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comments/comment1.xml" ContentType="application/vnd.openxmlformats-officedocument.presentationml.comments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82" r:id="rId3"/>
    <p:sldId id="270" r:id="rId4"/>
    <p:sldId id="278" r:id="rId5"/>
    <p:sldId id="277" r:id="rId6"/>
    <p:sldId id="283" r:id="rId7"/>
    <p:sldId id="280" r:id="rId8"/>
    <p:sldId id="279" r:id="rId9"/>
    <p:sldId id="275" r:id="rId10"/>
    <p:sldId id="274" r:id="rId11"/>
    <p:sldId id="271" r:id="rId12"/>
    <p:sldId id="281" r:id="rId13"/>
    <p:sldId id="284" r:id="rId14"/>
    <p:sldId id="285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Sølve Tyssedal" initials="JST" lastIdx="1" clrIdx="0">
    <p:extLst>
      <p:ext uri="{19B8F6BF-5375-455C-9EA6-DF929625EA0E}">
        <p15:presenceInfo xmlns:p15="http://schemas.microsoft.com/office/powerpoint/2012/main" userId="S::tyssedal@ntnu.no::6e8295e4-b07a-4bc7-a784-b4179f8baa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5" autoAdjust="0"/>
    <p:restoredTop sz="92542" autoAdjust="0"/>
  </p:normalViewPr>
  <p:slideViewPr>
    <p:cSldViewPr snapToGrid="0">
      <p:cViewPr varScale="1">
        <p:scale>
          <a:sx n="67" d="100"/>
          <a:sy n="67" d="100"/>
        </p:scale>
        <p:origin x="519" y="42"/>
      </p:cViewPr>
      <p:guideLst/>
    </p:cSldViewPr>
  </p:slideViewPr>
  <p:outlineViewPr>
    <p:cViewPr>
      <p:scale>
        <a:sx n="33" d="100"/>
        <a:sy n="33" d="100"/>
      </p:scale>
      <p:origin x="0" y="-147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08T09:07:23.601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6:11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96 201 6447 0 0,'0'0'142'0'0,"0"0"22"0"0,0 0 13 0 0,-13-7-99 0 0,9 4 6176 0 0,2-9-6422 0 0,-2-1 2817 0 0,4 12-2137 0 0,0 1 0 0 0,0-2-69 0 0,-1-4-337 0 0,0 1 1 0 0,-1-1 0 0 0,0 0-1 0 0,0 1 1 0 0,0 0-1 0 0,0-1 1 0 0,-1 1 0 0 0,0 0-1 0 0,0 0 1 0 0,-6-6-1 0 0,-4-8 935 0 0,9 11-1011 0 0,-2-1 643 0 0,2 0 0 0 0,-8-17-1 0 0,11 20-600 0 0,-1-11 1888 0 0,2 17-1960 0 0,0 0 1 0 0,0 0-1 0 0,0-1 0 0 0,0 1 0 0 0,0 0 0 0 0,0 0 1 0 0,0 0-1 0 0,0 0 0 0 0,0-1 0 0 0,0 1 1 0 0,0 0-1 0 0,0 0 0 0 0,0 0 0 0 0,0 0 0 0 0,0 0 1 0 0,0 0-1 0 0,1-1 0 0 0,-1 1 0 0 0,0 0 0 0 0,0 0 1 0 0,0 0-1 0 0,0 0 0 0 0,0 0 0 0 0,0 0 1 0 0,1 0-1 0 0,-1 0 0 0 0,0 0 0 0 0,0 0 0 0 0,0 0 1 0 0,0-1-1 0 0,0 1 0 0 0,1 0 0 0 0,-1 0 1 0 0,0 0-1 0 0,0 0 0 0 0,0 0 0 0 0,0 0 0 0 0,1 0 1 0 0,-1 0-1 0 0,0 0 0 0 0,0 0 0 0 0,0 1 0 0 0,0-1 1 0 0,0 0-1 0 0,1 0 0 0 0,-1 0 0 0 0,0 0 1 0 0,0 0-1 0 0,0 0 0 0 0,0 0 0 0 0,0 0 0 0 0,0 0 1 0 0,1 0-1 0 0,-1 0 0 0 0,0 1 0 0 0,0-1 0 0 0,0 0 1 0 0,0 0-1 0 0,0 0 0 0 0,0 0 0 0 0,0 1 1 0 0,9 4 66 0 0,-9-5-60 0 0,1 1 364 0 0,1 0 117 0 0,-1 0-462 0 0,3 2 65 0 0,0 0 0 0 0,0 1 0 0 0,0 0-1 0 0,-1 0 1 0 0,1 0 0 0 0,-1 0 0 0 0,0 1 0 0 0,0-1 0 0 0,0 1 0 0 0,-1 0 0 0 0,3 5 0 0 0,8 23-91 0 0,12 47 0 0 0,-11-33 0 0 0,0 4 0 0 0,7 19 0 0 0,18 71 0 0 0,-18-59 0 0 0,14 68 0 0 0,-8-61 0 0 0,-25-80 0 0 0,2 3 49 0 0,-3 5-253 0 0,-1-13 158 0 0,0-3-1005 0 0,-5-8-1899 0 0,-1-2 1416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6:17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15 23039 0 0,'2'-2'528'0'0,"4"0"-198"0"0,0 0 0 0 0,0 0-1 0 0,1 0 1 0 0,-1 0 0 0 0,13 0 0 0 0,-6 2-302 0 0,-10 3 0 0 0,-2-1 9 0 0,5 3 207 0 0,0 1 0 0 0,0 0 0 0 0,-1 0 0 0 0,0 0 0 0 0,-1 1-1 0 0,1 0 1 0 0,-1 0 0 0 0,0 0 0 0 0,2 8 0 0 0,5 13 378 0 0,8 31 1 0 0,-15-44-448 0 0,7 33-134 0 0,-3 1 0 0 0,-1-1 1 0 0,0 65-1 0 0,-6-66 300 0 0,-2 1 1 0 0,-11 69-1 0 0,6-81-85 0 0,-1-1 0 0 0,-2-1 0 0 0,-26 65 0 0 0,28-83-790 0 0,-1-2 1 0 0,-1 1-1 0 0,0-1 0 0 0,-14 16 1 0 0,6-10-1844 0 0,-1-2 0 0 0,-21 18 0 0 0,18-20-7056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8:25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1 260 15663 0 0,'5'-14'1188'0'0,"30"-69"2286"0"0,-11 32 1407 0 0,-18 33-3952 0 0,6-24 1 0 0,-4 12-380 0 0,-7 29-516 0 0,-1 1 0 0 0,0-1-1 0 0,1 0 1 0 0,-1 1 0 0 0,0-1 0 0 0,0 0 0 0 0,0 1-1 0 0,0-1 1 0 0,1 0 0 0 0,-1 1 0 0 0,0-1 0 0 0,0 0-1 0 0,0 1 1 0 0,0-1 0 0 0,-1 0 0 0 0,1 1 0 0 0,0-1-1 0 0,0 0 1 0 0,0 1 0 0 0,-1-2 0 0 0,1 2-14 0 0,0 0 0 0 0,0-1 1 0 0,0 1-1 0 0,0 0 0 0 0,0 0 1 0 0,0 0-1 0 0,0 0 0 0 0,0-1 0 0 0,0 1 1 0 0,0 0-1 0 0,0 0 0 0 0,0 0 1 0 0,0 0-1 0 0,0-1 0 0 0,0 1 0 0 0,0 0 1 0 0,0 0-1 0 0,0 0 0 0 0,0 0 1 0 0,0 0-1 0 0,0-1 0 0 0,0 1 0 0 0,0 0 1 0 0,0 0-1 0 0,0 0 0 0 0,0 0 1 0 0,0 0-1 0 0,0-1 0 0 0,1 1 0 0 0,-1 0 1 0 0,0 0-1 0 0,0 0 0 0 0,0 0 1 0 0,0 0-1 0 0,1 0 0 0 0,-1-2 423 0 0,0 8-419 0 0,-1 0 0 0 0,-1 0 0 0 0,1 0 0 0 0,-1 0 0 0 0,0-1 0 0 0,-4 10 0 0 0,-3 5-27 0 0,3-3 3 0 0,0 1 0 0 0,1 0 0 0 0,-4 28 0 0 0,9-45 0 0 0,0 1 0 0 0,0-1 0 0 0,0 0 0 0 0,0 1 0 0 0,0-1 0 0 0,0 0 0 0 0,0 1 0 0 0,0-1 0 0 0,0 0 0 0 0,1 1 0 0 0,-1-1 0 0 0,0 0 0 0 0,1 1 0 0 0,-1-1 0 0 0,1 0 0 0 0,0 0 0 0 0,-1 0 0 0 0,1 0 0 0 0,1 2 0 0 0,0-1 0 0 0,5 5 0 0 0,-5-6 0 0 0,-1 0 0 0 0,1-1 0 0 0,0 1 0 0 0,0-1 0 0 0,0 1 0 0 0,0-1 0 0 0,-1 0 0 0 0,1 1 0 0 0,0-1 0 0 0,0 0 0 0 0,0 0 0 0 0,0-1 0 0 0,0 1 0 0 0,0 0 0 0 0,3-1 0 0 0,28-13 0 0 0,-15 5 0 0 0,-11 6 0 0 0,-1-1 0 0 0,1 0 0 0 0,-1-1 0 0 0,0 0 0 0 0,0 0 0 0 0,9-10 0 0 0,0 1 0 0 0,-7 4 0 0 0,0 1 0 0 0,0-1 0 0 0,-1 0 0 0 0,9-15 0 0 0,1-3 0 0 0,-25 34 0 0 0,-5 8 0 0 0,8-7 0 0 0,1 0 0 0 0,0 0 0 0 0,1 1 0 0 0,0-1 0 0 0,0 1 0 0 0,1-1 0 0 0,-3 13 0 0 0,4-15 0 0 0,1 0 0 0 0,-1 0 0 0 0,1 1 0 0 0,-1-1 0 0 0,2 0 0 0 0,-1 1 0 0 0,1-1 0 0 0,-1 0 0 0 0,1 0 0 0 0,1 0 0 0 0,-1 1 0 0 0,3 5 0 0 0,-2-9 0 0 0,-1 0 0 0 0,0-1 0 0 0,1 1 0 0 0,-1-1 0 0 0,1 1 0 0 0,-1-1 0 0 0,1 0 0 0 0,0 0 0 0 0,-1 0 0 0 0,1 0 0 0 0,0 0 0 0 0,0 0 0 0 0,0 0 0 0 0,0 0 0 0 0,0-1 0 0 0,0 1 0 0 0,0-1 0 0 0,0 0 0 0 0,0 1 0 0 0,0-1 0 0 0,0 0 0 0 0,4 0 0 0 0,1-1 0 0 0,0 1 0 0 0,0-1 0 0 0,-1 0 0 0 0,1 0 0 0 0,10-4 0 0 0,-10 2-112 0 0,0 0 0 0 0,-1-1 1 0 0,0 0-1 0 0,1 0 0 0 0,-2-1 0 0 0,1 0 0 0 0,0 0 0 0 0,-1 0 0 0 0,5-7 1 0 0,4-2-155 0 0,-11 11-216 0 0,0 0-1 0 0,-1 0 0 0 0,0-1 1 0 0,0 1-1 0 0,0 0 1 0 0,0-1-1 0 0,0 0 1 0 0,0 1-1 0 0,-1-1 0 0 0,0 0 1 0 0,0 0-1 0 0,1-6 1 0 0,0-7-1565 0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0:28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17 6447 0 0,'0'0'298'0'0,"0"0"-10"0"0,-17 0 258 0 0,2 2 3532 0 0,-27-1 0 0 0,41-1-3566 0 0,1 0 0 0 0,0 0 70 0 0,0 0 288 0 0,0 0 122 0 0,0 0 28 0 0,0 0-65 0 0,0 0-290 0 0,0 0-121 0 0,0 0-28 0 0,0 0-4 0 0,0 0 0 0 0,0 0 0 0 0,0 0 0 0 0,2-1-426 0 0,0 0 1 0 0,1-1-1 0 0,-1 1 0 0 0,0 0 0 0 0,1 1 1 0 0,3-2-1 0 0,-5 1-74 0 0,9-1-12 0 0,1-1 0 0 0,-1 1 0 0 0,1 1 0 0 0,-1 0 0 0 0,1 0 0 0 0,12 1 0 0 0,67 10 0 0 0,-49-4 0 0 0,46 1 0 0 0,-78-6-201 0 0,-7-1-850 0 0,-2 0-385 0 0,-20 7-3148 0 0,14-5 3969 0 0,0-1-1 0 0,1 0 0 0 0,-12 0 0 0 0,6 0 7 0 0,-15 2-927 0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0:28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13823 0 0,'0'0'315'0'0,"2"0"45"0"0,244-16 6556 0 0,-228 15-6906 0 0,0 1 1 0 0,19 2 0 0 0,-10 0-10 0 0,-6-2 9 0 0,32-4-1 0 0,-7 0-881 0 0,-29 3-429 0 0,1-2-3493 0 0,-3 0-1450 0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0:29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 15663 0 0,'0'0'356'0'0,"0"0"50"0"0,0 0 20 0 0,-1-1-42 0 0,-4-2-180 0 0,4 2 176 0 0,1 1 107 0 0,0 0 22 0 0,0 0 3 0 0,2 0-381 0 0,0 1-1 0 0,-1-1 1 0 0,1 1-1 0 0,-1 0 0 0 0,1-1 1 0 0,0 1-1 0 0,-1 0 1 0 0,3 2-1 0 0,6 2 232 0 0,22 6 75 0 0,1-2 0 0 0,51 8 0 0 0,2-1 892 0 0,-70-12-1120 0 0,0 0 0 0 0,0 1 0 0 0,0 0-1 0 0,28 16 1 0 0,-41-20-176 0 0,0 1 0 0 0,0 0 0 0 0,0 0 0 0 0,0 0 0 0 0,-1 0 0 0 0,1 0-1 0 0,-1 1 1 0 0,1-1 0 0 0,-1 1 0 0 0,0-1 0 0 0,0 1 0 0 0,0 0 0 0 0,-1 0 0 0 0,1 0 0 0 0,0 0 0 0 0,-1 0-1 0 0,0 0 1 0 0,0 1 0 0 0,0-1 0 0 0,0 0 0 0 0,-1 1 0 0 0,1-1 0 0 0,-1 1 0 0 0,0-1 0 0 0,0 0 0 0 0,0 1 0 0 0,0-1-1 0 0,0 1 1 0 0,-1-1 0 0 0,-1 6 0 0 0,-1 0-33 0 0,0 0 0 0 0,-1 0 0 0 0,0 0 0 0 0,0-1 0 0 0,-1 1 0 0 0,0-1 0 0 0,-11 14 0 0 0,-2-3 0 0 0,-32 28 0 0 0,36-36 20 0 0,-26 27-173 0 0,37-36-215 0 0,-10 10-3289 0 0,13-12-4193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0:30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11975 0 0,'0'0'547'0'0,"0"0"-11"0"0,0 0-203 0 0,0 0 419 0 0,11-3 3280 0 0,-5 3-3258 0 0,4-1 119 0 0,1 1 0 0 0,-1 1 1 0 0,0 0-1 0 0,18 4 0 0 0,-26-4-381 0 0,8 8 512 0 0,0 1-955 0 0,0 2-1 0 0,-1-1 0 0 0,0 1 1 0 0,-1 1-1 0 0,-1-1 1 0 0,0 1-1 0 0,0 1 1 0 0,8 26-1 0 0,-6-7-68 0 0,9 68 0 0 0,-10-50 0 0 0,1 28 0 0 0,-7-56 0 0 0,0-14 0 0 0,1-2-64 0 0,-3-5-273 0 0,0-2-138 0 0,0 0-33 0 0,2-2 265 0 0,-1 1-1 0 0,0-1 0 0 0,1 1 1 0 0,-1-1-1 0 0,0 0 1 0 0,0 0-1 0 0,0 1 0 0 0,0-1 1 0 0,0-3-1 0 0,4-11-2004 0 0,-1-1-4916 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0:30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0 11975 0 0,'0'0'547'0'0,"0"0"-11"0"0,0 0-203 0 0,0 0 419 0 0,0 0 220 0 0,0 0 42 0 0,0 0 8 0 0,0 0 2 0 0,0 0 0 0 0,0 0 0 0 0,0 0-69 0 0,0 0-290 0 0,0 0-121 0 0,-1 2-28 0 0,-16 22-309 0 0,0-1 0 0 0,-28 29 0 0 0,-4 5 719 0 0,12-13-554 0 0,-1-2 1 0 0,-69 58-1 0 0,73-66-883 0 0,-3 3-362 0 0,35-36 87 0 0,-3 2 1537 0 0,4-2-3647 0 0,1 1-3447 0 0,0-2-95 0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0:30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17503 0 0,'0'0'399'0'0,"0"0"60"0"0,-5 3 442 0 0,-1 0-657 0 0,1-1 7 0 0,0 1-1 0 0,1 0 0 0 0,-1 0 1 0 0,0 0-1 0 0,1 1 1 0 0,-7 6-1 0 0,10-9 763 0 0,1-1-127 0 0,21 14-474 0 0,-12-10-106 0 0,0 0 1 0 0,0-1-1 0 0,1 0 1 0 0,12 2-1 0 0,8 2 159 0 0,58 25-465 0 0,-78-26 72 0 0,-9-4-2 0 0,-1 0-1 0 0,0 0 1 0 0,1 0-1 0 0,-1 0 0 0 0,0 0 1 0 0,0 0-1 0 0,0 1 1 0 0,0-1-1 0 0,0 0 1 0 0,-1 0-1 0 0,1 0 1 0 0,-1 0-1 0 0,1 0 1 0 0,-2 2-1 0 0,-12 28 865 0 0,8-24-934 0 0,0-2 0 0 0,0 1 0 0 0,-1-1 0 0 0,0 1 0 0 0,0-2 0 0 0,0 1 0 0 0,-1-1 0 0 0,-13 6 0 0 0,0 2 0 0 0,-22 9 0 0 0,13-8 0 0 0,-20 9 0 0 0,41-18 0 0 0,4 1 0 0 0,5-5 0 0 0,0 0 0 0 0,0 0 0 0 0,1 0 0 0 0,-1 0 0 0 0,1 0 0 0 0,-1 0 0 0 0,0 0 0 0 0,1 0 0 0 0,0 0 0 0 0,-1 0 0 0 0,1-1 0 0 0,0 1 0 0 0,-1 0 0 0 0,1 0 0 0 0,0-1 0 0 0,0 1 0 0 0,-1 0 0 0 0,1-1 0 0 0,0 1 0 0 0,0-1 0 0 0,0 1 0 0 0,0-1 0 0 0,0 0 0 0 0,0 1 0 0 0,0-1 0 0 0,2 1 0 0 0,30 5 0 0 0,-29-6 0 0 0,35 10 0 0 0,-32-8 0 0 0,0 0 0 0 0,0 0 0 0 0,0-1 0 0 0,1 0 0 0 0,-1 0 0 0 0,0 0 0 0 0,0-1 0 0 0,1 0 0 0 0,12-2 0 0 0,16-5-2463 0 0,-30 5 384 0 0,0 0 0 0 0,0-1 0 0 0,8-3 0 0 0,-14 6 2046 0 0,2-1-7235 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0:31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19351 0 0,'0'0'439'0'0,"0"0"62"0"0,0 0 33 0 0,0 0-65 0 0,0 0-169 0 0,0 0 442 0 0,0 0 229 0 0,0 0 42 0 0,1 1-127 0 0,0 1-862 0 0,1-1 0 0 0,-1 0 0 0 0,1 0 0 0 0,0 0 0 0 0,-1 0 0 0 0,1 0 0 0 0,0 0 0 0 0,-1-1 0 0 0,1 1 0 0 0,0 0-1 0 0,0-1 1 0 0,0 1 0 0 0,0-1 0 0 0,3 0 0 0 0,33 1 356 0 0,-25-1 171 0 0,6 0-391 0 0,0 0 0 0 0,0-1 0 0 0,0-1 0 0 0,-1-1-1 0 0,1-1 1 0 0,22-7 0 0 0,5 2-160 0 0,-39 6-201 0 0,-5 2-850 0 0,-2 1-385 0 0,-1 0-1409 0 0,-3-3-5342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0:31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17503 0 0,'0'0'399'0'0,"0"0"60"0"0,2-1 21 0 0,10-2-285 0 0,1-1 1 0 0,0 2 0 0 0,0 0 0 0 0,26-1 0 0 0,4 0 1243 0 0,-20-1-577 0 0,0 0-1 0 0,0-1 1 0 0,0-2 0 0 0,40-16-1 0 0,-62 22-861 0 0,1 1 0 0 0,-1-1 0 0 0,0 1 0 0 0,1-1 0 0 0,-1 1 0 0 0,0-1 0 0 0,0 0 0 0 0,0 1 0 0 0,1-1 0 0 0,-1 0 0 0 0,0 0 0 0 0,0 0 0 0 0,0 0 0 0 0,0 0 0 0 0,0-1 0 0 0,3-3 0 0 0,-4 5-6 0 0,5-2-1739 0 0,-2-2-3542 0 0,-6-2-2675 0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0:32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11975 0 0,'1'0'547'0'0,"3"-2"-455"0"0,-1-1 0 0 0,0 1 0 0 0,0 0 0 0 0,1-1 0 0 0,-1 0-1 0 0,-1 0 1 0 0,1 0 0 0 0,0 0 0 0 0,2-5 0 0 0,-1 3 580 0 0,0-1 0 0 0,1 2 0 0 0,7-8 0 0 0,-1-1 1374 0 0,-10 12-1022 0 0,-1 1 0 0 0,0 0-69 0 0,0 0-290 0 0,0 0-121 0 0,0 0-28 0 0,0 0-4 0 0,0 0 0 0 0,0 0 0 0 0,0 0 0 0 0,0 0-68 0 0,0 2-289 0 0,-10 42 194 0 0,5-26 191 0 0,-4 34-1 0 0,8-47-481 0 0,1 1 0 0 0,0-1 0 0 0,0 0 0 0 0,0 1 0 0 0,1-1 0 0 0,0 1 0 0 0,0-1-1 0 0,0 0 1 0 0,1 0 0 0 0,4 10 0 0 0,-4-12-58 0 0,1 1 0 0 0,-1-1 0 0 0,1 0 0 0 0,0 1 0 0 0,0-1 0 0 0,0 0 0 0 0,1-1 0 0 0,-1 1 0 0 0,1-1 0 0 0,0 1 0 0 0,-1-1 0 0 0,1 0 0 0 0,0 0 0 0 0,0-1 0 0 0,1 1 0 0 0,-1-1 0 0 0,0 0 0 0 0,6 1 0 0 0,5 0 0 0 0,0 0 0 0 0,0 0 0 0 0,27-2 0 0 0,-29-1-4 0 0,87-6-393 0 0,-95 7-21 0 0,0-1 0 0 0,0 0 1 0 0,0 0-1 0 0,0-1 0 0 0,0 1 1 0 0,0-1-1 0 0,0 0 0 0 0,0-1 0 0 0,-1 1 1 0 0,1-1-1 0 0,-1 0 0 0 0,0 0 1 0 0,8-7-1 0 0,-4 0-1117 0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0:32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20 17503 0 0,'0'0'399'0'0,"0"0"60"0"0,3-2 21 0 0,4-1-297 0 0,23-11 3192 0 0,-33 16-3142 0 0,-1 1 0 0 0,1-1 0 0 0,0 1-1 0 0,1 0 1 0 0,-1 1 0 0 0,0-1 0 0 0,1 0 0 0 0,-3 5-1 0 0,-4 5 233 0 0,-17 25-277 0 0,1 2-1 0 0,-38 85 1 0 0,31-58-143 0 0,-75 151-45 0 0,101-208 0 0 0,2-3-133 0 0,3-6-563 0 0,1-1-258 0 0,0 0-56 0 0,0 0-81 0 0,0 0-286 0 0,0 0-126 0 0,0 0-29 0 0,0 0-4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8:26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13823 0 0,'0'0'315'0'0,"0"0"45"0"0,0 0 21 0 0,0 0-49 0 0,0 0-81 0 0,0 0 481 0 0,0 0 237 0 0,0 0 45 0 0,0 0-61 0 0,0 0-288 0 0,12-3 977 0 0,10 2-165 0 0,0-2 1 0 0,23-5-1 0 0,16-1 104 0 0,94 1-1418 0 0,-33 4-161 0 0,-54 0-2 0 0,136-17 0 0 0,-173 16 0 0 0,-12 3 0 0 0,0-2 0 0 0,0 0 0 0 0,0-2 0 0 0,20-7 0 0 0,-26 5 0 0 0,-12 6 0 0 0,0-2 0 0 0,-6 3 0 0 0,-5 3 0 0 0,-2 1-839 0 0,1 0 0 0 0,-1 1 0 0 0,-12 6-1 0 0,-20 7-2333 0 0,18-10 637 0 0,2 1-22 0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0:33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9 13823 0 0,'0'0'315'0'0,"0"0"45"0"0,0 0 21 0 0,1-1-49 0 0,2-4-81 0 0,-2 4 481 0 0,-1 1 237 0 0,-9-1 1067 0 0,6 1-1778 0 0,-1 1-1 0 0,1 0 0 0 0,-1 0 0 0 0,1 0 1 0 0,0 0-1 0 0,0 0 0 0 0,0 1 1 0 0,0-1-1 0 0,0 1 0 0 0,0 0 1 0 0,0 0-1 0 0,0 0 0 0 0,0 0 0 0 0,1 0 1 0 0,-5 5-1 0 0,-1 3-172 0 0,-1 0-1 0 0,-11 20 1 0 0,16-24-72 0 0,-13 21 345 0 0,1 1 1 0 0,-18 44-1 0 0,30-64-298 0 0,2 0 1 0 0,-1 0 0 0 0,1 1-1 0 0,0 0 1 0 0,0-1 0 0 0,1 1-1 0 0,1 0 1 0 0,-1-1-1 0 0,1 1 1 0 0,1 0 0 0 0,0 0-1 0 0,0-1 1 0 0,0 1-1 0 0,4 10 1 0 0,-4-16-61 0 0,0-1 0 0 0,1 1 0 0 0,-1 0 0 0 0,0-1 0 0 0,1 0 0 0 0,0 1 0 0 0,-1-1 0 0 0,1 0 0 0 0,0 0 0 0 0,0 0 0 0 0,1 0 0 0 0,-1 0 0 0 0,0 0 0 0 0,1 0 0 0 0,-1-1 0 0 0,1 1 0 0 0,-1-1 0 0 0,1 0 0 0 0,-1 0 0 0 0,1 0 0 0 0,0 0 0 0 0,0 0 0 0 0,0-1 0 0 0,-1 1 0 0 0,1-1 0 0 0,0 0 0 0 0,0 1 0 0 0,4-2 0 0 0,0 1 0 0 0,-1-1 0 0 0,1 0 0 0 0,-1 0 0 0 0,0 0 0 0 0,1-1 0 0 0,-1 0 0 0 0,0 0 0 0 0,0-1 0 0 0,0 0 0 0 0,0 0 0 0 0,8-6 0 0 0,-5 3 103 0 0,0-1-1 0 0,-1 0 0 0 0,0-1 1 0 0,0 0-1 0 0,-1 0 1 0 0,1-1-1 0 0,-2 1 0 0 0,1-2 1 0 0,-2 1-1 0 0,1-1 1 0 0,-1 0-1 0 0,0 0 0 0 0,-1 0 1 0 0,0-1-1 0 0,-1 1 0 0 0,0-1 1 0 0,-1 0-1 0 0,0 0 1 0 0,0-16-1 0 0,-1 15-182 0 0,-2 0-1 0 0,1-1 1 0 0,-2 1 0 0 0,0 0 0 0 0,0 0-1 0 0,-1 1 1 0 0,-7-19 0 0 0,9 27 35 0 0,-1-1 0 0 0,0 1 1 0 0,1-1-1 0 0,-2 1 0 0 0,1 0 0 0 0,0 0 1 0 0,-1 0-1 0 0,1 0 0 0 0,-1 0 0 0 0,0 1 1 0 0,0-1-1 0 0,-3-2 0 0 0,3 4 14 0 0,0 0 0 0 0,0 0 0 0 0,0 0 0 0 0,1 0 0 0 0,-1 0 0 0 0,0 0 0 0 0,0 1 0 0 0,0-1 0 0 0,0 1 0 0 0,0 0 0 0 0,0 0 0 0 0,-1 0 0 0 0,1 0 0 0 0,0 1 0 0 0,0-1 0 0 0,0 1-1 0 0,-4 1 1 0 0,-8 3-2481 0 0,-1 0-6017 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0:33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13823 0 0,'0'0'315'0'0,"0"0"45"0"0,0 0 21 0 0,0 0-49 0 0,0 0-81 0 0,0 0 481 0 0,0 0 237 0 0,0 0 45 0 0,0 0 8 0 0,0 0 2 0 0,2 0 0 0 0,11 2-352 0 0,-1 0-1 0 0,1-1 1 0 0,0-1-1 0 0,0 0 1 0 0,13-2-1 0 0,-8 0-380 0 0,151-9-291 0 0,-81 5-3952 0 0,-94-8-1801 0 0,5 12 3706 0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0:34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11975 0 0,'0'0'547'0'0,"0"0"-11"0"0,0 0-271 0 0,0 0 133 0 0,0 0 91 0 0,0 0 20 0 0,0 0 71 0 0,0 0 286 0 0,0 0 124 0 0,0 0 30 0 0,0 0-65 0 0,0 0-290 0 0,0 0-121 0 0,0 0-28 0 0,0 0-4 0 0,0 0 0 0 0,0 0 0 0 0,0 0 0 0 0,0 0-68 0 0,-1 2-289 0 0,-4 12 379 0 0,-1 0 1 0 0,-4 25-1 0 0,2-8-72 0 0,-28 108-462 0 0,19-83-133 0 0,16-54-563 0 0,1-2-258 0 0,0 0-1421 0 0,0 0-5475 0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0:35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79 331 11975 0 0,'0'-1'267'0'0,"26"-64"778"0"0,-17 42 1760 0 0,7-25 0 0 0,-6 16-1372 0 0,-4 15-575 0 0,1 1-1 0 0,16-30 1 0 0,-8 18-246 0 0,-10 19-425 0 0,0 0 0 0 0,0 0 0 0 0,0 0 0 0 0,8-7 0 0 0,-12 14 446 0 0,-2 3-243 0 0,-8 7-72 0 0,-11 16 389 0 0,-80 187-236 0 0,21-40-1652 0 0,76-166 1099 0 0,-9 21-141 0 0,11-24-502 0 0,1-2-246 0 0,0 0-42 0 0,0 0-146 0 0,0 0-573 0 0,0 0-253 0 0,0 0-51 0 0,0 0-11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0: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 21191 0 0,'2'-8'1027'0'0,"9"-20"259"0"0,5-15-340 0 0,-8 3 171 0 0,-7 15-1250 0 0,0 24-563 0 0,0-6-1135 0 0,-1 5-4683 0 0,0 2-568 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0:36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73 15663 0 0,'0'0'356'0'0,"0"0"50"0"0,0 0 20 0 0,-7-3 92 0 0,5 2-251 0 0,0 0 0 0 0,0 0 0 0 0,0 0 0 0 0,0 1 0 0 0,-1-1 0 0 0,1 1 0 0 0,0-1 0 0 0,0 1 0 0 0,-1 0 0 0 0,1 0 0 0 0,0 0 0 0 0,0 0 0 0 0,-1 0 0 0 0,1 0 0 0 0,0 1 0 0 0,0-1 0 0 0,-1 1 0 0 0,1 0 0 0 0,0 0 0 0 0,-4 1 0 0 0,3 0-25 0 0,-1 1 0 0 0,1-1-1 0 0,0 0 1 0 0,0 1 0 0 0,0 0 0 0 0,0 0 0 0 0,1 0 0 0 0,-1 0 0 0 0,-2 5 0 0 0,1-2-218 0 0,1 1 1 0 0,0 0-1 0 0,0 0 0 0 0,1 0 0 0 0,0 1 1 0 0,-2 7-1 0 0,-8 27-22 0 0,7-31-2 0 0,2 0 0 0 0,-1 0 0 0 0,1 0 0 0 0,-1 15 0 0 0,3-19 0 0 0,0-1 0 0 0,1 1 0 0 0,0-1 0 0 0,1 1 0 0 0,-1-1 0 0 0,1 1 0 0 0,0-1 0 0 0,1 0 0 0 0,2 7 0 0 0,3 2 0 0 0,-2-13 0 0 0,-3-2 0 0 0,8 4 0 0 0,-5-4 0 0 0,0 0 0 0 0,0 0 0 0 0,-1 0 0 0 0,1-1 0 0 0,0 0 0 0 0,0 0 0 0 0,-1 0 0 0 0,1 0 0 0 0,-1-1 0 0 0,1 0 0 0 0,-1 0 0 0 0,0 0 0 0 0,0 0 0 0 0,5-4 0 0 0,-4 3 0 0 0,0-1 0 0 0,0 1 0 0 0,-1-1 0 0 0,1-1 0 0 0,-1 1 0 0 0,0-1 0 0 0,0 1 0 0 0,0-1 0 0 0,0 0 0 0 0,3-8 0 0 0,45-106 2032 0 0,-51 115-2030 0 0,1 0 0 0 0,-1 0 0 0 0,0 0 0 0 0,0 0-1 0 0,0-1 1 0 0,0 1 0 0 0,-1 0 0 0 0,0-1 0 0 0,0-4 0 0 0,-7-40-2 0 0,2 9-3 0 0,5 39-33 0 0,0-1 0 0 0,-1 1 0 0 0,1-1 0 0 0,0 1 0 0 0,0 0 0 0 0,-1-1-1 0 0,1 1 1 0 0,-1 0 0 0 0,1 0 0 0 0,-1-1 0 0 0,1 1 0 0 0,-1 0 0 0 0,0 0 0 0 0,0 0 0 0 0,0 0 0 0 0,1 0-1 0 0,-1 0 1 0 0,0 0 0 0 0,0 0 0 0 0,0 0 0 0 0,-1 0 0 0 0,1 0 0 0 0,0 1 0 0 0,0-1 0 0 0,0 0 0 0 0,0 1-1 0 0,-1-1 1 0 0,1 1 0 0 0,0 0 0 0 0,-1-1 0 0 0,1 1 0 0 0,0 0 0 0 0,-1 0 0 0 0,1-1 0 0 0,0 1 0 0 0,-1 0 0 0 0,-1 1-1 0 0,-2-1-193 0 0,0 1 0 0 0,0-1 0 0 0,1 1 0 0 0,-1 1 0 0 0,0-1-1 0 0,1 1 1 0 0,-1-1 0 0 0,1 1 0 0 0,-8 5 0 0 0,-23 15-3754 0 0,16-8 1937 0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0:36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3 19351 0 0,'0'0'439'0'0,"0"0"62"0"0,0 0 33 0 0,-9-1 95 0 0,1 0-357 0 0,-1 1 1 0 0,0 0 0 0 0,1 0-1 0 0,-1 1 1 0 0,0 0 0 0 0,1 0-1 0 0,-1 1 1 0 0,1 1-1 0 0,0-1 1 0 0,0 1 0 0 0,0 0-1 0 0,0 1 1 0 0,0 0 0 0 0,-8 6-1 0 0,-56 30-272 0 0,63-32 0 0 0,8-7 0 0 0,-1 8 0 0 0,5 13 0 0 0,-2-20 0 0 0,0 0 0 0 0,-1 0 0 0 0,1 0 0 0 0,1 0 0 0 0,-1 0 0 0 0,0 0 0 0 0,0 0 0 0 0,1-1 0 0 0,-1 1 0 0 0,1 0 0 0 0,-1-1 0 0 0,1 1 0 0 0,3 2 0 0 0,29 16 0 0 0,-18-12 0 0 0,9 7 0 0 0,-5-4 0 0 0,21 16 0 0 0,-36-23 0 0 0,1 0 0 0 0,-1 1 0 0 0,-1-1 0 0 0,1 1 0 0 0,-1 0 0 0 0,0 0 0 0 0,0 1 0 0 0,5 8 0 0 0,-8-12 5 0 0,0 1 0 0 0,0-1-1 0 0,0 1 1 0 0,0-1 0 0 0,-1 1 0 0 0,1-1-1 0 0,-1 1 1 0 0,0-1 0 0 0,1 1 0 0 0,-1-1 0 0 0,0 1-1 0 0,-1-1 1 0 0,1 1 0 0 0,0-1 0 0 0,-1 1-1 0 0,1-1 1 0 0,-1 1 0 0 0,0-1 0 0 0,0 1-1 0 0,0-1 1 0 0,0 0 0 0 0,-2 4 0 0 0,1-3 20 0 0,-1 0-1 0 0,1 0 1 0 0,-1 0 0 0 0,1 0 0 0 0,-1-1 0 0 0,0 1 0 0 0,0-1-1 0 0,-1 1 1 0 0,1-1 0 0 0,0 0 0 0 0,-1 0 0 0 0,1-1 0 0 0,-8 3-1 0 0,-2 0 156 0 0,0-1-1 0 0,0 0 1 0 0,0-1-1 0 0,0-1 0 0 0,0 0 1 0 0,0-1-1 0 0,0 0 1 0 0,-17-3-1 0 0,19 2-179 0 0,8 1 0 0 0,-1 0 0 0 0,1 0 0 0 0,0-1 0 0 0,0 1 0 0 0,-1-1 0 0 0,1 0 0 0 0,0 0 0 0 0,0 0 0 0 0,0 0 0 0 0,0-1 0 0 0,0 1 0 0 0,-4-4 0 0 0,2 2 0 0 0,1-1 0 0 0,-1 0 0 0 0,1-1 0 0 0,0 1 0 0 0,0 0 0 0 0,0-1 0 0 0,-4-7 0 0 0,8 11 0 0 0,0 0 0 0 0,0 0 0 0 0,0 0 0 0 0,0 0 0 0 0,0 0 0 0 0,0 0 0 0 0,0 0 0 0 0,0 0 0 0 0,0 0 0 0 0,0 0 0 0 0,1 0 0 0 0,-1 1 0 0 0,0-1 0 0 0,1 0 0 0 0,-1 0 0 0 0,1 0 0 0 0,-1 0 0 0 0,1 0 0 0 0,-1 1 0 0 0,2-2 0 0 0,4-12 0 0 0,-6 11 0 0 0,1-1 0 0 0,-1 1 0 0 0,1-1 0 0 0,-1 1 0 0 0,1-1 0 0 0,0 1 0 0 0,1 0 0 0 0,-1 0 0 0 0,1-1 0 0 0,-1 1 0 0 0,1 0 0 0 0,0 0 0 0 0,0 0 0 0 0,0 1 0 0 0,1-1 0 0 0,2-3 0 0 0,26-20 0 0 0,0 2 0 0 0,36-21 0 0 0,19-15 0 0 0,-80 55 0 0 0,19-12 0 0 0,-2-1-3588 0 0,-21 17 406 0 0,-2 1-4664 0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0:37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19351 0 0,'0'0'886'0'0,"2"-1"-21"0"0,4-1-743 0 0,0-1 0 0 0,-1 0 0 0 0,1 0 0 0 0,-1-1-1 0 0,1 0 1 0 0,-1 0 0 0 0,6-5 0 0 0,-8 6 307 0 0,-1-1 0 0 0,1 1 1 0 0,-1 0-1 0 0,0-1 0 0 0,1 1 0 0 0,-2-1 0 0 0,1 0 0 0 0,1-4 0 0 0,-2 6-325 0 0,0 0 1 0 0,0 0-1 0 0,0 0 0 0 0,0 0 0 0 0,1 0 0 0 0,-1 0 1 0 0,2-1-1 0 0,-1 1-80 0 0,-1 0 1 0 0,1 0-1 0 0,-1 0 1 0 0,0 0-1 0 0,1 0 1 0 0,-1 0-1 0 0,0 0 1 0 0,0 0-1 0 0,0 0 1 0 0,-1 0-1 0 0,1-1 1 0 0,-1 1-1 0 0,1 0 1 0 0,-1-1-1 0 0,0 1 1 0 0,0 0-1 0 0,0-3 1 0 0,-3-2-731 0 0,1 5-5844 0 0,2 2 4503 0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0:37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50 17503 0 0,'0'0'399'0'0,"1"-2"60"0"0,20-19 587 0 0,-5-1 806 0 0,-16 21-839 0 0,1 1-820 0 0,-1 0-1 0 0,0-1 0 0 0,0 1 0 0 0,1 0 0 0 0,-1-1 0 0 0,0 1 0 0 0,0 0 0 0 0,1 0 0 0 0,-1 0 0 0 0,0-1 0 0 0,1 1 0 0 0,-1 0 0 0 0,0 0 0 0 0,1 0 0 0 0,-1 0 0 0 0,0 0 0 0 0,1 0 1 0 0,-1-1-1 0 0,0 1 0 0 0,1 0 0 0 0,0 0 0 0 0,-1 3-144 0 0,0 0 1 0 0,0 0-1 0 0,0 0 1 0 0,0 0-1 0 0,0 0 1 0 0,-1 0-1 0 0,1 0 1 0 0,-1-1-1 0 0,-1 6 1 0 0,-13 27 434 0 0,4-10-334 0 0,-21 43-149 0 0,6-14 0 0 0,22-46 18 0 0,-13 33 997 0 0,-23 74 0 0 0,38-106-1015 0 0,1-1 0 0 0,0 1 0 0 0,-1 14 0 0 0,2-19 0 0 0,0 0 0 0 0,1 0 0 0 0,-1 0 0 0 0,1 0 0 0 0,0 0 0 0 0,0 0 0 0 0,0 0 0 0 0,1 0 0 0 0,2 7 0 0 0,4-3 0 0 0,-5-6 0 0 0,1 0 0 0 0,-1 0 0 0 0,1-1 0 0 0,0 1 0 0 0,0-1 0 0 0,0 0 0 0 0,0 0 0 0 0,0-1 0 0 0,0 1 0 0 0,0-1 0 0 0,0 0 0 0 0,0 0 0 0 0,7 0 0 0 0,1-2 0 0 0,1 0 0 0 0,-1-1 0 0 0,13-4 0 0 0,-16 4 0 0 0,1-1 0 0 0,-1 0 0 0 0,0-1 0 0 0,0 0 0 0 0,0 0 0 0 0,-1-1 0 0 0,0 0 0 0 0,0-1 0 0 0,0 1 0 0 0,-1-2 0 0 0,0 1 0 0 0,-1-1 0 0 0,7-9 0 0 0,-11 14 0 0 0,0 0 0 0 0,0 0 0 0 0,0-1 0 0 0,0 1 0 0 0,-1 0 0 0 0,0-1 0 0 0,0 1 0 0 0,0-1 0 0 0,0 0 0 0 0,0 1 0 0 0,0-8 0 0 0,-1 10 0 0 0,-1-1 0 0 0,1 1 0 0 0,0-1 0 0 0,0 1 0 0 0,-1-1 0 0 0,1 1 0 0 0,-1 0 0 0 0,0-1 0 0 0,1 1 0 0 0,-1 0 0 0 0,0 0 0 0 0,0-1 0 0 0,1 1 0 0 0,-1 0 0 0 0,0 0 0 0 0,0 0 0 0 0,0 0 0 0 0,-1 0 0 0 0,1 0 0 0 0,0 0 0 0 0,0 0 0 0 0,0 0 0 0 0,-1 1 0 0 0,1-1 0 0 0,0 1 0 0 0,-1-1 0 0 0,1 1 0 0 0,-1-1 0 0 0,1 1 0 0 0,-1 0 0 0 0,-1-1 0 0 0,-3 0-73 0 0,-1 1 0 0 0,1-1-1 0 0,0 1 1 0 0,-1 0 0 0 0,1 1 0 0 0,0 0-1 0 0,0 0 1 0 0,-1 0 0 0 0,-6 3 0 0 0,-7 3-1776 0 0,-26 13-1 0 0,33-15-7359 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0:38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18 11975 0 0,'0'0'267'0'0,"0"0"42"0"0,-1 0 17 0 0,-12 5 239 0 0,-1 0 0 0 0,-21 4 1 0 0,19-10 6121 0 0,16 1-4129 0 0,5 3-1941 0 0,0-1-378 0 0,0 0 0 0 0,-1-1 0 0 0,1 0 0 0 0,0 0 1 0 0,0 0-1 0 0,0 0 0 0 0,0-1 0 0 0,10 0 0 0 0,42-6 672 0 0,-44 4-811 0 0,161-18-83 0 0,-153 19-17 0 0,-14 0 0 0 0,-1 1 0 0 0,1-1 0 0 0,-1 0 0 0 0,1 0 0 0 0,-1 0 0 0 0,9-4 0 0 0,-6 2-269 0 0,-27-2-5073 0 0,6 6 3297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8:34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199 114 8287 0 0,'0'0'382'0'0,"0"0"-8"0"0,0 0-102 0 0,0 0 463 0 0,-1-13 9474 0 0,2 12-9869 0 0,4-8 2631 0 0,-5 7-2589 0 0,0 2 114 0 0,0 0 15 0 0,0 0-68 0 0,-3 18-385 0 0,0-1 0 0 0,0 23 0 0 0,3-27-50 0 0,-1 0 0 0 0,-1 1-1 0 0,0-1 1 0 0,0 0 0 0 0,-6 15 0 0 0,1-7 388 0 0,6-17-198 0 0,0 1-1 0 0,-1 0 1 0 0,1 0 0 0 0,-4 5-1 0 0,-1 0 21 0 0,5-7-185 0 0,0 0-1 0 0,0-1 1 0 0,-1 0-1 0 0,1 1 1 0 0,-1-1-1 0 0,0 0 1 0 0,0 0-1 0 0,0 0 1 0 0,0 0-1 0 0,0 0 1 0 0,-3 2-1 0 0,4-3-32 0 0,1-1 0 0 0,-1 1 0 0 0,0-1 0 0 0,0 1 0 0 0,1-1 0 0 0,-1 1 0 0 0,1-1 0 0 0,-1 1 0 0 0,0 0 0 0 0,1-1 0 0 0,-1 1 0 0 0,1 0 0 0 0,-1 0 0 0 0,-9 15 0 0 0,7-13 0 0 0,1-1 0 0 0,-1 1 0 0 0,0-1 0 0 0,0 0 0 0 0,0 1 0 0 0,0-1 0 0 0,-1 0 0 0 0,1-1 0 0 0,-1 1 0 0 0,1-1 0 0 0,-1 1 0 0 0,1-1 0 0 0,-1 0 0 0 0,0-1 0 0 0,1 1 0 0 0,-7 0 0 0 0,2-2 0 0 0,6 0 0 0 0,0 1 0 0 0,0-1 0 0 0,0 0 0 0 0,0 0 0 0 0,0 0 0 0 0,0 0 0 0 0,0 0 0 0 0,0 0 0 0 0,0-1 0 0 0,0 1 0 0 0,1 0 0 0 0,-1-1 0 0 0,0 0 0 0 0,1 1 0 0 0,-1-1 0 0 0,1 0 0 0 0,0 0 0 0 0,0 1 0 0 0,0-1 0 0 0,0 0 0 0 0,0 0 0 0 0,-1-4 0 0 0,0-1 0 0 0,0 1 0 0 0,1-1 0 0 0,0 1 0 0 0,1-1 0 0 0,0-9 0 0 0,0-7 289 0 0,1 0-1 0 0,5-25 0 0 0,-4 39-175 0 0,0 0 0 0 0,0 0 1 0 0,1 0-1 0 0,0 0 0 0 0,0 0 0 0 0,1 1 0 0 0,1 0 0 0 0,5-9 0 0 0,-6 12-85 0 0,0 1 0 0 0,1-1 0 0 0,-1 1 0 0 0,1 0 0 0 0,8-5 0 0 0,1-1-31 0 0,-8 7 3 0 0,-1-1 0 0 0,1 1 0 0 0,0 0 0 0 0,0 0 0 0 0,1 1 0 0 0,-1 0 0 0 0,0 0 0 0 0,1 1 0 0 0,-1-1 0 0 0,8 1 0 0 0,70-1 0 0 0,-61 2 0 0 0,46-5 0 0 0,-39 1 0 0 0,-15 3 0 0 0,-1-1 0 0 0,1-1 0 0 0,-1 0 0 0 0,0-1 0 0 0,18-7 0 0 0,-29 10 0 0 0,9-8 0 0 0,-8 4-64 0 0,-5 4-56 0 0,0 0 0 0 0,0 0 0 0 0,0 0 0 0 0,0 0 0 0 0,0 0 0 0 0,-1 1 0 0 0,1-1 0 0 0,0 0 0 0 0,-1 1 0 0 0,-2-1 0 0 0,-35-5-4745 0 0,26 5 3330 0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0:38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17503 0 0,'0'0'399'0'0,"0"0"60"0"0,0 0 21 0 0,0 0-59 0 0,2 0-276 0 0,6 1 245 0 0,0-1 0 0 0,0 0 0 0 0,0-1 1 0 0,0 0-1 0 0,0 0 0 0 0,0-1 0 0 0,7-2 0 0 0,56-21 2033 0 0,-36 10-1607 0 0,63-26 1015 0 0,-94 39-1828 0 0,-1-1 0 0 0,1 1 0 0 0,-1 0 0 0 0,0-1 1 0 0,4-3-1 0 0,-2 1-5 0 0,3-4-1186 0 0,-8 6-2651 0 0,-1 3 1266 0 0,1-2-6019 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0:39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82 11975 0 0,'2'-1'267'0'0,"7"-5"65"0"0,-7 5-288 0 0,-1 0 0 0 0,1 0 0 0 0,-1 1 0 0 0,0-1 0 0 0,1-1 0 0 0,-1 1 0 0 0,0 0 0 0 0,1 0-1 0 0,-1 0 1 0 0,0-1 0 0 0,0 1 0 0 0,0 0 0 0 0,0-1 0 0 0,0 1 0 0 0,0-3 0 0 0,2 0 403 0 0,-1-1 0 0 0,0 1 0 0 0,1 0 0 0 0,0-1 0 0 0,0 1 0 0 0,1 0 0 0 0,-1 1 0 0 0,1-1 0 0 0,7-5 0 0 0,-10 8 97 0 0,1 0-28 0 0,8-4 626 0 0,-10 5-1108 0 0,0 0 0 0 0,0 0 0 0 0,1 0 0 0 0,-1 0 0 0 0,0 0 0 0 0,0 0 0 0 0,0 0 0 0 0,0 0 0 0 0,0 0 0 0 0,0 0 0 0 0,0 0 0 0 0,0 0 0 0 0,0 0 0 0 0,0 0 0 0 0,0 0 0 0 0,0 0 0 0 0,0 0 1 0 0,0 0-1 0 0,1 0 0 0 0,-1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1 0 0 0,0-1 0 0 0,0 0 0 0 0,0 0 1 0 0,0 0-1 0 0,0 0 0 0 0,0 0 0 0 0,0 0 0 0 0,0 0 0 0 0,0 0 0 0 0,0 0 0 0 0,0 0 0 0 0,0 0 0 0 0,0 0 0 0 0,-12 18 3929 0 0,1-4-4468 0 0,-13 22 513 0 0,-45 48 0 0 0,62-75-8 0 0,1-3 0 0 0,2 1 0 0 0,-1-1 0 0 0,1 1 0 0 0,0 0 0 0 0,0 0 0 0 0,-4 13 0 0 0,6-10 0 0 0,3-8 28 0 0,-1-1-1 0 0,1 1 0 0 0,-1 0 1 0 0,1-1-1 0 0,-1 1 0 0 0,1-1 1 0 0,0 1-1 0 0,0-1 1 0 0,0 0-1 0 0,0 1 0 0 0,0-1 1 0 0,0 0-1 0 0,0 1 1 0 0,0-1-1 0 0,1 0 0 0 0,-1 0 1 0 0,0 0-1 0 0,1 0 1 0 0,-1 0-1 0 0,0 0 0 0 0,1-1 1 0 0,-1 1-1 0 0,1 0 1 0 0,0-1-1 0 0,-1 1 0 0 0,1-1 1 0 0,-1 0-1 0 0,1 1 1 0 0,0-1-1 0 0,2 0 0 0 0,5 0 198 0 0,1 0 0 0 0,-1 0 0 0 0,1-1 0 0 0,10-2 0 0 0,-8 1-151 0 0,28-4-676 0 0,-1-1 0 0 0,0-3 0 0 0,67-24 0 0 0,-62 12-848 0 0,-41 20 957 0 0,1-1-1 0 0,0 1 1 0 0,-1-1 0 0 0,1 0 0 0 0,-1 0 0 0 0,0 0-1 0 0,0-1 1 0 0,5-6 0 0 0,-3 0-1042 0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0:40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0 15663 0 0,'0'0'356'0'0,"0"0"50"0"0,0 0 20 0 0,0 0-42 0 0,0 0-112 0 0,0 0 463 0 0,0 0 234 0 0,0 0 45 0 0,0 0-61 0 0,0 0-288 0 0,0 0-121 0 0,0 2-28 0 0,-2 2-447 0 0,0-1 1 0 0,0 0-1 0 0,0 1 0 0 0,0-1 1 0 0,-1 0-1 0 0,1 0 0 0 0,-1 0 0 0 0,-4 3 1 0 0,-12 15-78 0 0,-112 167 2056 0 0,121-171-2048 0 0,-21 31 0 0 0,-27 60 0 0 0,37-60-30 0 0,-34 68-341 0 0,54-114 282 0 0,0 0 0 0 0,0-1 0 0 0,0 1-1 0 0,-1-1 1 0 0,1 1 0 0 0,-1-1 0 0 0,1 0 0 0 0,-1 1 0 0 0,1-1 0 0 0,-1 0 0 0 0,0 0 0 0 0,0 0 0 0 0,1 0 0 0 0,-1 0 0 0 0,-2 0-1 0 0,4-1 64 0 0,0 0 0 0 0,-1 0 0 0 0,1 0 0 0 0,0 0 0 0 0,0 0 0 0 0,-1 0 0 0 0,1 0 0 0 0,0 0 0 0 0,0 0 0 0 0,0 0 0 0 0,-1 0 0 0 0,1 0 0 0 0,0 0 0 0 0,0 0 0 0 0,0 0 0 0 0,-1 0-1 0 0,1 0 1 0 0,0 0 0 0 0,0 0 0 0 0,0 0 0 0 0,-1 0 0 0 0,1 0 0 0 0,0 0 0 0 0,0-1 0 0 0,0 1 0 0 0,-1 0 0 0 0,1 0 0 0 0,0 0 0 0 0,0 0 0 0 0,0 0 0 0 0,0-1 0 0 0,0 1 0 0 0,-1 0-1 0 0,1 0 1 0 0,0 0 0 0 0,0-1 0 0 0,0 1 0 0 0,0 0 0 0 0,0 0 0 0 0,0 0 0 0 0,0-1 0 0 0,0 1 0 0 0,0 0 0 0 0,0 0 0 0 0,0 0 0 0 0,0-1 0 0 0,0 1 0 0 0,0 0 0 0 0,0 0-1 0 0,0-1 1 0 0,0 1 0 0 0,0 0 0 0 0,0 0 0 0 0,0 0 0 0 0,0-1 0 0 0,0 1 0 0 0,1 0 0 0 0,2-14-1767 0 0,-3 13 1624 0 0,7-17-3749 0 0,0 8-2224 0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0:40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12 13823 0 0,'0'0'315'0'0,"0"0"45"0"0,0 0 21 0 0,0 0-49 0 0,1-1-220 0 0,11-9 2098 0 0,-16 11 2716 0 0,-7 8-733 0 0,6-5-5450 0 0,-6 12 1478 0 0,0 0-1 0 0,-11 25 0 0 0,15-27 222 0 0,-11 21-163 0 0,2 1 0 0 0,1 0 1 0 0,-17 64-1 0 0,27-76-279 0 0,0 0 0 0 0,-3 41 0 0 0,7-59 0 0 0,1 0 0 0 0,0 0 0 0 0,0-1 0 0 0,1 1 0 0 0,0 0 0 0 0,0 0 0 0 0,0 0 0 0 0,1 0 0 0 0,-1-1 0 0 0,1 1 0 0 0,1-1 0 0 0,-1 1 0 0 0,1-1 0 0 0,0 0 0 0 0,0 0 0 0 0,8 9 0 0 0,-9-12 0 0 0,1 0 0 0 0,0 0 0 0 0,0 0 0 0 0,0-1 0 0 0,0 1 0 0 0,0-1 0 0 0,0 0 0 0 0,1 1 0 0 0,-1-1 0 0 0,0-1 0 0 0,1 1 0 0 0,-1 0 0 0 0,0-1 0 0 0,1 0 0 0 0,-1 0 0 0 0,1 0 0 0 0,-1 0 0 0 0,1 0 0 0 0,-1-1 0 0 0,0 1 0 0 0,4-2 0 0 0,4-1 0 0 0,-1 0 0 0 0,1-1 0 0 0,-1 0 0 0 0,0 0 0 0 0,12-8 0 0 0,-10 3 0 0 0,0 0 0 0 0,19-18 0 0 0,-15 12 0 0 0,-13 13 0 0 0,0 0 0 0 0,0-1 0 0 0,-1 1 0 0 0,0-1 0 0 0,1 0 0 0 0,-1 1 0 0 0,0-1 0 0 0,0 0 0 0 0,-1 0 0 0 0,1 0 0 0 0,0 0 0 0 0,-1-1 0 0 0,0 1 0 0 0,0 0 0 0 0,0-1 0 0 0,0 1 0 0 0,0-1 0 0 0,-1 1 0 0 0,0-1 0 0 0,0 1 0 0 0,0-1 0 0 0,0 1 0 0 0,0-1 0 0 0,0 1 0 0 0,-1-1 0 0 0,0 1 0 0 0,0-1 0 0 0,0 1 0 0 0,0 0 0 0 0,0 0 0 0 0,-1-1 0 0 0,1 1 0 0 0,-1 0 0 0 0,-4-5 0 0 0,3 4 0 0 0,0-1 0 0 0,-1 1 0 0 0,1-1 0 0 0,-1 1 0 0 0,0 0 0 0 0,-1 1 0 0 0,1-1 0 0 0,-1 1 0 0 0,1 0 0 0 0,-1 0 0 0 0,0 0 0 0 0,0 0 0 0 0,0 1 0 0 0,0 0 0 0 0,-1 0 0 0 0,1 1 0 0 0,-1-1 0 0 0,1 1 0 0 0,-1 0 0 0 0,1 1 0 0 0,-1-1 0 0 0,0 1 0 0 0,1 0 0 0 0,-1 1 0 0 0,0-1 0 0 0,1 1 0 0 0,-1 0 0 0 0,-5 2 0 0 0,0 0-505 0 0,1 1 0 0 0,0-1 0 0 0,-13 8 0 0 0,15-7-352 0 0,1 0-1 0 0,0 1 1 0 0,0-1 0 0 0,1 1-1 0 0,-1 1 1 0 0,1-1 0 0 0,0 1 0 0 0,-8 11-1 0 0,5-2-6854 0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0:40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79 17503 0 0,'0'0'399'0'0,"0"0"60"0"0,0 0 21 0 0,0 0-59 0 0,3-17 1576 0 0,-4 12-1374 0 0,-1 0 53 0 0,-11-17 261 0 0,2 9-1066 0 0,10 12-551 0 0,-2-7-2508 0 0,1 0-3975 0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0:41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 17503 0 0,'0'0'399'0'0,"0"0"60"0"0,0 0 21 0 0,0 0-59 0 0,3-1-136 0 0,8-1 457 0 0,-8 1 228 0 0,-3 1 43 0 0,0 0-59 0 0,0 0-289 0 0,4 3 140 0 0,-3-2-771 0 0,-1-1-1 0 0,0 0 0 0 0,1 0 0 0 0,-1 0 1 0 0,1 0-1 0 0,-1 0 0 0 0,0 0 0 0 0,1 1 1 0 0,-1-1-1 0 0,0 0 0 0 0,1 0 1 0 0,-1 1-1 0 0,0-1 0 0 0,1 0 0 0 0,-1 0 1 0 0,0 1-1 0 0,0-1 0 0 0,1 0 1 0 0,-1 1-1 0 0,0 0 0 0 0,1 1 4 0 0,0 1 1 0 0,0 0-1 0 0,-1-1 0 0 0,1 1 1 0 0,-1 0-1 0 0,0 0 0 0 0,0 0 1 0 0,0-1-1 0 0,0 1 0 0 0,0 0 1 0 0,-1 0-1 0 0,1-1 0 0 0,-1 1 1 0 0,-1 3-1 0 0,-2 5 268 0 0,-1 0 1 0 0,-7 12-1 0 0,8-16-199 0 0,0-1 1 0 0,1 1-1 0 0,0 0 0 0 0,0 0 1 0 0,1 0-1 0 0,-3 13 0 0 0,4-18-106 0 0,1-1 0 0 0,0 1 0 0 0,-1 0 0 0 0,1-1 0 0 0,0 1 0 0 0,0 0 0 0 0,0-1 0 0 0,1 1 0 0 0,-1 0 0 0 0,0-1 0 0 0,1 1 0 0 0,-1-1 0 0 0,0 1 0 0 0,1-1 0 0 0,0 1 0 0 0,-1-1 0 0 0,1 1 0 0 0,0-1 0 0 0,0 1 0 0 0,0-1 0 0 0,0 0 0 0 0,0 0 0 0 0,0 1 0 0 0,0-1 0 0 0,1 0 0 0 0,-1 0 0 0 0,0 0 0 0 0,1 0 0 0 0,-1 0 0 0 0,0-1 0 0 0,1 1 0 0 0,-1 0 0 0 0,1-1 0 0 0,-1 1 0 0 0,1-1 0 0 0,0 1 0 0 0,2 0 0 0 0,10 2 0 0 0,-5-1 0 0 0,1 0 0 0 0,-1 0 0 0 0,0-1 0 0 0,11 1 0 0 0,-3-2 0 0 0,1-1 0 0 0,-1 0 0 0 0,1-2 0 0 0,29-7 0 0 0,-17-2-2020 0 0,-25 10 1056 0 0,-1 0-1 0 0,1-1 1 0 0,-1 0-1 0 0,0 1 1 0 0,0-2-1 0 0,0 1 1 0 0,7-7-1 0 0,-5 1-6747 0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0:41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0 19351 0 0,'0'0'439'0'0,"0"0"62"0"0,0 0 33 0 0,0 0-65 0 0,0 0-169 0 0,0 0 442 0 0,1 2 229 0 0,-1 3-714 0 0,0 0 1 0 0,0 0-1 0 0,-1 0 1 0 0,0-1-1 0 0,1 1 0 0 0,-1 0 1 0 0,-1-1-1 0 0,-2 7 0 0 0,-19 41-368 0 0,12-29 599 0 0,-135 276 1127 0 0,88-191-1615 0 0,55-103 8 0 0,2-3-13 0 0,0-1 1 0 0,0 0-1 0 0,0 1 1 0 0,1-1-1 0 0,-1 1 1 0 0,0-1-1 0 0,1 1 1 0 0,-1 0-1 0 0,1-1 1 0 0,0 1-1 0 0,0 0 1 0 0,-1-1-1 0 0,1 1 1 0 0,0-1 0 0 0,0 3-1 0 0,0-3-332 0 0,2 0-138 0 0,2-1 98 0 0,-1 0 1 0 0,1 0-1 0 0,-1 0 0 0 0,0 0 0 0 0,1-1 1 0 0,-1 1-1 0 0,1-1 0 0 0,-1 0 0 0 0,0 0 1 0 0,0 0-1 0 0,1 0 0 0 0,-1-1 1 0 0,0 1-1 0 0,0-1 0 0 0,0 0 0 0 0,0 0 1 0 0,3-3-1 0 0,11-9-1670 0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0:41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23 17503 0 0,'0'0'803'0'0,"0"0"-18"0"0,0 0-358 0 0,-7-14 3946 0 0,5 12-4295 0 0,0 1-1 0 0,0 0 1 0 0,0 1-1 0 0,0-1 1 0 0,0 0-1 0 0,0 0 1 0 0,0 1-1 0 0,0 0 1 0 0,0-1-1 0 0,-1 1 1 0 0,1 0-1 0 0,0 0 1 0 0,0 0-1 0 0,-1 0 1 0 0,1 0-1 0 0,0 1 1 0 0,0-1-1 0 0,-3 2 1 0 0,-7 1 554 0 0,1 1 0 0 0,-14 7 1 0 0,4-2-279 0 0,13-5-354 0 0,0 0 0 0 0,1 0 0 0 0,-13 9 0 0 0,-10 7 0 0 0,22-15 0 0 0,1 0 0 0 0,-1 0 0 0 0,1 1 0 0 0,0-1 0 0 0,1 2 0 0 0,0-1 0 0 0,0 1 0 0 0,0 0 0 0 0,1 0 0 0 0,-8 13 0 0 0,13-19 0 0 0,-1 0 0 0 0,0 1 0 0 0,0 0 0 0 0,0-1 0 0 0,0 1 0 0 0,0 0 0 0 0,0 0 0 0 0,0 0 0 0 0,1 0 0 0 0,-1 0 0 0 0,1 0 0 0 0,-1 0 0 0 0,1 0 0 0 0,0 0 0 0 0,0 0 0 0 0,0 0 0 0 0,0 0 0 0 0,0 0 0 0 0,0 0 0 0 0,0 0 0 0 0,1 0 0 0 0,-1 0 0 0 0,1 0 0 0 0,0 0 0 0 0,-1 0 0 0 0,1 0 0 0 0,1 2 0 0 0,1 0 0 0 0,0-1 0 0 0,0 1 0 0 0,1-1 0 0 0,-1 0 0 0 0,1 0 0 0 0,-1 0 0 0 0,1 0 0 0 0,0-1 0 0 0,0 1 0 0 0,7 2 0 0 0,193 106 0 0 0,-192-103 0 0 0,3 5 0 0 0,-13-9 0 0 0,-1 0 0 0 0,0-2 31 0 0,0 1 0 0 0,0-1 0 0 0,0 0 0 0 0,0 1 0 0 0,0-1 0 0 0,0 1 0 0 0,-1-1 0 0 0,1 1 0 0 0,-1-1 0 0 0,1 1 0 0 0,-1-1 0 0 0,0 1 0 0 0,0-1 1 0 0,-1 1-1 0 0,1 0 0 0 0,0-1 0 0 0,-1 1 0 0 0,1-1 0 0 0,-1 1 0 0 0,0-1 0 0 0,0 0 0 0 0,0 1 0 0 0,0-1 0 0 0,0 0 0 0 0,-1 1 0 0 0,1-1 0 0 0,-1 0 0 0 0,1 0 0 0 0,-1 0 0 0 0,0 0 0 0 0,0-1 0 0 0,-2 3 0 0 0,-2 0 71 0 0,-1 0 1 0 0,0 0-1 0 0,0 0 1 0 0,0 0-1 0 0,0-1 0 0 0,0-1 1 0 0,-1 1-1 0 0,1-1 1 0 0,-9 1-1 0 0,-15 5-102 0 0,19-5 0 0 0,-23 3 0 0 0,31-5 0 0 0,-16 1 0 0 0,-23-1 0 0 0,37-1 0 0 0,0 0 0 0 0,0-1 0 0 0,0 0 0 0 0,0 0 0 0 0,1 0 0 0 0,-1-1 0 0 0,0 0 0 0 0,-8-4 0 0 0,7 0 0 0 0,6 6 0 0 0,1 0 0 0 0,-1 0 0 0 0,1-1 0 0 0,-1 1 0 0 0,1 0 0 0 0,0 0 0 0 0,-1-1 0 0 0,1 1 0 0 0,0-1 0 0 0,-1 1 0 0 0,1 0 0 0 0,0-1 0 0 0,-1 1 0 0 0,1-1 0 0 0,0 1 0 0 0,0 0 0 0 0,0-1 0 0 0,-1 1 0 0 0,1-1 0 0 0,0 1 0 0 0,0-1 0 0 0,0 1 0 0 0,0-1 0 0 0,0 1 0 0 0,0-1 0 0 0,0 1 0 0 0,0-1 0 0 0,0 1 0 0 0,0-1 0 0 0,0 1 0 0 0,0-1 0 0 0,1 0 0 0 0,-1 0 0 0 0,0-4 8 0 0,1 1-1 0 0,0 0 1 0 0,0-1-1 0 0,0 1 1 0 0,0 0-1 0 0,1 0 1 0 0,-1 0-1 0 0,1 0 1 0 0,0 0-1 0 0,1 0 1 0 0,-1 1-1 0 0,0-1 1 0 0,4-3-1 0 0,6-7 162 0 0,23-20-1 0 0,-35 34-167 0 0,96-79 1007 0 0,-14 13-411 0 0,-53 40-597 0 0,45-52 0 0 0,-50 53 19 0 0,-19 20-32 0 0,0 1 1 0 0,0-1-1 0 0,-1 0 0 0 0,1-1 0 0 0,-1 1 1 0 0,0-1-1 0 0,-1 0 0 0 0,0 0 1 0 0,0 0-1 0 0,0 0 0 0 0,2-9 1 0 0,-4 14-684 0 0,-7-8-2406 0 0,-3 2-3835 0 0,-3 2-2051 0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2:04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201 409 10135 0 0,'0'0'231'0'0,"0"0"29"0"0,0 0 19 0 0,0-2-41 0 0,66-179 8842 0 0,-38 111-5956 0 0,-20 42-2525 0 0,7-32-1 0 0,-10 39 260 0 0,-3 12-656 0 0,0-1 1 0 0,1-15 0 0 0,-3 24 285 0 0,0 1 21 0 0,0-2-66 0 0,0 2-442 0 0,0 0 1 0 0,0 0 0 0 0,0 0 0 0 0,0 1-1 0 0,0-1 1 0 0,0 0 0 0 0,0 0-1 0 0,0 0 1 0 0,0 0 0 0 0,0 0-1 0 0,0 0 1 0 0,0 0 0 0 0,0 0-1 0 0,0 0 1 0 0,0 0 0 0 0,0 0-1 0 0,0 0 1 0 0,0 0 0 0 0,0 0 0 0 0,0 0-1 0 0,0 0 1 0 0,0 0 0 0 0,0 0-1 0 0,0 0 1 0 0,0 0 0 0 0,0 0-1 0 0,-1 0 1 0 0,1 0 0 0 0,0 0-1 0 0,0 0 1 0 0,0 0 0 0 0,0 0-1 0 0,0 0 1 0 0,0 0 0 0 0,0 0 0 0 0,0 0-1 0 0,0 0 1 0 0,0 0 0 0 0,0 0-1 0 0,0 0 1 0 0,0 0 0 0 0,0 0-1 0 0,0 0 1 0 0,0 0 0 0 0,0 0-1 0 0,0 0 1 0 0,0 0 0 0 0,0 0-1 0 0,0 0 1 0 0,-1 0 0 0 0,1 0 0 0 0,0 0-1 0 0,0 0 1 0 0,0 0 0 0 0,0 0-1 0 0,0 0 1 0 0,0 0 0 0 0,0 0-1 0 0,0 0 1 0 0,0 0 0 0 0,0 0-1 0 0,0 0 1 0 0,0 0 0 0 0,0 0-1 0 0,0-1 1 0 0,-5 8 45 0 0,-4 8-40 0 0,-5 16-7 0 0,-13 45 0 0 0,2-5 0 0 0,-127 267 0 0 0,130-294 0 0 0,3-10 0 0 0,3 0 0 0 0,-16 46 0 0 0,26-52 0 0 0,6-28-5 0 0,0 1-1 0 0,0-1 1 0 0,0 0 0 0 0,0 0 0 0 0,0 0-1 0 0,0 0 1 0 0,0 1 0 0 0,0-1-1 0 0,-1 0 1 0 0,1 0 0 0 0,0 0 0 0 0,0 1-1 0 0,0-1 1 0 0,0 0 0 0 0,0 0-1 0 0,0 0 1 0 0,1 1 0 0 0,-1-1 0 0 0,0 0-1 0 0,0 0 1 0 0,0 0 0 0 0,0 1-1 0 0,0-1 1 0 0,0 0 0 0 0,0 0 0 0 0,0 0-1 0 0,0 0 1 0 0,0 1 0 0 0,1-1-1 0 0,-1 0 1 0 0,0 0 0 0 0,0 0-1 0 0,0 0 1 0 0,1 1 0 0 0,6-3-452 0 0,5-7-684 0 0,2-5-594 0 0,-1-1 0 0 0,20-30-1 0 0,-17 22 429 0 0,5-6-229 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2:05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63 13823 0 0,'4'-8'675'0'0,"-1"3"-536"0"0,1 1 1 0 0,-1-1-1 0 0,1 1 0 0 0,0 0 1 0 0,7-5-1 0 0,3-4 1 0 0,-12 11-674 0 0,7-6 5471 0 0,-7 8-1849 0 0,-3 7-2638 0 0,-6 7-129 0 0,0 0-1 0 0,-1-1 1 0 0,-1 0 0 0 0,0 0-1 0 0,-21 23 1 0 0,7-10-93 0 0,-88 103-228 0 0,10-22-12 0 0,46-50 96 0 0,-115 107 1892 0 0,152-145-1976 0 0,16-18 0 0 0,4-7 0 0 0,6-9 0 0 0,-1 3 0 0 0,-1 3 0 0 0,0-1 0 0 0,0 1 0 0 0,14-15 0 0 0,-19 23 0 0 0,-1 1 0 0 0,1 0 0 0 0,-1-1 0 0 0,0 1 0 0 0,1 0 0 0 0,-1 0 0 0 0,1-1 0 0 0,-1 1 0 0 0,0 0 0 0 0,1 0 0 0 0,-1 0 0 0 0,1 0 0 0 0,-1-1 0 0 0,1 1 0 0 0,-1 0 0 0 0,1 0 0 0 0,-1 0 0 0 0,1 0 0 0 0,-1 0 0 0 0,1 0 0 0 0,-1 0 0 0 0,1 1 0 0 0,-1-1 0 0 0,1 0 0 0 0,-1 0 0 0 0,1 0 0 0 0,-1 0 0 0 0,0 1 0 0 0,1-1 0 0 0,-1 0 0 0 0,1 0 0 0 0,-1 1 0 0 0,1-1 0 0 0,-1 0 0 0 0,0 1 0 0 0,1-1 0 0 0,-1 0 0 0 0,0 1 0 0 0,0-1 0 0 0,1 0 0 0 0,-1 1 0 0 0,0-1 0 0 0,0 1 0 0 0,1-1 0 0 0,-1 1 0 0 0,0-1 0 0 0,0 1 0 0 0,0-1 0 0 0,0 0 0 0 0,0 1 0 0 0,0-1 0 0 0,1 2 0 0 0,-1-2 0 0 0,1 3 0 0 0,0 0 0 0 0,0 1 0 0 0,0-1 0 0 0,0 0 0 0 0,0 1 0 0 0,-1-1 0 0 0,0 1 0 0 0,1-1 0 0 0,-1 0 0 0 0,-1 7 0 0 0,-8 35 0 0 0,3-18 0 0 0,0 13 0 0 0,-4 70 0 0 0,10-107 0 0 0,0 0 0 0 0,1 0 0 0 0,-1 0 0 0 0,0 0 0 0 0,1 0 0 0 0,1 3 0 0 0,4 4 0 0 0,-3-7 0 0 0,-1 0 0 0 0,6 4 0 0 0,13-3 0 0 0,-14-4 0 0 0,-1 0 0 0 0,0-1 0 0 0,0 1 0 0 0,0-2 0 0 0,0 1 0 0 0,0-1 0 0 0,0 1 0 0 0,-1-2 0 0 0,1 1 0 0 0,0-1 0 0 0,9-6 0 0 0,5-4 0 0 0,30-26 0 0 0,-45 35 0 0 0,5-6 0 0 0,0-1 0 0 0,0-1 0 0 0,12-18 0 0 0,6-6 0 0 0,38-39 0 0 0,-66 75 0 0 0,0-1 0 0 0,1 1 0 0 0,-1 0 0 0 0,0 0 0 0 0,0 0 0 0 0,0 0 0 0 0,0-1 0 0 0,0 1 0 0 0,0 0 0 0 0,0 0 0 0 0,1 0 0 0 0,-1 0 0 0 0,0 0 0 0 0,0 0 0 0 0,0-1 0 0 0,0 1 0 0 0,0 0 0 0 0,1 0 0 0 0,-1 0 0 0 0,0 0 0 0 0,0 0 0 0 0,0 0 0 0 0,1 0 0 0 0,-1 0 0 0 0,0 0 0 0 0,0 0 0 0 0,0 0 0 0 0,1 0 0 0 0,-1 0 0 0 0,0 0 0 0 0,0 0 0 0 0,0 0 0 0 0,0 0 0 0 0,1 0 0 0 0,-1 0 0 0 0,1 7 0 0 0,-4 10 0 0 0,-17 45 0 0 0,11-40 0 0 0,-7 37 0 0 0,14-51 0 0 0,1 0 0 0 0,0 0 0 0 0,1 0 0 0 0,0 0 0 0 0,0 1 0 0 0,1-1 0 0 0,-1 0 0 0 0,4 12 0 0 0,-3-18 0 0 0,0 1 0 0 0,0-1 0 0 0,-1 0 0 0 0,1 0 0 0 0,1 0 0 0 0,-1 0 0 0 0,0 1 0 0 0,0-2 0 0 0,1 1 0 0 0,-1 0 0 0 0,1 0 0 0 0,0 0 0 0 0,-1-1 0 0 0,1 1 0 0 0,0-1 0 0 0,0 1 0 0 0,4 1 0 0 0,-2-1 0 0 0,-1-1 0 0 0,1 1 0 0 0,0-1 0 0 0,0 0 0 0 0,0 0 0 0 0,0-1 0 0 0,1 1 0 0 0,-1-1 0 0 0,7 0 0 0 0,-1-1 0 0 0,-1 0 0 0 0,1-1 0 0 0,0 0 0 0 0,-1 0 0 0 0,0-1 0 0 0,1-1 0 0 0,-1 1 0 0 0,9-7 0 0 0,7-5 0 0 0,0-2 0 0 0,-1-1 0 0 0,-2-1 0 0 0,39-41 0 0 0,-49 46 0 0 0,-1-1 0 0 0,0-1 0 0 0,-1 0 0 0 0,-1-1 0 0 0,10-21 0 0 0,-7 3 0 0 0,-11 28 0 0 0,-6 9 0 0 0,-4 9 0 0 0,8-11 0 0 0,-4 6 0 0 0,0 0 0 0 0,0 1 0 0 0,1-1 0 0 0,-6 13 0 0 0,9-18 0 0 0,0 1 0 0 0,1 0 0 0 0,-1 0 0 0 0,0 0 0 0 0,1 0 0 0 0,0 0 0 0 0,-1 0 0 0 0,1 0 0 0 0,0 0 0 0 0,0 0 0 0 0,0 0 0 0 0,0 0 0 0 0,1 0 0 0 0,-1 0 0 0 0,0 0 0 0 0,1 0 0 0 0,-1 0 0 0 0,1 0 0 0 0,0-1 0 0 0,0 1 0 0 0,0 0 0 0 0,0 0 0 0 0,0-1 0 0 0,1 3 0 0 0,8 6 0 0 0,-5-9 0 0 0,-3 0 0 0 0,3 0 0 0 0,0 0 0 0 0,0-1 0 0 0,0 1 0 0 0,0-1 0 0 0,0 0 0 0 0,0 0 0 0 0,0 0 0 0 0,9-2 0 0 0,40-12 0 0 0,-51 13 0 0 0,12-4 0 0 0,0-2 0 0 0,17-8 0 0 0,19-8 0 0 0,-51 23 0 0 0,0-1 0 0 0,0 1 0 0 0,1 0 0 0 0,-1 0 0 0 0,0-1 0 0 0,1 1 0 0 0,-1 0 0 0 0,0 0 0 0 0,1 0 0 0 0,-1 0 0 0 0,0 0 0 0 0,1 0 0 0 0,-1 0 0 0 0,1 0 0 0 0,-1 0 0 0 0,0 0 0 0 0,1 0 0 0 0,-1 0 0 0 0,0 0 0 0 0,1 0 0 0 0,-1 0 0 0 0,1 0 0 0 0,-1 0 0 0 0,0 0 0 0 0,1 0 0 0 0,-1 0 0 0 0,0 0 0 0 0,1 1 0 0 0,-1-1 0 0 0,0 0 0 0 0,1 0 0 0 0,-1 1 0 0 0,0-1 0 0 0,0 0 0 0 0,1 0 0 0 0,-1 1 0 0 0,0 4 0 0 0,-2 7 0 0 0,0-1 0 0 0,0 0 0 0 0,-2 0 0 0 0,1 0 0 0 0,-1 0 0 0 0,-10 18 0 0 0,4-5 0 0 0,-10 34 0 0 0,18-52 0 0 0,-2 8 8 0 0,2-7-20 0 0,0 0 0 0 0,0 0 0 0 0,-1 0 0 0 0,0-1 0 0 0,-6 11 0 0 0,8-16-325 0 0,1-1-138 0 0,0 0-33 0 0,0 0-276 0 0,0 0-1144 0 0,3 0-1227 0 0,2-6 1573 0 0,-5 6 1349 0 0,6-11-2325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8:34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20 8287 0 0,'0'0'191'0'0,"0"0"26"0"0,0 0 9 0 0,2-1-34 0 0,17-8 3555 0 0,-16 8-3552 0 0,-2 0 829 0 0,5-1 633 0 0,-2 0 1806 0 0,-4 2-3329 0 0,1-1-1 0 0,0 1 0 0 0,0-1 1 0 0,0 1-1 0 0,0-1 0 0 0,0 1 1 0 0,0 0-1 0 0,0 0 0 0 0,0 0 1 0 0,-1-1-1 0 0,1 1 0 0 0,0 0 1 0 0,0 0-1 0 0,0 0 0 0 0,0 0 1 0 0,0 1-1 0 0,0-1 0 0 0,0 0 1 0 0,0 0-1 0 0,0 0 0 0 0,0 1 1 0 0,1 0-1 0 0,0 0-17 0 0,-1 0 0 0 0,1 0 0 0 0,0 0 0 0 0,-1 1 0 0 0,1-1 0 0 0,-1 1-1 0 0,1-1 1 0 0,-1 1 0 0 0,3 3 0 0 0,0 2-83 0 0,-1 0 1 0 0,1 0-1 0 0,-1 0 0 0 0,3 12 0 0 0,0 9 355 0 0,-1 1-1 0 0,-1-1 1 0 0,-2 1-1 0 0,-1 29 1 0 0,-1-42-350 0 0,0 102-38 0 0,-5-1 0 0 0,-34 198 0 0 0,27-259 293 0 0,-2-1-1 0 0,-2-1 1 0 0,-3 0-1 0 0,-2-1 1 0 0,-2-1 0 0 0,-59 94-1 0 0,81-144-292 0 0,-11 15 0 0 0,-14 17 0 0 0,23-30 0 0 0,0-1 0 0 0,-1 1 0 0 0,1-1 0 0 0,-1 0 0 0 0,0 0 0 0 0,0 0 0 0 0,0 0 0 0 0,0-1 0 0 0,0 0 0 0 0,-8 3 0 0 0,11-4-25 0 0,0-1-1 0 0,1 0 1 0 0,-1 1-1 0 0,0-1 1 0 0,0 0 0 0 0,0 1-1 0 0,0-1 1 0 0,0 0-1 0 0,0 0 1 0 0,0 0 0 0 0,0 0-1 0 0,0 0 1 0 0,0 0 0 0 0,0 0-1 0 0,0 0 1 0 0,0-1-1 0 0,0 1 1 0 0,0 0 0 0 0,0 0-1 0 0,0-1 1 0 0,1 1-1 0 0,-1-1 1 0 0,0 1 0 0 0,0-1-1 0 0,0 1 1 0 0,0-1-1 0 0,1 1 1 0 0,-1-1 0 0 0,0 0-1 0 0,1 1 1 0 0,-1-1-1 0 0,-1-1 1 0 0,2-1-122 0 0,-1 1-1 0 0,0 0 1 0 0,1-1 0 0 0,-1 1-1 0 0,1-1 1 0 0,-1 1 0 0 0,1-1-1 0 0,1-4 1 0 0,-1 0-97 0 0,-2-7-277 0 0,1 9 94 0 0,1-1 0 0 0,0 1 0 0 0,-1 0 0 0 0,2-1-1 0 0,-1 1 1 0 0,1-1 0 0 0,-1 1 0 0 0,4-11 0 0 0,6-12-2154 0 0,2-5-4241 0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2:05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13823 0 0,'0'0'304'0'0,"-8"3"64"0"0,-5 1 16 0 0,3 1 0 0 0,1 2-312 0 0,9-7-72 0 0,0 0 0 0 0,-3 9 0 0 0,1 5 424 0 0,2-2 72 0 0,0-12 16 0 0,9 12 0 0 0,1 0-1232 0 0,4 2-240 0 0,0 2-56 0 0,7-5-8 0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2:06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710 3 21191 0 0,'-3'-1'103'0'0,"-1"1"80"0"0,0-1-1 0 0,0 1 1 0 0,0 0 0 0 0,0 0 0 0 0,0 0-1 0 0,0 1 1 0 0,0-1 0 0 0,0 1 0 0 0,0 0 0 0 0,0 0-1 0 0,-6 3 1 0 0,1 0-17 0 0,1 1 1 0 0,-1 0-1 0 0,-10 10 0 0 0,16-12-46 0 0,0 0 0 0 0,0 0 0 0 0,0 0 0 0 0,0 0 0 0 0,1 1 0 0 0,0-1-1 0 0,0 1 1 0 0,0 0 0 0 0,0 0 0 0 0,-2 8 0 0 0,-42 126 863 0 0,-14 48 178 0 0,-142 391-1161 0 0,190-547 0 0 0,6-11 0 0 0,-2-2 0 0 0,0 1 0 0 0,0-1 0 0 0,-2-1 0 0 0,-11 17 0 0 0,13-24 0 0 0,-3-3 64 0 0,7-6 140 0 0,3-1-29 0 0,0 1-80 0 0,0 0 1 0 0,-1 0 0 0 0,1-1-1 0 0,-1 1 1 0 0,1-1 0 0 0,-1 1-1 0 0,1-1 1 0 0,0 1 0 0 0,0-1-1 0 0,-1 0 1 0 0,1 0 0 0 0,-2-1-1 0 0,0 0 102 0 0,-8-6-169 0 0,0 0 0 0 0,1-1 0 0 0,0 0 0 0 0,1 0 0 0 0,-10-12 0 0 0,-8-9-31 0 0,-25-24 3 0 0,52 53 0 0 0,0 1 0 0 0,0 0 0 0 0,-1-1 0 0 0,1 1 0 0 0,0 0 0 0 0,0 0 0 0 0,0-1 0 0 0,0 1 0 0 0,-1 0 0 0 0,1-1 0 0 0,0 1 0 0 0,0 0 0 0 0,0-1 0 0 0,0 1 0 0 0,0-1 0 0 0,0 1 0 0 0,0 0 0 0 0,0-1 0 0 0,0 1 0 0 0,0 0 0 0 0,0-1 0 0 0,0 1 0 0 0,0 0 0 0 0,0-1 0 0 0,0 1 0 0 0,0 0 0 0 0,1-1 0 0 0,-1 1 0 0 0,0 0 0 0 0,0-1 0 0 0,0 1 0 0 0,0 0 0 0 0,1-1 0 0 0,-1 1 0 0 0,0 0 0 0 0,0 0 0 0 0,1-1 0 0 0,-1 1 0 0 0,0 0 0 0 0,1 0 0 0 0,-1 0 0 0 0,0-1 0 0 0,0 1 0 0 0,1 0 0 0 0,-1 0 0 0 0,1 0 0 0 0,0-1 0 0 0,11-9 0 0 0,1 1 0 0 0,1 1 0 0 0,0 0 0 0 0,28-12 0 0 0,11-7 0 0 0,191-100 0 0 0,-168 88 0 0 0,75-32 0 0 0,24-11 0 0 0,-163 74 0 0 0,-64 78 0 0 0,46-62 0 0 0,-1-1 0 0 0,1 1 0 0 0,0 0 0 0 0,0 1 0 0 0,0-1 0 0 0,1 1 0 0 0,1 0 0 0 0,-7 18 0 0 0,9-23 0 0 0,0 3 0 0 0,0-1 0 0 0,1 0 0 0 0,0 1 0 0 0,-1 10 0 0 0,4-5 0 0 0,-2-11 0 0 0,1 0 0 0 0,-1 1 0 0 0,1-1 0 0 0,0 0 0 0 0,0 0 0 0 0,-1 0 0 0 0,1 0 0 0 0,0 0 0 0 0,0 0 0 0 0,0 0 0 0 0,0 0 0 0 0,0 0 0 0 0,0 0 0 0 0,0-1 0 0 0,1 1 0 0 0,-1 0 0 0 0,0-1 0 0 0,0 1 0 0 0,3 0 0 0 0,-2 0 0 0 0,1-1 0 0 0,0 0 0 0 0,0 1 0 0 0,-1-1 0 0 0,1 0 0 0 0,0-1 0 0 0,0 1 0 0 0,-1 0 0 0 0,5-2 0 0 0,1 0 0 0 0,0-1 0 0 0,0 0 0 0 0,-1-1 0 0 0,1 1 0 0 0,10-9 0 0 0,-7 5 0 0 0,0-1 0 0 0,-1 0 0 0 0,-1-1 0 0 0,1 0 0 0 0,-1-1 0 0 0,-1 0 0 0 0,0 0 0 0 0,0-1 0 0 0,-1 0 0 0 0,0 0 0 0 0,-1-1 0 0 0,-1 0 0 0 0,1 0 0 0 0,-2 0 0 0 0,0-1 0 0 0,0 1 0 0 0,-1-1 0 0 0,1-17 0 0 0,-3 28 0 0 0,-1 0 0 0 0,0 1 0 0 0,0-1 0 0 0,0 0 0 0 0,0 0 0 0 0,-1 1 0 0 0,1-1 0 0 0,0 0 0 0 0,-2-2 0 0 0,-3-1 0 0 0,5 4 0 0 0,0 1 0 0 0,-1 0 0 0 0,1 0 0 0 0,-1-1 0 0 0,1 1 0 0 0,-1 0 0 0 0,1 0 0 0 0,0-1 0 0 0,-1 1 0 0 0,1 0 0 0 0,-1 0 0 0 0,1 0 0 0 0,-1 0 0 0 0,1 0 0 0 0,-1 0 0 0 0,1 0 0 0 0,-1 0 0 0 0,1 0 0 0 0,-1 0 0 0 0,1 0 0 0 0,-1 0 0 0 0,1 0 0 0 0,-1 0 0 0 0,1 0 0 0 0,-1 0 0 0 0,1 1 0 0 0,-1-1 0 0 0,1 0 0 0 0,-1 1 0 0 0,0-1 0 0 0,-1 1 0 0 0,1-1 0 0 0,-1 0 0 0 0,0 1 0 0 0,1-1 0 0 0,-1 1 0 0 0,1 0 0 0 0,-1 0 0 0 0,1-1 0 0 0,-1 1 0 0 0,1 0 0 0 0,0 0 0 0 0,0 0 0 0 0,-1 0 0 0 0,1 1 0 0 0,-1 0 0 0 0,-3 7 0 0 0,4 2 0 0 0,2-9 0 0 0,-1 0 0 0 0,1 1 0 0 0,0-1 0 0 0,1 0 0 0 0,-1 0 0 0 0,0 0 0 0 0,1 0 0 0 0,-1 0 0 0 0,1 0 0 0 0,-1 0 0 0 0,1 0 0 0 0,0-1 0 0 0,0 1 0 0 0,0-1 0 0 0,0 1 0 0 0,0-1 0 0 0,0 0 0 0 0,0 0 0 0 0,0 0 0 0 0,1 0 0 0 0,-1 0 0 0 0,0 0 0 0 0,1 0 0 0 0,3 0 0 0 0,6 1 0 0 0,1 0 0 0 0,-1-1 0 0 0,20-1 0 0 0,-23 0 0 0 0,9 0 0 0 0,10 0 0 0 0,33 3 0 0 0,-53-2 0 0 0,0 1 0 0 0,0-1 0 0 0,0 1 0 0 0,0 0 0 0 0,-1 1 0 0 0,1 0 0 0 0,-1 0 0 0 0,13 9 0 0 0,-18-11 0 0 0,0 0 0 0 0,-1 1 0 0 0,1-1 0 0 0,-1 1 0 0 0,1-1 0 0 0,-1 1 0 0 0,0 0 0 0 0,1 0 0 0 0,-1 0 0 0 0,0 0 0 0 0,0 0 0 0 0,0 0 0 0 0,0 0 0 0 0,-1 0 0 0 0,1 0 0 0 0,0 0 0 0 0,-1 0 0 0 0,0 0 0 0 0,1 0 0 0 0,-1 1 0 0 0,0-1 0 0 0,0 0 0 0 0,0 0 0 0 0,-1 0 0 0 0,1 1 0 0 0,0-1 0 0 0,-1 0 0 0 0,1 0 0 0 0,-1 0 0 0 0,-1 4 0 0 0,-3 4 0 0 0,0 0 0 0 0,0 0 0 0 0,-1 0 0 0 0,-10 13 0 0 0,13-19-1 0 0,-1 2 9 0 0,-1 0 0 0 0,0-1 1 0 0,0 1-1 0 0,0-1 0 0 0,0 0 0 0 0,-1 0 0 0 0,0 0 0 0 0,-12 7 0 0 0,17-12 363 0 0,-3-1 362 0 0,4 1-713 0 0,0 0 1 0 0,-1 0 0 0 0,1 0 0 0 0,0 0 0 0 0,0 0-1 0 0,0 0 1 0 0,0 0 0 0 0,-1 0 0 0 0,1 0 0 0 0,0 0-1 0 0,0 0 1 0 0,0 0 0 0 0,-1 0 0 0 0,1 0 0 0 0,0-1-1 0 0,0 1 1 0 0,0 0 0 0 0,-1 0 0 0 0,1 0 0 0 0,0 0-1 0 0,0 0 1 0 0,0 0 0 0 0,0 0 0 0 0,0-1 0 0 0,-1 1-1 0 0,1 0 1 0 0,0 0 0 0 0,0 0 0 0 0,0 0 0 0 0,0-1-1 0 0,0 1 1 0 0,0 0 0 0 0,0-1 0 0 0,-1-1-14 0 0,1-1 1 0 0,-1 1-1 0 0,1-1 1 0 0,0 0-1 0 0,0 0 1 0 0,0 1-1 0 0,0-1 1 0 0,0 0-1 0 0,1 1 1 0 0,-1-1-1 0 0,1 1 1 0 0,0-1-1 0 0,0 0 1 0 0,0 1-1 0 0,0-1 1 0 0,0 1-1 0 0,0 0 1 0 0,1-1-1 0 0,-1 1 1 0 0,4-3-1 0 0,4-7-4 0 0,1 1-1 0 0,15-15 1 0 0,-23 25-3 0 0,17-18 0 0 0,-1 1 0 0 0,2 0 0 0 0,-1 1 0 0 0,37-23 0 0 0,-35 28-11 0 0,1 2 1 0 0,0 0-1 0 0,0 2 0 0 0,1 0 1 0 0,36-7-1 0 0,-57 14-1077 0 0,2 1 2387 0 0,-2 0-3318 0 0,2 1-5907 0 0,4 0-1508 0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2:09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14 4607 0 0,'0'0'102'0'0,"0"0"20"0"0,0 0 6 0 0,-1 1-21 0 0,-5 5-86 0 0,-1 0-21 0 0,0-4 72 0 0,5-2 299 0 0,2 0 117 0 0,0 0 21 0 0,0 0-66 0 0,-5-10 1754 0 0,2-4-2245 0 0,3 12-289 0 0,0 2-138 0 0,0 0-33 0 0,0 0-4 0 0,0 0 0 0 0,-3-1-197 0 0,-1 0 605 0 0,-3 9-715 0 0,2-1 747 0 0,4-6-298 0 0,1-1-118 0 0,0 0-22 0 0,0 0 68 0 0,0 0 220 0 0,0 0-164 0 0,0 0-102 0 0,0 0-22 0 0,0 0 68 0 0,0 0 356 0 0,0 0 408 0 0,0 0 152 0 0,0 0 34 0 0,0 0 4 0 0,0 0 0 0 0,0 0 0 0 0,0 0 0 0 0,0 0-69 0 0,-5-1 231 0 0,-6 2 849 0 0,5 4-1507 0 0,0 1-80 0 0,5-5-273 0 0,1-1-138 0 0,0 0-33 0 0,0 0 66 0 0,0 0 220 0 0,0 0-164 0 0,0 0-102 0 0,0 0-22 0 0,0 0 68 0 0,0 0 276 0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2:10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161 107 2759 0 0,'0'0'107'0'0,"0"0"-19"0"0,-1 1-11 0 0,-5 5-61 0 0,-1 2 335 0 0,4-4 765 0 0,3-6 145 0 0,0-3-509 0 0,-1-4-524 0 0,1 0 0 0 0,0 1-1 0 0,1-1 1 0 0,3-17-1 0 0,2-16 1275 0 0,-6 35-1486 0 0,0 6-8 0 0,0 1-1 0 0,0 0 0 0 0,0 0 1 0 0,0-1-1 0 0,0 1 1 0 0,0 0-1 0 0,0 0 0 0 0,0-1 1 0 0,0 1-1 0 0,0 0 1 0 0,0-1-1 0 0,0 1 0 0 0,0 0 1 0 0,0 0-1 0 0,0-1 0 0 0,0 1 1 0 0,-1 0-1 0 0,1 0 1 0 0,0-1-1 0 0,0 1 0 0 0,0 0 1 0 0,0 0-1 0 0,-1 0 0 0 0,1-1 1 0 0,0 1-1 0 0,0 0 1 0 0,0 0-1 0 0,-1 0 0 0 0,1 0 1 0 0,0-1-1 0 0,0 1 0 0 0,0 0 1 0 0,-1 0-1 0 0,1 0 1 0 0,0 0-1 0 0,0 0 0 0 0,-1 0 1 0 0,1 0-1 0 0,0 0 0 0 0,-1 0 1 0 0,1-1-1 0 0,0 1 1 0 0,0 0-1 0 0,-1 0 0 0 0,1 1 1 0 0,0-1-1 0 0,0 0 0 0 0,-1 0 1 0 0,1 0-1 0 0,0 0 1 0 0,0 0-1 0 0,-1 0 0 0 0,1 0 1 0 0,0 0-1 0 0,0 0 1 0 0,-1 1-1 0 0,1-1 0 0 0,0 0 1 0 0,0 0-1 0 0,-7 3-6 0 0,0-1 0 0 0,1 1-1 0 0,0 0 1 0 0,0 0 0 0 0,0 1 0 0 0,0 0 0 0 0,-7 7-1 0 0,-35 36-305 0 0,22-19 217 0 0,14-15-1352 0 0,11-12 928 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2:11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90 226 4607 0 0,'0'0'208'0'0,"0"0"67"0"0,0 0 154 0 0,0 0 69 0 0,0 0 12 0 0,0 0 2 0 0,0 0 0 0 0,0 0 0 0 0,0 0 0 0 0,0 0-69 0 0,0 0-222 0 0,0 0 166 0 0,0 0 101 0 0,0 0 21 0 0,0 0 3 0 0,0 0 0 0 0,0 0 0 0 0,0 0 0 0 0,-6-1 254 0 0,3 1 4612 0 0,-1 3-4832 0 0,-1 1-1 0 0,1-1 1 0 0,0 1 0 0 0,-6 8-1 0 0,9-11-174 0 0,1-1 117 0 0,0 0 21 0 0,0 0-66 0 0,0 0-222 0 0,2 0-69 0 0,0 0 1 0 0,1-1-1 0 0,-1 1 0 0 0,0-1 0 0 0,0 0 0 0 0,0 1 1 0 0,0-1-1 0 0,0 0 0 0 0,0 0 0 0 0,0 0 1 0 0,3-3-1 0 0,0-1-123 0 0,1 0 0 0 0,0 0 0 0 0,-1 0-1 0 0,0-1 1 0 0,8-12 0 0 0,16-35 35 0 0,1-12 1896 0 0,-28 62-1951 0 0,-1 1-8 0 0,0 0-1 0 0,0 0 0 0 0,-1 0 1 0 0,1 0-1 0 0,0-1 1 0 0,-1 1-1 0 0,1 0 0 0 0,-1 0 1 0 0,0 0-1 0 0,0-1 0 0 0,0 1 1 0 0,0 0-1 0 0,0 0 1 0 0,0-1-1 0 0,-1 1 0 0 0,1 0 1 0 0,-1-3-1 0 0,0 4 0 0 0,1 0 0 0 0,0 1 0 0 0,0-1 0 0 0,-1 1 0 0 0,1-1 0 0 0,0 0 0 0 0,0 1 0 0 0,-1-1 0 0 0,1 1 0 0 0,-1-1 0 0 0,1 1 0 0 0,-1-1 0 0 0,1 1 0 0 0,-1-1 0 0 0,1 1 0 0 0,-1-1 0 0 0,1 1 0 0 0,-1 0 0 0 0,1-1 0 0 0,-1 1 0 0 0,0 0 0 0 0,1-1 0 0 0,-1 1 0 0 0,1 0 0 0 0,-1 0 0 0 0,0 0 0 0 0,1 0 0 0 0,-1 0 0 0 0,0 0 0 0 0,1-1 0 0 0,-2 2 0 0 0,-1-1 0 0 0,0-1 0 0 0,-1 1 0 0 0,0 0 0 0 0,0 0 0 0 0,1 1 0 0 0,-1-1 0 0 0,0 1 0 0 0,1-1 0 0 0,-1 1 0 0 0,1 1 0 0 0,-1-1 0 0 0,1 0 0 0 0,-1 1 0 0 0,1 0 0 0 0,0-1 0 0 0,0 1 0 0 0,0 1 0 0 0,0-1 0 0 0,-5 5 0 0 0,0 0 0 0 0,2 0 0 0 0,-1 1 0 0 0,1 0 0 0 0,0 0 0 0 0,-9 16 0 0 0,-1 2 0 0 0,12-21 0 0 0,0 1 0 0 0,1 0 0 0 0,-1 0 0 0 0,1 0 0 0 0,1 0 0 0 0,-1 1 0 0 0,-2 9 0 0 0,4-8 0 0 0,0 1 0 0 0,0-1 0 0 0,1 0 0 0 0,0 1 0 0 0,2 15 0 0 0,-2-21 0 0 0,1 1 0 0 0,0-1 0 0 0,0 0 0 0 0,0 1 0 0 0,0-1 0 0 0,1 0 0 0 0,-1 0 0 0 0,1 0 0 0 0,0 0 0 0 0,0 0 0 0 0,0-1 0 0 0,0 1 0 0 0,1 0 0 0 0,-1-1 0 0 0,1 1 0 0 0,-1-1 0 0 0,4 2 0 0 0,-1-1 0 0 0,0-1 0 0 0,0 0 0 0 0,0 0 0 0 0,0 0 0 0 0,0 0 0 0 0,0-1 0 0 0,1 0 0 0 0,8 1 0 0 0,0-1 0 0 0,0 0 0 0 0,15-2 0 0 0,-23 0 0 0 0,0 0 0 0 0,0-1 0 0 0,0 1 0 0 0,-1-1 0 0 0,1 0 0 0 0,0-1 0 0 0,-1 0 0 0 0,1 1 0 0 0,-1-2 0 0 0,6-3 0 0 0,4-4 0 0 0,26-27 0 0 0,-30 26 14 0 0,0 0 0 0 0,-1-1 0 0 0,-1 0 0 0 0,0-1 1 0 0,9-20-1 0 0,29-77 255 0 0,-38 86-180 0 0,-4 7 908 0 0,-4 17-554 0 0,-1 2-294 0 0,1 6-146 0 0,1-1-1 0 0,0 1 1 0 0,0-1 0 0 0,0 1-1 0 0,6 10 1 0 0,-7-14-3 0 0,-1-3 0 0 0,0 1 0 0 0,0 0 0 0 0,0 0 0 0 0,1 0 0 0 0,-1 0 0 0 0,0 0 0 0 0,1-1 0 0 0,-1 1 0 0 0,1 0 0 0 0,-1 0 0 0 0,1-1 0 0 0,-1 1 0 0 0,1 0 0 0 0,-1-1 0 0 0,1 1 0 0 0,0 0 0 0 0,-1-1 0 0 0,1 1 0 0 0,0-1 0 0 0,0 1 0 0 0,2 1 0 0 0,-1 1 0 0 0,1-1 0 0 0,0 0 0 0 0,-1-1 0 0 0,1 1 0 0 0,0 0 0 0 0,0-1 0 0 0,0 0 0 0 0,0 1 0 0 0,1-1 0 0 0,-1 0 0 0 0,0-1 0 0 0,0 1 0 0 0,1-1 0 0 0,4 1 0 0 0,4-1 0 0 0,0-1 0 0 0,-1 0 0 0 0,14-4 0 0 0,-13 3 0 0 0,25-2 0 0 0,-26 5 0 0 0,-11-1 0 0 0,1 0 0 0 0,-1 0 0 0 0,1 0 0 0 0,-1 0 0 0 0,1 0 0 0 0,-1 0 0 0 0,0 0 0 0 0,1 0 0 0 0,-1 0 0 0 0,1 0 0 0 0,-1 1 0 0 0,1-1 0 0 0,-1 0 0 0 0,1 0 0 0 0,-1 1 0 0 0,0-1 0 0 0,1 0 0 0 0,-1 1 0 0 0,1 1 0 0 0,0-1 0 0 0,-1 1 0 0 0,1 0 0 0 0,-1 0 0 0 0,0-1 0 0 0,0 1 0 0 0,0 0 0 0 0,0 0 0 0 0,0 0 0 0 0,0-1 0 0 0,0 1 0 0 0,0 0 0 0 0,-1 0 0 0 0,0 2 0 0 0,-10 26 0 0 0,-4-2 0 0 0,-15 39 0 0 0,29-64 0 0 0,0 0 0 0 0,0 1 0 0 0,1 0 0 0 0,-1-1 0 0 0,1 1 0 0 0,0-1 0 0 0,0 1 0 0 0,0 4 0 0 0,4 5 0 0 0,0-11 0 0 0,-3-1 0 0 0,1 0 0 0 0,1 0 0 0 0,-1 1 0 0 0,0-1 0 0 0,1 0 0 0 0,-1-1 0 0 0,1 1 0 0 0,-1 0 0 0 0,1-1 0 0 0,0 1 0 0 0,-1-1 0 0 0,1 0 0 0 0,-1 0 0 0 0,1 0 0 0 0,0 0 0 0 0,-1 0 0 0 0,1-1 0 0 0,-1 1 0 0 0,1-1 0 0 0,-1 0 0 0 0,1 0 0 0 0,-1 1 0 0 0,1-2 0 0 0,2-1 0 0 0,6-2 0 0 0,0-1 0 0 0,0-1 0 0 0,13-11 0 0 0,-19 14 1 0 0,8-6 15 0 0,22-22 0 0 0,-32 28-31 0 0,0 0 0 0 0,0 0 0 0 0,0 0 0 0 0,0 0-1 0 0,0-1 1 0 0,-1 0 0 0 0,0 1 0 0 0,0-1 0 0 0,0 0 0 0 0,1-5 0 0 0,6-29-2267 0 0,-4 21-5601 0 0,-3 8-467 0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2:12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212 427 19351 0 0,'-2'-3'125'0'0,"1"0"0"0"0,0 0 0 0 0,0 0 0 0 0,0 0-1 0 0,1 0 1 0 0,-1 0 0 0 0,1-1 0 0 0,-1 1 0 0 0,1 0 0 0 0,0 0-1 0 0,1 0 1 0 0,-1 0 0 0 0,0 0 0 0 0,1-1 0 0 0,1-3 0 0 0,1-20-3 0 0,-3 20 194 0 0,1-1-1 0 0,0 1 0 0 0,1-1 1 0 0,3-12-1 0 0,0 3 2576 0 0,-4 16-2347 0 0,-1 1-28 0 0,0-1-490 0 0,0 1-1 0 0,0 0 0 0 0,0-1 1 0 0,0 1-1 0 0,0-1 1 0 0,0 1-1 0 0,0-1 1 0 0,0 1-1 0 0,0-1 1 0 0,0 1-1 0 0,0 0 1 0 0,0-1-1 0 0,-1 1 1 0 0,1-1-1 0 0,0 1 1 0 0,0 0-1 0 0,0-1 0 0 0,-1 1 1 0 0,1-1-1 0 0,0 1 1 0 0,-1-1-1 0 0,-5 6 875 0 0,-5 16 304 0 0,-150 332-1204 0 0,150-331 0 0 0,1 1 0 0 0,-14 45 0 0 0,46-118 0 0 0,2-5 0 0 0,13-43-94 0 0,-3 11-297 0 0,27-113 0 0 0,-53 169 225 0 0,11-62-449 0 0,-17 81 559 0 0,-1-1 0 0 0,-1 1 0 0 0,0-1 1 0 0,0 0-1 0 0,-4-17 0 0 0,3 27 91 0 0,1 0 0 0 0,-1 1 0 0 0,0-1 0 0 0,0 0-1 0 0,-1 1 1 0 0,1-1 0 0 0,0 1 0 0 0,-1-1 0 0 0,0 1 0 0 0,1 0-1 0 0,-1 0 1 0 0,0 0 0 0 0,0 0 0 0 0,0 0 0 0 0,-1 0 0 0 0,1 0 0 0 0,0 1-1 0 0,-1-1 1 0 0,1 1 0 0 0,-1 0 0 0 0,1 0 0 0 0,-1 0 0 0 0,1 0 0 0 0,-1 0-1 0 0,0 0 1 0 0,0 1 0 0 0,-5-1 0 0 0,2 0 48 0 0,-1 0 1 0 0,1 1-1 0 0,-1 0 0 0 0,1 1 1 0 0,-1-1-1 0 0,1 1 0 0 0,-1 1 1 0 0,1-1-1 0 0,0 1 0 0 0,-1 0 1 0 0,-6 3-1 0 0,0 4-63 0 0,-4 15-24 0 0,16-21 4 0 0,0-1 0 0 0,-1 1 0 0 0,1 0 0 0 0,0-1 0 0 0,1 1 0 0 0,-1 0 0 0 0,0 0 0 0 0,0 3 0 0 0,2 5 0 0 0,0-9 0 0 0,0-1 0 0 0,-1 1 0 0 0,1 0 0 0 0,0 0 0 0 0,0 0 0 0 0,1 0 0 0 0,-1-1 0 0 0,0 1 0 0 0,1-1 0 0 0,-1 1 0 0 0,1-1 0 0 0,-1 1 0 0 0,1-1 0 0 0,-1 0 0 0 0,1 0 0 0 0,3 2 0 0 0,-2-1 0 0 0,1-1 0 0 0,0 0 0 0 0,0 0 0 0 0,0 0 0 0 0,0 0 0 0 0,0 0 0 0 0,0-1 0 0 0,4 0 0 0 0,5 0 0 0 0,1-1 0 0 0,-1-1 0 0 0,0 0 0 0 0,14-5 0 0 0,10 0 0 0 0,-24 4 0 0 0,0 0 0 0 0,20-7 0 0 0,-22 6-199 0 0,-5 1-298 0 0,1 0 1 0 0,-1 1 0 0 0,1-1 0 0 0,0 2-1 0 0,0-1 1 0 0,10-1 0 0 0,-21 11-3488 0 0,-2 2 1937 0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2:12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17503 0 0,'3'10'1872'0'0,"-3"-8"-1652"0"0,1 0-1 0 0,0-1 0 0 0,0 1 1 0 0,0 0-1 0 0,0-1 0 0 0,0 1 1 0 0,0-1-1 0 0,0 1 0 0 0,0-1 0 0 0,1 1 1 0 0,-1-1-1 0 0,0 0 0 0 0,1 0 1 0 0,-1 0-1 0 0,1 0 0 0 0,0 0 1 0 0,-1 0-1 0 0,1 0 0 0 0,0 0 1 0 0,-1-1-1 0 0,1 1 0 0 0,0-1 1 0 0,0 1-1 0 0,0-1 0 0 0,3 1 1 0 0,15 2 545 0 0,1-1 0 0 0,38-1 1 0 0,41-9 1440 0 0,-82 6-2123 0 0,6 0-64 0 0,-13 0 51 0 0,0 1 1 0 0,0 0 0 0 0,0 1-1 0 0,1 0 1 0 0,17 3 0 0 0,-10 0-98 0 0,25 2 1 0 0,-34-5-1109 0 0,-7 1 650 0 0,2-1 245 0 0,2-2-4538 0 0,14-7 3242 0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2:13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17503 0 0,'0'0'399'0'0,"0"0"60"0"0,0 0 21 0 0,0 0-59 0 0,0 0-136 0 0,0 0 457 0 0,0 0 228 0 0,0 0 43 0 0,0 0-59 0 0,0 0-289 0 0,0 0-121 0 0,0 0-28 0 0,0 0-4 0 0,0 0 0 0 0,0 0 0 0 0,0 0 0 0 0,0 0-68 0 0,2 0-289 0 0,7 2-66 0 0,-5 0 72 0 0,3-1 1053 0 0,12 0-613 0 0,2 0-601 0 0,-2 0 0 0 0,-12-2 0 0 0,-1 1 0 0 0,21 7 0 0 0,-16-4 0 0 0,-5-2 0 0 0,-1 1 0 0 0,0-1 0 0 0,1 0 0 0 0,-1-1 0 0 0,1 0 0 0 0,6 0 0 0 0,9 1 0 0 0,2-3 0 0 0,-16-1 0 0 0,-3 2 0 0 0,-1 0 0 0 0,1 0 0 0 0,0 0 0 0 0,0 1 0 0 0,0-1 0 0 0,-1 1 0 0 0,6 0 0 0 0,1-1 0 0 0,0 1 0 0 0,-2 1 72 0 0,-7 0 299 0 0,-1-1 117 0 0,0 0 21 0 0,0 0-134 0 0,0 0-577 0 0,0 0-248 0 0,0 0-50 0 0,0 0 58 0 0,0 0 357 0 0,0 0 406 0 0,0 0 154 0 0,0 0 33 0 0,0 0-65 0 0,0 0-358 0 0,0 0-406 0 0,0 0-154 0 0,0 0-33 0 0,0 0 133 0 0,0 0 577 0 0,0 0 248 0 0,0 0 50 0 0,0 0-58 0 0,2 0-293 0 0,5 3-133 0 0,2 0-16 0 0,0-3 0 0 0,4-4 0 0 0,-1-3 0 0 0,-3 5 0 0 0,-1 0-133 0 0,-7 2-563 0 0,-1 0-258 0 0,-11 13-5652 0 0,10-12-1925 0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2:13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15663 0 0,'0'0'719'0'0,"0"0"-20"0"0,0 0-238 0 0,0 0 656 0 0,1 0 335 0 0,11 3-543 0 0,0-1 0 0 0,0-1 0 0 0,1 0-1 0 0,-1 0 1 0 0,0-2 0 0 0,20-2 0 0 0,17 1 641 0 0,-15 0-988 0 0,-24 0-383 0 0,1 2 1 0 0,-1 0 0 0 0,1 0 0 0 0,0 1-1 0 0,14 2 1 0 0,-18-1-108 0 0,-5-1 299 0 0,-2-1 117 0 0,0 0 21 0 0,0 0-134 0 0,0 0-577 0 0,0 0-248 0 0,0 0-50 0 0,2 4-64 0 0,0-1 573 0 0,-2 9-201 0 0,0-11-64 0 0,0 0 1 0 0,0 0-1 0 0,-1 0 0 0 0,1-1 1 0 0,0 1-1 0 0,-1 0 0 0 0,1 0 1 0 0,-1 0-1 0 0,1-1 0 0 0,-1 1 1 0 0,1 0-1 0 0,-1-1 0 0 0,1 1 0 0 0,-1 0 1 0 0,0-1-1 0 0,0 1 0 0 0,0 0-8953 0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2:14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67 111 13823 0 0,'0'-1'25'0'0,"1"-5"206"0"0,0 0-1 0 0,0 0 0 0 0,0 1 1 0 0,1-1-1 0 0,0 1 0 0 0,4-9 1 0 0,16-41 6579 0 0,-21 54-5855 0 0,1-2-219 0 0,-1 1 2900 0 0,-8 43-3622 0 0,-28 133-11 0 0,26-142-3 0 0,-35 114 0 0 0,33-111-133 0 0,11-33-563 0 0,0-2-258 0 0,0 0-1011 0 0,0 0-4023 0 0,0 0-1724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8:35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19351 0 0,'0'0'439'0'0,"0"0"62"0"0,0 0 33 0 0,0 0-65 0 0,0 0-169 0 0,0 0 442 0 0,0 0 229 0 0,0 0 42 0 0,0 0-59 0 0,0 0-289 0 0,0 0-121 0 0,0 0-28 0 0,4 0-4 0 0,16-3 156 0 0,-6 2-179 0 0,0-1 0 0 0,18 1 0 0 0,10 3-470 0 0,-27-2-19 0 0,1 1-1 0 0,0 1 1 0 0,26 5-1 0 0,-13 0 120 0 0,-23-7-51 0 0,0 1-1 0 0,0 0 1 0 0,-1 1 0 0 0,1-1-1 0 0,-1 1 1 0 0,1 0-1 0 0,-1 1 1 0 0,0-1 0 0 0,1 1-1 0 0,-2 0 1 0 0,8 5 0 0 0,-12-7-34 0 0,1 0 0 0 0,-1 0 0 0 0,1 0 1 0 0,-1-1-1 0 0,0 1 0 0 0,1 0 0 0 0,-1 0 1 0 0,0 0-1 0 0,0 0 0 0 0,0 0 0 0 0,1 0 1 0 0,-1 0-1 0 0,0 0 0 0 0,0 0 0 0 0,-1 0 0 0 0,1 0 1 0 0,0 0-1 0 0,0 0 0 0 0,-1 2 0 0 0,-6 17 399 0 0,2-10-433 0 0,-1 1 0 0 0,0-1 0 0 0,0 0 0 0 0,-2 0 0 0 0,1-1 0 0 0,-18 17 0 0 0,-59 45 0 0 0,76-65 0 0 0,-10 9 0 0 0,0 0 0 0 0,-20 23 0 0 0,34-33 0 0 0,-1 0 0 0 0,0 1 0 0 0,1 0 0 0 0,0 0 0 0 0,1 0 0 0 0,-1 0 0 0 0,1 1 0 0 0,1 0 0 0 0,-1-1 0 0 0,1 1 0 0 0,-3 13 0 0 0,5-18 0 0 0,0 1 0 0 0,0-1 0 0 0,0 1 0 0 0,0-1 0 0 0,1 1 0 0 0,-1-1 0 0 0,0 1 0 0 0,1-1 0 0 0,0 1 0 0 0,0-1 0 0 0,0 1 0 0 0,0-1 0 0 0,0 0 0 0 0,0 1 0 0 0,2 2 0 0 0,0-2 0 0 0,0 0 0 0 0,0 0 0 0 0,0 0 0 0 0,0 0 0 0 0,0-1 0 0 0,1 1 0 0 0,-1-1 0 0 0,7 3 0 0 0,2 1 0 0 0,1-2 0 0 0,-1 0 0 0 0,1 0 0 0 0,25 3 0 0 0,-26-5 0 0 0,-1-1 0 0 0,0 0 0 0 0,16-2 0 0 0,47-9 0 0 0,-67 8-201 0 0,-6 2-850 0 0,0-1 853 0 0,-1 0 1 0 0,0 0-1 0 0,1 1 0 0 0,-1-1 1 0 0,0 0-1 0 0,1 0 0 0 0,-1 0 1 0 0,1 1-1 0 0,0-1 0 0 0,-1 0 1 0 0,1 0-1 0 0,1 0 0 0 0,-2 0-183 0 0,2-2-1152 0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2:15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19351 0 0,'0'0'439'0'0,"0"0"62"0"0,0 0 33 0 0,0 0-65 0 0,0 0-169 0 0,0 0 442 0 0,1 1 229 0 0,4 1-640 0 0,1 0 0 0 0,-1-1 0 0 0,0 1 0 0 0,0-1 0 0 0,1 0 1 0 0,8 1-1 0 0,39-2-466 0 0,-18 0 645 0 0,309-13 2111 0 0,-255 7-1595 0 0,62-10-1007 0 0,-89 9-22 0 0,-31 1-743 0 0,-21 4-485 0 0,1 0 0 0 0,-1 0 1 0 0,21 0-1 0 0,-31 2-7636 0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2:15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51 154 19351 0 0,'0'0'439'0'0,"9"-1"596"0"0,-7-2-970 0 0,0 0 1 0 0,1 1-1 0 0,-1-1 1 0 0,0 0-1 0 0,0 0 1 0 0,-1 0-1 0 0,1 0 1 0 0,-1-1 0 0 0,1 1-1 0 0,-1 0 1 0 0,1-7-1 0 0,-1 9 660 0 0,-1 1 246 0 0,0 0 42 0 0,0 0-59 0 0,0 0-289 0 0,0 0-121 0 0,0 0-28 0 0,0 1-72 0 0,1 7-387 0 0,1 1-41 0 0,0 0 1 0 0,-1-1-1 0 0,-1 1 1 0 0,1-1-1 0 0,-2 1 1 0 0,0 12-1 0 0,-9 36-16 0 0,4-18 0 0 0,-22 73 0 0 0,19-81 0 0 0,-7 39 0 0 0,-2 9 0 0 0,18-79 0 0 0,0 0 0 0 0,0 1 0 0 0,0-1 0 0 0,0 0 0 0 0,0 1 0 0 0,0-1 0 0 0,0 0 0 0 0,0 1 0 0 0,0-1 0 0 0,0 0 0 0 0,0 1 0 0 0,0-1 0 0 0,0 0 0 0 0,0 1 0 0 0,0-1 0 0 0,0 0 0 0 0,0 1 0 0 0,0-1 0 0 0,0 0 0 0 0,0 0 0 0 0,1 1 0 0 0,-1-1 0 0 0,0 1 0 0 0,1-1-1 0 0,0 0 1 0 0,0-1-1 0 0,0 1 0 0 0,0 0 0 0 0,0 0 1 0 0,-1 0-1 0 0,1-1 0 0 0,0 1 1 0 0,0 0-1 0 0,0-1 0 0 0,0 1 0 0 0,-1-1 1 0 0,1 1-1 0 0,0-1 0 0 0,0 0 1 0 0,-1 1-1 0 0,1-1 0 0 0,-1 1 0 0 0,1-1 1 0 0,0 0-1 0 0,-1 0 0 0 0,1 1 1 0 0,-1-1-1 0 0,1-2 0 0 0,13-21 91 0 0,-1-2 168 0 0,-7 15-13 0 0,0-1 1 0 0,0 0-1 0 0,-1-1 1 0 0,-1 1-1 0 0,0-1 1 0 0,3-24-1 0 0,-4-9-245 0 0,1-29 0 0 0,9 7 0 0 0,-6 35 0 0 0,3-44 0 0 0,-10 75 0 0 0,0-1 0 0 0,0 0 0 0 0,1 1 0 0 0,-1-1 0 0 0,0 0 0 0 0,-1 0 0 0 0,1 0 0 0 0,0 1 0 0 0,-1-1 0 0 0,0 0 0 0 0,0 0 0 0 0,1 1 0 0 0,-3-5 0 0 0,-5 2 0 0 0,8 4 0 0 0,-1 1 0 0 0,1 0 0 0 0,-1 0 0 0 0,1 0 0 0 0,-1 0 0 0 0,1 0 0 0 0,-1 0 0 0 0,1 0 0 0 0,-1 0 0 0 0,1 0 0 0 0,-1 0 0 0 0,1 0 0 0 0,0 0 0 0 0,-1 0 0 0 0,1 0 0 0 0,-1 0 0 0 0,1 1 0 0 0,-1-1 0 0 0,1 0 0 0 0,-1 0 0 0 0,1 0 0 0 0,0 1 0 0 0,-1-1 0 0 0,1 0 0 0 0,-1 1 0 0 0,1-1 0 0 0,0 0 0 0 0,-1 1 0 0 0,1-1 0 0 0,-1 1 0 0 0,1-1 0 0 0,0 0 0 0 0,0 0 0 0 0,0 1 0 0 0,0-1 0 0 0,-1 0 0 0 0,1 0 0 0 0,0 0 0 0 0,0 1 0 0 0,0-1 0 0 0,0 0 0 0 0,0 0 0 0 0,0 1 0 0 0,-1-1 0 0 0,1 0 0 0 0,0 0 0 0 0,0 1 0 0 0,0-1 0 0 0,0 0 0 0 0,0 0 0 0 0,0 1 0 0 0,0-1 0 0 0,0 0 0 0 0,0 0 0 0 0,0 1 0 0 0,0-1 0 0 0,0 0 0 0 0,1 2 0 0 0,0-1 0 0 0,0 0 0 0 0,0 0 0 0 0,0 0 0 0 0,0 0 0 0 0,0 0 0 0 0,1 0 0 0 0,-1 0 0 0 0,0 0 0 0 0,0 0 0 0 0,1-1 0 0 0,-1 1 0 0 0,0 0 0 0 0,1-1 0 0 0,-1 1 0 0 0,1-1 0 0 0,-1 1 0 0 0,1-1 0 0 0,-1 0 0 0 0,1 0 0 0 0,-1 0 0 0 0,2 0 0 0 0,37 1 0 0 0,5-5 0 0 0,84-19 0 0 0,-103 17 0 0 0,120-38 0 0 0,-100 28-64 0 0,-44 15-273 0 0,5 1-769 0 0,-5 0-6615 0 0,-2 0-1067 0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2:16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 21191 0 0,'0'0'480'0'0,"0"0"67"0"0,0 0 31 0 0,0 0-56 0 0,0 0-269 0 0,0 0 138 0 0,0 0 97 0 0,2 0 21 0 0,1-1-397 0 0,1 1 0 0 0,-1 0 0 0 0,1 0 0 0 0,-1 0 0 0 0,0 0 0 0 0,1 1 0 0 0,-1-1 0 0 0,0 1 0 0 0,1 0 0 0 0,-1 0 0 0 0,0 0 0 0 0,4 2 0 0 0,-2 0 21 0 0,0 0 1 0 0,0 0-1 0 0,0 1 0 0 0,0-1 1 0 0,0 1-1 0 0,-1 0 0 0 0,0 1 1 0 0,5 5-1 0 0,-6-6-65 0 0,0 1 1 0 0,0 0-1 0 0,-1-1 0 0 0,1 1 0 0 0,-1 0 1 0 0,0 0-1 0 0,-1 0 0 0 0,1 0 0 0 0,-1 1 1 0 0,0-1-1 0 0,0 0 0 0 0,-1 1 1 0 0,0-1-1 0 0,0 6 0 0 0,0-3 46 0 0,-1 0 0 0 0,0 1-1 0 0,0-1 1 0 0,-1 0 0 0 0,0 0 0 0 0,-1 0-1 0 0,1 0 1 0 0,-7 10 0 0 0,3-7-114 0 0,-1 1 0 0 0,0-1 0 0 0,-18 19 0 0 0,20-25 0 0 0,0 0 0 0 0,0 0 0 0 0,0-1 0 0 0,0 0 0 0 0,0 0 0 0 0,-1-1 0 0 0,0 1 0 0 0,0-1 0 0 0,-10 4 0 0 0,7-4 0 0 0,0 1 0 0 0,-12 6 0 0 0,14-6 0 0 0,-1 0 0 0 0,1-1 0 0 0,-11 4 0 0 0,-18-3 0 0 0,35-4 0 0 0,1 1 0 0 0,-1-1 0 0 0,1 0 0 0 0,-1 0 0 0 0,1 0 0 0 0,-1 0 0 0 0,1 0 0 0 0,-1 0 0 0 0,1 0 0 0 0,0 0 0 0 0,-1 0 0 0 0,1 0 0 0 0,-1 0 0 0 0,1 0 0 0 0,-1 0 0 0 0,1 0 0 0 0,-1 0 0 0 0,1 0 0 0 0,-1-1 0 0 0,1 1 0 0 0,0 0 0 0 0,-1 0 0 0 0,1 0 0 0 0,-1-1 0 0 0,1 1 0 0 0,0 0 0 0 0,-1-1 0 0 0,1 1 0 0 0,0 0 0 0 0,-1-1 0 0 0,1 1 0 0 0,0 0 0 0 0,-1-1 0 0 0,1 1 0 0 0,0-1 0 0 0,0 1 0 0 0,0 0 0 0 0,-1-1 0 0 0,1 1 0 0 0,0-1 0 0 0,0 0 0 0 0,0-14 0 0 0,1 10 0 0 0,1-1 0 0 0,-1 1 0 0 0,1 0 0 0 0,1 0 0 0 0,-1 0 0 0 0,0 0 0 0 0,1 1 0 0 0,0-1 0 0 0,7-8 0 0 0,-3 5 0 0 0,1 1 0 0 0,0-1 0 0 0,0 1 0 0 0,10-6 0 0 0,-15 11 0 0 0,1 1 0 0 0,-1-1 0 0 0,0 0 0 0 0,1 1 0 0 0,-1 0 0 0 0,0 0 0 0 0,1 0 0 0 0,0 1 0 0 0,-1-1 0 0 0,1 1 0 0 0,-1-1 0 0 0,5 2 0 0 0,-7-2 0 0 0,0 1 0 0 0,0 0 0 0 0,0 0 0 0 0,0 0 0 0 0,0 0 0 0 0,0 0 0 0 0,0 1 0 0 0,0-1 0 0 0,0 0 0 0 0,0 0 0 0 0,0 1 0 0 0,0-1 0 0 0,0 0 0 0 0,0 1 0 0 0,0-1 0 0 0,-1 1 0 0 0,1-1 0 0 0,0 1 0 0 0,0 0 0 0 0,0-1 0 0 0,-1 1 0 0 0,1 0 0 0 0,0-1 0 0 0,-1 1 0 0 0,1 0 0 0 0,0 1 0 0 0,1 1 0 0 0,0-1 0 0 0,0 1 0 0 0,0 0 0 0 0,0 0 0 0 0,-1 0 0 0 0,1 0 0 0 0,-1 0 0 0 0,0 0 0 0 0,1 0 0 0 0,-2 1 0 0 0,1-1 0 0 0,0 0 0 0 0,-1 1 0 0 0,1 6 0 0 0,-1 4 0 0 0,-1 0 0 0 0,-3 17 0 0 0,0 11 0 0 0,4-33-201 0 0,1-9 70 0 0,-1 1 0 0 0,0-1 0 0 0,1 0 0 0 0,-1 0 0 0 0,1-1 0 0 0,-1 1 1 0 0,1 0-1 0 0,-1 0 0 0 0,1 0 0 0 0,-1 0 0 0 0,1 0 0 0 0,-1 0 0 0 0,0-1 0 0 0,1 1 1 0 0,-1 0-1 0 0,1 0 0 0 0,-1 0 0 0 0,1-1 0 0 0,11-9-3630 0 0,-5 3-1164 0 0,4-2-2981 0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2:16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19351 0 0,'0'0'439'0'0,"0"0"62"0"0,0 0 33 0 0,0 0-65 0 0,1 2-309 0 0,0 2 122 0 0,0 1 0 0 0,0 0 0 0 0,-1 0 0 0 0,1 0 0 0 0,-1 0 0 0 0,-1-1 0 0 0,1 1 1 0 0,0 0-1 0 0,-3 6 0 0 0,-13 49 1328 0 0,9-36-1877 0 0,-4 18 928 0 0,-10 30 675 0 0,17-62-1469 0 0,3-8-563 0 0,1-2-258 0 0,0 0-56 0 0,0 0-217 0 0,7-17-3322 0 0,4-13 2005 0 0,2 2-15 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2:16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303 109 17503 0 0,'0'0'803'0'0,"0"0"-18"0"0,0 0-290 0 0,0 0 626 0 0,0 0 331 0 0,0 0 69 0 0,0 2-123 0 0,1 8-1074 0 0,0-1 0 0 0,-1 0 0 0 0,-1 1-1 0 0,1-1 1 0 0,-1 1 0 0 0,-1-1 0 0 0,-3 11 0 0 0,-1-1 138 0 0,-1 0 0 0 0,-13 27 0 0 0,-6 20 146 0 0,10-32-582 0 0,11-22-58 0 0,0 0 0 0 0,-1-1 0 0 0,0 1 1 0 0,-10 11-1 0 0,15-22-664 0 0,1-1-258 0 0,0-2-56 0 0,-7-33-5687 0 0,6 23-813 0 0</inkml:trace>
  <inkml:trace contextRef="#ctx0" brushRef="#br0" timeOffset="1">1 116 17503 0 0,'0'0'399'0'0,"0"0"60"0"0,0 0 21 0 0,0 0-59 0 0,1-1-276 0 0,18-19 47 0 0,-15 16 343 0 0,0-1 0 0 0,0 1-1 0 0,1 0 1 0 0,8-7-1 0 0,2 3 788 0 0,0 0-1 0 0,0 1 0 0 0,21-6 1 0 0,-18 6-1088 0 0,0 1 0 0 0,1 1 0 0 0,0 1-1 0 0,-1 1 1 0 0,1 0 0 0 0,0 1 0 0 0,1 2 0 0 0,29 1 0 0 0,13 11-234 0 0,35 4 0 0 0,-79-17-4203 0 0,-17 1 2670 0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2:18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41 19351 0 0,'-13'-4'1053'0'0,"11"2"2863"0"0,5-1-3695 0 0,-1 0-1 0 0,1 0 0 0 0,0 1 0 0 0,0-1 0 0 0,1 1 0 0 0,-1 0 0 0 0,0 0 0 0 0,1 0 0 0 0,-1 0 0 0 0,1 0 0 0 0,0 1 0 0 0,0 0 0 0 0,-1 0 0 0 0,1 0 0 0 0,7-1 0 0 0,3 0 194 0 0,0 2 1 0 0,0-1-1 0 0,17 3 0 0 0,-19-1-379 0 0,1 1 1 0 0,18 6-1 0 0,-14-3-377 0 0,-8-3-192 0 0,0 2 0 0 0,12 5 0 0 0,10 5-2188 0 0,-16-9 1198 0 0,-2 0-11 0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2:1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117 192 21191 0 0,'0'0'969'0'0,"3"0"-18"0"0,75-7-111 0 0,4 5 630 0 0,25 1 116 0 0,-61 0-1074 0 0,1-1 0 0 0,-1-3 0 0 0,56-12 0 0 0,-83 12-360 0 0,1-1 0 0 0,-1 0 0 0 0,27-14 0 0 0,-40 17-34 0 0,0 0 1 0 0,-1-1-1 0 0,1 0 1 0 0,8-7-1 0 0,-12 8-47 0 0,0 1-1 0 0,1 0 1 0 0,-1-1 0 0 0,0 1-1 0 0,0-1 1 0 0,-1 0 0 0 0,1 0-1 0 0,-1 1 1 0 0,1-1 0 0 0,-1 0-1 0 0,2-5 1 0 0,-3 6-53 0 0,-1 1 0 0 0,1-1 0 0 0,0 1 0 0 0,0-1 0 0 0,-1 1 0 0 0,1-1 0 0 0,-1 1 0 0 0,1-1 0 0 0,-1 1 0 0 0,0 0 0 0 0,1-1 0 0 0,-1 1 0 0 0,0 0 0 0 0,0 0 0 0 0,0 0 0 0 0,0 0 0 0 0,0-1 0 0 0,0 1 0 0 0,-1 0 0 0 0,1 1 0 0 0,0-1 0 0 0,0 0 0 0 0,-2-1 0 0 0,-3-2 26 0 0,0 1 0 0 0,-1-1 0 0 0,-10-3 0 0 0,10 5-44 0 0,-1 0 0 0 0,1 0 0 0 0,-1 1 0 0 0,0 0 0 0 0,0 1 0 0 0,1 0 0 0 0,-1 0 0 0 0,0 1 0 0 0,0-1 0 0 0,1 2 0 0 0,-1-1 0 0 0,0 1 0 0 0,1 0 0 0 0,-1 1 0 0 0,1-1 0 0 0,-14 9 0 0 0,-3 3 0 0 0,1 0 0 0 0,0 2 0 0 0,-28 26 0 0 0,20-13-257 0 0,1 2-1 0 0,2 1 1 0 0,-29 42 0 0 0,13-16-98 0 0,43-57 347 0 0,-35 41 590 0 0,33-39-508 0 0,0 0-1 0 0,-1 0 1 0 0,1 0-1 0 0,-1 0 1 0 0,0-1 0 0 0,0 1-1 0 0,1-1 1 0 0,-2 0 0 0 0,1 0-1 0 0,-5 1 1 0 0,4-3-74 0 0,-1-1 0 0 0,1 0 0 0 0,-1 0 0 0 0,1 0 0 0 0,0 0 0 0 0,-1-1 0 0 0,-8-3 0 0 0,9 1 0 0 0,0 1 0 0 0,0-1 0 0 0,0 0 0 0 0,0 0 0 0 0,0 0 0 0 0,1-1 0 0 0,0 1 0 0 0,-4-7 0 0 0,-19-17 0 0 0,7 9-427 0 0,15 14-273 0 0,0 0-1 0 0,0 0 0 0 0,0 1 0 0 0,-11-7 0 0 0,6 5-6236 0 0,2-1-2051 0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2:18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567 176 10135 0 0,'0'-10'1079'0'0,"2"6"-702"0"0,-1 1-1 0 0,0-1 1 0 0,0 1 0 0 0,0-1-1 0 0,0 0 1 0 0,-1 0 0 0 0,1 1-1 0 0,-1-1 1 0 0,0-6 0 0 0,2-23 3829 0 0,-1 30-3905 0 0,0 0-1 0 0,0-1 1 0 0,-1 1-1 0 0,1-1 1 0 0,-1 1-1 0 0,0-1 0 0 0,0 1 1 0 0,0-1-1 0 0,-1 1 1 0 0,1 0-1 0 0,-1-1 1 0 0,0 1-1 0 0,0-1 1 0 0,0 1-1 0 0,0 0 1 0 0,-1 0-1 0 0,1 0 0 0 0,-1 0 1 0 0,0 0-1 0 0,0 0 1 0 0,0 0-1 0 0,0 0 1 0 0,0 1-1 0 0,-1-1 1 0 0,-4-3-1 0 0,6 5-281 0 0,0 1 1 0 0,0-1-1 0 0,0 1 0 0 0,-1 0 1 0 0,1-1-1 0 0,0 1 0 0 0,0 0 0 0 0,-1 0 1 0 0,1 0-1 0 0,0 0 0 0 0,-1 0 1 0 0,1 0-1 0 0,0 0 0 0 0,0 0 1 0 0,-1 0-1 0 0,1 1 0 0 0,0-1 0 0 0,0 0 1 0 0,0 1-1 0 0,-1-1 0 0 0,0 2 1 0 0,-24 13 170 0 0,25-14-189 0 0,-13 9-1 0 0,1 0 0 0 0,1 2 0 0 0,0-1 0 0 0,-21 28 0 0 0,11-9 0 0 0,-20 38 0 0 0,6-1 0 0 0,3 1 0 0 0,-34 102 0 0 0,60-144 0 0 0,1 0 0 0 0,-5 43 0 0 0,-3 18 0 0 0,11-75 0 0 0,0-1 0 0 0,-1 1 0 0 0,0-1 0 0 0,-1 0 0 0 0,-7 13 0 0 0,9-20 0 0 0,0 0 0 0 0,1 0 0 0 0,-1-1 0 0 0,-6 6 0 0 0,0-4 0 0 0,7-4 64 0 0,-1-1 0 0 0,0 1 0 0 0,0-1 0 0 0,0 1 0 0 0,0-1 0 0 0,0 0 0 0 0,0 0 0 0 0,0-1 0 0 0,0 1 0 0 0,1-1 0 0 0,-1 1 0 0 0,0-1 0 0 0,0 0 0 0 0,0 0 0 0 0,-4-2 0 0 0,-2-2 277 0 0,0 0 1 0 0,-17-13-1 0 0,8 2-474 0 0,17 15-563 0 0,1 1-258 0 0,0 0-1102 0 0,0 0-4403 0 0,0 0-1891 0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2:20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3 164 11975 0 0,'0'0'923'0'0,"1"-2"-458"0"0,0 2-367 0 0,2-8 293 0 0,-3 7-343 0 0,0 1 1 0 0,0 0-1 0 0,0 0 1 0 0,0 0-1 0 0,0-1 1 0 0,0 1-1 0 0,0 0 0 0 0,0 0 1 0 0,0 0-1 0 0,0-1 1 0 0,0 1-1 0 0,0 0 1 0 0,0 0-1 0 0,0 0 0 0 0,0-1 1 0 0,0 1-1 0 0,0 0 1 0 0,0 0-1 0 0,0 0 1 0 0,0-1-1 0 0,0 1 1 0 0,0 0-1 0 0,0 0 0 0 0,-1 0 1 0 0,1 0-1 0 0,0-1 1 0 0,0 1-1 0 0,0 0 1 0 0,0 0-1 0 0,0 0 1 0 0,-1 0-1 0 0,1 0 0 0 0,0 0 1 0 0,0-1-1 0 0,0 1 1 0 0,0 0-1 0 0,-1 0 1 0 0,1 0-1 0 0,0 0 0 0 0,0 0 1 0 0,0 0-1 0 0,-1 0 1 0 0,1 0-1 0 0,0 0 1 0 0,0 0-1 0 0,-1 0 1 0 0,1 0 973 0 0,0 0 2 0 0,0 0 0 0 0,2-1 0 0 0,4-3-851 0 0,1 1-1 0 0,0 0 1 0 0,0 1-1 0 0,0-1 1 0 0,1 1 0 0 0,-1 1-1 0 0,0-1 1 0 0,9 0-1 0 0,64 1 768 0 0,-45 2-302 0 0,143 1-30 0 0,-103-2-12 0 0,60-4 413 0 0,-113 2-953 0 0,46-8 611 0 0,-60 9-547 0 0,1-2-1 0 0,0 0 1 0 0,-1 0-1 0 0,0 0 1 0 0,13-7-1 0 0,-21 9-100 0 0,1 1-1 0 0,0-1 1 0 0,-1 0 0 0 0,1 1 0 0 0,0-1-1 0 0,-1 1 1 0 0,1-1 0 0 0,-1 0-1 0 0,1 0 1 0 0,-1 1 0 0 0,1-1-1 0 0,-1 0 1 0 0,0 0 0 0 0,1 1-1 0 0,-1-1 1 0 0,0 0 0 0 0,0 0-1 0 0,0 0 1 0 0,1 1 0 0 0,-1-1 0 0 0,0 0-1 0 0,0 0 1 0 0,0 0 0 0 0,0 0-1 0 0,0 0 1 0 0,-1 1 0 0 0,1-1-1 0 0,0 0 1 0 0,0 0 0 0 0,0 0-1 0 0,-1 0 1 0 0,1 1 0 0 0,0-1 0 0 0,-1 0-1 0 0,0-1 1 0 0,-1-1 125 0 0,0-1 1 0 0,-1 0-1 0 0,1 1 0 0 0,-1 0 0 0 0,-3-5 1 0 0,2 5-109 0 0,0 0 0 0 0,0 0 0 0 0,1 0 0 0 0,-2 0 0 0 0,1 0 0 0 0,0 1 0 0 0,0 0 0 0 0,-1 0 0 0 0,1 0 0 0 0,-1 1 0 0 0,0-1 0 0 0,0 1 0 0 0,1 0 0 0 0,-1 0 0 0 0,0 1 0 0 0,0-1 0 0 0,0 1 0 0 0,-6 1 0 0 0,4 0-2 0 0,0 0-1 0 0,0 0 0 0 0,1 1 1 0 0,-1 0-1 0 0,0 0 0 0 0,1 1 0 0 0,-1 0 1 0 0,1 0-1 0 0,0 0 0 0 0,0 1 1 0 0,0 0-1 0 0,-7 6 0 0 0,-15 17-33 0 0,2 0 0 0 0,1 1 0 0 0,-37 55 0 0 0,13-24 0 0 0,27-35 0 0 0,17-17 0 0 0,-1-1 0 0 0,0 1 0 0 0,0-2 0 0 0,0 1 0 0 0,-1-1 0 0 0,0 0 0 0 0,0 0 0 0 0,0-1 0 0 0,-1 0 0 0 0,1 0 0 0 0,-1-1 0 0 0,0 0 0 0 0,0 0 0 0 0,0-1 0 0 0,0 0 0 0 0,-1 0 0 0 0,1-1 0 0 0,-1 0 0 0 0,1 0 0 0 0,-1-1 0 0 0,1-1 0 0 0,-1 1 0 0 0,1-1 0 0 0,-1-1 0 0 0,1 1 0 0 0,0-1 0 0 0,-14-6 0 0 0,14 5-13 0 0,0-1 0 0 0,0 0 0 0 0,0 0 0 0 0,0-1 0 0 0,1 0-1 0 0,-9-7 1 0 0,13 9-7 0 0,0 0-1 0 0,0-1 0 0 0,0 1 1 0 0,1-1-1 0 0,-1 0 1 0 0,1 1-1 0 0,0-1 0 0 0,0 0 1 0 0,0 0-1 0 0,0-1 0 0 0,1 1 1 0 0,-1 0-1 0 0,1 0 0 0 0,0-6 1 0 0,-1 1-468 0 0,1 1 1 0 0,1-1 0 0 0,0 1-1 0 0,0-1 1 0 0,0 1 0 0 0,1-1-1 0 0,1 1 1 0 0,-1-1 0 0 0,1 1-1 0 0,1 0 1 0 0,3-10 0 0 0,4 2-1048 0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2:21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0 472 11975 0 0,'0'0'547'0'0,"0"0"-11"0"0,2-1-344 0 0,7-8 931 0 0,1 2 0 0 0,13-9 0 0 0,9-7 2437 0 0,64-58 1685 0 0,-79 64-4702 0 0,-1 0 1 0 0,0-1-1 0 0,17-25 1 0 0,-19 22-58 0 0,-1 0-1 0 0,20-46 1 0 0,-32 63-450 0 0,1-1 0 0 0,-1 1 0 0 0,-1-1 0 0 0,1 1 0 0 0,-1-1 0 0 0,1 0 0 0 0,-1 1 0 0 0,-1-1 0 0 0,1 1 0 0 0,-1-1 0 0 0,-1-7 0 0 0,1 8-25 0 0,0 1 0 0 0,0-1 0 0 0,-1 1 0 0 0,1-1 0 0 0,-1 1 0 0 0,1 0 0 0 0,-1 0 0 0 0,0 0 0 0 0,0 0 0 0 0,-1 0 0 0 0,1 0 0 0 0,0 1 0 0 0,-1-1 0 0 0,0 1 0 0 0,-3-4 0 0 0,-3 1-11 0 0,-9-5 0 0 0,6 8 0 0 0,8 4 0 0 0,3-1 0 0 0,-5 1 0 0 0,4-2 0 0 0,1 0 0 0 0,-1 1 0 0 0,1-1 0 0 0,-1 1 0 0 0,1-1 0 0 0,-1 1 0 0 0,1-1 0 0 0,0 1 0 0 0,-1 0 0 0 0,1 0 0 0 0,0 0 0 0 0,0 0 0 0 0,-1 0 0 0 0,0 1 0 0 0,-6 5 0 0 0,0 1 0 0 0,1 0 0 0 0,0 0 0 0 0,0 1 0 0 0,1-1 0 0 0,0 1 0 0 0,1 1 0 0 0,0-1 0 0 0,0 1 0 0 0,1 0 0 0 0,0 0 0 0 0,-4 18 0 0 0,4-9 0 0 0,0 1 0 0 0,2 0 0 0 0,0 1 0 0 0,1-1 0 0 0,3 37 0 0 0,-1-46 0 0 0,1 0 0 0 0,0 0 0 0 0,0-1 0 0 0,1 1 0 0 0,1-1 0 0 0,0 1 0 0 0,5 9 0 0 0,-7-17 0 0 0,0 1 0 0 0,-1-1 0 0 0,2 0 0 0 0,-1 0 0 0 0,0 0 0 0 0,1 0 0 0 0,-1 0 0 0 0,1 0 0 0 0,0-1 0 0 0,0 0 0 0 0,0 1 0 0 0,0-1 0 0 0,0 0 0 0 0,0 0 0 0 0,1-1 0 0 0,-1 1 0 0 0,1-1 0 0 0,-1 1 0 0 0,1-1 0 0 0,0 0 0 0 0,-1-1 0 0 0,1 1 0 0 0,5 0 0 0 0,3-1-593 0 0,-1 0 1 0 0,0-1-1 0 0,0 0 1 0 0,0-1-1 0 0,0-1 1 0 0,0 1-1 0 0,-1-1 1 0 0,1-1-1 0 0,-1 0 0 0 0,0-1 1 0 0,0 0-1 0 0,0 0 1 0 0,14-11-1 0 0,-14 7-943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8:38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273 696 11975 0 0,'0'0'547'0'0,"0"0"-11"0"0,1-1-344 0 0,0-6 655 0 0,1 0 1 0 0,-2 0-1 0 0,1 0 1 0 0,-1 0-1 0 0,0 0 1 0 0,0 0-1 0 0,0 0 0 0 0,-4-12 1 0 0,4 15-871 0 0,-1 0 374 0 0,0 0 0 0 0,0 1 0 0 0,-1-1-1 0 0,1 0 1 0 0,-4-4 0 0 0,3 3 105 0 0,1 5-412 0 0,1-1 0 0 0,-1 0 0 0 0,1 0-1 0 0,-1 1 1 0 0,0-1 0 0 0,1 0 0 0 0,-1 1 0 0 0,0-1-1 0 0,0 0 1 0 0,0 1 0 0 0,1-1 0 0 0,-1 1 0 0 0,0 0 0 0 0,0-1-1 0 0,0 1 1 0 0,0 0 0 0 0,0-1 0 0 0,0 1 0 0 0,0 0-1 0 0,0 0 1 0 0,1 0 0 0 0,-1 0 0 0 0,0 0 0 0 0,-2 0-1 0 0,-22 4 987 0 0,22-3-1003 0 0,-7 1 87 0 0,0 2 0 0 0,1-1-1 0 0,-1 2 1 0 0,1-1 0 0 0,0 1 0 0 0,0 0 0 0 0,1 1-1 0 0,-10 8 1 0 0,2 0 142 0 0,2-1 0 0 0,0 2 0 0 0,-15 19 0 0 0,22-25-256 0 0,1 0 0 0 0,1 0 0 0 0,-1 0 0 0 0,2 1 0 0 0,-7 14 0 0 0,10-19 0 0 0,-1-1 0 0 0,1 0 0 0 0,0 1 0 0 0,0-1 0 0 0,1 1 0 0 0,-1-1 0 0 0,1 1 0 0 0,0-1 0 0 0,0 1 0 0 0,1-1 0 0 0,-1 1 0 0 0,1-1 0 0 0,0 1 0 0 0,0-1 0 0 0,3 6 0 0 0,-3-8 0 0 0,0 1 0 0 0,1-1 0 0 0,-1 0 0 0 0,1 0 0 0 0,-1 0 0 0 0,1 0 0 0 0,0 0 0 0 0,0-1 0 0 0,0 1 0 0 0,0 0 0 0 0,0-1 0 0 0,1 0 0 0 0,-1 1 0 0 0,0-1 0 0 0,1 0 0 0 0,-1 0 0 0 0,1 0 0 0 0,-1 0 0 0 0,1-1 0 0 0,-1 1 0 0 0,1-1 0 0 0,4 1 0 0 0,0-1 0 0 0,-1 0 0 0 0,1 0 0 0 0,0-1 0 0 0,-1 0 0 0 0,1 0 0 0 0,-1 0 0 0 0,12-5 0 0 0,-5 1 0 0 0,0-1 0 0 0,-1-1 0 0 0,0 0 0 0 0,0-1 0 0 0,-1 0 0 0 0,0-1 0 0 0,0 0 0 0 0,15-17 0 0 0,4-9 0 0 0,32-50 0 0 0,-50 69 0 0 0,14-21 269 0 0,-2-2 0 0 0,-2 0 0 0 0,-1-2 0 0 0,-2 0 0 0 0,-2-1 0 0 0,16-61 0 0 0,-33 102-253 0 0,1-2 3 0 0,0 1-1 0 0,-1-1 1 0 0,1 0 0 0 0,-1 0-1 0 0,0 0 1 0 0,0 0-1 0 0,0-3 1 0 0,0 6-19 0 0,0 0 0 0 0,0 0 0 0 0,0 0 0 0 0,0-1 0 0 0,0 1 0 0 0,0 0 0 0 0,0 0 0 0 0,0-1 0 0 0,0 1 0 0 0,0 0 0 0 0,0 0 0 0 0,0 0 0 0 0,0-1 0 0 0,0 1 0 0 0,0 0 0 0 0,0 0 0 0 0,0-1 0 0 0,0 1 0 0 0,-1 0 0 0 0,1 0 0 0 0,0 0 0 0 0,0 0 0 0 0,0-1 0 0 0,0 1 0 0 0,0 0 0 0 0,-1 0 0 0 0,1 0 0 0 0,0 0 0 0 0,0-1 0 0 0,0 1 0 0 0,-1 0 0 0 0,1 0 0 0 0,0 0 0 0 0,0 0 0 0 0,0 0 0 0 0,-1 0 0 0 0,1 0 0 0 0,0 0 0 0 0,0 0 0 0 0,-1 0 0 0 0,1 0 0 0 0,0 0 0 0 0,0 0 0 0 0,0 0 0 0 0,-1 0 0 0 0,1 0 0 0 0,0 0 0 0 0,0 0 0 0 0,-1 0 0 0 0,1 0 0 0 0,0 0 0 0 0,0 0 0 0 0,0 0 0 0 0,-1 1 0 0 0,1-1 0 0 0,0 0 0 0 0,0 0 0 0 0,0 0 0 0 0,-1 0 0 0 0,1 0 0 0 0,0 1 0 0 0,0-1 0 0 0,0 0 0 0 0,0 0 0 0 0,0 0 0 0 0,-1 1 0 0 0,1-1 0 0 0,0 0 0 0 0,0 0 0 0 0,-7 7 0 0 0,1-1 0 0 0,-1 1 0 0 0,1 1 0 0 0,1-1 0 0 0,-1 1 0 0 0,-7 14 0 0 0,3 0 0 0 0,-13 34 0 0 0,11-20 0 0 0,-15 72 0 0 0,24-88 0 0 0,1 1 0 0 0,0-1 0 0 0,2 1 0 0 0,0-1 0 0 0,4 26 0 0 0,-3-41 0 0 0,0-1 0 0 0,0 0 0 0 0,0 1 0 0 0,1-1 0 0 0,-1 0 0 0 0,1 0 0 0 0,0 0 0 0 0,1 0 0 0 0,-1 0 0 0 0,0-1 0 0 0,1 1 0 0 0,0-1 0 0 0,5 6 0 0 0,-6-8 0 0 0,0 1 0 0 0,0-1 0 0 0,0 1 0 0 0,1-1 0 0 0,-1 1 0 0 0,0-1 0 0 0,0 0 0 0 0,1 0 0 0 0,-1 0 0 0 0,1-1 0 0 0,-1 1 0 0 0,1-1 0 0 0,-1 1 0 0 0,1-1 0 0 0,-1 0 0 0 0,1 0 0 0 0,-1 0 0 0 0,1 0 0 0 0,0 0 0 0 0,-1 0 0 0 0,1-1 0 0 0,-1 1 0 0 0,1-1 0 0 0,-1 0 0 0 0,3-1 0 0 0,32-15 0 0 0,-1-2 0 0 0,-1-1 0 0 0,-1-1 0 0 0,-1-2 0 0 0,-1-2 0 0 0,-1-1 0 0 0,-1-1 0 0 0,-2-2 0 0 0,0 0 0 0 0,-2-2 0 0 0,-2-1 0 0 0,-1-1 0 0 0,22-42 0 0 0,-5-5 310 0 0,-4-2 0 0 0,32-109 1 0 0,-61 166 641 0 0,-11 34-807 0 0,-6 21-125 0 0,0 6-20 0 0,4-17 0 0 0,-3 25 0 0 0,-65 296 0 0 0,43-247 0 0 0,-2 4 0 0 0,30-84 0 0 0,0 0 0 0 0,1 0 0 0 0,0 0 0 0 0,1 0 0 0 0,1 20 0 0 0,5-10 0 0 0,2-10 0 0 0,-2-10 0 0 0,-3-3 0 0 0,0 2-14 0 0,-1-1 0 0 0,1 0 0 0 0,-1 0 1 0 0,1 0-1 0 0,0-1 0 0 0,-1 1 0 0 0,1 0 0 0 0,0-1 0 0 0,0 1 1 0 0,-1-1-1 0 0,1 1 0 0 0,0-1 0 0 0,0 0 0 0 0,0 0 0 0 0,0 0 1 0 0,0 0-1 0 0,-1 0 0 0 0,1 0 0 0 0,0 0 0 0 0,0-1 0 0 0,0 1 1 0 0,-1-1-1 0 0,1 1 0 0 0,0-1 0 0 0,0 0 0 0 0,-1 0 0 0 0,1 0 1 0 0,2-1-1 0 0,10-6-512 0 0,0 0 0 0 0,0-1 1 0 0,-1-1-1 0 0,0 0 0 0 0,-1-1 0 0 0,0 0 1 0 0,18-23-1 0 0,-18 18-1984 0 0,14-23-1 0 0,-14 16-5677 0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2:22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17503 0 0,'0'0'803'0'0,"0"0"-18"0"0,1 0-358 0 0,95-26 6422 0 0,-31 9-6038 0 0,10-1-398 0 0,-48 16-6000 0 0,-27 2 3542 0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2:23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19 15663 0 0,'0'0'719'0'0,"0"0"-20"0"0,-1 0-407 0 0,1-1 1 0 0,0 0 0 0 0,0 0-1 0 0,0 0 1 0 0,-1 0 0 0 0,1 0-1 0 0,0 0 1 0 0,-1 0 0 0 0,1 0-1 0 0,-1 0 1 0 0,1 0 0 0 0,-1 0-1 0 0,0 0 1 0 0,-1 0-138 0 0,0 0 1 0 0,0 0-1 0 0,0 1 0 0 0,0-1 1 0 0,1 1-1 0 0,-1-1 0 0 0,0 1 1 0 0,0 0-1 0 0,0 0 0 0 0,0 0 1 0 0,0 0-1 0 0,0 0 0 0 0,0 0 1 0 0,0 0-1 0 0,0 1 0 0 0,0-1 1 0 0,-3 2-1 0 0,-4 1 204 0 0,-1 1 0 0 0,-11 6 0 0 0,2-1 140 0 0,-34 16-482 0 0,49-21-17 0 0,6-2 0 0 0,4 0 0 0 0,2-2 0 0 0,0 1 0 0 0,0-1 0 0 0,1-1 0 0 0,-1 0 0 0 0,15-3 0 0 0,17-2 0 0 0,26-2 0 0 0,-65 8 0 0 0,-1 0 0 0 0,1 0 0 0 0,-1 0 0 0 0,1 0 0 0 0,-1 0 0 0 0,1 0 0 0 0,-1 0 0 0 0,1 0 0 0 0,-1 0 0 0 0,1 0 0 0 0,0 0 0 0 0,-1 1 0 0 0,1-1 0 0 0,-1 0 0 0 0,0 0 0 0 0,1 1 0 0 0,0-1 0 0 0,0 2 16 0 0,0-1-1 0 0,0 0 0 0 0,0 1 1 0 0,-1-1-1 0 0,1 1 1 0 0,-1-1-1 0 0,1 1 0 0 0,-1-1 1 0 0,1 1-1 0 0,-1 0 1 0 0,0-1-1 0 0,0 1 1 0 0,0-1-1 0 0,0 1 0 0 0,0 0 1 0 0,0-1-1 0 0,0 1 1 0 0,0-1-1 0 0,-1 1 1 0 0,1 0-1 0 0,-2 2 0 0 0,1 1 84 0 0,-1 0 0 0 0,0 0-1 0 0,0-1 1 0 0,-1 1-1 0 0,-4 7 1 0 0,-9 7 174 0 0,0-1 1 0 0,-2-2-1 0 0,-21 18 0 0 0,29-25-249 0 0,-62 53-24 0 0,68-60 0 0 0,3-2 0 0 0,0 1 0 0 0,0 0 0 0 0,0 0 0 0 0,0-1 0 0 0,0 1 0 0 0,0 0 0 0 0,0 0 0 0 0,0 0 0 0 0,0 0 0 0 0,0 0 0 0 0,1 0 0 0 0,-2 2 0 0 0,2-3 0 0 0,0 1 0 0 0,0-1 0 0 0,0 0 0 0 0,-1 0 0 0 0,1 1 0 0 0,0-1 0 0 0,0 0 0 0 0,0 0 0 0 0,0 0 0 0 0,0 1 0 0 0,0-1 0 0 0,0 0 0 0 0,0 0 0 0 0,0 1 0 0 0,0-1 0 0 0,0 0 0 0 0,0 0 0 0 0,0 1 0 0 0,0-1 0 0 0,0 0 0 0 0,0 0 0 0 0,0 1 0 0 0,0-1 0 0 0,0 0 0 0 0,0 0 0 0 0,1 1 0 0 0,-1-1 0 0 0,0 0 0 0 0,0 0 0 0 0,0 0 0 0 0,0 1 0 0 0,0-1 0 0 0,1 0 0 0 0,-1 0 0 0 0,0 0 0 0 0,0 0 0 0 0,0 1 0 0 0,1-1 0 0 0,-1 0 0 0 0,0 0 0 0 0,0 0 0 0 0,0 0 0 0 0,1 0 0 0 0,-1 0 0 0 0,0 0 0 0 0,0 0 0 0 0,1 0 0 0 0,-1 0 0 0 0,0 0 0 0 0,0 0 0 0 0,1 0 0 0 0,-1 0 0 0 0,0 0 0 0 0,0 0 0 0 0,1 0 0 0 0,-1 0 0 0 0,0 0 0 0 0,0 0 0 0 0,1 0 0 0 0,20 3 0 0 0,-11-2 0 0 0,0 0 0 0 0,0 1 0 0 0,11 3 0 0 0,-18-4 0 0 0,0 0 0 0 0,-1 0 0 0 0,1 1 0 0 0,0-1 0 0 0,-1 1 0 0 0,0-1 0 0 0,1 1 0 0 0,-1 0 0 0 0,0 0 0 0 0,1 0 0 0 0,-1 0 0 0 0,0 0 0 0 0,-1 0 0 0 0,1 1 0 0 0,2 3 0 0 0,3 7 0 0 0,0 0 0 0 0,-1 1 0 0 0,9 27 0 0 0,-14-37 0 0 0,0 0 0 0 0,-1-1 0 0 0,1 1 0 0 0,-1 0 0 0 0,0 0 0 0 0,0 0 0 0 0,0-1 0 0 0,0 1 0 0 0,0 0 0 0 0,-1 0 0 0 0,0 0 0 0 0,0-1 0 0 0,0 1 0 0 0,0 0 0 0 0,0-1 0 0 0,-1 1 0 0 0,0-1 0 0 0,1 0 0 0 0,-1 1 0 0 0,-1-1 0 0 0,-2 3 0 0 0,1-2 73 0 0,-1 0 0 0 0,1 0 1 0 0,-1 0-1 0 0,0-1 0 0 0,0 0 0 0 0,-1 0 0 0 0,1 0 0 0 0,-1-1 0 0 0,1 0 1 0 0,-1 0-1 0 0,0 0 0 0 0,0-1 0 0 0,-11 2 0 0 0,10-3 12 0 0,0 1 1 0 0,0-1-1 0 0,0 0 0 0 0,0 0 1 0 0,0-1-1 0 0,0 0 0 0 0,0 0 1 0 0,0-1-1 0 0,0 0 0 0 0,1 0 1 0 0,-12-5-1 0 0,16 6-85 0 0,0 0 0 0 0,1 0 0 0 0,-1-1 0 0 0,0 1 0 0 0,1 0 0 0 0,-1 0 0 0 0,1-1 0 0 0,0 1 0 0 0,-1-1 0 0 0,1 1 0 0 0,0-1 0 0 0,0 0 0 0 0,0 1 0 0 0,0-1 0 0 0,0 0 0 0 0,0 0 0 0 0,-1-3 0 0 0,2 2 0 0 0,-1 0 0 0 0,1 0 0 0 0,0 0 0 0 0,0 0 0 0 0,0 0 0 0 0,0 0 0 0 0,1 0 0 0 0,-1 0 0 0 0,1 0 0 0 0,2-5 0 0 0,2-4 0 0 0,1 0 0 0 0,0 1 0 0 0,0-1 0 0 0,12-13 0 0 0,-17 24 0 0 0,120-142-7609 0 0,-119 141 7549 0 0,28-32-1976 0 0,-1-1-11 0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2:23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88 17503 0 0,'-1'-2'399'0'0,"-1"-15"466"0"0,-1-26-1 0 0,3 42 215 0 0,2-8 1891 0 0,3-5-750 0 0,-5 12-1646 0 0,0 2-50 0 0,0 0-79 0 0,2 0-290 0 0,0 0-154 0 0,0 0 0 0 0,0 0 0 0 0,0 1 0 0 0,0-1 0 0 0,0 0 0 0 0,0 1 0 0 0,0-1 0 0 0,0 1 0 0 0,0 0 1 0 0,-1-1-1 0 0,1 1 0 0 0,0 0 0 0 0,0 0 0 0 0,-1 0 0 0 0,1 0 0 0 0,0 1 0 0 0,1 1 0 0 0,4 2-3 0 0,0 0 2 0 0,-1 0 0 0 0,0 0 0 0 0,0 1 0 0 0,0 0 0 0 0,0 0 0 0 0,-1 0 0 0 0,0 0 0 0 0,6 11 0 0 0,-7-10 0 0 0,11 17 0 0 0,-4-9 0 0 0,11 20 0 0 0,-16-22 0 0 0,-7-9 0 0 0,0-3 0 0 0,1 1 0 0 0,-1 0 0 0 0,1-1 0 0 0,0 1 0 0 0,-1 0 0 0 0,1-1 0 0 0,-1 1 0 0 0,0-1 0 0 0,1 1 0 0 0,-1-1 0 0 0,0 1 0 0 0,0-1 0 0 0,0 0 0 0 0,0 1 0 0 0,0-1 0 0 0,0 0 0 0 0,0 0 0 0 0,-2 2 0 0 0,-1 1 0 0 0,-5 4 0 0 0,-1 0 0 0 0,1 0 0 0 0,-1-1 0 0 0,-15 8 0 0 0,-15 12 0 0 0,32-21 0 0 0,8-6 0 0 0,0 0 0 0 0,0 0 0 0 0,0 0 0 0 0,-1 0 0 0 0,1 0 0 0 0,0 0 0 0 0,0 0 0 0 0,0 0 0 0 0,0 1 0 0 0,-1-1 0 0 0,1 0 0 0 0,0 0 0 0 0,0 0 0 0 0,0 0 0 0 0,0 0 0 0 0,0 1 0 0 0,-1-1 0 0 0,1 0 0 0 0,0 0 0 0 0,0 0 0 0 0,0 0 0 0 0,0 1 0 0 0,0-1 0 0 0,0 0 0 0 0,0 0 0 0 0,0 0 0 0 0,0 1 0 0 0,0-1 0 0 0,0 0 0 0 0,0 0 0 0 0,0 1 0 0 0,0-1 0 0 0,0 0 0 0 0,0 0 0 0 0,0 0 0 0 0,0 1 0 0 0,0-1 0 0 0,0 0 0 0 0,0 0 0 0 0,0 0 0 0 0,0 1 0 0 0,0-1 0 0 0,0 0 0 0 0,1 0 0 0 0,-1 0 0 0 0,0 0 0 0 0,0 1 0 0 0,0-1 0 0 0,0 0 0 0 0,0 0 0 0 0,1 0 0 0 0,-1 0 0 0 0,0 0 0 0 0,0 0 0 0 0,0 1 0 0 0,0-1 0 0 0,1 0 0 0 0,-1 0 0 0 0,0 0 0 0 0,0 0 0 0 0,0 0 0 0 0,1 0 0 0 0,-1 0 0 0 0,0 0 0 0 0,1 0 0 0 0,10 2 0 0 0,8-6 0 0 0,-17 3 0 0 0,0 0 0 0 0,0 1 0 0 0,0-1 0 0 0,0 1 0 0 0,0-1 0 0 0,0 1 0 0 0,0 0 0 0 0,1-1 0 0 0,1 2 0 0 0,52 11-829 0 0,-15-9-2637 0 0,-20-4-5063 0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2:23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13823 0 0,'0'0'630'0'0,"0"0"-13"0"0,0 0-252 0 0,0 0 391 0 0,0 0 216 0 0,0 0 42 0 0,0 0 8 0 0,2-1 2 0 0,4-2-413 0 0,0 0 0 0 0,0 1 0 0 0,1-1 0 0 0,-1 1 0 0 0,1 1 0 0 0,6-2 1 0 0,45-4 816 0 0,-41 6-870 0 0,81-4 2002 0 0,-57 4-2134 0 0,4 0-236 0 0,-33 0-1580 0 0,1 1-1 0 0,-1 0 0 0 0,1 1 1 0 0,22 5-1 0 0,14 0-2770 0 0,-49-6 1603 0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2:24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14 19351 0 0,'0'0'886'0'0,"0"0"-21"0"0,2 0-554 0 0,3 0-154 0 0,1-1 0 0 0,-1 0 0 0 0,1 0 0 0 0,6-2 1 0 0,-7 1 131 0 0,1 1 0 0 0,-1-1 1 0 0,1 1-1 0 0,-1 1 1 0 0,11-1-1 0 0,-2 2 119 0 0,0 0 0 0 0,-1 1 0 0 0,28 8 0 0 0,-40-9-375 0 0,1-1 0 0 0,0 1 0 0 0,-1 0 0 0 0,1 0 0 0 0,-1 0 0 0 0,1 0 0 0 0,-1 0 0 0 0,0 0 0 0 0,1 1 0 0 0,-1-1 0 0 0,0 0 0 0 0,0 1 1 0 0,0-1-1 0 0,0 1 0 0 0,0-1 0 0 0,0 1 0 0 0,0-1 0 0 0,0 1 0 0 0,-1 0 0 0 0,1-1 0 0 0,-1 1 0 0 0,1 0 0 0 0,-1 0 0 0 0,0 0 0 0 0,1-1 0 0 0,-1 1 0 0 0,0 0 0 0 0,0 0 0 0 0,0 0 0 0 0,-1 2 0 0 0,0-1 40 0 0,1 1 0 0 0,-1 0 1 0 0,0 0-1 0 0,0-1 0 0 0,0 1 0 0 0,-1-1 0 0 0,1 1 0 0 0,-1-1 0 0 0,0 0 1 0 0,0 1-1 0 0,0-1 0 0 0,0 0 0 0 0,-5 4 0 0 0,-21 17-73 0 0,-1-1 0 0 0,-46 28 0 0 0,59-40 0 0 0,0 1 0 0 0,1 1 0 0 0,-15 15 0 0 0,24-20 0 0 0,8 2 0 0 0,-1-9 0 0 0,1 1 0 0 0,0 0 0 0 0,0 0 0 0 0,0 0 0 0 0,0-1 0 0 0,0 1 0 0 0,1-1 0 0 0,-1 0 0 0 0,0 1 0 0 0,1-1 0 0 0,-1 0 0 0 0,4 1 0 0 0,32 8 0 0 0,-19-8-812 0 0,0-1-1 0 0,-1-1 1 0 0,1 0 0 0 0,0-1-1 0 0,19-4 1 0 0,-17 3 75 0 0,-7 0-1308 0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2:24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299 501 15663 0 0,'0'0'356'0'0,"0"0"50"0"0,0 0 20 0 0,1-2-42 0 0,2-2 28 0 0,-1-1 0 0 0,1 0 0 0 0,-1 0 0 0 0,0 0 0 0 0,-1 0 0 0 0,1 0 0 0 0,-1-1 0 0 0,0 1 0 0 0,0-8 0 0 0,-1 12-270 0 0,0-1-1 0 0,0 1 0 0 0,0-1 0 0 0,0 1 0 0 0,0 0 0 0 0,-1-1 0 0 0,1 1 0 0 0,-1-1 0 0 0,1 1 0 0 0,-1-1 0 0 0,1 1 1 0 0,-1 0-1 0 0,0-1 0 0 0,1 1 0 0 0,-1 0 0 0 0,0 0 0 0 0,0 0 0 0 0,0-1 0 0 0,0 1 0 0 0,0 0 0 0 0,0 0 0 0 0,-1 0 1 0 0,1 1-1 0 0,0-1 0 0 0,0 0 0 0 0,-1 0 0 0 0,1 1 0 0 0,0-1 0 0 0,-1 1 0 0 0,1-1 0 0 0,-1 1 0 0 0,1-1 0 0 0,-1 1 1 0 0,1 0-1 0 0,-1 0 0 0 0,1 0 0 0 0,-1 0 0 0 0,1 0 0 0 0,-3 0 0 0 0,0 1-105 0 0,-1-1-1 0 0,1 1 1 0 0,-1 0-1 0 0,1 0 1 0 0,-1 0-1 0 0,1 1 1 0 0,0-1-1 0 0,0 1 1 0 0,-5 3-1 0 0,-38 26 187 0 0,24-14-183 0 0,6-5-39 0 0,1 1 0 0 0,1 0 0 0 0,0 1 0 0 0,0 1 0 0 0,2 0 0 0 0,-24 34 0 0 0,33-43 0 0 0,0 1 0 0 0,0-1 0 0 0,0 1 0 0 0,1 0 0 0 0,0 1 0 0 0,0-1 0 0 0,1 0 0 0 0,-2 13 0 0 0,5-11 0 0 0,0-7 0 0 0,0-1 0 0 0,0-1 0 0 0,1 1 0 0 0,-1 0 0 0 0,0 0 0 0 0,0 0 0 0 0,1 0 0 0 0,-1-1 0 0 0,1 1 0 0 0,-1-1 0 0 0,0 1 0 0 0,1-1 0 0 0,-1 0 0 0 0,1 1 0 0 0,-1-1 0 0 0,1 0 0 0 0,1 0 0 0 0,27-2 0 0 0,-16-1-2 0 0,-1 0 0 0 0,0-2 1 0 0,-1 0-1 0 0,1 0 0 0 0,-1-1 0 0 0,0-1 0 0 0,-1 0 1 0 0,1 0-1 0 0,16-16 0 0 0,6-7 47 0 0,44-54 0 0 0,-61 64 310 0 0,-2-1 1 0 0,22-36-1 0 0,18-51 523 0 0,-45 89-862 0 0,3-13-12 0 0,0 0 0 0 0,-2-1 0 0 0,8-40 0 0 0,-18 66-4 0 0,0 1 0 0 0,1 0 0 0 0,-2-1 0 0 0,1 1 0 0 0,-1-1 0 0 0,0 1 0 0 0,0-1 0 0 0,-1 1 0 0 0,0-1 0 0 0,0 1 0 0 0,-1-1 0 0 0,-3-8 0 0 0,-1 3 0 0 0,5 12 27 0 0,0-1 0 0 0,0 0 0 0 0,-1 0 0 0 0,1 1 0 0 0,0-1 0 0 0,-1 1-1 0 0,1-1 1 0 0,0 1 0 0 0,-1 0 0 0 0,1-1 0 0 0,0 1 0 0 0,-1 0 0 0 0,1 0 0 0 0,-1 0 0 0 0,1 0 0 0 0,0 0 0 0 0,-1 0-1 0 0,1 0 1 0 0,-1 1 0 0 0,1-1 0 0 0,-2 1 0 0 0,-2 0 114 0 0,1 1 1 0 0,0 0-1 0 0,-1 0 0 0 0,1 0 1 0 0,-5 3-1 0 0,-1 3-98 0 0,0 0 0 0 0,1 1 1 0 0,0 0-1 0 0,1 1 0 0 0,0-1 0 0 0,0 2 0 0 0,1-1 1 0 0,0 1-1 0 0,-7 17 0 0 0,-4 10 45 0 0,-17 61 0 0 0,-8 63-1084 0 0,37-129 747 0 0,2 0 0 0 0,1 0 0 0 0,1 35 0 0 0,2-59 170 0 0,1 0-1 0 0,0-1 0 0 0,0 1 1 0 0,1 0-1 0 0,-1-1 1 0 0,5 9-1 0 0,-5-14-135 0 0,0-1 0 0 0,0 0-1 0 0,0 0 1 0 0,0 0-1 0 0,0 0 1 0 0,1 0 0 0 0,-1 0-1 0 0,1 0 1 0 0,-1 0 0 0 0,1 0-1 0 0,0-1 1 0 0,0 1 0 0 0,0-1-1 0 0,0 1 1 0 0,0-1 0 0 0,0 0-1 0 0,0 0 1 0 0,0 0 0 0 0,1 0-1 0 0,-1 0 1 0 0,0 0 0 0 0,1-1-1 0 0,-1 1 1 0 0,0-1 0 0 0,1 1-1 0 0,-1-1 1 0 0,4 0-1 0 0,29-3-2319 0 0,-1-6-23 0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2:2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6 23039 0 0,'0'0'1057'0'0,"0"0"-29"0"0,-2-1-658 0 0,1 0-243 0 0,-1 1 0 0 0,0-1 0 0 0,0 0 0 0 0,0 1 0 0 0,0 0 0 0 0,1-1 0 0 0,-1 1 0 0 0,0 0 0 0 0,0 0 0 0 0,0 0 0 0 0,0 0 0 0 0,0 0 0 0 0,0 0 0 0 0,0 1 0 0 0,0-1 0 0 0,1 1 0 0 0,-1-1 0 0 0,0 1 0 0 0,0 0 0 0 0,1 0 0 0 0,-1 0 0 0 0,-2 1 0 0 0,-5 3 26 0 0,-1 1 0 0 0,1-1 0 0 0,1 2 0 0 0,-1-1 0 0 0,1 1 0 0 0,0 0 0 0 0,-11 14 0 0 0,14-13-153 0 0,5 2 0 0 0,0-9 0 0 0,1 0 0 0 0,0 0 0 0 0,0 0 0 0 0,0 1 0 0 0,0-1 0 0 0,0 0 0 0 0,0 0 0 0 0,0 0 0 0 0,0-1 0 0 0,0 1 0 0 0,1 0 0 0 0,-1 0 0 0 0,0-1 0 0 0,0 1 0 0 0,1-1 0 0 0,-1 1 0 0 0,0-1 0 0 0,1 1 0 0 0,-1-1 0 0 0,1 0 0 0 0,-1 0 0 0 0,2 1 0 0 0,37-1 0 0 0,-33-1 0 0 0,176-16 457 0 0,-183 17-446 0 0,1 0-1 0 0,-1 0 0 0 0,0-1 1 0 0,0 1-1 0 0,1 0 0 0 0,-1 0 0 0 0,0 0 1 0 0,0 0-1 0 0,1 0 0 0 0,-1 0 1 0 0,0 0-1 0 0,1 0 0 0 0,-1 0 0 0 0,0 0 1 0 0,0 0-1 0 0,1 0 0 0 0,-1 1 1 0 0,0-1-1 0 0,0 0 0 0 0,1 0 1 0 0,-1 0-1 0 0,0 0 0 0 0,0 0 0 0 0,0 0 1 0 0,1 1-1 0 0,-1-1 0 0 0,0 0 1 0 0,0 0-1 0 0,0 0 0 0 0,1 1 0 0 0,-1-1 1 0 0,0 0-1 0 0,-2 10 472 0 0,-14 11 278 0 0,14-19-727 0 0,-15 16-33 0 0,0-1 0 0 0,-32 25 0 0 0,33-29 0 0 0,1 0 0 0 0,0 0 0 0 0,1 2 0 0 0,-23 28 0 0 0,36-41 0 0 0,0-1 0 0 0,0 1 0 0 0,0-1 0 0 0,0 1 0 0 0,0 0 0 0 0,0 0 0 0 0,1 0 0 0 0,-1-1 0 0 0,0 1 0 0 0,1 0 0 0 0,-1 4 0 0 0,3 2 0 0 0,1-3 0 0 0,1-1 0 0 0,-1 0 0 0 0,1 0 0 0 0,0 0 0 0 0,0-1 0 0 0,1 1 0 0 0,-1-1 0 0 0,0 0 0 0 0,8 3 0 0 0,12 10 0 0 0,-17-11 0 0 0,-2-1 0 0 0,0 0 0 0 0,0 0 0 0 0,0 0 0 0 0,0 1 0 0 0,-1-1 0 0 0,0 1 0 0 0,0 0 0 0 0,0 0 0 0 0,0 0 0 0 0,5 12 0 0 0,-6-8 0 0 0,0 1 0 0 0,-1-1 0 0 0,0 1 0 0 0,0-1 0 0 0,-1 1 0 0 0,-1 0 0 0 0,1-1 0 0 0,-3 13 0 0 0,1-5 0 0 0,-1-1 0 0 0,-1 1 0 0 0,-10 30 0 0 0,6-27 0 0 0,-1-1 0 0 0,-1-1 0 0 0,0 0 0 0 0,-1 0 0 0 0,-25 31 0 0 0,30-42 0 0 0,0 0 0 0 0,-1-1 0 0 0,0 0 0 0 0,0 0 0 0 0,-1-1 0 0 0,1 0 0 0 0,-1 0 0 0 0,0 0 0 0 0,-1-1 0 0 0,1 0 0 0 0,-1-1 0 0 0,0 1 0 0 0,0-1 0 0 0,0-1 0 0 0,0 0 0 0 0,-17 3 0 0 0,19-5-153 0 0,-1 0 1 0 0,1-1-1 0 0,0 0 0 0 0,-1 0 1 0 0,1 0-1 0 0,0-1 0 0 0,0 0 1 0 0,0 0-1 0 0,0 0 0 0 0,0-1 1 0 0,0 0-1 0 0,-10-7 0 0 0,5 2-395 0 0,0-1 0 0 0,0 0 0 0 0,0-1 0 0 0,-14-19 0 0 0,13 14-976 0 0,5-1-11 0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2:25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89 23039 0 0,'-3'-4'416'0'0,"-4"-8"1253"0"0,7 11-1611 0 0,0 1 0 0 0,-1-1-1 0 0,1 1 1 0 0,0-1-1 0 0,0 1 1 0 0,0-1-1 0 0,0 0 1 0 0,0 1-1 0 0,0-1 1 0 0,0 1-1 0 0,1-1 1 0 0,-1 1-1 0 0,0-1 1 0 0,0 1-1 0 0,0-1 1 0 0,0 1 0 0 0,1-1-1 0 0,-1 1 1 0 0,0-1-1 0 0,1 1 1 0 0,-1-1-1 0 0,0 1 1 0 0,1-1-1 0 0,-1 1 1 0 0,0-1-1 0 0,1 1 1 0 0,-1 0-1 0 0,1-1 1 0 0,-1 1-1 0 0,1 0 1 0 0,-1-1 0 0 0,1 1-1 0 0,0 0 1 0 0,0-1 257 0 0,5-2 83 0 0,0 0 0 0 0,0 0-1 0 0,0 1 1 0 0,1 0 0 0 0,-1 0-1 0 0,0 1 1 0 0,1 0 0 0 0,9-1-1 0 0,7-2 167 0 0,51-9-478 0 0,136-7 0 0 0,-110 22-1759 0 0,-98-2-242 0 0,-2 0-108 0 0,0 0-22 0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2:26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23039 0 0,'3'1'528'0'0,"2"1"-342"0"0,0 0 1 0 0,0 0-1 0 0,0-1 0 0 0,0 1 1 0 0,1-1-1 0 0,-1 0 0 0 0,0-1 1 0 0,1 0-1 0 0,7 0 0 0 0,56-6-31 0 0,-46 3-101 0 0,107-19 1599 0 0,-82 13-1330 0 0,-44 8-331 0 0,19-4-879 0 0,32-9-1 0 0,-30 6-122 0 0,-3 2-13 0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2:26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37 861 17503 0 0,'0'-1'399'0'0,"129"-357"7599"0"0,-119 318-7232 0 0,-1 0 0 0 0,-2 0 0 0 0,4-69 0 0 0,-10 42 607 0 0,-11-97 1 0 0,2 126-1374 0 0,8 37 0 0 0,0 1 0 0 0,0 0 0 0 0,0 0 0 0 0,0 0 0 0 0,0 0 0 0 0,0 0 0 0 0,0 0 0 0 0,0 0 0 0 0,0-1 0 0 0,0 1 0 0 0,0 0 0 0 0,0 0 0 0 0,0 0 0 0 0,0 0 0 0 0,0 0 0 0 0,0 0 0 0 0,0 0 0 0 0,-1-1 0 0 0,1 1 0 0 0,0 0 0 0 0,0 0 0 0 0,0 0 0 0 0,0 0 0 0 0,0 0 0 0 0,0 0 0 0 0,0 0 0 0 0,0 0 0 0 0,0 0 0 0 0,0 0 0 0 0,-1 0 0 0 0,1-1 0 0 0,0 1 0 0 0,0 0 0 0 0,0 0 0 0 0,0 0 0 0 0,0 0 0 0 0,0 0 0 0 0,0 0 0 0 0,0 0 0 0 0,-1 0 0 0 0,1 0 0 0 0,0 0 0 0 0,0 0 0 0 0,0 0 0 0 0,0 0 0 0 0,-4 6 0 0 0,-2 7 0 0 0,-15 63 0 0 0,4 0 0 0 0,-8 80 0 0 0,22-134 0 0 0,-51 338 0 0 0,17-119 0 0 0,36-234 0 0 0,-1 4 0 0 0,1-1 0 0 0,-1 1 0 0 0,2 0 0 0 0,1 20 0 0 0,2-22 0 0 0,-3-9 0 0 0,0 0 0 0 0,0 0 0 0 0,0 0 0 0 0,1 0 0 0 0,-1 1 0 0 0,0-1 0 0 0,0 0 0 0 0,1 0 0 0 0,-1 0 0 0 0,0 0 0 0 0,0 0 0 0 0,1 0 0 0 0,-1 0 0 0 0,0 0 0 0 0,1 0 0 0 0,-1 0 0 0 0,0 0 0 0 0,0 0 0 0 0,1 0 0 0 0,-1 0 0 0 0,0 0 0 0 0,0 0 0 0 0,1 0 0 0 0,-1 0 0 0 0,0 0 0 0 0,1-1 0 0 0,-1 1 0 0 0,1 0 0 0 0,-1-1 0 0 0,1 1 0 0 0,0-1 0 0 0,0 1 0 0 0,-1-1 0 0 0,1 0 0 0 0,0 1 0 0 0,-1-1 0 0 0,1 0 0 0 0,-1 0 0 0 0,1 1 0 0 0,-1-1 0 0 0,1 0 0 0 0,-1 0 0 0 0,0 0 0 0 0,1 1 0 0 0,-1-1 0 0 0,0 0 0 0 0,0 0 0 0 0,0 0 0 0 0,1 0 0 0 0,-1 0 0 0 0,0 0 0 0 0,0 0 0 0 0,0 0 0 0 0,0 1 0 0 0,-1-3 0 0 0,1 1-204 0 0,0 0 0 0 0,-1 0 0 0 0,1 0 0 0 0,-1 0 0 0 0,1 0-1 0 0,-1 0 1 0 0,0 0 0 0 0,0 0 0 0 0,-2-3 0 0 0,-11-16-6487 0 0,5 11-3177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8:38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76 17503 0 0,'-1'1'173'0'0,"0"0"0"0"0,0 0 0 0 0,0 0 1 0 0,0-1-1 0 0,0 1 0 0 0,0 0 0 0 0,0 1 0 0 0,0-1 0 0 0,0 0 0 0 0,-1 2 0 0 0,5-2 21 0 0,0 0 0 0 0,0 0 0 0 0,0 0 0 0 0,0 0 1 0 0,0-1-1 0 0,0 1 0 0 0,0-1 0 0 0,0 1 0 0 0,6-1 0 0 0,33-4 1762 0 0,-19 1-1369 0 0,258-35 3128 0 0,-254 34-3907 0 0,-1-2-1809 0 0,48-16 0 0 0,-31 4 468 0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2:41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270 165 8287 0 0,'0'0'191'0'0,"0"0"26"0"0,0 0 9 0 0,0 0 110 0 0,0 0 444 0 0,0 0 196 0 0,0 0 42 0 0,-3-4 641 0 0,2 1 1665 0 0,5-24-2885 0 0,-4 18 141 0 0,1-1-1 0 0,1 1 1 0 0,0 0 0 0 0,3-10-1 0 0,-4 18-427 0 0,0-4 183 0 0,1 1 1 0 0,-1-1-1 0 0,0 0 0 0 0,0 1 0 0 0,0-1 0 0 0,-1 0 0 0 0,1 0 0 0 0,-2-8 0 0 0,-3-9-263 0 0,4 21 299 0 0,0 1 117 0 0,0 0 21 0 0,0 0-66 0 0,-3 1-433 0 0,1 0 1 0 0,-1 0-1 0 0,1 0 1 0 0,0 0-1 0 0,-1 0 1 0 0,1 0-1 0 0,0 1 1 0 0,0-1-1 0 0,0 1 1 0 0,0 0-1 0 0,0-1 1 0 0,0 1-1 0 0,1 0 1 0 0,-1 0-1 0 0,-1 3 1 0 0,-5 3-14 0 0,-2 4 21 0 0,-1 0-1 0 0,2 1 1 0 0,0 0-1 0 0,0 0 1 0 0,-12 29-1 0 0,-24 77 321 0 0,23-36 548 0 0,-2 7-167 0 0,-31 82-719 0 0,52-165 0 0 0,0-12 0 0 0,-13-32-401 0 0,15 32 4 0 0,0 0 1 0 0,1-1-1 0 0,-1 1 1 0 0,1 0-1 0 0,0-1 1 0 0,0 1-1 0 0,2-9 1 0 0,-1-13-3475 0 0,1 6-3637 0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2:41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80 13823 0 0,'-1'1'33'0'0,"1"0"-1"0"0,-1-1 0 0 0,1 1 1 0 0,-1-1-1 0 0,0 1 0 0 0,1-1 1 0 0,-1 1-1 0 0,1-1 1 0 0,-1 1-1 0 0,0-1 0 0 0,0 0 1 0 0,1 1-1 0 0,-1-1 0 0 0,0 0 1 0 0,0 1-1 0 0,1-1 1 0 0,-1 0-1 0 0,0 0 0 0 0,0 0 1 0 0,1 0-1 0 0,-1 0 0 0 0,0 0 1 0 0,0 0-1 0 0,0 0 0 0 0,1 0 1 0 0,-1 0-1 0 0,0 0 1 0 0,0-1-1 0 0,0 1 0 0 0,-11-1 2337 0 0,11-1-2129 0 0,0 1-1 0 0,0-1 0 0 0,-1 1 0 0 0,1-1 1 0 0,0 1-1 0 0,0-1 0 0 0,1 0 0 0 0,-1 0 1 0 0,0 1-1 0 0,0-4 0 0 0,0 3-127 0 0,1 1 0 0 0,0-1-1 0 0,0 0 1 0 0,0 0 0 0 0,1 0 0 0 0,-1 1-1 0 0,0-1 1 0 0,1 0 0 0 0,-1 0 0 0 0,1 1-1 0 0,-1-1 1 0 0,1 0 0 0 0,0 1 0 0 0,0-1-1 0 0,0 0 1 0 0,0 1 0 0 0,0-1 0 0 0,0 1-1 0 0,0 0 1 0 0,2-3 0 0 0,-1 2 137 0 0,0 0 263 0 0,-2 2-471 0 0,1 0 1 0 0,0 0-1 0 0,0 0 0 0 0,-1 0 1 0 0,1 0-1 0 0,0-1 0 0 0,0 1 1 0 0,-1 0-1 0 0,1 0 0 0 0,0-1 0 0 0,-1 1 1 0 0,1-1-1 0 0,-1 1 0 0 0,1 0 1 0 0,1-2-1 0 0,0 0-47 0 0,1 0 1 0 0,0 0-1 0 0,0 1 1 0 0,0-1-1 0 0,0 1 0 0 0,0-1 1 0 0,3 0-1 0 0,-4 1 34 0 0,0 1 1 0 0,0-1-1 0 0,0 0 0 0 0,-1 1 1 0 0,1-1-1 0 0,0 1 0 0 0,0 0 1 0 0,0 0-1 0 0,0 0 0 0 0,0 0 1 0 0,0 0-1 0 0,0 0 0 0 0,0 0 1 0 0,2 1-1 0 0,7 0 478 0 0,-10-1-494 0 0,11-1 146 0 0,-1 0 0 0 0,0 0 0 0 0,1 1 0 0 0,-1 1-1 0 0,0 0 1 0 0,18 4 0 0 0,-18-2-158 0 0,0-1 0 0 0,1-1 0 0 0,20 1 0 0 0,12 1 0 0 0,-30 0 0 0 0,-11-1 0 0 0,1-1 0 0 0,0 0 0 0 0,1 0 0 0 0,-1 0 0 0 0,0 0 0 0 0,0-1 0 0 0,7 1 0 0 0,10-4 0 0 0,-11 4 0 0 0,-3 1-133 0 0,-5-1-563 0 0,-2-1-258 0 0,0 0-56 0 0,0 0-149 0 0,0 0-573 0 0,0 0-253 0 0,-3 3-51 0 0,-8 13-11 0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2:41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17503 0 0,'0'0'399'0'0,"0"0"60"0"0,0 0 21 0 0,0 0-59 0 0,0 0-136 0 0,0 0 457 0 0,1 1 228 0 0,1 1-706 0 0,0 0 0 0 0,0 0 0 0 0,0 0-1 0 0,1-1 1 0 0,-1 1 0 0 0,0-1 0 0 0,1 0 0 0 0,-1 0 0 0 0,1 1-1 0 0,-1-2 1 0 0,1 1 0 0 0,0 0 0 0 0,-1 0 0 0 0,1-1 0 0 0,0 0-1 0 0,0 1 1 0 0,3-1 0 0 0,-4 0-297 0 0,46 2 775 0 0,-28-1-442 0 0,1 0-1 0 0,19 4 0 0 0,-24-4-284 0 0,-14 0-21 0 0,20 7-67 0 0,-20-8-264 0 0,-2 0-138 0 0,0 0-33 0 0,0 0-276 0 0,0 0-1144 0 0,3-6-1504 0 0,4-2 2494 0 0,-7 8 338 0 0,2-3-1958 0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2:42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15663 0 0,'0'0'356'0'0,"0"0"50"0"0,0 0 20 0 0,-9 1 92 0 0,6-1-431 0 0,0 0 0 0 0,0 1 1 0 0,0-1-1 0 0,0 1 0 0 0,1 0 1 0 0,-1 0-1 0 0,0 0 0 0 0,0 1 1 0 0,-4 2-1 0 0,5-3 882 0 0,2-1 45 0 0,-6 3 656 0 0,11 0-501 0 0,14 1-570 0 0,-17-4-743 0 0,21 3 554 0 0,47 0-1 0 0,-52-4-163 0 0,0 2 0 0 0,0 0 0 0 0,0 1-1 0 0,31 7 1 0 0,-38-6-246 0 0,-3 4 0 0 0,-7-4 56 0 0,-1 0 0 0 0,1 0-1 0 0,-1-1 1 0 0,1 1 0 0 0,-1 0 0 0 0,0 0 0 0 0,0 0-1 0 0,0 0 1 0 0,0 0 0 0 0,-1 0 0 0 0,1-1-1 0 0,-1 1 1 0 0,1 0 0 0 0,-1 0 0 0 0,0-1 0 0 0,0 1-1 0 0,-3 5 1 0 0,-2 3 287 0 0,-1 0-1 0 0,-12 17 1 0 0,14-22-341 0 0,-1 0 1 0 0,1 0-1 0 0,-1-1 0 0 0,-8 6 1 0 0,-9 8 444 0 0,-51 51 1158 0 0,61-58-1605 0 0,8-7 0 0 0,-1 0 0 0 0,1 1 0 0 0,0-1 0 0 0,0 1 0 0 0,1 0 0 0 0,-1 0 0 0 0,-3 9 0 0 0,4-2 0 0 0,7-9 0 0 0,-3-3 0 0 0,6 8 0 0 0,0-5-60 0 0,0 0-1 0 0,0 0 1 0 0,1 0 0 0 0,-1-1-1 0 0,1 0 1 0 0,0 0 0 0 0,0-1-1 0 0,11 3 1 0 0,11 4-273 0 0,-25-8 47 0 0,-1 0-1 0 0,1 0 0 0 0,0-1 1 0 0,0 1-1 0 0,-1-1 1 0 0,6 0-1 0 0,5 0-651 0 0,2 2-1583 0 0,-2 0-6010 0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2:42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23039 0 0,'0'0'61'0'0,"0"0"0"0"0,0 0 0 0 0,0 0 0 0 0,0 1 0 0 0,0-1 0 0 0,-1 0 0 0 0,1 0 0 0 0,0 0 0 0 0,0 0 0 0 0,0 0 0 0 0,0 1 0 0 0,0-1 0 0 0,0 0 0 0 0,0 0-1 0 0,0 0 1 0 0,0 0 0 0 0,0 1 0 0 0,0-1 0 0 0,0 0 0 0 0,0 0 0 0 0,0 0 0 0 0,0 0 0 0 0,0 0 0 0 0,0 1 0 0 0,0-1 0 0 0,0 0 0 0 0,0 0 0 0 0,0 0 0 0 0,1 0 0 0 0,-1 1 0 0 0,0-1 0 0 0,0 0 0 0 0,0 0 0 0 0,0 0 0 0 0,0 0 0 0 0,0 0-1 0 0,0 0 1 0 0,0 0 0 0 0,1 1 0 0 0,-1-1 0 0 0,0 0 0 0 0,0 0 0 0 0,0 0 0 0 0,0 0 0 0 0,0 0 0 0 0,1 0 0 0 0,-1 0 0 0 0,0 0 0 0 0,0 0 0 0 0,0 0 0 0 0,0 0 0 0 0,0 0 0 0 0,1 0 0 0 0,-1 0 0 0 0,0 0 0 0 0,0 0 0 0 0,17-1 1250 0 0,25-9-511 0 0,-37 8-370 0 0,1 1-348 0 0,0 0 0 0 0,1 1 0 0 0,-1-1 0 0 0,1 1 0 0 0,8 1 0 0 0,18 0 34 0 0,-27-2-116 0 0,-3 1 0 0 0,26 6 0 0 0,-13 2-7657 0 0,-16-8 5610 0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2:42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17503 0 0,'0'0'399'0'0,"0"0"60"0"0,0 0 21 0 0,2 0-59 0 0,10 1-25 0 0,1-1-1 0 0,-1 0 1 0 0,0-1 0 0 0,0-1 0 0 0,0 0-1 0 0,15-4 1 0 0,8-2 1463 0 0,-22 5-1375 0 0,-9 2-505 0 0,-1 0-1 0 0,0 0 1 0 0,1 1-1 0 0,-1-1 1 0 0,0 1-1 0 0,1 0 1 0 0,-1 0-1 0 0,6 1 1 0 0,0 0-490 0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2:47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8287 0 0,'0'0'191'0'0,"0"0"26"0"0,0 0 9 0 0,0 0 110 0 0,0 0 444 0 0,0 0 196 0 0,0 0 42 0 0,0 0 6 0 0,0 0 0 0 0,0 0 0 0 0,0 0 0 0 0,0 0-69 0 0,0 0-290 0 0,0 0-121 0 0,0 0-28 0 0,0-6 275 0 0,2 5 3113 0 0,11 4-4014 0 0,4 0 670 0 0,23-9-80 0 0,-40 6-605 0 0,0 0-1 0 0,0 0 1 0 0,0 0-1 0 0,0 0 0 0 0,0 0 1 0 0,0 0-1 0 0,0 0 1 0 0,0 0-1 0 0,0 0 0 0 0,0 0 1 0 0,0 0-1 0 0,0 0 0 0 0,0 0 1 0 0,0 1-1 0 0,0-1 1 0 0,0 0-1 0 0,0 0 0 0 0,0 0 1 0 0,0 0-1 0 0,0 0 1 0 0,0 0-1 0 0,0 0 0 0 0,0 0 1 0 0,0 0-1 0 0,0 0 0 0 0,0 0 1 0 0,0 0-1 0 0,0 0 1 0 0,0 0-1 0 0,0 0 0 0 0,0 0 1 0 0,0 0-1 0 0,0 0 1 0 0,0 0-1 0 0,0 0 0 0 0,0 0 1 0 0,0 0-1 0 0,0 0 0 0 0,0 0 1 0 0,0 0-1 0 0,0 0 1 0 0,0 0-1 0 0,0 0 0 0 0,0 0 1 0 0,1 0-1 0 0,-1 0 1 0 0,-5 7-7837 0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2:49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137 208 10135 0 0,'0'0'464'0'0,"0"0"-9"0"0,0-1-295 0 0,1-3 91 0 0,0 1 0 0 0,0 0 0 0 0,0 0 0 0 0,1 0 0 0 0,-1 0 0 0 0,4-5 0 0 0,2-4 859 0 0,3-14 1752 0 0,-4 14-1869 0 0,-1 0 1 0 0,-1-1-1 0 0,0 1 0 0 0,-1-1 1 0 0,2-18-1 0 0,0-10 1499 0 0,-5 41-2469 0 0,0-1 0 0 0,0 1 0 0 0,0 0-1 0 0,0-1 1 0 0,0 1 0 0 0,0 0 0 0 0,0 0 0 0 0,0-1 0 0 0,0 1-1 0 0,0 0 1 0 0,0 0 0 0 0,0-1 0 0 0,0 1 0 0 0,-1 0 0 0 0,1 0-1 0 0,0-1 1 0 0,0 1 0 0 0,0 0 0 0 0,0 0 0 0 0,0 0-1 0 0,-1-1 1 0 0,1 1 0 0 0,0 0 0 0 0,0 0 0 0 0,-1 0 0 0 0,1 0-1 0 0,0-1 1 0 0,0 1 0 0 0,0 0 0 0 0,-1 0 0 0 0,1 0 0 0 0,0 0-1 0 0,0 0 1 0 0,-1 0 0 0 0,1 0 0 0 0,0 0 0 0 0,-1 0 0 0 0,1 0-1 0 0,0 0 1 0 0,0 0 0 0 0,-1 0 0 0 0,1 0 0 0 0,0 0 0 0 0,0 0-1 0 0,-1 0 1 0 0,1 0 0 0 0,0 0 0 0 0,0 0 0 0 0,-1 0-1 0 0,1 0 1 0 0,-1 1 0 0 0,-12 6 1010 0 0,10-4-1033 0 0,0 0 0 0 0,0 0 0 0 0,0 1 0 0 0,0 0 0 0 0,1-1 0 0 0,-1 1 0 0 0,1 0 0 0 0,0 0 0 0 0,0 0 0 0 0,-1 5 0 0 0,-6 10 0 0 0,-3 6 0 0 0,-12 40 0 0 0,2-6 0 0 0,22-59 0 0 0,-43 93 0 0 0,19-41 0 0 0,21-43 0 0 0,3-7 0 0 0,0 0 0 0 0,0 0 0 0 0,-1-1 0 0 0,1 1 0 0 0,-1 0 0 0 0,1 0 0 0 0,-1 0 0 0 0,-2 3 0 0 0,3-5-33 0 0,0 0 0 0 0,0 0-1 0 0,0 0 1 0 0,0 0 0 0 0,0 0 0 0 0,0 0 0 0 0,0 0-1 0 0,0 0 1 0 0,0 0 0 0 0,0 0 0 0 0,0-1 0 0 0,0 1-1 0 0,-1 0 1 0 0,1 0 0 0 0,0 0 0 0 0,0 0 0 0 0,0 0-1 0 0,0 0 1 0 0,0 0 0 0 0,0 0 0 0 0,0 0 0 0 0,0 0-1 0 0,0 0 1 0 0,-1 0 0 0 0,1 0 0 0 0,0 0 0 0 0,0 0-1 0 0,0 0 1 0 0,0 0 0 0 0,0 0 0 0 0,0 0 0 0 0,0 0-1 0 0,0 0 1 0 0,0 0 0 0 0,-1 0 0 0 0,1 1 0 0 0,0-1-1 0 0,0 0 1 0 0,1-10-2260 0 0,0 0 270 0 0,1 1-22 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2:49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26 10135 0 0,'0'0'464'0'0,"0"0"-9"0"0,-5 4 206 0 0,3-1 5919 0 0,1-3-6459 0 0,1 0 1 0 0,0 0-1 0 0,0 1 0 0 0,0-1 0 0 0,0 0 0 0 0,0 1 1 0 0,0-1-1 0 0,-1 0 0 0 0,1 0 0 0 0,0 1 0 0 0,0-1 0 0 0,0 0 1 0 0,0 1-1 0 0,0-1 0 0 0,0 0 0 0 0,0 1 0 0 0,0-1 1 0 0,0 0-1 0 0,1 1 0 0 0,-1-1 0 0 0,0 0 0 0 0,0 0 1 0 0,0 1-1 0 0,0-1 0 0 0,0 0 0 0 0,0 1 0 0 0,1-1 1 0 0,-1 0-1 0 0,0 0 0 0 0,0 1 0 0 0,0-1 0 0 0,1 0 0 0 0,-1 0 1 0 0,0 1-1 0 0,15 5 1224 0 0,-10-5-1131 0 0,0 0 0 0 0,0 0-1 0 0,1-1 1 0 0,9 0 0 0 0,204-14 384 0 0,-180 12-580 0 0,36-7-18 0 0,2-1 0 0 0,113-4 0 0 0,-93 11 0 0 0,-92 3 0 0 0,5 2 0 0 0,-1 5 0 0 0,4 7-133 0 0,-31-7-3892 0 0,9-4-3825 0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2:50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42 299 10135 0 0,'0'0'231'0'0,"0"0"29"0"0,0 0 19 0 0,1-1-41 0 0,0-2-183 0 0,8-13-62 0 0,2-2 4519 0 0,12-26 0 0 0,-22 42-3556 0 0,-1 2-285 0 0,0-6 1335 0 0,-2 17-287 0 0,-30 120-1719 0 0,13-46 0 0 0,9-40 0 0 0,-8 28 0 0 0,11-48 0 0 0,19-79 0 0 0,30-146 1672 0 0,-29 129-1312 0 0,-8 42-347 0 0,0 7-12 0 0,-1 0-1 0 0,-1 0 1 0 0,-1-1-1 0 0,-1-23 1 0 0,-2 37-1 0 0,1 9 0 0 0,0 0 0 0 0,0 0 0 0 0,0 0 0 0 0,0-1 0 0 0,0 1 0 0 0,0 0 0 0 0,-1 0 0 0 0,1 0 0 0 0,0 0 0 0 0,0-1 0 0 0,0 1 0 0 0,0 0 0 0 0,0 0 0 0 0,0 0 0 0 0,0 0 0 0 0,0 0 0 0 0,0-1 0 0 0,0 1 0 0 0,0 0 0 0 0,0 0 0 0 0,-1 0 0 0 0,1 0 0 0 0,0 0 0 0 0,0 0 0 0 0,0 0 0 0 0,0 0 0 0 0,0-1 0 0 0,0 1 0 0 0,-1 0 0 0 0,1 0 0 0 0,0 0 0 0 0,0 0 0 0 0,0 0 0 0 0,0 0 0 0 0,-1 0 0 0 0,1 0 0 0 0,0 0 0 0 0,0 0 0 0 0,0 0 0 0 0,0 0 0 0 0,0 0 0 0 0,-1 0 0 0 0,1 0 0 0 0,0 0 0 0 0,0 0 0 0 0,0 0 0 0 0,0 0 0 0 0,-1 0 0 0 0,1 0 0 0 0,0 1 0 0 0,0-1 0 0 0,0 0 0 0 0,0 0 0 0 0,0 0 0 0 0,0 0 0 0 0,-1 0 0 0 0,1 0 0 0 0,0 0 0 0 0,0 0 0 0 0,0 1 0 0 0,0-1 0 0 0,0 0 0 0 0,0 0 0 0 0,0 0 0 0 0,0 0 0 0 0,0 0 0 0 0,0 1 0 0 0,0-1 0 0 0,-1 0 0 0 0,-3 9 0 0 0,4-8 0 0 0,0 7 0 0 0,1-7 0 0 0,0 0 0 0 0,0 1 0 0 0,0-1 0 0 0,0 0 0 0 0,0 0 0 0 0,0 0 0 0 0,1 0 0 0 0,-1-1 0 0 0,0 1 0 0 0,1 0 0 0 0,-1 0 0 0 0,0-1 0 0 0,1 1 0 0 0,-1-1 0 0 0,1 1 0 0 0,-1-1 0 0 0,1 0 0 0 0,-1 0 0 0 0,1 0 0 0 0,-1 1 0 0 0,1-1 0 0 0,-1 0 0 0 0,1-1 0 0 0,2 1 0 0 0,5-1 0 0 0,0-1 0 0 0,16-4 0 0 0,-22 5 0 0 0,9-3 0 0 0,103-33 0 0 0,-84 21 0 0 0,-24 11 0 0 0,1 1 0 0 0,0 0 0 0 0,8-3 0 0 0,12-3 0 0 0,14-4 0 0 0,-42 14 0 0 0,0 0 1 0 0,0 0-1 0 0,-1 0 0 0 0,1 0 0 0 0,0 1 0 0 0,0-1 1 0 0,0 0-1 0 0,0 0 0 0 0,0 0 0 0 0,0 1 1 0 0,0-1-1 0 0,0 0 0 0 0,0 0 0 0 0,0 0 1 0 0,0 1-1 0 0,0-1 0 0 0,-1 0 0 0 0,1 0 1 0 0,0 0-1 0 0,1 1 0 0 0,-1-1 0 0 0,0 0 0 0 0,0 0 1 0 0,0 0-1 0 0,0 0 0 0 0,0 1 0 0 0,0-1 1 0 0,0 0-1 0 0,0 0 0 0 0,0 0 0 0 0,0 1 1 0 0,0-1-1 0 0,0 0 0 0 0,1 0 0 0 0,-1 0 1 0 0,0 0-1 0 0,0 0 0 0 0,0 1 0 0 0,0-1 0 0 0,0 0 1 0 0,1 0-1 0 0,-1 0 0 0 0,0 0 0 0 0,0 0 1 0 0,0 0-1 0 0,1 0 0 0 0,-1 0 0 0 0,0 1 1 0 0,0-1-1 0 0,0 0 0 0 0,1 0 0 0 0,-1 0 0 0 0,0 0 1 0 0,0 0-1 0 0,0 0 0 0 0,1 0 0 0 0,-1 0 1 0 0,0 0-1 0 0,0 0 0 0 0,0 0 0 0 0,0-1 1 0 0,1 1-1 0 0,-1 0 0 0 0,0 0 0 0 0,0 0 1 0 0,0 0-1 0 0,1 0 0 0 0,-7 8-80 0 0,3-5-89 0 0,-4 6-1600 0 0,0 0 0 0 0,0-1 0 0 0,-11 9 0 0 0,17-16 266 0 0,1-1-29 0 0,0 0-4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0:02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130 169 10135 0 0,'3'-12'770'0'0,"2"1"-495"0"0,7-6-118 0 0,1-9 2585 0 0,-3 13 388 0 0,15-25 0 0 0,-7 10-566 0 0,-17 26-2052 0 0,4-16 1716 0 0,-3 14-864 0 0,-3 14-756 0 0,-7 22-608 0 0,-22 55 0 0 0,18-55 0 0 0,-10 25 0 0 0,-42 121 0 0 0,36-110 0 0 0,18-45 0 0 0,-9 27 0 0 0,0 5 0 0 0,16-48-64 0 0,2-6-273 0 0,1-1-138 0 0,-5-15-10389 0 0,3 6 5132 0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2:51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67 13823 0 0,'0'0'630'0'0,"0"0"-13"0"0,0 0-252 0 0,0 0 391 0 0,0 0 216 0 0,0 0 42 0 0,0 0-844 0 0,-1 0 1 0 0,1-1-1 0 0,0 1 1 0 0,0 0 0 0 0,0-1-1 0 0,-1 1 1 0 0,1 0-1 0 0,0-1 1 0 0,0 1 0 0 0,0-1-1 0 0,0 1 1 0 0,0 0-1 0 0,0-1 1 0 0,-1 1 0 0 0,1-1-1 0 0,0 1 1 0 0,0 0 0 0 0,0-1-1 0 0,1 1 1 0 0,-1-1-1 0 0,0 1 1 0 0,0 0 0 0 0,0-2-1 0 0,23-16 1744 0 0,-17 12-1467 0 0,0 1 1 0 0,0 0-1 0 0,11-7 1 0 0,-12 9-172 0 0,-4 2-226 0 0,0 0 1 0 0,0 0-1 0 0,1 1 1 0 0,-1-1-1 0 0,0 0 1 0 0,1 1-1 0 0,-1-1 1 0 0,0 1-1 0 0,1-1 1 0 0,-1 1 0 0 0,1 0-1 0 0,-1-1 1 0 0,1 1-1 0 0,-1 0 1 0 0,1 0-1 0 0,-1 0 1 0 0,1 0-1 0 0,-1 0 1 0 0,0 1-1 0 0,1-1 1 0 0,-1 0-1 0 0,1 1 1 0 0,-1-1 0 0 0,1 1-1 0 0,-1-1 1 0 0,3 2-1 0 0,5 5-50 0 0,-8-6 0 0 0,0 0 0 0 0,1 1 0 0 0,-1-1 0 0 0,0 0 0 0 0,0 1 0 0 0,-1-1 0 0 0,1 1 0 0 0,0-1 0 0 0,0 1 0 0 0,-1-1 0 0 0,1 1 0 0 0,-1 0 0 0 0,1-1 0 0 0,-1 1 0 0 0,0 0 0 0 0,1-1 0 0 0,-1 1 0 0 0,0 2 0 0 0,-1 1 0 0 0,0 0 0 0 0,0 0 0 0 0,0 0 0 0 0,-4 8 0 0 0,-4 12 0 0 0,8-17 0 0 0,0-4 0 0 0,1 0 0 0 0,-1-1 0 0 0,0 1 0 0 0,0 0 0 0 0,0-1 0 0 0,-1 1 0 0 0,1-1 0 0 0,-1 1 0 0 0,-3 3 0 0 0,-9 12 0 0 0,6-7 0 0 0,0-1 0 0 0,-1 0 0 0 0,0 0 0 0 0,-1-1 0 0 0,0 0 0 0 0,0-1 0 0 0,-1 0 0 0 0,-1-1 0 0 0,-17 10 0 0 0,29-17 0 0 0,0-1 0 0 0,-1 0 0 0 0,1 0 0 0 0,-1 1 0 0 0,1-1 0 0 0,0 0 0 0 0,-1 0 0 0 0,1 0 0 0 0,-1 0 0 0 0,1 0 0 0 0,-1 0 0 0 0,1 0 0 0 0,-1 0 0 0 0,1 1 0 0 0,-1-2 0 0 0,1 1 0 0 0,0 0 0 0 0,-1 0 0 0 0,1 0 0 0 0,-1 0 0 0 0,1 0 0 0 0,-1 0 0 0 0,1 0 0 0 0,-1-1 0 0 0,1 1 0 0 0,0 0 0 0 0,-1 0 0 0 0,1 0 0 0 0,0-1 0 0 0,-1 1 0 0 0,1 0 0 0 0,-1-1 0 0 0,1 1 0 0 0,0 0 0 0 0,0-1 0 0 0,-1 1 0 0 0,1-1 0 0 0,0 1 0 0 0,0 0 0 0 0,-1-1 0 0 0,1 1 0 0 0,0-1 0 0 0,0 1 0 0 0,0 0 0 0 0,0-1 0 0 0,0 1 0 0 0,0-1 0 0 0,0 1 0 0 0,-1-1 0 0 0,1 1 0 0 0,0-1 0 0 0,1 0 0 0 0,-1 1 0 0 0,-1-9 0 0 0,1 9 0 0 0,0 0 0 0 0,0-1 0 0 0,0 1 0 0 0,0 0 0 0 0,0 0 0 0 0,0 0 0 0 0,0-1 0 0 0,0 1 0 0 0,0 0 0 0 0,1 0 0 0 0,-1-1 0 0 0,0 1 0 0 0,0 0 0 0 0,0 0 0 0 0,0 0 0 0 0,0 0 0 0 0,1-1 0 0 0,-1 1 0 0 0,0 0 0 0 0,0 0 0 0 0,0 0 0 0 0,1 0 0 0 0,-1 0 0 0 0,0-1 0 0 0,0 1 0 0 0,1 0 0 0 0,0 0 0 0 0,6 6 0 0 0,-1 2 0 0 0,-2-3 0 0 0,-2-4 0 0 0,0 1 0 0 0,-1 0 0 0 0,1 0 0 0 0,-1 0 0 0 0,0 1 0 0 0,0-1 0 0 0,0 0 0 0 0,0 0 0 0 0,0 1 0 0 0,1 2 0 0 0,8 28 0 0 0,-6-24 0 0 0,-4-9 0 0 0,1 1 0 0 0,-1-1 0 0 0,0 1 0 0 0,0 0 0 0 0,0-1 0 0 0,1 1 0 0 0,-1-1 0 0 0,0 1 0 0 0,1-1 0 0 0,-1 1 0 0 0,0-1 0 0 0,1 0 0 0 0,-1 1 0 0 0,1-1 0 0 0,-1 1 0 0 0,1-1 0 0 0,-1 0 0 0 0,1 1 0 0 0,-1-1 0 0 0,1 0 0 0 0,-1 0 0 0 0,1 1 0 0 0,-1-1 0 0 0,1 0 0 0 0,0 0 0 0 0,-1 0 0 0 0,1 0 0 0 0,-1 0 0 0 0,1 1 0 0 0,0-1 0 0 0,1 0 0 0 0,10 2 0 0 0,-2-4 0 0 0,-2-2-847 0 0,0-1-1 0 0,0 0 1 0 0,-1-1 0 0 0,1 0-1 0 0,-2 0 1 0 0,1-1-1 0 0,-1 0 1 0 0,6-7 0 0 0,-2 3-96 0 0,5-6-1601 0 0,2-2-15 0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2:51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13823 0 0,'0'0'630'0'0,"0"0"-13"0"0,-11 15 2490 0 0,9-10-2515 0 0,1 0 1 0 0,0-1-1 0 0,1 1 1 0 0,-1 0-1 0 0,1 0 1 0 0,0 7-1 0 0,-2 36 654 0 0,-8 27 751 0 0,10-46-2061 0 0,0-28-273 0 0,0-1-138 0 0,0 0-33 0 0,0 0-72 0 0,10-2-1276 0 0,-6 1 1391 0 0,-1-1 0 0 0,0 1 0 0 0,0-1 0 0 0,0 0 0 0 0,0 0 0 0 0,0-1 0 0 0,0 1 0 0 0,-1 0 0 0 0,1-1 0 0 0,-1 0 0 0 0,1 1 0 0 0,-1-1 0 0 0,0 0 0 0 0,0 0 0 0 0,0-1 0 0 0,1-3 0 0 0,-2 6 437 0 0,10-19-2019 0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2:5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42 11975 0 0,'0'0'547'0'0,"0"0"-11"0"0,0 0-135 0 0,0 0 705 0 0,0 0 344 0 0,0 0 72 0 0,0 0-125 0 0,0 0-574 0 0,0 0-250 0 0,1 1-49 0 0,1 2-391 0 0,0 0 0 0 0,0-1 1 0 0,-1 1-1 0 0,1 0 0 0 0,0 0 0 0 0,-1 0 1 0 0,0 0-1 0 0,0 0 0 0 0,0 0 1 0 0,0 0-1 0 0,0 0 0 0 0,0 1 0 0 0,-1-1 1 0 0,0 0-1 0 0,0 0 0 0 0,0 1 0 0 0,0-1 1 0 0,0 0-1 0 0,-2 7 0 0 0,-2 14 266 0 0,3-17-102 0 0,0-1 0 0 0,0 0-1 0 0,0 0 1 0 0,-5 10 0 0 0,2-7-237 0 0,0 1 0 0 0,-2 13 0 0 0,2-10-85 0 0,-1 0 1 0 0,1-1-1 0 0,-2 1 0 0 0,0-1 1 0 0,-12 19-1 0 0,17-30-671 0 0,0-2 230 0 0,0-1 1 0 0,0 1-1 0 0,1-1 0 0 0,-1 1 1 0 0,0-1-1 0 0,0 0 1 0 0,1 1-1 0 0,-1-1 1 0 0,1 0-1 0 0,-1 1 0 0 0,1-1 1 0 0,0 0-1 0 0,0-1 1 0 0,-1-2-757 0 0,-3-16-1322 0 0,3-1-15 0 0</inkml:trace>
  <inkml:trace contextRef="#ctx0" brushRef="#br0" timeOffset="1">18 26 15663 0 0,'0'0'356'0'0,"0"0"50"0"0,0 0 20 0 0,0 0-42 0 0,-2 0-250 0 0,-14 2 739 0 0,16-2 96 0 0,0 0 45 0 0,0 0-61 0 0,0 0-288 0 0,0 0-121 0 0,21 1 251 0 0,0-1 0 0 0,0-1 0 0 0,23-4 0 0 0,0-2-795 0 0,57-7 0 0 0,-98 13 0 0 0,-2 1 0 0 0,0 0 0 0 0,0 0 0 0 0,0 0 0 0 0,0 0 0 0 0,1 0 0 0 0,-1 0 0 0 0,0 0 0 0 0,0 0 0 0 0,0 0 0 0 0,0 0 0 0 0,0 1 0 0 0,0-1 0 0 0,0 0 0 0 0,2 2 0 0 0,15 1-4158 0 0,-18-3-3692 0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2:52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10135 0 0,'0'0'231'0'0,"0"0"29"0"0,0 0 19 0 0,1-7 7 0 0,0 0-208 0 0,-1 5 44 0 0,0 1 0 0 0,0-1 1 0 0,1 1-1 0 0,-1-1 1 0 0,1 1-1 0 0,0-1 0 0 0,-1 1 1 0 0,2-3-1 0 0,1-2 179 0 0,0-2 279 0 0,-2 7 286 0 0,-1 1 124 0 0,2-9 985 0 0,-2 7-1687 0 0,0 1-26 0 0,1 1 1 0 0,-1-1 0 0 0,0 1 0 0 0,0-1-1 0 0,0 1 1 0 0,0 0 0 0 0,0-1 0 0 0,1 1-1 0 0,-1-1 1 0 0,0 1 0 0 0,0 0 0 0 0,0-1-1 0 0,1 1 1 0 0,-1 0 0 0 0,0-1 0 0 0,1 1-1 0 0,-1 0 1 0 0,1-1 0 0 0,0 1-167 0 0,1-1 1 0 0,-1 1-1 0 0,0-1 1 0 0,1 1-1 0 0,-1 0 1 0 0,1 0-1 0 0,-1 0 0 0 0,1-1 1 0 0,-1 2-1 0 0,1-1 1 0 0,1 0-1 0 0,43 6-96 0 0,-31-3 0 0 0,0-1 0 0 0,28 1 0 0 0,-15-5 0 0 0,0 0 0 0 0,-1-2 0 0 0,0-1 0 0 0,0-1 0 0 0,0-1 0 0 0,38-16 0 0 0,-57 20 165 0 0,4-2 407 0 0,0 0 1 0 0,22-5 0 0 0,-35 11-424 0 0,-4 6-133 0 0,2 1 56 0 0,2-6 299 0 0,1-2 117 0 0,0 0 21 0 0,0 0-66 0 0,-1 1-294 0 0,-1 7-133 0 0,0 2-16 0 0,-4 34 0 0 0,3-15 0 0 0,4-6 0 0 0,-2-14-64 0 0,1-8-273 0 0,0-1-138 0 0,0 0-33 0 0,0 0-208 0 0,-3-8-2809 0 0,-3-6 1493 0 0,1 0-15 0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2:54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55 8287 0 0,'0'0'191'0'0,"0"0"26"0"0,0 0 9 0 0,1-2-34 0 0,5-39 12062 0 0,-6 40-11742 0 0,0 1 0 0 0,0 0 0 0 0,0 0-68 0 0,0 0-217 0 0,0 0 161 0 0,0 0-370 0 0,0 0 1 0 0,0 0-1 0 0,0 0 1 0 0,-1 0-1 0 0,1 0 0 0 0,0 0 1 0 0,0 0-1 0 0,0 0 1 0 0,0 0-1 0 0,-1 0 0 0 0,1 0 1 0 0,0 0-1 0 0,0-1 1 0 0,0 1-1 0 0,0 0 1 0 0,0 0-1 0 0,-1 0 0 0 0,1 0 1 0 0,0 0-1 0 0,0 0 1 0 0,0 0-1 0 0,0-1 1 0 0,0 1-1 0 0,0 0 0 0 0,0 0 1 0 0,-1 0-1 0 0,1 0 1 0 0,0-1-1 0 0,0 1 1 0 0,0 0-1 0 0,0 0 0 0 0,0 0 1 0 0,0-1-1 0 0,-3-4 644 0 0,-11 4-345 0 0,5 2-294 0 0,4-1 47 0 0,1 1 0 0 0,-1-1 0 0 0,1 1 0 0 0,0 1 0 0 0,-8 2 0 0 0,9-3 6 0 0,0 1 1 0 0,0-1-1 0 0,1 1 1 0 0,-1 0 0 0 0,1 0-1 0 0,-1 0 1 0 0,1 0-1 0 0,0 1 1 0 0,0-1-1 0 0,0 1 1 0 0,-2 2-1 0 0,-18 32 611 0 0,14-19-687 0 0,-15 22 0 0 0,18-32 0 0 0,1 1 0 0 0,0 0 0 0 0,0 0 0 0 0,-3 12 0 0 0,-4 12 0 0 0,-3 3 0 0 0,3 1 0 0 0,1 1 0 0 0,-7 52 0 0 0,8-24 0 0 0,2 103 0 0 0,5-86 0 0 0,2-18 297 0 0,-2 41 791 0 0,1-95-1005 0 0,-1-1 0 0 0,0 1 0 0 0,-1-1 0 0 0,1 1-1 0 0,-2-1 1 0 0,0 0 0 0 0,-8 15 0 0 0,9-19-83 0 0,2-4 0 0 0,0 0 0 0 0,0 0 0 0 0,-1 0 0 0 0,1 0 0 0 0,-1 0 0 0 0,1-1 0 0 0,-1 1 0 0 0,0 0 0 0 0,-3 2 0 0 0,0-1 0 0 0,1 1 0 0 0,-1-1 0 0 0,0 0 0 0 0,-1-1 0 0 0,1 1 0 0 0,0-1 0 0 0,-7 2 0 0 0,11-4 0 0 0,-1 0 0 0 0,1 0 0 0 0,0 0 0 0 0,0 0 0 0 0,-1 0 0 0 0,1 0 0 0 0,0 0 0 0 0,0 0 0 0 0,0-1 0 0 0,0 1 0 0 0,-1 0 0 0 0,1-1 0 0 0,0 1 0 0 0,-2-2 0 0 0,-12-3 0 0 0,8 3 0 0 0,0 0 0 0 0,-1 0 0 0 0,1-1 0 0 0,1 0 0 0 0,-1 0 0 0 0,0-1 0 0 0,-11-8 0 0 0,5 6 0 0 0,7 2-64 0 0,5 3-273 0 0,-1 3-194 0 0,-1-1-858 0 0,1 1-5518 0 0,-4 4-1881 0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2:56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10135 0 0,'0'0'464'0'0,"0"0"-9"0"0,0 0-87 0 0,0 0 728 0 0,0 0 353 0 0,0 0 73 0 0,0 0-57 0 0,0 0-288 0 0,2-1-121 0 0,5-2-349 0 0,0 1-1 0 0,1 0 1 0 0,14-3 0 0 0,5-1 182 0 0,-16 3-436 0 0,0 1-1 0 0,1 0 0 0 0,-1 1 1 0 0,18 0-1 0 0,56 7 1945 0 0,-71-5-2344 0 0,-6 1-117 0 0,-8-1-148 0 0,0 0-1 0 0,0 0 1 0 0,0 0 0 0 0,0 0 0 0 0,0 1-1 0 0,0-1 1 0 0,0 0 0 0 0,-1 0-1 0 0,1 0 1 0 0,0 0 0 0 0,-1 0-1 0 0,1 0 1 0 0,-1 0 0 0 0,1 1-1 0 0,-1-1 1 0 0,0 1 0 0 0,0-1-376 0 0,1-1 433 0 0,-1 1 1 0 0,1-1 0 0 0,0 0-1 0 0,0 1 1 0 0,-1-1 0 0 0,1 0-1 0 0,0 0 1 0 0,-1 0 0 0 0,1 1-1 0 0,0-1 1 0 0,-1 0-1 0 0,1 0 1 0 0,0 0 0 0 0,-1 1-1 0 0,1-1 1 0 0,-1 0 0 0 0,1 0-1 0 0,0 0 1 0 0,-1 0 0 0 0,1 0-1 0 0,-1 0 1 0 0,-15 3-1893 0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2:57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15663 0 0,'0'0'356'0'0,"0"0"50"0"0,0 0 20 0 0,2 1-42 0 0,3 2-204 0 0,0-1 0 0 0,0 0-1 0 0,1 0 1 0 0,-1-1-1 0 0,0 1 1 0 0,1-1 0 0 0,-1 0-1 0 0,1-1 1 0 0,-1 1 0 0 0,7-1-1 0 0,119 7 4537 0 0,-128-7-4654 0 0,35 0 763 0 0,74-9 0 0 0,-98 7-569 0 0,-1-1 0 0 0,1 0 0 0 0,-1-1 0 0 0,0-1 0 0 0,0 0 0 0 0,-1 0 0 0 0,21-13 0 0 0,-25 12-115 0 0,-3 4 12 0 0,-1-1 0 0 0,0 0 0 0 0,0 0 0 0 0,0 0 0 0 0,0 0 0 0 0,-1-1 0 0 0,0 0-1 0 0,1 1 1 0 0,-1-1 0 0 0,0-1 0 0 0,3-6 0 0 0,-4 9-153 0 0,-1 1 0 0 0,-1 1 0 0 0,1-1 0 0 0,-1 0 0 0 0,0 0 0 0 0,1 0 0 0 0,-1 0 0 0 0,0 0 0 0 0,1 0 0 0 0,-1 0 0 0 0,0 0 0 0 0,0 0 0 0 0,0 0 0 0 0,0 0 0 0 0,0 0 0 0 0,0-1 0 0 0,0-7 0 0 0,-2 2 0 0 0,2 6 0 0 0,0 1 0 0 0,-1-1 0 0 0,1 1 0 0 0,0-1 0 0 0,0 1 0 0 0,0 0 0 0 0,-1-1 0 0 0,1 1 0 0 0,0-1 0 0 0,0 1 0 0 0,-1-1 0 0 0,1 1 0 0 0,0 0 0 0 0,-1-1 0 0 0,1 1 0 0 0,-1-1 0 0 0,1 1 0 0 0,0 0 0 0 0,-1 0 0 0 0,1-1 0 0 0,-1 1 0 0 0,1 0 0 0 0,-1 0 0 0 0,1-1 0 0 0,-1 1 0 0 0,1 0 0 0 0,-1 0 0 0 0,1 0 0 0 0,-1 0 0 0 0,1 0 0 0 0,-1 0 0 0 0,0 0 0 0 0,0 0 0 0 0,-3-1 0 0 0,0 1 0 0 0,0 0 0 0 0,0-1 0 0 0,0 2 0 0 0,-1-1 0 0 0,1 0 0 0 0,0 1 0 0 0,0 0 0 0 0,0 0 0 0 0,0 0 0 0 0,1 0 0 0 0,-1 1 0 0 0,0 0 0 0 0,0-1 0 0 0,1 1 0 0 0,-1 1 0 0 0,1-1 0 0 0,0 0 0 0 0,-4 4 0 0 0,-5 4 0 0 0,1 1 0 0 0,0 0 0 0 0,-16 20 0 0 0,-18 37 0 0 0,16-23 0 0 0,19-31 0 0 0,0-1 0 0 0,-1 0 0 0 0,-1-1 0 0 0,0 0 0 0 0,-22 17 0 0 0,31-27 0 0 0,0 0 0 0 0,1 0 0 0 0,-1 0 0 0 0,0-1 0 0 0,0 0 0 0 0,-1 1 0 0 0,1-1 0 0 0,0 0 0 0 0,0 0 0 0 0,0-1 0 0 0,-1 1 0 0 0,1-1 0 0 0,0 0 0 0 0,-1 1 0 0 0,1-1 0 0 0,0-1 0 0 0,-1 1 0 0 0,1 0 0 0 0,0-1 0 0 0,-1 0 0 0 0,-3-1 0 0 0,-2-2 0 0 0,-1-1 0 0 0,1 0 0 0 0,0 0 0 0 0,0-1 0 0 0,-13-11 0 0 0,16 12 0 0 0,1 0 0 0 0,-1 0 0 0 0,1 0 0 0 0,-5-8 0 0 0,-14-16 0 0 0,20 23-269 0 0,3 5-1135 0 0,1 1-511 0 0,0-2-108 0 0,-3-3-22 0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2:58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2 306 11975 0 0,'0'0'267'0'0,"0"0"42"0"0,0 0 17 0 0,0-1-28 0 0,-1-1-218 0 0,1 0 0 0 0,0 0 0 0 0,0 0 0 0 0,-1 0 0 0 0,1 0 0 0 0,0 1 0 0 0,1-1 0 0 0,-1 0 0 0 0,0 0 0 0 0,0 0 0 0 0,1 0 1 0 0,-1 0-1 0 0,2-3 0 0 0,1-4 739 0 0,-2 5-379 0 0,-1-1-1 0 0,1 1 0 0 0,0-1 0 0 0,0 1 1 0 0,0 0-1 0 0,1 0 0 0 0,0 0 1 0 0,-1 0-1 0 0,1 0 0 0 0,1 0 0 0 0,-1 0 1 0 0,0 0-1 0 0,1 1 0 0 0,0-1 1 0 0,0 1-1 0 0,0 0 0 0 0,0 0 1 0 0,7-5-1 0 0,7-8-233 0 0,-15 13-45 0 0,0 1 0 0 0,1-1 1 0 0,-1 1-1 0 0,1 0 1 0 0,-1 0-1 0 0,1 0 1 0 0,3-2-1 0 0,5-2 150 0 0,-1 1 1 0 0,1 0-1 0 0,1 1 0 0 0,-1 0 1 0 0,0 1-1 0 0,1 0 0 0 0,15-2 1 0 0,45 5-147 0 0,-44-1-165 0 0,-21 1 0 0 0,0 0 0 0 0,1 0 0 0 0,9 1 0 0 0,-5 1 0 0 0,0 0 0 0 0,1 0 0 0 0,-1-2 0 0 0,1 1 0 0 0,-1-2 0 0 0,1 0 0 0 0,-1 0 0 0 0,1-1 0 0 0,-1-1 0 0 0,0 0 0 0 0,0 0 0 0 0,0-1 0 0 0,21-11 0 0 0,-29 14 0 0 0,-3 0 0 0 0,1 1 0 0 0,-1-1 0 0 0,0 1 0 0 0,0-1 0 0 0,0 0 0 0 0,0 1 0 0 0,1-1 0 0 0,-1 0 0 0 0,0 0 0 0 0,0 1 0 0 0,0-1 0 0 0,-1 0 0 0 0,1 0 0 0 0,0 0 0 0 0,0 0 0 0 0,1-2 0 0 0,-1 0 0 0 0,0-1 0 0 0,0 1 0 0 0,0 0 0 0 0,0-1 0 0 0,0 1 0 0 0,-1-1 0 0 0,1-5 0 0 0,-1 8 0 0 0,0 0 0 0 0,0 0 0 0 0,0 0 0 0 0,-1 0 0 0 0,1 0 0 0 0,0 0 0 0 0,0 0 0 0 0,-1 0 0 0 0,1 0 0 0 0,-1 0 0 0 0,1 0 0 0 0,-1 1 0 0 0,1-1 0 0 0,-1 0 0 0 0,1 0 0 0 0,-1 0 0 0 0,-1-1 0 0 0,-1-1 0 0 0,2 2 0 0 0,0-1 0 0 0,0 0 0 0 0,-1 1 0 0 0,1 0 0 0 0,-1-1 0 0 0,1 1 0 0 0,-1 0 0 0 0,1 0 0 0 0,-1 0 0 0 0,0 0 0 0 0,-2-2 0 0 0,3 3 0 0 0,0-1 0 0 0,1 1 0 0 0,-1 0 0 0 0,1-1 0 0 0,-1 1 0 0 0,0 0 0 0 0,1 0 0 0 0,-1-1 0 0 0,0 1 0 0 0,1 0 0 0 0,-1 0 0 0 0,0 0 0 0 0,1 0 0 0 0,-1 0 0 0 0,0 0 0 0 0,1 0 0 0 0,-1 0 0 0 0,0 0 0 0 0,1 0 0 0 0,-1 0 0 0 0,0 0 0 0 0,1 1 0 0 0,-1-1 0 0 0,0 0 0 0 0,0 1 0 0 0,-1 0 0 0 0,-22 4 0 0 0,-28 10 0 0 0,43-11 0 0 0,0-1 0 0 0,1 1 0 0 0,-1 1 0 0 0,1 0 0 0 0,0 0 0 0 0,-10 8 0 0 0,10-6 0 0 0,0 1 0 0 0,0 0 0 0 0,1 0 0 0 0,0 1 0 0 0,1 0 0 0 0,0 0 0 0 0,0 0 0 0 0,-6 15 0 0 0,0 5 0 0 0,2 0 0 0 0,1 1 0 0 0,-7 41 0 0 0,5-26 0 0 0,9-36 0 0 0,-1-1 0 0 0,-6 14 0 0 0,9-21 0 0 0,-8 15 0 0 0,2-11 0 0 0,-6 3 0 0 0,-26 21 0 0 0,37-28 0 0 0,1-1 0 0 0,0 0 0 0 0,-1 1 0 0 0,1-1 0 0 0,-1 0 0 0 0,1 1 0 0 0,-1-1 0 0 0,1 0 0 0 0,-1 1 0 0 0,1-1 0 0 0,-1 0 0 0 0,1 0 0 0 0,-1 0 0 0 0,1 0 0 0 0,-1 0 0 0 0,1 1 0 0 0,-1-1 0 0 0,1 0 0 0 0,-1 0 0 0 0,0 0 0 0 0,1 0 0 0 0,-1 0 0 0 0,1-1 0 0 0,-1 1 0 0 0,1 0 0 0 0,-1 0 0 0 0,1 0 0 0 0,-1 0 0 0 0,0-1 0 0 0,-1 0 0 0 0,-1 1 0 0 0,0-1 0 0 0,0 0 0 0 0,0 1 0 0 0,0-1 0 0 0,0-1 0 0 0,0 1 0 0 0,1 0 0 0 0,-1-1 0 0 0,0 1 0 0 0,0-1 0 0 0,1 0 0 0 0,-1 0 0 0 0,1 0 0 0 0,-3-3 0 0 0,2 1 0 0 0,0 0 0 0 0,1 0 0 0 0,0 0 0 0 0,0-1 0 0 0,0 1 0 0 0,0-1 0 0 0,0 1 0 0 0,0-8 0 0 0,-1 0 0 0 0,2 0 0 0 0,-1-14 0 0 0,0 6 0 0 0,2 18-47 0 0,0 1-1 0 0,0-1 1 0 0,0 1-1 0 0,0-1 1 0 0,-1 0-1 0 0,1 1 1 0 0,-1 0-1 0 0,1-1 1 0 0,-1 1 0 0 0,1-1-1 0 0,-1 1 1 0 0,0-1-1 0 0,0 1 1 0 0,-1-2-1 0 0,2 3 11 0 0,-1-1 0 0 0,1 1-1 0 0,0-1 1 0 0,-1 1 0 0 0,1-1-1 0 0,0 1 1 0 0,0-1 0 0 0,-1 1-1 0 0,1-1 1 0 0,0 1 0 0 0,0-1-1 0 0,0 1 1 0 0,-1-1-1 0 0,1 1 1 0 0,0-1 0 0 0,0 1-1 0 0,0-2 1 0 0,0 2-162 0 0,-1-1 1 0 0,0 1-1 0 0,1-1 0 0 0,-1 1 0 0 0,0-1 0 0 0,1 1 1 0 0,-1 0-1 0 0,0-1 0 0 0,0 1 0 0 0,1 0 1 0 0,-1-1-1 0 0,0 1 0 0 0,0 0 0 0 0,0 0 0 0 0,-1 0 1 0 0,0-1-1443 0 0,-5-2-6210 0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3:00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0 288 10135 0 0,'0'0'464'0'0,"0"0"-9"0"0,0 0-155 0 0,0 0 443 0 0,0 0 227 0 0,2 0 44 0 0,9-5 547 0 0,-4 3-518 0 0,1-1-1 0 0,-1 0 1 0 0,0-1 0 0 0,11-7-1 0 0,11-13 560 0 0,-1-2 0 0 0,-1-1 0 0 0,42-56 0 0 0,-46 55-1250 0 0,-21 25-241 0 0,1 0 0 0 0,-1 0-1 0 0,0 0 1 0 0,1 0 0 0 0,-2 0 0 0 0,1 0-1 0 0,0-1 1 0 0,-1 1 0 0 0,1-1 0 0 0,-1 1-1 0 0,0-1 1 0 0,0 1 0 0 0,-1-1-1 0 0,1 0 1 0 0,-1 0 0 0 0,1-4 0 0 0,-2 5 38 0 0,1 3-148 0 0,-1-1-1 0 0,1 1 1 0 0,0-1-1 0 0,-1 1 1 0 0,1 0-1 0 0,0-1 1 0 0,-1 1-1 0 0,1-1 1 0 0,0 1-1 0 0,-1 0 1 0 0,1 0-1 0 0,-1-1 1 0 0,1 1-1 0 0,-1 0 1 0 0,1-1-1 0 0,0 1 1 0 0,-1 0-1 0 0,1 0 1 0 0,-1 0-1 0 0,1 0 1 0 0,-1 0-1 0 0,0-1 1 0 0,1 1-1 0 0,-1 0 1 0 0,1 0 0 0 0,-1 0-1 0 0,1 0 1 0 0,-1 0-1 0 0,1 1 1 0 0,-1-1-1 0 0,1 0 1 0 0,-1 0-1 0 0,-1 0-1 0 0,1 0 1 0 0,-1 0 0 0 0,0 0 0 0 0,1 0 0 0 0,-1 0 0 0 0,0 0 0 0 0,1 0 0 0 0,-1 1 0 0 0,0-1 0 0 0,1 0 0 0 0,-1 1 0 0 0,0-1 0 0 0,1 1 0 0 0,-1 0 0 0 0,1-1 0 0 0,-1 1 0 0 0,1 0 0 0 0,-1 0 0 0 0,1 0 0 0 0,-1 0 0 0 0,1 0 0 0 0,-2 3 0 0 0,1-2 0 0 0,-1 1 0 0 0,1-1 0 0 0,-1 0 0 0 0,1 0 0 0 0,-5 2 0 0 0,-11 9 0 0 0,3 6 0 0 0,1 0 0 0 0,1 0 0 0 0,-16 33 0 0 0,16-29 0 0 0,9-15 0 0 0,0 2 0 0 0,0-1 0 0 0,1 0 0 0 0,0 1 0 0 0,0-1 0 0 0,1 1 0 0 0,1 0 0 0 0,0 0 0 0 0,0 0 0 0 0,1 0 0 0 0,0 0 0 0 0,0 0 0 0 0,1-1 0 0 0,1 1 0 0 0,0 0 0 0 0,0 0 0 0 0,1-1 0 0 0,0 1 0 0 0,1-1 0 0 0,0 0 0 0 0,0 0 0 0 0,10 15 0 0 0,-12-21 0 0 0,1 0 0 0 0,0-1 0 0 0,-1 1 0 0 0,1 0 0 0 0,1-1 0 0 0,-1 1 0 0 0,0-1 0 0 0,1 0 0 0 0,-1 0 0 0 0,1-1 0 0 0,-1 1 0 0 0,1-1 0 0 0,0 1 0 0 0,6 0 0 0 0,-5-1 0 0 0,0 0 0 0 0,0-1 0 0 0,1 1 0 0 0,-1-1 0 0 0,0 0 0 0 0,1-1 0 0 0,-1 1 0 0 0,0-1 0 0 0,0 0 0 0 0,8-2 0 0 0,0-2-11 0 0,-1 1-125 0 0,-1 0-1 0 0,1-1 1 0 0,-1 0-1 0 0,1-1 1 0 0,12-8 0 0 0,-23 13-818 0 0,2-6-1215 0 0,-2 5 1895 0 0,-1 0 0 0 0,1 1 0 0 0,-1-1 0 0 0,0 0 0 0 0,1 1 0 0 0,-1-1 0 0 0,0 0 0 0 0,0 1 0 0 0,0-1 0 0 0,0 0 0 0 0,-1 1 1 0 0,1-1-1 0 0,0 0 0 0 0,-1 1 0 0 0,1-1 0 0 0,-1 1 0 0 0,0-1 0 0 0,1 1 0 0 0,-1-1 0 0 0,-1-1 0 0 0,-11-14-1773 0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3:00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11975 0 0,'0'0'267'0'0,"0"0"42"0"0,0 0 17 0 0,0 0-28 0 0,0 0-58 0 0,0 0 491 0 0,0 0 238 0 0,0 0 45 0 0,0 0-61 0 0,0 0-288 0 0,2-1-121 0 0,4 0-234 0 0,4-2 714 0 0,0 0-1 0 0,12-1 0 0 0,53 2 825 0 0,-72 3-1848 0 0,-3-1 0 0 0,1 0 0 0 0,0 0 0 0 0,0 1 0 0 0,0-1 0 0 0,-1 0 0 0 0,1 0 0 0 0,0 0 0 0 0,0 0 0 0 0,0 0 0 0 0,0 0 0 0 0,-1 0 0 0 0,1 0 0 0 0,0-1 0 0 0,0 1 0 0 0,0 0 0 0 0,-1 0 0 0 0,1-1 0 0 0,0 1 0 0 0,1-1 0 0 0,4-3-64 0 0,-4 4-273 0 0,-2 0-138 0 0,0 0-1431 0 0,0 0-5600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0:03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1 464 15663 0 0,'0'-2'719'0'0,"1"-12"-121"0"0,0 1 0 0 0,1-1 0 0 0,0 0 0 0 0,1 1 0 0 0,1 0 0 0 0,0 0 0 0 0,9-20 0 0 0,-4 15 282 0 0,1 0 0 0 0,0 1 0 0 0,1-1 1 0 0,21-23-1 0 0,-13 20-607 0 0,1 1-1 0 0,1 1 1 0 0,1 1 0 0 0,32-21-1 0 0,-11 13 536 0 0,73-33 0 0 0,-106 54-540 0 0,-4 2-126 0 0,0 1-1 0 0,1-1 1 0 0,-1 1-1 0 0,1 1 1 0 0,10-3-1 0 0,-14 4-141 0 0,0-1 0 0 0,1 1 0 0 0,-1 0 0 0 0,0 0 0 0 0,1 0 0 0 0,-1 1 0 0 0,0-1 0 0 0,0 1 0 0 0,1-1 0 0 0,-1 1 0 0 0,0 0 0 0 0,0 0 0 0 0,0 1 0 0 0,0-1 0 0 0,0 1 0 0 0,0-1 0 0 0,0 1 0 0 0,-1 0 0 0 0,1 0 0 0 0,-1 0 0 0 0,4 4 0 0 0,-1-1 0 0 0,-1 0 0 0 0,0 1 0 0 0,0-1 0 0 0,-1 1 0 0 0,1-1 0 0 0,-1 1 0 0 0,-1 0 0 0 0,1 0 0 0 0,2 12 0 0 0,2 5 0 0 0,-5-14 0 0 0,1-1 0 0 0,-1 1 0 0 0,-1 0 0 0 0,1-1 0 0 0,-1 10 0 0 0,-2-6-15 0 0,0-1 0 0 0,0 1 1 0 0,-1-1-1 0 0,-1 0 0 0 0,0 1 0 0 0,-1-1 0 0 0,0-1 0 0 0,0 1 1 0 0,-1-1-1 0 0,0 1 0 0 0,-1-1 0 0 0,-9 12 0 0 0,2-7-76 0 0,1 0 0 0 0,-2 0 1 0 0,0-1-1 0 0,-1-1 0 0 0,0 0 0 0 0,-24 15 0 0 0,-29 9-2301 0 0,25-15 773 0 0,5-3-238 0 0,12-5-4716 0 0,9-6-509 0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3:01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13823 0 0,'0'0'630'0'0,"0"0"-13"0"0,2-1-393 0 0,0-1 2 0 0,0 0 0 0 0,0-1 1 0 0,0 1-1 0 0,0 0 0 0 0,0-1 1 0 0,0 1-1 0 0,-1-1 0 0 0,2-3 0 0 0,1 0 621 0 0,-3 4 106 0 0,-1 2-288 0 0,10-5 1419 0 0,12 13-548 0 0,-21-7-1024 0 0,1 0-309 0 0,0 1 0 0 0,0-1 0 0 0,0 1 0 0 0,0 0 0 0 0,-1 0 0 0 0,1 0 1 0 0,2 3-1 0 0,-4-5-188 0 0,9 13-15 0 0,-1-1 0 0 0,0 1 0 0 0,-1 0 0 0 0,-1 1 0 0 0,0-1 0 0 0,5 21 0 0 0,12 28 0 0 0,-21-58 1 0 0,4 11-34 0 0,1 0-1 0 0,1-1 0 0 0,10 15 1 0 0,-18-28-663 0 0,0-1-258 0 0,0 0-56 0 0,0 0-81 0 0,0 0-286 0 0,0 0-126 0 0,0 0-29 0 0,0 0-4 0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3:01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15 15663 0 0,'0'0'356'0'0,"0"-2"50"0"0,2-1-996 0 0,0-6 3613 0 0,-3 9-1196 0 0,-4 4-1206 0 0,-20 15-431 0 0,20-17-60 0 0,1 1-1 0 0,0 0 0 0 0,0 0 1 0 0,0 0-1 0 0,0 1 0 0 0,-4 5 1 0 0,-21 27 871 0 0,14-18-943 0 0,-20 31 0 0 0,11-8-58 0 0,-35 87 0 0 0,58-128 25 0 0,1 1-1 0 0,0 0 0 0 0,-1-1 1 0 0,1 1-1 0 0,-1 0 0 0 0,1-1 1 0 0,0 1-1 0 0,0 0 1 0 0,-1 0-1 0 0,1-1 0 0 0,0 1 1 0 0,0 0-1 0 0,0 0 0 0 0,0 0 1 0 0,0-1-1 0 0,0 1 1 0 0,0 0-1 0 0,0 0 0 0 0,0 0 1 0 0,1 0-1 0 0,-1 2-932 0 0,-4 8-4306 0 0,4-11 3168 0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3:0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11975 0 0,'0'0'547'0'0,"0"0"-11"0"0,0 0-203 0 0,0 0 419 0 0,0 0 220 0 0,0 0 42 0 0,0 0 8 0 0,0 0 2 0 0,2-1 0 0 0,9-3-338 0 0,0 1 0 0 0,0 0-1 0 0,1 0 1 0 0,-1 1 0 0 0,1 1 0 0 0,19 0-1 0 0,10-2 267 0 0,-15-1-361 0 0,-12 2-105 0 0,-1 0-1 0 0,22 1 1 0 0,16-1 130 0 0,-48 2-627 0 0,-2 0 16 0 0,0 0 0 0 0,0 0 1 0 0,0 0-1 0 0,0 0 0 0 0,-1 0 0 0 0,1 0 0 0 0,0 0 1 0 0,0 0-1 0 0,0 0 0 0 0,0 1 0 0 0,0-1 0 0 0,-1 0 0 0 0,1 1 1 0 0,0-1-1 0 0,1 1 0 0 0,-2 0 47 0 0,0 0 1 0 0,0 0-1 0 0,0-1 0 0 0,0 1 0 0 0,0 0 0 0 0,-1-1 1 0 0,1 1-1 0 0,0 0 0 0 0,0 0 0 0 0,-1-1 0 0 0,1 1 1 0 0,0 0-1 0 0,-1-1 0 0 0,0 2 0 0 0,1-2 24 0 0,-4 6 16 0 0,0-1 1 0 0,-1 0-1 0 0,0 0 1 0 0,0 0-1 0 0,0-1 0 0 0,0 0 1 0 0,-1 0-1 0 0,1 0 1 0 0,-12 5-1 0 0,-15 11 101 0 0,-31 21-193 0 0,58-37 0 0 0,0 0 0 0 0,0 0 0 0 0,0 0 0 0 0,1 1 0 0 0,-5 6 0 0 0,-13 12 0 0 0,20-21 0 0 0,-1 0 0 0 0,1 0 0 0 0,0 1 0 0 0,0-1 0 0 0,0 1 0 0 0,0-1 0 0 0,0 1 0 0 0,1 0 0 0 0,-1-1 0 0 0,1 1 0 0 0,-1 0 0 0 0,1 0 0 0 0,0 0 0 0 0,1 0 0 0 0,-1 0 0 0 0,0 4 0 0 0,2 4 0 0 0,4 3 0 0 0,0-11 0 0 0,-3-3 0 0 0,3 4-302 0 0,1-1 1 0 0,0 0-1 0 0,0-1 1 0 0,0 0-1 0 0,1 0 0 0 0,-1 0 1 0 0,0 0-1 0 0,1-1 1 0 0,-1 0-1 0 0,12 0 0 0 0,-6-1-565 0 0,0-1-1 0 0,0 0 0 0 0,0 0 0 0 0,22-7 0 0 0,-12 0-1179 0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3:02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13823 0 0,'0'0'315'0'0,"0"0"45"0"0,0 0 21 0 0,0 0-49 0 0,0 0-81 0 0,0 0 481 0 0,2-1 237 0 0,82-32 6043 0 0,-60 24-6236 0 0,-5 3-393 0 0,0 1 0 0 0,0 1-1 0 0,0 1 1 0 0,1 0 0 0 0,28 1-1 0 0,11-1-14 0 0,-40 2-432 0 0,-17 1-273 0 0,-2 0-138 0 0,0 0-33 0 0,0 0-140 0 0,0 0-572 0 0,0 0-253 0 0,0 0-51 0 0,0 0-11 0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3:03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15663 0 0,'0'0'719'0'0,"0"0"-20"0"0,0 0-306 0 0,1 1 371 0 0,3 3 81 0 0,-1-1 0 0 0,1 1 1 0 0,1-1-1 0 0,-1 0 0 0 0,6 3 0 0 0,-3-3-284 0 0,-1 1-1 0 0,-1 0 0 0 0,8 6 0 0 0,-11-8-558 0 0,0 0 0 0 0,-1-1 0 0 0,1 1 0 0 0,-1 0 0 0 0,1 0 0 0 0,-1 0 0 0 0,0 0 0 0 0,1 0 0 0 0,0 4 0 0 0,1 1-5 0 0,-1-5 67 0 0,-1 1 0 0 0,0-1 0 0 0,0 1 0 0 0,0-1 0 0 0,-1 1 0 0 0,1-1 0 0 0,-1 1 0 0 0,1-1 0 0 0,-1 1 0 0 0,0 0 0 0 0,0-1 0 0 0,0 1 0 0 0,0 0 0 0 0,0-1 0 0 0,-2 5 0 0 0,1-2 82 0 0,-1 0 1 0 0,0 0-1 0 0,0 0 0 0 0,0 0 1 0 0,-1 0-1 0 0,-4 7 0 0 0,3-7-146 0 0,1 0 0 0 0,-1-1 0 0 0,0 0 0 0 0,0 1 0 0 0,-1-1 0 0 0,1-1 0 0 0,-1 1 0 0 0,0-1 0 0 0,0 0 0 0 0,0 0 0 0 0,0 0 0 0 0,-1-1 0 0 0,1 1 0 0 0,0-1 0 0 0,-12 2 0 0 0,12-2 0 0 0,1 0 0 0 0,-1 0 0 0 0,0 0 0 0 0,1 1 0 0 0,0-1 0 0 0,0 1 0 0 0,-6 5 0 0 0,-6 4 0 0 0,8-8 0 0 0,12-4 0 0 0,4 1 0 0 0,0 0 0 0 0,0-1 0 0 0,10-1 0 0 0,-6-2 0 0 0,91-14 0 0 0,-92 16 20 0 0,-5 1-1 0 0,5 5-259 0 0,-9-4-811 0 0,-2-1-385 0 0,0 0-79 0 0,0 0-18 0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3:05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182 454 15663 0 0,'0'0'356'0'0,"4"0"50"0"0,13-2 404 0 0,-10-15-662 0 0,-2 5 671 0 0,-1 0 0 0 0,3-15-1 0 0,-9 4 1240 0 0,1 11-1044 0 0,1 11-978 0 0,0 0-1 0 0,-1 0 1 0 0,1 1-1 0 0,0-1 1 0 0,0 0-1 0 0,0 1 1 0 0,-1-1-1 0 0,1 0 1 0 0,0 1-1 0 0,-1-1 1 0 0,1 1-1 0 0,0-1 1 0 0,-1 0-1 0 0,1 1 1 0 0,-1-1-1 0 0,1 1 1 0 0,-1-1-1 0 0,1 1 1 0 0,-1-1-1 0 0,0 1 1 0 0,1 0-1 0 0,-1-1 1 0 0,1 1-1 0 0,-1-1 1 0 0,0 1-1 0 0,1 0 1 0 0,-1 0-1 0 0,0 0 1 0 0,1-1-1 0 0,-1 1 1 0 0,0 0-1 0 0,0 0 1 0 0,1 0 0 0 0,-1 0-1 0 0,0 0 1 0 0,1 0-1 0 0,-1 0 1 0 0,0 0-1 0 0,0 0 1 0 0,0 1-1 0 0,-2-1 115 0 0,-1 1 0 0 0,1-1 0 0 0,0 1 0 0 0,0 0 0 0 0,0 0 0 0 0,0 0 0 0 0,-4 3 0 0 0,-4 4-150 0 0,0 0 0 0 0,1 1 0 0 0,0 1 0 0 0,1 0 0 0 0,0 0 0 0 0,-13 20 0 0 0,7-6 0 0 0,1 1 0 0 0,-13 30 0 0 0,22-43 0 0 0,-2 2 0 0 0,1 1 0 0 0,-7 27 0 0 0,10-27 0 0 0,4-11 0 0 0,0-1 0 0 0,4 12 0 0 0,0-14 0 0 0,-4-1 0 0 0,-1 0 0 0 0,1 1 0 0 0,0-1 0 0 0,0 0 0 0 0,-1 1 0 0 0,1-1 0 0 0,0 0 0 0 0,-1 0 0 0 0,1 0 0 0 0,0 0 0 0 0,0 0 0 0 0,-1 1 0 0 0,1-1 0 0 0,0 0 0 0 0,0-1 0 0 0,-1 1 0 0 0,1 0 0 0 0,0 0 0 0 0,0 0 0 0 0,-1 0 0 0 0,1 0 0 0 0,0-1 0 0 0,-1 1 0 0 0,1 0 0 0 0,1-1 0 0 0,0-1 0 0 0,4 0 0 0 0,0-1 0 0 0,-1 0 0 0 0,1 0 0 0 0,-1 0 0 0 0,0-1 0 0 0,0 1 0 0 0,8-9 0 0 0,30-35 0 0 0,-32 34 0 0 0,23-30 0 0 0,-2-2 0 0 0,-2-1 0 0 0,27-57 0 0 0,-42 70 272 0 0,20-60 0 0 0,-13 31 115 0 0,-19 55-324 0 0,15-49 600 0 0,-16 50-614 0 0,-1 0 0 0 0,0 0-1 0 0,0 0 1 0 0,-1 0 0 0 0,0 0 0 0 0,0 0 0 0 0,-1-10 0 0 0,1 15-49 0 0,0 1 0 0 0,0-1 0 0 0,-1 1 0 0 0,1-1 0 0 0,0 1 0 0 0,0-1 0 0 0,0 1 0 0 0,-1-1 0 0 0,1 1 0 0 0,0-1 0 0 0,0 1 0 0 0,-1-1 0 0 0,1 1 0 0 0,0 0 0 0 0,-1-1 0 0 0,1 1 0 0 0,0-1 0 0 0,-1 1 0 0 0,1 0 0 0 0,-1-1 0 0 0,1 1 0 0 0,-1 0 0 0 0,1 0 0 0 0,-1-1 0 0 0,1 1 0 0 0,-1 0 0 0 0,1 0 0 0 0,-1 0 0 0 0,1 0 0 0 0,-1 0 0 0 0,1-1 0 0 0,-1 1 0 0 0,1 0 0 0 0,-1 0 0 0 0,1 0 0 0 0,-1 0 0 0 0,1 1 0 0 0,-1-1 0 0 0,1 0 0 0 0,-1 0 0 0 0,1 0 0 0 0,-1 0 0 0 0,1 0 0 0 0,-1 1 0 0 0,1-1 0 0 0,-1 0 0 0 0,1 1 0 0 0,-1-1 0 0 0,0 1 0 0 0,1-1 0 0 0,-3 2 0 0 0,0 0 0 0 0,1 1 0 0 0,-1-1 0 0 0,1 1 0 0 0,-1 0 0 0 0,1 0 0 0 0,0 0 0 0 0,0 0 0 0 0,1 0 0 0 0,-3 6 0 0 0,-6 7 0 0 0,4-3 0 0 0,0 1 0 0 0,0-1 0 0 0,1 1 0 0 0,1 0 0 0 0,-4 23 0 0 0,5-22 0 0 0,-28 164 0 0 0,29-166 0 0 0,1-8 0 0 0,-7 68 0 0 0,7-63 0 0 0,1-1 0 0 0,0 0 0 0 0,1 0 0 0 0,0 1 0 0 0,5 15 0 0 0,-1-4 0 0 0,0-14 0 0 0,-3-6 0 0 0,0 0 0 0 0,1 0 0 0 0,-1 0 0 0 0,0 0 0 0 0,1 0 0 0 0,-1 0 0 0 0,0-1 0 0 0,1 1 0 0 0,-1-1 0 0 0,1 0 0 0 0,-1 0 0 0 0,1 0 0 0 0,-1 0 0 0 0,1 0 0 0 0,-1 0 0 0 0,1-1 0 0 0,-1 1 0 0 0,1-1 0 0 0,-1 0 0 0 0,1 0 0 0 0,-1 0 0 0 0,0 0 0 0 0,0 0 0 0 0,1 0 0 0 0,-1 0 0 0 0,0-1 0 0 0,2-2 0 0 0,7-4 0 0 0,-1-1 0 0 0,0 0 0 0 0,15-20 0 0 0,-22 25 0 0 0,1-1 0 0 0,-1 0 0 0 0,0 0 0 0 0,0-1 0 0 0,-1 1 0 0 0,3-9 0 0 0,3-7 0 0 0,6-9 0 0 0,-7 14 0 0 0,0 1 0 0 0,0 0 0 0 0,2 1 0 0 0,17-23 0 0 0,-9 11 72 0 0,-16 25 299 0 0,-1 1 117 0 0,0 0 21 0 0,1 0-488 0 0,0 0-1 0 0,0-1 1 0 0,0 1-1 0 0,0 0 1 0 0,0 0-1 0 0,0 0 1 0 0,0 0 0 0 0,0 0-1 0 0,0 1 1 0 0,0-1-1 0 0,0 0 1 0 0,0 0-1 0 0,0 1 1 0 0,0-1 0 0 0,0 0-1 0 0,0 1 1 0 0,0-1-1 0 0,0 1 1 0 0,-1-1-1 0 0,3 2 1 0 0,-1 0 4 0 0,0 0 0 0 0,0-1 0 0 0,1 1 1 0 0,-1 0-1 0 0,-1 0 0 0 0,3 3 0 0 0,6 12-25 0 0,-2-1 0 0 0,8 22 0 0 0,5 10 0 0 0,-12-28 0 0 0,-2-6 0 0 0,0-1 0 0 0,0 0 0 0 0,1 0 0 0 0,1-1 0 0 0,16 19 0 0 0,-24-28 0 0 0,-1-2 0 0 0,1-1 0 0 0,-1 1 0 0 0,1 0 0 0 0,-1 0 0 0 0,1 0 0 0 0,-1-1 0 0 0,1 1 0 0 0,0 0 0 0 0,-1 0 0 0 0,1-1 0 0 0,0 1 0 0 0,0-1 0 0 0,-1 1 0 0 0,1-1 0 0 0,2 2 0 0 0,-1 0 0 0 0,14 6 0 0 0,-9-6-64 0 0,-5-2-273 0 0,-2 0-138 0 0,0 0-33 0 0,0 0-72 0 0,0 0-285 0 0,0 0-126 0 0,-1-1-1530 0 0,-4-5-6010 0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3:05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 21191 0 0,'0'0'480'0'0,"0"0"67"0"0,0 0 31 0 0,0 0-56 0 0,2 1-269 0 0,-1 1-165 0 0,0 0-1 0 0,0 0 1 0 0,0 0-1 0 0,0 0 1 0 0,0 0-1 0 0,0 0 1 0 0,0 0-1 0 0,-1 0 1 0 0,1 0-1 0 0,-1 1 1 0 0,0-1-1 0 0,0 0 1 0 0,0 0-1 0 0,0 0 1 0 0,0 1-1 0 0,0-1 1 0 0,0 0-1 0 0,-1 0 1 0 0,1 0-1 0 0,-1 0 1 0 0,1 0-1 0 0,-3 4 1 0 0,-1 7-70 0 0,-2-1 1 0 0,-9 17-1 0 0,-1-4 549 0 0,-22 28-1 0 0,-11 15 277 0 0,37-51-1347 0 0,0 0-1 0 0,-18 17 1 0 0,-6 9-776 0 0,35-42 257 0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3:07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68 11975 0 0,'0'0'547'0'0,"0"0"-11"0"0,0 0-67 0 0,0 0 991 0 0,-1-1 1348 0 0,-3-2-2493 0 0,3 2 3038 0 0,1-1 3706 0 0,18-37-4486 0 0,-18 38-2129 0 0,1-1-289 0 0,7-14-138 0 0,-8 16-20 0 0,0 0 1 0 0,0 0-1 0 0,0 0 1 0 0,0 0-1 0 0,0 0 1 0 0,0 0-1 0 0,0 0 1 0 0,0 0-1 0 0,-1 0 1 0 0,1 0-1 0 0,0 0 0 0 0,0 0 1 0 0,0 0-1 0 0,0 0 1 0 0,0 0-1 0 0,0 0 1 0 0,0 0-1 0 0,0 0 1 0 0,0 0-1 0 0,0 0 0 0 0,0 0 1 0 0,0 0-1 0 0,0 0 1 0 0,0 0-1 0 0,0 0 1 0 0,0 0-1 0 0,0 0 1 0 0,0 0-1 0 0,0 0 1 0 0,0 0-1 0 0,0-1 0 0 0,0 1 1 0 0,-1 0-1 0 0,1 0 1 0 0,0 0-1 0 0,0 0 1 0 0,0 0-1 0 0,0 0 1 0 0,0 0-1 0 0,0 0 1 0 0,0 0-1 0 0,0 0 0 0 0,0 0 1 0 0,0 0-1 0 0,0 0 1 0 0,0 0-1 0 0,0 0 1 0 0,1 0-1 0 0,-1-1 1 0 0,0 1-1 0 0,0 0 0 0 0,0 0 1 0 0,0 0-1 0 0,0 0 1 0 0,0 0-1 0 0,0 0 1 0 0,0 0-1 0 0,0 0 1 0 0,0 0-1 0 0,0 0 1 0 0,0 0-1 0 0,0 0 0 0 0,0 0 1 0 0,0 0-1 0 0,0 0 1 0 0,-6 4-394 0 0,-6 8-424 0 0,7-3 308 0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3:13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141 310 8287 0 0,'0'0'382'0'0,"0"0"-8"0"0,0-1-240 0 0,10-19 1635 0 0,0 0 1 0 0,-2-1 0 0 0,6-23-1 0 0,-7 2 1179 0 0,-5 34-2582 0 0,0 0 0 0 0,-1 0-1 0 0,1 0 1 0 0,-2 0 0 0 0,1 0-1 0 0,-1 0 1 0 0,0-1-1 0 0,-1 1 1 0 0,0 0 0 0 0,0 0-1 0 0,-4-12 1 0 0,5 18 5 0 0,-3 0 361 0 0,-3-13 125 0 0,4 2-841 0 0,0 10-19 0 0,-11-13 78 0 0,12 15 296 0 0,1 1 117 0 0,0 0 21 0 0,0 0-66 0 0,0 2-428 0 0,-1-1 0 0 0,0 1 1 0 0,0 0-1 0 0,0-1 0 0 0,1 1 0 0 0,-2 0 1 0 0,1-1-1 0 0,0 1 0 0 0,0-1 0 0 0,-3 3 1 0 0,-1 2-19 0 0,-2 6 3 0 0,1 0 0 0 0,0 0 0 0 0,1 0 0 0 0,0 1 0 0 0,-2 13 0 0 0,-5 10 0 0 0,-19 70 0 0 0,1-1 0 0 0,26-96 0 0 0,0-2-64 0 0,3-6-273 0 0,1-1-138 0 0,0 0-33 0 0,0 0-208 0 0,0 0-857 0 0,-2-1-379 0 0,-9-8-80 0 0,-2 0-15 0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3:14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15663 0 0,'0'0'356'0'0,"0"0"50"0"0,0 0 20 0 0,0 0-42 0 0,0 0-112 0 0,0 0 463 0 0,0 0 234 0 0,2 0 45 0 0,31 11 1000 0 0,-19-6-1336 0 0,0 0 0 0 0,1-1 0 0 0,19 2 0 0 0,7-4-90 0 0,0-1-1 0 0,61-9 1 0 0,-62 5 148 0 0,47-4-606 0 0,98-9-95 0 0,-162 14-99 0 0,-21 2-273 0 0,-2 0-138 0 0,-13 13-1822 0 0,11-12 1797 0 0,0 1 95 0 0,-1 0 0 0 0,0 0 0 0 0,0 0 0 0 0,0-1 0 0 0,0 0 0 0 0,0 1 0 0 0,-6 0 0 0 0,0 1-339 0 0,-15 6-1303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0:03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22 19351 0 0,'0'0'439'0'0,"0"0"62"0"0,0 0 33 0 0,0 0-65 0 0,-3-18 3511 0 0,3 18-3955 0 0,-1-1 1 0 0,1 1-1 0 0,0 0 1 0 0,-1-1-1 0 0,1 1 1 0 0,0 0 0 0 0,-1 0-1 0 0,1-1 1 0 0,0 1-1 0 0,-1 0 1 0 0,1 0-1 0 0,-1 0 1 0 0,1-1-1 0 0,0 1 1 0 0,-1 0-1 0 0,1 0 1 0 0,-1 0-1 0 0,1 0 1 0 0,-1 0 0 0 0,1 0-1 0 0,0 0 1 0 0,-1 0-1 0 0,1 0 1 0 0,-1 0-1 0 0,1 0 1 0 0,0 0-1 0 0,-1 0 1 0 0,1 1-1 0 0,-1-1 1 0 0,-14 11 1244 0 0,-13 23 937 0 0,23-27-2061 0 0,-3 4-146 0 0,-37 48 0 0 0,-59 104 0 0 0,96-149 0 0 0,-76 155 0 0 0,70-137 0 0 0,2 1 0 0 0,1 0 0 0 0,-9 47 0 0 0,18-65 0 0 0,0 0 0 0 0,1 0 0 0 0,1 0 0 0 0,1 1 0 0 0,0-1 0 0 0,1 0 0 0 0,0 0 0 0 0,2 0 0 0 0,-1 0 0 0 0,2-1 0 0 0,0 1 0 0 0,10 19 0 0 0,16 29 0 0 0,-22-51-10 0 0,-4-10 3 0 0,-4-2 11 0 0,0 0 1 0 0,0 1 0 0 0,-1-1-1 0 0,1 0 1 0 0,0 0 0 0 0,0 0 0 0 0,-1 1-1 0 0,1-1 1 0 0,0 1 0 0 0,-1-1-1 0 0,1 0 1 0 0,0 1 0 0 0,-1-1-1 0 0,1 1 1 0 0,-1-1 0 0 0,1 1 0 0 0,-1-1-1 0 0,2 2 1 0 0,-1-1 366 0 0,7 2 332 0 0,-5-3-1557 0 0,-5-1-78 0 0,-6-4-583 0 0,-5 0-18 0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3:14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84 185 15663 0 0,'0'0'356'0'0,"0"0"50"0"0,2-2 20 0 0,5-6 29 0 0,0 0 0 0 0,0-1 0 0 0,-1 0-1 0 0,8-13 1 0 0,-12 18 533 0 0,-1 3 532 0 0,-1 1-191 0 0,0 0-860 0 0,7-4 1651 0 0,-8 21-2115 0 0,0 1-1 0 0,-1-1 1 0 0,-7 26 0 0 0,-20 52-5 0 0,3-9-3 0 0,13-42 3 0 0,-33 80 0 0 0,41-115 0 0 0,2-7 0 0 0,2-7 0 0 0,1-6 0 0 0,2-1 0 0 0,0-1 0 0 0,1 1 0 0 0,4-12 0 0 0,5-16 0 0 0,28-116 1440 0 0,-2-23-832 0 0,-29 134-608 0 0,-9 45 0 0 0,0-1 0 0 0,0 1 0 0 0,0-1 0 0 0,0 0 0 0 0,0 1 0 0 0,0-1 0 0 0,0 1 0 0 0,0-1 0 0 0,1 0 0 0 0,-1 1 0 0 0,0-1 0 0 0,0 1 0 0 0,0-1 0 0 0,1 1 0 0 0,-1-1 0 0 0,0 1 0 0 0,1-1 0 0 0,-1 1 0 0 0,1-1 0 0 0,-1 1 0 0 0,1-1 0 0 0,-1 1 0 0 0,1-1 0 0 0,-1 1 0 0 0,1 0 0 0 0,-1-1 0 0 0,1 1 0 0 0,-1 0 0 0 0,1 0 0 0 0,-1-1 0 0 0,1 1 0 0 0,-1 0 0 0 0,1 0 0 0 0,0 0 0 0 0,-1 0 0 0 0,1 0 0 0 0,0 0 0 0 0,-1 0 0 0 0,1 0 0 0 0,-1 0 0 0 0,1 0 0 0 0,0 0 0 0 0,-1 0 0 0 0,2 1 0 0 0,0-1 0 0 0,20-3 0 0 0,26-7 0 0 0,17-1 0 0 0,-50 8 0 0 0,25-6 0 0 0,-3 0 0 0 0,65-7 0 0 0,-96 17 0 0 0,-8 3 0 0 0,-7 3 0 0 0,-28 26-4295 0 0,26-26-4234 0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3:15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11975 0 0,'0'0'267'0'0,"0"0"42"0"0,0 0 17 0 0,0 0-28 0 0,0 0-58 0 0,0 0 491 0 0,0 0 238 0 0,0 0 45 0 0,0 0 8 0 0,0 0 2 0 0,2 0 0 0 0,39-4 2089 0 0,-27 4-2404 0 0,-1-2 0 0 0,16-2 0 0 0,6-2-153 0 0,-22 4-365 0 0,0-1-1 0 0,13-3 1 0 0,-15 3-191 0 0,0 1 0 0 0,0 0 0 0 0,0 1 0 0 0,19 0 0 0 0,-16 1 0 0 0,0-1 0 0 0,18-4 0 0 0,-20 3 407 0 0,0 0-1 0 0,0 1 0 0 0,1 0 1 0 0,14 1-1 0 0,-20 1-523 0 0,-6-1-579 0 0,-1 0-258 0 0,0 0-1558 0 0,0 0-6017 0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3:16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17503 0 0,'0'0'399'0'0,"0"0"60"0"0,-7 3 442 0 0,3-2-747 0 0,-6 0-15 0 0,-2-1 660 0 0,11 0-697 0 0,0 0 0 0 0,1 0 1 0 0,-1 0-1 0 0,0 0 0 0 0,0 0 1 0 0,0 0-1 0 0,1 0 0 0 0,-1 0 0 0 0,0 0 1 0 0,0 0-1 0 0,0 1 0 0 0,1-1 1 0 0,-1 0-1 0 0,0 0 0 0 0,0 1 1 0 0,1-1-1 0 0,-1 1 0 0 0,0-1 0 0 0,1 1 1 0 0,-1-1-1 0 0,0 1 0 0 0,1-1 1 0 0,-1 1-1 0 0,0 0 0 0 0,0 1 341 0 0,26-2 235 0 0,-14 1-166 0 0,0-1-1 0 0,16-1 1 0 0,-3-1-512 0 0,-7 4-14 0 0,-13 1 23 0 0,-2-1 68 0 0,0-1-23 0 0,0 0-1 0 0,0 0 0 0 0,0 1 1 0 0,0-1-1 0 0,-1 0 1 0 0,1 1-1 0 0,-1-1 0 0 0,1 1 1 0 0,-1 0-1 0 0,1 0 1 0 0,-1-1-1 0 0,0 1 0 0 0,0 0 1 0 0,0 0-1 0 0,0 0 1 0 0,0 0-1 0 0,0 0 0 0 0,-1 0 1 0 0,1 0-1 0 0,-1 0 1 0 0,1 1-1 0 0,-1-1 0 0 0,0 0 1 0 0,0 0-1 0 0,0 0 1 0 0,0 0-1 0 0,0 1 0 0 0,0-1 1 0 0,-1 0-1 0 0,1 0 1 0 0,-1 0-1 0 0,1 0 0 0 0,-1 0 1 0 0,0 0-1 0 0,0 0 1 0 0,-1 3-1 0 0,-18 31-53 0 0,13-22 0 0 0,-1 0 0 0 0,-13 18 0 0 0,11-18 0 0 0,0-2 0 0 0,-2 1 0 0 0,1-1 0 0 0,-1-1 0 0 0,-1 0 0 0 0,-22 14 0 0 0,-14 8 0 0 0,40-30 0 0 0,0-4 0 0 0,8 1 0 0 0,1 0 0 0 0,0 0 0 0 0,0 0 0 0 0,-1 0 0 0 0,1 0 0 0 0,0 0 0 0 0,-1-1 0 0 0,1 1 0 0 0,0 0 0 0 0,0 0 0 0 0,0 0 0 0 0,-1-1 0 0 0,1 1 0 0 0,0 0 0 0 0,0 0 0 0 0,0-1 0 0 0,-1 1 0 0 0,1 0 0 0 0,0 0 0 0 0,0-1 0 0 0,0 1 0 0 0,0 0 0 0 0,0-1 0 0 0,0-1 0 0 0,0 1 0 0 0,0-1 0 0 0,0 1 0 0 0,0-1 0 0 0,0 1 0 0 0,1-1 0 0 0,-1 1 0 0 0,0-1 0 0 0,1 1 0 0 0,0-1 0 0 0,0-1 0 0 0,-1 2 0 0 0,1 0 0 0 0,-1 0 0 0 0,1 0 0 0 0,-1 0 0 0 0,1 0 0 0 0,-1 0 0 0 0,1 0 0 0 0,-1 0 0 0 0,1 1 0 0 0,0-1 0 0 0,0 0 0 0 0,-1 0 0 0 0,1 1 0 0 0,0-1 0 0 0,0 0 0 0 0,0 1 0 0 0,0-1 0 0 0,0 1 0 0 0,2-2 0 0 0,2 0 0 0 0,2-5 0 0 0,0 3 0 0 0,3 4 0 0 0,-3 6 0 0 0,-6-5 3 0 0,0 0 0 0 0,0 0-1 0 0,-1 0 1 0 0,1 0 0 0 0,0 1 0 0 0,0-1-1 0 0,-1 0 1 0 0,1 0 0 0 0,-1 1 0 0 0,1-1-1 0 0,-1 2 1 0 0,13 33-169 0 0,-13-34-530 0 0,0-2-258 0 0,2 0-56 0 0,45-3-5550 0 0,-43 2-263 0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3:16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21191 0 0,'0'0'480'0'0,"0"0"67"0"0,0 0 31 0 0,0 0-56 0 0,0 0-269 0 0,0 0 138 0 0,-1 2 97 0 0,0 2-357 0 0,0 1 0 0 0,0-1 0 0 0,0 1 0 0 0,0-1 0 0 0,0 8-1 0 0,-2 15 202 0 0,-2-13-332 0 0,0 0 0 0 0,0 0 0 0 0,-15 24 0 0 0,-7 15 0 0 0,10-21 0 0 0,14-25-133 0 0,23-9-3391 0 0,-9-2-1993 0 0,-1-3-1565 0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3:16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17503 0 0,'0'0'399'0'0,"0"0"60"0"0,0 0 21 0 0,0 0-59 0 0,2 0-276 0 0,9 0 11 0 0,-9 0 570 0 0,-2 0 244 0 0,0 0 43 0 0,0 0-59 0 0,0 0-289 0 0,2 1-514 0 0,-1 0 0 0 0,0 1-1 0 0,1-1 1 0 0,-1 0 0 0 0,0 1 0 0 0,0-1 0 0 0,0 1-1 0 0,0-1 1 0 0,0 1 0 0 0,1 2 0 0 0,-1-3-136 0 0,0 1 1 0 0,0-1-1 0 0,-1 1 0 0 0,1-1 1 0 0,0 1-1 0 0,-1 0 1 0 0,1-1-1 0 0,-1 1 0 0 0,1 0 1 0 0,-1 0-1 0 0,0-1 1 0 0,0 1-1 0 0,0 2 0 0 0,0 2 230 0 0,0-2-102 0 0,-1 0 0 0 0,1 0 0 0 0,-1 0 0 0 0,0 0 0 0 0,0 0 0 0 0,0-1 0 0 0,0 1 0 0 0,-2 4 0 0 0,-3 9 175 0 0,2-5-318 0 0,0 0 0 0 0,-1 0 0 0 0,0-1 0 0 0,-1 1 0 0 0,0-1 0 0 0,-1-1 0 0 0,-9 13 0 0 0,13-19 0 0 0,-11 19 0 0 0,10-15 0 0 0,1-1-133 0 0,3-5-563 0 0,0-2-258 0 0,0 0-1011 0 0,0 0-4023 0 0,0 0-1724 0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3:17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13823 0 0,'0'0'630'0'0,"0"0"-13"0"0,8-8 504 0 0,-1 4-361 0 0,0 0 0 0 0,0 1 0 0 0,0 0 0 0 0,0 0 0 0 0,1 0 0 0 0,-1 1 0 0 0,15-2 0 0 0,20-2 1187 0 0,-30 3-1391 0 0,1 1 0 0 0,0 0 1 0 0,-1 1-1 0 0,15 1 0 0 0,-20 0-247 0 0,-5-1-281 0 0,0 1-1 0 0,0 0 1 0 0,0 0 0 0 0,0 0 0 0 0,0 0 0 0 0,0 1 0 0 0,0-1 0 0 0,0 0 0 0 0,0 1 0 0 0,3 0 0 0 0,33 18-28 0 0,-28-15 0 0 0,-1-2 0 0 0,-8-1-178 0 0,0-1-1 0 0,0 0 1 0 0,0 0 0 0 0,0 1 0 0 0,0-1-1 0 0,0 0 1 0 0,0 0 0 0 0,0 0-1 0 0,0 0 1 0 0,0 0 0 0 0,0-1-1 0 0,0 1 1 0 0,0 0 0 0 0,0 0-1 0 0,0-1 1 0 0,0 1 0 0 0,0-1 0 0 0,0 1-1 0 0,0-1 1 0 0,0 1 0 0 0,1-1-1 0 0,3-2-4564 0 0,-5 3-3415 0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3:19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15663 0 0,'0'0'356'0'0,"-2"1"50"0"0,0 1-249 0 0,1-2-102 0 0,0 1 1 0 0,0 0-1 0 0,-1 0 0 0 0,1-1 1 0 0,0 1-1 0 0,0 0 0 0 0,0-1 0 0 0,0 1 1 0 0,-1-1-1 0 0,1 0 0 0 0,0 1 0 0 0,0-1 1 0 0,-1 0-1 0 0,1 0 0 0 0,0 0 1 0 0,-3 0-1 0 0,3 0 665 0 0,1 0 249 0 0,-15 2 2734 0 0,14-2-1067 0 0,95 2-571 0 0,-78-1-2037 0 0,-13 1-54 0 0,-2-1-109 0 0,1 0-561 0 0,-2-1-258 0 0,0 0-1558 0 0,0 0-6017 0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3:1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181 103 19351 0 0,'0'0'439'0'0,"0"0"62"0"0,0 0 33 0 0,0 0-65 0 0,2-1-309 0 0,13-4 438 0 0,-9 2 179 0 0,1 1 1 0 0,0 0-1 0 0,0 0 1 0 0,14-2-1 0 0,9 0 538 0 0,-22 3-1154 0 0,0 0 1 0 0,-1 0-1 0 0,1 0 1 0 0,0 1-1 0 0,-1 0 1 0 0,1 1-1 0 0,15 2 1 0 0,-12 0 4 0 0,1-1-1 0 0,-1 0 1 0 0,1-1 0 0 0,0 0 0 0 0,23-2 0 0 0,-4 0-44 0 0,-8 1-122 0 0,0 0 0 0 0,34-7 0 0 0,-49 6 0 0 0,-1-1 0 0 0,1 0 0 0 0,-1-1 0 0 0,8-3 0 0 0,-7 1 0 0 0,-6-1 72 0 0,-2 5-22 0 0,0 0-1 0 0,0-1 1 0 0,0 1 0 0 0,0 0-1 0 0,0-1 1 0 0,-1 1-1 0 0,1 0 1 0 0,-1 0 0 0 0,1-1-1 0 0,0 1 1 0 0,-1 0-1 0 0,0 0 1 0 0,1 0 0 0 0,-1 0-1 0 0,0 0 1 0 0,0 0 0 0 0,0 0-1 0 0,1 0 1 0 0,-1 0-1 0 0,-2-1 1 0 0,-20-16 884 0 0,19 16-934 0 0,0 1 0 0 0,0-1 0 0 0,-1 0 0 0 0,1 1 0 0 0,-1 0 0 0 0,1 0 0 0 0,-1 1 0 0 0,1-1 0 0 0,-1 1 0 0 0,1 0 0 0 0,-1 0 0 0 0,1 0 0 0 0,-10 2 0 0 0,-2 2 0 0 0,0 1 0 0 0,-23 9 0 0 0,19-7 0 0 0,10-2-2 0 0,1-1 0 0 0,-1 1 1 0 0,1 0-1 0 0,0 1 0 0 0,0 0 0 0 0,1 1 0 0 0,0 0 0 0 0,0 0 1 0 0,0 0-1 0 0,-9 13 0 0 0,-1 5 3 0 0,2 0 1 0 0,-20 38-1 0 0,33-56 2 0 0,-1-1-1 0 0,0 0 1 0 0,0 0 0 0 0,0-1-1 0 0,-10 11 1 0 0,12-15-16 0 0,0 0-1 0 0,0 1 1 0 0,0-1-1 0 0,0 0 1 0 0,0 0 0 0 0,0 0-1 0 0,0 0 1 0 0,0 0-1 0 0,0-1 1 0 0,0 1-1 0 0,-1-1 1 0 0,1 1 0 0 0,0-1-1 0 0,0 0 1 0 0,-1 0-1 0 0,1 0 1 0 0,0 0 0 0 0,0 0-1 0 0,-1-1 1 0 0,1 1-1 0 0,0 0 1 0 0,0-1 0 0 0,-4-1-1 0 0,2 1-65 0 0,-4-2-299 0 0,0 0 0 0 0,1 0 0 0 0,-8-5 0 0 0,7 4 340 0 0,1 1 0 0 0,-1-1 1 0 0,-9-2-1 0 0,3 2-1139 0 0,0-2-1 0 0,0 0 1 0 0,-17-9 0 0 0,20 6-347 0 0,3-1-11 0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3:18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573 114 10135 0 0,'0'-9'1079'0'0,"9"-16"774"0"0,-8 24-839 0 0,-1 1-61 0 0,0 0-288 0 0,1-2-121 0 0,5-3-28 0 0,-4 3-4 0 0,-2 1 0 0 0,4-7-164 0 0,-3 6-157 0 0,0 0-1 0 0,0 0 0 0 0,-1 0 1 0 0,1 0-1 0 0,0 0 0 0 0,-1 0 1 0 0,0 0-1 0 0,1 0 0 0 0,-1 0 1 0 0,0 0-1 0 0,0 0 0 0 0,0 0 1 0 0,0 0-1 0 0,0 0 0 0 0,-1 0 1 0 0,1-2-1 0 0,-1 3-25 0 0,1 0 0 0 0,-1 0-1 0 0,0 0 1 0 0,1 0-1 0 0,-1 0 1 0 0,0 0 0 0 0,0 0-1 0 0,1 0 1 0 0,-1 0 0 0 0,0 0-1 0 0,0 1 1 0 0,0-1 0 0 0,0 0-1 0 0,0 1 1 0 0,0-1 0 0 0,0 1-1 0 0,0-1 1 0 0,0 1 0 0 0,0-1-1 0 0,-2 1 1 0 0,-5-4 560 0 0,7 3-724 0 0,0 1 0 0 0,0-1 0 0 0,0 1 0 0 0,0-1 0 0 0,-1 1 0 0 0,1-1 0 0 0,0 1 0 0 0,0 0 0 0 0,0-1 0 0 0,-1 1 0 0 0,1 0 0 0 0,0 0 0 0 0,-1 0 0 0 0,1 0 0 0 0,0 0 0 0 0,0 0 0 0 0,0 1 0 0 0,-1-1 0 0 0,1 0 0 0 0,-2 1 0 0 0,-17 4-5 0 0,17-5 98 0 0,1 1-1 0 0,0-1 1 0 0,0 0-1 0 0,-1 1 1 0 0,1 0 0 0 0,0 0-1 0 0,0 0 1 0 0,0 0-1 0 0,0 0 1 0 0,0 0-1 0 0,0 0 1 0 0,-2 2 0 0 0,-9 4 572 0 0,4-3-650 0 0,1 0-1 0 0,-1 1 1 0 0,1-1 0 0 0,0 1 0 0 0,0 1 0 0 0,0 0 0 0 0,1 0 0 0 0,0 0 0 0 0,-6 8-1 0 0,4-4-13 0 0,0 1-1 0 0,2 0 0 0 0,-1 0 0 0 0,1 1 0 0 0,-10 22 0 0 0,-4 26-1 0 0,3 1 0 0 0,2 0 0 0 0,-10 84 0 0 0,15-7 893 0 0,9-93-316 0 0,-12 73 1 0 0,8-88-578 0 0,-12 35 0 0 0,15-55 0 0 0,-1-1 0 0 0,1-1 0 0 0,-2 1 0 0 0,1-1 0 0 0,-1 1 0 0 0,-1-1 0 0 0,0-1 0 0 0,-7 10 0 0 0,4-11 0 0 0,1 1 0 0 0,-1-1 0 0 0,0 0 0 0 0,0-1 0 0 0,-14 6 0 0 0,11-5 0 0 0,11-5 0 0 0,0-1 0 0 0,1 0 0 0 0,-1 1 0 0 0,0-1 0 0 0,0 0 0 0 0,0 0 0 0 0,0 1 0 0 0,0-1 0 0 0,0 0 0 0 0,0 0 0 0 0,0 0 0 0 0,0 0 0 0 0,0 0 0 0 0,0 0 0 0 0,0-1 0 0 0,0 1 0 0 0,0 0 0 0 0,0 0 0 0 0,0-1 0 0 0,0 1 0 0 0,1 0 0 0 0,-1-1 0 0 0,0 1 0 0 0,0-1 0 0 0,0 1 0 0 0,0-1 0 0 0,1 0 0 0 0,-1 1 0 0 0,0-1 0 0 0,1 0 0 0 0,-2-1 0 0 0,0 1 0 0 0,-1-2 0 0 0,-3-3 0 0 0,-1-3 0 0 0,4 5-138 0 0,0 1 0 0 0,0 1-1 0 0,0-1 1 0 0,-1 0 0 0 0,-5-3 0 0 0,8 6-816 0 0,0 0-1694 0 0,-5 0-6561 0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3:20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71 151 17503 0 0,'0'0'399'0'0,"0"0"60"0"0,3-3 21 0 0,5-4 638 0 0,0 1 1 0 0,1 0 0 0 0,0 0 0 0 0,12-5 0 0 0,-15 9-989 0 0,0 0 0 0 0,1 0 1 0 0,0 1-1 0 0,-1 0 0 0 0,8 0 0 0 0,24-5 221 0 0,-35 5-351 0 0,1 1 0 0 0,-1-1 0 0 0,1 1 0 0 0,-1 0 0 0 0,1 0 0 0 0,4 1 0 0 0,15-1 0 0 0,72-8 1440 0 0,-66 8-1124 0 0,-24 0-472 0 0,0 1 0 0 0,0-1 0 0 0,-1 0 0 0 0,1-1-1 0 0,0 1 1 0 0,7-2 0 0 0,87-29 425 0 0,-95 30-151 0 0,-2 0-62 0 0,0 0-1 0 0,0 1 1 0 0,0-1-1 0 0,0 0 0 0 0,0 0 1 0 0,-1 0-1 0 0,1 0 1 0 0,0 0-1 0 0,-1-1 1 0 0,1 1-1 0 0,0-1 0 0 0,-1 1 1 0 0,0-1-1 0 0,1 1 1 0 0,-1-1-1 0 0,0 0 1 0 0,2-3-1 0 0,-3 5-55 0 0,1 0 0 0 0,-1-1 0 0 0,0 1 0 0 0,0 0 0 0 0,1-1 0 0 0,-1 1 0 0 0,0-1 0 0 0,0 1 0 0 0,0 0 0 0 0,0-1 0 0 0,0 1 0 0 0,1-1 0 0 0,-1 1 0 0 0,0-1 0 0 0,0 1 0 0 0,0-1 0 0 0,0 1 0 0 0,0 0 0 0 0,0-1 0 0 0,0 1 0 0 0,-1-1 0 0 0,1 1 0 0 0,0-1 0 0 0,0 1 0 0 0,0 0 0 0 0,0-1 0 0 0,0 1 0 0 0,-1-1 0 0 0,1 1 0 0 0,0 0 0 0 0,0-1 0 0 0,-1 1 0 0 0,1-1 0 0 0,0 1 0 0 0,-1 0 0 0 0,1 0 0 0 0,0-1 0 0 0,-1 1 0 0 0,1 0 0 0 0,0-1 0 0 0,-1 1 0 0 0,1 0 0 0 0,-1 0 0 0 0,1 0 0 0 0,0 0 0 0 0,-1-1 0 0 0,0 1 0 0 0,0 0 0 0 0,0-1 0 0 0,0 0 0 0 0,0 0 0 0 0,0 0 0 0 0,-1 1 0 0 0,1-1 0 0 0,0 0 0 0 0,0 1 0 0 0,0-1 0 0 0,0 1 0 0 0,-1-1 0 0 0,1 1 0 0 0,0 0 0 0 0,-1-1 0 0 0,1 1 0 0 0,0 0 0 0 0,-3 0 0 0 0,-1 0 0 0 0,-2-1 0 0 0,1 1 0 0 0,-1 0 0 0 0,1 0 0 0 0,-1 1 0 0 0,1-1 0 0 0,-1 2 0 0 0,1-1 0 0 0,-1 1 0 0 0,1 0 0 0 0,0 0 0 0 0,0 0 0 0 0,-9 6 0 0 0,0-2 0 0 0,10-4 0 0 0,0 0 0 0 0,0 1 0 0 0,0-1 0 0 0,-6 6 0 0 0,-23 12 0 0 0,29-17 0 0 0,-1 0 0 0 0,1 0 0 0 0,0 0 0 0 0,0 0 0 0 0,0 1 0 0 0,1 0 0 0 0,-7 7 0 0 0,-1 2 0 0 0,7-7 0 0 0,0 0 0 0 0,1 0 0 0 0,-1 0 0 0 0,1 1 0 0 0,0-1 0 0 0,-3 9 0 0 0,5-10 0 0 0,1 0 0 0 0,-1 0 0 0 0,1 0 0 0 0,-1 5 0 0 0,1 1 0 0 0,-2 0 0 0 0,-4 15 0 0 0,4-14 0 0 0,2-7 0 0 0,0 0 0 0 0,-1 0 0 0 0,0 0 0 0 0,-2 5 0 0 0,4-9 0 0 0,0 0 0 0 0,-1-1 0 0 0,1 1 0 0 0,0 0 0 0 0,0-1 0 0 0,-1 1 0 0 0,1 0 0 0 0,0-1 0 0 0,-1 1 0 0 0,1 0 0 0 0,0-1 0 0 0,-1 1 0 0 0,1-1 0 0 0,-1 1 0 0 0,1-1 0 0 0,-1 1 0 0 0,1-1 0 0 0,-1 1 0 0 0,0-1 0 0 0,0 1 0 0 0,-1 0 0 0 0,0 1 0 0 0,1-1 0 0 0,0 0 0 0 0,-1 1 0 0 0,1-1 0 0 0,0 0 0 0 0,-1 0 0 0 0,0 0 0 0 0,1 0 0 0 0,-1 0 0 0 0,1-1 0 0 0,-1 1 0 0 0,0 0 0 0 0,0-1 0 0 0,1 1 0 0 0,-1-1 0 0 0,0 0 0 0 0,-2 1 0 0 0,1-1 0 0 0,0-1 0 0 0,0 1 0 0 0,0 0 0 0 0,0-1 0 0 0,0 0 0 0 0,0 1 0 0 0,0-1 0 0 0,0-1 0 0 0,-4 0 0 0 0,-4-5 0 0 0,0 0 0 0 0,0 0 0 0 0,-18-17 0 0 0,22 18 0 0 0,-8-6 0 0 0,9 7 0 0 0,0 1 0 0 0,0-1 0 0 0,1 0 0 0 0,-8-10 0 0 0,-17-29-829 0 0,29 43-125 0 0,1 1-1011 0 0,-1-2-4023 0 0,-3-5-1724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6:40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39 712 13823 0 0,'0'0'630'0'0,"0"0"-13"0"0,0 0-320 0 0,0 0 105 0 0,0 0 87 0 0,0 0 20 0 0,0 0 71 0 0,0 0 286 0 0,0-1 124 0 0,5-6-666 0 0,-1 0-1 0 0,1 1 1 0 0,0 0-1 0 0,0 0 1 0 0,1 1-1 0 0,0-1 1 0 0,12-7-1 0 0,7-8 797 0 0,-16 12-994 0 0,22-20 1139 0 0,38-45 0 0 0,118-160 175 0 0,-173 216-1288 0 0,-1-2 0 0 0,-1 0 0 0 0,16-36 0 0 0,-22 42-19 0 0,-2 0 0 0 0,0-1 0 0 0,0 1 0 0 0,-1-1 0 0 0,-1 0 0 0 0,0-28 0 0 0,-2 41-95 0 0,0 0 0 0 0,0 0 0 0 0,-1 0 0 0 0,1 0 0 0 0,-1 0 0 0 0,1 0 0 0 0,-1 0 0 0 0,0 1 0 0 0,0-1 0 0 0,0 0 0 0 0,0 0 0 0 0,0 1 0 0 0,0-1 0 0 0,-1 0 0 0 0,1 1 0 0 0,0-1 0 0 0,-3 0 0 0 0,3 1-16 0 0,0-1 0 0 0,0 2-1 0 0,0-1 1 0 0,0 0 0 0 0,-1 0-1 0 0,1 0 1 0 0,0 0-1 0 0,-1 1 1 0 0,1-1 0 0 0,-1 1-1 0 0,1-1 1 0 0,-1 1 0 0 0,1 0-1 0 0,-1-1 1 0 0,1 1 0 0 0,-1 0-1 0 0,1 0 1 0 0,-1 0-1 0 0,-2 0 1 0 0,0 2-22 0 0,0-1 0 0 0,1 1 0 0 0,-1 0 0 0 0,1 0 0 0 0,0 0 0 0 0,-1 1 0 0 0,1-1 0 0 0,0 1 0 0 0,0-1 0 0 0,0 1 0 0 0,-4 6 0 0 0,-3 5 0 0 0,-12 23 0 0 0,6-9 0 0 0,2-5 0 0 0,1 1 0 0 0,1 0 0 0 0,1 1 0 0 0,1 0 0 0 0,2 0 0 0 0,0 1 0 0 0,-5 38 0 0 0,-18 89 0 0 0,-5 26 0 0 0,-36 188 0 0 0,9-83 0 0 0,56-264 16 0 0,3-3-96 0 0,4-16-257 0 0,0-1-138 0 0,0 0-33 0 0,0-12-84 0 0,3-30 319 0 0,1 0 0 0 0,2 1 0 0 0,13-42 0 0 0,-7 26-603 0 0,2-1 133 0 0,8-52-791 0 0,-20 97 1263 0 0,-1 0-1 0 0,-1 0 1 0 0,0-1 0 0 0,0 1 0 0 0,-1 0-1 0 0,-4-17 1 0 0,4 27 268 0 0,1 1 0 0 0,-1-1 0 0 0,0 1 0 0 0,0-1 0 0 0,0 1 0 0 0,0-1 0 0 0,-1 1 1 0 0,1 0-1 0 0,-1-1 0 0 0,1 1 0 0 0,-1 0 0 0 0,0 0 0 0 0,0 0 0 0 0,0 0 0 0 0,0 1 0 0 0,0-1 0 0 0,0 0 0 0 0,0 1 0 0 0,-1 0 0 0 0,-3-3 0 0 0,2 3 93 0 0,1 0-1 0 0,0 1 0 0 0,-1-1 1 0 0,1 0-1 0 0,-1 1 0 0 0,1 0 1 0 0,-1 0-1 0 0,1 0 1 0 0,-1 0-1 0 0,1 1 0 0 0,-1-1 1 0 0,1 1-1 0 0,-1 0 0 0 0,1 0 1 0 0,-5 2-1 0 0,-24 8 519 0 0,25-6-608 0 0,2 2 0 0 0,5 1 0 0 0,1-7 18 0 0,-1 0-1 0 0,1 0 1 0 0,0 0-1 0 0,-1 0 1 0 0,1-1-1 0 0,0 1 1 0 0,0 0-1 0 0,0 0 1 0 0,0 0-1 0 0,0-1 1 0 0,0 1-1 0 0,0-1 1 0 0,0 1-1 0 0,0-1 1 0 0,0 1-1 0 0,1-1 1 0 0,-1 1-1 0 0,0-1 1 0 0,0 0-1 0 0,0 0 1 0 0,0 0-1 0 0,1 0 1 0 0,-1 0-1 0 0,2 0 1 0 0,36-4 1160 0 0,-27 3-911 0 0,54-13-116 0 0,-19 3 306 0 0,-18 4 288 0 0,-22 4-530 0 0,1 1 0 0 0,0 0 0 0 0,8 0 0 0 0,-13 2-761 0 0,14-3-1701 0 0,-17 3 1224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0:10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35 10135 0 0,'3'-2'191'0'0,"-2"1"-55"0"0,0 1 0 0 0,0-1 0 0 0,0 1 1 0 0,0-1-1 0 0,0 1 0 0 0,-1-1 0 0 0,1 1 1 0 0,0 0-1 0 0,0 0 0 0 0,0-1 0 0 0,0 1 0 0 0,1 0 1 0 0,-1-2 1195 0 0,0-3-701 0 0,-2 3 4439 0 0,-3-2-3905 0 0,3 3-976 0 0,0 0 1 0 0,0 0 0 0 0,0 0-1 0 0,0-1 1 0 0,0 1 0 0 0,0 0-1 0 0,-1 1 1 0 0,1-1 0 0 0,0 0-1 0 0,-1 0 1 0 0,1 1 0 0 0,-1-1-1 0 0,1 0 1 0 0,-1 1 0 0 0,1 0-1 0 0,-3-1 1 0 0,2 1-131 0 0,0-1 0 0 0,1 1 0 0 0,-1 1 0 0 0,0-1 0 0 0,1 0 0 0 0,-1 0 0 0 0,1 0 0 0 0,-1 1 0 0 0,0-1 0 0 0,1 1 0 0 0,-1-1 0 0 0,1 1 0 0 0,-3 1 0 0 0,-18 13 1069 0 0,16-11-1034 0 0,-34 20-94 0 0,33-20 0 0 0,0 0 0 0 0,1 0 0 0 0,0 0 0 0 0,-7 6 0 0 0,3-1 0 0 0,-22 12 0 0 0,21-13 0 0 0,-18 14 0 0 0,6-4 0 0 0,18-12 0 0 0,-5 9 0 0 0,8-7 0 0 0,3 1 0 0 0,-1-8 0 0 0,0 0 0 0 0,0 0 0 0 0,0 0 0 0 0,1 0 0 0 0,-1 0 0 0 0,0-1 0 0 0,1 1 0 0 0,-1 0 0 0 0,1 0 0 0 0,-1 0 0 0 0,1 0 0 0 0,-1-1 0 0 0,1 1 0 0 0,-1 0 0 0 0,1 0 0 0 0,0-1 0 0 0,0 1 0 0 0,-1 0 0 0 0,1-1 0 0 0,0 1 0 0 0,0-1 0 0 0,-1 1 0 0 0,1-1 0 0 0,0 1 0 0 0,0-1 0 0 0,0 0 0 0 0,2 1 0 0 0,0 0 0 0 0,2 1 0 0 0,1 1 0 0 0,-1-1 0 0 0,1-1 0 0 0,-1 1 0 0 0,1-1 0 0 0,-1 0 0 0 0,1 0 0 0 0,0-1 0 0 0,0 1 0 0 0,-1-1 0 0 0,7-1 0 0 0,0 1 0 0 0,0-1 0 0 0,19-3 0 0 0,-13 1 0 0 0,-15 2 0 0 0,-1 1-1 0 0,1-1 1 0 0,0 1-1 0 0,-1-1 1 0 0,1 1-1 0 0,0 0 1 0 0,-1 0-1 0 0,1 1 0 0 0,2 0 1 0 0,0 0-196 0 0,-3-1-855 0 0,-2 0-385 0 0,0 0-806 0 0,-2 0-3078 0 0,-6 3-1318 0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3:21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0 335 15663 0 0,'0'0'356'0'0,"0"0"50"0"0,2-1 20 0 0,2 0-481 0 0,20-7 1173 0 0,-1 0 1 0 0,0-1-1 0 0,0-2 0 0 0,27-16 0 0 0,-39 20-663 0 0,-1-1-1 0 0,0-1 1 0 0,0 0 0 0 0,0 0-1 0 0,-1-1 1 0 0,-1 0 0 0 0,10-14-1 0 0,-12 16-303 0 0,-1-1 1 0 0,-1 0-1 0 0,1 0 0 0 0,-1-1 0 0 0,-1 1 0 0 0,0-1 0 0 0,0 0 1 0 0,-1 0-1 0 0,0 0 0 0 0,0-11 0 0 0,-2 18-96 0 0,0 1 0 0 0,0-1 0 0 0,0 0 0 0 0,0 0 0 0 0,-1 1-1 0 0,1-1 1 0 0,-1 0 0 0 0,0 1 0 0 0,1-1 0 0 0,-1 1 0 0 0,0-1 0 0 0,-1 1 0 0 0,1-1 0 0 0,0 1-1 0 0,-1 0 1 0 0,1 0 0 0 0,-1 0 0 0 0,0-1 0 0 0,0 1 0 0 0,1 1 0 0 0,-1-1 0 0 0,-1 0-1 0 0,1 0 1 0 0,0 1 0 0 0,0-1 0 0 0,-1 1 0 0 0,1 0 0 0 0,0 0 0 0 0,-1 0 0 0 0,0 0 0 0 0,1 0-1 0 0,-1 0 1 0 0,1 1 0 0 0,-1-1 0 0 0,-5 1 0 0 0,4 0-55 0 0,-1 0 0 0 0,0 0 0 0 0,0 1 0 0 0,0 0 0 0 0,1 0 0 0 0,-1 0 0 0 0,1 0 0 0 0,-1 1 0 0 0,1 0 0 0 0,-1 0 0 0 0,1 0 0 0 0,0 0 0 0 0,0 1 0 0 0,0 0 0 0 0,-6 4 0 0 0,2 0 0 0 0,-1 1 0 0 0,1 0 0 0 0,0 0 0 0 0,1 1 0 0 0,0 0 0 0 0,0 0 0 0 0,1 1 0 0 0,0 0 0 0 0,1 0 0 0 0,0 0 0 0 0,0 1 0 0 0,1 0 0 0 0,1 0 0 0 0,0 0 0 0 0,0 0 0 0 0,1 0 0 0 0,-1 18 0 0 0,3-23 0 0 0,0 0 0 0 0,0 0 0 0 0,1-1 0 0 0,0 1 0 0 0,0 0 0 0 0,1 0 0 0 0,-1 0 0 0 0,1-1 0 0 0,0 1 0 0 0,1-1 0 0 0,-1 1 0 0 0,1-1 0 0 0,6 8 0 0 0,-6-9 0 0 0,0 0 0 0 0,0-1 0 0 0,0 1 0 0 0,1-1 0 0 0,0 0 0 0 0,-1 1 0 0 0,1-2 0 0 0,0 1 0 0 0,1 0 0 0 0,-1-1 0 0 0,0 0 0 0 0,1 0 0 0 0,-1 0 0 0 0,1 0 0 0 0,0-1 0 0 0,8 2 0 0 0,7-1-1267 0 0,23 0-1 0 0,-33-2-71 0 0,-1-1 1 0 0,0 0-1 0 0,0 0 1 0 0,17-6-1 0 0,-10 2-7449 0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3:22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0,'0'0'630'0'0,"0"0"-13"0"0,0 0-184 0 0,0 0 677 0 0,0 0 340 0 0,0 0 72 0 0,2 0-57 0 0,9 4-44 0 0,1-1 0 0 0,15 2 0 0 0,-13-4-1345 0 0,-1 0 0 0 0,1-1 1 0 0,26-2-1 0 0,-22 0 407 0 0,-1 0 0 0 0,1 1 1 0 0,30 2-1 0 0,-47-1-500 0 0,-1 0-1 0 0,1 0 1 0 0,0 0 0 0 0,0 0-1 0 0,0 0 1 0 0,-1 0 0 0 0,1 0-1 0 0,0 0 1 0 0,0 0-1 0 0,-1-1 1 0 0,1 1 0 0 0,0 0-1 0 0,1-1 1 0 0,1-1-1852 0 0,1 1-4621 0 0,-4 1-1668 0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3:23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75 209 13823 0 0,'0'0'315'0'0,"0"-2"45"0"0,2-12 253 0 0,-1 1 0 0 0,2-1 0 0 0,0 1 0 0 0,0 0 0 0 0,9-21 1 0 0,-11 31-337 0 0,1 0 1 0 0,0 0-1 0 0,-1 0 0 0 0,1 1 1 0 0,0-1-1 0 0,1 0 1 0 0,-1 1-1 0 0,4-4 1 0 0,-3 4 32 0 0,-1-1 1 0 0,1 1-1 0 0,-1-1 1 0 0,0 0-1 0 0,0 0 1 0 0,0 1-1 0 0,3-7 1 0 0,11-40 1490 0 0,-15 48-1358 0 0,-3 2-294 0 0,-6 11 23 0 0,0 0 0 0 0,1 1 0 0 0,0 0 0 0 0,1 0 0 0 0,0 0 0 0 0,1 1 0 0 0,1 0 0 0 0,0 0 0 0 0,1 0 0 0 0,0 0 0 0 0,-1 18 0 0 0,3-28-172 0 0,1-3 0 0 0,0 0 0 0 0,0 1 0 0 0,0-1 0 0 0,0 0 0 0 0,0 0 0 0 0,0 0 0 0 0,0 1 0 0 0,0-1 0 0 0,0 0 0 0 0,1 0 0 0 0,-1 0 0 0 0,0 0 0 0 0,1 0 0 0 0,0 2 0 0 0,4 6 0 0 0,-3-8 0 0 0,0 0 0 0 0,0 1 0 0 0,0-1 0 0 0,0 0 0 0 0,0 0 0 0 0,0 0 0 0 0,1 0 0 0 0,-1-1 0 0 0,0 1 0 0 0,1-1 0 0 0,-1 1 0 0 0,1-1 0 0 0,-1 0 0 0 0,0 0 0 0 0,1 0 0 0 0,4-1 0 0 0,3 0 0 0 0,1-1 0 0 0,15-4 0 0 0,-16 2 0 0 0,0 0 0 0 0,0-1 0 0 0,-1-1 0 0 0,1 0 0 0 0,12-10 0 0 0,-19 14 0 0 0,0-2 0 0 0,0 1 0 0 0,0-1 0 0 0,0 0 0 0 0,0-1 0 0 0,-1 1 0 0 0,0 0 0 0 0,0-1 0 0 0,0 1 0 0 0,0-1 0 0 0,-1 1 0 0 0,2-9 0 0 0,1-1 0 0 0,12-49 0 0 0,-16 59 0 0 0,-3 6 0 0 0,-4 7 0 0 0,5-4 0 0 0,0 0 0 0 0,0-1 0 0 0,0 1 0 0 0,1 0 0 0 0,0 0 0 0 0,-1 8 0 0 0,1-6 0 0 0,0-1 0 0 0,0 0 0 0 0,-5 12 0 0 0,1-3 0 0 0,1 0 0 0 0,0 0 0 0 0,-3 28 0 0 0,1-7 0 0 0,3-17 349 0 0,2 1 0 0 0,0 37 1 0 0,2-36-22 0 0,-1 0 0 0 0,-4 28 0 0 0,3-43-323 0 0,1-1 0 0 0,0 1 0 0 0,1 9 0 0 0,-1-10-6 0 0,0 0 0 0 0,0 0 1 0 0,0 1-1 0 0,-1 9 0 0 0,-3-5 1 0 0,-1-1 0 0 0,-5 1 0 0 0,6-10 0 0 0,3 0 0 0 0,-4 1 0 0 0,1 0 0 0 0,0-1 0 0 0,0 0 0 0 0,0 1 0 0 0,0-2 0 0 0,0 1 0 0 0,0 0 0 0 0,0-1 0 0 0,-1 0 0 0 0,1 1 0 0 0,0-2 0 0 0,1 1 0 0 0,-7-3 0 0 0,3 1 0 0 0,-110-37-3252 0 0,114 39 2877 0 0,1 0 1 0 0,-1-1-1 0 0,1 1 0 0 0,-1 0 1 0 0,1-1-1 0 0,-1 1 0 0 0,-2-4 1 0 0,-6-4-1161 0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3:23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17503 0 0,'0'0'803'0'0,"0"0"-18"0"0,10-15 410 0 0,-7 12-876 0 0,1 1 1 0 0,-1-1-1 0 0,1 1 1 0 0,0 0-1 0 0,0 0 0 0 0,0 1 1 0 0,0-1-1 0 0,0 1 1 0 0,1 0-1 0 0,-1 0 0 0 0,0 0 1 0 0,1 1-1 0 0,-1-1 1 0 0,5 1-1 0 0,17-3 579 0 0,-8 1-399 0 0,-1 1-1 0 0,21 1 0 0 0,-20 0-353 0 0,-13 0 12 0 0,0 1 0 0 0,0 0-1 0 0,0 0 1 0 0,0 1 0 0 0,-1-1 0 0 0,1 1 0 0 0,0 0-1 0 0,4 3 1 0 0,-8-4-128 0 0,0-1 13 0 0,0 1 0 0 0,0 0 0 0 0,0 0 1 0 0,0 0-1 0 0,0 0 0 0 0,0 0 0 0 0,0 0 0 0 0,-1 0 0 0 0,1 0 0 0 0,0 0 0 0 0,0 0 1 0 0,-1 0-1 0 0,1 3 0 0 0,1-2-24 0 0,0 7-18 0 0,-3-6 0 0 0,1-1 0 0 0,-1 1 0 0 0,0-1 0 0 0,0 0 0 0 0,0 1 0 0 0,0-1 0 0 0,0 0 0 0 0,-1 0 0 0 0,1 0 0 0 0,-1 0 0 0 0,1 0 0 0 0,-1 0 0 0 0,-2 2 0 0 0,-28 23 0 0 0,26-22 0 0 0,-13 9 0 0 0,-23 12 0 0 0,-13 9 0 0 0,48-29 0 0 0,-1 0 0 0 0,1 1 0 0 0,1-1 0 0 0,-1 2 0 0 0,1-1 0 0 0,1 1 0 0 0,-7 9 0 0 0,12-15 0 0 0,-1-1 0 0 0,0 1 0 0 0,1 0 0 0 0,-1 0 0 0 0,1 0 0 0 0,0 1 0 0 0,-1-1 0 0 0,1 0 0 0 0,0 3 0 0 0,0-5 0 0 0,3 14 0 0 0,2-11 0 0 0,-3-3 0 0 0,5 3-62 0 0,1 0-1 0 0,-1-1 1 0 0,1 0-1 0 0,0 0 1 0 0,0-1-1 0 0,0 0 1 0 0,0 0-1 0 0,0 0 1 0 0,14-2-1 0 0,6 1-188 0 0,-6 0-1536 0 0,1 0-4778 0 0,0-1-2223 0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3:23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13823 0 0,'0'0'630'0'0,"0"0"-13"0"0,0 0-252 0 0,0 0 391 0 0,0 0 216 0 0,0 0 42 0 0,0 0 8 0 0,10-1 2050 0 0,-4 0-2675 0 0,0 0-1 0 0,0 0 0 0 0,-1 1 1 0 0,1 0-1 0 0,0 0 0 0 0,0 0 1 0 0,0 1-1 0 0,9 2 0 0 0,26 2 1209 0 0,230-12 615 0 0,-236 7-2220 0 0,-12 2-64 0 0,-21-2-273 0 0,-2 0-138 0 0,0 0-33 0 0,0 0-140 0 0,0 0-572 0 0,0 0-253 0 0,0 0-51 0 0,0 0-11 0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3:24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17503 0 0,'0'0'803'0'0,"0"0"-18"0"0,2-1-501 0 0,14-2 576 0 0,1 0 0 0 0,-1 1 0 0 0,1 0 0 0 0,-1 1 0 0 0,1 1 0 0 0,22 3 0 0 0,-35-2-832 0 0,0 0 1 0 0,0 0-1 0 0,-1 1 0 0 0,1-1 0 0 0,0 1 0 0 0,-1 0 1 0 0,1 0-1 0 0,-1 0 0 0 0,0 0 0 0 0,5 4 1 0 0,6 4 763 0 0,-12-8-714 0 0,-1-1 0 0 0,0 1 0 0 0,0 0 0 0 0,0-1 0 0 0,0 1 0 0 0,0 0 0 0 0,-1 0 0 0 0,1-1 0 0 0,0 1 0 0 0,-1 0 0 0 0,0 0 0 0 0,1 0 0 0 0,-1 4 0 0 0,1-4-53 0 0,-1 1-25 0 0,0 0 0 0 0,-1 1 0 0 0,1-1 0 0 0,-1 0 0 0 0,1 0 0 0 0,-1 0 0 0 0,0 0 0 0 0,0 0 0 0 0,-1 0 0 0 0,1 0 0 0 0,-3 4 0 0 0,1-1 0 0 0,-1 0 0 0 0,0 0 0 0 0,0 0 0 0 0,-6 6 0 0 0,-9 5 512 0 0,-1 0 0 0 0,0-1 0 0 0,-36 20 0 0 0,48-31-512 0 0,8-5 0 0 0,-1 0 0 0 0,1 1 0 0 0,0-1 0 0 0,0 0 0 0 0,-1 0 0 0 0,1 0 0 0 0,0 1 0 0 0,0-1 0 0 0,0 0 0 0 0,-1 0 0 0 0,1 0 0 0 0,0 1 0 0 0,0-1 0 0 0,0 0 0 0 0,0 1 0 0 0,-1-1 0 0 0,1 0 0 0 0,0 0 0 0 0,0 1 0 0 0,0-1 0 0 0,0 0 0 0 0,0 1 0 0 0,0-1 0 0 0,0 0 0 0 0,0 1 0 0 0,0-1 0 0 0,0 0 0 0 0,0 0 0 0 0,0 1 0 0 0,0-1 0 0 0,0 0 0 0 0,0 1 0 0 0,0-1 0 0 0,0 0 0 0 0,1 1 0 0 0,-1-1 0 0 0,0 0 0 0 0,0 0 0 0 0,0 1 0 0 0,0-1 0 0 0,1 0 0 0 0,-1 0 0 0 0,0 1 0 0 0,0-1 0 0 0,0 0 0 0 0,1 0 0 0 0,-1 0 0 0 0,0 1 0 0 0,0-1 0 0 0,1 0 0 0 0,-1 0 0 0 0,0 0 0 0 0,1 0 0 0 0,-1 0 0 0 0,0 1 0 0 0,5 1 0 0 0,-1 1 0 0 0,0-1 0 0 0,0 0 0 0 0,1 0 0 0 0,-1 0 0 0 0,1-1 0 0 0,0 1 0 0 0,-1-1 0 0 0,1 0 0 0 0,6 0 0 0 0,8 1 0 0 0,24-2 0 0 0,-26 0 0 0 0,44 0 0 0 0,-52 1-201 0 0,-8 0-850 0 0,-1-1-385 0 0,0 0-79 0 0,0 0-18 0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3:26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205 487 11975 0 0,'0'0'267'0'0,"0"0"42"0"0,0 0 17 0 0,0 0-28 0 0,-1-2-58 0 0,1-1 225 0 0,-1 0 0 0 0,1 0 0 0 0,-1 0 0 0 0,0 0 0 0 0,0 1-1 0 0,-1-1 1 0 0,1 0 0 0 0,0 1 0 0 0,-1-1 0 0 0,0 1 0 0 0,1-1 0 0 0,-1 1-1 0 0,0 0 1 0 0,0-1 0 0 0,0 1 0 0 0,-1 0 0 0 0,1 1 0 0 0,0-1 0 0 0,-1 0-1 0 0,1 1 1 0 0,-4-2 0 0 0,3 1-246 0 0,0 1 0 0 0,0 0 0 0 0,-1 1 1 0 0,1-1-1 0 0,0 0 0 0 0,0 1 0 0 0,-5 0 0 0 0,4 0-181 0 0,0 1-1 0 0,1 0 1 0 0,-1 0-1 0 0,1 0 1 0 0,-1 0-1 0 0,1 1 1 0 0,-1-1 0 0 0,-5 5-1 0 0,3-3 240 0 0,-1 2-207 0 0,0 0-1 0 0,1 0 1 0 0,-1 0 0 0 0,1 1 0 0 0,0 0 0 0 0,1 0-1 0 0,-1 1 1 0 0,1 0 0 0 0,0 0 0 0 0,1 0 0 0 0,0 0-1 0 0,0 1 1 0 0,1-1 0 0 0,-1 1 0 0 0,2 0 0 0 0,-1 0-1 0 0,1 0 1 0 0,0 1 0 0 0,1-1 0 0 0,0 0-1 0 0,0 1 1 0 0,1 15 0 0 0,2-15-70 0 0,-1-8 0 0 0,-1 0 0 0 0,1 1 0 0 0,-1-1 0 0 0,1 0 0 0 0,-1 0 0 0 0,1 0 0 0 0,0 0 0 0 0,-1 0 0 0 0,1 0 0 0 0,0 0 0 0 0,0 0 0 0 0,0 0 0 0 0,0 0 0 0 0,0-1 0 0 0,0 1 0 0 0,0 0 0 0 0,0-1 0 0 0,0 1 0 0 0,0 0 0 0 0,0-1 0 0 0,0 1 0 0 0,0-1 0 0 0,0 0 0 0 0,2 1 0 0 0,-1-1 0 0 0,1 0 0 0 0,-1 0 0 0 0,0 0 0 0 0,0-1 0 0 0,0 1 0 0 0,1-1 0 0 0,-1 1 0 0 0,3-2 0 0 0,-1 1 0 0 0,4-3 0 0 0,1 0 0 0 0,-1 0 0 0 0,0 0 0 0 0,0-1 0 0 0,0 0 0 0 0,11-10 0 0 0,40-43 0 0 0,-47 46 0 0 0,23-25 35 0 0,-2-2 0 0 0,34-50 0 0 0,-52 66 22 0 0,-1-1-1 0 0,-1 0 0 0 0,-1-1 0 0 0,-1-1 1 0 0,12-44-1 0 0,-16 46 181 0 0,8-40 627 0 0,-14 58-801 0 0,0 0 0 0 0,-1 0 0 0 0,1 0 0 0 0,-1 0 0 0 0,-1 0 0 0 0,1 0 0 0 0,-3-12 0 0 0,2 16-63 0 0,1 1 0 0 0,0-1 0 0 0,-1 1 0 0 0,1-1 0 0 0,-1 1 0 0 0,1 0 0 0 0,-1-1 0 0 0,0 1 0 0 0,0 0 0 0 0,1 0 0 0 0,-1 0 0 0 0,0-1 0 0 0,0 1 0 0 0,0 0 0 0 0,0 0 0 0 0,0 0 0 0 0,-1 1 0 0 0,1-1 0 0 0,0 0 0 0 0,0 0 0 0 0,0 0 0 0 0,-1 1 0 0 0,1-1 0 0 0,-1 1 0 0 0,1-1 0 0 0,0 1 0 0 0,-1 0 0 0 0,1-1 0 0 0,-1 1 0 0 0,1 0 0 0 0,-1 0 0 0 0,1 0 0 0 0,0 0 0 0 0,-3 0 0 0 0,1 1 0 0 0,0 0 0 0 0,-1 0 0 0 0,1 0 0 0 0,0 0 0 0 0,0 1 0 0 0,1-1 0 0 0,-1 1 0 0 0,0 0 0 0 0,0 0 0 0 0,1 0 0 0 0,-1 0 0 0 0,1 0 0 0 0,0 0 0 0 0,-3 4 0 0 0,-5 8 0 0 0,2 1 0 0 0,0 0 0 0 0,0 0 0 0 0,2 1 0 0 0,0-1 0 0 0,-4 20 0 0 0,-14 32 0 0 0,21-60 0 0 0,-4 10 0 0 0,0 1 0 0 0,1-1 0 0 0,-5 24 0 0 0,7-18 0 0 0,0-8 0 0 0,1 0 0 0 0,1 0 0 0 0,1 1 0 0 0,0-1 0 0 0,0 0 0 0 0,2 1 0 0 0,2 16 0 0 0,0-11 0 0 0,-2-13 0 0 0,1-1 0 0 0,-1 1 0 0 0,1-1 0 0 0,4 12 0 0 0,-5-17 0 0 0,0-1 0 0 0,0 1 0 0 0,0 0 0 0 0,0 0 0 0 0,1-1 0 0 0,-1 1 0 0 0,0 0 0 0 0,1-1 0 0 0,-1 0 0 0 0,1 1 0 0 0,-1-1 0 0 0,1 0 0 0 0,0 0 0 0 0,-1 0 0 0 0,1 0 0 0 0,0 0 0 0 0,0 0 0 0 0,0 0 0 0 0,0-1 0 0 0,0 1 0 0 0,3 0 0 0 0,3 0 0 0 0,0 0 0 0 0,0-1 0 0 0,-1 0 0 0 0,1-1 0 0 0,0 0 0 0 0,0 0 0 0 0,-1 0 0 0 0,1-1 0 0 0,0 0 0 0 0,8-4 0 0 0,1-1 0 0 0,0-2 0 0 0,0 0 0 0 0,16-12 0 0 0,-21 13 0 0 0,-1-2 0 0 0,0 1 0 0 0,-1-2 0 0 0,0 1 0 0 0,0-1 0 0 0,-1-1 0 0 0,8-14 0 0 0,-7 12 0 0 0,-1 3-12 0 0,-6 8 23 0 0,-1 0-1 0 0,1-1 1 0 0,-1 1-1 0 0,0-1 1 0 0,0 1-1 0 0,0-1 1 0 0,2-5-1 0 0,-3 7 361 0 0,-1 2 117 0 0,0 0 21 0 0,-2 1-536 0 0,1 1 0 0 0,-1-1 0 0 0,1 1 0 0 0,-1-1 0 0 0,1 1 0 0 0,0 0 0 0 0,0 0 0 0 0,-2 2 0 0 0,3-3-7 0 0,-4 6-100 0 0,0 1 1 0 0,0 0 0 0 0,1 0 0 0 0,0 0-1 0 0,1 1 1 0 0,0-1 0 0 0,0 0 0 0 0,-1 17 0 0 0,3-20 138 0 0,-1 0 0 0 0,1 0 0 0 0,1 0 0 0 0,-1 0 0 0 0,1 0 0 0 0,-1-1 1 0 0,1 1-1 0 0,1 0 0 0 0,-1 0 0 0 0,1-1 0 0 0,0 1 0 0 0,0-1 0 0 0,0 0 0 0 0,0 1 1 0 0,1-1-1 0 0,0 0 0 0 0,3 4 0 0 0,-4-6-5 0 0,0-1 0 0 0,0 1 0 0 0,1 0 0 0 0,-1-1 0 0 0,1 1 0 0 0,-1-1 0 0 0,1 1 0 0 0,0-1 0 0 0,-1 0 0 0 0,1 0 0 0 0,0-1 0 0 0,0 1 0 0 0,0-1 0 0 0,0 1 0 0 0,0-1 0 0 0,-1 0 0 0 0,1 0 0 0 0,0 0 0 0 0,3 0 0 0 0,5-2 0 0 0,0-1 0 0 0,0 1 0 0 0,17-8 0 0 0,-19 7 0 0 0,4-2-1 0 0,-1-1 0 0 0,1 0 1 0 0,-1-1-1 0 0,-1 0 0 0 0,1-1 0 0 0,19-18 0 0 0,-7 3 36 0 0,35-45 0 0 0,-57 67 302 0 0,-2 1 138 0 0,0 0 33 0 0,0 0-65 0 0,-1 1-294 0 0,-11 34-144 0 0,1-1 0 0 0,2 2-1 0 0,-9 64 1 0 0,3 113-6 0 0,7-87-1 0 0,5-55 2 0 0,2-35 0 0 0,-1 1 0 0 0,-9 42 0 0 0,8-71 0 0 0,-3-3 0 0 0,0-3 0 0 0,0 0 0 0 0,0 0 0 0 0,0-1 0 0 0,0 0 0 0 0,-1 0 0 0 0,-10-1 0 0 0,1 0 0 0 0,-23-3 0 0 0,30 2-4 0 0,-52-7-686 0 0,-105-1 0 0 0,164 10 121 0 0,-8 0-29 0 0,6-3-4508 0 0,-2-10 3059 0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3:31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19351 0 0,'0'0'439'0'0,"0"0"62"0"0,0 0 33 0 0,0 0-65 0 0,0 0-237 0 0,0 0 156 0 0,0 0 100 0 0,0 0 21 0 0,0 0 3 0 0,0 0 0 0 0,1-2 0 0 0,0 1-427 0 0,0 0-1 0 0,0-1 1 0 0,1 1-1 0 0,-1 0 0 0 0,0 0 1 0 0,1 0-1 0 0,-1 0 1 0 0,1 0-1 0 0,-1 0 1 0 0,1 0-1 0 0,0 0 1 0 0,-1 1-1 0 0,1-1 1 0 0,2 0-1 0 0,33-8 1526 0 0,-22 6-1319 0 0,47-8-291 0 0,-53 10 0 0 0,0 0 0 0 0,14 0 0 0 0,-9 0 0 0 0,0 0 0 0 0,15-3 0 0 0,-24 5-70 0 0,-7 5-151 0 0,-8 3-740 0 0,-10 7-3320 0 0,9-8-3906 0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3:31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19351 0 0,'0'0'439'0'0,"0"0"62"0"0,0 0 33 0 0,0 0-65 0 0,0 0-169 0 0,0 0 442 0 0,0 0 229 0 0,0 0 42 0 0,0 0-59 0 0,0 0-289 0 0,1 0-121 0 0,57-3 660 0 0,-56 3-833 0 0,0 0 117 0 0,44-1 70 0 0,53-9 1 0 0,-45 3-623 0 0,-52 7-273 0 0,-2 0-138 0 0,0 0-33 0 0,0 0-208 0 0,0 0-857 0 0,0 0-379 0 0,0 0-80 0 0,0 0-15 0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4:18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87 11975 0 0,'0'0'267'0'0,"0"0"42"0"0,0 0 17 0 0,0 0-28 0 0,0-1-196 0 0,0-3 609 0 0,0 0 0 0 0,1 0 0 0 0,-1 0 1 0 0,1 0-1 0 0,0 0 0 0 0,0 0 0 0 0,0 1 1 0 0,1-1-1 0 0,0 0 0 0 0,-1 1 0 0 0,4-5 0 0 0,2-6-135 0 0,-6 13-60 0 0,2-18 3068 0 0,-3 19-3548 0 0,0-1 0 0 0,0 1 0 0 0,0 0 1 0 0,0 0-1 0 0,0 0 0 0 0,0 0 0 0 0,-1 0 0 0 0,1 0 0 0 0,0 0 0 0 0,0 0 0 0 0,0 0 0 0 0,0 0 1 0 0,0 0-1 0 0,0 0 0 0 0,0 0 0 0 0,-1 0 0 0 0,1 0 0 0 0,0 0 0 0 0,0 0 0 0 0,0 0 0 0 0,0 0 1 0 0,0 0-1 0 0,0 0 0 0 0,-1 0 0 0 0,1 0 0 0 0,0 0 0 0 0,0 0 0 0 0,0 0 0 0 0,0 0 1 0 0,0 0-1 0 0,0 0 0 0 0,0 0 0 0 0,-1 0 0 0 0,1 0 0 0 0,0 0 0 0 0,0 0 0 0 0,0 0 0 0 0,0 0 1 0 0,0 0-1 0 0,0 1 0 0 0,0-1 0 0 0,0 0 0 0 0,0 0 0 0 0,0 0 0 0 0,0 0 0 0 0,-1 0 0 0 0,1 0 1 0 0,0 0-1 0 0,0 0 0 0 0,0 1 0 0 0,0-1 0 0 0,0 0 0 0 0,0 0 0 0 0,-11 12 778 0 0,-11 19-1287 0 0,-37 101 961 0 0,51-114-256 0 0,-60 145-943 0 0,58-136 360 0 0,1-1 1 0 0,-12 53-1 0 0,21-77 688 0 0,0-2-303 0 0,0 0 0 0 0,0 0 0 0 0,0 1 0 0 0,0-1-1 0 0,0 0 1 0 0,0 0 0 0 0,1 0 0 0 0,-1 1 0 0 0,0-1 0 0 0,0 0-1 0 0,0 0 1 0 0,0 0 0 0 0,1 0 0 0 0,-1 1 0 0 0,0-1-1 0 0,0 0 1 0 0,0 0 0 0 0,1 0 0 0 0,-1 0 0 0 0,0 0-1 0 0,0 0 1 0 0,0 1 0 0 0,1-1 0 0 0,-1 0 0 0 0,0 0-1 0 0,0 0 1 0 0,1 0 0 0 0,-1 0 0 0 0,0 0 0 0 0,0 0 0 0 0,1 0-1 0 0,-1 0 1 0 0,0 0 0 0 0,0 0 0 0 0,0 0 0 0 0,1 0-1 0 0,-1 0 1 0 0,0-1 0 0 0,1 1 0 0 0,9 0 188 0 0,10-6-217 0 0,0 0 1 0 0,23-12-1 0 0,8-1-5 0 0,-44 17 0 0 0,-1 1 0 0 0,0-1 0 0 0,0 1 0 0 0,1 0 0 0 0,-1 1 0 0 0,10 0 0 0 0,-5 0 0 0 0,-9-1 0 0 0,1-1 0 0 0,16 5 0 0 0,-15-3 0 0 0,22 8 0 0 0,-12-1-133 0 0,-12-6-563 0 0,-2-1-258 0 0,6 3-688 0 0,-2-3-3229 0 0,5-1 3335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0:11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19351 0 0,'0'0'439'0'0,"1"2"62"0"0,0-1-458 0 0,0 0 0 0 0,-1-1 0 0 0,1 1 0 0 0,0-1 0 0 0,0 1 0 0 0,0-1 0 0 0,0 1-1 0 0,0-1 1 0 0,0 1 0 0 0,0-1 0 0 0,0 0 0 0 0,0 0 0 0 0,0 1 0 0 0,0-1 0 0 0,0 0 0 0 0,0 0 0 0 0,0 0 0 0 0,0 0-1 0 0,0 0 1 0 0,0 0 0 0 0,0 0 0 0 0,0-1 0 0 0,0 1 0 0 0,0 0 0 0 0,1-1 0 0 0,38-10 95 0 0,-26 7 231 0 0,-1 0 71 0 0,-7 2-83 0 0,1 0 0 0 0,-1 1 0 0 0,1 0 0 0 0,0 0 0 0 0,-1 0 0 0 0,1 1 0 0 0,0 0 0 0 0,9 1 0 0 0,-9 0-421 0 0,-6-1-273 0 0,3 3-60 0 0,-2-1-1493 0 0,0-2-3526 0 0,-2 0-2104 0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4:19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83 15663 0 0,'0'0'356'0'0,"0"0"50"0"0,0 0 20 0 0,1-1-42 0 0,-1-1-162 0 0,1 1 0 0 0,-1-1 0 0 0,1 0 0 0 0,-1 0 0 0 0,0 1 0 0 0,0-1 0 0 0,0 0 0 0 0,0 0 0 0 0,0 1 0 0 0,0-1 0 0 0,0 0 0 0 0,0 0 0 0 0,-1 1 0 0 0,1-1 0 0 0,-1 0 0 0 0,1 1 0 0 0,-1-1 0 0 0,0 0 0 0 0,0 1 0 0 0,0-1 0 0 0,0 1 0 0 0,0-1 0 0 0,-1-1 0 0 0,0 1 245 0 0,-1-1-257 0 0,1 0 0 0 0,-1 0 0 0 0,0 0 0 0 0,0 0 0 0 0,-1 1 0 0 0,1-1 0 0 0,0 1 0 0 0,-1 0 0 0 0,1 0 0 0 0,-1 0 0 0 0,0 1 0 0 0,0-1 0 0 0,0 1 0 0 0,0 0 0 0 0,0 0 0 0 0,-6-1 0 0 0,5 2-98 0 0,-1-1 1 0 0,1 1-1 0 0,-1 0 0 0 0,1 0 0 0 0,-1 0 0 0 0,1 1 0 0 0,-1 0 0 0 0,1 0 0 0 0,0 1 0 0 0,0-1 1 0 0,-1 1-1 0 0,-4 3 0 0 0,0 1 3 0 0,0 0-1 0 0,0 1 1 0 0,1 0 0 0 0,0 1 0 0 0,0 0 0 0 0,0 0 0 0 0,-11 16-1 0 0,15-18-61 0 0,1 1 0 0 0,0-1 0 0 0,0 1 0 0 0,0 0-1 0 0,1 0 1 0 0,0 0 0 0 0,0 1 0 0 0,1-1 0 0 0,0 1 0 0 0,0-1-1 0 0,1 1 1 0 0,-1 13 0 0 0,1-16-53 0 0,1 0 0 0 0,1 0 0 0 0,-1 1 0 0 0,1-1 0 0 0,0 0 0 0 0,0 0 0 0 0,1 0 0 0 0,2 8 0 0 0,-2-10 0 0 0,0 0 0 0 0,0 0 0 0 0,0-1 0 0 0,0 1 0 0 0,0-1 0 0 0,1 1 0 0 0,-1-1 0 0 0,1 0 0 0 0,-1 1 0 0 0,1-2 0 0 0,0 1 0 0 0,0 0 0 0 0,0 0 0 0 0,5 1 0 0 0,-3-1 0 0 0,0 0 0 0 0,1 0 0 0 0,-1-1 0 0 0,1 0 0 0 0,-1 0 0 0 0,1 0 0 0 0,-1-1 0 0 0,1 0 0 0 0,-1 0 0 0 0,1 0 0 0 0,-1-1 0 0 0,1 1 0 0 0,-1-1 0 0 0,1-1 0 0 0,-1 1 0 0 0,1-1 0 0 0,-1 0 0 0 0,0 0 0 0 0,0 0 0 0 0,0-1 0 0 0,7-5 0 0 0,2-1 0 0 0,-1-1 0 0 0,-1 0 0 0 0,22-24 0 0 0,28-41 0 0 0,-55 65 0 0 0,-10 17 0 0 0,0 1 0 0 0,1-1 0 0 0,-1 1 0 0 0,2-1 0 0 0,-1 1 0 0 0,1 0 0 0 0,0 12 0 0 0,4-5 14 0 0,1-13-35 0 0,-3-1-36 0 0,0 0-15 0 0,0 0 0 0 0,0 0 0 0 0,0 0 0 0 0,0 0 0 0 0,0-1 0 0 0,1 1 0 0 0,-1 0 0 0 0,0 0 0 0 0,0-1 0 0 0,1 1 0 0 0,-1-1 0 0 0,1 0 0 0 0,-1 1 0 0 0,0-1-1 0 0,1 0 1 0 0,-1 0 0 0 0,1 0 0 0 0,-1 1 0 0 0,2-2 0 0 0,1 1-148 0 0,0 0-1 0 0,0-1 0 0 0,-1 0 0 0 0,1 1 1 0 0,5-3-1 0 0,21-12-1790 0 0,-16 5 987 0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4:22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12 15663 0 0,'0'0'356'0'0,"0"0"50"0"0,0 0 20 0 0,-1 0-42 0 0,-5-2-250 0 0,-29-3 4130 0 0,28 4-2579 0 0,11-1 1028 0 0,11 0 919 0 0,13 9-3632 0 0,-9 3 0 0 0,-11-4 0 0 0,-2 1 0 0 0,-5-5 0 0 0,1 8 0 0 0,-7 12 0 0 0,4-17 0 0 0,-1 0 0 0 0,0 0 0 0 0,0-1 0 0 0,-1 1 0 0 0,1-1 0 0 0,-1 0 0 0 0,0 0 0 0 0,0 0 0 0 0,-5 5 0 0 0,-3 2 0 0 0,-22 17 0 0 0,21-20 0 0 0,0-1 0 0 0,-17 7 0 0 0,-18 12 0 0 0,31-16 0 0 0,13-10 0 0 0,1 1 0 0 0,0 0 0 0 0,0 0 0 0 0,0 1 0 0 0,0-1 0 0 0,0 0 0 0 0,0 1 0 0 0,0-1 0 0 0,1 1 0 0 0,-1 0 0 0 0,0-1 0 0 0,1 1 0 0 0,-2 3 0 0 0,0 4 0 0 0,4-8 0 0 0,-1 1 0 0 0,0-1 0 0 0,1 0 0 0 0,-1 1 0 0 0,1-1 0 0 0,0 0 0 0 0,-1 0 0 0 0,1 0 0 0 0,0 1 0 0 0,0-1 0 0 0,0 0 0 0 0,0 0 0 0 0,0 0 0 0 0,0 0 0 0 0,0-1 0 0 0,0 1 0 0 0,0 0 0 0 0,0 0 0 0 0,2 0 0 0 0,28 10 0 0 0,-16-7 0 0 0,-11-2 0 0 0,0-1 0 0 0,1 0 0 0 0,-1 0 0 0 0,0 0 0 0 0,0 0 0 0 0,1-1 0 0 0,-1 1 0 0 0,0-1 0 0 0,1 0 0 0 0,5-1 0 0 0,-1-1-50 0 0,-1 0 0 0 0,1 1 0 0 0,-1 0-1 0 0,1 1 1 0 0,-1 0 0 0 0,1 0 0 0 0,15 4 0 0 0,-16 2-1056 0 0,-7-3-6615 0 0,-1-3-1067 0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4:26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44 11975 0 0,'0'0'267'0'0,"0"0"42"0"0,0 0 17 0 0,0 0-28 0 0,0-1-196 0 0,-1-5 116 0 0,0 4 860 0 0,2-8 3283 0 0,24-13 632 0 0,-24 21-4481 0 0,-1 2 0 0 0,0 0-68 0 0,0 0-217 0 0,0 0 161 0 0,0 0 100 0 0,0 0 21 0 0,0 0-66 0 0,15 13-278 0 0,-11-11-165 0 0,8 14 0 0 0,-3-1 0 0 0,-1 0 0 0 0,10 26 0 0 0,-12-24 0 0 0,1-1 0 0 0,13 21 0 0 0,34 45 0 0 0,-33-49 0 0 0,13 18 0 0 0,-26-41 33 0 0,2-2-199 0 0,-9-7-530 0 0,-1-1-258 0 0,0 0-56 0 0,0 0-81 0 0,0-19-3321 0 0,-2 10 2876 0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4:27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21 11975 0 0,'0'-12'547'0'0,"0"10"-11"0"0,1 1-344 0 0,1-4-29 0 0,-1 4 567 0 0,-1 1 242 0 0,0 0 42 0 0,0 0 8 0 0,0 0 2 0 0,0 0 0 0 0,0 0 0 0 0,0 0-69 0 0,0 0-290 0 0,-1 2-535 0 0,1-1-1 0 0,-1 1 0 0 0,0 0 1 0 0,1-1-1 0 0,-1 1 1 0 0,0-1-1 0 0,0 1 1 0 0,0-1-1 0 0,-1 3 1 0 0,-2 1 147 0 0,-31 57 799 0 0,-70 96 0 0 0,59-104-1071 0 0,-61 54-1 0 0,38-40-146 0 0,68-67-554 0 0,1-1-258 0 0,0 0-920 0 0,0 0-3643 0 0,0 0-1565 0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4:27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19351 0 0,'0'0'439'0'0,"0"0"62"0"0,0 0 33 0 0,7-6 95 0 0,-1 1-302 0 0,-1 1-1 0 0,1-1 1 0 0,0 1-1 0 0,0 0 1 0 0,0 0 0 0 0,1 1-1 0 0,-1 0 1 0 0,1 0 0 0 0,0 1-1 0 0,-1-1 1 0 0,1 2 0 0 0,1-1-1 0 0,-1 1 1 0 0,0 0 0 0 0,0 0-1 0 0,10 1 1 0 0,28 0-16 0 0,-32 0-252 0 0,0 0 1 0 0,1 0-1 0 0,-1 2 1 0 0,24 4-1 0 0,6 4-59 0 0,-34-8-7657 0 0,-9-2 5610 0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4:28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17503 0 0,'0'0'399'0'0,"0"0"60"0"0,0 0 21 0 0,0 0-59 0 0,2-1-276 0 0,25-11 1396 0 0,1 2 0 0 0,52-12-1 0 0,-62 18-1134 0 0,-8 1-222 0 0,-1 1-26 0 0,0 0 0 0 0,0 0 0 0 0,0 1 0 0 0,0 1 0 0 0,11-1 0 0 0,-12 1-1293 0 0,-5 0-4768 0 0,4 2-2059 0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4:28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11 515 13823 0 0,'0'0'315'0'0,"0"0"45"0"0,0 0 21 0 0,0 0-49 0 0,-2-1 39 0 0,1 0 0 0 0,0 0-1 0 0,0-1 1 0 0,0 1 0 0 0,0 0-1 0 0,0 0 1 0 0,-2-3 0 0 0,4-5-15 0 0,-1 0 0 0 0,2 0-1 0 0,-1 1 1 0 0,1-1 0 0 0,1 1 0 0 0,4-12 0 0 0,26-52 3256 0 0,-7 19-2325 0 0,68-177 725 0 0,-66 160-1533 0 0,-27 64-98 0 0,-7 10 156 0 0,-6 9 150 0 0,6-4-687 0 0,0 0 0 0 0,0 0 0 0 0,1 1 0 0 0,0-1 0 0 0,1 1 0 0 0,0 1 0 0 0,-3 12 0 0 0,6-11 0 0 0,1-9-32 0 0,1-1 0 0 0,0 0 0 0 0,-1 1 0 0 0,1-1-1 0 0,0 0 1 0 0,0 0 0 0 0,0 0 0 0 0,0 0 0 0 0,1 0 0 0 0,-1 0 0 0 0,0 0 0 0 0,1 0-1 0 0,0-1 1 0 0,-1 1 0 0 0,1 0 0 0 0,0-1 0 0 0,0 1 0 0 0,0-1 0 0 0,0 0-1 0 0,0 0 1 0 0,0 0 0 0 0,0 0 0 0 0,0 0 0 0 0,0 0 0 0 0,1 0 0 0 0,-1-1 0 0 0,0 1-1 0 0,1-1 1 0 0,-1 1 0 0 0,3-1 0 0 0,3 0-92 0 0,0 1-1 0 0,0-1 1 0 0,-1-1-1 0 0,1 0 1 0 0,0 0-1 0 0,0 0 1 0 0,12-5-1 0 0,35-12 1509 0 0,-54 17-1009 0 0,-1 1-577 0 0,0 0-248 0 0,0 0-50 0 0,0 0 58 0 0,2 1 426 0 0,-1 0-1 0 0,1 0 1 0 0,-1 0-1 0 0,0 0 1 0 0,1 0-1 0 0,-1 1 1 0 0,0-1-1 0 0,0 0 1 0 0,2 3-1 0 0,-2-3 17 0 0,-1-1 0 0 0,1 1 0 0 0,-1-1 0 0 0,1 1 0 0 0,-1-1 0 0 0,1 1 0 0 0,-1 0 0 0 0,0-1 0 0 0,1 1 0 0 0,-1 0 0 0 0,0-1 0 0 0,0 1 0 0 0,0 0 0 0 0,1 0 0 0 0,-1-1 0 0 0,0 1 0 0 0,0 0 0 0 0,0 0 0 0 0,0-1 0 0 0,0 1 0 0 0,0 0 0 0 0,0 0 0 0 0,0-1 0 0 0,-1 1 0 0 0,1 0 0 0 0,0 0 0 0 0,-1 1 0 0 0,-11 71 498 0 0,5-36 249 0 0,-3 77 0 0 0,10-104-747 0 0,2 1 0 0 0,2-2 0 0 0,4-3 0 0 0,-6-5 0 0 0,2 1 0 0 0,10-5 0 0 0,-10 2-40 0 0,0-1 0 0 0,0 0-1 0 0,-1 0 1 0 0,1-1 0 0 0,-1 1 0 0 0,1-1-1 0 0,-1 0 1 0 0,0 0 0 0 0,0 0 0 0 0,0 0-1 0 0,0 0 1 0 0,-1-1 0 0 0,0 1 0 0 0,1-1-1 0 0,-1 1 1 0 0,0-1 0 0 0,-1 0 0 0 0,1 0-1 0 0,-1 0 1 0 0,1 0 0 0 0,0-8 0 0 0,-1 6-556 0 0,0 0 0 0 0,0 0 0 0 0,0 1 0 0 0,1-1 0 0 0,0 0 0 0 0,0 1 0 0 0,0-1 0 0 0,5-6 0 0 0,-1 3-939 0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4:30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84 17503 0 0,'5'-7'1588'0'0,"17"-33"-393"0"0,-21 38-222 0 0,1-1 56 0 0,-1-1 0 0 0,1 1 0 0 0,-1-1 0 0 0,0 0 0 0 0,0 1 0 0 0,0-1 0 0 0,0-6 0 0 0,-9 19-857 0 0,-16 20-172 0 0,2 1 0 0 0,1 0 0 0 0,2 1 0 0 0,-28 61 0 0 0,44-86 0 0 0,0 1 0 0 0,1 0 0 0 0,0 0 0 0 0,0 0 0 0 0,1 1 0 0 0,0-1 0 0 0,0 0 0 0 0,1 0 0 0 0,0 1 0 0 0,1 10 0 0 0,-1-16 0 0 0,0-1 0 0 0,0 0 0 0 0,1 1 0 0 0,-1-1 0 0 0,0 0 0 0 0,1 1 0 0 0,-1-1 0 0 0,1 0 0 0 0,-1 1 0 0 0,1-1 0 0 0,0 0 0 0 0,0 0 0 0 0,0 0 0 0 0,-1 0 0 0 0,1 0 0 0 0,0 0 0 0 0,0 0 0 0 0,0 0 0 0 0,1 0 0 0 0,-1 0 0 0 0,0 0 0 0 0,0-1 0 0 0,0 1 0 0 0,1 0 0 0 0,-1-1 0 0 0,0 1 0 0 0,0-1 0 0 0,2 1 0 0 0,0 0 0 0 0,0 0 0 0 0,1-1 0 0 0,0 1 0 0 0,0 0 0 0 0,-1-1 0 0 0,1 0 0 0 0,0 0 0 0 0,0 0 0 0 0,-1-1 0 0 0,1 1 0 0 0,0-1 0 0 0,0 0 0 0 0,-1 0 0 0 0,6-2 0 0 0,5-3 0 0 0,0 0 0 0 0,14-10 0 0 0,2 0 0 0 0,-15 8 173 0 0,0-1 0 0 0,-1 0 0 0 0,0-1 0 0 0,24-22 0 0 0,-17 11 166 0 0,-1 0 1 0 0,17-25-1 0 0,-31 38-366 0 0,-1 0 1 0 0,0 0 0 0 0,0-1 0 0 0,-1 1 0 0 0,0-1-1 0 0,-1 0 1 0 0,0 0 0 0 0,2-12 0 0 0,-4 20-58 0 0,-1 0 0 0 0,0 0 0 0 0,0 0 0 0 0,1-1 1 0 0,-1 1-1 0 0,0 0 0 0 0,0 0 0 0 0,0 0 0 0 0,0-1 1 0 0,-1 1-1 0 0,1 0 0 0 0,0 0 0 0 0,0 0 0 0 0,-1 0 0 0 0,1 0 1 0 0,-1-1-1 0 0,1 1 0 0 0,-1 0 0 0 0,1 0 0 0 0,-1 0 1 0 0,1 0-1 0 0,-1 0 0 0 0,0 0 0 0 0,0 1 0 0 0,0-1 0 0 0,1 0 1 0 0,-1 0-1 0 0,0 0 0 0 0,0 1 0 0 0,0-1 0 0 0,0 0 1 0 0,0 1-1 0 0,0-1 0 0 0,0 1 0 0 0,-1 0 0 0 0,-1-1 0 0 0,-1 0-1018 0 0,-1 0 0 0 0,0 1 0 0 0,1-1 0 0 0,-1 1-1 0 0,1 0 1 0 0,-1 1 0 0 0,0-1 0 0 0,-4 2 0 0 0,-15 3-6804 0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4:31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15663 0 0,'0'0'719'0'0,"2"-1"-20"0"0,-1-1-489 0 0,14-5-142 0 0,-7 4 1003 0 0,-1 0 0 0 0,1 1 1 0 0,0 0-1 0 0,0 0 0 0 0,0 1 0 0 0,0 0 0 0 0,0 0 0 0 0,11 1 0 0 0,83-3 1593 0 0,-90 4-2814 0 0,1 1-660 0 0,-1-2-1 0 0,1 1 1 0 0,-1-2-1 0 0,23-3 0 0 0,-19 0-722 0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4:33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71 10135 0 0,'0'0'464'0'0,"1"-2"-9"0"0,6-21 291 0 0,-7 21-583 0 0,1 1-1 0 0,-1 0 1 0 0,1 0 0 0 0,-1 0 0 0 0,0-1 0 0 0,0 1 0 0 0,1 0 0 0 0,-1 0 0 0 0,0 0 0 0 0,0-1 0 0 0,0 1 0 0 0,-1 0 0 0 0,1-2 0 0 0,0 2-47 0 0,1 0-1 0 0,-1 1 1 0 0,0-1 0 0 0,1 0 0 0 0,-1 0 0 0 0,1 0 0 0 0,-1 1 0 0 0,1-1 0 0 0,-1 0 0 0 0,1 1 0 0 0,-1-1-1 0 0,1 0 1 0 0,0 1 0 0 0,-1-1 0 0 0,1 1 0 0 0,0-1 0 0 0,0 1 0 0 0,-1-1 0 0 0,1 1 0 0 0,0 0 0 0 0,0-1 0 0 0,1 1-1 0 0,23-10 2712 0 0,-23 10-2605 0 0,-1-1-178 0 0,0 1 1 0 0,0 0-1 0 0,-1-1 0 0 0,1 1 1 0 0,0 0-1 0 0,0 0 0 0 0,0 0 0 0 0,-1 0 1 0 0,1 0-1 0 0,0 0 0 0 0,0 0 1 0 0,0 0-1 0 0,0 0 0 0 0,-1 0 0 0 0,1 0 1 0 0,0 1-1 0 0,0-1 0 0 0,0 0 1 0 0,-1 1-1 0 0,1-1 0 0 0,0 0 0 0 0,-1 1 1 0 0,2 0-1 0 0,-1 0 107 0 0,0 0 0 0 0,0 0 1 0 0,0 1-1 0 0,0-1 0 0 0,-1 0 0 0 0,1 0 1 0 0,-1 1-1 0 0,1-1 0 0 0,-1 0 0 0 0,1 1 1 0 0,-1-1-1 0 0,1 3 0 0 0,0 2 398 0 0,-1 1-1 0 0,0 0 1 0 0,0 0 0 0 0,-2 11-1 0 0,-3 5-548 0 0,-1 0 0 0 0,-1 0 0 0 0,-1-1 0 0 0,-22 41 0 0 0,-7 19 0 0 0,31-67-525 0 0,-1 0-1 0 0,-1-1 1 0 0,0 0 0 0 0,-1 0-1 0 0,0 0 1 0 0,-1-2 0 0 0,-14 16 0 0 0,22-26-1009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0:05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6447 0 0,'0'0'142'0'0,"2"-1"22"0"0,2 0-60 0 0,-3 0-82 0 0,1 1 0 0 0,-1 0-1 0 0,0-1 1 0 0,1 0 0 0 0,-1 1 0 0 0,0-1 0 0 0,1 0 0 0 0,-1 0 0 0 0,0 0 0 0 0,0 1 0 0 0,2-3-1 0 0,-3 3 99 0 0,1-1 0 0 0,0 0-1 0 0,0 0 1 0 0,-1 0-1 0 0,1 1 1 0 0,-1-1 0 0 0,1 0-1 0 0,-1 0 1 0 0,1 0-1 0 0,-1 0 1 0 0,0 0-1 0 0,1 0 1 0 0,-1 0 0 0 0,0 0-1 0 0,0 0 1 0 0,0 0-1 0 0,1 0 1 0 0,-1 0 0 0 0,0 0-1 0 0,-1 0 1 0 0,1 0-1 0 0,0 0 1 0 0,0 0 0 0 0,0 0-1 0 0,0 0 1 0 0,-1 0-1 0 0,0-1 1 0 0,0-10 3619 0 0,5-13-155 0 0,-4 24-3072 0 0,0 1 0 0 0,0 0 0 0 0,1-4 418 0 0,-2-4-428 0 0,3 5 2701 0 0,0 3-3073 0 0,1 1 1 0 0,-1-1-1 0 0,0 1 1 0 0,1-1-1 0 0,-1 1 1 0 0,0 0 0 0 0,1 0-1 0 0,-1 0 1 0 0,0 1-1 0 0,0-1 1 0 0,4 3-1 0 0,-4-2-91 0 0,1 0 124 0 0,1 0-1 0 0,-1 0 1 0 0,0 0-1 0 0,0 1 1 0 0,-1-1-1 0 0,1 1 1 0 0,0 0-1 0 0,3 5 1 0 0,2 3 257 0 0,5 4-323 0 0,-6-7-86 0 0,0 1 0 0 0,-1-1 1 0 0,1 1-1 0 0,-2 0 1 0 0,6 11-1 0 0,-9-17-11 0 0,0 1 0 0 0,0-1 0 0 0,1 0 0 0 0,-1 1 0 0 0,1-1 0 0 0,3 3 0 0 0,8 9 0 0 0,-12-13 0 0 0,-1 0 0 0 0,1 0 0 0 0,-1 0 0 0 0,0 0 0 0 0,0 1 0 0 0,0-1 0 0 0,0 0 0 0 0,0 0 0 0 0,0 1 0 0 0,-1-1 0 0 0,1 1 0 0 0,-1-1 0 0 0,1 1 0 0 0,-1-1 0 0 0,0 0 0 0 0,0 1 0 0 0,0-1 0 0 0,0 1 0 0 0,-1 3 0 0 0,1-4 0 0 0,0 1 0 0 0,1 0 0 0 0,-1 0 0 0 0,1-1 0 0 0,0 1 0 0 0,0 0 0 0 0,0-1 0 0 0,0 1 0 0 0,1-1 0 0 0,-1 1 0 0 0,1-1 0 0 0,-1 0 0 0 0,1 0 0 0 0,3 4 0 0 0,9 14 0 0 0,14 36 0 0 0,23 68 0 0 0,-49-119 0 0 0,1 1 0 0 0,1 0 0 0 0,-1-1 0 0 0,1 0 0 0 0,5 6 0 0 0,5 9 0 0 0,-8-13 0 0 0,1 0 0 0 0,6 9 0 0 0,-8-9 0 0 0,-6 3 0 0 0,1-9 0 0 0,-1-1 0 0 0,1 0 0 0 0,0 0 0 0 0,0 1 0 0 0,0-1 0 0 0,0 0 0 0 0,0 0 0 0 0,0 0 0 0 0,0 1 0 0 0,0-1 0 0 0,1 0 0 0 0,-1 0 0 0 0,0 1 0 0 0,0-1 0 0 0,0 0 0 0 0,0 0 0 0 0,0 0 0 0 0,0 1 0 0 0,0-1 0 0 0,0 0 0 0 0,1 0 0 0 0,-1 0 0 0 0,0 1 0 0 0,0-1 0 0 0,0 0 0 0 0,0 0 0 0 0,1 0 0 0 0,-1 0 0 0 0,0 1 0 0 0,0-1 0 0 0,0 0 0 0 0,1 0 0 0 0,-1 0 0 0 0,0 0 0 0 0,0 0 0 0 0,0 0 0 0 0,1 0 0 0 0,6 6 0 0 0,0-2-64 0 0,-6-3-273 0 0,-1-1-138 0 0,0 0-33 0 0,0 0-140 0 0,-10-15-4764 0 0,4 7-2096 0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4:34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58 172 17503 0 0,'0'0'399'0'0,"1"-2"60"0"0,6-14 239 0 0,19-29 1 0 0,5-9 2769 0 0,-7 1-1055 0 0,-24 52-2042 0 0,0 1 117 0 0,0 0 21 0 0,0 0-66 0 0,-1 1-427 0 0,-1 0 1 0 0,0 1 0 0 0,1-1 0 0 0,-1 0-1 0 0,1 1 1 0 0,0 0 0 0 0,-1-1-1 0 0,1 1 1 0 0,-2 3 0 0 0,2-2-19 0 0,-11 17 2 0 0,2 0 0 0 0,0 0 0 0 0,-8 27 0 0 0,5-15 0 0 0,11-25 0 0 0,0-1 0 0 0,1 0 0 0 0,0 0 0 0 0,0 1 0 0 0,0-1 0 0 0,0 0 0 0 0,1 9 0 0 0,0-10 0 0 0,1-1 0 0 0,-1 0 0 0 0,1 1 0 0 0,0-1 0 0 0,0 0 0 0 0,0 0 0 0 0,1 1 0 0 0,-1-1 0 0 0,1 0 0 0 0,0 0 0 0 0,4 6 0 0 0,1-4 0 0 0,-4-5 0 0 0,1 0 0 0 0,-1 0 0 0 0,0 0 0 0 0,0 0 0 0 0,0-1 0 0 0,0 1 0 0 0,1-1 0 0 0,-1 0 0 0 0,0 0 0 0 0,0 0 0 0 0,1-1 0 0 0,-1 1 0 0 0,0-1 0 0 0,0 0 0 0 0,0 0 0 0 0,0 0 0 0 0,0 0 0 0 0,0 0 0 0 0,0-1 0 0 0,4-2 0 0 0,5-2 0 0 0,-1-2 0 0 0,1 0 0 0 0,13-13 0 0 0,0-3 0 0 0,33-42 0 0 0,-18 20 0 0 0,-34 37 0 0 0,-6 9 4 0 0,0 0-1 0 0,0 0 1 0 0,1 0-1 0 0,-1 0 1 0 0,0 0-1 0 0,0 0 1 0 0,0 0-1 0 0,0 0 1 0 0,0 0-1 0 0,0 0 1 0 0,0 1 0 0 0,0-1-1 0 0,0 0 1 0 0,0 0-1 0 0,0 0 1 0 0,0 0-1 0 0,0 0 1 0 0,0 0-1 0 0,0 0 1 0 0,0 0-1 0 0,0 0 1 0 0,0 0 0 0 0,0 0-1 0 0,0 0 1 0 0,0 0-1 0 0,0 0 1 0 0,0 0-1 0 0,0 0 1 0 0,0 0-1 0 0,0 0 1 0 0,0 0-1 0 0,0 0 1 0 0,0 0-1 0 0,0 0 1 0 0,0 0 0 0 0,1 0-1 0 0,-1 0 1 0 0,0 0-1 0 0,0 0 1 0 0,0 0-1 0 0,0 0 1 0 0,0 0-1 0 0,0 0 1 0 0,0 0-1 0 0,0 0 1 0 0,0 0 0 0 0,0 0-1 0 0,0 0 1 0 0,0 0-1 0 0,0 9 412 0 0,-4 13 433 0 0,-55 206-526 0 0,5-14-114 0 0,37-157-169 0 0,-42 92 0 0 0,49-130-39 0 0,-20 28 0 0 0,29-46-2 0 0,0 0 0 0 0,1 1 0 0 0,-1-1 0 0 0,0 0-1 0 0,0 0 1 0 0,0 0 0 0 0,0 0 0 0 0,0 0 0 0 0,0 0 0 0 0,0-1 0 0 0,0 1-1 0 0,0 0 1 0 0,-1 0 0 0 0,1-1 0 0 0,0 1 0 0 0,0-1 0 0 0,-1 1 0 0 0,1-1 0 0 0,0 0-1 0 0,-1 1 1 0 0,1-1 0 0 0,0 0 0 0 0,-1 0 0 0 0,1 0 0 0 0,-1 0 0 0 0,1 0-1 0 0,0 0 1 0 0,-1 0 0 0 0,-1-1 0 0 0,0 0-128 0 0,-1-1-1 0 0,1 0 1 0 0,0 1 0 0 0,0-1 0 0 0,1 0-1 0 0,-1-1 1 0 0,0 1 0 0 0,1 0-1 0 0,-1-1 1 0 0,1 1 0 0 0,0-1-1 0 0,0 0 1 0 0,-3-5 0 0 0,0 1-77 0 0,1-1 0 0 0,0 0 0 0 0,1 0 0 0 0,-4-12 0 0 0,4 5-2053 0 0,0 0-1 0 0,-2-23 0 0 0,7 18 214 0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4:34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21191 0 0,'0'0'480'0'0,"0"0"67"0"0,0 0 31 0 0,0 0-56 0 0,0 0-269 0 0,0 0 138 0 0,2-1 97 0 0,5-4-111 0 0,0 1 0 0 0,0-1 1 0 0,1 2-1 0 0,-1-1 0 0 0,1 1 0 0 0,0 0 1 0 0,15-3-1 0 0,63-8 99 0 0,-79 13-362 0 0,1 0 362 0 0,1 1 1 0 0,16 0-1 0 0,26 1-364 0 0,-50-1-449 0 0,6 2-370 0 0,-5-2-5765 0 0,-2 0-1716 0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4:34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15663 0 0,'0'0'719'0'0,"0"0"-20"0"0,2 0-238 0 0,92-16 6439 0 0,-52 8-5879 0 0,-16 4-571 0 0,-4 0 401 0 0,38-11 0 0 0,-56 14-665 0 0,0 0 0 0 0,0 0 0 0 0,0 0 1 0 0,8 0-1 0 0,-10 1 323 0 0,-2 0-66 0 0,0 0-427 0 0,0 0-696 0 0,0 0-274 0 0,0 0-1694 0 0,0 0-6561 0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4:36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23 523 10135 0 0,'0'0'231'0'0,"0"0"29"0"0,0 0 19 0 0,0 0 105 0 0,-7 6 2406 0 0,7-5-2365 0 0,-1 0 0 0 0,0 0 0 0 0,1 0 0 0 0,-1-1 0 0 0,0 1 0 0 0,0 0 0 0 0,0-1 0 0 0,0 1 0 0 0,0-1 0 0 0,1 1 0 0 0,-1-1 0 0 0,-2 1 0 0 0,2-1-321 0 0,1 0 0 0 0,0 0 0 0 0,0 0 0 0 0,0 0 0 0 0,0 0 0 0 0,-1-1 0 0 0,1 1 0 0 0,0 0 1 0 0,0 0-1 0 0,0 0 0 0 0,0 0 0 0 0,0-1 0 0 0,0 1 0 0 0,-1 0 0 0 0,1 0 0 0 0,0 0 0 0 0,0-1 0 0 0,0 1 1 0 0,0 0-1 0 0,0 0 0 0 0,0 0 0 0 0,0-1 0 0 0,0 1 0 0 0,0 0 0 0 0,0 0 0 0 0,0 0 0 0 0,0-1 1 0 0,0 1-1 0 0,0 0 0 0 0,0 0 0 0 0,0 0 0 0 0,0-1 0 0 0,0 1 0 0 0,0 0 0 0 0,1 0 0 0 0,-1-1 1 0 0,1-3 237 0 0,0 0 0 0 0,0 1 1 0 0,1-1-1 0 0,0 0 0 0 0,3-6 1 0 0,73-100 453 0 0,33-51 513 0 0,0-43-1309 0 0,-110 201-13 0 0,6-9 98 0 0,-6 11 286 0 0,-1 1 117 0 0,0 0 21 0 0,0 0-66 0 0,-1 2-294 0 0,-6 11-132 0 0,3-7-17 0 0,1 1 0 0 0,0 0-1 0 0,-5 12 1 0 0,7-8 0 0 0,2-1-64 0 0,-1-8-273 0 0,0-2-138 0 0,0 0-33 0 0,2 2 546 0 0,0-1-1 0 0,1 1 1 0 0,-1-1-1 0 0,0 1 1 0 0,1-1 0 0 0,2 1-1 0 0,-5-2-23 0 0,4 1 109 0 0,0-1 0 0 0,-1 0 0 0 0,1 0 0 0 0,0 0 0 0 0,-1 0 0 0 0,1-1 0 0 0,0 1 0 0 0,6-3 0 0 0,-3-1-123 0 0,0-1 0 0 0,0-1 0 0 0,-3-1 0 0 0,2 0 0 0 0,3-3 0 0 0,2 4 0 0 0,-4 1 0 0 0,1 1 0 0 0,-4-3 0 0 0,0 0 0 0 0,-3 2-64 0 0,0 3-273 0 0,-1 2-138 0 0,0 0-33 0 0,0 0 65 0 0,-2-1 185 0 0,1-1-1 0 0,-1 1 1 0 0,1-1-1 0 0,0 0 1 0 0,0 1-1 0 0,0-1 1 0 0,-2-3-1 0 0,1 1-5474 0 0,2 4-2879 0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4:41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89 8287 0 0,'0'0'191'0'0,"0"0"26"0"0,0 0 9 0 0,0 0 42 0 0,8-6 1746 0 0,-6 4-1437 0 0,0-1 0 0 0,0 1 0 0 0,-1-1-1 0 0,1 0 1 0 0,2-5 0 0 0,5-9 1518 0 0,-8 16-1583 0 0,-1 1 0 0 0,0 0 0 0 0,1-2 0 0 0,2-5-195 0 0,-1 2 573 0 0,0 1 0 0 0,-1-1 0 0 0,1 0 0 0 0,1-9 0 0 0,-3 12-502 0 0,0 2 100 0 0,0 0 21 0 0,0 0-66 0 0,-1 1-294 0 0,-4 3-147 0 0,1-1 0 0 0,0 1-1 0 0,0 0 1 0 0,1 0 0 0 0,-1 0 0 0 0,1 1-1 0 0,0-1 1 0 0,0 1 0 0 0,-4 8-1 0 0,1-1-2 0 0,-1 3 1 0 0,-7 21 0 0 0,9-23 0 0 0,0 1 0 0 0,-10 15 0 0 0,-3 5 0 0 0,-23 56 0 0 0,39-84 0 0 0,-1 1 0 0 0,1 0 0 0 0,0-1 0 0 0,1 1 0 0 0,0 0 0 0 0,0 0 0 0 0,0 0 0 0 0,1 0 0 0 0,0 0 0 0 0,1 7 0 0 0,-1-12 0 0 0,0-1 0 0 0,0 1 0 0 0,1-1 0 0 0,-1 0 0 0 0,0 1 0 0 0,1-1 0 0 0,-1 1 0 0 0,1-1 0 0 0,0 0 0 0 0,-1 0 0 0 0,1 1 0 0 0,0-1 0 0 0,0 0 0 0 0,0 0 0 0 0,0 0 0 0 0,0 0 0 0 0,0 0 0 0 0,0 0 0 0 0,0 0 0 0 0,1 0 0 0 0,-1 0 0 0 0,0 0 0 0 0,2 0 0 0 0,0 0 0 0 0,0 0 0 0 0,-1-1 0 0 0,1 1 0 0 0,0-1 0 0 0,-1 0 0 0 0,1 0 0 0 0,0 0 0 0 0,3 0 0 0 0,-4-1 0 0 0,8 0 0 0 0,-1 0 0 0 0,0-1 0 0 0,1 0 0 0 0,-1-1 0 0 0,0 0 0 0 0,11-5 0 0 0,51-31 0 0 0,-32 16 0 0 0,-28 17 0 0 0,1-1 0 0 0,-2-1 0 0 0,1 0 0 0 0,-1-1 0 0 0,0 0 0 0 0,0 0 0 0 0,-1-1 0 0 0,-1-1 0 0 0,0 1 0 0 0,12-21 0 0 0,-15 23 40 0 0,-1 2 114 0 0,0 1-1 0 0,-1-1 1 0 0,0 0-1 0 0,0 0 1 0 0,0 0-1 0 0,-1 0 1 0 0,1 0 0 0 0,-2-1-1 0 0,1 1 1 0 0,-1-1-1 0 0,1-11 1 0 0,-21 27 11 0 0,15-6-165 0 0,0 1 0 0 0,0 0 0 0 0,0 0 0 0 0,0 1 0 0 0,1-1 0 0 0,0 1 0 0 0,0-1 0 0 0,0 1 0 0 0,0 0 0 0 0,-2 7 0 0 0,-7 10 0 0 0,2-3 0 0 0,0 1 0 0 0,2 0 0 0 0,0 0 0 0 0,1 1 0 0 0,-6 31 0 0 0,13-49 0 0 0,-1 0 0 0 0,0 1 0 0 0,1-1 0 0 0,0 0 0 0 0,0 1 0 0 0,0-1 0 0 0,0 1 0 0 0,1-1 0 0 0,-1 0 0 0 0,1 1 0 0 0,0-1 0 0 0,1 4 0 0 0,-1-5 0 0 0,0 0 0 0 0,0 0 0 0 0,1 0 0 0 0,-1 0 0 0 0,0 0 0 0 0,1 0 0 0 0,0 0 0 0 0,-1 0 0 0 0,1-1 0 0 0,0 1 0 0 0,0-1 0 0 0,0 1 0 0 0,0-1 0 0 0,0 0 0 0 0,0 0 0 0 0,0 1 0 0 0,4 0 0 0 0,4-1 0 0 0,-4-2 0 0 0,-1 0 0 0 0,1 0 0 0 0,0-1 0 0 0,-1 0 0 0 0,1 0 0 0 0,-1-1 0 0 0,0 1 0 0 0,0-1 0 0 0,0 0 0 0 0,0-1 0 0 0,0 1 0 0 0,-1-1 0 0 0,1 0 0 0 0,-1 0 0 0 0,0 0 0 0 0,0-1 0 0 0,-1 1 0 0 0,1-1 0 0 0,4-9 0 0 0,-4 7 0 0 0,0 0 0 0 0,-1-1 0 0 0,0 1 0 0 0,0-1 0 0 0,0 1 0 0 0,-1-1 0 0 0,0 0 0 0 0,-1 0 0 0 0,0 0 0 0 0,0 0 0 0 0,-1 0 0 0 0,0 0 0 0 0,0 0 0 0 0,-2-8 0 0 0,1 7 0 0 0,-2 1 0 0 0,1-1 0 0 0,-1 0 0 0 0,-7-15 0 0 0,8 21 0 0 0,-1-1 0 0 0,1 1 0 0 0,0-1 0 0 0,-1 1 0 0 0,0 0 0 0 0,1 0 0 0 0,-1 0 0 0 0,0 0 0 0 0,-1 1 0 0 0,1-1 0 0 0,0 1 0 0 0,-1 0 0 0 0,-4-2 0 0 0,0 1 0 0 0,0 5 0 0 0,-19 13 0 0 0,26-15 0 0 0,1 0 0 0 0,-1 0 0 0 0,1 0 0 0 0,-1 1 0 0 0,1-1 0 0 0,-1 0 0 0 0,1 0 0 0 0,-1 1 0 0 0,1-1 0 0 0,0 0 0 0 0,-1 1 0 0 0,1-1 0 0 0,-1 1 0 0 0,1-1 0 0 0,0 0 0 0 0,-1 1 0 0 0,1-1 0 0 0,0 1 0 0 0,0-1 0 0 0,-1 1 0 0 0,1-1 0 0 0,0 1 0 0 0,0-1 0 0 0,0 1 0 0 0,0-1 0 0 0,0 1 0 0 0,-1-1 0 0 0,1 1 0 0 0,0-1 0 0 0,0 1 0 0 0,0-1 0 0 0,0 1 0 0 0,1 0 0 0 0,-1 1 0 0 0,0 8 0 0 0,4 5 0 0 0,1-12 0 0 0,-4-2 0 0 0,2 1 0 0 0,-1 0 0 0 0,0-1 0 0 0,1 1 0 0 0,-1-1 0 0 0,1 1 0 0 0,0-1 0 0 0,-1 0 0 0 0,1 0 0 0 0,0 0 0 0 0,0 0 0 0 0,0-1 0 0 0,0 1 0 0 0,-1-1 0 0 0,1 0 0 0 0,0 0 0 0 0,0 0 0 0 0,5 0 0 0 0,6-2 0 0 0,0 0 0 0 0,19-6 0 0 0,-11 3 0 0 0,10-3 0 0 0,1 0 0 0 0,31-14 0 0 0,-52 17 0 0 0,0 0 0 0 0,0-1 0 0 0,-1 0 0 0 0,0-1 0 0 0,0-1 0 0 0,-1 0 0 0 0,0 0 0 0 0,13-14 0 0 0,-19 19 0 0 0,-3 1 0 0 0,1 0 0 0 0,-1 0 0 0 0,0 1 0 0 0,1-1 0 0 0,-1 0 0 0 0,0 0 0 0 0,0 0 0 0 0,0-1 0 0 0,-1 1 0 0 0,2-2 0 0 0,-2 2 131 0 0,1 0 0 0 0,-1 0 0 0 0,0 1 0 0 0,0-1 0 0 0,1 0 0 0 0,-1 0-1 0 0,0 1 1 0 0,-1-1 0 0 0,1 0 0 0 0,0-2 0 0 0,-1 3 312 0 0,0 2-294 0 0,-7 9-141 0 0,-11 18 0 0 0,16-21-8 0 0,0 0 0 0 0,0 1 0 0 0,1-1 0 0 0,0 1 0 0 0,0-1 0 0 0,0 10 0 0 0,1-13 0 0 0,1 0 0 0 0,0 1 0 0 0,1-1 0 0 0,-1 0 0 0 0,1 1 0 0 0,0-1 0 0 0,0 0 0 0 0,0 1 0 0 0,0-1 0 0 0,1 0 0 0 0,0 0 0 0 0,3 6 0 0 0,5 9 0 0 0,5 9 0 0 0,-6-11 0 0 0,14 34 0 0 0,-21-43 0 0 0,0-1 0 0 0,-1 1 0 0 0,0 0 0 0 0,1 13 0 0 0,-3-10 0 0 0,-3-2 0 0 0,-2-1 0 0 0,6-7 0 0 0,-1-1 0 0 0,1 1 0 0 0,-1-1 0 0 0,1 1 0 0 0,-1-1 0 0 0,0 0 0 0 0,1 1 0 0 0,-1-1 0 0 0,1 1 0 0 0,-1-1 0 0 0,0 0 0 0 0,1 0 0 0 0,-1 1 0 0 0,0-1 0 0 0,-1 0 0 0 0,-2-2 0 0 0,3 2 0 0 0,-6-3-623 0 0,-1-1-1 0 0,0 0 1 0 0,1 0-1 0 0,0-1 1 0 0,0 0 0 0 0,0 0-1 0 0,1-1 1 0 0,-9-8-1 0 0,-4-8-1421 0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4:43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6447 0 0,'0'0'142'0'0,"0"0"22"0"0,0 0 13 0 0,0-1-20 0 0,0-3 18 0 0,0 2 561 0 0,0 2 237 0 0,0 0 41 0 0,0 0 8 0 0,0 0 2 0 0,0 0 0 0 0,0 0 0 0 0,0 0-69 0 0,0 0-290 0 0,0 0-121 0 0,0 0-28 0 0,0 0-4 0 0,0 0 0 0 0,0 0 0 0 0,0 0 0 0 0,0 0 0 0 0,0 0 0 0 0,0 0 0 0 0,2 2 0 0 0,19 16 820 0 0,26 18 0 0 0,-45-34-1256 0 0,0-1-1 0 0,0 1 0 0 0,0-1 1 0 0,0 1-1 0 0,0 0 0 0 0,0-1 1 0 0,-1 1-1 0 0,1 0 0 0 0,-1 0 1 0 0,1 0-1 0 0,-1 1 1 0 0,0-1-1 0 0,0 0 0 0 0,0 0 1 0 0,0 1-1 0 0,0-1 0 0 0,0 0 1 0 0,-1 1-1 0 0,1 3 0 0 0,1 3 301 0 0,0 6-235 0 0,-4-10-114 0 0,0-3-30 0 0,-1 8 3 0 0,0 1 0 0 0,0 0 0 0 0,-1 0 0 0 0,0 0 0 0 0,-1-1 0 0 0,0 1 0 0 0,-8 9 0 0 0,-30 48 0 0 0,39-59 0 0 0,4-8 0 0 0,0 0 0 0 0,0-1 0 0 0,0 1 0 0 0,0-1 0 0 0,-1 1 0 0 0,1-1 0 0 0,0 1 0 0 0,0 0 0 0 0,0-1 0 0 0,1 1 0 0 0,-1-1 0 0 0,0 1 0 0 0,0 0 0 0 0,0-1 0 0 0,1 2 0 0 0,-1-2-1 0 0,1 1 0 0 0,0 0 0 0 0,0 0 1 0 0,0-1-1 0 0,0 1 0 0 0,0-1 0 0 0,1 1 0 0 0,-1-1 0 0 0,0 1 0 0 0,0-1 0 0 0,0 0 0 0 0,0 0 0 0 0,0 1 1 0 0,1-1-1 0 0,-1 0 0 0 0,0 0 0 0 0,0 0 0 0 0,0 0 0 0 0,3-1 0 0 0,23-5 91 0 0,-16 2 52 0 0,-1 0 1 0 0,-1-1-1 0 0,1-1 1 0 0,-1 0-1 0 0,0 0 0 0 0,0-1 1 0 0,-1 0-1 0 0,0 0 0 0 0,0-1 1 0 0,-1 0-1 0 0,0-1 0 0 0,11-16 1 0 0,-12 15-909 0 0,0 0 1 0 0,-1 0-1 0 0,-1-1 1 0 0,0 1-1 0 0,0-1 1 0 0,-1 0-1 0 0,3-17 1 0 0,-6 17-770 0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4:44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43 11975 0 0,'0'0'267'0'0,"0"0"42"0"0,0 0 17 0 0,0 0-28 0 0,1-2-196 0 0,6-12 47 0 0,-6 12 571 0 0,0-4 839 0 0,-2 2 3983 0 0,-6-9-3494 0 0,7 12-1024 0 0,0 1-137 0 0,-1 0-876 0 0,-4-1 11 0 0,0 1-1 0 0,0 0 1 0 0,0 0 0 0 0,1 1 0 0 0,-1-1-1 0 0,0 1 1 0 0,0 0 0 0 0,1 0 0 0 0,-1 1-1 0 0,1-1 1 0 0,-1 1 0 0 0,1 0 0 0 0,-1 0-1 0 0,-4 4 1 0 0,1-1 3 0 0,-13 9 372 0 0,1 0 0 0 0,1 2-1 0 0,0 0 1 0 0,-18 20-1 0 0,35-34-465 0 0,0 1-1 0 0,0 0 1 0 0,0 0-1 0 0,0 0 1 0 0,1 0-1 0 0,-1 0 1 0 0,1 0-1 0 0,0 0 0 0 0,0 1 1 0 0,0-1-1 0 0,0 0 1 0 0,1 1-1 0 0,-1-1 1 0 0,1 5-1 0 0,0-7 111 0 0,0 0 0 0 0,1 0 0 0 0,-1 0 0 0 0,0 0 0 0 0,1 1 0 0 0,-1-1-1 0 0,1 0 1 0 0,-1 0 0 0 0,1 0 0 0 0,0 0 0 0 0,-1 0 0 0 0,1 0 0 0 0,0 0-1 0 0,0 0 1 0 0,0-1 0 0 0,0 1 0 0 0,1 1 0 0 0,16 10-1055 0 0,-7-7 912 0 0,0 0 0 0 0,13 4 0 0 0,-13-6 29 0 0,0 1 1 0 0,13 7-1 0 0,-20-9 65 0 0,-1 0 1 0 0,1 1-1 0 0,-1-1 1 0 0,0 1-1 0 0,0 0 1 0 0,0-1-1 0 0,0 1 1 0 0,0 1-1 0 0,-1-1 1 0 0,3 5-1 0 0,-4-8 8 0 0,0 1 0 0 0,-1 0 0 0 0,1-1 0 0 0,-1 1 0 0 0,1 0 0 0 0,-1 0 0 0 0,1-1 0 0 0,-1 1 0 0 0,0 0 0 0 0,1 0 0 0 0,-1 0 0 0 0,0-1 0 0 0,0 1 0 0 0,1 0 0 0 0,-1 0 0 0 0,0 0 0 0 0,0 0 0 0 0,0 0 0 0 0,0-1 0 0 0,0 3 0 0 0,-1 0 0 0 0,1 1 45 0 0,0 1 1 0 0,-1-1-1 0 0,1 0 0 0 0,-1 0 0 0 0,0 0 1 0 0,0 1-1 0 0,0-1 0 0 0,-1 0 1 0 0,1 0-1 0 0,-1 0 0 0 0,0-1 0 0 0,0 1 1 0 0,0 0-1 0 0,-1-1 0 0 0,1 1 0 0 0,-1-1 1 0 0,0 0-1 0 0,0 0 0 0 0,0 0 1 0 0,-1 0-1 0 0,-3 2 0 0 0,-3 2 121 0 0,-1 0 0 0 0,0 0 0 0 0,-1-1 0 0 0,1-1 0 0 0,-24 8 0 0 0,31-12-166 0 0,-1 1 0 0 0,1-1 0 0 0,0 0 0 0 0,-1-1 0 0 0,1 1 0 0 0,0-1 0 0 0,-1 0 0 0 0,1 0 0 0 0,-1 0 0 0 0,1 0 0 0 0,0-1 0 0 0,-1 0 0 0 0,1 0 0 0 0,-7-2 0 0 0,4-2 0 0 0,8-2 0 0 0,0 3 6 0 0,-1 3-9 0 0,0 0-1 0 0,1 0 0 0 0,-1 0 1 0 0,1-1-1 0 0,0 1 0 0 0,-1 0 0 0 0,1 0 1 0 0,0 0-1 0 0,0 0 0 0 0,-1 0 1 0 0,1 0-1 0 0,0 0 0 0 0,0 1 1 0 0,0-1-1 0 0,0 0 0 0 0,0 0 0 0 0,0 1 1 0 0,2-2-1 0 0,23-13-1316 0 0,-25 14 877 0 0,1 2 294 0 0,-1-1 149 0 0,-1 0-1 0 0,1 0 0 0 0,-1 0 1 0 0,1 0-1 0 0,0 0 1 0 0,-1 0-1 0 0,1 1 0 0 0,-1-1 1 0 0,1 0-1 0 0,0 0 1 0 0,-1 1-1 0 0,1-1 0 0 0,-1 0 1 0 0,1 1-1 0 0,-1-1 1 0 0,1 1-1 0 0,-1-1 0 0 0,0 1 1 0 0,1-1-1 0 0,-1 1 1 0 0,1-1-1 0 0,-1 1 0 0 0,0-1 1 0 0,0 1-1 0 0,1-1 1 0 0,-1 1-1 0 0,0-1 0 0 0,1 2 1 0 0,-1 0 1 0 0,7 9-1 0 0,-3-6 0 0 0,10 11 0 0 0,-11-13 0 0 0,10 5 0 0 0,-8-8 0 0 0,-2-1 0 0 0,1 2 0 0 0,0-1 0 0 0,1 0 0 0 0,-1 0 0 0 0,0-1 0 0 0,0 0 0 0 0,0 1 0 0 0,1-1 0 0 0,-1 0 0 0 0,0-1 0 0 0,0 1 0 0 0,0-1 0 0 0,3-2 0 0 0,8-4 0 0 0,24-18 0 0 0,-20 13 0 0 0,7-4 6 0 0,58-43 108 0 0,-75 53-74 0 0,0-1 0 0 0,0 0 0 0 0,-1-1 1 0 0,-1 0-1 0 0,1 0 0 0 0,9-16 0 0 0,-13 17 280 0 0,1 1-1 0 0,1 1 0 0 0,8-10 0 0 0,1-1-21 0 0,-27 78-282 0 0,8-48-16 0 0,-1 1 0 0 0,-11 18 0 0 0,12-23 0 0 0,-1 0 0 0 0,1 0 0 0 0,0 0 0 0 0,1 0 0 0 0,0 1 0 0 0,1-1 0 0 0,-2 11 0 0 0,4-18 0 0 0,0 1 0 0 0,1-1 0 0 0,-1 1 0 0 0,0 0 0 0 0,1-1 0 0 0,0 1 0 0 0,-1-1 0 0 0,1 1 0 0 0,0-1 0 0 0,0 1 0 0 0,2 1 0 0 0,-3-3 0 0 0,0-1 0 0 0,0 1 0 0 0,1-1 0 0 0,-1 0 0 0 0,0 1 0 0 0,0-1 0 0 0,1 0 0 0 0,-1 1 0 0 0,0-1 0 0 0,1 0 0 0 0,-1 1 0 0 0,0-1 0 0 0,1 0 0 0 0,-1 0 0 0 0,0 1 0 0 0,1-1 0 0 0,-1 0 0 0 0,0 0 0 0 0,2 1 0 0 0,0-1 0 0 0,0 0 0 0 0,0 0 0 0 0,0-1 0 0 0,0 1 0 0 0,0 0 0 0 0,0-1 0 0 0,0 1 0 0 0,0-1 0 0 0,0 1 0 0 0,-1-1 0 0 0,1 0 0 0 0,3-1 0 0 0,24-17 0 0 0,-9 6 0 0 0,0 1 0 0 0,0-2 0 0 0,34-30 0 0 0,4-4 0 0 0,10-8 0 0 0,-61 53 0 0 0,-5 6 0 0 0,-3 4 0 0 0,-2 1 231 0 0,1 0 0 0 0,-2 0 0 0 0,1-1 1 0 0,-1 1-1 0 0,-10 13 0 0 0,-1 4 265 0 0,12-18-456 0 0,-22 42 81 0 0,22-43-120 0 0,1-1-1 0 0,0 1 1 0 0,1 0 0 0 0,-1 0-1 0 0,1 0 1 0 0,-1 11-1 0 0,4-6 0 0 0,4-4 0 0 0,-5-6 0 0 0,1-1 0 0 0,0 0 0 0 0,0 1 0 0 0,0-1 0 0 0,-1 0 0 0 0,1 0 0 0 0,0 0 0 0 0,0 0 0 0 0,0-1 0 0 0,0 1 0 0 0,-1 0 0 0 0,1-1 0 0 0,0 1 0 0 0,2-2 0 0 0,25-10 0 0 0,-11 2 0 0 0,0-1 0 0 0,-1 0 0 0 0,0-2 0 0 0,19-17 0 0 0,54-65 0 0 0,-61 64 0 0 0,-28 31 0 0 0,-1 0 0 0 0,0-1 0 0 0,0 1 0 0 0,0 0 0 0 0,0 0 0 0 0,0-1 0 0 0,1 1 0 0 0,-1 0 0 0 0,0 0 0 0 0,0-1 0 0 0,1 1 0 0 0,-1 0 0 0 0,0 0 0 0 0,0 0 0 0 0,0 0 0 0 0,1-1 0 0 0,-1 1 0 0 0,0 0 0 0 0,1 0 0 0 0,-1 0 0 0 0,0 0 0 0 0,0 0 0 0 0,1 0 0 0 0,-1 0 0 0 0,0 0 0 0 0,1 0 0 0 0,-1 0 0 0 0,0 0 0 0 0,0 0 0 0 0,1 0 0 0 0,-1 0 0 0 0,0 0 0 0 0,1 0 0 0 0,-1 0 0 0 0,0 0 0 0 0,0 0 0 0 0,1 0 0 0 0,-1 1 0 0 0,0-1 0 0 0,1 0 0 0 0,-1 0 0 0 0,0 1 0 0 0,2 4 0 0 0,3 14-471 0 0,-1-1-1 0 0,2 21 0 0 0,-2-13-9 0 0,-4-24 298 0 0,0-1 0 0 0,0 1-1 0 0,0 0 1 0 0,0 0 0 0 0,0 0 0 0 0,-1 0 0 0 0,1 0-1 0 0,-2 3 1 0 0,0 8-4525 0 0,2-13-3143 0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4:44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21191 0 0,'-15'1'969'0'0,"12"0"-18"0"0,5 0-894 0 0,1-1-1 0 0,-1 1 1 0 0,0 0-1 0 0,0-1 1 0 0,0 1-1 0 0,0-1 1 0 0,5 1-1 0 0,39-2 783 0 0,-33 0-547 0 0,-1 1-1 0 0,0 0 0 0 0,15 2 0 0 0,-26-2-296 0 0,12 3-1396 0 0,0-1-1 0 0,1-1 1 0 0,13 0 0 0 0,-8-3-645 0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4:45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90 17503 0 0,'0'0'399'0'0,"1"-2"60"0"0,3-6-229 0 0,0 0 0 0 0,0-1 0 0 0,3-13 0 0 0,2-4 2761 0 0,-6 19-1556 0 0,0 1 1106 0 0,-3 6-2509 0 0,0 0 0 0 0,0 0 0 0 0,0 0 0 0 0,0 0 0 0 0,0 0 0 0 0,0-1 0 0 0,0 1 0 0 0,0 0 0 0 0,-1 0 0 0 0,1 0 0 0 0,0 0 0 0 0,0 0 0 0 0,0 0 0 0 0,0 0 0 0 0,0 0 0 0 0,0 0 0 0 0,-1-1 0 0 0,1 1 0 0 0,0 0 0 0 0,0 0 0 0 0,0 0 0 0 0,0 0 0 0 0,0 0 0 0 0,-1 0 0 0 0,1 0 0 0 0,0 0 0 0 0,0 0 0 0 0,0 0-1 0 0,0 0 1 0 0,-1 0 0 0 0,1 0 0 0 0,0 0 0 0 0,0 0 0 0 0,0 0 0 0 0,0 1 0 0 0,0-1 0 0 0,-1 0 0 0 0,1 0 0 0 0,0 0 0 0 0,0 0 0 0 0,0 0 0 0 0,-3 1 37 0 0,0 0 1 0 0,0 1-1 0 0,0-1 0 0 0,0 0 1 0 0,0 1-1 0 0,0 0 0 0 0,1 0 0 0 0,-1 0 1 0 0,1 0-1 0 0,-4 4 0 0 0,-23 28 1067 0 0,18-20-962 0 0,2-2-174 0 0,-1-1 0 0 0,0 2 0 0 0,1-1 0 0 0,0 1 0 0 0,-12 25 0 0 0,14-20 0 0 0,0-4 0 0 0,1 0 0 0 0,1 1 0 0 0,1-1 0 0 0,-1 1 0 0 0,-2 28 0 0 0,6-42 0 0 0,1 0 0 0 0,0 1 0 0 0,0-1 0 0 0,0 1 0 0 0,0-1 0 0 0,0 1 0 0 0,0-1 0 0 0,1 1 0 0 0,-1-1 0 0 0,0 1 0 0 0,1-1 0 0 0,-1 1 0 0 0,1-1 0 0 0,-1 0 0 0 0,1 1 0 0 0,0-1 0 0 0,-1 0 0 0 0,1 0 0 0 0,0 1 0 0 0,0-1 0 0 0,0 0 0 0 0,0 0 0 0 0,0 0 0 0 0,0 0 0 0 0,0 0 0 0 0,1 0 0 0 0,-1 0 0 0 0,0-1 0 0 0,3 2 0 0 0,-1-1 0 0 0,1 0 0 0 0,-1 0 0 0 0,1-1 0 0 0,0 1 0 0 0,-1-1 0 0 0,1 0 0 0 0,7 0 0 0 0,3-2 0 0 0,0 0 0 0 0,0-1 0 0 0,0 0 0 0 0,0-1 0 0 0,0-1 0 0 0,-1 0 0 0 0,0-1 0 0 0,21-12 0 0 0,-11 4 0 0 0,-1-2 0 0 0,-1 0 0 0 0,34-33 0 0 0,-48 42-9 0 0,0-1 0 0 0,0 0 0 0 0,-1 0 0 0 0,0 0 1 0 0,-1 0-1 0 0,0-1 0 0 0,0 0 0 0 0,-1 0 0 0 0,0 0 0 0 0,0-1 0 0 0,-1 0 0 0 0,0 1 0 0 0,-1-1 1 0 0,2-20-1 0 0,-4 28-687 0 0,-9-3-2906 0 0,-3 1-5607 0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4:45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21191 0 0,'0'0'480'0'0,"0"0"67"0"0,0 0 31 0 0,0 0-56 0 0,5 4-321 0 0,2-3 99 0 0,1 0-1 0 0,-1 0 1 0 0,0 0 0 0 0,0-1-1 0 0,0 0 1 0 0,0 0 0 0 0,11-3-1 0 0,6 1 1107 0 0,108-4 935 0 0,-106 6-2417 0 0,55-2-1100 0 0,-79 1 950 0 0,-1 1 1 0 0,1 0-1 0 0,0-1 1 0 0,0 0-1 0 0,-1 1 0 0 0,1-1 1 0 0,0 0-1 0 0,-1 0 0 0 0,1 0 1 0 0,-1 0-1 0 0,3-2 1 0 0,-3 2-19 0 0,2-1-1289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0:06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9 10135 0 0,'18'1'231'0'0,"-15"0"29"0"0,-3-1 19 0 0,0 0 105 0 0,0 0 410 0 0,0 0 184 0 0,0 0 40 0 0,0 0-63 0 0,0 0-290 0 0,-1-2 67 0 0,1 2-712 0 0,0 0 0 0 0,-1 0 0 0 0,1 0 0 0 0,0 0 0 0 0,0 0 0 0 0,0-1 0 0 0,0 1 0 0 0,0 0 0 0 0,0 0 0 0 0,0 0 0 0 0,-1 0 0 0 0,1 0 0 0 0,0 0 0 0 0,0 0 0 0 0,0 0 0 0 0,0-1 0 0 0,0 1 0 0 0,0 0 0 0 0,0 0 0 0 0,0 0 0 0 0,0 0 0 0 0,0 0 0 0 0,0-1 0 0 0,0 1 0 0 0,0 0 0 0 0,0 0 0 0 0,0 0 0 0 0,0 0 0 0 0,0 0 0 0 0,0-1 0 0 0,0 1 0 0 0,0 0 0 0 0,0 0 0 0 0,0 0 0 0 0,0 0 0 0 0,0 0 0 0 0,0 0 0 0 0,0-1 0 0 0,0 1 0 0 0,0 0 0 0 0,0 0 0 0 0,6-2 1397 0 0,4 0 2913 0 0,-9 4-2522 0 0,-6 2-1067 0 0,-9 6-741 0 0,12-9 0 0 0,0 0 0 0 0,0 0 0 0 0,0 0 0 0 0,0 1 0 0 0,0-1 0 0 0,1 0 0 0 0,-1 1 0 0 0,0 0 0 0 0,1-1 0 0 0,-1 1 0 0 0,1 0 0 0 0,0 0 0 0 0,-1 0 0 0 0,1 0 0 0 0,0 0 0 0 0,-1 3 0 0 0,1 0 0 0 0,-1-1 0 0 0,0 1 0 0 0,0 0 0 0 0,-1-1 0 0 0,1 1 0 0 0,-1-1 0 0 0,0 0 0 0 0,0 0 0 0 0,-5 5 0 0 0,-3 2 0 0 0,-22 15 0 0 0,23-19 0 0 0,1-1 0 0 0,1 2 0 0 0,-1-1 0 0 0,1 1 0 0 0,-8 11 0 0 0,-12 18 0 0 0,13-18 0 0 0,-22 37 0 0 0,28-40 0 0 0,-1-1 0 0 0,-1-1 0 0 0,0 0 0 0 0,0 0 0 0 0,-16 13 0 0 0,20-20 0 0 0,1 1 0 0 0,0-1 0 0 0,-7 13 0 0 0,9-12 0 0 0,-1-1 0 0 0,-1 0 0 0 0,1 0 0 0 0,-9 8 0 0 0,3-5 0 0 0,-15 19 0 0 0,9-9 0 0 0,11-15 0 0 0,5-3 0 0 0,7-4 0 0 0,7-3 0 0 0,-5-1 0 0 0,-5 4 0 0 0,-1 0 0 0 0,1 0 0 0 0,0-1 0 0 0,-1 1 0 0 0,1 0 0 0 0,-1-1 0 0 0,1 0 0 0 0,-1 0 0 0 0,0 0 0 0 0,2-5 0 0 0,23-43-7657 0 0,-26 48 5610 0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4:56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2759 0 0,'0'0'107'0'0,"0"0"-19"0"0,1-1-11 0 0,9-12-61 0 0,5 0-16 0 0,-3 3 1843 0 0,-1-1 0 0 0,14-16-1 0 0,-9 7 2918 0 0,-15 19-4373 0 0,-1 0-30 0 0,2-6 726 0 0,-1 6-1043 0 0,0 0 1 0 0,-1 0-1 0 0,1 0 1 0 0,0 1 0 0 0,0-1-1 0 0,-1 0 1 0 0,1 1-1 0 0,0-1 1 0 0,0 0-1 0 0,0 1 1 0 0,0-1-1 0 0,0 1 1 0 0,0 0-1 0 0,0-1 1 0 0,0 1-1 0 0,0 0 1 0 0,0-1-1 0 0,0 1 1 0 0,1 0-1 0 0,1 0 246 0 0,-1 0 223 0 0,-2 0 3 0 0,0 0 0 0 0,0 0 0 0 0,0 0 0 0 0,0 0 0 0 0,0 0 0 0 0,0 0 0 0 0,0 0 0 0 0,0 0 0 0 0,0 0 0 0 0,0 0 0 0 0,0 0 0 0 0,0 0-69 0 0,1 0-294 0 0,5 2-61 0 0,-5-1 283 0 0,-1-1 117 0 0,0 0 21 0 0,0 0-66 0 0,2 2-294 0 0,5 5-133 0 0,-2 0-16 0 0,-12 1 0 0 0,-24 15 0 0 0,22-18 0 0 0,1-3 0 0 0,2-2 72 0 0,5 0 299 0 0,1 0 117 0 0,0 0 21 0 0,0 0-66 0 0,17-1-280 0 0,-3 0-161 0 0,76-21-2 0 0,-73 19 0 0 0,1 1 0 0 0,-1 0 0 0 0,30 2 0 0 0,-34 1 211 0 0,0 2 0 0 0,14 4-1 0 0,-15-4 89 0 0,-6-3-84 0 0,0 1 0 0 0,0-1 1 0 0,1 0-1 0 0,6-1 0 0 0,-7 1-174 0 0,44-11-41 0 0,-36 8 0 0 0,-1 0 0 0 0,0-1 0 0 0,21-9 0 0 0,-20 7 0 0 0,0 1 0 0 0,27-6 0 0 0,-21 7 0 0 0,9 0 0 0 0,-20 5 0 0 0,4 6 31 0 0,-5-5-79 0 0,13 3-68 0 0,-19-5-580 0 0,-2 0-258 0 0,-2 0-56 0 0,-7-2-13 0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3:55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258 415 11975 0 0,'9'-13'823'0'0,"0"0"0"0"0,21-20 0 0 0,-19 21 1441 0 0,0 1 0 0 0,13-21-1 0 0,-21 26-1698 0 0,-1 0-1 0 0,1-1 0 0 0,-1 1 1 0 0,0-1-1 0 0,-1 1 0 0 0,0-1 1 0 0,0 0-1 0 0,0 0 0 0 0,-1 0 1 0 0,0-8-1 0 0,-1 13-409 0 0,1 1-93 0 0,-1 0 0 0 0,1 0 0 0 0,-1 0 0 0 0,1 0 0 0 0,-1 0 0 0 0,0 0 0 0 0,0 0 1 0 0,1 0-1 0 0,-1 1 0 0 0,0-1 0 0 0,0 0 0 0 0,0 1 0 0 0,0-1 0 0 0,0 1 0 0 0,0-1 0 0 0,0 1 0 0 0,0-1 0 0 0,0 1 1 0 0,0-1-1 0 0,0 1 0 0 0,0 0 0 0 0,0 0 0 0 0,0 0 0 0 0,0 0 0 0 0,-1-1 0 0 0,1 1 0 0 0,0 1 0 0 0,0-1 1 0 0,-2 0-1 0 0,0 1-25 0 0,-10 0-22 0 0,1 2 0 0 0,-1 0 0 0 0,1 0 0 0 0,0 1 0 0 0,0 1 0 0 0,0 0 0 0 0,1 1 0 0 0,0 0 0 0 0,0 0 0 0 0,-13 11 0 0 0,16-10-15 0 0,1 0 0 0 0,-12 14 0 0 0,-7 7 0 0 0,13-16 0 0 0,1 0 0 0 0,0 1 0 0 0,1 1 0 0 0,0 0 0 0 0,1 0 0 0 0,1 1 0 0 0,0 0 0 0 0,1 1 0 0 0,-10 28 0 0 0,14-33 0 0 0,0 0 0 0 0,1 1 0 0 0,1-1 0 0 0,-3 21 0 0 0,5-30 0 0 0,0 0 0 0 0,0 1 0 0 0,0-1 0 0 0,0 0 0 0 0,0 0 0 0 0,0 1 0 0 0,1-1 0 0 0,-1 0 0 0 0,1 0 0 0 0,-1 0 0 0 0,1 1 0 0 0,0-1 0 0 0,0 0 0 0 0,0 0 0 0 0,0 0 0 0 0,0 0 0 0 0,1-1 0 0 0,-1 1 0 0 0,1 0 0 0 0,-1 0 0 0 0,1-1 0 0 0,-1 1 0 0 0,1-1 0 0 0,0 0 0 0 0,0 1 0 0 0,0-1 0 0 0,0 0 0 0 0,0 0 0 0 0,0 0 0 0 0,0 0 0 0 0,4 1 0 0 0,-3-1 0 0 0,0-1 0 0 0,0 1 0 0 0,0-1 0 0 0,0 0 0 0 0,1 0 0 0 0,-1 0 0 0 0,0 0 0 0 0,0-1 0 0 0,0 1 0 0 0,0-1 0 0 0,0 0 0 0 0,0 0 0 0 0,0 0 0 0 0,4-2 0 0 0,3-2 0 0 0,0-1 0 0 0,15-12 0 0 0,0 0 0 0 0,2 0 0 0 0,-1-2 0 0 0,-1 0 0 0 0,-1-2 0 0 0,-1-1 0 0 0,-1-1 0 0 0,24-33 0 0 0,-5-2 0 0 0,59-110 0 0 0,-88 145 0 0 0,0 1 0 0 0,-1-2 0 0 0,-2 0 0 0 0,10-39 0 0 0,-19 64 0 0 0,0 0 0 0 0,0 0 0 0 0,0 0 0 0 0,0 1 0 0 0,-1-1 0 0 0,1 0 0 0 0,0 0 0 0 0,0 0 0 0 0,0 0 0 0 0,0 0 0 0 0,0 0 0 0 0,-1 0 0 0 0,1 0 0 0 0,0 0 0 0 0,0 0 0 0 0,0 0 0 0 0,0 1 0 0 0,0-1 0 0 0,-1 0 0 0 0,1 0 0 0 0,0 0 0 0 0,0 0 0 0 0,0 0 0 0 0,0 0 0 0 0,-1 0 0 0 0,1 0 0 0 0,0-1 0 0 0,0 1 0 0 0,0 0 0 0 0,0 0 0 0 0,0 0 0 0 0,-1 0 0 0 0,1 0 0 0 0,0 0 0 0 0,0 0 0 0 0,0 0 0 0 0,0 0 0 0 0,0 0 0 0 0,0 0 0 0 0,-1-1 0 0 0,1 1 0 0 0,0 0 0 0 0,0 0 0 0 0,0 0 0 0 0,0 0 0 0 0,0 0 0 0 0,0 0 0 0 0,0-1 0 0 0,0 1 0 0 0,0 0 0 0 0,0 0 0 0 0,0 0 0 0 0,-1 0 0 0 0,1 0 0 0 0,0-1 0 0 0,0 1 0 0 0,0 0 0 0 0,0 0 0 0 0,0 0 0 0 0,0 0 0 0 0,0-1 0 0 0,0 1 0 0 0,1 0 0 0 0,-1 0 0 0 0,0 0 0 0 0,-10 7 0 0 0,2 5 0 0 0,0-1 0 0 0,0 1 0 0 0,1 0 0 0 0,-10 26 0 0 0,8-18 0 0 0,-12 30 0 0 0,3 1 0 0 0,1 0 0 0 0,-9 59 0 0 0,25-105 0 0 0,-4 14 0 0 0,-1 30 0 0 0,5-45 0 0 0,1 0 0 0 0,0 0 0 0 0,0 0 0 0 0,0 0 0 0 0,0 0 0 0 0,1 0 0 0 0,0 0 0 0 0,0 0 0 0 0,0 0 0 0 0,0 0 0 0 0,0-1 0 0 0,1 1 0 0 0,0 0 0 0 0,2 3 0 0 0,-3-5 0 0 0,0-1 0 0 0,1 0 0 0 0,-1 0 0 0 0,0 1 0 0 0,0-1 0 0 0,1 0 0 0 0,-1 0 0 0 0,1 0 0 0 0,-1-1 0 0 0,1 1 0 0 0,-1 0 0 0 0,1-1 0 0 0,-1 1 0 0 0,1-1 0 0 0,0 1 0 0 0,-1-1 0 0 0,3 1 0 0 0,-1-1 0 0 0,0 0 0 0 0,0 0 0 0 0,0-1 0 0 0,0 1 0 0 0,0-1 0 0 0,0 1 0 0 0,0-1 0 0 0,5-2 0 0 0,3-3 0 0 0,0 1 0 0 0,0-2 0 0 0,16-12 0 0 0,-21 14 0 0 0,40-32 0 0 0,-1-3 0 0 0,-3-1 0 0 0,66-80 0 0 0,-108 120 0 0 0,0 1 0 0 0,0 0 0 0 0,1-1 0 0 0,-1 1 0 0 0,0 0 0 0 0,0-1 0 0 0,0 1 0 0 0,1 0 0 0 0,-1-1 0 0 0,0 1 0 0 0,0 0 0 0 0,1 0 0 0 0,-1-1 0 0 0,0 1 0 0 0,1 0 0 0 0,-1 0 0 0 0,0 0 0 0 0,0-1 0 0 0,1 1 0 0 0,-1 0 0 0 0,1 0 0 0 0,-1 0 0 0 0,0 0 0 0 0,1 0 0 0 0,-1 0 0 0 0,0 0 0 0 0,1 0 0 0 0,-1 0 0 0 0,0 0 0 0 0,1 0 0 0 0,-1 0 0 0 0,0 0 0 0 0,1 0 0 0 0,-1 0 0 0 0,1 0 0 0 0,2 6 0 0 0,-3-6 0 0 0,5 10 0 0 0,0 0 0 0 0,3 13 0 0 0,8 15 0 0 0,-10-26 0 0 0,1 0 0 0 0,0-1 0 0 0,1 0 0 0 0,10 12 0 0 0,-13-18 0 0 0,1 0 0 0 0,-1 0 0 0 0,1-1 0 0 0,-1 0 0 0 0,1 0 0 0 0,0 0 0 0 0,1 0 0 0 0,-1-1 0 0 0,11 4 0 0 0,9 1 0 0 0,70 26 0 0 0,-91-32 0 0 0,-3-1 0 0 0,0 0 0 0 0,-1-1 0 0 0,1 1 0 0 0,0-1 0 0 0,0 0 0 0 0,0 0 0 0 0,-1 1 0 0 0,1-1 0 0 0,0 0 0 0 0,0-1 0 0 0,0 1 0 0 0,0 0 0 0 0,3-1 0 0 0,3 0 0 0 0,-8 1 1 0 0,1 0 0 0 0,-1 0 0 0 0,0 0 0 0 0,0 0-1 0 0,0 0 1 0 0,1 0 0 0 0,-1 0 0 0 0,0 0 0 0 0,0 0 0 0 0,0 0 0 0 0,0 0-1 0 0,1 0 1 0 0,-1 0 0 0 0,0 0 0 0 0,0 0 0 0 0,0 0 0 0 0,0 0 0 0 0,1 0 0 0 0,-1 0-1 0 0,0 0 1 0 0,0 0 0 0 0,0-1 0 0 0,0 1 0 0 0,0 0 0 0 0,1 0 0 0 0,-1 0-1 0 0,0 0 1 0 0,0 0 0 0 0,0 0 0 0 0,0-1 0 0 0,0 1 0 0 0,0 0 0 0 0,0 0 0 0 0,0 0-1 0 0,1 0 1 0 0,-1-1 0 0 0,0 1 0 0 0,0 0 0 0 0,0 0 0 0 0,0 0 0 0 0,0 0-1 0 0,0-1 1 0 0,0 1 0 0 0,0 0 0 0 0,0 0 0 0 0,0 0 0 0 0,0 0 0 0 0,0-1 0 0 0,0 1-1 0 0,0 0 1 0 0,0 0 0 0 0,0 0 0 0 0,-1 0 0 0 0,1-1 0 0 0,0 1 0 0 0,0 0-1 0 0,0 0 1 0 0,-5-4-252 0 0,-22-22-5217 0 0,19 15-3399 0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3:56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1 19351 0 0,'0'0'439'0'0,"0"0"62"0"0,0 0 33 0 0,0 0-65 0 0,0 0-169 0 0,-1 1 442 0 0,-41 48 3334 0 0,-10 12-2890 0 0,19-21-1165 0 0,-11 13-25 0 0,-12 14 4 0 0,20-27 0 0 0,5-5-205 0 0,16-20-122 0 0,2 0 0 0 0,0 1 0 0 0,1 0 0 0 0,1 1-1 0 0,-12 24 1 0 0,22-40 89 0 0,1 0 0 0 0,-1 0 0 0 0,1 0 1 0 0,-1 0-1 0 0,1 1 0 0 0,-1-1 0 0 0,1 0 0 0 0,0 0 0 0 0,0 0 0 0 0,0 1 0 0 0,0-1 1 0 0,0 0-1 0 0,0 0 0 0 0,0 1 0 0 0,0-1 0 0 0,0 0 0 0 0,1 0 0 0 0,-1 0 0 0 0,0 1 0 0 0,1-1 1 0 0,-1 0-1 0 0,1 0 0 0 0,-1 0 0 0 0,1 0 0 0 0,0 0 0 0 0,-1 0 0 0 0,1 0 0 0 0,1 2 1 0 0,0-1-2321 0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3:57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294 498 17503 0 0,'0'0'803'0'0,"0"-2"-18"0"0,1-5-989 0 0,5-48 3973 0 0,-6 50-3286 0 0,0 0-1 0 0,0-1 0 0 0,0 1 1 0 0,-1-1-1 0 0,0 1 1 0 0,0 0-1 0 0,0 0 0 0 0,-3-6 1 0 0,4 9-454 0 0,-1 1 1 0 0,0-1-1 0 0,0 1 1 0 0,0 0 0 0 0,0-1-1 0 0,0 1 1 0 0,0 0-1 0 0,0-1 1 0 0,0 1-1 0 0,0 0 1 0 0,-1 0-1 0 0,1 0 1 0 0,0 0 0 0 0,-1 0-1 0 0,1 0 1 0 0,-1 0-1 0 0,1 1 1 0 0,-3-2-1 0 0,2 2 53 0 0,-1-1 0 0 0,0 1 0 0 0,1 0 0 0 0,-1 0-1 0 0,1 0 1 0 0,-1 0 0 0 0,0 0 0 0 0,1 0 0 0 0,-1 1 0 0 0,-4 0-1 0 0,-3 3 160 0 0,0 0 0 0 0,1 0 0 0 0,-1 1-1 0 0,-13 8 1 0 0,9-4-241 0 0,-48 33 0 0 0,55-37 0 0 0,0 1 0 0 0,0 0 0 0 0,1 0 0 0 0,0 1 0 0 0,1 0 0 0 0,-8 11 0 0 0,10-12 0 0 0,-8 11 0 0 0,-9 23 0 0 0,17-35 0 0 0,1 1 0 0 0,0-1 0 0 0,1 1 0 0 0,-1-1 0 0 0,1 1 0 0 0,0 0 0 0 0,1 0 0 0 0,-1 11 0 0 0,4-7 0 0 0,-2-8 0 0 0,0-1 0 0 0,0 0 0 0 0,0 1 0 0 0,1-1 0 0 0,-1 0 0 0 0,1 0 0 0 0,-1 0 0 0 0,1 0 0 0 0,-1 0 0 0 0,1 0 0 0 0,-1-1 0 0 0,1 1 0 0 0,0 0 0 0 0,-1-1 0 0 0,1 1 0 0 0,0-1 0 0 0,0 0 0 0 0,0 1 0 0 0,-1-1 0 0 0,1 0 0 0 0,0 0 0 0 0,0 0 0 0 0,-1 0 0 0 0,1-1 0 0 0,0 1 0 0 0,0 0 0 0 0,0-1 0 0 0,2 0 0 0 0,3-2 0 0 0,1 1 0 0 0,-1-1 0 0 0,0 0 0 0 0,0-1 0 0 0,8-5 0 0 0,0-2 0 0 0,-1-1 0 0 0,0-1 0 0 0,19-21 0 0 0,-2 1 0 0 0,-9 8 0 0 0,32-46 0 0 0,-44 56 0 0 0,1-2 0 0 0,0-1 0 0 0,-2 0 0 0 0,11-29 0 0 0,2-4 0 0 0,-15 35 0 0 0,40-90 0 0 0,-42 92 0 0 0,-1-1 0 0 0,0 1 0 0 0,-1 0 0 0 0,0-1 0 0 0,0-27 0 0 0,-3 41 0 0 0,0 1 0 0 0,0-1 0 0 0,0 0 0 0 0,0 0 0 0 0,-1 0 0 0 0,1 0 0 0 0,0 0 0 0 0,0 0 0 0 0,-1 0 0 0 0,1 1 0 0 0,-1-1 0 0 0,1 0 0 0 0,-1 0 0 0 0,1 0 0 0 0,-1 1 0 0 0,1-1 0 0 0,-1 0 0 0 0,0 1 0 0 0,0-2 0 0 0,1 2 0 0 0,0 0 0 0 0,-1 0 0 0 0,1 0 0 0 0,0 0 0 0 0,0-1 0 0 0,-1 1 0 0 0,1 0 0 0 0,0 0 0 0 0,0 0 0 0 0,-1 0 0 0 0,1 0 0 0 0,0 0 0 0 0,0 0 0 0 0,-1 0 0 0 0,1 0 0 0 0,0 0 0 0 0,-1 0 0 0 0,1 0 0 0 0,0 0 0 0 0,0 0 0 0 0,-1 0 0 0 0,1 0 0 0 0,0 0 0 0 0,-1 0 0 0 0,1 0 0 0 0,-4 3 0 0 0,1 1 0 0 0,0-1 0 0 0,-1 1 0 0 0,1 0 0 0 0,1-1 0 0 0,-1 1 0 0 0,0 0 0 0 0,-3 9 0 0 0,0-2 0 0 0,-27 51 0 0 0,2 0 0 0 0,-36 109 0 0 0,61-151 0 0 0,0-1 0 0 0,1 1 0 0 0,1 1 0 0 0,1-1 0 0 0,1 0 0 0 0,1 1 0 0 0,0-1 0 0 0,3 23 0 0 0,-2-41 0 0 0,0 0 0 0 0,1 0 0 0 0,-1 1 0 0 0,1-1 0 0 0,-1 0 0 0 0,1 0 0 0 0,0 0 0 0 0,-1 0 0 0 0,1 0 0 0 0,0 0 0 0 0,0 0 0 0 0,1 0 0 0 0,-1-1 0 0 0,0 1 0 0 0,1 0 0 0 0,-1-1 0 0 0,1 1 0 0 0,-1-1 0 0 0,1 1 0 0 0,0-1 0 0 0,-1 0 0 0 0,4 2 0 0 0,0-1 0 0 0,0-1 0 0 0,0 0 0 0 0,0 0 0 0 0,0 0 0 0 0,0 0 0 0 0,0-1 0 0 0,0 0 0 0 0,8-1 0 0 0,-6 0 0 0 0,-1 0 0 0 0,1-1 0 0 0,-1 0 0 0 0,1 0 0 0 0,-1-1 0 0 0,0 1 0 0 0,6-5 0 0 0,7-2 0 0 0,9-5 0 0 0,-1 0 0 0 0,-1-2 0 0 0,0-1 0 0 0,34-29 0 0 0,-39 27 0 0 0,-1-2 0 0 0,23-27 0 0 0,-43 48 13 0 0,-7 8 922 0 0,-12 18 0 0 0,13-16-919 0 0,1 0 1 0 0,0 0-1 0 0,1 0 1 0 0,0 0-1 0 0,0 1 1 0 0,1-1-1 0 0,1 1 1 0 0,0 0-1 0 0,-1 11 1 0 0,3-19-17 0 0,0-1 0 0 0,1 0 0 0 0,-1 0 0 0 0,1 0 0 0 0,-1 1 0 0 0,1-1 0 0 0,1 3 0 0 0,6 8 0 0 0,-3-11 0 0 0,-2-1 0 0 0,1 1 0 0 0,1 0 0 0 0,0-1 0 0 0,0 1 0 0 0,-1-1 0 0 0,1 0 0 0 0,0 0 0 0 0,0-1 0 0 0,0 1 0 0 0,0-1 0 0 0,0 0 0 0 0,0-1 0 0 0,0 1 0 0 0,0-1 0 0 0,0 0 0 0 0,0 0 0 0 0,0-1 0 0 0,-1 1 0 0 0,8-4 0 0 0,7-4 0 0 0,1-1 0 0 0,33-24 0 0 0,-38 24 0 0 0,0-2 0 0 0,-1 1 0 0 0,0-2 0 0 0,-1 0 0 0 0,0 0 0 0 0,19-27 0 0 0,-38 51 0 0 0,0-1 0 0 0,1 0 0 0 0,1 1 0 0 0,-1 0 0 0 0,-3 17 0 0 0,-15 72 0 0 0,19-80 0 0 0,-40 270 0 0 0,38-245 0 0 0,-14 52 0 0 0,18-89 0 0 0,-1 0 0 0 0,1 1 0 0 0,-2-1 0 0 0,1 0 0 0 0,-1-1 0 0 0,0 1 0 0 0,0-1 0 0 0,-1 0 0 0 0,0 0 0 0 0,-1 0 0 0 0,1-1 0 0 0,-1 1 0 0 0,-9 6 0 0 0,11-10 0 0 0,-1-1 0 0 0,0 0 0 0 0,1 1 0 0 0,-1-2 0 0 0,0 1 0 0 0,0 0 0 0 0,0-1 0 0 0,0 0 0 0 0,-11 0 0 0 0,-2 0 0 0 0,-26-2 0 0 0,41 0 0 0 0,-3 1 0 0 0,1-1 0 0 0,0 0 0 0 0,0 0 0 0 0,-1 0 0 0 0,1-1 0 0 0,0 0 0 0 0,0 0 0 0 0,0 0 0 0 0,1-1 0 0 0,-6-3 0 0 0,1 0 0 0 0,1-1 0 0 0,-1 0 0 0 0,-13-16 0 0 0,-22-19 0 0 0,16 9-5611 0 0,25 29 3566 0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3:34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44 421 11975 0 0,'0'0'267'0'0,"0"0"42"0"0,1-1 17 0 0,0-4-140 0 0,-1 0-146 0 0,1 1 1 0 0,0 0-1 0 0,0 0 0 0 0,1 0 1 0 0,-1 0-1 0 0,1 0 0 0 0,0 0 1 0 0,4-6-1 0 0,-1 2 1040 0 0,0 0 1 0 0,0 0-1 0 0,6-18 0 0 0,-10 24-1001 0 0,8-22 1692 0 0,18-33-1 0 0,-25 53-1588 0 0,-1 0 0 0 0,1 0 0 0 0,-1 0 0 0 0,0 0 0 0 0,0 0 0 0 0,-1 0 0 0 0,1 0 0 0 0,-1-8 0 0 0,3-15 740 0 0,3-10-173 0 0,-5 26-452 0 0,1 0 0 0 0,5-18 0 0 0,-5 19-297 0 0,1-1 0 0 0,-1 1 0 0 0,-1-1 0 0 0,0 0 0 0 0,-1-15 0 0 0,-1 30 0 0 0,0 0 0 0 0,0 0 0 0 0,0 0 0 0 0,-1 0 0 0 0,-1 4 0 0 0,-1-1 0 0 0,1 0 0 0 0,1 0 0 0 0,-3 9 0 0 0,2 4 0 0 0,-1-1 0 0 0,-1 0 0 0 0,-1 0 0 0 0,0-1 0 0 0,-2 0 0 0 0,0 0 0 0 0,-19 30 0 0 0,20-37 107 0 0,-1 0 278 0 0,0 0 0 0 0,2 1 0 0 0,-1-1 0 0 0,-8 24 0 0 0,-1 3-369 0 0,14-36-7 0 0,2-1-13 0 0,-1-1 0 0 0,1 1-1 0 0,0 0 1 0 0,-1-1 0 0 0,1 1-1 0 0,0 0 1 0 0,0 0 0 0 0,-1-1 0 0 0,1 1-1 0 0,0 0 1 0 0,0 0 0 0 0,0-1-1 0 0,0 1 1 0 0,0 0 0 0 0,0 0-1 0 0,1 1 1 0 0,-1-1-333 0 0,0-1-138 0 0,0 0-33 0 0,0 0-208 0 0,0 0-857 0 0,0 0-379 0 0,0 0-80 0 0,0 0-15 0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3:34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95 15663 0 0,'0'0'356'0'0,"-5"-2"290"0"0,6 1 2084 0 0,61-7 2265 0 0,87 9-1935 0 0,-54 2-2895 0 0,-76-3-165 0 0,30-5 0 0 0,-15 1 0 0 0,60-9 0 0 0,-58 6 0 0 0,50-2 0 0 0,-49 9 0 0 0,-1-3 0 0 0,0 0 0 0 0,0-3 0 0 0,0-1 0 0 0,44-14 0 0 0,-78 20 0 0 0,2 0 0 0 0,-1 0 0 0 0,1 0 0 0 0,-1 0 0 0 0,1 1 0 0 0,0-1 0 0 0,-1 1 0 0 0,1 0 0 0 0,7 0 0 0 0,-9 1-10 0 0,-1-1 14 0 0,-1 0 0 0 0,1 0 0 0 0,0 0 0 0 0,-1 0 1 0 0,1 0-1 0 0,-1 0 0 0 0,1 0 0 0 0,0 0 0 0 0,-1 0 0 0 0,1 0 0 0 0,-1-1 0 0 0,1 1 0 0 0,-1 0 0 0 0,1 0 1 0 0,0-1-1 0 0,-1 1 0 0 0,1 0 0 0 0,-1 0 0 0 0,1-1 0 0 0,1 0 367 0 0,-2 1 117 0 0,0 0 21 0 0,0 0-134 0 0,0 0-577 0 0,0 0-248 0 0,-18 9-5006 0 0,9-8-3075 0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3:35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34 15663 0 0,'0'0'356'0'0,"0"0"50"0"0,0 0 20 0 0,0 0-42 0 0,0-9-236 0 0,0 2-9 0 0,0 5 581 0 0,0 2 249 0 0,-5-11 1395 0 0,2 8 1267 0 0,1 2-3449 0 0,-5 0-29 0 0,-7 8-151 0 0,-30 14 951 0 0,43-21-442 0 0,1 0-68 0 0,1 1-294 0 0,14 4-138 0 0,-7-3-9 0 0,0 0 0 0 0,-1 1-1 0 0,1 0 1 0 0,7 5 0 0 0,-13-7-2 0 0,0 0-1 0 0,0 1 1 0 0,0-1 0 0 0,0 1 0 0 0,0-1 0 0 0,-1 1-1 0 0,1 0 1 0 0,0 0 0 0 0,-1 0 0 0 0,0 0 0 0 0,1 0-1 0 0,-1 0 1 0 0,0 0 0 0 0,0 0 0 0 0,0 0 0 0 0,0 1-1 0 0,-1-1 1 0 0,2 5 0 0 0,-1 1 0 0 0,-1 0 0 0 0,0 0 0 0 0,0 0 0 0 0,-1 0 0 0 0,0 0 0 0 0,0 0 0 0 0,-1 0 0 0 0,0 0 0 0 0,-1 0 0 0 0,-3 7 0 0 0,0 0 0 0 0,-2 0 0 0 0,1-1 0 0 0,-20 26 0 0 0,10-20 0 0 0,0-2 0 0 0,-2-1 0 0 0,0 0 0 0 0,-1-1 0 0 0,-24 14 0 0 0,-17 15 0 0 0,52-38 0 0 0,0-1 0 0 0,0 1 0 0 0,-1-2 0 0 0,0 1 0 0 0,0-1 0 0 0,0-1 0 0 0,-1 0 0 0 0,0 0 0 0 0,1-1 0 0 0,-13 2 0 0 0,21-5 0 0 0,1 0 0 0 0,0 0 0 0 0,-1 0 0 0 0,1 0 0 0 0,0 0 0 0 0,-1 0 0 0 0,1-1 0 0 0,0 1 0 0 0,-1 0 0 0 0,1-1 0 0 0,0 1 0 0 0,-2-2 0 0 0,2 2 1 0 0,1 0-1 0 0,0 0 1 0 0,-1 0-1 0 0,1-1 1 0 0,-1 1-1 0 0,1 0 1 0 0,0 0-1 0 0,-1-1 1 0 0,1 1-1 0 0,-1 0 1 0 0,1-1-1 0 0,0 1 1 0 0,-1 0 0 0 0,1-1-1 0 0,0 1 1 0 0,0-1-1 0 0,-1 1 1 0 0,1 0-1 0 0,0-1 1 0 0,0 1-1 0 0,0-1 1 0 0,-1 1-1 0 0,1-1 1 0 0,0 1-1 0 0,0 0 1 0 0,0-1-1 0 0,0 1 1 0 0,0-1-1 0 0,0 1 1 0 0,0-1 0 0 0,0 1-1 0 0,0-1 1 0 0,0 0-1 0 0,1 0 54 0 0,-1-3 21 0 0,0-1-1 0 0,0 1 0 0 0,0 0 1 0 0,1 0-1 0 0,0 0 1 0 0,0-1-1 0 0,0 1 0 0 0,1 0 1 0 0,-1 0-1 0 0,1 0 1 0 0,0 1-1 0 0,0-1 1 0 0,5-7-1 0 0,-3 6 43 0 0,1-1 0 0 0,0 1-1 0 0,0-1 1 0 0,0 2 0 0 0,1-1 0 0 0,-1 0-1 0 0,10-4 1 0 0,-15 8-117 0 0,0 1 0 0 0,1 0 0 0 0,-1 0 0 0 0,0-1 0 0 0,0 1 0 0 0,1 0 0 0 0,-1 0 0 0 0,0 0 0 0 0,1-1 0 0 0,-1 1 0 0 0,0 0 0 0 0,1 0 0 0 0,-1 0 0 0 0,0 0 0 0 0,1 0 0 0 0,-1 0 0 0 0,0 0 0 0 0,1-1 0 0 0,-1 1 0 0 0,0 0 0 0 0,1 0 0 0 0,-1 0 0 0 0,0 1 0 0 0,1-1 0 0 0,-1 0 0 0 0,0 0 0 0 0,1 0 0 0 0,-1 0 0 0 0,0 0 0 0 0,1 0 0 0 0,-1 0 0 0 0,0 1 0 0 0,1-1 0 0 0,-1 0 0 0 0,0 0 0 0 0,1 0 0 0 0,-1 1 0 0 0,0-1 0 0 0,0 0 0 0 0,1 0 0 0 0,-1 1 0 0 0,0-1 0 0 0,0 0 0 0 0,0 0 0 0 0,1 1 0 0 0,-1-1 0 0 0,0 0 0 0 0,0 1 0 0 0,0-1 0 0 0,0 0 0 0 0,0 1 0 0 0,0-1 0 0 0,0 0 0 0 0,1 1 0 0 0,-1 0 0 0 0,28 60 0 0 0,-25-56 3 0 0,-1 0 10 0 0,9 28-93 0 0,-10-32-43 0 0,-1 0 0 0 0,0 0-1 0 0,1 0 1 0 0,-1 0 0 0 0,1 0 0 0 0,-1 0 0 0 0,1-1-1 0 0,-1 1 1 0 0,1 0 0 0 0,0 0 0 0 0,-1-1 0 0 0,1 1-1 0 0,0 0 1 0 0,0-1 0 0 0,-1 1 0 0 0,1-1 0 0 0,0 1-1 0 0,0-1 1 0 0,0 1 0 0 0,0-1 0 0 0,0 1 0 0 0,1-1-1 0 0,0 1-210 0 0,0-1-1 0 0,0 0 0 0 0,0 0 0 0 0,0 0 0 0 0,0-1 0 0 0,0 1 0 0 0,0 0 0 0 0,0-1 0 0 0,0 1 0 0 0,3-2 0 0 0,2-1-699 0 0,0-1 0 0 0,0 0-1 0 0,0 0 1 0 0,8-7 0 0 0,6-7-1013 0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3:35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17503 0 0,'0'0'399'0'0,"0"0"60"0"0,0 0 21 0 0,0 0-59 0 0,0 0-136 0 0,0 0 457 0 0,0 0 228 0 0,0 0 43 0 0,0 0-59 0 0,1 2-289 0 0,0 1-607 0 0,1 0-1 0 0,-1 0 1 0 0,0 0-1 0 0,-1 0 1 0 0,1 1-1 0 0,-1-1 1 0 0,1 0-1 0 0,-1 1 1 0 0,0-1-1 0 0,0 0 1 0 0,-1 0 0 0 0,1 1-1 0 0,-2 3 1 0 0,-1 11 334 0 0,-9 21 1 0 0,6-21-308 0 0,-6 17-85 0 0,-18 34 0 0 0,-5 12 0 0 0,32-71 0 0 0,3-10-9 0 0,0 0-1 0 0,0 0 1 0 0,0 0 0 0 0,0 0-1 0 0,0 0 1 0 0,0 0-1 0 0,0 0 1 0 0,0 0 0 0 0,0 0-1 0 0,0 0 1 0 0,1 0-1 0 0,-1 0 1 0 0,0 0 0 0 0,0 0-1 0 0,0 0 1 0 0,0 0 0 0 0,0 0-1 0 0,0 0 1 0 0,0 0-1 0 0,0 0 1 0 0,0 0 0 0 0,0 0-1 0 0,0 0 1 0 0,0 0-1 0 0,0 0 1 0 0,0 0 0 0 0,0 0-1 0 0,0 0 1 0 0,0 0 0 0 0,0 0-1 0 0,0 0 1 0 0,0 0-1 0 0,0 0 1 0 0,0 0 0 0 0,0 0-1 0 0,1 0 1 0 0,-1 0-1 0 0,0 0 1 0 0,0 0 0 0 0,0 0-1 0 0,0 0 1 0 0,0 0-1 0 0,0 0 1 0 0,0 0 0 0 0,6-7-1106 0 0,5-10-2278 0 0,-2 3-1927 0 0,0-2-1318 0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3:36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3 15663 0 0,'0'0'356'0'0,"0"0"50"0"0,0 0 20 0 0,0 0-42 0 0,11-3 1779 0 0,-4 4 3389 0 0,-6 0-5508 0 0,-1 1 0 0 0,1 0 0 0 0,-1 0 0 0 0,0 0-1 0 0,0-1 1 0 0,0 1 0 0 0,0 0 0 0 0,0 0 0 0 0,0 0 0 0 0,-1 3 0 0 0,0 14 90 0 0,2-11-94 0 0,-1-1 1 0 0,0 1-1 0 0,-1-1 0 0 0,0 1 0 0 0,0-1 1 0 0,0 0-1 0 0,-1 1 0 0 0,0-1 0 0 0,-1 0 1 0 0,-3 8-1 0 0,-3 8 124 0 0,0 4 124 0 0,-1-2 0 0 0,-1 0 1 0 0,-2 0-1 0 0,-17 26 0 0 0,25-44-288 0 0,1 1 0 0 0,0-1 0 0 0,1 0 0 0 0,-4 11 0 0 0,6-14 0 0 0,0-4-1 0 0,1 0-1 0 0,0 1 1 0 0,0-1 0 0 0,0 0-1 0 0,0 0 1 0 0,0 0 0 0 0,0 1-1 0 0,-1-1 1 0 0,1 0 0 0 0,0 0-1 0 0,0 0 1 0 0,0 1 0 0 0,0-1-1 0 0,0 0 1 0 0,0 0 0 0 0,0 0-1 0 0,0 1 1 0 0,0-1 0 0 0,0 0-1 0 0,0 0 1 0 0,0 1 0 0 0,0-1-1 0 0,0 0 1 0 0,0 0 0 0 0,0 0-1 0 0,1 1 1 0 0,-1-1 0 0 0,0 0-1 0 0,0 0 1 0 0,0 0 0 0 0,0 1-1 0 0,0-1 1 0 0,0 0 0 0 0,1 0-1 0 0,-1 0 1 0 0,0 0 0 0 0,0 1-1 0 0,0-1 1 0 0,0 0 0 0 0,1 0-1 0 0,-1 0 1 0 0,0 0 0 0 0,0 0-1 0 0,0 0 1 0 0,1 0 0 0 0,-1 0-1 0 0,0 1 1 0 0,0-1 0 0 0,0 0-1 0 0,1 0 1 0 0,-1 0 0 0 0,0 0-1 0 0,0 0 1 0 0,1 0 0 0 0,-1 0-1 0 0,0 0 1 0 0,0 0 0 0 0,0-1-1 0 0,1 1 1 0 0,-1 0 0 0 0,0 0-1 0 0,0 0 1 0 0,1 0 0 0 0,-1 0-1 0 0,12-4-290 0 0,-12 4 270 0 0,3-2-181 0 0,0 0 0 0 0,-1 1 1 0 0,1-1-1 0 0,-1 0 1 0 0,4-4-1 0 0,5-3-1853 0 0,-4 2-1757 0 0,-6 5 2618 0 0,3-7-5972 0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3:36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15 100 13823 0 0,'0'0'315'0'0,"0"0"45"0"0,-8-2 465 0 0,3 0-674 0 0,4 1 569 0 0,1-1-527 0 0,0 0 1 0 0,0-1-1 0 0,1 1 0 0 0,-1 0 0 0 0,1 0 1 0 0,-1 0-1 0 0,1 0 0 0 0,0 0 1 0 0,0 0-1 0 0,0 0 0 0 0,0 0 0 0 0,0 0 1 0 0,0 0-1 0 0,1 0 0 0 0,-1 0 1 0 0,1 1-1 0 0,-1-1 0 0 0,1 1 0 0 0,0-1 1 0 0,2-1-1 0 0,4-2 1036 0 0,0 0 0 0 0,0 1 1 0 0,15-6-1 0 0,-9 4-856 0 0,-6 3-228 0 0,1 1-1 0 0,-1-1 1 0 0,1 1 0 0 0,0 1-1 0 0,0-1 1 0 0,0 2 0 0 0,0-1-1 0 0,0 1 1 0 0,9 1 0 0 0,51-2 480 0 0,-39-6-689 0 0,-27 7-155 0 0,1-1 71 0 0,-1 1-7078 0 0,-3 0 5179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0:07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 13823 0 0,'0'0'315'0'0,"0"0"45"0"0,0 0 21 0 0,2 0-49 0 0,9 1-149 0 0,-8 0 194 0 0,-3-1 110 0 0,0 0 22 0 0,0 0 71 0 0,0 0 286 0 0,0 0 124 0 0,0 0 30 0 0,0 0-65 0 0,0 0-290 0 0,0 0-121 0 0,-4 1-436 0 0,1 1-1 0 0,-1-1 0 0 0,0 1 1 0 0,1 0-1 0 0,0 0 0 0 0,-1 1 1 0 0,1-1-1 0 0,0 1 0 0 0,-3 4 1 0 0,-1-1 22 0 0,-28 20 858 0 0,-65 38 0 0 0,97-63-988 0 0,1 1 0 0 0,-1-1 0 0 0,0 0 0 0 0,0 0 0 0 0,0 0 0 0 0,-4 1 0 0 0,-28 9 0 0 0,28-6 0 0 0,13 0 0 0 0,-4-4 0 0 0,0 0 0 0 0,0 0 0 0 0,0 0 0 0 0,0-1 0 0 0,0 1 0 0 0,1 0 0 0 0,-1-1 0 0 0,0 1 0 0 0,0-1 0 0 0,4 0 0 0 0,19 3 0 0 0,83 7 0 0 0,-104-10 0 0 0,-1 0 0 0 0,26 9 0 0 0,-20-6-4202 0 0,-9-3 2668 0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3:37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606 69 8287 0 0,'1'-13'-11'0'0,"1"3"1818"0"0,-2 3 3016 0 0,1-9-3321 0 0,0 2 685 0 0,-1 6 2565 0 0,-19 11-4580 0 0,15-2-26 0 0,0 0 1 0 0,0 0-1 0 0,0 0 0 0 0,0 0 1 0 0,0 0-1 0 0,0 1 0 0 0,0 0 0 0 0,0 0 1 0 0,1 0-1 0 0,-1 0 0 0 0,1 0 1 0 0,0 1-1 0 0,-6 4 0 0 0,-4 5 161 0 0,9-8-80 0 0,0-1-1 0 0,0 1 1 0 0,0 0-1 0 0,-4 6 1 0 0,-8 12 116 0 0,10-14-254 0 0,0 0-1 0 0,-8 14 0 0 0,-10 25-88 0 0,-1 2 0 0 0,-24 64 0 0 0,36-74 221 0 0,-13 60 1 0 0,16-43 179 0 0,3 0 0 0 0,2 1 1 0 0,3 58-1 0 0,2 28-401 0 0,0-130 0 0 0,-1-1 0 0 0,-1 1 0 0 0,0-1 0 0 0,-1 0 0 0 0,0 0 0 0 0,0 0 0 0 0,-2 0 0 0 0,1 0 0 0 0,-8 11 0 0 0,10-20 0 0 0,-1 1 0 0 0,-1-1 0 0 0,1 0 0 0 0,0 0 0 0 0,-1 0 0 0 0,1-1 0 0 0,-1 1 0 0 0,0-1 0 0 0,-5 3 0 0 0,-39 14 0 0 0,25-11 0 0 0,0-1 0 0 0,-44 6 0 0 0,66-12 0 0 0,1-1 0 0 0,-1 0 0 0 0,0 0 0 0 0,1 0 0 0 0,-1 1 0 0 0,0-1 0 0 0,1 0 0 0 0,-1 0 0 0 0,0 0 0 0 0,1 0 0 0 0,-1 0 0 0 0,0 0 0 0 0,1 0 0 0 0,-1-1 0 0 0,0 1 0 0 0,1 0 0 0 0,-1 0 0 0 0,0 0 0 0 0,0-1 0 0 0,0 0 0 0 0,-1 0 0 0 0,1 0 0 0 0,-1 0 0 0 0,0 1 0 0 0,1-1 0 0 0,-1 0 0 0 0,0 1 0 0 0,1-1 0 0 0,-1 1 0 0 0,-2-1 0 0 0,2 1 1 0 0,0 0 0 0 0,1 0 0 0 0,-1 0 0 0 0,0-1 0 0 0,1 1 0 0 0,-1-1 0 0 0,1 1 0 0 0,-1-1 0 0 0,1 0 0 0 0,-3-1-1 0 0,1 0-143 0 0,2 1-553 0 0,1 1-258 0 0,0 0-1102 0 0,0 0-4403 0 0,0 0-1891 0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3:38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521 119 10135 0 0,'0'0'464'0'0,"0"0"-9"0"0,4-8 588 0 0,-1 2-30 0 0,0 0 0 0 0,0 0 0 0 0,0-1 0 0 0,-1 1 0 0 0,3-12 0 0 0,-5 16-58 0 0,0 2-290 0 0,0-2-121 0 0,0 1-489 0 0,-2-26 2590 0 0,2 25-2518 0 0,0 1 1 0 0,0-1-1 0 0,-1 1 1 0 0,1-1-1 0 0,-1 1 1 0 0,1-1-1 0 0,-1 1 1 0 0,1-1-1 0 0,-1 1 1 0 0,0 0-1 0 0,0-1 1 0 0,0 1-1 0 0,0 0 1 0 0,-2-2-1 0 0,2 2 385 0 0,1 1 0 0 0,0 0 0 0 0,-9-3 444 0 0,6 2-949 0 0,0 1 1 0 0,-1-1-1 0 0,1 1 0 0 0,-1-1 1 0 0,1 1-1 0 0,-1 0 0 0 0,1 0 1 0 0,-1 1-1 0 0,1-1 0 0 0,0 1 1 0 0,-1-1-1 0 0,1 1 0 0 0,0 0 1 0 0,-1 0-1 0 0,1 1 0 0 0,0-1 1 0 0,0 1-1 0 0,0-1 0 0 0,0 1 1 0 0,0 0-1 0 0,-2 3 0 0 0,-9 6-3 0 0,0 0 0 0 0,-20 24-1 0 0,31-31-3 0 0,-17 18 205 0 0,2 1 0 0 0,1 1-1 0 0,0 0 1 0 0,2 1 0 0 0,1 1 0 0 0,1 1 0 0 0,1 0-1 0 0,2 0 1 0 0,-14 56 0 0 0,19-62-205 0 0,1 1 0 0 0,2 0 0 0 0,0 0 0 0 0,1 0 0 0 0,1 0 0 0 0,4 30 0 0 0,5 0 0 0 0,22 78 0 0 0,-21-95 35 0 0,-1 1 0 0 0,6 66 0 0 0,-14-91-9 0 0,0 1 0 0 0,-1 0 0 0 0,-1 0 0 0 0,0 0 0 0 0,-1 0 0 0 0,0-1 0 0 0,-1 1 0 0 0,0-1 0 0 0,-1 1 0 0 0,0-1 0 0 0,0 0 0 0 0,-12 18 0 0 0,12-23 57 0 0,0-1 1 0 0,-1 0-1 0 0,0 1 1 0 0,0-2-1 0 0,0 1 1 0 0,0 0-1 0 0,-1-1 1 0 0,0 0-1 0 0,0 0 1 0 0,-11 4-1 0 0,0 0 146 0 0,0-2 0 0 0,-34 8 0 0 0,39-10-229 0 0,8-3 0 0 0,0 0 0 0 0,0 0 0 0 0,0 0 0 0 0,0-1 0 0 0,0 1 0 0 0,0-1 0 0 0,0 0 0 0 0,0 0 0 0 0,0 0 0 0 0,0-1 0 0 0,-4 0 0 0 0,7 1-460 0 0,0 0-1 0 0,-1 0 1 0 0,1-1-1 0 0,-1 1 1 0 0,1 0 0 0 0,0-1-1 0 0,-1 1 1 0 0,1 0-1 0 0,0-1 1 0 0,0 0 0 0 0,-1 1-1 0 0,1-1 1 0 0,0 0-1 0 0,-2-1 1 0 0,-1-2-3502 0 0,-2 0-5026 0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3:41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8287 0 0,'0'0'191'0'0,"0"0"26"0"0,-7 4 201 0 0,5-2-331 0 0,1-1 1 0 0,-1 1 0 0 0,1-1-1 0 0,-1 0 1 0 0,0 0 0 0 0,1 1 0 0 0,-1-1-1 0 0,0 0 1 0 0,0 0 0 0 0,0-1-1 0 0,0 1 1 0 0,0 0 0 0 0,-4 0-1 0 0,-6 4 1604 0 0,11-4-667 0 0,-18 6 6512 0 0,10-1-2691 0 0,9-6-4809 0 0,0 0 1 0 0,-1 0-1 0 0,1 0 0 0 0,0 0 1 0 0,0 0-1 0 0,0 1 0 0 0,0-1 1 0 0,0 0-1 0 0,0 0 0 0 0,0 0 1 0 0,0 0-1 0 0,0 0 0 0 0,0 0 1 0 0,0 0-1 0 0,0 0 0 0 0,0 1 0 0 0,0-1 1 0 0,0 0-1 0 0,0 0 0 0 0,0 0 1 0 0,0 0-1 0 0,0 0 0 0 0,0 0 1 0 0,0 0-1 0 0,0 0 0 0 0,0 1 1 0 0,0-1-1 0 0,0 0 0 0 0,0 0 1 0 0,0 0-1 0 0,0 0 0 0 0,0 0 1 0 0,0 0-1 0 0,0 0 0 0 0,0 0 1 0 0,1 0-1 0 0,-1 1 0 0 0,0-1 0 0 0,0 0 1 0 0,0 0-1 0 0,0 0 0 0 0,0 0 1 0 0,0 0-1 0 0,0 0 0 0 0,0 0 1 0 0,0 0-1 0 0,1 0 0 0 0,-1 0 1 0 0,0 0-1 0 0,0 0 0 0 0,0 0 1 0 0,0 0-1 0 0,0 0 0 0 0,0 0 1 0 0,0 0-1 0 0,0 0 0 0 0,1 0 0 0 0,-1 0 1 0 0,0 0-1 0 0,16 3-36 0 0,1-1 0 0 0,0-1 0 0 0,-1 0 0 0 0,1-1 0 0 0,26-3 0 0 0,-28 1 0 0 0,29 4-5625 0 0,-44 1 3593 0 0,3 13-15 0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3:41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98 163 15663 0 0,'0'0'356'0'0,"0"0"50"0"0,0 0 20 0 0,2 1-42 0 0,1 0-369 0 0,0 1 0 0 0,0-1 0 0 0,0 0 0 0 0,0-1 0 0 0,0 1 0 0 0,0 0 0 0 0,1-1 0 0 0,-1 0-1 0 0,0 0 1 0 0,0 0 0 0 0,5 0 0 0 0,11 1 390 0 0,51 5 2662 0 0,98-2-1 0 0,-152-6-2670 0 0,0 0 0 0 0,0-2-1 0 0,22-6 1 0 0,-30 7-364 0 0,1 0 173 0 0,0 0 0 0 0,0 0 0 0 0,0-1-1 0 0,-1 0 1 0 0,0 0 0 0 0,1-1 0 0 0,-1 0-1 0 0,-1-1 1 0 0,13-11 0 0 0,-18 14-205 0 0,0 0 0 0 0,0 0 0 0 0,-1 0 0 0 0,1 0 0 0 0,-1 0 0 0 0,0 0 0 0 0,0 0 0 0 0,0 0 0 0 0,0-1 0 0 0,-1 1 0 0 0,1 0 0 0 0,-1-1 0 0 0,0 1 0 0 0,0 0 0 0 0,0-1 0 0 0,0 1 0 0 0,-1 0 0 0 0,1-1 0 0 0,-1 1 0 0 0,0 0 0 0 0,0-1 0 0 0,0 1 0 0 0,0 0 0 0 0,0 0 0 0 0,-1 0 0 0 0,-2-3 0 0 0,3 5 0 0 0,0-1 0 0 0,0 1 0 0 0,0-1 0 0 0,-1 1 0 0 0,1 0 0 0 0,-1 0 0 0 0,1 0 0 0 0,-1 0 0 0 0,1 0 0 0 0,-1 0 0 0 0,1 0 0 0 0,-1 1 0 0 0,0-1 0 0 0,1 0 0 0 0,-1 1 0 0 0,0 0 0 0 0,0-1 0 0 0,0 1 0 0 0,-3 0 0 0 0,3-1 0 0 0,-5 1 0 0 0,1 0 0 0 0,0 1 0 0 0,0-1 0 0 0,0 1 0 0 0,0 1 0 0 0,0-1 0 0 0,1 1 0 0 0,-1 0 0 0 0,0 0 0 0 0,-8 5 0 0 0,-2 1 0 0 0,2 1 0 0 0,-21 16 0 0 0,24-14 0 0 0,1-1 0 0 0,0 2 0 0 0,0-1 0 0 0,1 1 0 0 0,-8 14 0 0 0,13-19 0 0 0,0 0 0 0 0,1 0 0 0 0,0 0 0 0 0,-3 12 0 0 0,-6 14 0 0 0,7-20-5 0 0,0 1 0 0 0,-4 15 0 0 0,8-21 13 0 0,-1-1 0 0 0,0 1 0 0 0,-1-1 0 0 0,0 0 0 0 0,0 0-1 0 0,0 0 1 0 0,-1 0 0 0 0,0 0 0 0 0,0-1 0 0 0,-7 8 0 0 0,8-12 157 0 0,-1 0-1 0 0,0 1 1 0 0,0-2 0 0 0,0 1-1 0 0,0 0 1 0 0,0-1 0 0 0,0 1-1 0 0,0-1 1 0 0,0-1 0 0 0,-1 1-1 0 0,-6 0 1 0 0,4 0-170 0 0,0-1-1 0 0,-1 0 1 0 0,1 0 0 0 0,0-1-1 0 0,0 1 1 0 0,1-2 0 0 0,-1 1-1 0 0,0-1 1 0 0,0 0 0 0 0,0 0-1 0 0,-7-5 1 0 0,-2 0-1026 0 0,1-2 0 0 0,0 0 0 0 0,0 0 1 0 0,1-2-1 0 0,-13-12 0 0 0,17 13-504 0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3:43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36 11975 0 0,'-2'0'547'0'0,"-8"3"101"0"0,-24 3 747 0 0,24-5 4708 0 0,14-2-1857 0 0,13-5-3185 0 0,13-5-242 0 0,55-13 0 0 0,-81 23-817 0 0,13-2-2 0 0,-13 4 0 0 0,9 2-982 0 0,-10 0-1730 0 0,0-2-2260 0 0,-3-1-3186 0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3:44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87 102 19351 0 0,'0'0'439'0'0,"0"0"62"0"0,0 0 33 0 0,0 0-65 0 0,1 0-309 0 0,152 21 4881 0 0,-131-19-4916 0 0,1 0-1 0 0,0-2 0 0 0,0 0 1 0 0,-1-2-1 0 0,1 0 1 0 0,-1-1-1 0 0,1-2 1 0 0,37-12-1 0 0,-51 14 217 0 0,0-1 1 0 0,15-8-1 0 0,-21 10-248 0 0,0 0 0 0 0,0 0 0 0 0,-1-1 0 0 0,1 1 1 0 0,0-1-1 0 0,-1 1 0 0 0,1-1 0 0 0,-1 0 0 0 0,0 0 0 0 0,3-5 0 0 0,-1-5-93 0 0,-5 8 0 0 0,0 4 0 0 0,0-1 0 0 0,1 1 0 0 0,-1-1 0 0 0,1 1 0 0 0,-1 0 0 0 0,0-1 0 0 0,1 1 0 0 0,-1 0 0 0 0,0 0 0 0 0,0-1 0 0 0,-1 0 0 0 0,2 1 0 0 0,-1 1 0 0 0,1-1 0 0 0,0 1 0 0 0,-1-1 0 0 0,1 1 0 0 0,-1-1 0 0 0,1 1 0 0 0,-1 0 0 0 0,1-1 0 0 0,-1 1 0 0 0,1-1 0 0 0,-1 1 0 0 0,1 0 0 0 0,-1 0 0 0 0,1-1 0 0 0,-1 1 0 0 0,0 0 0 0 0,1 0 0 0 0,-1 0 0 0 0,1-1 0 0 0,-1 1 0 0 0,0 0 0 0 0,1 0 0 0 0,-1 0 0 0 0,-1 0 0 0 0,0 0 0 0 0,-5-1 0 0 0,-1 0 0 0 0,1 1 0 0 0,-1 0 0 0 0,1 0 0 0 0,0 0 0 0 0,-1 1 0 0 0,1 0 0 0 0,0 0 0 0 0,0 1 0 0 0,-1 0 0 0 0,1 0 0 0 0,1 1 0 0 0,-9 3 0 0 0,-3 3 0 0 0,0 1 0 0 0,1 1 0 0 0,-25 19 0 0 0,29-20 0 0 0,1 0 0 0 0,1 1 0 0 0,0 0 0 0 0,0 1 0 0 0,1 0 0 0 0,1 0 0 0 0,-11 18 0 0 0,3 3 0 0 0,8-16 0 0 0,0 0 0 0 0,-1 0 0 0 0,-1-1 0 0 0,-22 26 0 0 0,30-39 0 0 0,0-1 0 0 0,0 1 0 0 0,0-1 0 0 0,-1 1 0 0 0,1-1 0 0 0,-1 0 0 0 0,1 0 0 0 0,-1-1 0 0 0,1 1 0 0 0,-1-1 0 0 0,0 0 0 0 0,0 0 0 0 0,0 0 0 0 0,0 0 0 0 0,0 0 0 0 0,0-1 0 0 0,0 0 0 0 0,0 0 0 0 0,0 0 0 0 0,0 0 0 0 0,0-1 0 0 0,-7-2 0 0 0,-8-3 0 0 0,18 5 0 0 0,0 1 0 0 0,0 0 0 0 0,0-1 0 0 0,0 1 0 0 0,0 0 0 0 0,0-1 0 0 0,0 0 0 0 0,0 1 0 0 0,0-1 0 0 0,0 1 0 0 0,0-1 0 0 0,1 0 0 0 0,-1 0 0 0 0,0 1 0 0 0,1-1 0 0 0,-1 0 0 0 0,0 0 0 0 0,1 0 0 0 0,-1 0 0 0 0,1 0 0 0 0,0 0 0 0 0,-1 0 0 0 0,1 0 0 0 0,-1 0 0 0 0,1 0 0 0 0,0-1 0 0 0,-1-2 0 0 0,-2-6-23 0 0,1-1 0 0 0,0 1 0 0 0,1-1 0 0 0,0 1 0 0 0,1-1 0 0 0,1-17 0 0 0,-2-21-217 0 0,1 46 22 0 0,0-6-2355 0 0,2 2-6979 0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3:42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102 217 8287 0 0,'0'0'191'0'0,"0"0"26"0"0,0 0 9 0 0,-5 5 557 0 0,2-4 2568 0 0,0 1-2477 0 0,0-1 0 0 0,0 0 0 0 0,0 0 0 0 0,-1-1 0 0 0,-5 2 0 0 0,8-2-711 0 0,0 0 0 0 0,0 0 0 0 0,0 0-1 0 0,0-1 1 0 0,0 1 0 0 0,-1 0-1 0 0,1 0 1 0 0,0-1 0 0 0,0 1 0 0 0,0-1-1 0 0,0 1 1 0 0,0-1 0 0 0,0 1-1 0 0,0-1 1 0 0,1 1 0 0 0,-1-1 0 0 0,0 0-1 0 0,0 0 1 0 0,0 1 0 0 0,1-1-1 0 0,-2-1 1 0 0,1 0 349 0 0,1 2 0 0 0,-1-20 1024 0 0,2 16-1429 0 0,-1 1 0 0 0,1 0 0 0 0,0 0 0 0 0,0 1 0 0 0,0-1 0 0 0,1 0 0 0 0,-1 0 0 0 0,1 1 0 0 0,0-1 0 0 0,-1 0 0 0 0,1 1 0 0 0,0 0 0 0 0,1-1 0 0 0,-1 1 0 0 0,0 0 0 0 0,0 0 0 0 0,1 0 0 0 0,0 1 0 0 0,-1-1 0 0 0,1 0 0 0 0,0 1 0 0 0,0 0 0 0 0,2-1 0 0 0,17-10 202 0 0,-20 10-290 0 0,0 0-1 0 0,0 1 1 0 0,0 0 0 0 0,1-1 0 0 0,-1 1-1 0 0,1 0 1 0 0,-1 0 0 0 0,1 0-1 0 0,-1 0 1 0 0,1 1 0 0 0,0-1-1 0 0,-1 1 1 0 0,1-1 0 0 0,0 1-1 0 0,5 0 1 0 0,16 0-19 0 0,-21 0 0 0 0,-1 0 0 0 0,1-1 0 0 0,-1 1 0 0 0,1 0 0 0 0,-1 1 0 0 0,1-1 0 0 0,0 0 0 0 0,-1 1 0 0 0,0-1 0 0 0,1 1 0 0 0,4 1 0 0 0,62 29 0 0 0,-62-28 0 0 0,1 0 0 0 0,0-1 0 0 0,0-1 0 0 0,0 1 0 0 0,0-1 0 0 0,0 0 0 0 0,0-1 0 0 0,0 0 0 0 0,0 0 0 0 0,0-1 0 0 0,0 0 0 0 0,0 0 0 0 0,0-1 0 0 0,0 0 0 0 0,-1 0 0 0 0,14-7 0 0 0,5-1 0 0 0,-13 5 0 0 0,-1 0 0 0 0,13-7 0 0 0,-24 11 0 0 0,1 0 0 0 0,-1 0 0 0 0,0 0 0 0 0,1 0 0 0 0,-1 0 0 0 0,0 0 0 0 0,0 0 0 0 0,0-1 0 0 0,0 1 0 0 0,0 0 0 0 0,0-1 0 0 0,0 1 0 0 0,0-1 0 0 0,-1 1 0 0 0,1-1 0 0 0,0 0 0 0 0,0-2 0 0 0,0 0 0 0 0,-1-1 0 0 0,0 0 0 0 0,0 1 0 0 0,-1-10 0 0 0,1 13 0 0 0,0 1 0 0 0,0-1 0 0 0,0 1 0 0 0,0-1 0 0 0,0 1 0 0 0,0-1 0 0 0,0 0 0 0 0,0 1 0 0 0,0-1 0 0 0,0 1 0 0 0,0-1 0 0 0,-1 1 0 0 0,1-1 0 0 0,0 0 0 0 0,0 1 0 0 0,-1-1 0 0 0,1 1 0 0 0,0-1 0 0 0,-1 1 0 0 0,1 0 0 0 0,0-1 0 0 0,-1 1 0 0 0,1-1 0 0 0,-1 1 0 0 0,1 0 0 0 0,-1-1 0 0 0,-1-1 0 0 0,-1-2 0 0 0,1 2 0 0 0,1-1 0 0 0,-1 1 0 0 0,1 0 0 0 0,-1 0 0 0 0,0 0 0 0 0,0 0 0 0 0,0 0 0 0 0,0 0 0 0 0,0 0 0 0 0,0 1 0 0 0,0-1 0 0 0,-1 1 0 0 0,1-1 0 0 0,-1 1 0 0 0,1 0 0 0 0,-1 0 0 0 0,1 0 0 0 0,-1 0 0 0 0,0 1 0 0 0,1-1 0 0 0,-1 1 0 0 0,0-1 0 0 0,0 1 0 0 0,1 0 0 0 0,-1 0 0 0 0,-4 1 0 0 0,-2 1 0 0 0,-1 0 0 0 0,0 1 0 0 0,1 0 0 0 0,0 0 0 0 0,-1 1 0 0 0,-9 6 0 0 0,7-4 0 0 0,5-3 0 0 0,1 1 0 0 0,-1 1 0 0 0,1-1 0 0 0,0 1 0 0 0,1 0 0 0 0,-1 1 0 0 0,1-1 0 0 0,0 1 0 0 0,0 0 0 0 0,-6 10 0 0 0,-3 9 0 0 0,-16 37 0 0 0,29-60 0 0 0,-26 73 0 0 0,12-30 0 0 0,8-29 0 0 0,5-14 0 0 0,-7 7 0 0 0,4-8 0 0 0,3-1 0 0 0,0 1 0 0 0,-1 0 0 0 0,1-1 0 0 0,-1 1 0 0 0,0-1 0 0 0,1 0 0 0 0,-1 1 0 0 0,0-1 0 0 0,1-1 0 0 0,-1 1 0 0 0,0 0 0 0 0,1-1 0 0 0,-1 1 0 0 0,1-1 0 0 0,-1 0 0 0 0,1 0 0 0 0,-1 0 0 0 0,-3-2 0 0 0,-5-3 0 0 0,0-1 0 0 0,-15-13 0 0 0,-1 1 0 0 0,7 4-153 0 0,-4-2-523 0 0,23 17-94 0 0,-9-6 824 0 0,7 0-8245 0 0,3-1 479 0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3:45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10 255 11975 0 0,'0'0'267'0'0,"0"0"42"0"0,0 0 17 0 0,0 0-28 0 0,0 0-58 0 0,0 0 491 0 0,0 0 238 0 0,0 0 45 0 0,0 0 76 0 0,0 0 288 0 0,-1-8 1093 0 0,1 5 1411 0 0,8-10-2857 0 0,-8 11-513 0 0,2 1 0 0 0,23-17 135 0 0,10-6-737 0 0,-32 23 180 0 0,-1-1 0 0 0,1 1 0 0 0,0 0 0 0 0,0 0 0 0 0,1 0 0 0 0,-1 0 0 0 0,0 1 0 0 0,0-1 0 0 0,0 1 0 0 0,7 0 0 0 0,118-2 898 0 0,-85 0-859 0 0,-12-1-129 0 0,-21 2 0 0 0,1 0 0 0 0,18 0 0 0 0,-17 2 0 0 0,0-2 0 0 0,1 0 0 0 0,16-3 0 0 0,13-1 0 0 0,-38 5 0 0 0,0-1 0 0 0,1 1 0 0 0,-1-1 0 0 0,0 0 0 0 0,0-1 0 0 0,0 1 0 0 0,7-4 0 0 0,8-3 0 0 0,-16 7 0 0 0,0 0 0 0 0,-1 0 0 0 0,0-1 0 0 0,1 1 0 0 0,-1-1 0 0 0,0 1 0 0 0,1-1 0 0 0,-1 0 0 0 0,0 0 0 0 0,0 0 0 0 0,-1 0 0 0 0,1-1 0 0 0,0 1 0 0 0,-1 0 0 0 0,1-1 0 0 0,0-2 0 0 0,-1 4 0 0 0,0-1 0 0 0,0 0 0 0 0,0 0 0 0 0,0 0 0 0 0,0-1 0 0 0,0 1 0 0 0,-1 0 0 0 0,1-1 0 0 0,-1 1 0 0 0,1-1 0 0 0,-1 1 0 0 0,0 0 0 0 0,0-1 0 0 0,0 1 0 0 0,0-1 0 0 0,0 1 0 0 0,-2-5 0 0 0,-4-18 0 0 0,0 10 0 0 0,2 13 0 0 0,2 1 0 0 0,-3-1 0 0 0,0 0 0 0 0,0-1 0 0 0,0 2 0 0 0,0-1 0 0 0,0 0 0 0 0,0 1 0 0 0,0 0 0 0 0,-1 1 0 0 0,-9-1 0 0 0,-2 1 0 0 0,-29 5 0 0 0,44-5 0 0 0,-2 1 0 0 0,0 0 0 0 0,0 1 0 0 0,0-1 0 0 0,0 1 0 0 0,1 0 0 0 0,-1 0 0 0 0,0 0 0 0 0,1 0 0 0 0,0 1 0 0 0,-5 3 0 0 0,3-1 0 0 0,0-2 0 0 0,0 1 0 0 0,-8 4 0 0 0,8-6 0 0 0,0 1 0 0 0,1 0 0 0 0,-1 1 0 0 0,-7 7 0 0 0,-5 3 0 0 0,7-4 0 0 0,-1 0 0 0 0,1 0 0 0 0,1 1 0 0 0,0 0 0 0 0,-15 24 0 0 0,21-30 0 0 0,-2 5 0 0 0,0 0 0 0 0,0 0 0 0 0,1 1 0 0 0,0 0 0 0 0,1 0 0 0 0,-3 17 0 0 0,4-15 0 0 0,-2 1 0 0 0,0 0 0 0 0,-9 21 0 0 0,8-26 0 0 0,-1 0 0 0 0,1 0 0 0 0,-2 0 0 0 0,1-1 0 0 0,-16 15 0 0 0,22-22 0 0 0,-1 0 0 0 0,0 0 0 0 0,-1-1 0 0 0,1 1 0 0 0,0 0 0 0 0,0 0 0 0 0,0-1 0 0 0,0 1 0 0 0,-1 0 0 0 0,1-1 0 0 0,-2 1 0 0 0,-28 1 0 0 0,29-2 1 0 0,-1 0 0 0 0,0-1-1 0 0,0 1 1 0 0,1-1 0 0 0,-1 0 0 0 0,0 0-1 0 0,1 0 1 0 0,-1 0 0 0 0,1 0 0 0 0,0 0-1 0 0,-1-1 1 0 0,1 0 0 0 0,0 1 0 0 0,-1-1-1 0 0,1 0 1 0 0,0 0 0 0 0,1 0 0 0 0,-1 0 0 0 0,0 0-1 0 0,-2-3 1 0 0,-1-4-17 0 0,0 1 0 0 0,1-1 0 0 0,0 0 0 0 0,-5-12 0 0 0,7 14-411 0 0,0-1 0 0 0,0 1 0 0 0,-2-14 0 0 0,4 3-7029 0 0,2 9-1332 0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3:47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35 350 11975 0 0,'0'0'267'0'0,"0"0"42"0"0,0 0 17 0 0,0 0-28 0 0,0 0-58 0 0,0 0 491 0 0,0 0 238 0 0,0 0 45 0 0,0 0 8 0 0,2-1 2 0 0,3-2-409 0 0,0 0-1 0 0,0-1 0 0 0,0 1 1 0 0,0-1-1 0 0,0 0 1 0 0,-1 0-1 0 0,0 0 0 0 0,0-1 1 0 0,7-9-1 0 0,-6 8-326 0 0,0 0 0 0 0,0 0 0 0 0,0 0-1 0 0,1 1 1 0 0,0 0 0 0 0,0 0 0 0 0,1 1 0 0 0,6-4-1 0 0,19-15 419 0 0,43-45 734 0 0,-66 60-1354 0 0,0-1 1 0 0,-1 0-1 0 0,-1 0 1 0 0,8-13-1 0 0,-11 16-66 0 0,0 0-1 0 0,-1 0 1 0 0,0 0-1 0 0,0-1 1 0 0,-1 0-1 0 0,1 1 1 0 0,-1-1-1 0 0,1-10 1 0 0,-3 15-20 0 0,1 1 0 0 0,-1 0 0 0 0,0 0 0 0 0,0 0 0 0 0,0 0 0 0 0,0 0 0 0 0,0 0 0 0 0,0-1 0 0 0,0 1 0 0 0,-1 0 0 0 0,1 0 0 0 0,0 0 0 0 0,-1 0 0 0 0,1 0 0 0 0,-1 0 0 0 0,1 0 0 0 0,-1 0 0 0 0,1 0 0 0 0,-1 0 0 0 0,1 0 0 0 0,-1 0 0 0 0,0 0 0 0 0,0 0 0 0 0,0 1 0 0 0,1-1 0 0 0,-1 0 0 0 0,0 1 0 0 0,0-1 0 0 0,0 0 0 0 0,-2 0 0 0 0,1 0 0 0 0,0 1 0 0 0,0-1 0 0 0,-1 1 0 0 0,1 0 0 0 0,0 0 0 0 0,0 0 0 0 0,0 0 0 0 0,-1 0 0 0 0,1 0 0 0 0,-3 1 0 0 0,-7 3 0 0 0,-1 0 0 0 0,1 1 0 0 0,0 0 0 0 0,0 1 0 0 0,0 0 0 0 0,1 1 0 0 0,0 0 0 0 0,-13 11 0 0 0,8-2 0 0 0,0 1 0 0 0,0 1 0 0 0,2 0 0 0 0,-24 41 0 0 0,27-43 0 0 0,2 1 0 0 0,1 1 0 0 0,0 0 0 0 0,2 1 0 0 0,0-1 0 0 0,-7 37 0 0 0,11-43 0 0 0,0-5 0 0 0,1 0 0 0 0,0 0 0 0 0,0 0 0 0 0,1 1 0 0 0,0-1 0 0 0,0 0 0 0 0,1 1 0 0 0,0-1 0 0 0,0 0 0 0 0,1 0 0 0 0,-1 0 0 0 0,2 0 0 0 0,-1 0 0 0 0,1 0 0 0 0,0-1 0 0 0,6 11 0 0 0,-5-12 0 0 0,0 0 0 0 0,0 0 0 0 0,1 0 0 0 0,0 0 0 0 0,0-1 0 0 0,0 1 0 0 0,0-1 0 0 0,1 0 0 0 0,-1-1 0 0 0,1 0 0 0 0,0 0 0 0 0,0 0 0 0 0,0 0 0 0 0,0-1 0 0 0,1 0 0 0 0,-1 0 0 0 0,1-1 0 0 0,6 1 0 0 0,2 0 0 0 0,1-2 0 0 0,-1 1 0 0 0,1-2 0 0 0,-1 0 0 0 0,0-1 0 0 0,1 0 0 0 0,-1-1 0 0 0,0-1 0 0 0,0-1 0 0 0,15-6 0 0 0,-27 10 0 0 0,0-1 0 0 0,0 0 0 0 0,0 1 0 0 0,0-1 0 0 0,0 0 0 0 0,0-1 0 0 0,0 1 0 0 0,-1 0 0 0 0,1-1 0 0 0,-1 1 0 0 0,4-6 0 0 0,-5 7-211 0 0,0-1 0 0 0,1 1 0 0 0,-1-1 0 0 0,0 0 0 0 0,-1 1 0 0 0,1-1 0 0 0,0 0 0 0 0,0 0 0 0 0,-1 0 0 0 0,1 0 0 0 0,-1 0 0 0 0,1 0 0 0 0,-1 1 0 0 0,0-1 0 0 0,0 0 0 0 0,0 0 0 0 0,0 0 0 0 0,0 0 0 0 0,-1 0 0 0 0,0-3 0 0 0,-1-3-8998 0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3:48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8287 0 0,'0'0'382'0'0,"0"0"-8"0"0,0 0-32 0 0,0 0 750 0 0,0 0 352 0 0,0 0 76 0 0,0 0-123 0 0,0 0-574 0 0,0 0-250 0 0,0 0-49 0 0,0 0-11 0 0,12-2 1023 0 0,8-3-141 0 0,-16 4-1069 0 0,0-1 0 0 0,1 1 0 0 0,-1 0 0 0 0,0 1 0 0 0,1-1 0 0 0,-1 1 0 0 0,0 0 0 0 0,1 0 0 0 0,7 1 0 0 0,51 7 1171 0 0,-44-7-905 0 0,-1 5-576 0 0,-9-2-16 0 0,-3 0-64 0 0,-5-3-273 0 0,2 4 118 0 0,0-3-1460 0 0,-2 0-3679 0 0,-1-2 3311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0:07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13823 0 0,'117'3'3340'0'0,"-52"-5"1841"0"0,-1-3-3934 0 0,-54 4-1343 0 0,0 1 96 0 0,-9 0-67 0 0,1 0-1 0 0,-1 0 1 0 0,1 0-1 0 0,-1 0 1 0 0,1 1-1 0 0,-1-1 1 0 0,1 0 0 0 0,-1 1-1 0 0,0-1 1 0 0,1 1-1 0 0,2 1 1 0 0,-4-2-882 0 0,0 0-1290 0 0,0 0-4924 0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3:48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51 13823 0 0,'0'0'630'0'0,"0"-2"-13"0"0,0 0-500 0 0,4-14 157 0 0,5-5 1257 0 0,-5 11 5429 0 0,1 21-5953 0 0,-4-7-964 0 0,1 1 1 0 0,-2 0-1 0 0,1-1 0 0 0,0 1 0 0 0,-1 0 0 0 0,0 0 1 0 0,0-1-1 0 0,0 1 0 0 0,-2 5 0 0 0,-9 42 133 0 0,-39 131-176 0 0,43-162 1440 0 0,6-20-1065 0 0,1-1-577 0 0,0 0-248 0 0,0 0-50 0 0,-5 4-882 0 0,3-3-2100 0 0,2-1 1947 0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3:48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15663 0 0,'0'0'719'0'0,"0"0"-20"0"0,0 0-306 0 0,3 0 371 0 0,9 3 105 0 0,0-1-1 0 0,1-1 1 0 0,-1 0 0 0 0,1-1 0 0 0,-1 0-1 0 0,20-3 1 0 0,53 1 1811 0 0,-74 1-2553 0 0,-1 1-1 0 0,16 1 1 0 0,-19 0-94 0 0,1-1 1 0 0,-1 1 0 0 0,0-2 0 0 0,1 1 0 0 0,-1-1-1 0 0,12-3 1 0 0,4 1-34 0 0,-16 2 0 0 0,1 0 0 0 0,-1 0 0 0 0,11-3 0 0 0,-10 2-133 0 0,-7 2-563 0 0,-1 0-258 0 0,0 0-1558 0 0,0 0-6017 0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3:49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 21191 0 0,'0'0'480'0'0,"0"0"67"0"0,2 1 31 0 0,0 1-465 0 0,-2-2-93 0 0,1 0 0 0 0,-1 0 0 0 0,0 1 0 0 0,1-1 0 0 0,-1 0-1 0 0,0 0 1 0 0,1 0 0 0 0,-1 0 0 0 0,1 1 0 0 0,-1-1 0 0 0,0 0 0 0 0,1 0 0 0 0,-1 0 0 0 0,0 0 0 0 0,1 0-1 0 0,-1 0 1 0 0,1 0 0 0 0,-1 0 0 0 0,0 0 0 0 0,1 0 0 0 0,-1 0 0 0 0,0 0 0 0 0,1 0 0 0 0,0-1 0 0 0,15-1 92 0 0,16-2 1328 0 0,-29 6-1364 0 0,1-1 0 0 0,-1 1 0 0 0,1 0 0 0 0,-1 0 0 0 0,0 0 0 0 0,0 0 0 0 0,5 5 0 0 0,-6-5-25 0 0,-1 0 1 0 0,1 0-1 0 0,-1 0 0 0 0,1 0 0 0 0,-1 1 0 0 0,0-1 1 0 0,0 0-1 0 0,0 1 0 0 0,0-1 0 0 0,0 0 0 0 0,-1 1 1 0 0,1-1-1 0 0,-1 1 0 0 0,1-1 0 0 0,-1 1 0 0 0,0 0 1 0 0,0-1-1 0 0,0 1 0 0 0,0 2 0 0 0,-1 2 95 0 0,0-1 1 0 0,-1 1-1 0 0,1-1 0 0 0,-1 1 1 0 0,0-1-1 0 0,-4 8 0 0 0,-2-1-146 0 0,0 1 0 0 0,-1-2 0 0 0,-1 1 0 0 0,0-1 0 0 0,-1 0 0 0 0,-20 16 0 0 0,20-18 0 0 0,0-2 0 0 0,-1 1 0 0 0,0-1 0 0 0,0-1 0 0 0,-16 7 0 0 0,26-13 0 0 0,0 0 0 0 0,0 0 0 0 0,0-1 0 0 0,0 1 0 0 0,0-1 0 0 0,0 1 0 0 0,0-1 0 0 0,0 0 0 0 0,-1 0 0 0 0,1 0 0 0 0,0 0 0 0 0,0 0 0 0 0,0 0 0 0 0,-1-1 0 0 0,1 1 0 0 0,0-1 0 0 0,0 0 0 0 0,0 1 0 0 0,0-1 0 0 0,0 0 0 0 0,0 0 0 0 0,0 0 0 0 0,0 0 0 0 0,1-1 0 0 0,-3-1 0 0 0,3 3 0 0 0,1 0 0 0 0,0 0 0 0 0,-1-1 0 0 0,1 1 0 0 0,0 0 0 0 0,-1 0 0 0 0,1-1 0 0 0,0 1 0 0 0,0 0 0 0 0,-1-1 0 0 0,1 1 0 0 0,0 0 0 0 0,0-1 0 0 0,0 1 0 0 0,-1 0 0 0 0,1-1 0 0 0,0 1 0 0 0,0 0 0 0 0,0-1 0 0 0,0 1 0 0 0,0-1 0 0 0,0 1 0 0 0,0 0 0 0 0,0-1 0 0 0,0 1 0 0 0,0-1 0 0 0,0 1 0 0 0,0 0 0 0 0,0-1 0 0 0,0 1 0 0 0,0-1 0 0 0,0 1 0 0 0,0 0 0 0 0,0-1 0 0 0,0 1 0 0 0,1-1 0 0 0,0 0 0 0 0,2-8 0 0 0,-2 9 0 0 0,-1-1 0 0 0,1 0 0 0 0,-1 0 0 0 0,1 0 0 0 0,-1 0 0 0 0,1 0 0 0 0,-1 1 0 0 0,1-1 0 0 0,0 0 0 0 0,-1 0 0 0 0,1 1 0 0 0,0-1 0 0 0,0 1 0 0 0,0-1 0 0 0,1 0 0 0 0,2-2 0 0 0,4-7 0 0 0,1 4 0 0 0,-6 5 21 0 0,0 0 0 0 0,0 0-1 0 0,0 1 1 0 0,0-1 0 0 0,0 0 0 0 0,0 1 0 0 0,0 0-1 0 0,0 0 1 0 0,1 0 0 0 0,-1 0 0 0 0,0 0-1 0 0,5 2 1 0 0,0 1 80 0 0,0-1 0 0 0,0 2-1 0 0,9 4 1 0 0,19 9-110 0 0,-24-14 253 0 0,1 0 0 0 0,-1-1-1 0 0,0 0 1 0 0,22 0 0 0 0,-33 0-95 0 0,3 2-197 0 0,-2-3-289 0 0,-2-1-138 0 0,0 0-33 0 0,0 0-140 0 0,0 0-572 0 0,-1-2-253 0 0,-2-8-51 0 0,0 0-11 0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3:49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95 11975 0 0,'0'0'547'0'0,"0"0"-11"0"0,4-8-323 0 0,10-32 2013 0 0,-13 34-639 0 0,1-1-1 0 0,-1 0 1 0 0,0-12-1 0 0,-1 17-1042 0 0,0 2-28 0 0,0 0-4 0 0,0 0 0 0 0,0 0 0 0 0,0 0 0 0 0,0 0-480 0 0,0 0 0 0 0,0-1-1 0 0,0 1 1 0 0,0 0 0 0 0,0 0 0 0 0,0 0-1 0 0,0-1 1 0 0,0 1 0 0 0,0 0 0 0 0,0 0-1 0 0,0 0 1 0 0,0 0 0 0 0,-1-1 0 0 0,1 1-1 0 0,0 0 1 0 0,0 0 0 0 0,0 0 0 0 0,0 0-1 0 0,0-1 1 0 0,0 1 0 0 0,0 0 0 0 0,-1 0-1 0 0,1 0 1 0 0,0 0 0 0 0,0 0 0 0 0,0-1-1 0 0,0 1 1 0 0,-1 0 0 0 0,1 0 0 0 0,0 0-1 0 0,0 0 1 0 0,0 0 0 0 0,-1 0 0 0 0,1 0-1 0 0,0 0 1 0 0,0 0 0 0 0,0 0 0 0 0,0 0-1 0 0,-1 0 1 0 0,1 0 0 0 0,0 0 0 0 0,0 0-1 0 0,0 0 1 0 0,-1 0 0 0 0,-9 2 1186 0 0,7 0-1216 0 0,0 1 0 0 0,0-1 1 0 0,0 1-1 0 0,0 0 0 0 0,0 0 1 0 0,0 0-1 0 0,1 0 0 0 0,-3 5 1 0 0,-16 31-5 0 0,11-19 0 0 0,-20 39 2 0 0,-24 72 0 0 0,-12 67 0 0 0,53-151 0 0 0,3 0 0 0 0,1 1 0 0 0,3 0 0 0 0,0 50 0 0 0,5-92 0 0 0,1 0 0 0 0,0 1 0 0 0,1-1 0 0 0,-1 0 0 0 0,1 0 0 0 0,0 0 0 0 0,1 0 0 0 0,0 0 0 0 0,0 0 0 0 0,0 0 0 0 0,0-1 0 0 0,5 8 0 0 0,0-6 0 0 0,-2-4 0 0 0,1 0 0 0 0,-1-1 0 0 0,0 0 0 0 0,1 0 0 0 0,9 2 0 0 0,0-3 0 0 0,-11-4 0 0 0,-3 2 0 0 0,3 0 0 0 0,10-10 0 0 0,-12 9-467 0 0,0 0-1 0 0,0-1 0 0 0,0 1 1 0 0,0 0-1 0 0,0-1 1 0 0,0 0-1 0 0,-1 1 1 0 0,1-1-1 0 0,-1 0 1 0 0,0 0-1 0 0,2-4 0 0 0,0-2-1577 0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3:50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0,'0'0'719'0'0,"0"0"-20"0"0,0 0-306 0 0,0 0 371 0 0,0 0 209 0 0,0 0 41 0 0,0 0-61 0 0,0 0-288 0 0,0 0-121 0 0,0 0-28 0 0,0 0-4 0 0,1 1 0 0 0,3 5-367 0 0,0 0 0 0 0,0 1-1 0 0,0-1 1 0 0,-1 1 0 0 0,0-1 0 0 0,2 9-1 0 0,11 45 1468 0 0,-12-39-1081 0 0,11 29 1 0 0,-7-29-532 0 0,-3-5 0 0 0,1-1 0 0 0,1 0 0 0 0,14 22 0 0 0,-2-12 0 0 0,-14-20 0 0 0,6 5 0 0 0,-6-10 0 0 0,-3-1 0 0 0,-1 1-100 0 0,0 0-1 0 0,0 1 1 0 0,0-1-1 0 0,1 0 1 0 0,-1 0-1 0 0,0 0 1 0 0,0-1-1 0 0,0 1 1 0 0,1 0-1 0 0,-1 0 1 0 0,0-1-1 0 0,0 1 1 0 0,0-1-1 0 0,0 1 1 0 0,0-1-1 0 0,0 1 1 0 0,0-1-1 0 0,0 1 1 0 0,0-1-1 0 0,0 0 1 0 0,0 0-1 0 0,0 0 1 0 0,-1 1-1 0 0,1-1 1 0 0,0 0 0 0 0,0 0-1 0 0,-1 0 1 0 0,1 0-1 0 0,-1 0 1 0 0,1 0-1 0 0,-1 0 1 0 0,1-1-1 0 0,-1 1 1 0 0,0 0-1 0 0,1 0 1 0 0,-1-2-1 0 0,1 1-133 0 0,-1 0-170 0 0,2-8-1159 0 0,-3-1-2223 0 0,0-11 1739 0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3:50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1 17503 0 0,'0'0'803'0'0,"0"0"-18"0"0,0 0-358 0 0,0 0 341 0 0,0 0 205 0 0,0 0 40 0 0,0 0-59 0 0,0 0-289 0 0,0 1-121 0 0,0 1-423 0 0,0 0 1 0 0,0 0-1 0 0,0 1 0 0 0,-1-2 0 0 0,1 1 0 0 0,-1 0 1 0 0,0 0-1 0 0,1 0 0 0 0,-1 0 0 0 0,0 0 1 0 0,0 0-1 0 0,0-1 0 0 0,0 1 0 0 0,0 0 0 0 0,-3 2 1 0 0,-26 27 1029 0 0,22-23-1079 0 0,-26 24-61 0 0,-40 27-1 0 0,37-31-12 0 0,-35 35 0 0 0,59-49 2 0 0,0 0 0 0 0,1 1 0 0 0,-17 26 0 0 0,25-34-64 0 0,4-5-273 0 0,9-8-2084 0 0,2 2-3423 0 0,2 1-2314 0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3:50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19351 0 0,'2'0'886'0'0,"61"-18"1045"0"0,1-1 1175 0 0,-23 11-1936 0 0,79-7 1 0 0,-84 10-1171 0 0,-28 4 0 0 0,0-1 0 0 0,1 1 0 0 0,10 1 0 0 0,36-4 72 0 0,-45 8 946 0 0,-5-2-1760 0 0,-2-1-3807 0 0,-11-1 3014 0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3:51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21191 0 0,'0'0'480'0'0,"0"0"67"0"0,0 0 31 0 0,0 0-56 0 0,0 0-269 0 0,0 0 138 0 0,0 0 97 0 0,0 0 21 0 0,0 0 3 0 0,0 0 0 0 0,0 0 0 0 0,0 2 0 0 0,-1 20-421 0 0,-2 0 0 0 0,0-1 0 0 0,-1 1 0 0 0,-11 29 0 0 0,8-26-40 0 0,0 1 0 0 0,-5 44 0 0 0,12-66-41 0 0,1 14-84 0 0,0-17 40 0 0,-1-1 1 0 0,0 1-1 0 0,0-1 0 0 0,1 1 0 0 0,-1-1 0 0 0,0 1 1 0 0,1-1-1 0 0,-1 0 0 0 0,0 1 0 0 0,1-1 1 0 0,-1 1-1 0 0,1-1 0 0 0,-1 0 0 0 0,1 1 0 0 0,-1-1 1 0 0,1 0-1 0 0,-1 1 0 0 0,1-1 0 0 0,0 0 1 0 0,1 1-104 0 0,0 1 86 0 0,7 4-1684 0 0,1-5-4269 0 0,1-6-2154 0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3:51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83 21191 0 0,'0'0'480'0'0,"0"-3"67"0"0,-2-1-338 0 0,1-1 0 0 0,1 1 0 0 0,-1-1 0 0 0,1 1 1 0 0,-1-1-1 0 0,2 0 0 0 0,-1 1 0 0 0,0-1 0 0 0,1 0 0 0 0,0 1 0 0 0,0-1 1 0 0,0 1-1 0 0,0-1 0 0 0,5-7 0 0 0,-6 10 804 0 0,0 2-59 0 0,0 0-289 0 0,0 0-121 0 0,0 0-28 0 0,0 0-72 0 0,1-1-289 0 0,-40 110-138 0 0,39-109-17 0 0,-2 7 0 0 0,1 0 0 0 0,0-1 0 0 0,0 1 0 0 0,0 0 0 0 0,0-1 0 0 0,2 10 0 0 0,-1-13 0 0 0,0-1 0 0 0,0 0 0 0 0,0 1 0 0 0,1-1 0 0 0,-1 0 0 0 0,1 1 0 0 0,0-1 0 0 0,-1 0 0 0 0,1 0 0 0 0,0 0 0 0 0,0 0 0 0 0,1 0 0 0 0,-1 0 0 0 0,0 0 0 0 0,1 0 0 0 0,-1 0 0 0 0,1-1 0 0 0,-1 1 0 0 0,1 0 0 0 0,0-1 0 0 0,3 3 0 0 0,-2-3 0 0 0,0 0 0 0 0,-1-1 0 0 0,1 1 0 0 0,0-1 0 0 0,-1 1 0 0 0,1-1 0 0 0,0 0 0 0 0,0 0 0 0 0,0 0 0 0 0,-1 0 0 0 0,1-1 0 0 0,0 1 0 0 0,0-1 0 0 0,-1 0 0 0 0,4 0 0 0 0,1-2 0 0 0,0 0 0 0 0,0 0 0 0 0,1-1 0 0 0,5-4 0 0 0,3-2 0 0 0,-2-1 0 0 0,1-1 0 0 0,-1 0 0 0 0,-1-2 0 0 0,0 1 0 0 0,-1-1 0 0 0,0-1 0 0 0,10-18 0 0 0,-11 12 0 0 0,-27 96 0 0 0,3-12 0 0 0,-6 86 0 0 0,5-29 0 0 0,5-73 0 0 0,-21 65 0 0 0,16-83 0 0 0,14-29 0 0 0,0 1 0 0 0,-1 0 0 0 0,1 0 0 0 0,0-1 0 0 0,-1 1 0 0 0,1 0 0 0 0,0 0 0 0 0,-1-1 0 0 0,1 1 0 0 0,-1 0 0 0 0,1-1 0 0 0,-1 1 0 0 0,0 0 0 0 0,1-1 0 0 0,-1 1 0 0 0,0-1 0 0 0,1 1 0 0 0,-1-1 0 0 0,0 0 0 0 0,1 1 0 0 0,-1-1 0 0 0,0 1 0 0 0,0-1 0 0 0,0 0 0 0 0,-1 1 0 0 0,-2 0 0 0 0,0 1 0 0 0,-1 0 0 0 0,0 0 0 0 0,-1 0 0 0 0,1 0 0 0 0,0-1 0 0 0,0 0 0 0 0,-1 0 0 0 0,1-1 0 0 0,0 1 0 0 0,-1-1 0 0 0,1 0 0 0 0,-1 0 0 0 0,1-1 0 0 0,0 0 0 0 0,-1 0 0 0 0,-6-2 0 0 0,-2 0 0 0 0,11 2 0 0 0,0 1 0 0 0,-1-1 0 0 0,1 0 0 0 0,0 0 0 0 0,0 0 0 0 0,0-1 0 0 0,0 1 0 0 0,0-1 0 0 0,0 0 0 0 0,1 1 0 0 0,-1-1 0 0 0,-2-3 0 0 0,3 4 0 0 0,1 0 0 0 0,-1-1 0 0 0,1 1 0 0 0,-1-1 0 0 0,1 1 0 0 0,0-1 0 0 0,0 0 0 0 0,0 0 0 0 0,0 1 0 0 0,0-1 0 0 0,0 0 0 0 0,1 0 0 0 0,-1 0 0 0 0,0 0 0 0 0,1 0 0 0 0,0 0 0 0 0,-1-3 0 0 0,1 2 0 0 0,0-1 0 0 0,1 1 0 0 0,-1 0 0 0 0,1-1 0 0 0,0 1 0 0 0,0 0 0 0 0,0 0 0 0 0,0-1 0 0 0,3-4 0 0 0,3-3 0 0 0,0 0 0 0 0,1 0 0 0 0,0 1 0 0 0,12-12 0 0 0,46-41-964 0 0,-12 13-2503 0 0,-35 29-5742 0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3:52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21191 0 0,'0'0'480'0'0,"0"0"67"0"0,0 0 31 0 0,0 0-56 0 0,0 0-201 0 0,0 0 424 0 0,0 0 226 0 0,0 0 42 0 0,0 0-127 0 0,2-2-582 0 0,1 1-250 0 0,0-1-1 0 0,0 0 1 0 0,0 1 0 0 0,0 0 0 0 0,0 0 0 0 0,0 0-1 0 0,0 0 1 0 0,0 0 0 0 0,1 0 0 0 0,-1 1 0 0 0,6 0-1 0 0,42 3 1005 0 0,-13-1-656 0 0,-26-1-402 0 0,0 0 0 0 0,0 1 0 0 0,16 4 0 0 0,-17-3 0 0 0,0 1 0 0 0,-3 2 0 0 0,-5 3 0 0 0,-3-7 46 0 0,0 0-1 0 0,0 0 1 0 0,0 0-1 0 0,-1-1 1 0 0,1 1-1 0 0,-1 0 1 0 0,1 0-1 0 0,-1-1 1 0 0,0 1-1 0 0,0 0 1 0 0,0 0-1 0 0,1-1 1 0 0,-2 1-1 0 0,-1 2 1 0 0,-22 22 1046 0 0,13-14-835 0 0,-3 5-240 0 0,10-11-17 0 0,0 0 0 0 0,0 0 0 0 0,-1-1-1 0 0,0 0 1 0 0,-7 5 0 0 0,6-5 0 0 0,1 0 0 0 0,0 1 0 0 0,0-1 0 0 0,-7 10 0 0 0,-9 8 0 0 0,12-12 0 0 0,11-5 0 0 0,-1-3 0 0 0,3 14 0 0 0,1-13 0 0 0,-2-2 0 0 0,2 2-115 0 0,0 0 0 0 0,0 1 0 0 0,1-2 0 0 0,0 1 0 0 0,-1 0-1 0 0,1-1 1 0 0,0 0 0 0 0,1 0 0 0 0,-1 0 0 0 0,1-1 0 0 0,-1 0 0 0 0,1 0 0 0 0,-1 0 0 0 0,1-1 0 0 0,0 1 0 0 0,0-2-1 0 0,0 1 1 0 0,10 0 0 0 0,9-2-637 0 0,0 0 0 0 0,0-2 1 0 0,26-6-1 0 0,-46 9 685 0 0,32-8-2968 0 0,-33 7 1499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0:07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0,'0'0'356'0'0,"0"0"50"0"0,0 0 20 0 0,4 2-42 0 0,15 5-260 0 0,-16-8-98 0 0,-1 0-28 0 0,6 0 587 0 0,0 0-1 0 0,0 1 1 0 0,0 0-1 0 0,-1 0 1 0 0,1 1 0 0 0,0 0-1 0 0,0 1 1 0 0,-1 0-1 0 0,1 0 1 0 0,-1 0-1 0 0,1 1 1 0 0,-1 0 0 0 0,10 6-1 0 0,-9-4-584 0 0,0 0 0 0 0,-1 0 0 0 0,1 1 0 0 0,-1 0 0 0 0,0 0 0 0 0,-1 1 0 0 0,1 0 0 0 0,-1 0 0 0 0,-1 1 0 0 0,1 0 0 0 0,-1 0 0 0 0,5 10 0 0 0,10 15 0 0 0,-17-27 0 0 0,10 18 0 0 0,6 22 72 0 0,-18-44 299 0 0,-1-2-393 0 0,0 0 1 0 0,0 0-1 0 0,-1 0 1 0 0,1 0-1 0 0,0 1 1 0 0,0-1-1 0 0,0 0 1 0 0,0 0-1 0 0,0 0 1 0 0,0 1-1 0 0,0-1 0 0 0,0 0 1 0 0,0 0-1 0 0,0 0 1 0 0,0 1-1 0 0,0-1 1 0 0,1 0-1 0 0,-1 0 1 0 0,0 0-1 0 0,0 0 1 0 0,0 1-1 0 0,0-1 1 0 0,0 0-1 0 0,0 0 1 0 0,0 0-1 0 0,0 0 1 0 0,1 1-1 0 0,-1-1 0 0 0,0 0 1 0 0,0 0-1 0 0,0 0 1 0 0,0 0-1 0 0,0 0 1 0 0,1 0-1 0 0,-1 0 1 0 0,0 0-1 0 0,0 1 1 0 0,0-1-1 0 0,0 0 1 0 0,1 0-1 0 0,-1 0 1 0 0,0 0-1 0 0,0 0 1 0 0,0 0-1 0 0,1 0 1 0 0,-1 0-1 0 0,0 0 0 0 0,0 0 1 0 0,0 0-1 0 0,1 0 1 0 0,-1 0-1 0 0,0 0 1 0 0,0 0-1 0 0,0 0 1 0 0,0 0-1 0 0,1-1 1 0 0,-1 1-1 0 0,0 0 1 0 0,0 0-1 0 0,0 0 1 0 0,0 0-1 0 0,1 0 1 0 0,8-11-2739 0 0,-9 9 2425 0 0,1 0 1 0 0,-1 0 0 0 0,0 0-1 0 0,1 0 1 0 0,-1-1-1 0 0,0 1 1 0 0,0 0-1 0 0,0 0 1 0 0,-1-3 0 0 0,0-1-306 0 0,0-13-1407 0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3:52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19351 0 0,'0'0'439'0'0,"0"0"62"0"0,1-1 33 0 0,2-1-324 0 0,0 0 1 0 0,0 0-1 0 0,0 0 1 0 0,0 1-1 0 0,0-1 1 0 0,0 1-1 0 0,0-1 1 0 0,0 1-1 0 0,1 0 1 0 0,-1 0-1 0 0,0 1 1 0 0,1-1-1 0 0,-1 1 1 0 0,0 0-1 0 0,1 0 1 0 0,5 0-1 0 0,-5 1 5 0 0,0 0 0 0 0,0 0-1 0 0,0 0 1 0 0,-1 1-1 0 0,1 0 1 0 0,0-1 0 0 0,-1 1-1 0 0,0 1 1 0 0,1-1 0 0 0,-1 0-1 0 0,0 1 1 0 0,4 4-1 0 0,1 2 59 0 0,0 1-1 0 0,-1 0 1 0 0,0 0-1 0 0,0 1 1 0 0,-1 0-1 0 0,0 0 1 0 0,-1 0-1 0 0,3 13 1 0 0,2 11-268 0 0,-1 0 0 0 0,-2 0 1 0 0,3 38-1 0 0,0 110-8 0 0,-8-134 2 0 0,-2-3 257 0 0,-1 1 0 0 0,-2-1 0 0 0,-12 59 0 0 0,8-73-85 0 0,-1 0-1 0 0,-2 0 1 0 0,-1-1 0 0 0,-1 0-1 0 0,-23 39 1 0 0,14-40-171 0 0,20-29-65 0 0,0 0 0 0 0,0 1 0 0 0,-1-1 0 0 0,1 0 0 0 0,-1 0 0 0 0,1 0 0 0 0,-1 0 0 0 0,1 0 0 0 0,-4 1 0 0 0,4-2-27 0 0,1 1-1 0 0,-1-1 1 0 0,0 0 0 0 0,0 0 0 0 0,1 0 0 0 0,-1 0 0 0 0,0 0 0 0 0,0 0 0 0 0,1 0 0 0 0,-1 0 0 0 0,0 0 0 0 0,0 0-1 0 0,1-1 1 0 0,-1 1 0 0 0,0 0 0 0 0,0-1 0 0 0,-1 0-232 0 0,1 0 0 0 0,-1 0 0 0 0,1-1 0 0 0,-1 1 0 0 0,1 0 0 0 0,0-1 0 0 0,0 1 0 0 0,-1-1 0 0 0,1 1 0 0 0,-1-4 0 0 0,1 3-1 0 0,-18-29-4683 0 0,6 8 2449 0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4:59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10135 0 0,'0'0'231'0'0,"0"0"29"0"0,0 0 19 0 0,0 0 37 0 0,0 0 125 0 0,0 0 58 0 0,0 0 11 0 0,0 0 70 0 0,0 0 286 0 0,0 0 124 0 0,0 0 30 0 0,4 0-65 0 0,-1 1-798 0 0,0 0 0 0 0,0-1-1 0 0,0 1 1 0 0,0-1 0 0 0,0 0 0 0 0,0 0 0 0 0,0 0 0 0 0,0-1 0 0 0,0 1-1 0 0,6-2 1 0 0,-8 2 355 0 0,1 0 0 0 0,30-2 959 0 0,-20 1-921 0 0,-1 0 0 0 0,1 1 0 0 0,15 2 0 0 0,80 15 1515 0 0,-94-17-2065 0 0,1 1 0 0 0,0-2 0 0 0,-1 0 0 0 0,1-1 0 0 0,23-5 0 0 0,10-5 0 0 0,47-8 0 0 0,-42 12 0 0 0,-48 8-1045 0 0,-7 4-1530 0 0,-8 4-3819 0 0,1-3 784 0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4:59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9 13823 0 0,'-20'-8'1639'0'0,"17"8"-467"0"0,6 3 1358 0 0,5 5 2871 0 0,-6-6-4399 0 0,2 1-1002 0 0,1 0 0 0 0,-1 0 0 0 0,1-1 0 0 0,0 0 0 0 0,0 1 0 0 0,0-2 0 0 0,0 1 0 0 0,0 0 0 0 0,0-1 0 0 0,0 0 0 0 0,10 1 0 0 0,-1-1 0 0 0,10 3 0 0 0,-13 0 0 0 0,-5 1 72 0 0,-5-3 62 0 0,0 0 0 0 0,-1 0 1 0 0,1 0-1 0 0,0 0 0 0 0,-1 1 0 0 0,0-1 0 0 0,1 0 1 0 0,-1 0-1 0 0,0 0 0 0 0,0 0 0 0 0,0 1 0 0 0,-1-1 1 0 0,1 0-1 0 0,-1 4 0 0 0,0-2-187 0 0,0 1 55 0 0,0 1 0 0 0,-1 0 0 0 0,1-1 0 0 0,-1 1 0 0 0,-1-1 0 0 0,1 0 0 0 0,-1 0 0 0 0,0 0 0 0 0,-4 7 0 0 0,-6 4-4 0 0,-19 19 1 0 0,12-14 0 0 0,16-17-30 0 0,-5 5-3272 0 0,8-9 2342 0 0,1 0-7568 0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5:05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181 172 2759 0 0,'0'0'107'0'0,"0"0"-19"0"0,-7-5 5 0 0,-9-5-93 0 0,6 3 650 0 0,5 3 124 0 0,-1-1 1 0 0,0 1-1 0 0,1-1 0 0 0,-8-9 1 0 0,0-1 497 0 0,-11-18 1 0 0,0-11 4312 0 0,24 43-5041 0 0,0 1-28 0 0,0 0-4 0 0,-12-15 3468 0 0,-10 6-280 0 0,21 9-3256 0 0,0 1-217 0 0,-1 1-144 0 0,1-1-13 0 0,-1 0 1 0 0,1 0 0 0 0,0 0 0 0 0,0 0-1 0 0,0 1 1 0 0,0-1 0 0 0,0 0 0 0 0,1 1 0 0 0,-1-1-1 0 0,0 1 1 0 0,1-1 0 0 0,-1 1 0 0 0,1-1-1 0 0,-1 1 1 0 0,1 0 0 0 0,0-1 0 0 0,0 1-1 0 0,-1-1 1 0 0,1 1 0 0 0,0 0 0 0 0,1-1-1 0 0,-1 1 1 0 0,0-1 0 0 0,0 1 0 0 0,1 0-1 0 0,0 2 1 0 0,0-2-47 0 0,0 0 0 0 0,0 0 0 0 0,0 0-1 0 0,0 0 1 0 0,0 0 0 0 0,1 0 0 0 0,-1 0 0 0 0,1 0-1 0 0,-1-1 1 0 0,1 1 0 0 0,0 0 0 0 0,-1-1 0 0 0,1 0 0 0 0,0 1-1 0 0,0-1 1 0 0,0 0 0 0 0,0 0 0 0 0,0 0 0 0 0,4 1 0 0 0,6 2 244 0 0,0 0 0 0 0,18 2 1 0 0,-18-4-111 0 0,143 23 450 0 0,-144-22-608 0 0,-3 4 0 0 0,-6-4 0 0 0,-1 0 0 0 0,1 0 0 0 0,-1 0 0 0 0,0 0 0 0 0,0 0 0 0 0,0 0 0 0 0,0 0 0 0 0,-1 1 0 0 0,1-1 0 0 0,-1 0 0 0 0,0 1 0 0 0,0-1 0 0 0,0 0 0 0 0,0 0 0 0 0,0 1 0 0 0,-1-1 0 0 0,0 0 0 0 0,0 1 0 0 0,0-1 0 0 0,0 0 0 0 0,-2 4 0 0 0,-4 6 0 0 0,0 0 0 0 0,-1-1 0 0 0,-16 20 0 0 0,8-10 0 0 0,-72 123 0 0 0,80-132 0 0 0,3-5 0 0 0,1 0 0 0 0,0 0 0 0 0,0 0 0 0 0,0 1 0 0 0,1-1 0 0 0,1 1 0 0 0,-3 9 0 0 0,5-17 0 0 0,0-1 0 0 0,0 0 0 0 0,0 1 0 0 0,0-1 0 0 0,0 1 0 0 0,0-1 0 0 0,0 0 0 0 0,0 1 0 0 0,0-1 0 0 0,0 0 0 0 0,0 1 0 0 0,0-1 0 0 0,0 0 0 0 0,0 1 0 0 0,0-1 0 0 0,0 1 0 0 0,0-1 0 0 0,0 0 0 0 0,1 1 0 0 0,-1-1 0 0 0,0 0 0 0 0,0 0 0 0 0,0 1 0 0 0,1-1 0 0 0,-1 0 0 0 0,0 1 0 0 0,0-1 0 0 0,1 0 0 0 0,-1 0 0 0 0,0 1 0 0 0,0-1 0 0 0,1 0 0 0 0,-1 0 0 0 0,0 0 0 0 0,1 1 0 0 0,4-2 0 0 0,-1 0-43 0 0,0 0 0 0 0,-1 0 0 0 0,1 0 0 0 0,-1 0 0 0 0,0 0-1 0 0,1-1 1 0 0,-1 1 0 0 0,0-1 0 0 0,0 0 0 0 0,0 0 0 0 0,4-4 0 0 0,29-29-766 0 0,-33 31 751 0 0,23-21-2595 0 0,-19 20 1748 0 0,-1-1 0 0 0,1 0 0 0 0,7-12 0 0 0,-1-5-1142 0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5:06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0,'0'0'356'0'0,"0"0"50"0"0,0 0 20 0 0,0 0-42 0 0,0 0-42 0 0,0 0 750 0 0,0 0 352 0 0,1 2 76 0 0,5 18-179 0 0,2-1 1 0 0,0 0-1 0 0,11 20 1 0 0,34 65-912 0 0,3 4-244 0 0,-50-97-186 0 0,11 16 0 0 0,25 31 0 0 0,-37-51-201 0 0,-4-6-850 0 0,-1-1-385 0 0,0-1-79 0 0,-3-5-18 0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5:06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 21191 0 0,'0'0'969'0'0,"0"0"-18"0"0,-2 1-612 0 0,-6 7-312 0 0,4-5 52 0 0,1 0 0 0 0,-1 1 0 0 0,1 0 0 0 0,0 0 0 0 0,-4 6 0 0 0,-190 304 3184 0 0,162-267-4246 0 0,17-28 471 0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5:19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39 306 10135 0 0,'0'0'231'0'0,"-1"2"29"0"0,-10 19 257 0 0,10-17-481 0 0,1-3-25 0 0,-1 0 1 0 0,1 0-1 0 0,-1 0 0 0 0,0 1 0 0 0,0-1 1 0 0,1 0-1 0 0,-1 0 0 0 0,0 0 0 0 0,0 0 1 0 0,0 0-1 0 0,0 0 0 0 0,0-1 0 0 0,-2 2 1 0 0,1 0 734 0 0,1 0 232 0 0,1-2-815 0 0,0 0 0 0 0,0 0 1 0 0,0 0-1 0 0,0 0 0 0 0,-1 1 1 0 0,1-1-1 0 0,0 0 0 0 0,0 0 1 0 0,0 0-1 0 0,0 0 0 0 0,0 0 1 0 0,0 0-1 0 0,-1 1 0 0 0,1-1 1 0 0,0 0-1 0 0,0 0 0 0 0,0 0 1 0 0,0 0-1 0 0,-1 0 0 0 0,1 0 1 0 0,0 0-1 0 0,0 0 0 0 0,0 0 1 0 0,-1 0-1 0 0,1 0 0 0 0,0 0 1 0 0,0 0-1 0 0,0 0 0 0 0,0 0 1 0 0,-1 0-1 0 0,1 0 0 0 0,0 0 1 0 0,0 0-1 0 0,0 0 0 0 0,-1 0 1 0 0,1 0-1 0 0,0 0 0 0 0,0 0 1 0 0,0 0-1 0 0,0 0 0 0 0,-1 0 1 0 0,1 0-1 0 0,0-1 0 0 0,0 1 1 0 0,0 0-1 0 0,0 0 0 0 0,0 0 1 0 0,-1 0-1 0 0,-1-14 1649 0 0,3 8-1704 0 0,-1 1 0 0 0,1-1-1 0 0,0 1 1 0 0,2-8 0 0 0,36-95 2127 0 0,18-43-286 0 0,-53 142-1934 0 0,-2 4-14 0 0,0 0-1 0 0,0 0 0 0 0,-1 0 0 0 0,2-9 0 0 0,-3 14 0 0 0,0 0 0 0 0,0 0 0 0 0,0 1 0 0 0,0-1 0 0 0,0 0 0 0 0,0 0 0 0 0,0 0 0 0 0,0 0 0 0 0,0 0 0 0 0,0 0 0 0 0,0 0 0 0 0,0 0 0 0 0,0 0 0 0 0,0 0 0 0 0,-1 0 0 0 0,1 0 0 0 0,0 0 0 0 0,0 0 0 0 0,0 0 0 0 0,0 0 0 0 0,0 0 0 0 0,0-1 0 0 0,0 1 0 0 0,0 0 0 0 0,0 0 0 0 0,0 0 0 0 0,0 0 0 0 0,0 0 0 0 0,0 0 0 0 0,0 0 0 0 0,0 0 0 0 0,0 0 0 0 0,0 0 0 0 0,0 0 0 0 0,0 0 0 0 0,0 0 0 0 0,0 0 0 0 0,0 0 0 0 0,0 0 0 0 0,-1 0 0 0 0,1 0 0 0 0,0 0 0 0 0,0 0 0 0 0,0 0 0 0 0,0 0 0 0 0,0 0 0 0 0,0-1 0 0 0,0 1 0 0 0,0 0 0 0 0,0 0 0 0 0,0 0 0 0 0,0 0 0 0 0,0 0 0 0 0,0 0 0 0 0,0 0 0 0 0,0 0 0 0 0,0 0 0 0 0,1 0 0 0 0,-1 0 0 0 0,0 0 0 0 0,0 0 0 0 0,0 0 0 0 0,0 0 0 0 0,0 0 0 0 0,0 0 0 0 0,0 0 0 0 0,0-1 0 0 0,0 1 0 0 0,0 0 0 0 0,-5 5 0 0 0,-4 6 0 0 0,-1 8 0 0 0,9-15 0 0 0,0 7 0 0 0,0 4 0 0 0,2 6 0 0 0,2-16 0 0 0,-1-2 0 0 0,8 8 0 0 0,-8-9 0 0 0,-1 0 0 0 0,1-1 0 0 0,-1 1 0 0 0,1-1 0 0 0,0 1 0 0 0,0-1 0 0 0,0 0 0 0 0,0 1 0 0 0,0-1 0 0 0,0 0 0 0 0,0 0 0 0 0,0-1 0 0 0,5 2 0 0 0,0 0 0 0 0,-4 0 0 0 0,1 0 0 0 0,11-3 0 0 0,-4 0 0 0 0,0 1 0 0 0,-2-2 0 0 0,-1 3 0 0 0,-6-1 0 0 0,2 4 0 0 0,1 11 0 0 0,-3-4 0 0 0,-1-1 0 0 0,-1 1 0 0 0,1 0 0 0 0,-2-1 0 0 0,-1 15 0 0 0,-1 15 0 0 0,3-18 0 0 0,-1-11 0 0 0,2 0 0 0 0,-1 1 0 0 0,4 18 0 0 0,-2-20 0 0 0,4-2 0 0 0,-6-8-10 0 0,1 0-1 0 0,0 1 1 0 0,0-1-1 0 0,0 0 1 0 0,0 0-1 0 0,0 0 1 0 0,0 0 0 0 0,0 0-1 0 0,0 0 1 0 0,0 0-1 0 0,0-1 1 0 0,0 1-1 0 0,0 0 1 0 0,0 0 0 0 0,0-1-1 0 0,0 1 1 0 0,0-1-1 0 0,0 1 1 0 0,0-1-1 0 0,-1 1 1 0 0,1-1 0 0 0,0 1-1 0 0,0-1 1 0 0,-1 0-1 0 0,1 1 1 0 0,0-1-1 0 0,-1 0 1 0 0,1 0 0 0 0,1-1-1 0 0,1-2-102 0 0,0 0 1 0 0,-1 0-1 0 0,1 0 1 0 0,3-8-1 0 0,0-1-475 0 0,13-40-5605 0 0,-16 40 4146 0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5:20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6 11975 0 0,'0'0'267'0'0,"0"0"42"0"0,0 0 17 0 0,0 0-28 0 0,0 0-126 0 0,0 0 204 0 0,0 0 111 0 0,0 0 22 0 0,2-3-190 0 0,-1 0 1190 0 0,-3 4 3319 0 0,-3 2-4516 0 0,2-2-159 0 0,0 1-1 0 0,0 0 1 0 0,0 0 0 0 0,0 0-1 0 0,0 0 1 0 0,1 1 0 0 0,-1-1-1 0 0,1 1 1 0 0,0 0 0 0 0,0 0-1 0 0,-4 5 1 0 0,0 1-153 0 0,-2 2 0 0 0,1 0 0 0 0,0 0 0 0 0,1 0 0 0 0,0 1 0 0 0,1 0 0 0 0,-8 24 0 0 0,10-23 226 0 0,0 0 0 0 0,1 0-1 0 0,0 0 1 0 0,1 1 0 0 0,0-1 0 0 0,1 1 0 0 0,1-1-1 0 0,3 22 1 0 0,1-21-210 0 0,2-2-16 0 0,-5-10 0 0 0,1-1 0 0 0,-1 1 0 0 0,0-1 0 0 0,1 0 0 0 0,-1 1 0 0 0,1-1 0 0 0,-1 0 0 0 0,1 0 0 0 0,-1-1 0 0 0,1 1 0 0 0,0 0 0 0 0,0-1 0 0 0,-1 0 0 0 0,1 0 0 0 0,0 0 0 0 0,0 0 0 0 0,-1 0 0 0 0,6-1 0 0 0,-4 0 0 0 0,-1 1 0 0 0,0-1 0 0 0,1 0 0 0 0,-1-1 0 0 0,0 1 0 0 0,0 0 0 0 0,0-1 0 0 0,0 0 0 0 0,0 0 0 0 0,0 0 0 0 0,0 0 0 0 0,-1 0 0 0 0,1 0 0 0 0,3-5 0 0 0,3-4 0 0 0,1 1 0 0 0,0 0 0 0 0,17-12 0 0 0,5-5 0 0 0,-25 21 126 0 0,-1-1-1 0 0,0 1 1 0 0,0-1-1 0 0,0 0 1 0 0,-1 0-1 0 0,0-1 1 0 0,-1 0-1 0 0,1 0 1 0 0,-2 0-1 0 0,1 0 1 0 0,-1 0-1 0 0,0-1 1 0 0,-1 0-1 0 0,3-15 1 0 0,-5 24-123 0 0,0 0-1 0 0,0-1 1 0 0,0 1 0 0 0,0 0 0 0 0,0-1 0 0 0,0 1-1 0 0,0 0 1 0 0,0 0 0 0 0,0-1 0 0 0,0 1 0 0 0,0 0-1 0 0,0 0 1 0 0,0-1 0 0 0,0 1 0 0 0,0 0 0 0 0,0-1-1 0 0,0 1 1 0 0,-1 0 0 0 0,1 0 0 0 0,0 0 0 0 0,0-1-1 0 0,0 1 1 0 0,0 0 0 0 0,-1 0 0 0 0,1-1 0 0 0,0 1-1 0 0,0 0 1 0 0,0 0 0 0 0,-1 0 0 0 0,1 0 0 0 0,0-1-1 0 0,0 1 1 0 0,-1 0 0 0 0,1 0 0 0 0,0 0 0 0 0,0 0-1 0 0,-1 0 1 0 0,1 0 0 0 0,0 0 0 0 0,0 0 0 0 0,-1 0-1 0 0,1 0 1 0 0,0 0 0 0 0,-1 0 0 0 0,1 0 0 0 0,0 0-1 0 0,0 0 1 0 0,-1 0 0 0 0,1 0 0 0 0,0 0 0 0 0,-1 0-1 0 0,1 0 1 0 0,0 0 0 0 0,0 1 0 0 0,-1-1 0 0 0,1 0 0 0 0,0 0-1 0 0,-1 0 1 0 0,-4 2-3 0 0,0 0 0 0 0,-1 0 0 0 0,1 1 0 0 0,0-1 0 0 0,0 1 0 0 0,0 0 0 0 0,0 1 0 0 0,1-1 0 0 0,-1 1 0 0 0,1 0 0 0 0,0 0 0 0 0,0 0 0 0 0,0 1 0 0 0,1-1 0 0 0,-1 1 0 0 0,1 0 0 0 0,1 0 0 0 0,-1 0 0 0 0,0 0 0 0 0,-1 8 0 0 0,-2-3 0 0 0,5-8 0 0 0,-1 0 0 0 0,1-1 0 0 0,0 1 0 0 0,0 0 0 0 0,1 0 0 0 0,-1 0 0 0 0,0-1 0 0 0,1 1 0 0 0,-1 0 0 0 0,1 0 0 0 0,-1 0 0 0 0,1 0 0 0 0,0 0 0 0 0,0 0 0 0 0,0 0 0 0 0,0 0 0 0 0,0 0 0 0 0,0 0 0 0 0,1 0 0 0 0,0 3 0 0 0,-1-3 0 0 0,0-1 0 0 0,1 1 0 0 0,-1 0 0 0 0,0-1 0 0 0,1 1 0 0 0,0-1 0 0 0,-1 1 0 0 0,1-1 0 0 0,0 1 0 0 0,0-1 0 0 0,-1 1 0 0 0,1-1 0 0 0,0 0 0 0 0,1 1 0 0 0,-1-1 0 0 0,0 0 0 0 0,2 2 0 0 0,1 0 0 0 0,-1-1 0 0 0,0-1 0 0 0,-1 1 0 0 0,1-1 0 0 0,0 0 0 0 0,0 0 0 0 0,0 0 0 0 0,0 0 0 0 0,0 0 0 0 0,0-1 0 0 0,1 1 0 0 0,-1-1 0 0 0,0 0 0 0 0,5 0 0 0 0,0-1 0 0 0,0 1 0 0 0,0-1 0 0 0,0 0 0 0 0,11-4 0 0 0,-14 3 0 0 0,-3 2 0 0 0,0-1 0 0 0,1 0 0 0 0,-1 1 0 0 0,0-1 0 0 0,1 0 0 0 0,-1-1 0 0 0,0 1 0 0 0,0 0 0 0 0,0-1 0 0 0,0 1 0 0 0,0-1 0 0 0,0 0 0 0 0,0 1 0 0 0,-1-1 0 0 0,1 0 0 0 0,-1 0 0 0 0,1 0 0 0 0,-1 0 0 0 0,2-4 0 0 0,-1 2 0 0 0,0 0 0 0 0,-1-1 0 0 0,1 1 0 0 0,-1-1 0 0 0,0 0 0 0 0,0 1 0 0 0,-1-1 0 0 0,1 0 0 0 0,-1 1 0 0 0,0-1 0 0 0,-1-6 0 0 0,-1-3 0 0 0,-1 0 0 0 0,-6-19 0 0 0,-3-12 0 0 0,10 36 0 0 0,-1 2 0 0 0,3 7 0 0 0,0 0 0 0 0,0-1 0 0 0,0 1 0 0 0,-1 0 0 0 0,1-1 0 0 0,0 1 0 0 0,0 0 0 0 0,0 0 0 0 0,-1-1 0 0 0,1 1 0 0 0,0 0 0 0 0,0 0 0 0 0,-1-1 0 0 0,1 1 0 0 0,0 0 0 0 0,0 0 0 0 0,-1 0 0 0 0,1 0 0 0 0,0-1 0 0 0,-1 1 0 0 0,1 0 0 0 0,0 0 0 0 0,-1 0 0 0 0,1 0 0 0 0,0 0 0 0 0,-1 0 0 0 0,1 0 0 0 0,0 0 0 0 0,-1 0 0 0 0,1 0 0 0 0,0 0 0 0 0,-1 0 0 0 0,1 0 0 0 0,0 0 0 0 0,-1 0 0 0 0,1 0 0 0 0,0 1 0 0 0,-1-1 0 0 0,1 0 0 0 0,-9 7 0 0 0,8-6 0 0 0,-2 1 0 0 0,0 1 0 0 0,1 0 0 0 0,-1-1 0 0 0,1 1 0 0 0,-1 0 0 0 0,1 1 0 0 0,0-1 0 0 0,0 0 0 0 0,0 1 0 0 0,1-1 0 0 0,-1 1 0 0 0,1-1 0 0 0,0 1 0 0 0,0 0 0 0 0,0 0 0 0 0,0-1 0 0 0,0 6 0 0 0,3 2 0 0 0,-2-10 0 0 0,0 0 0 0 0,0 1 0 0 0,1-1 0 0 0,-1 0 0 0 0,0 0 0 0 0,1 0 0 0 0,-1 1 0 0 0,1-1 0 0 0,-1 0 0 0 0,1 0 0 0 0,-1 0 0 0 0,1 0 0 0 0,0 0 0 0 0,-1 0 0 0 0,1 0 0 0 0,0 0 0 0 0,0 0 0 0 0,0 0 0 0 0,0-1 0 0 0,0 1 0 0 0,2 1 0 0 0,0 0 0 0 0,-1-1 0 0 0,1 0 0 0 0,0 1 0 0 0,-1-1 0 0 0,1 0 0 0 0,0-1 0 0 0,-1 1 0 0 0,1 0 0 0 0,0-1 0 0 0,0 0 0 0 0,0 1 0 0 0,0-1 0 0 0,0 0 0 0 0,-1-1 0 0 0,1 1 0 0 0,0 0 0 0 0,0-1 0 0 0,0 0 0 0 0,0 1 0 0 0,-1-1 0 0 0,4-2 0 0 0,7-2 0 0 0,0-1 0 0 0,21-14 0 0 0,-31 18 0 0 0,14-11 0 0 0,0 0 0 0 0,0-1 0 0 0,-1-1 0 0 0,14-17 0 0 0,-27 29 0 0 0,-4 5 0 0 0,-7 9 0 0 0,-3 6 0 0 0,10-12 0 0 0,0 0 0 0 0,0 0 0 0 0,1 0 0 0 0,-1 0 0 0 0,1-1 0 0 0,0 1 0 0 0,0 0 0 0 0,0 0 0 0 0,2 5 0 0 0,-2-8 0 0 0,0 0 0 0 0,1 0 0 0 0,-1 0 0 0 0,0 0 0 0 0,1 0 0 0 0,0 0 0 0 0,-1 0 0 0 0,1 0 0 0 0,0-1 0 0 0,0 1 0 0 0,0 0 0 0 0,0 0 0 0 0,0-1 0 0 0,0 1 0 0 0,3 2 0 0 0,1 1 0 0 0,10 12 0 0 0,-7-7 0 0 0,13 19 0 0 0,-19-25 0 0 0,0 0 0 0 0,0 0 0 0 0,0 0 0 0 0,0 0 0 0 0,-1 0 0 0 0,1 1 0 0 0,-1-1 0 0 0,0 9 0 0 0,0-12 0 0 0,-1 0 0 0 0,0 1 0 0 0,1-1 0 0 0,-1 0 0 0 0,0 1 0 0 0,0-1 0 0 0,0 1 0 0 0,0-1 0 0 0,0 0 0 0 0,-1 1 0 0 0,1-1 0 0 0,0 0 0 0 0,-1 1 0 0 0,1-1 0 0 0,0 0 0 0 0,-1 1 0 0 0,-1 1 0 0 0,0 0 0 0 0,-3 5 0 0 0,-4 2 0 0 0,5-10 0 0 0,2 0 0 0 0,-12 6 0 0 0,6-2 0 0 0,-1-1 0 0 0,-18 5 0 0 0,-3-5-401 0 0,28-3-74 0 0,2 0-33 0 0,0 0-140 0 0,0 0-572 0 0,2-1-253 0 0,5-5-1246 0 0,4-4-4789 0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5:21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15663 0 0,'0'0'719'0'0,"0"0"-20"0"0,0 0-238 0 0,0 0 656 0 0,0 0 335 0 0,0 0 70 0 0,0 0-125 0 0,0 0-575 0 0,0 0-248 0 0,0 0-50 0 0,0 0-79 0 0,-2 2-218 0 0,-10 10-46 0 0,0 0 0 0 0,1 1 0 0 0,0 1 1 0 0,1 0-1 0 0,1 0 0 0 0,0 1 0 0 0,1 0 0 0 0,1 0 1 0 0,0 1-1 0 0,-7 25 0 0 0,12-32-12 0 0,0-1 1 0 0,1 1-1 0 0,0 0 0 0 0,0 0 1 0 0,1 0-1 0 0,0 0 0 0 0,0-1 1 0 0,1 1-1 0 0,0 0 0 0 0,1 0 1 0 0,5 15-1 0 0,-6-21-168 0 0,0-1 0 0 0,1 1 0 0 0,-1-1 0 0 0,1 1 0 0 0,0-1 0 0 0,-1 0 1 0 0,1 0-1 0 0,0 1 0 0 0,0-1 0 0 0,1 0 0 0 0,-1-1 0 0 0,0 1 0 0 0,1 0 0 0 0,2 1 0 0 0,11 6-1 0 0,-11-9 0 0 0,-1-1 0 0 0,0 1 0 0 0,0 0 0 0 0,0-1 0 0 0,0 1 0 0 0,0-1 0 0 0,0 0 0 0 0,0 0 0 0 0,0 0 0 0 0,-1 0 0 0 0,1-1 0 0 0,0 0 0 0 0,-1 0 0 0 0,5-3 0 0 0,6-4 0 0 0,20-21 0 0 0,-6 6 0 0 0,-14 13-770 0 0,0 0 0 0 0,23-26 0 0 0,-34 34 613 0 0,-1 0-1 0 0,1 0 0 0 0,-1 0 0 0 0,0 0 0 0 0,0 0 0 0 0,0-1 0 0 0,0 1 0 0 0,-1-1 0 0 0,1 1 1 0 0,-1-1-1 0 0,0 0 0 0 0,0 1 0 0 0,0-1 0 0 0,-1 0 0 0 0,1 0 0 0 0,-1 0 0 0 0,0 0 0 0 0,0 1 1 0 0,0-1-1 0 0,-2-5 0 0 0,-1 0-1874 0 0,-2 0-15 0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5:21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15663 0 0,'0'0'356'0'0,"0"0"50"0"0,0 0 20 0 0,0 0-42 0 0,2 0-250 0 0,45-3 2359 0 0,9-1 1497 0 0,98-31-244 0 0,-145 32-3941 0 0,1-1-1 0 0,-1-1 1 0 0,1 0 0 0 0,-1 0 0 0 0,-1 0-1 0 0,12-10 1 0 0,-11 7-317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0:08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 17503 0 0,'0'0'399'0'0,"0"0"60"0"0,0 0 21 0 0,0 0-59 0 0,0 0-204 0 0,0 0 170 0 0,0 0 101 0 0,-1 1 21 0 0,-21 39 667 0 0,-2 0 0 0 0,-2-2 0 0 0,-39 44 0 0 0,29-40-1176 0 0,-39 51 0 0 0,69-85-65 0 0,4-5-133 0 0,-1 1 0 0 0,0 0 0 0 0,1 0 1 0 0,0 1-1 0 0,-3 7 0 0 0,5-11-1238 0 0,0-1-78 0 0,0 0-20 0 0,0 0-2 0 0,0 0 0 0 0,5 0 0 0 0,19-2 0 0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4:48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95 180 8287 0 0,'0'0'191'0'0,"0"0"26"0"0,0 0 9 0 0,-1 1-34 0 0,-2 0-123 0 0,1 1 0 0 0,0-1 1 0 0,-1 0-1 0 0,1-1 0 0 0,-1 1 1 0 0,0 0-1 0 0,1-1 0 0 0,-1 1 1 0 0,1-1-1 0 0,-1 0 1 0 0,0 0-1 0 0,-5 0 0 0 0,-5 0 540 0 0,9 1-40 0 0,1 0 0 0 0,0 0 0 0 0,0 0 0 0 0,0 0 0 0 0,0 1 0 0 0,0-1 0 0 0,0 1-1 0 0,-2 2 1 0 0,3-2-57 0 0,2-2 0 0 0,-1 0-441 0 0,1 0 0 0 0,0 0-1 0 0,-1 0 1 0 0,1 0 0 0 0,-1 0 0 0 0,1 0-1 0 0,-1 0 1 0 0,1 0 0 0 0,0 0 0 0 0,-1 0-1 0 0,1 1 1 0 0,0-1 0 0 0,-1 0-1 0 0,1 0 1 0 0,0 0 0 0 0,-1 1 0 0 0,1-1-1 0 0,0 0 1 0 0,-1 1 0 0 0,1-1 0 0 0,0 0-1 0 0,-1 1 1 0 0,1-1 0 0 0,0 0 0 0 0,-1 1-1 0 0,9 5 3643 0 0,18 0 1583 0 0,47-10-5296 0 0,-64 4 0 0 0,-1 0 0 0 0,0-1 0 0 0,15-3 0 0 0,-15 2 0 0 0,-1 1 0 0 0,1 0 0 0 0,0 0 0 0 0,8 1 0 0 0,-8 0 0 0 0,-1-1 0 0 0,1 1 0 0 0,-1-2 0 0 0,14-2 0 0 0,10-3 0 0 0,36 2 0 0 0,-51 3 0 0 0,-5 1 0 0 0,1 1 0 0 0,0 0 0 0 0,13 1 0 0 0,-19 0 0 0 0,0-1 0 0 0,0 0 0 0 0,0-1 0 0 0,0 1 0 0 0,0-1 0 0 0,9-3 0 0 0,-8 3 0 0 0,1-1 0 0 0,0 1 0 0 0,8 0 0 0 0,-5 1 0 0 0,22 0 0 0 0,43-6 0 0 0,-54 5 323 0 0,-1 0-1 0 0,0 1 1 0 0,0 1 0 0 0,29 5-1 0 0,-44-6-559 0 0,0 1 0 0 0,0-2 0 0 0,-1 1 0 0 0,9-2 0 0 0,9-1-119 0 0,10 1 339 0 0,-5 0 18 0 0,31 1-1 0 0,-49 1 240 0 0,-1-1 0 0 0,1 0 0 0 0,-1 0 0 0 0,0-1 0 0 0,10-2 0 0 0,15-4 296 0 0,8 10-520 0 0,-37-3-16 0 0,0 1 0 0 0,0 0 0 0 0,1 0 0 0 0,-1 0 0 0 0,9 2 0 0 0,0 0 0 0 0,16-1 0 0 0,1-2 0 0 0,-1-2 0 0 0,0 0 0 0 0,52-14 0 0 0,-58 12 0 0 0,-4 0 0 0 0,18-3 0 0 0,-21 3 0 0 0,-13 3 0 0 0,7 0 0 0 0,30-1 0 0 0,50 5 0 0 0,-30 0 0 0 0,-30-1 0 0 0,54-6 0 0 0,-71 4 0 0 0,40 1 0 0 0,-39-2 0 0 0,23 0 0 0 0,-7 1 0 0 0,-19 1 0 0 0,0 0 0 0 0,11 2 0 0 0,-11 0 0 0 0,0-2 0 0 0,13 0 0 0 0,65-2 0 0 0,-63 0 0 0 0,78-9 0 0 0,-95 10 0 0 0,0 0 0 0 0,15 1 0 0 0,13-1 0 0 0,-3-2 0 0 0,-17 2 0 0 0,25-5 0 0 0,-15 4 0 0 0,1 0 0 0 0,-17-1 0 0 0,-1 2 0 0 0,14-1 0 0 0,6-1 0 0 0,-4-2 0 0 0,-12 2 0 0 0,0 1 0 0 0,1 1 0 0 0,14 0 0 0 0,-8 2 0 0 0,20 5 0 0 0,-8-1 0 0 0,10-7 0 0 0,-39 3 0 0 0,18 0 0 0 0,-19-1 0 0 0,30 0 0 0 0,-15 0 0 0 0,8-3 0 0 0,-21 2 0 0 0,22 3 0 0 0,-21-2 0 0 0,-4 1 0 0 0,1-1 0 0 0,-1 0 0 0 0,0 1 0 0 0,0 0 0 0 0,1 0 0 0 0,5 2 0 0 0,31 4 0 0 0,-28-6 0 0 0,11-1 0 0 0,0-2 0 0 0,26-4 0 0 0,-38 4 0 0 0,43-9 0 0 0,-40 7 0 0 0,0 1 0 0 0,0 0 0 0 0,0 2 0 0 0,1-1 0 0 0,16 2 0 0 0,-16 0 0 0 0,-1-1 0 0 0,0 0 0 0 0,0-1 0 0 0,0 0 0 0 0,22-7 0 0 0,-32 8 0 0 0,8-3 0 0 0,0 1 0 0 0,21-4 0 0 0,-30 7 0 0 0,0 0 0 0 0,0 0 0 0 0,1 0 0 0 0,-1 0 0 0 0,0 0 0 0 0,5 1 0 0 0,3 0 0 0 0,-3-1 0 0 0,1 0 0 0 0,-8 0 0 0 0,22-3 0 0 0,-20 2 0 0 0,13 3 0 0 0,-16-2 0 0 0,10 1 0 0 0,0 0 0 0 0,1-1 0 0 0,16-2 0 0 0,6 0 0 0 0,-24 2 0 0 0,0-3 0 0 0,-26 5-1064 0 0,0-2 0 0 0,-19-1 0 0 0,8-2-8488 0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4:51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4 153 2759 0 0,'0'0'107'0'0,"0"0"-19"0"0,0 0 60 0 0,0 0 233 0 0,0 0 106 0 0,0 0 22 0 0,0 0 71 0 0,0 0 286 0 0,0 0 124 0 0,0 0 30 0 0,0 0-65 0 0,0 0-290 0 0,0 0-121 0 0,0 0-28 0 0,0 0-72 0 0,0-2-289 0 0,0-5-138 0 0,0 0-17 0 0,0-2 0 0 0,2 2 72 0 0,-2 5 299 0 0,0 2 117 0 0,0 0 21 0 0,0 0 3 0 0,4-18 5563 0 0,-4 12-5854 0 0,-2-87 5939 0 0,2 92-5789 0 0,0 1 117 0 0,0 0 21 0 0,0 0-66 0 0,-3 12-278 0 0,2-9-165 0 0,0 0 0 0 0,0 0 0 0 0,0 0 0 0 0,1 0 0 0 0,0 0 0 0 0,-1 1 0 0 0,1-1 0 0 0,0 0 0 0 0,1 0 0 0 0,0 4 0 0 0,2 18 0 0 0,-2-15 0 0 0,1-1 0 0 0,6 19 0 0 0,0 2 0 0 0,-8-26 0 0 0,8 25 0 0 0,5 15 673 0 0,-9-26-215 0 0,2-1 1 0 0,7 18-1 0 0,-12-33-458 0 0,0 0 0 0 0,0-1 0 0 0,-1 1 0 0 0,1 0 0 0 0,0 0 0 0 0,-1 0 0 0 0,1 0 0 0 0,-1 0 0 0 0,1 0 0 0 0,-1 0 0 0 0,0 1 0 0 0,0-1 0 0 0,0 4 0 0 0,0 5 0 0 0,6 12 0 0 0,-3-9 0 0 0,-1-1 0 0 0,-1 1 0 0 0,-1-1 0 0 0,0 1 0 0 0,-2 22 0 0 0,-3-4 0 0 0,4-20 0 0 0,0 0 0 0 0,-4 14 0 0 0,3-15 0 0 0,0 1 0 0 0,0 15 0 0 0,-1 19 0 0 0,0-15 0 0 0,2-5 0 0 0,1-20 0 0 0,0 0 0 0 0,-1 0 0 0 0,1 1 0 0 0,-1-1 0 0 0,-2 7 0 0 0,-32 117 0 0 0,35-129 0 0 0,-4 14 0 0 0,0 1 0 0 0,-2 22 0 0 0,5-16 0 0 0,1 33 0 0 0,1-28 0 0 0,0-9 0 0 0,-2-11 0 0 0,1-6 0 0 0,-1 1 0 0 0,1-1 0 0 0,0 1 0 0 0,-1-1 0 0 0,1 1 0 0 0,0-1 0 0 0,0 1 0 0 0,0-1 0 0 0,0 1 0 0 0,1-1 0 0 0,-1 1 0 0 0,0-1 0 0 0,1 1 0 0 0,0 1 0 0 0,3 9 0 0 0,5 25 0 0 0,-5-17 0 0 0,-2-13 0 0 0,4 19 0 0 0,-4-21 0 0 0,-2-2 0 0 0,1 0 0 0 0,-1 0 0 0 0,0-1 0 0 0,0 1 0 0 0,0 0 0 0 0,0 0 0 0 0,-1 3 0 0 0,-1 6 0 0 0,1-8 0 0 0,1 1 0 0 0,-1-1 0 0 0,1 1 0 0 0,0-1 0 0 0,1 9 0 0 0,-1-9 0 0 0,1 6 0 0 0,0 0 0 0 0,4 17 0 0 0,-5-23 0 0 0,10 24 0 0 0,-5-18 0 0 0,-1 0 0 0 0,-2-4 0 0 0,1 0 0 0 0,-1 0 0 0 0,-1 0 0 0 0,1 0 0 0 0,-1 1 0 0 0,0-1 0 0 0,0 7 0 0 0,1 13 0 0 0,4-8 0 0 0,-6-14 0 0 0,7 22 0 0 0,-2-6 0 0 0,0-2 0 0 0,-1 2 0 0 0,-1 11 0 0 0,1-12 0 0 0,3 2 0 0 0,-4 0 0 0 0,-2-17 0 0 0,0 2 0 0 0,0 0 0 0 0,0-1 0 0 0,0 1 0 0 0,-1 0 0 0 0,0 0 0 0 0,0 0 0 0 0,-3 10 0 0 0,2-5 0 0 0,-1-1 0 0 0,1 1 0 0 0,1 19 0 0 0,1-15 0 0 0,-2 4 197 0 0,-3 26-1 0 0,0 1 352 0 0,4-42-493 0 0,0 16 296 0 0,1-1-1 0 0,5 31 1 0 0,-5-47-351 0 0,0 12 0 0 0,-1-14 0 0 0,0 0 0 0 0,0 1 0 0 0,0-1 0 0 0,0 1 0 0 0,0-1 0 0 0,1 1 0 0 0,-1-1 0 0 0,0 0 0 0 0,2 3 0 0 0,-1-1 0 0 0,0 0 0 0 0,0 1 0 0 0,0-1 0 0 0,-1 1 0 0 0,1 0 0 0 0,-1-1 0 0 0,0 1 0 0 0,0-1 0 0 0,0 1 0 0 0,0-1 0 0 0,-2 5 0 0 0,3 46 0 0 0,-1-36 0 0 0,7 21 0 0 0,-7-38 0 0 0,0 0 0 0 0,0 1 0 0 0,0-1 0 0 0,0 1 0 0 0,0-1 0 0 0,0 1 0 0 0,0-1 0 0 0,0 0 0 0 0,-1 1 0 0 0,0 2 0 0 0,0-1 0 0 0,0 1 0 0 0,1 0 0 0 0,-1-1 0 0 0,1 1 0 0 0,-1 7 0 0 0,2 8 0 0 0,-2-15 0 0 0,4 6 0 0 0,1 6 0 0 0,-1-2 0 0 0,-5-10 0 0 0,3 18 0 0 0,-1-17 0 0 0,1 4 0 0 0,-1 0 0 0 0,0 0 0 0 0,-2 15 0 0 0,0-21 0 0 0,5 24 0 0 0,-3-24 0 0 0,4 13 0 0 0,11 10 0 0 0,-12-19 0 0 0,15 23 0 0 0,-13-20 0 0 0,-2-1 0 0 0,-1 5 0 0 0,-1-12 0 0 0,6 10 0 0 0,-2-3 0 0 0,2 1 0 0 0,-6-3 0 0 0,-1 2 0 0 0,0-8 0 0 0,0-1 0 0 0,0 1 0 0 0,0-1 0 0 0,1 1 0 0 0,-1-1 0 0 0,-1 1 0 0 0,1-1 0 0 0,0 1 0 0 0,0-1 0 0 0,0 1 0 0 0,0-1 0 0 0,0 0 0 0 0,0 1 0 0 0,0-1 0 0 0,-1 1 0 0 0,1-1 0 0 0,0 1 0 0 0,0-1 0 0 0,-1 1 0 0 0,1-1 0 0 0,0 0 0 0 0,0 1 0 0 0,-1-1 0 0 0,1 0 0 0 0,-1 1 0 0 0,1-1 0 0 0,-4 0 0 0 0,2-1-100 0 0,0 1 1 0 0,0 0-1 0 0,0-1 0 0 0,0 1 0 0 0,1-1 1 0 0,-1 0-1 0 0,0 1 0 0 0,0-1 0 0 0,1 0 1 0 0,-1 0-1 0 0,0 0 0 0 0,1 0 0 0 0,-1-1 1 0 0,1 1-1 0 0,-1 0 0 0 0,1-1 0 0 0,0 1 1 0 0,0-1-1 0 0,-1 1 0 0 0,1-1 0 0 0,0 1 1 0 0,0-1-1 0 0,1 0 0 0 0,-1 0 0 0 0,-1-2 1 0 0,-2-6-785 0 0,1-1 0 0 0,0 1 0 0 0,-2-14 0 0 0,5 21 764 0 0,-5-27-1415 0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5:02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1538 4607 0 0,'0'0'208'0'0,"0"0"135"0"0,0 0 440 0 0,0 0 193 0 0,0 0 42 0 0,0 0-63 0 0,0 0-290 0 0,-2 0-121 0 0,-6 3 484 0 0,8-3-516 0 0,0 0 0 0 0,0 0 0 0 0,-2 2 0 0 0,-14 14 2048 0 0,15-14-2048 0 0,1-2 0 0 0,0 0-68 0 0,0 0-217 0 0,0 0 161 0 0,0 0 100 0 0,0 0 21 0 0,0 0 3 0 0,0 0 0 0 0,0 0 0 0 0,0 0 0 0 0,0 0-69 0 0,0 0-222 0 0,0 0 166 0 0,0 0 101 0 0,0 0 21 0 0,-3 1-66 0 0,-6 3-222 0 0,7-2 166 0 0,3-4 101 0 0,12-21 613 0 0,-5 11-1085 0 0,0 3-16 0 0,2 1 0 0 0,0 0 0 0 0,0 0 0 0 0,4-4 0 0 0,-13 11 0 0 0,11-13 0 0 0,16-14 0 0 0,-19 20 0 0 0,2-1 0 0 0,-3 0 0 0 0,-1-1 0 0 0,-3 5 0 0 0,0 0 0 0 0,1 1 0 0 0,0-1 0 0 0,-1 1 0 0 0,1 0 0 0 0,8-4 0 0 0,-8 5 0 0 0,27-21 0 0 0,20-18 0 0 0,-30 20 443 0 0,-21 20 45 0 0,1-1-415 0 0,0 0 0 0 0,1 0 0 0 0,-1 0 1 0 0,6-4-1 0 0,-7 6-207 0 0,30-30-572 0 0,13-23 2297 0 0,-14 23-1591 0 0,3-5 0 0 0,-20 18 0 0 0,-2 4 0 0 0,0 0 0 0 0,17-14 0 0 0,-27 27 0 0 0,13-12 0 0 0,4 1 0 0 0,-3 2 0 0 0,-9 5 0 0 0,3-3 0 0 0,-6 5 0 0 0,9-12 0 0 0,10-14 0 0 0,-21 26 0 0 0,1 1 0 0 0,0 0 0 0 0,0 0 0 0 0,0 1 0 0 0,0-1 0 0 0,4-3 0 0 0,16-10 0 0 0,-18 12 0 0 0,15-12 0 0 0,-9 6 0 0 0,-6 7 0 0 0,-1 0 0 0 0,1-1 0 0 0,-1 1 0 0 0,0-1 0 0 0,0 1 0 0 0,0-1 0 0 0,0 0 0 0 0,-1 0 0 0 0,5-7 0 0 0,-5 7 0 0 0,3-3 0 0 0,1 0 0 0 0,-1 0 0 0 0,1 0 0 0 0,0 1 0 0 0,0 0 0 0 0,1 0 0 0 0,11-6 0 0 0,-14 9 0 0 0,2-2 0 0 0,-1 1 0 0 0,1-1 0 0 0,-1 0 0 0 0,7-8 0 0 0,-8 9 0 0 0,0-1 0 0 0,0 1 0 0 0,0 0 0 0 0,0 0 0 0 0,1 0 0 0 0,8-4 0 0 0,22-12 0 0 0,-26 11 0 0 0,0 0 0 0 0,13-14 0 0 0,8 2 0 0 0,0-3 0 0 0,-3-1 0 0 0,-9 7 0 0 0,5-8 0 0 0,-21 21 0 0 0,1 1 0 0 0,-1 0 0 0 0,1-1 0 0 0,0 1 0 0 0,0 0 0 0 0,0 0 0 0 0,6-4 0 0 0,-6 5 0 0 0,-1 1 0 0 0,0-1 0 0 0,0 0 0 0 0,1 0 0 0 0,-2 0 0 0 0,1 0 0 0 0,0-1 0 0 0,2-2 0 0 0,38-49 0 0 0,-38 49 0 0 0,0 0 0 0 0,0 0 0 0 0,10-8 0 0 0,32-29 0 0 0,-33 26 0 0 0,-5 5 0 0 0,19-20 0 0 0,-24 29 0 0 0,12-17 0 0 0,-5 6 0 0 0,-9 12 0 0 0,0 0 0 0 0,-1 0 0 0 0,1 0 0 0 0,-1 1 0 0 0,1-1 0 0 0,0 0 0 0 0,0 0 0 0 0,0 1 0 0 0,-1-1 0 0 0,1 0 0 0 0,0 1 0 0 0,0-1 0 0 0,1 0 0 0 0,0 1 0 0 0,-1-1 0 0 0,0 1 0 0 0,0-1 0 0 0,0 0 0 0 0,0 0 0 0 0,0 1 0 0 0,0-1 0 0 0,0 0 0 0 0,0 0 0 0 0,-1 0 0 0 0,1 0 0 0 0,0 0 0 0 0,1-2 0 0 0,0 0 0 0 0,9-10 0 0 0,35-38 0 0 0,-37 39 0 0 0,-6 6 0 0 0,13-11 0 0 0,62-61 0 0 0,-72 72 0 0 0,1 1 0 0 0,3-1 0 0 0,-8 4 0 0 0,7-5 0 0 0,2-9 0 0 0,1 1 0 0 0,-5 10 0 0 0,2-4 0 0 0,10-4 0 0 0,-11 8 0 0 0,-3 2 0 0 0,-10-1 0 0 0,-3 3 0 0 0,-5 3-524 0 0,11-2-151 0 0,0-1 490 0 0,-4-2-327 0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5:04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6447 0 0,'0'0'298'0'0,"0"0"-10"0"0,0 0-50 0 0,0 0 493 0 0,0 0 238 0 0,0 0 45 0 0,0 0-129 0 0,0 0-506 0 0,19-8 2579 0 0,-6-2-1934 0 0,-12 9-512 0 0,7-7 1104 0 0,4-4-1474 0 0,13-9 1780 0 0,9-4-1479 0 0,-33 24 45 0 0,7-7 613 0 0,-2 3-1085 0 0,1-1-16 0 0,0 1 0 0 0,0-2 0 0 0,-2 1 72 0 0,-4 5 299 0 0,-1 1 117 0 0,0 0 21 0 0,0 0-66 0 0,0 1-294 0 0,-1 6-133 0 0,45-37-16 0 0,-35 26 0 0 0,0 4 0 0 0,-2 0 72 0 0,-6 0 299 0 0,5 8 1218 0 0,-5 1-1573 0 0,-4 1-16 0 0,1-1 0 0 0,2-9 0 0 0,0 0 0 0 0,0 1 0 0 0,0-1 0 0 0,0 0 0 0 0,0 1 0 0 0,0-1 0 0 0,0 0 0 0 0,0 0 0 0 0,0 1 0 0 0,-1-1 0 0 0,1 0 0 0 0,0 1 0 0 0,0-1 0 0 0,0 0 0 0 0,0 0 0 0 0,0 1 0 0 0,-1-1 0 0 0,1 0 0 0 0,0 0 0 0 0,0 0 0 0 0,0 1 0 0 0,-1-1 0 0 0,1 0 0 0 0,-1 0 0 0 0,-9 8 0 0 0,8-6 0 0 0,-10 8 0 0 0,4-7 0 0 0,-10 0 0 0 0,17-3 0 0 0,1 0 0 0 0,-1 1 0 0 0,0-1 0 0 0,0 0 0 0 0,1 0 0 0 0,-1 1 0 0 0,0-1 0 0 0,1 0 0 0 0,-1 0 0 0 0,0 0 0 0 0,0 0 0 0 0,0 0 0 0 0,1 0 0 0 0,-1 0 0 0 0,0 0 0 0 0,0 0 0 0 0,1-1 0 0 0,-2 1 0 0 0,0-1 0 0 0,2 1 0 0 0,0 0 0 0 0,-1-1 0 0 0,1 1 0 0 0,0 0 0 0 0,0 0 0 0 0,0 0 0 0 0,-1 0 0 0 0,1 0 0 0 0,0-1 0 0 0,0 1 0 0 0,0 0 0 0 0,0 0 0 0 0,-1 0 0 0 0,1-1 0 0 0,0 1 0 0 0,0 0 0 0 0,0 0 0 0 0,0-1 0 0 0,0 1 0 0 0,0 0 0 0 0,0 0 0 0 0,0-1 0 0 0,0 1 0 0 0,0 0 0 0 0,0 0 0 0 0,0-1 0 0 0,0 1 0 0 0,0 0 0 0 0,0 0 0 0 0,0-1 0 0 0,0 1 0 0 0,0 0 0 0 0,0 0 0 0 0,0-1 0 0 0,0 1 0 0 0,0 0 0 0 0,0 0 0 0 0,0 0 0 0 0,0-1 0 0 0,1 1 0 0 0,-1 0 0 0 0,0 0 0 0 0,0 0 0 0 0,0-1 0 0 0,0 1 0 0 0,1 0 0 0 0,-1 0 0 0 0,0 0 0 0 0,0 0 0 0 0,1-1 0 0 0,-1 1 0 0 0,3-4 0 0 0,0-1 0 0 0,0 2 0 0 0,0-1 0 0 0,0 0 0 0 0,1 1 0 0 0,0-1 0 0 0,0 1 0 0 0,0 0 0 0 0,0 0 0 0 0,0 1 0 0 0,0-1 0 0 0,9-3 0 0 0,-11 5 0 0 0,-1 0 0 0 0,-1 1 0 0 0,1-1 0 0 0,0 1 0 0 0,0-1 0 0 0,0 1 0 0 0,-1 0 0 0 0,1-1 0 0 0,0 1 0 0 0,0 0 0 0 0,0 0 0 0 0,0 0 0 0 0,0 0 0 0 0,-1 0 0 0 0,1 0 0 0 0,0 0 0 0 0,0 0 0 0 0,0 0 0 0 0,0 0 0 0 0,1 0 0 0 0,7 2 0 0 0,-1 2 0 0 0,-4 6 0 0 0,-4 0 0 0 0,-2-8 58 0 0,1 1-1 0 0,0 0 1 0 0,-1-1 0 0 0,0 1 0 0 0,0-1-1 0 0,1 0 1 0 0,-1 1 0 0 0,-1-1-1 0 0,1 0 1 0 0,0 0 0 0 0,0 0-1 0 0,-1-1 1 0 0,1 1 0 0 0,-4 1-1 0 0,-1 1 198 0 0,0 0-1 0 0,-1 0 0 0 0,-15 4 1 0 0,21-7-248 0 0,0-1 0 0 0,-1 1 0 0 0,1-1 1 0 0,0 0-1 0 0,0 1 0 0 0,0-1 0 0 0,-1 0 0 0 0,1-1 0 0 0,0 1 1 0 0,0 0-1 0 0,-1 0 0 0 0,1-1 0 0 0,0 0 0 0 0,0 1 1 0 0,0-1-1 0 0,0 0 0 0 0,0 0 0 0 0,0 0 0 0 0,0 0 1 0 0,0 0-1 0 0,0-1 0 0 0,-2-1 0 0 0,4 3-7 0 0,-1-1 0 0 0,1 1 0 0 0,0-1 0 0 0,-1 1 0 0 0,1-1 0 0 0,0 1 0 0 0,-1-1 0 0 0,1 0 0 0 0,0 1 0 0 0,-1-1 0 0 0,1 0 0 0 0,0 1 0 0 0,0-1 0 0 0,0 0 0 0 0,0 1 0 0 0,0-1 0 0 0,0 0 0 0 0,0 1 0 0 0,0-1 0 0 0,0 0 0 0 0,0 1 0 0 0,0-1 0 0 0,0 0 0 0 0,0 1 0 0 0,1-1 0 0 0,-1 0 0 0 0,0 1 0 0 0,0-1 0 0 0,1 1 0 0 0,-1-1 0 0 0,1-1 0 0 0,0 1 0 0 0,1-4 0 0 0,1-1 0 0 0,0 1 0 0 0,0 0 0 0 0,1 1 0 0 0,-1-1 0 0 0,1 0 0 0 0,0 1 0 0 0,0 0 0 0 0,0 0 0 0 0,1 0 0 0 0,8-6 0 0 0,-4 5 0 0 0,0 2 0 0 0,1 3 0 0 0,0 4 0 0 0,-4 2 0 0 0,-8 4 0 0 0,-3-4 0 0 0,-4-4 0 0 0,8-2-2 0 0,0 0 0 0 0,0 0-1 0 0,0 0 1 0 0,0-1 0 0 0,-1 1 0 0 0,1 0 0 0 0,0-1-1 0 0,0 1 1 0 0,0-1 0 0 0,0 1 0 0 0,0-1 0 0 0,0 0-1 0 0,0 1 1 0 0,0-1 0 0 0,0 0 0 0 0,0 0 0 0 0,0 0-1 0 0,1 0 1 0 0,-1 0 0 0 0,0 0 0 0 0,0 0 0 0 0,1 0-1 0 0,-1 0 1 0 0,1 0 0 0 0,-1 0 0 0 0,1 0-1 0 0,-1 0 1 0 0,1-2 0 0 0,-1 1-335 0 0,1 2-138 0 0,0 0-33 0 0,0 0-4 0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5:07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44 11975 0 0,'0'0'547'0'0,"0"0"-11"0"0,1-5 485 0 0,0 2 3902 0 0,-1 3-4837 0 0,0 0 0 0 0,0 0 0 0 0,0-1 1 0 0,0 1-1 0 0,0 0 0 0 0,0 0 0 0 0,0 0 0 0 0,0 0 1 0 0,0-1-1 0 0,0 1 0 0 0,0 0 0 0 0,0 0 0 0 0,0 0 1 0 0,0 0-1 0 0,0 0 0 0 0,0-1 0 0 0,0 1 0 0 0,0 0 1 0 0,0 0-1 0 0,0 0 0 0 0,0 0 0 0 0,0-1 0 0 0,0 1 1 0 0,0 0-1 0 0,0 0 0 0 0,0 0 0 0 0,-1 0 0 0 0,1 0 1 0 0,0 0-1 0 0,0-1 0 0 0,0 1 0 0 0,0 0 0 0 0,0 0 1 0 0,0 0-1 0 0,-1 0 0 0 0,1 0 0 0 0,0 0 0 0 0,0 0 1 0 0,0 0-1 0 0,0 0 0 0 0,0 0 0 0 0,-1 0 1 0 0,1 0-1 0 0,-10 2 1096 0 0,-16 14-1453 0 0,19-12 1013 0 0,-45 28-437 0 0,28-16-142 0 0,-1-1 0 0 0,0-1-1 0 0,-1-1 1 0 0,-47 16 0 0 0,65-27-91 0 0,7-2 299 0 0,1 0 117 0 0,0 0 21 0 0,2-1-66 0 0,176-108-278 0 0,-83 50-165 0 0,-94 58 0 0 0,-1 1 0 0 0,0 0 0 0 0,0-1 0 0 0,1 1 0 0 0,-1 0 0 0 0,0-1 0 0 0,1 1 0 0 0,-1 0 0 0 0,0 0 0 0 0,0 0 0 0 0,1-1 0 0 0,-1 1 0 0 0,1 0 0 0 0,-1 0 0 0 0,0 0 0 0 0,1 0 0 0 0,-1 0 0 0 0,0-1 0 0 0,1 1 0 0 0,-1 0 0 0 0,1 0 0 0 0,-1 0 0 0 0,0 0 0 0 0,1 0 0 0 0,-1 0 0 0 0,1 0 0 0 0,-1 0 0 0 0,0 1 0 0 0,1-1 0 0 0,-1 0 0 0 0,0 0 0 0 0,1 0 0 0 0,-1 0 0 0 0,0 0 0 0 0,1 1 0 0 0,-1-1 0 0 0,0 0 0 0 0,1 0 0 0 0,-1 1 0 0 0,0-1 0 0 0,1 0 0 0 0,-1 0 0 0 0,0 1 0 0 0,0-1 0 0 0,1 0 0 0 0,-1 1 0 0 0,0 0 0 0 0,0-1 0 0 0,5 5 24 0 0,0 0 0 0 0,-1 0 0 0 0,0 1 0 0 0,0 0 0 0 0,-1-1-1 0 0,4 8 1 0 0,-5-8-8 0 0,1 0-1 0 0,0 0 0 0 0,0 0 0 0 0,0 0 1 0 0,1 0-1 0 0,0-1 0 0 0,4 5 0 0 0,-6-8 65 0 0,-1 0-1 0 0,0 0 0 0 0,1 0 0 0 0,-1 0 1 0 0,1-1-1 0 0,-1 1 0 0 0,1-1 0 0 0,0 1 0 0 0,-1-1 1 0 0,1 1-1 0 0,-1-1 0 0 0,1 0 0 0 0,0 0 1 0 0,-1 0-1 0 0,1 0 0 0 0,0 0 0 0 0,1 0 0 0 0,3-1-343 0 0,-1 0 0 0 0,0-1 0 0 0,9-3 0 0 0,-10 3-174 0 0,3-1 289 0 0,-6 3 138 0 0,-1 0 0 0 0,1-1 0 0 0,0 1 0 0 0,-1 0-1 0 0,1 0 1 0 0,-1 0 0 0 0,1-1 0 0 0,-1 1 0 0 0,0 0 0 0 0,1-1 0 0 0,-1 1-1 0 0,1 0 1 0 0,-1-1 0 0 0,1 1 0 0 0,-1 0 0 0 0,0-1 0 0 0,1 1 0 0 0,-1-1-1 0 0,0 1 1 0 0,0-1 0 0 0,1 1 0 0 0,-1-1 0 0 0,0 1 0 0 0,0-1 0 0 0,0 1-1 0 0,1-1 1 0 0,-1 1 0 0 0,0-1 0 0 0,0 1 0 0 0,0-1 0 0 0,0 0 0 0 0,0 1-1 0 0,0-1 1 0 0,0 0-69 0 0,0-1-142 0 0,0 1 0 0 0,0-1-1 0 0,0 1 1 0 0,0 0-1 0 0,0-1 1 0 0,-1 1-1 0 0,1-1 1 0 0,0 1-1 0 0,-1-1 1 0 0,1 1 0 0 0,-2-3-1 0 0,-3-6-8649 0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5:08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113 148 15663 0 0,'-5'-3'110'0'0,"1"0"-1"0"0,0 0 0 0 0,-1 0 1 0 0,1 0-1 0 0,1-1 0 0 0,-1 1 1 0 0,0-1-1 0 0,1 0 0 0 0,0 0 1 0 0,0 0-1 0 0,0-1 0 0 0,0 1 1 0 0,1-1-1 0 0,0 0 0 0 0,0 1 1 0 0,-2-7-1 0 0,-1-14 4212 0 0,5 24-3777 0 0,0 1-28 0 0,0 0-4 0 0,0 0 0 0 0,0 0 0 0 0,0 2 0 0 0,0 7-457 0 0,0-1-1 0 0,1 0 1 0 0,0 1-1 0 0,0-1 1 0 0,1 0-1 0 0,0 0 1 0 0,5 13-1 0 0,-5-18-45 0 0,0 0 0 0 0,0 1 0 0 0,-1-1 0 0 0,2 0 0 0 0,-1 0 0 0 0,0 0 0 0 0,1 0 0 0 0,-1 0 0 0 0,1-1 0 0 0,0 1 0 0 0,0-1 0 0 0,0 1 0 0 0,0-1 0 0 0,0 0 0 0 0,1 0 0 0 0,-1-1 0 0 0,1 1 0 0 0,-1-1 0 0 0,7 2 0 0 0,-5-1-9 0 0,18 0 0 0 0,-16-3 68 0 0,0 0 1 0 0,0 0-1 0 0,0 0 0 0 0,0-1 0 0 0,0 0 1 0 0,0-1-1 0 0,-1 1 0 0 0,1-1 1 0 0,-1 0-1 0 0,0-1 0 0 0,0 0 0 0 0,0 0 1 0 0,0 0-1 0 0,4-5 0 0 0,1-1 103 0 0,0 0-1 0 0,-1-1 1 0 0,-1 0 0 0 0,0-1-1 0 0,13-23 1 0 0,-20 32-60 0 0,0 0 0 0 0,0 0-1 0 0,-1-1 1 0 0,1 1 0 0 0,-1-1 0 0 0,0 1-1 0 0,0-1 1 0 0,-1 1 0 0 0,1-1 0 0 0,-1 0 0 0 0,0 1-1 0 0,0-7 1 0 0,0 9 332 0 0,-9 12-276 0 0,8-10-169 0 0,-5 9 2 0 0,1-1 0 0 0,1 1 0 0 0,0 0 0 0 0,0 0 0 0 0,1 0 0 0 0,0 0 0 0 0,-2 13 0 0 0,-2 6 0 0 0,-23 122 0 0 0,4-16 0 0 0,5-67 0 0 0,21-66 0 0 0,-1-1 0 0 0,1 0 0 0 0,0 1 0 0 0,-1-1 0 0 0,1 0 0 0 0,-1 0 0 0 0,0 1 0 0 0,1-1 0 0 0,-1 0 0 0 0,0 0 0 0 0,0 0 0 0 0,0 0 0 0 0,0 0 0 0 0,0 0 0 0 0,0 0 0 0 0,0 0 0 0 0,0-1 0 0 0,0 1 0 0 0,0 0 0 0 0,-2 0 0 0 0,0 0 0 0 0,1 0 0 0 0,-1 0 0 0 0,0-1 0 0 0,1 1 0 0 0,-1-1 0 0 0,1 0 0 0 0,-1 0 0 0 0,0 0 0 0 0,1 0 0 0 0,-4-1 0 0 0,-1 0 0 0 0,-1-1 0 0 0,1 0 0 0 0,0 0 0 0 0,0-1 0 0 0,0 1 0 0 0,-12-8 0 0 0,16 7 3 0 0,-11-5-642 0 0,1 0 0 0 0,0-2 0 0 0,1 1 0 0 0,-20-21 0 0 0,20 14-8913 0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5:11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6447 0 0,'0'0'142'0'0,"0"0"22"0"0,0 0 13 0 0,10-3 891 0 0,-2-6 2585 0 0,6-9 6002 0 0,-6 36-9490 0 0,-5-11-165 0 0,-1-1 0 0 0,0-1 0 0 0,0 1 0 0 0,-1-1 0 0 0,0 1 0 0 0,0-1 0 0 0,-1 1 0 0 0,1 0 0 0 0,-1 8 0 0 0,0 9 0 0 0,1-3 0 0 0,0-7-845 0 0,-1 10-5330 0 0,-1-19 3619 0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5:11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0,'0'0'464'0'0,"0"0"-9"0"0,0 0-223 0 0,0 0 156 0 0,0 0 100 0 0,0 12 1467 0 0,0-12-1922 0 0,3 27 5371 0 0,5 1-7450 0 0,-3-11-1383 0 0,-1-6-2619 0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5:12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8287 0 0,'0'0'191'0'0,"0"0"26"0"0,0 0 9 0 0,0 0 42 0 0,0 0 158 0 0,0 0 72 0 0,0 0 12 0 0,0 0 2 0 0,2 9 512 0 0,-2-4-576 0 0,0 1 0 0 0,0 0-1 0 0,-1 0 1 0 0,0-1-1 0 0,-3 11 1 0 0,1-1 34 0 0,2-6-1502 0 0,0-7-4080 0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5:12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0,'0'0'267'0'0,"0"0"42"0"0,0 0 17 0 0,1 1-28 0 0,3 2-262 0 0,0 0 336 0 0,0 0 0 0 0,0 0-1 0 0,0 1 1 0 0,0-1 0 0 0,3 5-1 0 0,-4-2-52 0 0,0-1-1 0 0,0 1 0 0 0,-1-1 1 0 0,0 1-1 0 0,2 7 0 0 0,-2-10-318 0 0,5 25 0 0 0,-6-23-159 0 0,0 14-3394 0 0,-1-11 2505 0 0,0 2-4352 0 0</inkml:trace>
  <inkml:trace contextRef="#ctx0" brushRef="#br0" timeOffset="1">72 282 8287 0 0,'0'0'382'0'0,"0"0"-8"0"0,1 1-240 0 0,3 7 804 0 0,2 0 1 0 0,-1-1-1 0 0,12 11 0 0 0,-13-12-236 0 0,1-1-1 0 0,-1 0 0 0 0,7 10 0 0 0,-4-8-34 0 0,-5-6-559 0 0,0 1 0 0 0,-1 0 0 0 0,1 0 1 0 0,0 0-1 0 0,0 0 0 0 0,-1 0 0 0 0,1 0 0 0 0,2 5 0 0 0,-3-5-606 0 0,0 0 0 0 0,1 0 0 0 0,-1 0 0 0 0,0 0-1 0 0,0 1 1 0 0,-1-1 0 0 0,2 5 0 0 0,-1-4-778 0 0,-1-1-227 0 0,1 0-29 0 0,0 5-4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0:08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15663 0 0,'1'0'356'0'0,"4"-2"-224"0"0,-1 0-1 0 0,0 0 1 0 0,0-1 0 0 0,0 1-1 0 0,-1-1 1 0 0,1 0-1 0 0,-1 0 1 0 0,1 0-1 0 0,2-4 1 0 0,27-35 2758 0 0,-31 37-1938 0 0,1 0 0 0 0,-1 0 1 0 0,0 0-1 0 0,0-1 1 0 0,2-7-1 0 0,-4 11-408 0 0,0 2-28 0 0,0 0-72 0 0,0 0-217 0 0,0 0 161 0 0,-13 12 1052 0 0,9-8-1417 0 0,1 1 1 0 0,-1-1-1 0 0,1 1 1 0 0,1 0-1 0 0,-1 0 1 0 0,-3 10-1 0 0,-11 17-22 0 0,13-25-1 0 0,0 1 0 0 0,1-1 0 0 0,-1 1 0 0 0,1-1 0 0 0,1 1 0 0 0,0 0 0 0 0,0 0 0 0 0,0 0 0 0 0,1 0 0 0 0,0 0 0 0 0,0 1 0 0 0,1-1 0 0 0,1 0 0 0 0,-1 0 0 0 0,3 10 0 0 0,-2-4 7 0 0,0-8-1 0 0,-5 4-83 0 0,20-18-1243 0 0,-14 5 888 0 0,0 1-1 0 0,0 0 1 0 0,0 0-1 0 0,0 0 1 0 0,0-1-1 0 0,-1 1 1 0 0,1-1 0 0 0,1-4-1 0 0,-1 2-540 0 0,3-4-562 0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5:12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0,'0'0'231'0'0,"0"0"29"0"0,0 0 19 0 0,1 2-41 0 0,25 27 5378 0 0,-25-28-5172 0 0,-1-1-217 0 0,0 0 161 0 0,0 0 100 0 0,0 0 21 0 0,0 0-66 0 0,0 0-1587 0 0,0 0-5307 0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5:14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25 308 6447 0 0,'0'0'298'0'0,"0"0"-10"0"0,0 0-118 0 0,0 0 206 0 0,0 0 111 0 0,0 0 22 0 0,0 0 3 0 0,0 0 0 0 0,0 0 0 0 0,0 0 0 0 0,0 0 0 0 0,0 0 0 0 0,0 0 0 0 0,0 8 301 0 0,-1-4 3229 0 0,-1 2-3663 0 0,1-4 37 0 0,0-1 331 0 0,-1 3-584 0 0,1-4 3517 0 0,-2-5-3547 0 0,1-1-1 0 0,-1 1 1 0 0,1-1 0 0 0,0 0 0 0 0,1 0-1 0 0,0 0 1 0 0,0 0 0 0 0,0 0-1 0 0,0-9 1 0 0,1-9 677 0 0,5-26-1 0 0,-3 21-587 0 0,5-23-222 0 0,-3 29 0 0 0,-1 1 0 0 0,-1-26 0 0 0,0 43 0 0 0,5 8 0 0 0,3 2 0 0 0,4 0 0 0 0,-9-7 0 0 0,-3 1 0 0 0,28-6 0 0 0,-23 6 0 0 0,2 0 0 0 0,6-6 0 0 0,-8 2 0 0 0,-7 5 0 0 0,1 0 0 0 0,-1 0 0 0 0,0 0 0 0 0,0-1 0 0 0,1 1 0 0 0,-1 0 0 0 0,0 0 0 0 0,0 0 0 0 0,1 0 0 0 0,-1 0 0 0 0,0 0 0 0 0,1-1 0 0 0,-1 1 0 0 0,0 0 0 0 0,1 0 0 0 0,-1 0 0 0 0,0 0 0 0 0,0 0 0 0 0,1 0 0 0 0,-1 0 0 0 0,0 0 0 0 0,1 0 0 0 0,-1 1 0 0 0,0-1 0 0 0,1 0 0 0 0,-1 0 0 0 0,0 0 0 0 0,0 0 0 0 0,1 0 0 0 0,-1 0 0 0 0,0 1 0 0 0,0-1 0 0 0,1 0 0 0 0,-1 0 0 0 0,0 0 0 0 0,0 1 0 0 0,0-1 0 0 0,1 0 0 0 0,-1 0 0 0 0,0 1 0 0 0,0-1 0 0 0,0 0 0 0 0,0 0 0 0 0,1 1 0 0 0,-1-1 0 0 0,0 0 0 0 0,0 0 0 0 0,0 1 0 0 0,0-1 0 0 0,0 0 0 0 0,0 1 0 0 0,0-1 0 0 0,0 1 0 0 0,0-1 0 0 0,3 6 0 0 0,-1 0 0 0 0,0 1 0 0 0,0-1 0 0 0,-1 1 0 0 0,2 10 0 0 0,0 5 0 0 0,3 25 0 0 0,-3-38 72 0 0,13-4 573 0 0,-13-5-431 0 0,-1 0 295 0 0,-2 0-66 0 0,2 1-294 0 0,3 0-197 0 0,-3-1-289 0 0,-2 0-138 0 0,0 0-33 0 0,0 0-4 0 0,1-1 0 0 0,0 0 419 0 0,1 0 0 0 0,-1 0 0 0 0,0 0 0 0 0,0 0 0 0 0,0 0 0 0 0,0-1-1 0 0,0 1 1 0 0,0 0 0 0 0,-1-1 0 0 0,2-1 0 0 0,1-11-419 0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5:22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12 11975 0 0,'0'0'267'0'0,"0"0"42"0"0,0 0 17 0 0,0 0-28 0 0,0 0-58 0 0,0 0 491 0 0,-17-3 2870 0 0,5 2-3065 0 0,1 0 0 0 0,-18 1-1 0 0,17 1-201 0 0,0-1-1 0 0,-22-3 0 0 0,23 2-225 0 0,0 0 0 0 0,-13 1 0 0 0,-12-1-2108 0 0,18-1 977 0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5:22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30 17503 0 0,'-6'-11'399'0'0,"-16"1"1122"0"0,19 8-1521 0 0,2 1 0 0 0,0 0 0 0 0,0 1 0 0 0,0-1 0 0 0,0 1 0 0 0,0-1 0 0 0,-1 1 0 0 0,1-1 0 0 0,0 1 0 0 0,0 0 0 0 0,-1-1 0 0 0,1 1 0 0 0,0 0 0 0 0,0 0 0 0 0,-1 0 0 0 0,-1 0 0 0 0,-3 0 0 0 0,1 0 221 0 0,0 0-1 0 0,-1 0 1 0 0,1 1-1 0 0,0 0 0 0 0,-1 0 1 0 0,1 1-1 0 0,-7 2 1 0 0,-17 4-2585 0 0,18-6-4460 0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5:23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29 17503 0 0,'0'0'384'0'0,"0"0"88"0"0,0 0 8 0 0,-7-4 8 0 0,-1 1-392 0 0,-1 1-96 0 0,0 2 0 0 0,9 0 0 0 0,-9-4 432 0 0,2 1 64 0 0,0 1 16 0 0,7 2 0 0 0,0 0-824 0 0,-8-3-160 0 0,-3-1-32 0 0,1 1-4920 0 0,1 5-984 0 0</inkml:trace>
  <inkml:trace contextRef="#ctx0" brushRef="#br0" timeOffset="1">72 32 15663 0 0,'0'0'356'0'0,"0"0"50"0"0,0 0 20 0 0,0 0-42 0 0,-6-2-3 0 0,4-1 3458 0 0,-4-6-3821 0 0,1 8-21 0 0,4 2 4 0 0,-3-2-339 0 0,-1 0 0 0 0,0 1-1 0 0,1 0 1 0 0,-1 0 0 0 0,-9 1-1 0 0,8 0-424 0 0,-3-1-260 0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5:24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0 332 11975 0 0,'0'0'267'0'0,"0"0"42"0"0,0 0 17 0 0,0 0-28 0 0,0 0-58 0 0,0 0 491 0 0,0 0 238 0 0,0 0 45 0 0,0 0 8 0 0,0 0 2 0 0,5-8 1024 0 0,-2 3-1460 0 0,0-1 0 0 0,-1-1-1 0 0,3-10 1 0 0,-4 11-318 0 0,1 0 1 0 0,0 0 0 0 0,1 0-1 0 0,3-8 1 0 0,33-62 1945 0 0,-10 18-916 0 0,25-59-1128 0 0,-54 117-172 0 0,0 0 0 0 0,0 0 0 0 0,0 0 0 0 0,0 0 0 0 0,0 0 0 0 0,0 1 0 0 0,0-1 0 0 0,0 0 0 0 0,0 0 0 0 0,1 0 0 0 0,-1 0 0 0 0,0 0 0 0 0,0 0 0 0 0,0 0 0 0 0,0 0 0 0 0,0 0 0 0 0,0 0 0 0 0,0 0 0 0 0,0 0 0 0 0,0 0 0 0 0,0 0 0 0 0,0 0 0 0 0,0 0 0 0 0,0 0 0 0 0,1 0 0 0 0,-1 0 0 0 0,0 0 0 0 0,0 0 0 0 0,0 0 0 0 0,0 0 0 0 0,0 0 0 0 0,0 0 0 0 0,0 0 0 0 0,0 0 0 0 0,0 0 0 0 0,0 0 0 0 0,0 0 0 0 0,-4 23 0 0 0,1-12 0 0 0,2-1 0 0 0,3 5 0 0 0,1-12 0 0 0,-1-2 0 0 0,0 1 0 0 0,0 0 0 0 0,0-1 0 0 0,0 1 0 0 0,0 0 0 0 0,0-1 0 0 0,0 0 0 0 0,0 1 0 0 0,1-1 0 0 0,-1 0 0 0 0,0 0 0 0 0,1-1 0 0 0,-1 1 0 0 0,1 0 0 0 0,2 0 0 0 0,4 0 0 0 0,0-1 0 0 0,-1 0 0 0 0,18-1 0 0 0,-25 0 0 0 0,0 1 0 0 0,0 0 0 0 0,0 0 0 0 0,-1 0 0 0 0,1 0 0 0 0,0 0 0 0 0,0 0 0 0 0,0 0 0 0 0,-1 0 0 0 0,1 0 0 0 0,0 0 0 0 0,0 0 0 0 0,-1 0 0 0 0,1 1 0 0 0,0-1 0 0 0,0 0 0 0 0,-1 0 0 0 0,1 1 0 0 0,0-1 0 0 0,0 1 0 0 0,-1-1 0 0 0,1 1 0 0 0,-1-1 0 0 0,1 1 0 0 0,1 0 0 0 0,-2 1 0 0 0,1 1 0 0 0,-1-1 0 0 0,0 0 0 0 0,1 0 0 0 0,-1 0 0 0 0,0 1 0 0 0,0-1 0 0 0,-1 0 0 0 0,1 0 0 0 0,-1 4 0 0 0,-2 7 0 0 0,0 0 0 0 0,-1 0 0 0 0,-9 19 0 0 0,7-18 0 0 0,0 0 0 0 0,-4 18 0 0 0,9-21 0 0 0,0-10 0 0 0,1 0 0 0 0,0-1 0 0 0,0 1 0 0 0,0 0 0 0 0,0 0 0 0 0,0-1 0 0 0,0 1 0 0 0,0 0 0 0 0,0 0 0 0 0,1-1 0 0 0,-1 1 0 0 0,0 0 0 0 0,0-1 0 0 0,1 1 0 0 0,-1 0 0 0 0,0-1 0 0 0,1 2 0 0 0,5 0 0 0 0,-6-2 0 0 0,2 1 0 0 0,-1 0 0 0 0,0-1 0 0 0,-1 1 0 0 0,1-1 0 0 0,0 0 0 0 0,-1 1 0 0 0,1-1 0 0 0,0 0 0 0 0,0 0 0 0 0,-1 0 0 0 0,1 0 0 0 0,0 1 0 0 0,0-1 0 0 0,0 0 0 0 0,-1 0 0 0 0,1 0 0 0 0,0 0 0 0 0,0-1 0 0 0,-1 1 0 0 0,1 0 0 0 0,0 0 0 0 0,1-1 0 0 0,0 2 0 0 0,-1-1 0 0 0,0 0 0 0 0,0 0 0 0 0,0 0 0 0 0,0 0 0 0 0,0 0 0 0 0,0-1 0 0 0,0 1 0 0 0,0 0 0 0 0,0 0 0 0 0,0-1 0 0 0,0 1 0 0 0,0 0 0 0 0,0-1 0 0 0,1-1 0 0 0,5-1-553 0 0,-1-2-1 0 0,-1 1 1 0 0,1-1 0 0 0,-1 0-1 0 0,0 0 1 0 0,0 0 0 0 0,0-1-1 0 0,-1 0 1 0 0,4-7 0 0 0,-2 5-7634 0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5:25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36 15663 0 0,'0'0'356'0'0,"1"-2"50"0"0,1 1-258 0 0,0-1-66 0 0,5-10 854 0 0,-7 11-866 0 0,0 1 1 0 0,1-1-1 0 0,-1 1 0 0 0,0 0 0 0 0,0-1 1 0 0,1 1-1 0 0,-1-1 0 0 0,0 1 0 0 0,0 0 1 0 0,0-1-1 0 0,0 1 0 0 0,0-1 0 0 0,1 1 1 0 0,-1-1-1 0 0,0 1 0 0 0,0-1 0 0 0,0 1 0 0 0,0-1 1 0 0,0 1-1 0 0,-1-1 0 0 0,1 1 0 0 0,0-1 1 0 0,0 1-1 0 0,0-1 0 0 0,0 1 0 0 0,0 0 1 0 0,-1-1-1 0 0,1 1 0 0 0,0-1 0 0 0,0 1 1 0 0,-1 0-1 0 0,1-1 0 0 0,0 1 0 0 0,-1-1 0 0 0,1 1 1 0 0,0 0-1 0 0,-1 0 0 0 0,1-1 0 0 0,0 1 1 0 0,-1 0-1 0 0,1 0 0 0 0,-1-1 0 0 0,1 1 1 0 0,-1 0-1 0 0,1 0 0 0 0,0 0 0 0 0,-1 0 1 0 0,1-1-1 0 0,-1 1 0 0 0,1 0 0 0 0,-1 0 1 0 0,1 0-1 0 0,-1 0 0 0 0,1 0 0 0 0,-1 0 0 0 0,1 0 1 0 0,-1 1-1 0 0,0-1 0 0 0,-2 0 356 0 0,0 1 0 0 0,0-1-1 0 0,0 1 1 0 0,0 0 0 0 0,0 0 0 0 0,0 0 0 0 0,0 0-1 0 0,-3 2 1 0 0,-6 5-426 0 0,1 1 0 0 0,0 1 0 0 0,0 0 0 0 0,1 0 0 0 0,0 1 0 0 0,-14 20 0 0 0,22-29 0 0 0,2-1 0 0 0,-1-1 0 0 0,0 1 0 0 0,1 0 0 0 0,-1 0 0 0 0,1 0 0 0 0,-1-1 0 0 0,1 1 0 0 0,-1 0 0 0 0,1 0 0 0 0,0 0 0 0 0,-1 0 0 0 0,1 0 0 0 0,0 0 0 0 0,0 0 0 0 0,0 2 0 0 0,-1-2 0 0 0,1 0 0 0 0,-1 0 0 0 0,1 0 0 0 0,0 0 0 0 0,-1 0 0 0 0,1 1 0 0 0,0-1 0 0 0,0 0 0 0 0,0 0 0 0 0,0 1 0 0 0,0-1 0 0 0,0 0 0 0 0,0 0 0 0 0,0 0 0 0 0,1 1 0 0 0,-1-1 0 0 0,0 0 0 0 0,1 0 0 0 0,-1 0 0 0 0,2 3 0 0 0,0 0 0 0 0,-1-2 0 0 0,0 1 0 0 0,0-1 0 0 0,0 0 0 0 0,0 1 0 0 0,0-1 0 0 0,1 0 0 0 0,-1 0 0 0 0,1 0 0 0 0,0 0 0 0 0,2 3 0 0 0,2 0 0 0 0,1-1 0 0 0,-1 1 0 0 0,1-1 0 0 0,8 3 0 0 0,-12-5 0 0 0,0-1 0 0 0,0 1 0 0 0,0 0 0 0 0,0 0 0 0 0,0 1 0 0 0,-1-1 0 0 0,4 3 0 0 0,-5-4 0 0 0,-1 0 0 0 0,1 0 0 0 0,0 0 0 0 0,0 0 0 0 0,0 0 0 0 0,-1 0 0 0 0,1 0 0 0 0,0 0 0 0 0,-1 0 0 0 0,1 0 0 0 0,-1 0 0 0 0,1 1 0 0 0,-1-1 0 0 0,0 0 0 0 0,1 0 0 0 0,-1 0 0 0 0,0 1 0 0 0,0-1 0 0 0,0 2 0 0 0,0 1 0 0 0,-1 10 0 0 0,-2-11 0 0 0,2-2 0 0 0,-2 2 0 0 0,0 0 0 0 0,0 0 0 0 0,0-1 0 0 0,0 1 0 0 0,-1-1 0 0 0,1 0 0 0 0,-1 1 0 0 0,1-1 0 0 0,-1-1 0 0 0,0 1 0 0 0,1-1 0 0 0,-1 1 0 0 0,0-1 0 0 0,0 0 0 0 0,0-1 0 0 0,0 1 0 0 0,-1-1 0 0 0,1 1 0 0 0,0-1 0 0 0,0 0 0 0 0,0-1 0 0 0,0 1 0 0 0,0-1 0 0 0,0 0 0 0 0,0 0 0 0 0,-5-2 0 0 0,7 3 0 0 0,1-1 0 0 0,0 1 0 0 0,0-1 0 0 0,0 0 0 0 0,0 1 0 0 0,-1-1 0 0 0,1 0 0 0 0,0 0 0 0 0,0 0 0 0 0,0 0 0 0 0,1 0 0 0 0,-1 0 0 0 0,0 0 0 0 0,0 0 0 0 0,0 0 0 0 0,1 0 0 0 0,-1 0 0 0 0,1 0 0 0 0,-1-1 0 0 0,0 0 0 0 0,-1-2 0 0 0,0-4 0 0 0,1 0 0 0 0,3 3 0 0 0,4 10 0 0 0,2 5 0 0 0,-5-5 0 0 0,-2-4 0 0 0,0 1 0 0 0,0-1 0 0 0,0 0 0 0 0,0 1 0 0 0,0-1 0 0 0,0 0 0 0 0,1 0 0 0 0,-1 0 0 0 0,0 0 0 0 0,1 0 0 0 0,-1 0 0 0 0,3 1 0 0 0,-1-1 0 0 0,0 0 0 0 0,1 1 0 0 0,-1-2 0 0 0,0 1 0 0 0,0 0 0 0 0,6 0 0 0 0,3 1 0 0 0,-11-2 0 0 0,-1 1 0 0 0,1-1 0 0 0,0 0 0 0 0,-1 0 0 0 0,1 1 0 0 0,0-1 0 0 0,0 0 0 0 0,-1 0 0 0 0,1 0 0 0 0,0 0 0 0 0,0 0 0 0 0,-1 0 0 0 0,1 0 0 0 0,0 0 0 0 0,0 0 0 0 0,-1 0 0 0 0,1-1 0 0 0,0 1 0 0 0,-1 0 0 0 0,1 0 0 0 0,0-1 0 0 0,-1 1 0 0 0,2-1 0 0 0,1-1 0 0 0,5 0 0 0 0,1-1 0 0 0,0 0 0 0 0,-1 0 0 0 0,0-1 0 0 0,0 0 0 0 0,0-1 0 0 0,0 0 0 0 0,-1 0 0 0 0,1 0 0 0 0,11-12 0 0 0,-10 7 124 0 0,0 1 0 0 0,1 0 0 0 0,17-11 0 0 0,6-6 311 0 0,18-13 682 0 0,-51 38-1117 0 0,0 1 0 0 0,1-1 0 0 0,-1 1 0 0 0,0 0 0 0 0,0-1 0 0 0,1 1 0 0 0,-1 0 0 0 0,0 0 0 0 0,1-1 0 0 0,-1 1 0 0 0,0 0 0 0 0,1 0 0 0 0,-1-1 0 0 0,0 1 0 0 0,1 0 0 0 0,-1 0 0 0 0,1 0 0 0 0,-1 0 0 0 0,1-1 0 0 0,-1 1 0 0 0,0 0 0 0 0,1 0 0 0 0,-1 0 0 0 0,1 0 0 0 0,-1 0 0 0 0,1 0 0 0 0,-1 0 0 0 0,0 0 0 0 0,1 0 0 0 0,-1 1 0 0 0,1-1 0 0 0,2 5 0 0 0,-1-2 0 0 0,0 0 0 0 0,-1 0 0 0 0,0 0 0 0 0,0 0 0 0 0,0 0 0 0 0,0 1 0 0 0,0-1 0 0 0,0 0 0 0 0,-1 1 0 0 0,0-1 0 0 0,0 0 0 0 0,0 6 0 0 0,-1 7 0 0 0,-5 22 0 0 0,1-14 0 0 0,4-20 0 0 0,-1 14 0 0 0,4-9 0 0 0,-2-8 0 0 0,0-1 0 0 0,0 1 0 0 0,0-1 0 0 0,0 1 0 0 0,0-1 0 0 0,0 1 0 0 0,0-1 0 0 0,1 1 0 0 0,-1-1 0 0 0,0 1 0 0 0,0-1 0 0 0,0 1 0 0 0,1-1 0 0 0,-1 0 0 0 0,0 1 0 0 0,1-1 0 0 0,-1 1 0 0 0,0-1 0 0 0,1 0 0 0 0,-1 1 0 0 0,0-1 0 0 0,1 0 0 0 0,-1 1 0 0 0,1-1 0 0 0,-1 0 0 0 0,1 0 0 0 0,-1 1 0 0 0,0-1 0 0 0,1 0 0 0 0,-1 0 0 0 0,1 0 0 0 0,-1 0 0 0 0,1 0 0 0 0,-1 0 0 0 0,1 0 0 0 0,-1 0 0 0 0,2 0 0 0 0,-1 0 0 0 0,14 2 0 0 0,-10-4 0 0 0,-3 1 0 0 0,13-6 0 0 0,0-1 0 0 0,-1 0 0 0 0,0 0 0 0 0,0-2 0 0 0,21-18 0 0 0,3-3 0 0 0,-17 14 0 0 0,-20 17 0 0 0,-1 0 0 0 0,0-1 0 0 0,0 1 0 0 0,1 0 0 0 0,-1 0 0 0 0,0 0 0 0 0,1-1 0 0 0,-1 1 0 0 0,0 0 0 0 0,1 0 0 0 0,-1 0 0 0 0,0 0 0 0 0,1 0 0 0 0,-1-1 0 0 0,0 1 0 0 0,1 0 0 0 0,-1 0 0 0 0,0 0 0 0 0,1 0 0 0 0,-1 0 0 0 0,0 0 0 0 0,1 0 0 0 0,0 1 0 0 0,-1-1 0 0 0,1 0 0 0 0,-1 1 0 0 0,0-1 0 0 0,1 0 0 0 0,-1 1 0 0 0,0-1 0 0 0,1 0 0 0 0,-1 1 0 0 0,0-1 0 0 0,0 1 0 0 0,1-1 0 0 0,-1 1 0 0 0,0-1 0 0 0,0 1 0 0 0,0-1 0 0 0,0 1 0 0 0,0-1 0 0 0,0 1 0 0 0,0-1 0 0 0,1 0 0 0 0,-1 1 0 0 0,0-1 0 0 0,-1 1 0 0 0,1 0 0 0 0,0 3 0 0 0,1 0 0 0 0,-1-1 0 0 0,1 0 0 0 0,-1 1 0 0 0,1-1 0 0 0,2 5 0 0 0,2 0 0 0 0,-3-7 0 0 0,1 1 0 0 0,-1-1 0 0 0,0 0 0 0 0,1 0 0 0 0,-1 0 0 0 0,1-1 0 0 0,-1 1 0 0 0,1-1 0 0 0,0 1 0 0 0,-1-1 0 0 0,1 0 0 0 0,-1 0 0 0 0,1 0 0 0 0,0 0 0 0 0,-1 0 0 0 0,5-1 0 0 0,2-1 0 0 0,0 0 0 0 0,-1-1 0 0 0,12-4 0 0 0,10-7 0 0 0,-21 12 0 0 0,0 6 0 0 0,-7-1 13 0 0,-1 0-17 0 0,17 12-69 0 0,-16-14-264 0 0,9-1-1430 0 0,-10-2 1077 0 0,1 0 0 0 0,-1 1 1 0 0,0-1-1 0 0,0 1 0 0 0,0-1 0 0 0,0 0 0 0 0,-1 0 0 0 0,1 1 0 0 0,0-5 1 0 0,0 3-1869 0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5:26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49 19351 0 0,'-15'-4'1943'0'0,"19"-9"-1694"0"0,-2 12-132 0 0,-1 0 1 0 0,1-1-1 0 0,0 1 0 0 0,-1 0 0 0 0,1 0 0 0 0,0 0 1 0 0,0 0-1 0 0,0 0 0 0 0,-1 0 0 0 0,1 0 0 0 0,0 1 1 0 0,0-1-1 0 0,3 0 0 0 0,-2 0 122 0 0,11-4 342 0 0,-10 3-425 0 0,0 0 0 0 0,0 1 1 0 0,0-1-1 0 0,0 1 0 0 0,1 0 1 0 0,-1 1-1 0 0,0-1 0 0 0,0 1 1 0 0,8 0-1 0 0,-4-1-327 0 0,-5 1-327 0 0,0 0-1 0 0,0 0 1 0 0,-1 0-1 0 0,1 0 1 0 0,0 1-1 0 0,0-1 1 0 0,4 2 0 0 0,1 1-7352 0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5:26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15663 0 0,'0'0'356'0'0,"0"0"50"0"0,0 0 20 0 0,0 0-42 0 0,0 0-112 0 0,0 0 463 0 0,0 0 234 0 0,0 0 45 0 0,0 0 8 0 0,0 0 2 0 0,0 0 0 0 0,0 0 0 0 0,0 0-69 0 0,0 0-290 0 0,0 0-121 0 0,0 0-28 0 0,0 0-72 0 0,-1 1-289 0 0,-11 7-138 0 0,10-7-17 0 0,0 1 0 0 0,0-1 0 0 0,0 0 0 0 0,0 1 0 0 0,0-1 0 0 0,0 1 0 0 0,0 0 0 0 0,1-1 0 0 0,-1 1 0 0 0,1 0 0 0 0,-1 0 0 0 0,1 0 0 0 0,0 0 0 0 0,-1 0 0 0 0,1 1 0 0 0,-1 3 0 0 0,-6 17 162 0 0,-13 24 0 0 0,11-26 141 0 0,-11 32 1 0 0,18-43 279 0 0,0 1-712 0 0,0 0 1 0 0,-2 12-1 0 0,5-19 110 0 0,0 0 0 0 0,-1 0 1 0 0,1 0-1 0 0,1 0 1 0 0,-1-1-1 0 0,1 1 0 0 0,-1 0 1 0 0,1 0-1 0 0,3 6 0 0 0,-4-8 519 0 0,13 10 107 0 0,-10-10-607 0 0,0 1 0 0 0,13-1 0 0 0,-10-2 0 0 0,-1 0 0 0 0,1-1 0 0 0,-1 1 0 0 0,1-1 0 0 0,-1 0 0 0 0,0 0 0 0 0,1-1 0 0 0,5-2 0 0 0,41-22 0 0 0,-33 16 0 0 0,-10 4 0 0 0,1 0 0 0 0,-1-1 0 0 0,-1 0 0 0 0,11-11 0 0 0,2-1 0 0 0,-16 14-406 0 0,1-1 0 0 0,-1-1 0 0 0,1 1 0 0 0,-2-1 0 0 0,1 1 0 0 0,-1-1 0 0 0,0-1 0 0 0,0 1 0 0 0,3-11 0 0 0,-5 12-146 0 0,0 0 1 0 0,-1 0-1 0 0,1 1 0 0 0,-1-1 1 0 0,0-1-1 0 0,-1 1 0 0 0,0 0 0 0 0,0 0 1 0 0,0 0-1 0 0,0 0 0 0 0,-1 0 1 0 0,0 0-1 0 0,-3-8 0 0 0,-1 2-7160 0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5:27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17503 0 0,'0'0'399'0'0,"0"0"60"0"0,0 0 21 0 0,0 0-59 0 0,2 0-136 0 0,21-4 1726 0 0,1 1 0 0 0,-1 2 0 0 0,47 2 0 0 0,26 4-2011 0 0,-77-4-1516 0 0,25-2 0 0 0,-35-1-7356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0:13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22 6447 0 0,'-15'-4'298'0'0,"12"3"-10"0"0,1 0-188 0 0,-4-2 49 0 0,12 0 1038 0 0,0 0 922 0 0,-4 2 4584 0 0,-5 1-6675 0 0,-9-4 962 0 0,11 3-365 0 0,7 1-180 0 0,-5 0-374 0 0,-1 0 0 0 0,0 0-1 0 0,1 0 1 0 0,-1 0 0 0 0,0 0 0 0 0,0 0-1 0 0,1 0 1 0 0,-1 0 0 0 0,0 0 0 0 0,1 0-1 0 0,-1 0 1 0 0,0 0 0 0 0,1 1 0 0 0,-1-1-1 0 0,0 0 1 0 0,0 0 0 0 0,1 0 0 0 0,-1 0-1 0 0,0 1 1 0 0,0-1 0 0 0,1 0 0 0 0,-1 0 0 0 0,0 0-1 0 0,0 1 1 0 0,0-1 0 0 0,1 0 0 0 0,-1 0-1 0 0,0 1 1 0 0,0-1 0 0 0,0 0 0 0 0,0 1-1 0 0,0-1 1 0 0,-4 11 1091 0 0,-17 10-228 0 0,19-19-821 0 0,-11 5-86 0 0,-7 2-18 0 0,12-5 1 0 0,2-3 72 0 0,5-1 299 0 0,1 0 117 0 0,0 0 21 0 0,0 0-66 0 0,-2 0-294 0 0,-5-5-133 0 0,7-1-16 0 0,0 5 0 0 0,1 0 0 0 0,-1 0 0 0 0,0 0 0 0 0,1 0 0 0 0,-1 0 0 0 0,1 0 0 0 0,0 0 0 0 0,-1 0 0 0 0,1 1 0 0 0,0-1 0 0 0,-1 0 0 0 0,1 0 0 0 0,0 1 0 0 0,0-1 0 0 0,0 0 0 0 0,-1 1 0 0 0,1-1 0 0 0,0 1 0 0 0,0-1 0 0 0,0 1 0 0 0,0-1 0 0 0,0 1 0 0 0,0 0 0 0 0,0-1 0 0 0,2 1 0 0 0,53-16 0 0 0,-49 13 0 0 0,-7 2 0 0 0,1 0 0 0 0,20 4 0 0 0,-9 2 0 0 0,-10 0 0 0 0,-2-3 0 0 0,3 3 0 0 0,0 0 0 0 0,-1 1 0 0 0,0-1 0 0 0,0 1 0 0 0,3 10 0 0 0,-5-12 0 0 0,1-1 0 0 0,-1 1 0 0 0,0-1 0 0 0,-1 0 0 0 0,1 1 0 0 0,0-1 0 0 0,-1 1 0 0 0,0-1 0 0 0,0 0 0 0 0,0 0 0 0 0,0 1 0 0 0,-2 2 0 0 0,-7 20-13 0 0,6-18 34 0 0,1 1 0 0 0,-1-1 1 0 0,-9 16-1 0 0,10-19 171 0 0,0-1-1 0 0,1 1 0 0 0,-4 10 1 0 0,5-11-91 0 0,0-1 0 0 0,0 0-1 0 0,0 0 1 0 0,-1 1 0 0 0,0-1 0 0 0,1 0 0 0 0,-1-1 0 0 0,0 1 0 0 0,0 0-1 0 0,0 0 1 0 0,-5 3 0 0 0,-4 6-101 0 0,9-9 0 0 0,-1-1 0 0 0,1 1 0 0 0,0-1 0 0 0,-1 1 0 0 0,1-1 0 0 0,-1 0 0 0 0,-5 4 0 0 0,-11 9 0 0 0,12-13 0 0 0,-1-4 0 0 0,5-5 0 0 0,3 7 0 0 0,0-1 0 0 0,0 1 0 0 0,0 0 0 0 0,-1-1 0 0 0,1 1 0 0 0,0 0 0 0 0,0-1 0 0 0,0 1 0 0 0,0 0 0 0 0,0-1 0 0 0,0 1 0 0 0,0 0 0 0 0,0-1 0 0 0,0 1 0 0 0,0 0 0 0 0,0-1 0 0 0,1 1 0 0 0,-1 0 0 0 0,0-1 0 0 0,0 1 0 0 0,0 0 0 0 0,0 0 0 0 0,0-1 0 0 0,1 1 0 0 0,-1 0 0 0 0,0-1 0 0 0,0 1 0 0 0,0 0 0 0 0,1 0 0 0 0,-1-1 0 0 0,0 1 0 0 0,0 0 0 0 0,1 0 0 0 0,-1 0 0 0 0,0-1 0 0 0,1 1 0 0 0,11-4 0 0 0,-10 4 0 0 0,14-8 0 0 0,-14 8 0 0 0,-1-1 0 0 0,1 0 0 0 0,-1 1 0 0 0,1-1 0 0 0,-1 1 0 0 0,1 0 0 0 0,0-1 0 0 0,-1 1 0 0 0,1 0 0 0 0,0 0 0 0 0,-1 0 0 0 0,1 0 0 0 0,2 0 0 0 0,4 0 0 0 0,13 2 0 0 0,-1 0 0 0 0,1 1 0 0 0,24 7 0 0 0,-14-2 0 0 0,-16-3 0 0 0,0-2 0 0 0,0 1 0 0 0,0-2 0 0 0,1 0 0 0 0,20 0 0 0 0,-26-4 0 0 0,-2-2 0 0 0,-7 4 1 0 0,-1 0-1 0 0,0 0 1 0 0,0 0 0 0 0,1-1-1 0 0,-1 1 1 0 0,0 0 0 0 0,0 0-1 0 0,1 0 1 0 0,-1 0 0 0 0,0 0-1 0 0,0-1 1 0 0,1 1 0 0 0,-1 0-1 0 0,0 0 1 0 0,0 0-1 0 0,0-1 1 0 0,0 1 0 0 0,1 0-1 0 0,-1 0 1 0 0,0 0 0 0 0,0-1-1 0 0,0 1 1 0 0,0 0 0 0 0,0 0-1 0 0,0-1 1 0 0,0 1 0 0 0,0 0-1 0 0,0-1 1 0 0,0 1 0 0 0,0 0-1 0 0,0 0 1 0 0,0-1 0 0 0,0 1-1 0 0,0 0 1 0 0,0 0-1 0 0,0-1 1 0 0,0 1 0 0 0,0 0-1 0 0,0 0 1 0 0,0-1 0 0 0,0 1-1 0 0,0 0 1 0 0,0 0 0 0 0,-1-1-1 0 0,1 1 1 0 0,0 0 0 0 0,0 0-1 0 0,0 0 1 0 0,0-1 0 0 0,-1 1-1 0 0,-8-7-134 0 0,9 7 102 0 0,-14-8-2628 0 0,8 4 1637 0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5:50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181 212 15663 0 0,'0'0'356'0'0,"0"0"50"0"0,0 0 20 0 0,0 0-42 0 0,0 0-180 0 0,0 0 176 0 0,0 0 107 0 0,0 0 22 0 0,0 0 3 0 0,0 0 0 0 0,0 0 0 0 0,0 0 0 0 0,0 0 0 0 0,0 0 0 0 0,0 0 0 0 0,0 0-487 0 0,1 0-1 0 0,-1 0 1 0 0,0 0-1 0 0,0 0 1 0 0,0 0-1 0 0,0 0 1 0 0,1 0-1 0 0,-1 0 0 0 0,0 0 1 0 0,0 0-1 0 0,0 0 1 0 0,0 0-1 0 0,0 1 1 0 0,1-1-1 0 0,-1 0 1 0 0,0 0-1 0 0,0 0 1 0 0,0 0-1 0 0,0 0 1 0 0,0 0-1 0 0,0 0 1 0 0,0 0-1 0 0,1 1 1 0 0,-1-1-1 0 0,0 0 1 0 0,0 0-1 0 0,0 0 1 0 0,0 0-1 0 0,0 0 0 0 0,0 1 1 0 0,0-1-1 0 0,0 0 1 0 0,0 0-1 0 0,0 0 1 0 0,0 0-1 0 0,0 0 1 0 0,0 1-1 0 0,0-1 1 0 0,-2 2-5 0 0,-1-1 1 0 0,1 1-1 0 0,0 0 1 0 0,-1-1-1 0 0,0 0 1 0 0,1 0 0 0 0,-5 2-1 0 0,-13 6 53 0 0,15-5-35 0 0,-7 3 350 0 0,-1 2-1 0 0,2 0 1 0 0,-1 0 0 0 0,-15 18-1 0 0,20-20-387 0 0,1 0 0 0 0,0 1 0 0 0,1 0 0 0 0,0 0 0 0 0,0 0 0 0 0,1 1 0 0 0,0-1 0 0 0,0 1 0 0 0,1 0 0 0 0,0 0 0 0 0,0 1 0 0 0,-1 18 0 0 0,3-18 0 0 0,1 4 0 0 0,3-10 0 0 0,-1-3 0 0 0,-1 0 0 0 0,0 0 0 0 0,0 0 0 0 0,0 0 0 0 0,-1 0 0 0 0,1 0 0 0 0,0 0 0 0 0,1 0 0 0 0,-1-1 0 0 0,0 1 0 0 0,0 0 0 0 0,0-1 0 0 0,0 1 0 0 0,0-1 0 0 0,1 1 0 0 0,-1-1 0 0 0,0 0 0 0 0,1 1 0 0 0,-1-1 0 0 0,0 0 0 0 0,0 0 0 0 0,1 0 0 0 0,-1 0 0 0 0,0 0 0 0 0,1 0 0 0 0,-1 0 0 0 0,0 0 0 0 0,1-1 0 0 0,1 0 0 0 0,0 1 0 0 0,2-2 0 0 0,1 0 0 0 0,0 0 0 0 0,-1-1 0 0 0,1 1 0 0 0,-1-1 0 0 0,0 0 0 0 0,0-1 0 0 0,0 1 0 0 0,-1-1 0 0 0,1 0 0 0 0,5-6 0 0 0,4-6 0 0 0,22-33 0 0 0,-30 40 0 0 0,0-2 103 0 0,0 1-1 0 0,0-1 0 0 0,-1 0 1 0 0,0-1-1 0 0,-1 1 1 0 0,0-1-1 0 0,-1 0 0 0 0,0 0 1 0 0,2-24-1 0 0,-4 27-34 0 0,-1 0 1 0 0,0 0-1 0 0,-1 0 0 0 0,0 1 0 0 0,0-1 1 0 0,-1 0-1 0 0,0 1 0 0 0,0-1 0 0 0,-1 1 1 0 0,0-1-1 0 0,-1 1 0 0 0,0 0 1 0 0,0 1-1 0 0,-9-14 0 0 0,7 13-105 0 0,-3-3-264 0 0,1 0 1 0 0,-17-15-1 0 0,23 24 251 0 0,-1 0-1 0 0,1 0 1 0 0,0 0-1 0 0,-1 1 1 0 0,1-1 0 0 0,-1 1-1 0 0,1-1 1 0 0,-1 1 0 0 0,0 0-1 0 0,0 0 1 0 0,0 0 0 0 0,1 1-1 0 0,-1-1 1 0 0,0 0 0 0 0,0 1-1 0 0,0 0 1 0 0,0 0-1 0 0,-4 0 1 0 0,3 1-198 0 0,1 0 0 0 0,0 0-1 0 0,-1 0 1 0 0,1 1 0 0 0,0-1 0 0 0,0 1-1 0 0,0 0 1 0 0,0 0 0 0 0,0 0 0 0 0,0 0-1 0 0,-4 5 1 0 0,-14 18-4582 0 0,14-15 2783 0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5:51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1 365 17503 0 0,'0'0'399'0'0,"0"0"60"0"0,0 0 21 0 0,0 0-59 0 0,1-1-276 0 0,4-3 273 0 0,0 0 0 0 0,0-1 0 0 0,-1 1 0 0 0,0-1 0 0 0,6-8 0 0 0,8-10 1558 0 0,-11 14-1544 0 0,-1 0 0 0 0,-1 1-1 0 0,0-2 1 0 0,5-10 0 0 0,8-14 517 0 0,97-169 1550 0 0,-108 190-2350 0 0,-21 33-130 0 0,7-13-20 0 0,1 1 1 0 0,1 0-1 0 0,0 1 1 0 0,-8 15-1 0 0,11-20 13 0 0,-3 16-88 0 0,5-19 52 0 0,-1 1 0 0 0,1-1 0 0 0,0 1 0 0 0,0 0 0 0 0,0-1 0 0 0,0 1 0 0 0,0-1 0 0 0,0 1 0 0 0,0 0 0 0 0,1-1 0 0 0,-1 1 0 0 0,0-1 0 0 0,1 1 0 0 0,-1-1 0 0 0,1 1 0 0 0,0-1 0 0 0,0 0 0 0 0,-1 1 0 0 0,1-1 0 0 0,0 0 0 0 0,0 1 0 0 0,0-1 0 0 0,0 0 0 0 0,0 0 0 0 0,1 0 0 0 0,-1 0 0 0 0,0 0 0 0 0,2 1 0 0 0,2 0-118 0 0,1 1 1 0 0,-1-1-1 0 0,1-1 0 0 0,-1 1 0 0 0,1-1 0 0 0,7 1 1 0 0,14 3-99 0 0,-18-2 240 0 0,0 1 0 0 0,-1 0 0 0 0,-2 3 0 0 0,-5-4 0 0 0,0-1 0 0 0,0 1 0 0 0,-1 0 0 0 0,1 0 0 0 0,-1 0 0 0 0,1 0 0 0 0,-1 0 0 0 0,0-1 0 0 0,0 1 0 0 0,0 0 0 0 0,0 0 0 0 0,-1 0 0 0 0,1 0 0 0 0,-3 5 0 0 0,-1 4 0 0 0,-1 1 0 0 0,-6 12 0 0 0,-2 4 0 0 0,10-20 0 0 0,0-2-72 0 0,3-5-299 0 0,0-2-117 0 0,0 0-21 0 0,0 0-207 0 0,0 0-857 0 0,2-3-379 0 0,9-8-80 0 0,0-3-15 0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5:55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97 2759 0 0,'0'0'126'0'0,"2"0"-5"0"0,6 1-22 0 0,-6-1 277 0 0,-2 0 113 0 0,0 0 20 0 0,0 0 3 0 0,0 0 0 0 0,0 0 0 0 0,0 0 0 0 0,0 0 0 0 0,0 0 0 0 0,0 0 0 0 0,0 0 0 0 0,0 0-69 0 0,-15-13 659 0 0,10 8-599 0 0,4 4-60 0 0,1 1-222 0 0,1-1 166 0 0,4-26 1202 0 0,0 19-1501 0 0,29-33 6912 0 0,-33 39-6488 0 0,-1 2 0 0 0,0 0 0 0 0,0 0 0 0 0,0 0 0 0 0,0 0-69 0 0,0 0-222 0 0,0 0 166 0 0,0 0 101 0 0,0 0 21 0 0,0 0-66 0 0,-12 13-275 0 0,8-10-171 0 0,-3 7 3 0 0,0 0 0 0 0,0 1 0 0 0,1 0 0 0 0,0 0 0 0 0,1 0 0 0 0,0 0 0 0 0,1 1 0 0 0,-3 16 0 0 0,2-14 0 0 0,1 0 0 0 0,-10 17 0 0 0,9-18 0 0 0,-1-1 0 0 0,-6 27 0 0 0,11-34 0 0 0,0 0 0 0 0,0 0 0 0 0,0 0 0 0 0,1 0 0 0 0,0 1 0 0 0,0-1 0 0 0,0 0 0 0 0,0 0 0 0 0,1 1 0 0 0,2 9 0 0 0,3 7 0 0 0,-6-21 0 0 0,0 0 0 0 0,0 0 0 0 0,0 0 0 0 0,0 0 0 0 0,1 1 0 0 0,-1-1 0 0 0,1 0 0 0 0,-1 0 0 0 0,1 0 0 0 0,-1 0 0 0 0,1 0 0 0 0,-1 0 0 0 0,1 0 0 0 0,0 0 0 0 0,-1-1 0 0 0,1 1 0 0 0,0 0 0 0 0,0 0 0 0 0,0-1 0 0 0,0 1 0 0 0,0 0 0 0 0,1 0 0 0 0,1 1 0 0 0,-2-1 0 0 0,0 0 0 0 0,-1 0 0 0 0,1-1 0 0 0,0 1 0 0 0,0 0 0 0 0,0 0 0 0 0,0-1 0 0 0,0 1 0 0 0,0-1 0 0 0,0 1 0 0 0,0-1 0 0 0,0 1 0 0 0,0-1 0 0 0,2 1 0 0 0,0-1 0 0 0,-2 1 0 0 0,0-1 0 0 0,0 1 0 0 0,0-1 0 0 0,-1 1 0 0 0,1-1 0 0 0,0 0 0 0 0,0 1 0 0 0,0-1 0 0 0,0 0 0 0 0,0 0 0 0 0,0 0 0 0 0,0 0 0 0 0,0 0 0 0 0,0 0 0 0 0,0 0 0 0 0,0 0 0 0 0,0 0 0 0 0,1-1 0 0 0,2 0 0 0 0,5 0 0 0 0,-1-1 0 0 0,0-1 0 0 0,1 1 0 0 0,-1-1 0 0 0,0-1 0 0 0,0 0 0 0 0,-1 0 0 0 0,15-10 0 0 0,-4 3 0 0 0,-4 2 314 0 0,0 0 0 0 0,0-1-1 0 0,-1 0 1 0 0,-1-1 0 0 0,21-22 0 0 0,-19 17-201 0 0,-7 9-103 0 0,-1 0 1 0 0,0 0-1 0 0,-1 0 1 0 0,9-14-1 0 0,-11 12-10 0 0,-7 15 0 0 0,-1 1 0 0 0,0-1 0 0 0,0 1 0 0 0,-5 11 0 0 0,-36 87 0 0 0,38-86 0 0 0,7-17 0 0 0,0 0 0 0 0,-1 1 0 0 0,1-1 0 0 0,0 1 0 0 0,0 0 0 0 0,1-1 0 0 0,-1 1 0 0 0,0 0 0 0 0,1-1 0 0 0,0 1 0 0 0,0 0 0 0 0,-1 0 0 0 0,2 0 0 0 0,-1-1 0 0 0,0 1 0 0 0,0 0 0 0 0,1 0 0 0 0,0-1 0 0 0,0 4 0 0 0,0-5 0 0 0,-1-1 0 0 0,0 1 0 0 0,0 0 0 0 0,1 0 0 0 0,-1-1 0 0 0,1 1 0 0 0,-1 0 0 0 0,1-1 0 0 0,-1 1 0 0 0,1-1 0 0 0,-1 1 0 0 0,1 0 0 0 0,-1-1 0 0 0,2 1 0 0 0,3-1 0 0 0,-4 0 0 0 0,4 0 0 0 0,0 0 0 0 0,0 0 0 0 0,0-1 0 0 0,-1 0 0 0 0,1 0 0 0 0,0 0 0 0 0,-1-1 0 0 0,1 1 0 0 0,-1-1 0 0 0,1 0 0 0 0,-1-1 0 0 0,0 1 0 0 0,0-1 0 0 0,0 1 0 0 0,0-1 0 0 0,0 0 0 0 0,3-5 0 0 0,2 0 0 0 0,-2-1 0 0 0,1 0 0 0 0,-1 0 0 0 0,-1 0 0 0 0,0-1 0 0 0,6-13 0 0 0,-8 14 0 0 0,0 1 0 0 0,-1-2 0 0 0,-1 1 0 0 0,0 0 0 0 0,3-18 0 0 0,-5 22 0 0 0,1 0 0 0 0,-1 0 0 0 0,0 0 0 0 0,-1 0 0 0 0,1 1 0 0 0,-1-1 0 0 0,0 0 0 0 0,0 0 0 0 0,0 0 0 0 0,-1 1 0 0 0,0-1 0 0 0,0 1 0 0 0,-2-6 0 0 0,-2 5 0 0 0,4 4 0 0 0,1 1 0 0 0,0-1 0 0 0,-1 1 0 0 0,1-1 0 0 0,-1 1 0 0 0,1 0 0 0 0,-1 0 0 0 0,1 0 0 0 0,-1-1 0 0 0,1 2 0 0 0,-1-1 0 0 0,1 0 0 0 0,0 0 0 0 0,-1 0 0 0 0,1 1 0 0 0,-1-1 0 0 0,-1 1 0 0 0,-1 1 0 0 0,0 0 0 0 0,1 0 0 0 0,-1 1 0 0 0,-4 3 0 0 0,-5 4 0 0 0,10-8 0 0 0,2-2 0 0 0,1 0 0 0 0,-1 1 0 0 0,1-1 0 0 0,0 0 0 0 0,-1 1 0 0 0,1-1 0 0 0,0 0 0 0 0,-1 1 0 0 0,1-1 0 0 0,0 1 0 0 0,-1-1 0 0 0,1 0 0 0 0,0 1 0 0 0,0-1 0 0 0,0 1 0 0 0,-1-1 0 0 0,1 1 0 0 0,0-1 0 0 0,0 2 0 0 0,-5 11 0 0 0,0-3 0 0 0,3 0 0 0 0,3-8 0 0 0,0 0 0 0 0,0 0 0 0 0,0 0 0 0 0,1 0 0 0 0,-1 0 0 0 0,0 0 0 0 0,1 0 0 0 0,0 0 0 0 0,-1 0 0 0 0,1-1 0 0 0,0 1 0 0 0,0-1 0 0 0,0 0 0 0 0,0 1 0 0 0,0-1 0 0 0,0 0 0 0 0,1 0 0 0 0,-1 0 0 0 0,0 0 0 0 0,0-1 0 0 0,1 1 0 0 0,-1-1 0 0 0,1 1 0 0 0,2-1 0 0 0,10-3 0 0 0,0-2 0 0 0,0 0 0 0 0,0-1 0 0 0,-1 0 0 0 0,0-1 0 0 0,0 0 0 0 0,24-19 0 0 0,-30 21 7 0 0,0-1 0 0 0,-1 0 1 0 0,0-1-1 0 0,0 0 0 0 0,0 0 0 0 0,-1-1 0 0 0,0 1 1 0 0,0-1-1 0 0,8-17 0 0 0,-13 24 364 0 0,-1 1 117 0 0,0 0 21 0 0,0 0-66 0 0,-2 2-423 0 0,1 0 1 0 0,0-1 0 0 0,0 1-1 0 0,0 0 1 0 0,0 0 0 0 0,1 0-1 0 0,-2 3 1 0 0,-3 24-21 0 0,5-27 0 0 0,-1-1 0 0 0,1 1 0 0 0,0-1 0 0 0,0 1 0 0 0,0-1 0 0 0,0 1 0 0 0,0-1 0 0 0,0 1 0 0 0,0-1 0 0 0,1 0 0 0 0,-1 1 0 0 0,0-1 0 0 0,1 1 0 0 0,-1-1 0 0 0,1 0 0 0 0,0 1 0 0 0,1 1 0 0 0,0 1 0 0 0,2 3 0 0 0,0 0 0 0 0,0-1 0 0 0,1 1 0 0 0,0-1 0 0 0,0 0 0 0 0,1 0 0 0 0,6 5 0 0 0,2 3 0 0 0,-12-12 0 0 0,2 1 0 0 0,-1 1 0 0 0,1-1 0 0 0,-1 1 0 0 0,0 0 0 0 0,0 0 0 0 0,0 1 0 0 0,0-1 0 0 0,-1 1 0 0 0,0-1 0 0 0,0 1 0 0 0,0 0 0 0 0,0 0 0 0 0,-1 0 0 0 0,1 5 0 0 0,0 4 0 0 0,-4-10 0 0 0,1-2 0 0 0,-4 11 0 0 0,2-11 0 0 0,1-1 0 0 0,0 1 0 0 0,-1 0 0 0 0,1 0 0 0 0,-1 0 0 0 0,1-1 0 0 0,-1 1 0 0 0,0-1 0 0 0,0 0 0 0 0,1 1 0 0 0,-1-1 0 0 0,0-1 0 0 0,0 1 0 0 0,0 0 0 0 0,-4 0 0 0 0,-5 1 0 0 0,-76 26-401 0 0,67-27-1468 0 0,18-1-2352 0 0,2 0-3634 0 0,5-6 1217 0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5:55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11 21191 0 0,'0'0'480'0'0,"0"0"67"0"0,0 0 31 0 0,0 0-56 0 0,0 0-269 0 0,0 0 138 0 0,0-3 97 0 0,-3-5-53 0 0,1 8 430 0 0,-3 14 1183 0 0,-1 7-1300 0 0,-2-7-468 0 0,-16 34 557 0 0,20-41-837 0 0,0 1 0 0 0,-9 12 0 0 0,-4 7 0 0 0,6-7 0 0 0,-9 20 0 0 0,8-14 0 0 0,9-19 0 0 0,0 0 0 0 0,0 0 0 0 0,0 0 0 0 0,1 0 0 0 0,0 1 0 0 0,-2 14 0 0 0,2-13 0 0 0,2-7 0 0 0,-1 0 0 0 0,1 0 0 0 0,-1 0 0 0 0,1 0 0 0 0,0 0 0 0 0,0 1 0 0 0,0-1 0 0 0,0 0 0 0 0,0 0 0 0 0,0 0 0 0 0,2 4 0 0 0,1 4 0 0 0,4-5 0 0 0,-4-4 0 0 0,1 0 0 0 0,-1 0 0 0 0,1-1 0 0 0,-1 1 0 0 0,1-1 0 0 0,-1 0 0 0 0,1 0 0 0 0,5-1 0 0 0,-8 0 0 0 0,3 1 0 0 0,-1 0 0 0 0,0 0 0 0 0,0-1 0 0 0,0 0 0 0 0,1 1 0 0 0,-1-1 0 0 0,5-3 0 0 0,1 1 0 0 0,2-1-8 0 0,0 0 1 0 0,0 0-1 0 0,-1-1 0 0 0,0 0 1 0 0,0-1-1 0 0,0 0 1 0 0,-1-1-1 0 0,1 0 0 0 0,-2-1 1 0 0,1 1-1 0 0,8-11 0 0 0,-11 11-12 0 0,0 0-1 0 0,0-1 0 0 0,-1 0 1 0 0,0 1-1 0 0,0-1 1 0 0,-1-1-1 0 0,0 1 0 0 0,-1-1 1 0 0,0 0-1 0 0,0 1 0 0 0,-1-1 1 0 0,0-1-1 0 0,0 1 0 0 0,0-12 1 0 0,-2 19-172 0 0,0 1 1 0 0,0-1-1 0 0,0 1 0 0 0,0 0 1 0 0,0-1-1 0 0,-1 1 0 0 0,1-1 1 0 0,0 1-1 0 0,-1 0 1 0 0,1-1-1 0 0,-1 1 0 0 0,1 0 1 0 0,-1 0-1 0 0,0-1 1 0 0,1 1-1 0 0,-1 0 0 0 0,0 0 1 0 0,0 0-1 0 0,0 0 1 0 0,0 0-1 0 0,0 0 0 0 0,0 0 1 0 0,0 0-1 0 0,0 0 0 0 0,0 1 1 0 0,-1-1-1 0 0,1 0 1 0 0,0 1-1 0 0,0-1 0 0 0,-2 0 1 0 0,-7-1-8340 0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5:55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15663 0 0,'-8'2'1188'0'0,"8"-2"-1108"0"0,0 0 0 0 0,0 0-1 0 0,0 0 1 0 0,0 1 0 0 0,0-1-1 0 0,1 0 1 0 0,-1 0 0 0 0,0 0-1 0 0,0 0 1 0 0,0 0 0 0 0,0 0-1 0 0,0 0 1 0 0,0 0 0 0 0,0 0-1 0 0,0 0 1 0 0,0 0 0 0 0,0 0-1 0 0,0 0 1 0 0,0 0 0 0 0,0 1-1 0 0,0-1 1 0 0,0 0 0 0 0,0 0-1 0 0,0 0 1 0 0,0 0 0 0 0,0 0-1 0 0,0 0 1 0 0,1 0 0 0 0,-1 0 0 0 0,0 0-1 0 0,-1 0 1 0 0,1 1 0 0 0,0-1-1 0 0,0 0 1 0 0,0 0 0 0 0,0 0-1 0 0,0 0 1 0 0,0 0 0 0 0,0 0-1 0 0,0 0 1 0 0,0 0 0 0 0,0 0-1 0 0,0 0 1 0 0,0 1 0 0 0,0-1-1 0 0,0 0 1 0 0,0 0 0 0 0,0 0-1 0 0,0 0 1 0 0,0 0 0 0 0,0 0-1 0 0,0 0 1 0 0,-1 0 0 0 0,1 0-1 0 0,0 0 1 0 0,0 0 0 0 0,0 0-1 0 0,0 0 1 0 0,0 0 0 0 0,0 0-1 0 0,0 0 1 0 0,0 0 0 0 0,13 7 1206 0 0,21 3-516 0 0,-4-5-396 0 0,1-1-1 0 0,-1-2 1 0 0,50-2-1 0 0,-36 0-227 0 0,-38-1-656 0 0,0 1 0 0 0,0 0 0 0 0,0-1 0 0 0,-1 0 0 0 0,1-1 0 0 0,0 1 0 0 0,0-1 0 0 0,-1 0 0 0 0,1-1 0 0 0,10-5 0 0 0,-13 6-1536 0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5:57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49 11975 0 0,'0'0'267'0'0,"0"0"42"0"0,0 0 17 0 0,1-1-28 0 0,4-7 26 0 0,0 0-1 0 0,9-10 1 0 0,-13 17 645 0 0,1 0 45 0 0,8-5-468 0 0,-9 6-207 0 0,-1-1 0 0 0,1 0 0 0 0,0 1 0 0 0,0-1 0 0 0,-1 1 0 0 0,1 0 0 0 0,0-1-1 0 0,0 1 1 0 0,0 0 0 0 0,0-1 0 0 0,0 1 0 0 0,0 0 0 0 0,1 0 0 0 0,-2 0-249 0 0,1 0 0 0 0,0 1 1 0 0,0-1-1 0 0,-1 0 0 0 0,1 1 0 0 0,0-1 0 0 0,-1 1 1 0 0,1-1-1 0 0,0 1 0 0 0,-1 0 0 0 0,1-1 1 0 0,-1 1-1 0 0,1 0 0 0 0,-1-1 0 0 0,0 1 1 0 0,1 0-1 0 0,-1-1 0 0 0,0 1 0 0 0,1 0 0 0 0,-1 0 1 0 0,0 0-1 0 0,1 0 0 0 0,0 5-5 0 0,1 0 1 0 0,-1 1-1 0 0,0-1 0 0 0,0 0 1 0 0,0 0-1 0 0,-1 1 0 0 0,0-1 1 0 0,-1 0-1 0 0,-1 12 0 0 0,-3 6 485 0 0,-9 27-1 0 0,9-33-489 0 0,-1-3-80 0 0,0 0 0 0 0,-1 0 0 0 0,0 0 0 0 0,-1-1 0 0 0,-17 21 0 0 0,-12 22 0 0 0,33-51-279 0 0,0 0-1 0 0,-1-1 1 0 0,0 0 0 0 0,0 0-1 0 0,0 0 1 0 0,0 0 0 0 0,-1-1-1 0 0,1 0 1 0 0,-8 4 0 0 0,-1 1-744 0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5:59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284 343 11975 0 0,'0'0'267'0'0,"0"0"42"0"0,0 0 17 0 0,0 0-28 0 0,3-16 5461 0 0,-2 9-5541 0 0,-1 6-53 0 0,1 0 1 0 0,-1 0 0 0 0,0 0-1 0 0,0 1 1 0 0,0-1 0 0 0,0 0 0 0 0,0 0-1 0 0,0 0 1 0 0,0 0 0 0 0,0 0-1 0 0,0 1 1 0 0,0-1 0 0 0,0 0-1 0 0,-1 0 1 0 0,1 0 0 0 0,0 0 0 0 0,0 1-1 0 0,-1-1 1 0 0,1 0 0 0 0,-1 0-1 0 0,1 1 1 0 0,-1-1 0 0 0,1 0-1 0 0,-1 1 1 0 0,1-1 0 0 0,-1 0-1 0 0,0 1 1 0 0,1-1 0 0 0,-1 1 0 0 0,0-1-1 0 0,1 1 1 0 0,-1-1 0 0 0,0 1-1 0 0,-1-1 1 0 0,-21-5 433 0 0,8 5-579 0 0,12 3-21 0 0,1 0-1 0 0,-18 7 582 0 0,0 2 0 0 0,-32 22 0 0 0,39-24-437 0 0,-2 2-110 0 0,1 0 0 0 0,0 2 0 0 0,1 0 0 0 0,-14 18 0 0 0,19-21-33 0 0,0 1 0 0 0,-6 12 0 0 0,12-20 0 0 0,0 1 0 0 0,0 0 0 0 0,0-1 0 0 0,1 1 0 0 0,0 0 0 0 0,0 0 0 0 0,0 0 0 0 0,0 0 0 0 0,1 0 0 0 0,-1 6 0 0 0,1-8 0 0 0,0-1 0 0 0,0 1 0 0 0,0-1 0 0 0,0 0 0 0 0,0 1 0 0 0,0-1 0 0 0,1 0 0 0 0,-1 1 0 0 0,0-1 0 0 0,1 0 0 0 0,-1 0 0 0 0,1 1 0 0 0,0-1 0 0 0,-1 0 0 0 0,1 0 0 0 0,0 0 0 0 0,0 0 0 0 0,0 0 0 0 0,-1 0 0 0 0,1 0 0 0 0,0 0 0 0 0,1 0 0 0 0,-1 0 0 0 0,0 0 0 0 0,0-1 0 0 0,0 1 0 0 0,0 0 0 0 0,0-1 0 0 0,1 1 0 0 0,-1-1 0 0 0,0 1 0 0 0,1-1 0 0 0,1 1 0 0 0,3 0 0 0 0,-3 0 0 0 0,1-1 0 0 0,-1 1 0 0 0,1-1 0 0 0,-1 0 0 0 0,0 0 0 0 0,1 0 0 0 0,-1-1 0 0 0,1 1 0 0 0,-1-1 0 0 0,0 0 0 0 0,1 0 0 0 0,3-1 0 0 0,3-2 0 0 0,0 0 0 0 0,16-10 0 0 0,-12 4-2 0 0,0 0 1 0 0,-1 0-1 0 0,-1-1 1 0 0,1-1-1 0 0,-2 0 0 0 0,0 0 1 0 0,0-2-1 0 0,-1 1 0 0 0,-1-1 1 0 0,8-15-1 0 0,-7 8 15 0 0,0 0 0 0 0,-2 0 0 0 0,0 0 0 0 0,-1-1-1 0 0,-2-1 1 0 0,6-40 0 0 0,-10 51 139 0 0,0 1 0 0 0,-1 0 0 0 0,0 0 0 0 0,-1 0 0 0 0,0-1 0 0 0,-1 1 0 0 0,-1 0 0 0 0,1 1 0 0 0,-1-1 0 0 0,-1 0 0 0 0,0 1 0 0 0,-9-17 0 0 0,11 24-184 0 0,0 1 0 0 0,1 0 0 0 0,-1-1 0 0 0,0 1-1 0 0,0 0 1 0 0,0 0 0 0 0,-1 0 0 0 0,1 0 0 0 0,0 0 0 0 0,-1 0 0 0 0,0 1 0 0 0,1-1-1 0 0,-1 1 1 0 0,0-1 0 0 0,1 1 0 0 0,-1 0 0 0 0,0 0 0 0 0,0 1 0 0 0,0-1-1 0 0,0 1 1 0 0,0-1 0 0 0,0 1 0 0 0,0 0 0 0 0,0 0 0 0 0,0 0 0 0 0,0 0 0 0 0,0 1-1 0 0,0-1 1 0 0,0 1 0 0 0,-5 2 0 0 0,-2 0-92 0 0,1 1-1 0 0,0 0 1 0 0,-1 1-1 0 0,1 0 1 0 0,1 1-1 0 0,-1 0 1 0 0,-13 12-1 0 0,-14 17-2821 0 0,30-29 1821 0 0,1 0 0 0 0,0 0 1 0 0,0 1-1 0 0,1 0 0 0 0,0 0 1 0 0,0 0-1 0 0,-3 9 0 0 0,1 0-5699 0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5:59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15663 0 0,'0'0'356'0'0,"0"0"50"0"0,0 0 20 0 0,2 0-42 0 0,12-5 1050 0 0,-12 5 10 0 0,-2 0 76 0 0,2 0-123 0 0,2 2-1289 0 0,0 0-1 0 0,0 0 1 0 0,0 0 0 0 0,0 1 0 0 0,0-1 0 0 0,0 1-1 0 0,-1 0 1 0 0,1 0 0 0 0,-1 0 0 0 0,0 0 0 0 0,0 1-1 0 0,0-1 1 0 0,5 8 0 0 0,-2 2 400 0 0,1 1 0 0 0,-2-1 0 0 0,5 17-1 0 0,-3-10-158 0 0,0 0-1 0 0,13 23 0 0 0,1-8-348 0 0,-8-21-1783 0 0,-11-15 1243 0 0,0 0 0 0 0,0 0-1 0 0,0-1 1 0 0,-1 1 0 0 0,1 0-1 0 0,-1-1 1 0 0,3-2 0 0 0,-3 3 213 0 0,-1 0 1 0 0,1-1 0 0 0,0 1-1 0 0,-1 0 1 0 0,1-1-1 0 0,-1 1 1 0 0,1-1 0 0 0,-1 1-1 0 0,0-1 1 0 0,0 1-1 0 0,1-1 1 0 0,-1 1-1 0 0,-1-3 1 0 0,1 2-112 0 0,0-1-2121 0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6: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21191 0 0,'0'0'480'0'0,"0"0"67"0"0,0 2 31 0 0,-1 3-499 0 0,-1 0-1 0 0,1 0 0 0 0,-1-1 0 0 0,-1 1 1 0 0,1-1-1 0 0,-1 0 0 0 0,1 1 0 0 0,-1-1 1 0 0,-6 6-1 0 0,-1 4 305 0 0,-11 10 391 0 0,17-21-672 0 0,0 1 0 0 0,0 0 0 0 0,1 0 0 0 0,0 1 0 0 0,-1-1-1 0 0,2 1 1 0 0,-5 8 0 0 0,-61 132-169 0 0,56-120-119 0 0,6-17-5155 0 0,6-8 3295 0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6:00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8 130 17503 0 0,'0'0'399'0'0,"0"0"60"0"0,0 0 21 0 0,-1 0-59 0 0,-4-3-136 0 0,4 3 457 0 0,12-5 1241 0 0,6-1-1212 0 0,1 1 0 0 0,-1 0 0 0 0,28-2-1 0 0,-15 2-150 0 0,112-25-1 0 0,-63 12-108 0 0,103-10-1 0 0,-133 26-436 0 0,16-2 295 0 0,6-1 719 0 0,-19 2-571 0 0,-43 2-517 0 0,-1 2-64 0 0,-6-1-273 0 0,-2 0-138 0 0,0 0-33 0 0,0 0-140 0 0,0 0-572 0 0,-10 0-1777 0 0,-1-3 1462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6:49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8287 0 0,'0'0'191'0'0,"0"0"26"0"0,0 0 9 0 0,0 0 42 0 0,0 0 158 0 0,1-1 72 0 0,1-3-801 0 0,2-7 6620 0 0,-3 9-5293 0 0,-1 2 0 0 0,1-6 297 0 0,-1 3 4389 0 0,-4-2-5332 0 0,3 4 38 0 0,1 1 80 0 0,0 0 15 0 0,0 0-68 0 0,1 0-423 0 0,3 2 122 0 0,7 6-139 0 0,-3-1 143 0 0,0-1 1 0 0,-1 1-1 0 0,0 1 0 0 0,0-1 1 0 0,-1 1-1 0 0,11 16 0 0 0,-5-4 366 0 0,17 41 0 0 0,2-7-512 0 0,-6-6 0 0 0,-14-25 0 0 0,-6-12 0 0 0,0 0 0 0 0,5 14 0 0 0,-9-19 0 0 0,0-3 0 0 0,0-1 0 0 0,0 1 0 0 0,0-1 0 0 0,0 0 0 0 0,0 1 0 0 0,1-1 0 0 0,-1 0 0 0 0,2 3 0 0 0,1-1 0 0 0,-3-3 0 0 0,0 0 0 0 0,0 0 0 0 0,0 0 0 0 0,0 0 0 0 0,0 0 0 0 0,-1 0 0 0 0,1 0 0 0 0,0 1 0 0 0,-1-1 0 0 0,1 0 0 0 0,-1 0 0 0 0,1 1 0 0 0,-1-1 0 0 0,0 0 0 0 0,0 1 0 0 0,1 0 0 0 0,0 1 0 0 0,-1-1 0 0 0,1-1 0 0 0,-1 0 0 0 0,0 0 0 0 0,0 1 0 0 0,1-1 0 0 0,-1 0 0 0 0,0 0 0 0 0,0 1 0 0 0,-1-1 0 0 0,1 0 0 0 0,0 0 0 0 0,0 1 0 0 0,-1 0 0 0 0,0 5-64 0 0,1-5-273 0 0,-6 11-741 0 0,5-11-2847 0 0,0-1-3941 0 0,-3-8 784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0:14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10135 0 0,'0'0'464'0'0,"-2"0"-9"0"0,-3 0-223 0 0,3 0 156 0 0,2 0 100 0 0,0 0 21 0 0,0 0 71 0 0,0 0 286 0 0,0 0 124 0 0,0 0 30 0 0,0 0-65 0 0,0 0-290 0 0,0 0-446 0 0,-1 0 0 0 0,1 1 0 0 0,-1-1 0 0 0,0 0 0 0 0,1 0 0 0 0,-1 0 0 0 0,1 1 0 0 0,-1-1 0 0 0,0 0 0 0 0,1 0 0 0 0,-1 1 0 0 0,1-1 0 0 0,-1 1 0 0 0,1-1 0 0 0,-1 1 0 0 0,3 7 191 0 0,1 0 1 0 0,0 0-1 0 0,1 0 0 0 0,0 0 1 0 0,0 0-1 0 0,0-1 0 0 0,9 11 0 0 0,11 19 624 0 0,-23-36-1009 0 0,-1 0-1 0 0,1 1 0 0 0,-1-1 1 0 0,0 0-1 0 0,0 0 1 0 0,1 0-1 0 0,-1 0 1 0 0,0 0-1 0 0,0 0 0 0 0,0 0 1 0 0,0 0-1 0 0,0 0 1 0 0,-1 2-1 0 0,1-2 21 0 0,0 0 1 0 0,0 0-1 0 0,0 0 0 0 0,0 0 1 0 0,0 1-1 0 0,0-1 0 0 0,0 0 0 0 0,0 0 1 0 0,0 0-1 0 0,1 0 0 0 0,-1 1 0 0 0,1 0 1 0 0,3 4 150 0 0,0 0 1 0 0,0 0-1 0 0,8 8 1 0 0,7 10 134 0 0,-11-12-331 0 0,-7-11 0 0 0,0 0 0 0 0,-1 0 0 0 0,1 0 0 0 0,0 0 0 0 0,0 1 0 0 0,-1-1 0 0 0,1 0 0 0 0,-1 0 0 0 0,1 0 0 0 0,-1 1 0 0 0,0-1 0 0 0,1 0 0 0 0,-1 0 0 0 0,0 1 0 0 0,0-1 0 0 0,0 2 0 0 0,0-2 0 0 0,0-1 0 0 0,0 0 0 0 0,0 1 0 0 0,0-1 0 0 0,0 1 0 0 0,0-1 0 0 0,0 0 0 0 0,1 1 0 0 0,-1-1 0 0 0,0 0 0 0 0,0 1 0 0 0,0-1 0 0 0,0 1 0 0 0,0-1 0 0 0,1 0 0 0 0,-1 0 0 0 0,0 1 0 0 0,0-1 0 0 0,0 0 0 0 0,1 1 0 0 0,-1-1 0 0 0,0 0 0 0 0,1 1 0 0 0,3 3 0 0 0,0 0 0 0 0,1 0 0 0 0,8 5 0 0 0,-8-6 0 0 0,0 0 0 0 0,-1 1 0 0 0,1 0 0 0 0,7 8 0 0 0,-9-5 0 0 0,-4 0 0 0 0,6-1 0 0 0,1 0 0 0 0,-1 0 0 0 0,-9-2-64 0 0,3-4-273 0 0,1 0-138 0 0,0 0-33 0 0,0 0-4 0 0,-24-8-1024 0 0,19 7 1060 0 0,-6-3 17 0 0,10 1-2022 0 0,4-4-3377 0 0,1 1-580 0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6:01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173 294 15663 0 0,'0'0'356'0'0,"0"0"50"0"0,0 0 20 0 0,0 0-42 0 0,0-1-250 0 0,0 0-131 0 0,0 1 0 0 0,-1-1 0 0 0,1 1 0 0 0,1-1 0 0 0,-1 1 0 0 0,0-1 0 0 0,0 0 0 0 0,0 1 0 0 0,0-1 0 0 0,0 1 0 0 0,0-1 0 0 0,1 1 1 0 0,-1-1-1 0 0,0 1 0 0 0,0-1 0 0 0,1 1 0 0 0,-1-1 0 0 0,0 1 0 0 0,1 0 0 0 0,-1-1 0 0 0,0 1 0 0 0,1-1 0 0 0,-1 1 0 0 0,1 0 0 0 0,-1-1 1 0 0,1 1-1 0 0,0-1 0 0 0,0 1 64 0 0,25-23 2706 0 0,-20 19-1546 0 0,0-1 1 0 0,0-1 0 0 0,9-10 0 0 0,-14 15-850 0 0,-1 1 38 0 0,0 0 80 0 0,0 0 15 0 0,0 0-68 0 0,-6 1-432 0 0,0-1 0 0 0,1 1 0 0 0,-1 1 0 0 0,1-1 1 0 0,-1 1-1 0 0,1 0 0 0 0,-1 0 0 0 0,1 1 0 0 0,0 0 0 0 0,0 0 1 0 0,0 0-1 0 0,1 0 0 0 0,-6 5 0 0 0,-8 8-6 0 0,-29 32-1 0 0,42-42-4 0 0,-6 8 0 0 0,0 1 0 0 0,-16 30 0 0 0,13-22 0 0 0,10-15 0 0 0,-1 0 0 0 0,1 0 0 0 0,1 1 0 0 0,-5 14 0 0 0,7-18 0 0 0,0 0 0 0 0,0 0 0 0 0,0 0 0 0 0,1-1 0 0 0,0 1 0 0 0,0 0 0 0 0,0 0 0 0 0,1 0 0 0 0,-1 0 0 0 0,3 7 0 0 0,-2-11 0 0 0,-1 0 0 0 0,1 0 0 0 0,-1 0 0 0 0,1 1 0 0 0,0-1 0 0 0,-1 0 0 0 0,1 0 0 0 0,0 0 0 0 0,0 0 0 0 0,0 0 0 0 0,0-1 0 0 0,0 1 0 0 0,0 0 0 0 0,0 0 0 0 0,0-1 0 0 0,0 1 0 0 0,1 0 0 0 0,-1-1 0 0 0,0 1 0 0 0,0-1 0 0 0,2 1 0 0 0,13 2 0 0 0,-11-4 0 0 0,-3-1 0 0 0,2 0 0 0 0,0 1 0 0 0,0-2 0 0 0,0 1 0 0 0,0 0 0 0 0,0-1 0 0 0,0 0 0 0 0,-1 0 0 0 0,1 0 0 0 0,-1 0 0 0 0,5-6 0 0 0,14-12 0 0 0,-16 15 0 0 0,1 1 0 0 0,-2-1 0 0 0,1-1 0 0 0,0 1 0 0 0,-1-1 0 0 0,5-8 0 0 0,22-46 0 0 0,-25 47 114 0 0,-1-1 0 0 0,-1 0-1 0 0,-1-1 1 0 0,0 1 0 0 0,-1-1 0 0 0,0 0 0 0 0,-1 1-1 0 0,-1-22 1 0 0,-2 4 142 0 0,-2 0 0 0 0,-1 0 0 0 0,-8-31 0 0 0,9 53-296 0 0,3 5-85 0 0,-2 0 0 0 0,1 0-1 0 0,-1 1 1 0 0,0-1 0 0 0,0 1 0 0 0,-3-7-1 0 0,4 11 94 0 0,0 0-1 0 0,1 0 0 0 0,-1 0 0 0 0,0 0 0 0 0,0 0 1 0 0,0 0-1 0 0,0 1 0 0 0,0-1 0 0 0,0 0 0 0 0,0 1 1 0 0,0-1-1 0 0,0 0 0 0 0,0 1 0 0 0,-1-1 0 0 0,1 1 1 0 0,0 0-1 0 0,0-1 0 0 0,-1 1 0 0 0,1 0 0 0 0,0 0 1 0 0,0 0-1 0 0,-1 0 0 0 0,1 0 0 0 0,0 0 0 0 0,0 0 1 0 0,-1 0-1 0 0,1 0 0 0 0,0 1 0 0 0,0-1 0 0 0,-1 0 1 0 0,1 1-1 0 0,0-1 0 0 0,-2 2 0 0 0,2-2-204 0 0,0 1 1 0 0,0 0-1 0 0,0-1 1 0 0,0 1-1 0 0,1 0 0 0 0,-1 0 1 0 0,0-1-1 0 0,0 1 1 0 0,1 0-1 0 0,-1 0 0 0 0,0 0 1 0 0,1 0-1 0 0,-1 0 1 0 0,0 1-1 0 0,-1 1-431 0 0,-3 6-867 0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6:01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39 13823 0 0,'0'0'630'0'0,"7"-5"211"0"0,-4 3-565 0 0,0-1 0 0 0,1 1 0 0 0,-1-1 1 0 0,-1 1-1 0 0,1-1 0 0 0,0 0 0 0 0,-1 0 0 0 0,1 0 1 0 0,1-4-1 0 0,-3 6-155 0 0,-1 0 901 0 0,0 1 2 0 0,0 0 0 0 0,0 0 0 0 0,0 0-69 0 0,0 0-290 0 0,0 0-121 0 0,0 0-28 0 0,0 0-4 0 0,0 0 0 0 0,0 0 0 0 0,0 0 0 0 0,0 0-68 0 0,-14 14-272 0 0,1 0 73 0 0,0 2-1 0 0,0 0 0 0 0,-15 27 1 0 0,-25 56 820 0 0,50-93-1060 0 0,-5 12-5 0 0,1 0 0 0 0,1 1 0 0 0,-5 27 0 0 0,8-31 0 0 0,0-5 0 0 0,1 0 0 0 0,0 0 0 0 0,1 0 0 0 0,0 0 0 0 0,0 1 0 0 0,1-1 0 0 0,1 0 0 0 0,-1 0 0 0 0,5 19 0 0 0,-1-18 0 0 0,3-4 0 0 0,-7-6 0 0 0,1 0 0 0 0,-1-1 0 0 0,1 1 0 0 0,-1-1 0 0 0,1 0 0 0 0,0 1 0 0 0,-1-1 0 0 0,1 1 0 0 0,0-1 0 0 0,-1 0 0 0 0,1 1 0 0 0,0-1 0 0 0,-1 0 0 0 0,1 0 0 0 0,0 0 0 0 0,0 1 0 0 0,-1-1 0 0 0,1 0 0 0 0,0 0 0 0 0,0 0 0 0 0,-1 0 0 0 0,2 0 0 0 0,1-1 0 0 0,0 2 0 0 0,1-1 0 0 0,-1 0 0 0 0,1 0 0 0 0,-1 0 0 0 0,1 0 0 0 0,0 0 0 0 0,-1-1 0 0 0,1 1 0 0 0,-1-1 0 0 0,1 0 0 0 0,-1 0 0 0 0,0-1 0 0 0,1 1 0 0 0,-1-1 0 0 0,0 1 0 0 0,0-1 0 0 0,0 0 0 0 0,0 0 0 0 0,5-5 0 0 0,1-3 0 0 0,0 0 0 0 0,-1-1 0 0 0,0 1 0 0 0,6-14 0 0 0,11-13 0 0 0,-10 15 0 0 0,-1-1 0 0 0,16-33 0 0 0,-6 9 0 0 0,-18 36 0 0 0,-1 1 0 0 0,-1-1 0 0 0,0 0 0 0 0,0 0 0 0 0,-1 0 0 0 0,0-1 0 0 0,1-16 0 0 0,-4 26-167 0 0,0 1 1 0 0,-1 0-1 0 0,1-1 0 0 0,0 1 0 0 0,-1 0 1 0 0,1-1-1 0 0,-1 1 0 0 0,1 0 0 0 0,-1 0 1 0 0,0-1-1 0 0,1 1 0 0 0,-1 0 0 0 0,0 0 1 0 0,0 0-1 0 0,0 0 0 0 0,0 0 0 0 0,0 0 1 0 0,0 0-1 0 0,0 0 0 0 0,0 1 0 0 0,-1-1 1 0 0,1 0-1 0 0,0 1 0 0 0,0-1 0 0 0,-1 0 1 0 0,1 1-1 0 0,0 0 0 0 0,-1-1 1 0 0,1 1-1 0 0,0 0 0 0 0,-1 0 0 0 0,1-1 1 0 0,-2 1-1 0 0,-14 0-8700 0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6:01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21191 0 0,'0'0'480'0'0,"0"0"67"0"0,0 0 31 0 0,2 0-56 0 0,26 0-451 0 0,73-1 3547 0 0,-70 2-2991 0 0,-24 0-644 0 0,-1 0 0 0 0,1-1 0 0 0,-1 0 0 0 0,1 0 0 0 0,-1 0 1 0 0,1-1-1 0 0,-1 0 0 0 0,9-3 0 0 0,2-3-2643 0 0,-10-1 1637 0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6:10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23039 0 0,'0'0'528'0'0,"0"0"69"0"0,0 0 38 0 0,0 0-80 0 0,2-1-291 0 0,18-15 1125 0 0,-19 14-946 0 0,0 1-451 0 0,0-1-1 0 0,0 1 1 0 0,1-1 0 0 0,-1 1 0 0 0,0 0 0 0 0,0-1-1 0 0,1 1 1 0 0,-1 0 0 0 0,1 0 0 0 0,-1 0 0 0 0,1 0-1 0 0,-1 0 1 0 0,1 0 0 0 0,0 0 0 0 0,-1 1 0 0 0,1-1 0 0 0,0 1-1 0 0,0-1 1 0 0,-1 1 0 0 0,3-1 0 0 0,-3 1-56 0 0,2 0-88 0 0,-1 0 1 0 0,0 0-1 0 0,1 0 0 0 0,-1 0 1 0 0,0 0-1 0 0,1 1 0 0 0,-1-1 1 0 0,0 1-1 0 0,0 0 0 0 0,0-1 1 0 0,1 1-1 0 0,1 1 1 0 0,25 16-2825 0 0,-20-12 2075 0 0,9 6-634 0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6:0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44 10135 0 0,'0'0'464'0'0,"0"0"-9"0"0,-1-2-87 0 0,1 2-64 0 0,0 0 0 0 0,-1-1 0 0 0,1 1 0 0 0,0 0 0 0 0,0-1 0 0 0,-1 1 0 0 0,1 0 0 0 0,0-1 0 0 0,0 1 0 0 0,0-1 1 0 0,0 1-1 0 0,-1-1 0 0 0,1 1 0 0 0,0 0 0 0 0,0-1 0 0 0,0 1 0 0 0,0-1 0 0 0,0 1 0 0 0,0-1 0 0 0,0 1 0 0 0,0-1 0 0 0,0 1 0 0 0,0-1 0 0 0,1 1 0 0 0,-1-1 0 0 0,9-7 2106 0 0,-4 6-2177 0 0,-1 0 0 0 0,0 1 1 0 0,0 0-1 0 0,7-2 0 0 0,-10 3 211 0 0,1 0-428 0 0,-1 0-1 0 0,1 0 1 0 0,-1 0-1 0 0,0 0 1 0 0,1 0-1 0 0,-1 0 0 0 0,0 0 1 0 0,1-1-1 0 0,-1 1 1 0 0,3-1-1 0 0,3-1-13 0 0,-2 1 220 0 0,1 1-1 0 0,-1 0 0 0 0,0 0 1 0 0,7 1-1 0 0,33 1 720 0 0,-34-2-941 0 0,0 0 0 0 0,-1-1 0 0 0,-1-1 0 0 0,3-3-1100 0 0,-11 2-1223 0 0,2 2 136 0 0,-3 1 141 0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6:04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17503 0 0,'0'0'399'0'0,"0"0"60"0"0,2 0 21 0 0,25-13 86 0 0,-21 10-390 0 0,0-1 1 0 0,1 2-1 0 0,-1-1 0 0 0,9-2 1 0 0,41-11 1785 0 0,-38 10-1133 0 0,0 1 0 0 0,0 0 0 0 0,22-1 0 0 0,-31 4-829 0 0,-2-1-133 0 0,-6 3-563 0 0,-1 0-258 0 0,0 0-56 0 0,0 0-13 0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6:08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46 10135 0 0,'0'0'231'0'0,"0"0"29"0"0,0 0 19 0 0,0 0 105 0 0,1-8 1388 0 0,0 2-1069 0 0,-2 5-151 0 0,1 0 0 0 0,0 0 0 0 0,0 0 0 0 0,0 0-1 0 0,0 0 1 0 0,-1 0 0 0 0,1 1 0 0 0,0-1-1 0 0,-1 0 1 0 0,1 0 0 0 0,0 0 0 0 0,-2-1 0 0 0,-1 0-635 0 0,2 1 595 0 0,1 1 0 0 0,0 0 0 0 0,0 0 0 0 0,0 0 0 0 0,0 0 0 0 0,0 0 0 0 0,0 0 0 0 0,0 0 0 0 0,0 0 0 0 0,0 0 0 0 0,0 0 0 0 0,0 0-68 0 0,10 5-272 0 0,-4-3-172 0 0,0 0 0 0 0,0-1 0 0 0,0 1 0 0 0,0-1 0 0 0,0-1 0 0 0,0 1 0 0 0,0-1 0 0 0,1 0 0 0 0,-1-1 0 0 0,0 1 0 0 0,9-3 0 0 0,10 0 0 0 0,-20 3 0 0 0,16-7 0 0 0,-16 5 0 0 0,20-6-64 0 0,-23 8-273 0 0,6-5-1462 0 0,-7 4-2206 0 0,-1 1-3846 0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6:09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0 387 17503 0 0,'0'0'399'0'0,"0"0"60"0"0,0 0 21 0 0,0 0-59 0 0,1-1-276 0 0,23-46 1707 0 0,-15 29-487 0 0,0 1-1 0 0,11-16 0 0 0,12-21 283 0 0,38-78-1031 0 0,-53 103-616 0 0,-12 22 0 0 0,0-1 0 0 0,-1 0 0 0 0,6-14 0 0 0,-8 14 72 0 0,-2 6 299 0 0,0 2 117 0 0,-2 3-527 0 0,0 0 1 0 0,0 1 0 0 0,1-1 0 0 0,-1 1-1 0 0,0-1 1 0 0,-1 7 0 0 0,2-7-124 0 0,-2 13-267 0 0,1-13 412 0 0,2-2 17 0 0,0 0 0 0 0,0 0 0 0 0,-1 0 0 0 0,1 0 0 0 0,0 0 0 0 0,0 0 0 0 0,0 0 0 0 0,0-1 1 0 0,0 1-1 0 0,0 0 0 0 0,0 0 0 0 0,0 0 0 0 0,1 0 0 0 0,-1 0 0 0 0,0 0 0 0 0,0 0 0 0 0,1 0 0 0 0,-1 0 0 0 0,1 0 0 0 0,4 8 0 0 0,-2-7 0 0 0,0 0 0 0 0,0-1 0 0 0,0 1 0 0 0,0-1 0 0 0,0 1 0 0 0,0-1 0 0 0,0 0 0 0 0,0 0 0 0 0,0 0 0 0 0,1-1 0 0 0,-1 1 0 0 0,0-1 0 0 0,7 0 0 0 0,0-1 0 0 0,0-3 0 0 0,-1 2 0 0 0,-8 2 0 0 0,-1 0 0 0 0,1 0 0 0 0,-1 1 0 0 0,0-1 0 0 0,1 0 0 0 0,-1 0 0 0 0,1 1 0 0 0,-1-1 0 0 0,0 0 0 0 0,1 1 0 0 0,-1-1 0 0 0,0 0 0 0 0,0 1 0 0 0,1-1 0 0 0,-1 0 0 0 0,0 1 0 0 0,0-1 0 0 0,1 1 0 0 0,-1-1 0 0 0,0 1 0 0 0,1 3 0 0 0,0 0 0 0 0,0 0 0 0 0,0 0 0 0 0,-1 1 0 0 0,0-1 0 0 0,0 0 0 0 0,0 0 0 0 0,0 0 0 0 0,-1 0 0 0 0,1 1 0 0 0,-1-1 0 0 0,0 0 0 0 0,-2 5 0 0 0,-4 9 0 0 0,-14 28 0 0 0,10-25 0 0 0,5-5 0 0 0,0 0 0 0 0,-6 30 0 0 0,10-35 0 0 0,3-2 0 0 0,8-6 0 0 0,-7-3-152 0 0,0 0-1 0 0,0 0 0 0 0,-1-1 1 0 0,1 1-1 0 0,0-1 1 0 0,0 1-1 0 0,-1-1 0 0 0,1 0 1 0 0,0 1-1 0 0,-1-1 1 0 0,1 0-1 0 0,0 0 1 0 0,-1 0-1 0 0,1 0 0 0 0,-1 0 1 0 0,0-1-1 0 0,1 1 1 0 0,-1 0-1 0 0,0-1 1 0 0,0 1-1 0 0,1-2 0 0 0,2-3-720 0 0,0 0-1 0 0,0-1 0 0 0,-1 1 1 0 0,4-11-1 0 0,4-15-1162 0 0,-2 0-11 0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6:10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1 425 11975 0 0,'0'0'547'0'0,"0"0"-11"0"0,0 0-203 0 0,0 0 419 0 0,0 0 220 0 0,2 0 42 0 0,13-6 316 0 0,-12 5-992 0 0,1 0 0 0 0,-1 0 0 0 0,1-1 0 0 0,-1 1 0 0 0,0-1 0 0 0,1 0 0 0 0,-1 0 1 0 0,0 0-1 0 0,0 0 0 0 0,4-5 0 0 0,69-90 3435 0 0,20-25-2321 0 0,1-1-240 0 0,-93 118-1214 0 0,3-2 17 0 0,-1 0 0 0 0,0-1 0 0 0,-1 0-1 0 0,5-9 1 0 0,-9 16 356 0 0,-1 1 117 0 0,-11 7 464 0 0,0 2-906 0 0,0 1 0 0 0,0 0 1 0 0,-11 14-1 0 0,19-20-52 0 0,0 0-1 0 0,0 0 1 0 0,0 0-1 0 0,0 1 1 0 0,1-1-1 0 0,-1 1 1 0 0,1-1-1 0 0,1 1 1 0 0,-1 0-1 0 0,1-1 1 0 0,-1 1 0 0 0,0 10-1 0 0,2-14-330 0 0,0-1-138 0 0,0 0-33 0 0,2 4 167 0 0,11 8 74 0 0,-11-10 267 0 0,1 0 0 0 0,0-1 0 0 0,0 1 0 0 0,0 0 0 0 0,0-1 0 0 0,0 0 0 0 0,0 0 0 0 0,0 0 0 0 0,0 0 0 0 0,6 1 0 0 0,15 3 0 0 0,-18-4 0 0 0,18 8 0 0 0,-21-7 0 0 0,-1-2 0 0 0,-1 1 0 0 0,0 0 0 0 0,0-1 0 0 0,0 1 0 0 0,0 0 0 0 0,0 0 0 0 0,0-1 0 0 0,0 1 0 0 0,0 0 0 0 0,0 0 0 0 0,-1 0 0 0 0,1 0 0 0 0,0 0 0 0 0,0 0 0 0 0,-1 0 0 0 0,1 1 0 0 0,-1-1 0 0 0,1 0 0 0 0,0 1 0 0 0,2 4 0 0 0,-2-4 0 0 0,1 1 0 0 0,-1 0 0 0 0,0 0 0 0 0,0 0 0 0 0,0 0 0 0 0,-1 1 0 0 0,2 3 0 0 0,-1-1 0 0 0,1 1 0 0 0,0 1 0 0 0,-1 0 0 0 0,0-1 0 0 0,0 1 0 0 0,-1 0 0 0 0,0-1 0 0 0,0 1 0 0 0,-1 0 0 0 0,-3 12 0 0 0,3-6 0 0 0,-1-9 0 0 0,-4 4 0 0 0,1-1 0 0 0,0 0 0 0 0,4-7 0 0 0,0 0 0 0 0,0 0 0 0 0,0 0 0 0 0,0 0 0 0 0,0 0 0 0 0,0 0 0 0 0,0 0 0 0 0,0 0 0 0 0,0 0 0 0 0,-1-1 0 0 0,1 1 0 0 0,0-1 0 0 0,-1 1 0 0 0,1-1 0 0 0,0 1 0 0 0,-1-1 0 0 0,1 0 0 0 0,-1 1 0 0 0,1-1 0 0 0,0 0 0 0 0,-4 0 0 0 0,-3-1 0 0 0,-1 1 0 0 0,4-2 0 0 0,11-3 0 0 0,7-1 0 0 0,-9 6 0 0 0,-1 0 0 0 0,7-2 0 0 0,1-1 0 0 0,-1-1 0 0 0,0 1 0 0 0,18-11 0 0 0,13-5 0 0 0,-35 16 36 0 0,0 1 1 0 0,-1-1-1 0 0,1-1 1 0 0,-1 1-1 0 0,0-1 0 0 0,9-7 1 0 0,25-31 510 0 0,-27 28-256 0 0,23-21 0 0 0,-31 32-159 0 0,1-1-13 0 0,0 0 0 0 0,0 0 0 0 0,11-5 0 0 0,-16 9-119 0 0,0 0 0 0 0,0 0 0 0 0,0-1 0 0 0,1 1 0 0 0,-1 0 0 0 0,0 0 0 0 0,0 0 0 0 0,1 0 0 0 0,-1 0 0 0 0,0 0 0 0 0,0 0 0 0 0,1 0 0 0 0,-1 0 0 0 0,0 0 0 0 0,0 0 0 0 0,1 0 0 0 0,-1 0 0 0 0,0 0 0 0 0,0 0 0 0 0,1 0 0 0 0,-1 0 0 0 0,0 0 0 0 0,0 0 0 0 0,1 0 0 0 0,-1 1 0 0 0,0-1 0 0 0,0 0 0 0 0,0 0 0 0 0,1 0 0 0 0,-1 0 0 0 0,0 0 0 0 0,0 1 0 0 0,0-1 0 0 0,0 0 0 0 0,1 0 0 0 0,-1 0 0 0 0,0 1 0 0 0,0-1 0 0 0,0 0 0 0 0,0 0 0 0 0,0 1 0 0 0,0-1 0 0 0,0 0 0 0 0,1 0 0 0 0,-1 0 0 0 0,0 1 0 0 0,0-1 0 0 0,0 0 0 0 0,0 0 0 0 0,0 1 0 0 0,0-1 0 0 0,0 0 0 0 0,0 0 0 0 0,0 1 0 0 0,0-1 0 0 0,-1 0 0 0 0,1 0 0 0 0,0 1 0 0 0,0-1 0 0 0,0 0 0 0 0,0 0 0 0 0,0 1 0 0 0,0-1 0 0 0,0 0 0 0 0,-1 0 0 0 0,-1 14 3 0 0,0-1-1 0 0,-1-1 1 0 0,0 1 0 0 0,-2 0-1 0 0,-9 22 1 0 0,6-17-30 0 0,0 1 1 0 0,-8 37-1 0 0,16-54-310 0 0,0-2-138 0 0,10-3-476 0 0,4 0 1091 0 0,-1-1 0 0 0,0-1-1 0 0,-1-1 1 0 0,1 1-1 0 0,15-11 1 0 0,-6 1 354 0 0,37-31 1 0 0,-51 39-495 0 0,0 0 0 0 0,1 1 0 0 0,-1 0 0 0 0,1 1 0 0 0,1 0 0 0 0,16-7 0 0 0,-17 11 0 0 0,-6 4 0 0 0,-5 2 0 0 0,0 7 0 0 0,-1-1 0 0 0,-1 0 0 0 0,0 0 0 0 0,-1 0 0 0 0,1-1 0 0 0,-11 17 0 0 0,-3 4 0 0 0,14-24 0 0 0,10-2 0 0 0,-3-4 0 0 0,-1-1 0 0 0,1 1 0 0 0,0-1 0 0 0,0 0 0 0 0,-1 0 0 0 0,1 0 0 0 0,0 0 0 0 0,0 0 0 0 0,-1 0 0 0 0,4-2 0 0 0,31-8 0 0 0,-10 1 0 0 0,-19 7 0 0 0,-1 0 0 0 0,1 0 0 0 0,-1-1 0 0 0,0 0 0 0 0,0 0 0 0 0,9-6 0 0 0,-11 6 0 0 0,0 0 0 0 0,1 1 0 0 0,-1 0 0 0 0,7-2 0 0 0,-6 3 0 0 0,0-1 0 0 0,-1 0 0 0 0,1-1 0 0 0,6-3 0 0 0,-2 1 0 0 0,-1 2 0 0 0,0 5 0 0 0,0 2 4 0 0,-4-1 7 0 0,6 7-90 0 0,-10-9-258 0 0,-1-1-138 0 0,0 0-33 0 0,0 0-4 0 0,0 0 0 0 0,0 0 0 0 0,0 0-1092 0 0,0 0-4586 0 0,0 0-1968 0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6:11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147 123 19351 0 0,'0'0'439'0'0,"0"0"62"0"0,0 0 33 0 0,0 0-65 0 0,4-2 573 0 0,5-12 942 0 0,-8 13-1030 0 0,4-7 255 0 0,-5 7-972 0 0,-3 4 170 0 0,-11 11 670 0 0,-16 18 382 0 0,18-17-1459 0 0,1 0 0 0 0,0 0 0 0 0,-17 33 0 0 0,-18 56 0 0 0,42-97 0 0 0,3-4 0 0 0,-3 15 0 0 0,4-17 0 0 0,0 0 0 0 0,-1-1 0 0 0,1 1 0 0 0,0 0 0 0 0,0 0 0 0 0,0-1 0 0 0,0 1 0 0 0,0 0 0 0 0,0 0 0 0 0,0 0 0 0 0,0-1 0 0 0,0 1 0 0 0,0 0 0 0 0,0 0 0 0 0,1-1 0 0 0,-1 1 0 0 0,0 0 0 0 0,0 0 0 0 0,1-1 0 0 0,-1 1 0 0 0,1 0 0 0 0,1 1 0 0 0,5 11 0 0 0,-3-11 0 0 0,-1-1 0 0 0,0 1 0 0 0,0-1 0 0 0,1 0 0 0 0,-1 1 0 0 0,0-1 0 0 0,1-1 0 0 0,0 1 0 0 0,-1 0 0 0 0,1-1 0 0 0,-1 0 0 0 0,1 0 0 0 0,-1 0 0 0 0,1 0 0 0 0,0-1 0 0 0,-1 1 0 0 0,1-1 0 0 0,-1 0 0 0 0,1 0 0 0 0,-1 0 0 0 0,7-3 0 0 0,5-3 0 0 0,-1-1 0 0 0,0 0 0 0 0,13-11 0 0 0,12-6 0 0 0,-19 13 0 0 0,18-16 0 0 0,-32 23 0 0 0,1-1 0 0 0,-1 0 0 0 0,-1 0 0 0 0,1 0 0 0 0,-1-1 0 0 0,6-11 0 0 0,54-93 0 0 0,-60 103-154 0 0,-1 0 0 0 0,1-1 1 0 0,-2 1-1 0 0,1-1 0 0 0,-1 0 0 0 0,0 0 1 0 0,-1 0-1 0 0,2-11 0 0 0,-4 19 26 0 0,0-1-1 0 0,0 1 1 0 0,-1 0 0 0 0,1-1-1 0 0,0 1 1 0 0,0 0 0 0 0,-1 0-1 0 0,1 0 1 0 0,-1-1 0 0 0,1 1-1 0 0,-1 0 1 0 0,1 0 0 0 0,-1 0-1 0 0,0 0 1 0 0,1 0 0 0 0,-1 0-1 0 0,0 0 1 0 0,0 0 0 0 0,0 0-1 0 0,0 0 1 0 0,0 0 0 0 0,0 1-1 0 0,0-1 1 0 0,0 0 0 0 0,0 1-1 0 0,-2-1 1 0 0,-2-2-411 0 0,0 1-1 0 0,0 1 1 0 0,0-1-1 0 0,-7-1 1 0 0,8 2 428 0 0,-24-3-1936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0:14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7 15663 0 0,'0'0'356'0'0,"0"0"50"0"0,0 0 20 0 0,0-1-42 0 0,-1-3-112 0 0,1 3 463 0 0,0 1 234 0 0,0 0 45 0 0,0 0-61 0 0,0 0-288 0 0,0 0-121 0 0,-1 2-357 0 0,1 1-1 0 0,-1-1 1 0 0,0 1-1 0 0,1-1 1 0 0,-1 1-1 0 0,-1-1 1 0 0,1 1-1 0 0,0-1 1 0 0,0 0 0 0 0,-4 5-1 0 0,-1 0 2 0 0,0 1 0 0 0,1 0 0 0 0,0 0 0 0 0,1 1 0 0 0,-4 8 0 0 0,0-2-188 0 0,-1-1 0 0 0,0-1 0 0 0,-1 0 0 0 0,0 0 0 0 0,-1-1 0 0 0,-21 19 0 0 0,-11 12 0 0 0,35-32 0 0 0,-15 22 0 0 0,17-22 0 0 0,-1-1 0 0 0,-14 16 0 0 0,-5-1 51 0 0,15-15 80 0 0,1 0-1 0 0,-15 18 1 0 0,24-26-107 0 0,-3 3 51 0 0,0 1 0 0 0,0-1 0 0 0,0 0 0 0 0,-1 0 1 0 0,0-1-1 0 0,0 1 0 0 0,0-1 0 0 0,0 0 1 0 0,-11 5-1 0 0,15-8-1029 0 0,3-2 561 0 0,0 1 0 0 0,0-1 0 0 0,0 0 0 0 0,0 0 0 0 0,0 0 0 0 0,0 0 0 0 0,0 0 0 0 0,0 0 0 0 0,0 0 0 0 0,0-1 0 0 0,1-1-1 0 0,6-3-775 0 0,14-13-867 0 0,-3 2-11 0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6:11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15663 0 0,'0'0'356'0'0,"0"0"50"0"0,0 0 20 0 0,0 0-42 0 0,0 0-112 0 0,0 0 463 0 0,0 0 234 0 0,0 0 45 0 0,0 0 8 0 0,0 0 2 0 0,0 0 0 0 0,0 0 0 0 0,11 4 1656 0 0,-7-3-2568 0 0,1 1 0 0 0,-1-1 0 0 0,1 1 0 0 0,-1 0 0 0 0,7 4 0 0 0,-8-4 3 0 0,1 0 0 0 0,-1 0 1 0 0,1 0-1 0 0,-1-1 0 0 0,1 0 1 0 0,0 1-1 0 0,-1-1 1 0 0,1-1-1 0 0,0 1 0 0 0,0 0 1 0 0,5-1-1 0 0,13-2 167 0 0,40-11 0 0 0,-36 7-238 0 0,-11 2-842 0 0,0 0 0 0 0,-1-1 0 0 0,21-11 0 0 0,-20 9-8754 0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6:15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11 172 17503 0 0,'0'0'399'0'0,"-6"-8"961"0"0,6 4-1322 0 0,0 1-1 0 0,0 0 1 0 0,0-1 0 0 0,-1 1-1 0 0,1 0 1 0 0,-1-1 0 0 0,-1-3-1 0 0,1 6 689 0 0,1-1-433 0 0,1-1 0 0 0,-1 1 0 0 0,1 0 0 0 0,0 0 0 0 0,0-1 0 0 0,0 1 0 0 0,0 0 0 0 0,0 0 0 0 0,0 0 0 0 0,1 0 0 0 0,-1 0 0 0 0,0 0 0 0 0,1 1 0 0 0,0-1 0 0 0,-1 0 0 0 0,1 1 0 0 0,0-1 0 0 0,0 1 0 0 0,0 0 0 0 0,0 0 0 0 0,0-1 0 0 0,4 0 0 0 0,1-2-123 0 0,0 1 0 0 0,0 1 0 0 0,1-1 0 0 0,-1 1 0 0 0,15-2 0 0 0,33-1 201 0 0,63 4 1 0 0,54 10 402 0 0,-103-4-676 0 0,21-2 414 0 0,-1-3 0 0 0,0-5 0 0 0,116-21 0 0 0,-195 25-512 0 0,37-10 0 0 0,-40 7 0 0 0,-7-5 0 0 0,-12-8-1783 0 0,10 15-1002 0 0,-7-4-7111 0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6:17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0,'0'0'142'0'0,"0"0"22"0"0,0 0 13 0 0,0 0 55 0 0,0 0 181 0 0,0 0 78 0 0,0 0 18 0 0,0 0-66 0 0,0 0-699 0 0,0 0-1840 0 0,0 0-763 0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6:18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229 312 10135 0 0,'-22'0'464'0'0,"18"0"-9"0"0,4 0-155 0 0,0 0 443 0 0,0 0 227 0 0,1-2 44 0 0,3-4-521 0 0,-3 4 499 0 0,1 0 0 0 0,-1 0 0 0 0,1 0 0 0 0,-1 0 0 0 0,0-1 0 0 0,0 1 0 0 0,0-1 0 0 0,2-4 0 0 0,-9 2-903 0 0,4 4 282 0 0,2 1 117 0 0,0 0 21 0 0,0 0-66 0 0,-3-1-307 0 0,-18 6-107 0 0,13-2 145 0 0,0 1-1 0 0,0 0 1 0 0,0 0-1 0 0,1 1 1 0 0,0 0-1 0 0,0 0 1 0 0,0 1-1 0 0,1 0 1 0 0,0 0-1 0 0,-6 7 1 0 0,-2 1-35 0 0,7-5-139 0 0,1 0 0 0 0,0 0 0 0 0,0 0 0 0 0,1 1 0 0 0,0-1 0 0 0,1 1 0 0 0,-4 11 0 0 0,-4 10 0 0 0,5-15 0 0 0,2 0 0 0 0,0 1 0 0 0,0-1 0 0 0,2 1 0 0 0,0 0 0 0 0,0 20 0 0 0,2-33 0 0 0,1-3 0 0 0,0 1 0 0 0,0-1 0 0 0,0 1 0 0 0,0-1 0 0 0,1 1 0 0 0,-1-1 0 0 0,0 1 0 0 0,1-1 0 0 0,-1 0 0 0 0,1 1 0 0 0,-1-1 0 0 0,1 1 0 0 0,0-1 0 0 0,-1 0 0 0 0,1 0 0 0 0,0 1 0 0 0,0-1 0 0 0,1 2 0 0 0,10 10-67 0 0,-4-12-156 0 0,-6-1 112 0 0,-1 0-364 0 0,-1 0-33 0 0,2-1 65 0 0,17-14 596 0 0,0-1-1 0 0,-1 0 0 0 0,0-1 1 0 0,-2-1-1 0 0,0-1 0 0 0,-1 0 1 0 0,17-30-1 0 0,-29 44-70 0 0,-1 0 0 0 0,0-1 0 0 0,0 1 0 0 0,0-1 0 0 0,2-9 0 0 0,4-15 34 0 0,9-7-116 0 0,-12 28 0 0 0,-1 0 0 0 0,0 1 0 0 0,-1-1 0 0 0,1-1 0 0 0,-2 1 0 0 0,3-15 0 0 0,-4 2 378 0 0,-4-45 0 0 0,1 49-206 0 0,1 1-1 0 0,0-1 1 0 0,1 0-1 0 0,4-23 0 0 0,-3 38-233 0 0,-1 0-1 0 0,1 0 1 0 0,-1 0-1 0 0,0 0 0 0 0,0 0 1 0 0,0 0-1 0 0,0 0 0 0 0,-1 0 1 0 0,1 0-1 0 0,-1 0 1 0 0,0 0-1 0 0,0 0 0 0 0,-2-4 1 0 0,1 2-23 0 0,-1 1 0 0 0,0 0-1 0 0,0 0 1 0 0,0 0 0 0 0,-1 1 0 0 0,1-1 0 0 0,-7-3 0 0 0,2-1 85 0 0,7 8-2 0 0,1 0 1 0 0,0-1-1 0 0,-1 1 0 0 0,1 0 0 0 0,0-1 1 0 0,-1 1-1 0 0,1 0 0 0 0,0 0 1 0 0,-1 0-1 0 0,1-1 0 0 0,-1 1 0 0 0,1 0 1 0 0,0 0-1 0 0,-1 0 0 0 0,1 0 1 0 0,-1 0-1 0 0,1 0 0 0 0,-1 0 0 0 0,1 0 1 0 0,0 0-1 0 0,-1 0 0 0 0,1 0 1 0 0,-1 0-1 0 0,1 0 0 0 0,-1 0 0 0 0,1 0 1 0 0,0 0-1 0 0,-1 0 0 0 0,1 0 1 0 0,-1 1-1 0 0,1-1 0 0 0,0 0 0 0 0,-1 0 1 0 0,1 0-1 0 0,0 1 0 0 0,-1-1 0 0 0,1 0 1 0 0,0 1-1 0 0,-1-1 0 0 0,1 1 1 0 0,-1 0-206 0 0,-2 0-389 0 0,0 1 1 0 0,0 0 0 0 0,0 0-1 0 0,0 0 1 0 0,0 0-1 0 0,1 1 1 0 0,-1-1 0 0 0,1 1-1 0 0,0 0 1 0 0,-3 3 0 0 0,-3 6-7251 0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6:18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0 388 17503 0 0,'0'0'399'0'0,"0"0"60"0"0,0 0 21 0 0,3-2 86 0 0,2-2-370 0 0,0 0 0 0 0,0 0 0 0 0,-1-1 0 0 0,0 0 0 0 0,0 0 0 0 0,5-9 0 0 0,19-38 3321 0 0,-25 47-3378 0 0,30-79 2425 0 0,55-93 100 0 0,-76 150-2664 0 0,-30 52-72 0 0,9-14-93 0 0,-13 21 1 0 0,13-16-115 0 0,-9 19-558 0 0,17-32 794 0 0,0 0 0 0 0,0-1 0 0 0,0 1-1 0 0,0 0 1 0 0,0 0 0 0 0,1 0 0 0 0,0 0 0 0 0,0 0-1 0 0,-1 0 1 0 0,2 4 0 0 0,3 8 43 0 0,0-12 0 0 0,-2-2 0 0 0,0 1 0 0 0,0 0 0 0 0,1-1 0 0 0,-1 1 0 0 0,0-1 0 0 0,1 0 0 0 0,-1 1 0 0 0,0-1 0 0 0,1 0 0 0 0,0-1 0 0 0,-1 1 0 0 0,1 0 0 0 0,-1-1 0 0 0,1 1 0 0 0,0-1 0 0 0,-1 0 0 0 0,6 0 0 0 0,1-1 0 0 0,0-1 0 0 0,0 0 0 0 0,0 0 0 0 0,0-1 0 0 0,10-4 0 0 0,-11 4 0 0 0,0 5 0 0 0,-6 0 0 0 0,-1-1 0 0 0,0 1 0 0 0,0-1 0 0 0,0 1 0 0 0,0-1 0 0 0,0 1 0 0 0,0 0 0 0 0,1 2 0 0 0,0 5 0 0 0,-3 3 0 0 0,-1-1 0 0 0,0 0 0 0 0,0 1 0 0 0,-1-1 0 0 0,-5 13 0 0 0,4-13 0 0 0,0 1 0 0 0,1-1 0 0 0,0 1 0 0 0,1-1 0 0 0,0 16 0 0 0,1-26 0 0 0,1 0 0 0 0,0 0 0 0 0,0 0 0 0 0,0 0 0 0 0,1 0 0 0 0,-1 0 0 0 0,0 0 0 0 0,0-1 0 0 0,0 1 0 0 0,1 0 0 0 0,-1 0 0 0 0,0 0 0 0 0,2 1 0 0 0,2 0 0 0 0,-2-2 0 0 0,-1 1-60 0 0,1-1 1 0 0,0 1-1 0 0,-1-1 1 0 0,1 1-1 0 0,0-1 0 0 0,-1 0 1 0 0,1 1-1 0 0,0-1 0 0 0,0 0 1 0 0,0 0-1 0 0,-1 0 1 0 0,1-1-1 0 0,0 1 0 0 0,0 0 1 0 0,-1-1-1 0 0,4 0 1 0 0,-2-1-201 0 0,0 1 1 0 0,0-1 0 0 0,0 1 0 0 0,0-1 0 0 0,-1 0 0 0 0,1 0 0 0 0,0-1 0 0 0,2-3-1 0 0,1 0-363 0 0,-2 0-1 0 0,1-1 0 0 0,0 0 0 0 0,-1 0 0 0 0,-1 0 0 0 0,6-13 0 0 0,-4 0-1423 0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6:19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58 13823 0 0,'-3'-5'1247'0'0,"-2"0"-882"0"0,5 4 391 0 0,3-1 554 0 0,-3 2-1172 0 0,0-1 0 0 0,0 1 0 0 0,0 0 0 0 0,0 0 0 0 0,0-1 0 0 0,0 1 0 0 0,1 0 0 0 0,-1 0 1 0 0,0-1-1 0 0,0 1 0 0 0,0 0 0 0 0,0 0 0 0 0,1 0 0 0 0,-1-1 0 0 0,0 1 0 0 0,0 0 0 0 0,0 0 0 0 0,1 0 0 0 0,-1 0 0 0 0,0 0 1 0 0,0 0-1 0 0,1-1 0 0 0,-1 1 0 0 0,0 0 0 0 0,0 0 0 0 0,1 0 0 0 0,-1 0 0 0 0,19-2 1036 0 0,31 0 0 0 0,16-1 678 0 0,35-10-1916 0 0,-99 12-273 0 0,-2 1-138 0 0,0 0-33 0 0,0 0-208 0 0,0 0-857 0 0,-3-2-379 0 0,-10-7-80 0 0,-4 1-15 0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6:19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17503 0 0,'0'0'399'0'0,"0"0"60"0"0,0 0 21 0 0,1 0-59 0 0,1 1-381 0 0,-1 0 1 0 0,1 0-1 0 0,-1-1 1 0 0,1 1 0 0 0,-1-1-1 0 0,1 1 1 0 0,-1-1-1 0 0,1 0 1 0 0,-1 0-1 0 0,1 1 1 0 0,-1-1-1 0 0,1 0 1 0 0,0 0-1 0 0,-1 0 1 0 0,1-1 0 0 0,-1 1-1 0 0,3-1 1 0 0,2 0 256 0 0,33-7 1022 0 0,0-1 1 0 0,0-2-1 0 0,72-31 1 0 0,-100 37-1320 0 0,-3 2-1135 0 0,-7 3-4768 0 0,-1 0-2059 0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6:2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1 563 15663 0 0,'0'0'356'0'0,"3"-1"50"0"0,8-5 20 0 0,-8 4-42 0 0,-2 1-250 0 0,18-46 1629 0 0,-13 31 319 0 0,16-32-1 0 0,66-116 624 0 0,-12 15-1090 0 0,-25 59-1615 0 0,-37 52 0 0 0,-20 53 0 0 0,2 0 0 0 0,0 0 0 0 0,1 0 0 0 0,-3 29 0 0 0,6-43 0 0 0,0 0 0 0 0,0 1 0 0 0,0-1 0 0 0,0 0 0 0 0,0 0 0 0 0,1 0 0 0 0,-1 0 0 0 0,0 0 0 0 0,0 0 0 0 0,1 0 0 0 0,-1 1 0 0 0,1-1 0 0 0,-1 0 0 0 0,1 0 0 0 0,-1 0 0 0 0,1 0 0 0 0,1 1 0 0 0,13 23 0 0 0,-12-18 0 0 0,-1-5 0 0 0,-1 0 0 0 0,1 1 0 0 0,-1-1 0 0 0,1 0 0 0 0,0 0 0 0 0,0 0 0 0 0,0 0 0 0 0,0 0 0 0 0,4 3 0 0 0,6 5 0 0 0,0-1 0 0 0,1-1 0 0 0,15 8 0 0 0,-11-7 0 0 0,19 15 0 0 0,-31-20 0 0 0,0 0 0 0 0,-1 0 0 0 0,1 1 0 0 0,-1-1 0 0 0,0 1 0 0 0,0 0 0 0 0,6 11 0 0 0,-9-13 0 0 0,0 0 0 0 0,0 0 0 0 0,0 1 0 0 0,0-1 0 0 0,0 1 0 0 0,-1-1 0 0 0,1 1 0 0 0,-1-1 0 0 0,0 1 0 0 0,0-1 0 0 0,0 1 0 0 0,-1-1 0 0 0,1 0 0 0 0,-1 1 0 0 0,0-1 0 0 0,-2 7 0 0 0,1-6 0 0 0,0 1 0 0 0,0-1 0 0 0,0 1 0 0 0,-1-1 0 0 0,1 0 0 0 0,-1 1 0 0 0,0-1 0 0 0,-1-1 0 0 0,1 1 0 0 0,0 0 0 0 0,-6 3 0 0 0,-15 12 0 0 0,5-5 0 0 0,-23 14 0 0 0,24-15 0 0 0,14-10 0 0 0,0 0 0 0 0,0-1 0 0 0,-1 1 0 0 0,-6 2 0 0 0,4-3 0 0 0,7-2 0 0 0,0 0 0 0 0,0-1 0 0 0,0 1 0 0 0,-1 0 0 0 0,1 0 0 0 0,0 0 0 0 0,0-1 0 0 0,0 1 0 0 0,0 0 0 0 0,0 0 0 0 0,0-1 0 0 0,0 1 0 0 0,0 0 0 0 0,0 0 0 0 0,0-1 0 0 0,0 1 0 0 0,0 0 0 0 0,0 0 0 0 0,0-1 0 0 0,0 1 0 0 0,0 0 0 0 0,0 0 0 0 0,0 0 0 0 0,0-1 0 0 0,0 1 0 0 0,1 0 0 0 0,19-30 0 0 0,-20 28 0 0 0,2-2 0 0 0,10-4 0 0 0,-6 4 0 0 0,2-1 0 0 0,0 0 0 0 0,1 1 0 0 0,12-5 0 0 0,-8 3 0 0 0,-1-2 0 0 0,0 1 0 0 0,0-1 0 0 0,14-13 0 0 0,4-2 0 0 0,58-51 0 0 0,-16 14 0 0 0,-61 54 0 0 0,-11 6 0 0 0,1-1 0 0 0,-1 1 0 0 0,1 0 0 0 0,-1 0 0 0 0,1 0 0 0 0,-1 0 0 0 0,1 0 0 0 0,-1 0 0 0 0,0 0 0 0 0,1 1 0 0 0,-1-1 0 0 0,1 0 0 0 0,-1 0 0 0 0,1 0 0 0 0,-1 0 0 0 0,0 0 0 0 0,1 1 0 0 0,0-1 0 0 0,0 1 0 0 0,0 0 0 0 0,0 1 0 0 0,0-1 0 0 0,0 0 0 0 0,0 0 0 0 0,-1 1 0 0 0,1-1 0 0 0,0 0 0 0 0,-1 1 0 0 0,1-1 0 0 0,0 1 0 0 0,-1-1 0 0 0,0 1 0 0 0,1-1 0 0 0,-1 1 0 0 0,0-1 0 0 0,0 1 0 0 0,0 2 0 0 0,-2 32 0 0 0,1-30 0 0 0,-1 11 0 0 0,-10 30 0 0 0,7-32 0 0 0,1 1 0 0 0,-2 20 0 0 0,6-36 0 0 0,0 0 0 0 0,0 0 0 0 0,0 0 0 0 0,0 1 0 0 0,0-1 0 0 0,0 0 0 0 0,0 0 0 0 0,0 0 0 0 0,0 1 0 0 0,0-1 0 0 0,0 0 0 0 0,0 0 0 0 0,0 1 0 0 0,0-1 0 0 0,0 0 0 0 0,0 0 0 0 0,0 0 0 0 0,0 1 0 0 0,0-1 0 0 0,0 0 0 0 0,0 0 0 0 0,0 0 0 0 0,0 1 0 0 0,0-1 0 0 0,1 0 0 0 0,-1 0 0 0 0,0 0 0 0 0,0 1 0 0 0,0-1 0 0 0,0 0 0 0 0,0 0 0 0 0,1 0 0 0 0,-1 0 0 0 0,0 0 0 0 0,0 1 0 0 0,0-1 0 0 0,1 0 0 0 0,-1 0 0 0 0,0 0 0 0 0,0 0 0 0 0,0 0 0 0 0,1 0 0 0 0,-1 0 0 0 0,0 0 0 0 0,0 0 0 0 0,0 0 0 0 0,1 0 0 0 0,-1 0 0 0 0,0 0 0 0 0,0 0 0 0 0,1 0 0 0 0,-1 0 0 0 0,0 0 0 0 0,0 0 0 0 0,0 0 0 0 0,1 0 0 0 0,-1 0 0 0 0,0 0 0 0 0,0 0 0 0 0,0-1 0 0 0,1 1 0 0 0,-1 0 0 0 0,0 0 0 0 0,0 0 0 0 0,0 0 0 0 0,0 0 0 0 0,1-1 0 0 0,-1 1 0 0 0,0 0 0 0 0,8-4 0 0 0,0-1 0 0 0,0 0 0 0 0,0 0 0 0 0,-1 0 0 0 0,0-1 0 0 0,10-10 0 0 0,33-45 0 0 0,-35 42 0 0 0,30-31 0 0 0,-34 38 0 0 0,11-8 0 0 0,-22 20 0 0 0,0 0 0 0 0,0 0 0 0 0,1-1 0 0 0,-1 1 0 0 0,0 0 0 0 0,0 0 0 0 0,0 0 0 0 0,1-1 0 0 0,-1 1 0 0 0,0 0 0 0 0,0 0 0 0 0,1 0 0 0 0,-1 0 0 0 0,0 0 0 0 0,1-1 0 0 0,-1 1 0 0 0,0 0 0 0 0,0 0 0 0 0,1 0 0 0 0,-1 0 0 0 0,0 0 0 0 0,1 0 0 0 0,-1 0 0 0 0,0 0 0 0 0,1 0 0 0 0,-1 0 0 0 0,0 0 0 0 0,0 0 0 0 0,1 0 0 0 0,-1 1 0 0 0,0-1 0 0 0,1 0 0 0 0,-1 0 0 0 0,0 0 0 0 0,0 0 0 0 0,1 0 0 0 0,-1 1 0 0 0,0-1 0 0 0,0 0 0 0 0,1 0 0 0 0,-1 1 0 0 0,1 5 0 0 0,-1 4 0 0 0,0 1 0 0 0,0 0 0 0 0,-1 0 0 0 0,-4 20 0 0 0,1-8 0 0 0,-7 36 0 0 0,11-58 0 0 0,0-1 0 0 0,0 1 0 0 0,0-1 0 0 0,0 1 0 0 0,0-1 0 0 0,0 1 0 0 0,0-1 0 0 0,0 0 0 0 0,0 1 0 0 0,0-1 0 0 0,0 1 0 0 0,0-1 0 0 0,0 1 0 0 0,0-1 0 0 0,0 1 0 0 0,0-1 0 0 0,0 1 0 0 0,1-1 0 0 0,-1 1 0 0 0,0-1 0 0 0,0 0 0 0 0,1 1 0 0 0,-1-1 0 0 0,0 0 0 0 0,0 1 0 0 0,1-1 0 0 0,-1 1 0 0 0,0-1 0 0 0,1 0 0 0 0,-1 0 0 0 0,1 1 0 0 0,-1-1 0 0 0,0 0 0 0 0,1 0 0 0 0,-1 1 0 0 0,1-1 0 0 0,-1 0 0 0 0,1 0 0 0 0,-1 0 0 0 0,1 0 0 0 0,-1 0 0 0 0,1 0 0 0 0,-1 0 0 0 0,0 0 0 0 0,1 0 0 0 0,-1 0 0 0 0,1 0 0 0 0,-1 0 0 0 0,1 0 0 0 0,-1 0 0 0 0,1 0 0 0 0,-1 0 0 0 0,1-1 0 0 0,-1 1 0 0 0,1 0 0 0 0,-1 0 0 0 0,0 0 0 0 0,1-1 0 0 0,0 1 0 0 0,7-3 0 0 0,0 0 0 0 0,0-1 0 0 0,0 0 0 0 0,0 0 0 0 0,-1-1 0 0 0,0 0 0 0 0,0 0 0 0 0,0 0 0 0 0,-1-1 0 0 0,8-8 0 0 0,11-9 0 0 0,78-72 1815 0 0,-76 71-2967 0 0,-25 23 778 0 0,-2 1 576 0 0,0 0 248 0 0,1 1 50 0 0,1 2-572 0 0,1 1-1 0 0,-1-1 0 0 0,0 0 0 0 0,-1 1 1 0 0,1-1-1 0 0,0 1 0 0 0,-1 0 0 0 0,0-1 0 0 0,0 1 1 0 0,0 0-1 0 0,-1 0 0 0 0,1 0 0 0 0,-1 0 1 0 0,0 5-1 0 0,3 15-221 0 0,-3-22 293 0 0,0-1 0 0 0,1 0 0 0 0,-1 0 0 0 0,0 0 0 0 0,1 1 0 0 0,-1-1 0 0 0,1 0 0 0 0,-1 0 0 0 0,1 0 0 0 0,-1 0 0 0 0,1 0-1 0 0,0 0 1 0 0,0 0 0 0 0,1 1 0 0 0,3 6-55 0 0,-4-7-315 0 0,-1-1-117 0 0,0 0-21 0 0,0 0-71 0 0,0 0-285 0 0,0 0-126 0 0,0 0-1394 0 0,0 0-5466 0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6:21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21191 0 0,'0'0'480'0'0,"0"0"67"0"0,0 0 31 0 0,0 0-56 0 0,1 0-341 0 0,19-4-161 0 0,-7 3 154 0 0,1 0 0 0 0,0 1 0 0 0,-1 0 0 0 0,1 1 0 0 0,13 3 0 0 0,33 7-4962 0 0,-48-8 2923 0 0,-8-2-182 0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6:22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22 19351 0 0,'-6'-6'1474'0'0,"-12"-3"-845"0"0,17 8-606 0 0,1 0-1 0 0,-1 1 1 0 0,0-1 0 0 0,0 1-1 0 0,0-1 1 0 0,0 1 0 0 0,0-1 0 0 0,0 1-1 0 0,0 0 1 0 0,0 0 0 0 0,0-1 0 0 0,0 1-1 0 0,0 0 1 0 0,0 0 0 0 0,0 0 0 0 0,0 0-1 0 0,0 0 1 0 0,0 0 0 0 0,0 0-1 0 0,0 0 1 0 0,-2 1 0 0 0,0 0 359 0 0,1 0-286 0 0,-1-1-1 0 0,1 1 0 0 0,-1 0 0 0 0,1 0 0 0 0,0 0 0 0 0,-1 1 0 0 0,1-1 0 0 0,0 0 0 0 0,0 1 0 0 0,0 0 1 0 0,0-1-1 0 0,0 1 0 0 0,0 0 0 0 0,0 0 0 0 0,-1 3 0 0 0,-5 6 676 0 0,-11 20 0 0 0,12-19-628 0 0,-16 32 703 0 0,-31 81 1 0 0,28-61-468 0 0,20-51-379 0 0,1-1 0 0 0,1 1 0 0 0,0 0 0 0 0,1 1 0 0 0,0-1 0 0 0,1 1 0 0 0,-1 25 0 0 0,5-22 0 0 0,1-14 0 0 0,-1-1 0 0 0,-1-1 0 0 0,0 1 0 0 0,0-1 0 0 0,0 0 0 0 0,0 1 0 0 0,0-1 0 0 0,0 0 0 0 0,0 0 0 0 0,1 0 0 0 0,-1 0 0 0 0,0 0 0 0 0,0 0 0 0 0,1-1 0 0 0,-1 1 0 0 0,1 0 0 0 0,-1-1 0 0 0,1 1 0 0 0,-1-1 0 0 0,1 1 0 0 0,2 0 0 0 0,-2-1 0 0 0,1 0 0 0 0,0-1 0 0 0,0 1 0 0 0,-1 0 0 0 0,1-1 0 0 0,0 1 0 0 0,-1-1 0 0 0,1 0 0 0 0,-1 0 0 0 0,5-2 0 0 0,3-3 0 0 0,0 0 0 0 0,0-1 0 0 0,0 0 0 0 0,8-9 0 0 0,-17 15 0 0 0,12-12 0 0 0,0 0 0 0 0,-1-1 0 0 0,0 0 0 0 0,18-32 0 0 0,-14 18 0 0 0,23-59 0 0 0,-36 80-9 0 0,24-71-845 0 0,-24 65 634 0 0,0 1 0 0 0,0-1 0 0 0,-1 1-1 0 0,0-19 1 0 0,-2 30 63 0 0,1 0 0 0 0,-1 0 0 0 0,0 0 0 0 0,0 0 0 0 0,-1 0 0 0 0,1-1 0 0 0,0 1-1 0 0,0 0 1 0 0,0 0 0 0 0,-1 0 0 0 0,1 0 0 0 0,-1 0 0 0 0,1 0 0 0 0,-1 0 0 0 0,1 0 0 0 0,-1 0 0 0 0,1 0 0 0 0,-1 0 0 0 0,0 0-1 0 0,0 0 1 0 0,1 0 0 0 0,-1 1 0 0 0,0-1 0 0 0,0 0 0 0 0,0 1 0 0 0,-2-2 0 0 0,-7 1-7694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0:15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10135 0 0,'0'0'464'0'0,"0"0"-9"0"0,0 0-155 0 0,0 0 443 0 0,1-2 227 0 0,22-36 5162 0 0,-22 37-5108 0 0,-1 1 0 0 0,0 0 0 0 0,0 0-69 0 0,0 0-843 0 0,0 0 0 0 0,0 0 0 0 0,1 1 0 0 0,-1-1 0 0 0,0 0 0 0 0,0 0 0 0 0,0 1 0 0 0,1-1 0 0 0,-1 0 0 0 0,0 0 0 0 0,0 0 0 0 0,0 0 0 0 0,1 0 0 0 0,-1 1 0 0 0,0-1 0 0 0,0 0 0 0 0,1 0 0 0 0,-1 0 0 0 0,0 0 0 0 0,0 0 0 0 0,1 0 0 0 0,-1 0 0 0 0,0 0 0 0 0,0 0 0 0 0,1 0 0 0 0,-1 0 0 0 0,0 0 0 0 0,0 0 0 0 0,1 0 0 0 0,-1 0 0 0 0,0 0 0 0 0,1 0 0 0 0,-1 0 0 0 0,0 0 0 0 0,0 0 0 0 0,0-1 0 0 0,1 1 0 0 0,-1 0 0 0 0,0 0 0 0 0,0 0 0 0 0,1 0 0 0 0,-1 0 0 0 0,0-1 0 0 0,0 1 0 0 0,0 0 0 0 0,0 0 0 0 0,1 0 0 0 0,-1-1 0 0 0,0 1 0 0 0,0 0 0 0 0,0 0 0 0 0,0-1 0 0 0,0 1 0 0 0,0 0 0 0 0,1-1 0 0 0,0 16-72 0 0,0 0 1 0 0,-1 0 0 0 0,-3 29 0 0 0,1-26-40 0 0,1 36 0 0 0,1-47-1 0 0,1 25 0 0 0,2-14-2100 0 0,4-24-1425 0 0,4-7 1493 0 0,-3-2-15 0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6:22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19351 0 0,'0'0'439'0'0,"0"0"62"0"0,8 3 502 0 0,0-2-905 0 0,-1 0 1 0 0,0-1-1 0 0,0 0 1 0 0,0 0 0 0 0,0-1-1 0 0,1 0 1 0 0,-1 0-1 0 0,11-4 1 0 0,24-2 2040 0 0,-13 3-1375 0 0,46-12 1 0 0,-8-3-3967 0 0,-58 14-4990 0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6:23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15663 0 0,'0'0'719'0'0,"0"0"-20"0"0,0 0-306 0 0,0 0 371 0 0,0 2 209 0 0,3 5-434 0 0,-1 1 0 0 0,0 0-1 0 0,0 0 1 0 0,-1 0 0 0 0,0 0 0 0 0,-1 10-1 0 0,-3 53-31 0 0,0-32-477 0 0,1-11-2 0 0,-1 0-1 0 0,-1 0 0 0 0,-11 38 1 0 0,11-54-152 0 0,1 0 0 0 0,-2-1 1 0 0,0 0-1 0 0,0 1 0 0 0,-1-2 0 0 0,0 1 0 0 0,-1-1 1 0 0,0 0-1 0 0,-1 0 0 0 0,-11 12 0 0 0,12-17-287 0 0,0 1 0 0 0,0-1 0 0 0,0 0 0 0 0,-1 0 0 0 0,-9 4 0 0 0,5-3-73 0 0,-22 11-1050 0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6:25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19 142 13823 0 0,'-7'-1'-1170'0'0,"-5"-1"5810"0"0,12 1-1969 0 0,7-2-1780 0 0,15-2 133 0 0,0 0 0 0 0,0 2 0 0 0,38-2 0 0 0,90-7 1468 0 0,-14 5-2406 0 0,251-46 0 0 0,-363 48-81 0 0,88-22-74 0 0,-110 27-268 0 0,-16-5-1738 0 0,0 1-4115 0 0,-2 1-1968 0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6:26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17503 0 0,'5'3'195'0'0,"1"-1"0"0"0,-1-1 1 0 0,1 1-1 0 0,-1-1 0 0 0,1 0 0 0 0,0 0 0 0 0,-1-1 0 0 0,1 0 0 0 0,0 0 0 0 0,-1 0 0 0 0,10-2 1 0 0,7-2 1116 0 0,35-10 1 0 0,-29 6 108 0 0,32-14-163 0 0,-26 9-840 0 0,-23 9-551 0 0,-9 3-563 0 0,-3-5-1268 0 0,1 5 941 0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6:28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46 13823 0 0,'0'0'630'0'0,"0"0"-13"0"0,-1 0-393 0 0,-5-3 11 0 0,4 3 849 0 0,2 0 366 0 0,0 0 72 0 0,0 0-125 0 0,0 0-574 0 0,0 0-250 0 0,2-1-360 0 0,0 0 0 0 0,1 0 1 0 0,-1 1-1 0 0,0-1 0 0 0,0 0 0 0 0,4 1 1 0 0,-5 0-158 0 0,71-14 761 0 0,20-2 6 0 0,-47 12-823 0 0,-33 4 13 0 0,-10-2-24 0 0,-1 1-55 0 0,0 1-271 0 0,-1 0-138 0 0,0 0-33 0 0,0 0-208 0 0,0 0-857 0 0,0 0-379 0 0,0 0-80 0 0,0 0-15 0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6:28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15663 0 0,'0'0'356'0'0,"0"0"50"0"0,0 0 20 0 0,2 0-42 0 0,44-8-41 0 0,20-3 2304 0 0,-36 2-821 0 0,57-23 0 0 0,-27 7-337 0 0,-59 24-2540 0 0,-1 1-385 0 0,0 0-78 0 0,0 0-20 0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6:30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4 539 13823 0 0,'0'0'630'0'0,"0"0"-13"0"0,0 0-184 0 0,0 0 677 0 0,-2-7 1862 0 0,1 2-2602 0 0,1 0 1 0 0,-1 0-1 0 0,1 0 1 0 0,0 0-1 0 0,1-1 1 0 0,-1 1-1 0 0,1 0 1 0 0,0 0-1 0 0,0 0 1 0 0,1 0-1 0 0,2-7 1 0 0,4-6 368 0 0,17-28 1 0 0,-17 33-275 0 0,116-226 1175 0 0,-109 205-1640 0 0,-7 19 0 0 0,-1 0 0 0 0,-1 0 0 0 0,-1-1 0 0 0,6-23 0 0 0,-11 38 0 0 0,0 1 0 0 0,0-1 0 0 0,0 1 0 0 0,1-1 0 0 0,-1 1 0 0 0,0-1 0 0 0,0 1 0 0 0,0-1 0 0 0,0 1 0 0 0,0 0 0 0 0,0-1 0 0 0,0 1 0 0 0,0-1 0 0 0,0 1 0 0 0,0-1 0 0 0,-1 1 0 0 0,1-1 0 0 0,0 1 0 0 0,0-1 0 0 0,0 1 0 0 0,-1 0 0 0 0,1-1 0 0 0,0 1 0 0 0,0-1 0 0 0,-1 1 0 0 0,1 0 0 0 0,-1-1 0 0 0,-3 1 0 0 0,2 1 0 0 0,0-1 0 0 0,0 1 0 0 0,0-1 0 0 0,0 1 0 0 0,0 0 0 0 0,0 0 0 0 0,0 0 0 0 0,0 0 0 0 0,0 0 0 0 0,0 0 0 0 0,1 0 0 0 0,-1 1 0 0 0,0-1 0 0 0,1 1 0 0 0,-1-1 0 0 0,1 1 0 0 0,-3 3 0 0 0,-3 5 0 0 0,-10 19 0 0 0,13-23 0 0 0,-3 7 0 0 0,0 1 0 0 0,0 0 0 0 0,1 1 0 0 0,-5 20 0 0 0,10-25 0 0 0,3 1 0 0 0,-2-11 0 0 0,0 1 0 0 0,0 0 0 0 0,0 0 0 0 0,0 0 0 0 0,0-1 0 0 0,1 1 0 0 0,-1 0 0 0 0,0 0 0 0 0,1-1 0 0 0,-1 1 0 0 0,1 0 0 0 0,-1 0 0 0 0,1-1 0 0 0,-1 1 0 0 0,1 0 0 0 0,-1-1 0 0 0,1 1 0 0 0,-1-1 0 0 0,1 1 0 0 0,0-1 0 0 0,-1 1 0 0 0,2 0 0 0 0,1 0 0 0 0,-1 2 0 0 0,-2-3 0 0 0,1 1 0 0 0,-1 0 0 0 0,1-1 0 0 0,-1 1 0 0 0,1 0 0 0 0,0-1 0 0 0,-1 1 0 0 0,1-1 0 0 0,0 1 0 0 0,-1-1 0 0 0,1 1 0 0 0,0-1 0 0 0,0 0 0 0 0,0 1 0 0 0,-1-1 0 0 0,1 0 0 0 0,0 0 0 0 0,0 1 0 0 0,0-1 0 0 0,1 0 0 0 0,2 1 0 0 0,-1 0 0 0 0,1 0 0 0 0,-1-1 0 0 0,1 1 0 0 0,0-1 0 0 0,3 0 0 0 0,21 2 0 0 0,-18 0 0 0 0,-9-2 0 0 0,-1 0 0 0 0,1 0 0 0 0,-1 0 0 0 0,1 0 0 0 0,-1 0 0 0 0,1 0 0 0 0,-1 0 0 0 0,1 1 0 0 0,-1-1 0 0 0,1 0 0 0 0,-1 0 0 0 0,1 1 0 0 0,-1-1 0 0 0,1 0 0 0 0,-1 1 0 0 0,0-1 0 0 0,1 0 0 0 0,-1 1 0 0 0,1-1 0 0 0,-1 0 0 0 0,0 1 0 0 0,0-1 0 0 0,1 1 0 0 0,-1-1 0 0 0,0 1 0 0 0,1-1 0 0 0,-1 1 0 0 0,0-1 0 0 0,0 1 0 0 0,0-1 0 0 0,0 2 0 0 0,1-1 0 0 0,1 4 0 0 0,0 1 0 0 0,0-1 0 0 0,-1 1 0 0 0,1-1 0 0 0,-1 1 0 0 0,0 0 0 0 0,-1 0 0 0 0,0 0 0 0 0,1 0 0 0 0,-2-1 0 0 0,-1 13 0 0 0,-2 3 0 0 0,-13 40 0 0 0,6-26 0 0 0,-6 35 0 0 0,17-70 0 0 0,-1 0 0 0 0,1 1 0 0 0,0-1 0 0 0,0 0 0 0 0,0 0 0 0 0,0 1 0 0 0,0-1 0 0 0,0 0 0 0 0,0 0 0 0 0,0 1 0 0 0,0-1 0 0 0,0 0 0 0 0,0 0 0 0 0,0 1 0 0 0,0-1 0 0 0,0 0 0 0 0,1 0 0 0 0,-1 1 0 0 0,0-1 0 0 0,0 0 0 0 0,0 0 0 0 0,0 1 0 0 0,0-1 0 0 0,0 0 0 0 0,1 0 0 0 0,-1 0 0 0 0,0 1 0 0 0,0-1 0 0 0,0 0 0 0 0,0 0 0 0 0,1 0 0 0 0,-1 0 0 0 0,0 0 0 0 0,0 1 0 0 0,1-1 0 0 0,-1 0 0 0 0,0 0 0 0 0,0 0 0 0 0,1 0 0 0 0,-1 0 0 0 0,0 0 0 0 0,0 0 0 0 0,1 0 0 0 0,-1 0 0 0 0,0 0 0 0 0,0 0 0 0 0,1 0 0 0 0,-1 0 0 0 0,11-3 0 0 0,-11 3 0 0 0,4-1 0 0 0,0-1 0 0 0,0 1 0 0 0,0-1 0 0 0,0 0 0 0 0,-1-1 0 0 0,1 1 0 0 0,0-1 0 0 0,-1 1 0 0 0,0-1 0 0 0,5-5 0 0 0,2-4 0 0 0,14-21 0 0 0,-13 18 0 0 0,6-12-2069 0 0,22-46 0 0 0,-22 39 597 0 0,-5 13-574 0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6:31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162 130 15663 0 0,'0'0'356'0'0,"0"0"50"0"0,4-8 404 0 0,3-28-523 0 0,-7 35 433 0 0,0 1 249 0 0,0 0 45 0 0,2-6 335 0 0,-2 5 2627 0 0,-45 74-3959 0 0,-25 41-13 0 0,55-87-5 0 0,2 1-1 0 0,-13 38 1 0 0,20-37 1 0 0,7-19 0 0 0,0-9 0 0 0,-1 0 0 0 0,1 0 0 0 0,0 0 0 0 0,-1 0 0 0 0,1 0 0 0 0,0 0 0 0 0,0 0 0 0 0,-1-1 0 0 0,1 1 0 0 0,0 0 0 0 0,0-1 0 0 0,0 1 0 0 0,0 0 0 0 0,0-1 0 0 0,0 1 0 0 0,0-1 0 0 0,0 1 0 0 0,0-1 0 0 0,0 0 0 0 0,2 1 0 0 0,0-1 0 0 0,-1 0 0 0 0,1 0 0 0 0,0 0 0 0 0,0 0 0 0 0,0 0 0 0 0,-1-1 0 0 0,7 0 0 0 0,1-3 0 0 0,-1 1 0 0 0,1-1 0 0 0,11-7 0 0 0,-2-1 205 0 0,-1 0 0 0 0,0-1 0 0 0,-1 0-1 0 0,27-29 1 0 0,-20 16 136 0 0,-2 0 1 0 0,24-39-1 0 0,-36 50-341 0 0,10-24 0 0 0,-20 35 98 0 0,-4 6 143 0 0,-6 6 351 0 0,-6 9-689 0 0,1 0-1 0 0,1 1 1 0 0,1 1 0 0 0,0 1 0 0 0,2-1 0 0 0,0 2-1 0 0,1 0 1 0 0,-9 27 0 0 0,19-47 97 0 0,-10 38 0 0 0,9-35 0 0 0,0-1 0 0 0,1 0 0 0 0,0 1 0 0 0,0-1 0 0 0,0 0 0 0 0,0 0 0 0 0,0 1 0 0 0,1-1 0 0 0,1 6 0 0 0,-2-9 0 0 0,0 1 0 0 0,1 0 0 0 0,-1 0 0 0 0,0-1 0 0 0,1 1 0 0 0,-1 0 0 0 0,0-1 0 0 0,1 1 0 0 0,-1-1 0 0 0,1 1 0 0 0,-1 0 0 0 0,1-1 0 0 0,-1 1 0 0 0,1-1 0 0 0,1 1 0 0 0,3-1 0 0 0,-4 0 0 0 0,5 0 0 0 0,1 0 0 0 0,-1 0 0 0 0,0-1 0 0 0,0 0 0 0 0,0 0 0 0 0,0-1 0 0 0,6-2 0 0 0,41-19 0 0 0,-49 22 0 0 0,7-6 0 0 0,0 1 0 0 0,-1-2 0 0 0,1 1 0 0 0,-2-2 0 0 0,1 1 0 0 0,15-18 0 0 0,-22 22 0 0 0,0-1 0 0 0,-1 1 0 0 0,1 0 0 0 0,-1-1 0 0 0,2-6 0 0 0,9-14 0 0 0,-11 21 0 0 0,0-1 0 0 0,0 1 0 0 0,-1 0 0 0 0,1-1 0 0 0,-1 1 0 0 0,0-1 0 0 0,0 1 0 0 0,-1-1 0 0 0,1 0 0 0 0,-1 1 0 0 0,0-1 0 0 0,0 0 0 0 0,-1 1 0 0 0,1-1 0 0 0,-1 1 0 0 0,0-1 0 0 0,-3-7 0 0 0,3 9 0 0 0,1 1 0 0 0,-1 0 0 0 0,0-1 0 0 0,0 1 0 0 0,0 0 0 0 0,-1 0 0 0 0,1 0 0 0 0,0 0 0 0 0,-1 0 0 0 0,0 0 0 0 0,1 0 0 0 0,-1 1 0 0 0,0-1 0 0 0,0 1 0 0 0,0-1 0 0 0,0 1 0 0 0,0-1 0 0 0,0 1 0 0 0,0 0 0 0 0,0 0 0 0 0,-1 0 0 0 0,1 0 0 0 0,0 1 0 0 0,-1-1 0 0 0,1 1 0 0 0,-1-1 0 0 0,1 1 0 0 0,0 0 0 0 0,-1 0 0 0 0,1 0 0 0 0,-1 0 0 0 0,1 0 0 0 0,-1 0 0 0 0,1 1 0 0 0,-3 0 0 0 0,-3 2 0 0 0,-1 0 0 0 0,1 0 0 0 0,0 0 0 0 0,0 1 0 0 0,0 1 0 0 0,1-1 0 0 0,0 1 0 0 0,-1 0 0 0 0,2 1 0 0 0,-1 0 0 0 0,1 0 0 0 0,0 0 0 0 0,0 1 0 0 0,0 0 0 0 0,-8 14 0 0 0,11-12 0 0 0,2-9 0 0 0,1 1 0 0 0,0-1 0 0 0,0 0 0 0 0,0 1 0 0 0,0-1 0 0 0,-1 0 0 0 0,1 1 0 0 0,0-1 0 0 0,0 1 0 0 0,0-1 0 0 0,0 0 0 0 0,0 1 0 0 0,0-1 0 0 0,0 1 0 0 0,0-1 0 0 0,0 0 0 0 0,0 1 0 0 0,1-1 0 0 0,-1 0 0 0 0,0 1 0 0 0,0-1 0 0 0,0 1 0 0 0,1-1 0 0 0,0 2 0 0 0,1-1 0 0 0,1 0 0 0 0,-1 0 0 0 0,0 0 0 0 0,0 0 0 0 0,0 0 0 0 0,1-1 0 0 0,-1 1 0 0 0,0 0 0 0 0,1-1 0 0 0,-1 0 0 0 0,0 0 0 0 0,1 1 0 0 0,-1-2 0 0 0,0 1 0 0 0,4 0 0 0 0,42-7 0 0 0,-26 1 0 0 0,-1-1 0 0 0,1-1 0 0 0,-1-1 0 0 0,27-16 0 0 0,24-10 0 0 0,-53 27 0 0 0,-1-1 0 0 0,1 0 0 0 0,-2-2 0 0 0,1 0 0 0 0,-2-1 0 0 0,1-1 0 0 0,-2 0 0 0 0,0-1 0 0 0,25-30 0 0 0,-37 41-10 0 0,-2 2 14 0 0,0 0 0 0 0,0 1 0 0 0,0-1 0 0 0,-1 0 1 0 0,1 0-1 0 0,0 0 0 0 0,-1 0 0 0 0,1 0 0 0 0,-1 0 0 0 0,1 0 0 0 0,-1 0 0 0 0,1-1 0 0 0,-1 1 1 0 0,0 0-1 0 0,1 0 0 0 0,-1 0 0 0 0,0-2 0 0 0,0 3 19 0 0,0-1-1 0 0,0 1 1 0 0,1-1-1 0 0,-1 1 1 0 0,0-1-1 0 0,-1 1 0 0 0,1-1 1 0 0,0 1-1 0 0,0-1 1 0 0,0 1-1 0 0,0-1 1 0 0,0 1-1 0 0,0-1 1 0 0,-1 1-1 0 0,1-1 1 0 0,0 1-1 0 0,0 0 1 0 0,0-1-1 0 0,-1 1 1 0 0,1-1-1 0 0,0 1 1 0 0,-1 0-1 0 0,1-1 1 0 0,-1 1-1 0 0,1 0 1 0 0,0-1-1 0 0,-1 1 1 0 0,1 0-1 0 0,-1-1 1 0 0,1 1-1 0 0,-1 0 1 0 0,1 0-1 0 0,-1 0 1 0 0,1-1-1 0 0,-1 1 1 0 0,1 0-1 0 0,-1 0 1 0 0,1 0-1 0 0,-1 0 1 0 0,1 0-1 0 0,-1 0 1 0 0,1 0-1 0 0,-1 0 1 0 0,0 0-1 0 0,-24 2 894 0 0,17 1-916 0 0,1 1 0 0 0,-1-1 0 0 0,0 1 0 0 0,1 1 0 0 0,0-1 0 0 0,0 1 0 0 0,1 0 0 0 0,-1 1 0 0 0,1 0 0 0 0,0 0 0 0 0,1 0 0 0 0,-8 10 0 0 0,5-4 0 0 0,8-9 0 0 0,0 0 0 0 0,1 6 0 0 0,1-6 0 0 0,0 0 0 0 0,0-1 0 0 0,0 1 0 0 0,0 0 0 0 0,0-1 0 0 0,1 1 0 0 0,-1-1 0 0 0,1 1 0 0 0,0-1 0 0 0,5 3 0 0 0,37 18 0 0 0,-21-11 0 0 0,-7-3 0 0 0,-7-5 0 0 0,-1 1 0 0 0,0 0 0 0 0,15 12 0 0 0,-17-8 0 0 0,-5-5 0 0 0,0 1 0 0 0,-1-1 0 0 0,0 0 0 0 0,0 1 0 0 0,0-1 0 0 0,-1 1 0 0 0,1-1 0 0 0,-1 1 0 0 0,0-1 0 0 0,0 1 0 0 0,-1-1 0 0 0,0 1 0 0 0,1-1 0 0 0,-1 0 0 0 0,-1 1 0 0 0,1-1 0 0 0,-1 0 0 0 0,1 0 0 0 0,-1 0 0 0 0,-4 6 0 0 0,2-3 0 0 0,-1 0 0 0 0,1 0 0 0 0,-2 0 0 0 0,1 0 0 0 0,-1-1 0 0 0,0 0 0 0 0,0-1 0 0 0,-1 1 0 0 0,-14 8 0 0 0,10-7 0 0 0,0-1 0 0 0,-25 9 0 0 0,31-14 0 0 0,-1 0 0 0 0,1 1 0 0 0,0-1 0 0 0,-1-1 0 0 0,1 1 0 0 0,-1-1 0 0 0,1 0 0 0 0,-1-1 0 0 0,-8-1 0 0 0,4-2 0 0 0,10 4 0 0 0,0-1 0 0 0,-1 0 0 0 0,1 0 0 0 0,0 1 0 0 0,0-1 0 0 0,-1 0 0 0 0,1 0 0 0 0,0 1 0 0 0,0-1 0 0 0,0 0 0 0 0,0 0 0 0 0,0 0 0 0 0,0 1 0 0 0,0-1 0 0 0,0 0 0 0 0,1-1 0 0 0,-1-11 0 0 0,-2 8 0 0 0,2 4 0 0 0,0 1 0 0 0,-1 0 0 0 0,1-1 0 0 0,0 1 0 0 0,0-1 0 0 0,0 1 0 0 0,0-1 0 0 0,-1 1 0 0 0,1-1 0 0 0,0 1 0 0 0,0-1 0 0 0,0 1 0 0 0,0-1 0 0 0,0 1 0 0 0,0-1 0 0 0,0 1 0 0 0,0-1 0 0 0,1 1 0 0 0,-1-1 0 0 0,0 1 0 0 0,0-2 0 0 0,2 1 0 0 0,0-1 0 0 0,-1 0 0 0 0,1 1 0 0 0,0-1 0 0 0,0 1 0 0 0,0-1 0 0 0,0 1 0 0 0,0 0 0 0 0,3-2 0 0 0,0 0 0 0 0,-3 2 0 0 0,0 0 0 0 0,1 0 0 0 0,-1 0 0 0 0,0 0 0 0 0,0 1 0 0 0,1-1 0 0 0,-1 1 0 0 0,0-1 0 0 0,1 1 0 0 0,-1 0 0 0 0,1 0 0 0 0,2 0 0 0 0,-1-1 0 0 0,-3 1 0 0 0,0-1 0 0 0,0 1 0 0 0,0 0 0 0 0,0 0 0 0 0,0 0 0 0 0,0 0 0 0 0,0 0 0 0 0,0 0 0 0 0,0 0 0 0 0,0 1 0 0 0,0-1 0 0 0,0 0 0 0 0,0 0 0 0 0,0 1 0 0 0,0-1 0 0 0,0 1 0 0 0,1 0 0 0 0,10 4 0 0 0,-3 2 0 0 0,-8-5 0 0 0,1-1 0 0 0,0 1 0 0 0,0 0 0 0 0,0-1 0 0 0,0 0 0 0 0,0 1 0 0 0,0-1 0 0 0,0 0 0 0 0,1 0 0 0 0,-1 0 0 0 0,0 0 0 0 0,1 0 0 0 0,-1-1 0 0 0,0 1 0 0 0,1-1 0 0 0,4 1 0 0 0,-2-2 0 0 0,-1 1 0 0 0,1-1 0 0 0,-1 0 0 0 0,1 0 0 0 0,-1 0 0 0 0,6-3 0 0 0,0 1 0 0 0,5-2 0 0 0,0-1 0 0 0,0 0 0 0 0,0 0 0 0 0,-1-2 0 0 0,0 0 0 0 0,0 0 0 0 0,-1-1 0 0 0,0-1 0 0 0,0 0 0 0 0,-1-1 0 0 0,-1 0 0 0 0,15-19 0 0 0,10-14 0 0 0,-25 33 0 0 0,-1-1 0 0 0,-1 0 0 0 0,0-1 0 0 0,9-17 0 0 0,-11 11 0 0 0,-2 14 0 0 0,-3 7 0 0 0,-1 4 0 0 0,-2 4 0 0 0,-1 1 0 0 0,0-1 0 0 0,-1 1 0 0 0,0-1 0 0 0,0 0 0 0 0,-1 0 0 0 0,-7 12 0 0 0,2 0 0 0 0,2-8 0 0 0,-14 23 0 0 0,-1 0 0 0 0,-12 47 0 0 0,32-80 0 0 0,0 0 0 0 0,0 1 0 0 0,0-1 0 0 0,1 1 0 0 0,0 0 0 0 0,0-1 0 0 0,0 1 0 0 0,0 6 0 0 0,3 0 0 0 0,-1-10 0 0 0,0 1 0 0 0,1-1 0 0 0,-1 1 0 0 0,0-1 0 0 0,1 0 0 0 0,-1 0 0 0 0,1 0 0 0 0,-1 0 0 0 0,1 0 0 0 0,0 0 0 0 0,0 0 0 0 0,-1 0 0 0 0,1-1 0 0 0,0 1 0 0 0,0 0 0 0 0,0-1 0 0 0,0 0 0 0 0,-1 1 0 0 0,1-1 0 0 0,0 0 0 0 0,0 0 0 0 0,0 0 0 0 0,0 0 0 0 0,3-1 0 0 0,1 0 0 0 0,-1 0 0 0 0,1 0 0 0 0,0 0 0 0 0,-1-1 0 0 0,1 0 0 0 0,-1 0 0 0 0,6-3 0 0 0,16-10 0 0 0,-8 5 0 0 0,0-1 0 0 0,29-23 0 0 0,-32 20 0 0 0,-1-1 0 0 0,-1 0 0 0 0,0 0 0 0 0,-2-1 0 0 0,15-23 0 0 0,-22 29 0 0 0,0 0 0 0 0,0-1 0 0 0,-1 0 0 0 0,0 0 0 0 0,-1 0 0 0 0,0 0 0 0 0,-1-1 0 0 0,0 1 0 0 0,-1-1 0 0 0,0 0 0 0 0,-1 1 0 0 0,-1-13 0 0 0,1 23 0 0 0,-1-1 0 0 0,1 1 0 0 0,0 0 0 0 0,0-1 0 0 0,-1 1 0 0 0,1-1 0 0 0,-1 1 0 0 0,1 0 0 0 0,-1-1 0 0 0,1 1 0 0 0,-1 0 0 0 0,0-1 0 0 0,0 1 0 0 0,0 0 0 0 0,0 0 0 0 0,0 0 0 0 0,0 0 0 0 0,0 0 0 0 0,0 0 0 0 0,-2-2 0 0 0,0 2 0 0 0,1 0 0 0 0,-1 0 0 0 0,0 1 0 0 0,1-1 0 0 0,-1 0 0 0 0,0 1 0 0 0,0 0 0 0 0,1 0 0 0 0,-1-1 0 0 0,-4 2 0 0 0,-7 0-800 0 0,0 1 0 0 0,0 0 0 0 0,0 1 0 0 0,-21 8 0 0 0,-50 24-4646 0 0,77-31 5187 0 0,-17 8-1788 0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6:32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17503 0 0,'0'0'399'0'0,"0"0"60"0"0,0 0 21 0 0,0 0-59 0 0,1-1-276 0 0,4-1 54 0 0,1-1-1 0 0,-1 1 1 0 0,1 0-1 0 0,0 0 0 0 0,0 0 1 0 0,-1 1-1 0 0,10-1 1 0 0,44-1 3335 0 0,-30 2-3112 0 0,-16 2 31 0 0,0-1 0 0 0,0 2 0 0 0,23 5 0 0 0,15 1 399 0 0,-28-3-283 0 0,-18-4-435 0 0,0 1 1 0 0,1-1-1 0 0,-1-1 1 0 0,0 1 0 0 0,0-1-1 0 0,0 1 1 0 0,1-2-1 0 0,-1 1 1 0 0,5-1 0 0 0,-8 0-831 0 0,-6-4-1268 0 0,-1 0 941 0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6:40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85 8287 0 0,'0'0'191'0'0,"0"0"26"0"0,0 0 9 0 0,0 0 110 0 0,0 0 444 0 0,0 0 196 0 0,-8-4 1966 0 0,-1 0 3446 0 0,7 1-5927 0 0,1 2-281 0 0,0 0 0 0 0,0 0 0 0 0,0 1 0 0 0,0-1 0 0 0,0 0 0 0 0,0 1 0 0 0,0-1 0 0 0,-1 0-1 0 0,1 1 1 0 0,0-1 0 0 0,-1 1 0 0 0,1 0 0 0 0,0-1 0 0 0,-2 1 0 0 0,-14-3 338 0 0,12 5 408 0 0,4-1-914 0 0,-1-1 431 0 0,1 1-294 0 0,-5 2-133 0 0,3 0-16 0 0,9-1 0 0 0,7-2 0 0 0,2-2 301 0 0,0-1-1 0 0,21-6 1 0 0,-2 1 237 0 0,9 0-254 0 0,73-1 0 0 0,-69 6-244 0 0,50-5-40 0 0,101-4 0 0 0,-187 13 0 0 0,-3-1 0 0 0,-3-4-64 0 0,-4 3-273 0 0,-1 1-138 0 0,0 0-33 0 0,0 0-140 0 0,0 0-572 0 0,-7-4-2972 0 0,-2 1-3316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0:18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57 10135 0 0,'0'0'231'0'0,"0"0"29"0"0,0 0 19 0 0,1-3-41 0 0,1-21 343 0 0,-4 17 417 0 0,-1-2 2023 0 0,3 8-2882 0 0,0 1 0 0 0,0-1 0 0 0,0 1 0 0 0,0-1 0 0 0,0 1 0 0 0,-1-1 0 0 0,1 0-1 0 0,0 1 1 0 0,0-1 0 0 0,-1 1 0 0 0,1-1 0 0 0,0 1 0 0 0,-1-1 0 0 0,1 1 0 0 0,0 0 0 0 0,-1-1-1 0 0,1 1 1 0 0,-1-1 0 0 0,1 1 0 0 0,-1 0 0 0 0,1-1 0 0 0,-1 1 0 0 0,1 0 0 0 0,-1 0 0 0 0,1-1 0 0 0,-1 1-1 0 0,1 0 1 0 0,-1 0 0 0 0,1 0 0 0 0,-1 0 0 0 0,0 0 0 0 0,-20-1 3027 0 0,3 3-2929 0 0,17-2 134 0 0,1 0 117 0 0,0 0 21 0 0,0 0-66 0 0,-1 0-294 0 0,-5 2-61 0 0,5-1 283 0 0,1-1 117 0 0,0 0 21 0 0,0 0-134 0 0,0 0-577 0 0,0 0-248 0 0,3 29 1335 0 0,7 5-885 0 0,3 5 0 0 0,-1-10 0 0 0,-1 16 0 0 0,-8-32 0 0 0,0 0 0 0 0,7 16 0 0 0,10 32 0 0 0,-15-46 0 0 0,0 1 0 0 0,0-1 0 0 0,11 21 0 0 0,-6-16 0 0 0,-1 1 0 0 0,10 32 0 0 0,-14-33 0 0 0,-1 0 0 0 0,-1 1 0 0 0,-1 0 0 0 0,-1 31 0 0 0,0-22 0 0 0,-2-3 0 0 0,-1 0 0 0 0,-9 48 0 0 0,9-63 0 0 0,-4 14 0 0 0,0 1 0 0 0,-2-1 0 0 0,-1-1 0 0 0,-1 1 0 0 0,-1-1 0 0 0,-1-1 0 0 0,-1 0 0 0 0,-1-1 0 0 0,-18 22 0 0 0,-60 81 0 0 0,90-124-10 0 0,1-1 15 0 0,1-1-1 0 0,-1 1 1 0 0,0 0-1 0 0,1-1 1 0 0,-1 1-1 0 0,1 0 1 0 0,0-1 0 0 0,-1 1-1 0 0,1 0 1 0 0,0 0-1 0 0,-1 0 1 0 0,1-1-1 0 0,0 1 1 0 0,0 0-1 0 0,0 0 1 0 0,0 0 0 0 0,0 1-1 0 0,-1-1 367 0 0,1-1 117 0 0,0 0 21 0 0,0 0-134 0 0,0 0-577 0 0,0 0-248 0 0,0 0-50 0 0,0 0 58 0 0,2-1 293 0 0,5-2-1099 0 0,-6 2-5156 0 0,-1 1-2208 0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6:40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14 13823 0 0,'0'0'630'0'0,"0"0"-13"0"0,-4-12-509 0 0,3 11 8216 0 0,4 105-8307 0 0,0-33-17 0 0,-11 111 0 0 0,7-171 103 0 0,0-1-1 0 0,-1 0 0 0 0,0 0 1 0 0,-1 1-1 0 0,0-1 1 0 0,-1-1-1 0 0,0 1 0 0 0,0-1 1 0 0,-11 18-1 0 0,12-23-62 0 0,0-1-1 0 0,1 1 0 0 0,-1-1 1 0 0,-1 0-1 0 0,1 0 0 0 0,0 0 1 0 0,-1 0-1 0 0,1 0 1 0 0,-1-1-1 0 0,0 0 0 0 0,0 0 1 0 0,0 0-1 0 0,0 0 1 0 0,0 0-1 0 0,0-1 0 0 0,-1 0 1 0 0,1 0-1 0 0,-1 0 0 0 0,1 0 1 0 0,0-1-1 0 0,-1 1 1 0 0,1-1-1 0 0,-1 0 0 0 0,1-1 1 0 0,-7 0-1 0 0,7 0-39 0 0,0 0 0 0 0,1 0 0 0 0,-1 0 0 0 0,1 0 0 0 0,-1-1 0 0 0,1 1 0 0 0,0-1 0 0 0,0 0 0 0 0,0 0 0 0 0,0 0 0 0 0,0-1 0 0 0,0 1 0 0 0,0-1 0 0 0,1 1 0 0 0,-1-1 0 0 0,1 0 0 0 0,-4-6 0 0 0,3 5 0 0 0,1-1 0 0 0,0 0 0 0 0,0 0 0 0 0,0 0 0 0 0,1 0 0 0 0,-1 0 0 0 0,1 0 0 0 0,0 0 0 0 0,1 0 0 0 0,-1-6 0 0 0,1 2 0 0 0,0 1-64 0 0,0 7-273 0 0,0 1-138 0 0,0 0-33 0 0,0 0-140 0 0,0 0-572 0 0,9 0-2834 0 0,-7 0-2768 0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6:41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60 13823 0 0,'0'0'630'0'0,"0"0"-13"0"0,3-7-368 0 0,-3-19 623 0 0,0 24 100 0 0,0 2 42 0 0,-12-16 3080 0 0,10 14-4020 0 0,-1 1 1 0 0,0 0-1 0 0,0 0 0 0 0,0 0 0 0 0,0 0 1 0 0,0 1-1 0 0,0-1 0 0 0,0 1 0 0 0,0 0 1 0 0,-1 0-1 0 0,1 0 0 0 0,0 0 0 0 0,0 1 0 0 0,0-1 1 0 0,0 1-1 0 0,0-1 0 0 0,0 1 0 0 0,0 0 1 0 0,0 1-1 0 0,0-1 0 0 0,-2 2 0 0 0,-9 4 445 0 0,0 2 0 0 0,-24 18-1 0 0,23-16-411 0 0,3-2-107 0 0,0 0 0 0 0,0 1 0 0 0,1 0 0 0 0,1 1 0 0 0,-1 0 0 0 0,2 1 0 0 0,-1 0 0 0 0,2 0 0 0 0,-14 25 0 0 0,13-18 0 0 0,7-14 0 0 0,-1 0 0 0 0,1 0 0 0 0,0-1 0 0 0,0 1 0 0 0,0 0 0 0 0,1 1 0 0 0,-1-1 0 0 0,1 0 0 0 0,1 0 0 0 0,-1 1 0 0 0,1-1 0 0 0,0 0 0 0 0,0 1 0 0 0,1 10 0 0 0,0-15 0 0 0,-1 0 0 0 0,0 0 0 0 0,0 0 0 0 0,0 1 0 0 0,0-1 0 0 0,1 0 0 0 0,-1 0 0 0 0,1 0 0 0 0,-1 0 0 0 0,1 0 0 0 0,-1 0 0 0 0,1 0 0 0 0,0 0 0 0 0,-1 0 0 0 0,1 0 0 0 0,0 0 0 0 0,0 0 0 0 0,-1 0 0 0 0,1-1 0 0 0,0 1 0 0 0,0 0 0 0 0,0 0 0 0 0,2 0 0 0 0,0 1 0 0 0,-2-2 0 0 0,-1 1 0 0 0,0-1 0 0 0,1 1 0 0 0,-1-1 0 0 0,1 1 0 0 0,-1-1 0 0 0,1 1 0 0 0,-1-1 0 0 0,1 0 0 0 0,0 1 0 0 0,-1-1 0 0 0,1 0 0 0 0,-1 1 0 0 0,1-1 0 0 0,0 0 0 0 0,-1 0 0 0 0,1 0 0 0 0,0 0 0 0 0,-1 0 0 0 0,1 1 0 0 0,0-1 0 0 0,-1 0 0 0 0,1 0 0 0 0,0-1 0 0 0,-1 1 0 0 0,1 0 0 0 0,1 0 0 0 0,0-1 0 0 0,9 0 0 0 0,0-1 0 0 0,0-1 0 0 0,0 0 0 0 0,0 0 0 0 0,0-1 0 0 0,-1 0 0 0 0,0-1 0 0 0,0 0 0 0 0,0-1 0 0 0,0 0 0 0 0,-1 0 0 0 0,0-1 0 0 0,-1 0 0 0 0,1-1 0 0 0,11-13 0 0 0,-10 8 74 0 0,0 0 0 0 0,0-1-1 0 0,-1 0 1 0 0,-1-1 0 0 0,8-18 0 0 0,-12 22 414 0 0,-3 9 21 0 0,0 1-66 0 0,-2-2-332 0 0,-4 7-64 0 0,-2 5-40 0 0,0 3-85 0 0,0 0 0 0 0,1 0-1 0 0,-7 20 1 0 0,11-25 16 0 0,0 0-1 0 0,0 0 0 0 0,0 0 1 0 0,1 0-1 0 0,1 0 1 0 0,-1 0-1 0 0,1 1 1 0 0,1 8-1 0 0,-1-14-189 0 0,0 0 1 0 0,1 0-1 0 0,0 0 1 0 0,-1 0-1 0 0,1 0 1 0 0,0 0-1 0 0,0 0 0 0 0,0 0 1 0 0,0-1-1 0 0,1 3 1 0 0,-1-3 2 0 0,-1-1 1 0 0,1 1 0 0 0,0 0-1 0 0,-1-1 1 0 0,1 1 0 0 0,0 0-1 0 0,0-1 1 0 0,-1 1 0 0 0,1-1 0 0 0,0 1-1 0 0,0-1 1 0 0,0 0 0 0 0,0 1-1 0 0,0-1 1 0 0,-1 0 0 0 0,1 0-1 0 0,0 1 1 0 0,0-1 0 0 0,0 0-1 0 0,0 0 1 0 0,0 0 0 0 0,2 0 0 0 0,5-2-6574 0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6:42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226 123 11975 0 0,'0'0'267'0'0,"0"0"42"0"0,0 0 17 0 0,0 0-28 0 0,0-2-58 0 0,-1-6 50 0 0,1 5 174 0 0,-1-1 0 0 0,1 1 0 0 0,-1-1-1 0 0,0 1 1 0 0,1 0 0 0 0,-2-1 0 0 0,1 1 0 0 0,0 0 0 0 0,-1 0-1 0 0,-3-5 1 0 0,5 6 48 0 0,-18 0 1169 0 0,16 2-1545 0 0,-1-1-1 0 0,1 1 1 0 0,0 0 0 0 0,0 0 0 0 0,0-1 0 0 0,0 2 0 0 0,0-1 0 0 0,0 0 0 0 0,0 0 0 0 0,-1 1 0 0 0,1-1 0 0 0,0 1 0 0 0,-3 1 0 0 0,-6 3 10 0 0,1 1 0 0 0,0 0 0 0 0,1 0 0 0 0,0 1 0 0 0,0 1 0 0 0,0 0 0 0 0,1 0 0 0 0,0 0 0 0 0,-11 16 0 0 0,12-13-12 0 0,-1 0 0 0 0,2 1-1 0 0,0 0 1 0 0,0 0 0 0 0,1 0 0 0 0,0 0 0 0 0,1 1-1 0 0,-2 15 1 0 0,4-21-134 0 0,1 1 0 0 0,0-1 0 0 0,1 1 0 0 0,0-1 0 0 0,0 1 0 0 0,0-1 0 0 0,3 10 0 0 0,-3-14 0 0 0,1 0 0 0 0,0 0 0 0 0,0 0 0 0 0,1 0 0 0 0,-1 0 0 0 0,1 0 0 0 0,-1-1 0 0 0,1 1 0 0 0,0 0 0 0 0,0-1 0 0 0,0 0 0 0 0,0 1 0 0 0,1-1 0 0 0,-1 0 0 0 0,0 0 0 0 0,1 0 0 0 0,0 0 0 0 0,5 2 0 0 0,25 13 0 0 0,-18-14 0 0 0,-11-4 0 0 0,-1 0 0 0 0,8-2-168 0 0,1-1 0 0 0,-1 1 0 0 0,0-2 0 0 0,0 1 1 0 0,15-10-1 0 0,2-1-209 0 0,4-2-310 0 0,-1-3 0 0 0,-2 0 0 0 0,38-33 1 0 0,-15 11 777 0 0,-30 22 310 0 0,-21 19 74 0 0,-1 1 33 0 0,0 0-65 0 0,0 0-222 0 0,0 0 166 0 0,-2 1-244 0 0,0 0 0 0 0,1 1 1 0 0,-1-1-1 0 0,0 0 0 0 0,0 0 1 0 0,1 1-1 0 0,-1-1 0 0 0,-1 3 1 0 0,1-1 6 0 0,-10 9-136 0 0,0 2-1 0 0,1-1 1 0 0,0 2 0 0 0,1-1 0 0 0,1 2-1 0 0,1-1 1 0 0,0 1 0 0 0,1 0 0 0 0,0 1 0 0 0,1-1-1 0 0,-5 27 1 0 0,10-31-14 0 0,3-2 0 0 0,-1-8 0 0 0,0-1 0 0 0,1 0 0 0 0,-1 1 0 0 0,0-1 0 0 0,1 0 0 0 0,-1 0 0 0 0,1 0 0 0 0,-1 0 0 0 0,1 0 0 0 0,-1 0 0 0 0,1 0 0 0 0,0 0 0 0 0,0-1 0 0 0,-1 1 0 0 0,1-1 0 0 0,0 1 0 0 0,0-1 0 0 0,0 0 0 0 0,-1 0 0 0 0,1 0 0 0 0,0 0 0 0 0,0 0 0 0 0,0 0 0 0 0,0 0 0 0 0,-1 0 0 0 0,1-1 0 0 0,2 0 0 0 0,2 0 0 0 0,1-1 0 0 0,-1 0 0 0 0,0-1 0 0 0,0 1 0 0 0,-1-1 0 0 0,10-5 0 0 0,-7 2 0 0 0,1-1 0 0 0,-1 1 0 0 0,0-1 0 0 0,-1-1 0 0 0,10-11 0 0 0,-14 15 0 0 0,0 0 0 0 0,0 0 0 0 0,-1-1 0 0 0,0 1 0 0 0,0-1 0 0 0,0 0 0 0 0,0 0 0 0 0,0 0 0 0 0,-1 0 0 0 0,0 0 0 0 0,0 0 0 0 0,-1 0 0 0 0,1-5 0 0 0,-1-14 16 0 0,1 15 32 0 0,-1-1-1 0 0,0 1 0 0 0,0-1 1 0 0,-1 1-1 0 0,-1-1 1 0 0,0 1-1 0 0,0 0 0 0 0,-6-15 1 0 0,8 23 440 0 0,0 1 21 0 0,0 0-66 0 0,0 0-358 0 0,0 0-406 0 0,0 1 173 0 0,0 1 1 0 0,1-1 0 0 0,-1 1-1 0 0,1-1 1 0 0,-1 0 0 0 0,1 1-1 0 0,0-1 1 0 0,0 0 0 0 0,0 1-1 0 0,1 1 1 0 0,-1-2 193 0 0,1 1-47 0 0,0 0 0 0 0,0-1 0 0 0,1 0-1 0 0,-1 1 1 0 0,0-1 0 0 0,1 0 0 0 0,-1 0 0 0 0,1-1 0 0 0,-1 1-1 0 0,1 0 1 0 0,-1-1 0 0 0,1 1 0 0 0,-1-1 0 0 0,1 0 0 0 0,0 0-1 0 0,2 0 1 0 0,8-1 3 0 0,24-5 0 0 0,-28 4-2 0 0,6-2 0 0 0,0 0 0 0 0,0-2 0 0 0,-1 0 0 0 0,1-1 0 0 0,-1 0 0 0 0,18-13 0 0 0,9-4 0 0 0,-35 20 5 0 0,1-1-1 0 0,-1 0 1 0 0,1 0-1 0 0,-2 0 1 0 0,1-1 0 0 0,0 0-1 0 0,-1 0 1 0 0,0 0-1 0 0,-1-1 1 0 0,1 1-1 0 0,-1-1 1 0 0,0 0 0 0 0,4-12-1 0 0,-8 17 89 0 0,1 1 0 0 0,0-1-1 0 0,-1 1 1 0 0,0-1 0 0 0,1 0 0 0 0,-1 1 0 0 0,0-1-1 0 0,0 0 1 0 0,0 1 0 0 0,0-1 0 0 0,0 0-1 0 0,0 1 1 0 0,0-1 0 0 0,0 0 0 0 0,-1 1-1 0 0,1-1 1 0 0,-1 0 0 0 0,-1-2 0 0 0,2 3-88 0 0,-1 1 1 0 0,1 0-1 0 0,-1-1 0 0 0,0 1 1 0 0,1-1-1 0 0,-1 1 0 0 0,0 0 1 0 0,1 0-1 0 0,-1-1 1 0 0,0 1-1 0 0,1 0 0 0 0,-1 0 1 0 0,0 0-1 0 0,0 0 0 0 0,1 0 1 0 0,-1 0-1 0 0,0 0 1 0 0,0 0-1 0 0,1 0 0 0 0,-1 0 1 0 0,0 0-1 0 0,1 0 1 0 0,-1 1-1 0 0,0-1 0 0 0,1 0 1 0 0,-1 1-1 0 0,0-1 0 0 0,1 0 1 0 0,-1 1-1 0 0,-1 0 1 0 0,1 0-8 0 0,-6 3 2 0 0,1 0 0 0 0,0 1 0 0 0,0-1 0 0 0,1 1 0 0 0,-1 0 0 0 0,1 1 0 0 0,0-1 0 0 0,1 1 0 0 0,-8 11 0 0 0,-7 9 0 0 0,2-3 0 0 0,1 1 0 0 0,1 1 0 0 0,2 0 0 0 0,0 1 0 0 0,1 0 0 0 0,-15 54 0 0 0,26-74 0 0 0,-1 1 0 0 0,1 0 0 0 0,0 0 0 0 0,0-1 0 0 0,1 1 0 0 0,0 0 0 0 0,0 0 0 0 0,1 0 0 0 0,0-1 0 0 0,2 11 0 0 0,-2-15 0 0 0,-1 0 0 0 0,1 0 0 0 0,0 0 0 0 0,-1 0 0 0 0,1 0 0 0 0,0 0 0 0 0,0 0 0 0 0,0-1 0 0 0,1 1 0 0 0,-1 0 0 0 0,0-1 0 0 0,1 1 0 0 0,-1-1 0 0 0,1 1 0 0 0,-1-1 0 0 0,1 0 0 0 0,0 0 0 0 0,-1 0 0 0 0,1 0 0 0 0,0 0 0 0 0,0 0 0 0 0,0 0 0 0 0,0 0 0 0 0,0-1 0 0 0,0 1 0 0 0,0-1 0 0 0,0 1 0 0 0,0-1 0 0 0,0 0 0 0 0,0 0 0 0 0,0 0 0 0 0,0 0 0 0 0,0 0 0 0 0,0-1 0 0 0,0 1 0 0 0,0 0 0 0 0,4-2 0 0 0,15-5 0 0 0,-1-1 0 0 0,0 0 0 0 0,0-2 0 0 0,29-18 0 0 0,-43 24 0 0 0,-1-1 0 0 0,1 1 0 0 0,-1-1 0 0 0,0-1 0 0 0,4-5 0 0 0,9-9 0 0 0,-4 4 0 0 0,0-1 0 0 0,-1 0 0 0 0,0-1 0 0 0,19-39 0 0 0,-27 45 0 0 0,-5 12 0 0 0,0 0 0 0 0,1 0 0 0 0,-1 0 0 0 0,0 0 0 0 0,0 0 0 0 0,0 0 0 0 0,0 0 0 0 0,0 0 0 0 0,0-1 0 0 0,0 1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0,-1 0 0 0 0,1 0 0 0 0,0 0 0 0 0,0 0 0 0 0,0 0 0 0 0,0 0 0 0 0,0 0 0 0 0,0 0 0 0 0,0 0 0 0 0,0 0 0 0 0,0 0 0 0 0,0 0 0 0 0,0 0 0 0 0,-6 5 0 0 0,-4 9 0 0 0,7-8 0 0 0,0 1 0 0 0,1-1 0 0 0,0 1 0 0 0,0 0 0 0 0,-1 11 0 0 0,2-12 0 0 0,0 3 0 0 0,6-1 0 0 0,4-1 0 0 0,-4-5 0 0 0,0-1 0 0 0,1 1 0 0 0,-1-1 0 0 0,1 0 0 0 0,-1 0 0 0 0,1-1 0 0 0,10 0 0 0 0,-2-1 0 0 0,27-4 0 0 0,-23-1 0 0 0,-15 5 0 0 0,1-1 0 0 0,-1 1 0 0 0,1 0 0 0 0,-1 1 0 0 0,1-1 0 0 0,-1 0 0 0 0,1 1 0 0 0,-1 0 0 0 0,1 0 0 0 0,0 0 0 0 0,-1 0 0 0 0,1 1 0 0 0,-1 0 0 0 0,6 1 0 0 0,0 3 0 0 0,-8-4 0 0 0,5 7 0 0 0,-2 14 0 0 0,-4-14 0 0 0,-1 1 0 0 0,0 0 0 0 0,0-1 0 0 0,-1 1 0 0 0,0-1 0 0 0,-1 0 0 0 0,-5 13 0 0 0,3-8 0 0 0,4-9 0 0 0,0-3 0 0 0,1 1 0 0 0,-1-1 0 0 0,0 1 0 0 0,1-1 0 0 0,-1 0 0 0 0,0 0 0 0 0,0 0 0 0 0,0 1 0 0 0,0-1 0 0 0,0 0 0 0 0,0 0 0 0 0,-2 1 0 0 0,-2 2 0 0 0,-8 8-133 0 0,12-11-563 0 0,1-1-258 0 0,0 0-1011 0 0,-1 0-4023 0 0,-6 0-1724 0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6:43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45 21191 0 0,'0'0'464'0'0,"-11"5"96"0"0,-1-3 16 0 0,2-1 32 0 0,1-2-488 0 0,9 1-120 0 0,0 0 0 0 0,0 0 0 0 0,-7-7 0 0 0,2 0 0 0 0,5 7 0 0 0,-4-7 0 0 0,4 7 0 0 0,2-9 0 0 0,0 0 0 0 0,-1-3-9400 0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6:45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297 345 8287 0 0,'0'0'382'0'0,"0"0"-8"0"0,0 0-102 0 0,0 0 463 0 0,0 0 234 0 0,0 0 45 0 0,0 0-61 0 0,0 0-288 0 0,0 0-121 0 0,0 0-28 0 0,0 0-4 0 0,0 0 0 0 0,0 0 0 0 0,-1-8 2444 0 0,0 5-2869 0 0,-6-7 2096 0 0,1 3-2134 0 0,5 6 28 0 0,0 1 0 0 0,0 0 0 0 0,0 0 0 0 0,0 0 0 0 0,0 0 1 0 0,0 0-1 0 0,0 0 0 0 0,0 0 0 0 0,0 0 0 0 0,0 0 0 0 0,0 1 0 0 0,0-1 0 0 0,0 0 1 0 0,0 1-1 0 0,-1 0 0 0 0,0-1 78 0 0,-11 3-24 0 0,0 1 1 0 0,0 1-1 0 0,0 0 0 0 0,0 1 1 0 0,1 0-1 0 0,0 1 0 0 0,-21 15 1 0 0,17-9 68 0 0,0 2 1 0 0,1 0 0 0 0,0 0-1 0 0,1 2 1 0 0,1-1 0 0 0,1 2-1 0 0,-19 35 1 0 0,29-48-201 0 0,1-1 0 0 0,-1 0 0 0 0,1 1 0 0 0,0-1 0 0 0,1 1 0 0 0,-1 0 0 0 0,1-1 0 0 0,0 7 0 0 0,2 4 0 0 0,1-11 0 0 0,-1-2 0 0 0,6 5 0 0 0,-5-6 0 0 0,0 0 0 0 0,1 0 0 0 0,-1 0 0 0 0,0-1 0 0 0,0 1 0 0 0,1-1 0 0 0,-1 0 0 0 0,1 0 0 0 0,-1 0 0 0 0,0 0 0 0 0,1 0 0 0 0,-1-1 0 0 0,5-1 0 0 0,4-1 0 0 0,-1 0 0 0 0,17-9 0 0 0,-15 5 0 0 0,-1 0 0 0 0,0-1 0 0 0,0 0 0 0 0,10-11 0 0 0,-5 5 0 0 0,4-5 0 0 0,0 0 0 0 0,-1-2 0 0 0,28-38 0 0 0,40-78 0 0 0,-74 109 0 0 0,-2 0 0 0 0,-1-1 0 0 0,-2-1 0 0 0,-1 1 0 0 0,5-34 0 0 0,-11 51 444 0 0,-1 0 0 0 0,0-20 0 0 0,-1 26-336 0 0,-18 14 500 0 0,14-3-608 0 0,-1 0 0 0 0,1 0 0 0 0,0 0 0 0 0,0 1 0 0 0,1 0 0 0 0,-4 6 0 0 0,-15 39 0 0 0,20-45 0 0 0,-21 53 0 0 0,4 1 0 0 0,2 0 0 0 0,2 2 0 0 0,4-1 0 0 0,-7 112 0 0 0,17-165-163 0 0,1 0 1 0 0,1 1-1 0 0,-1-1 0 0 0,1 0 1 0 0,4 15-1 0 0,-4-21 135 0 0,-1 0 1 0 0,1-1-1 0 0,-1 1 0 0 0,1-1 0 0 0,0 1 0 0 0,-1 0 1 0 0,1-1-1 0 0,0 0 0 0 0,0 1 0 0 0,0-1 1 0 0,0 0-1 0 0,0 1 0 0 0,1-1 0 0 0,-1 0 0 0 0,0 0 1 0 0,1 0-1 0 0,-1 0 0 0 0,0 0 0 0 0,1 0 1 0 0,-1-1-1 0 0,1 1 0 0 0,-1 0 0 0 0,1-1 0 0 0,0 1 1 0 0,-1-1-1 0 0,1 1 0 0 0,0-1 0 0 0,-1 0 1 0 0,1 0-1 0 0,0 0 0 0 0,-1 0 0 0 0,1 0 0 0 0,0 0 1 0 0,-1 0-1 0 0,3-1 0 0 0,3-1 26 0 0,0 0 0 0 0,1-1 0 0 0,-1 0 0 0 0,0 0 0 0 0,-1-1 0 0 0,1 1 0 0 0,-1-1 0 0 0,0-1 0 0 0,7-5 0 0 0,4-5 4 0 0,26-31 0 0 0,-26 28 171 0 0,-1-2 0 0 0,-2 0 0 0 0,0-1 0 0 0,-1 0 0 0 0,0-1 0 0 0,-2 0 0 0 0,12-35 0 0 0,-22 52-49 0 0,-3 4-9 0 0,-8 9 78 0 0,-9 17-17 0 0,14-15-239 0 0,0 1 1 0 0,1-1-1 0 0,0 1 1 0 0,-5 20-1 0 0,8-25 16 0 0,0 0 0 0 0,0-1 0 0 0,0 1 0 0 0,1 0 1 0 0,0 0-1 0 0,0 0 0 0 0,0 0 0 0 0,1-1 0 0 0,0 1 0 0 0,0 0 0 0 0,3 7 0 0 0,-3-12 25 0 0,0 1 0 0 0,0-1 0 0 0,0 1 0 0 0,0-1 0 0 0,0 0-1 0 0,0 1 1 0 0,0-1 0 0 0,0 0 0 0 0,1 0 0 0 0,-1 0 0 0 0,1 0 0 0 0,-1 0 0 0 0,1 0 0 0 0,-1 0-1 0 0,1 0 1 0 0,-1-1 0 0 0,1 1 0 0 0,0 0 0 0 0,-1-1 0 0 0,1 0 0 0 0,0 1 0 0 0,-1-1-1 0 0,1 0 1 0 0,0 0 0 0 0,0 0 0 0 0,-1 0 0 0 0,1 0 0 0 0,2-1 0 0 0,6 0-95 0 0,0-1 0 0 0,0 0 1 0 0,16-6-1 0 0,-21 7 109 0 0,18-9 8 0 0,-1 0 0 0 0,0-1 0 0 0,0-1 0 0 0,-1-1 0 0 0,28-24 0 0 0,-37 28 0 0 0,6-5 0 0 0,-1-1 0 0 0,0 0 0 0 0,-1-1 0 0 0,-1-1 0 0 0,0-1 0 0 0,-1 0 0 0 0,12-23 0 0 0,-12 16 0 0 0,0-1 0 0 0,-2-1 0 0 0,-2 0 0 0 0,0 0 0 0 0,7-33 0 0 0,-13 43 0 0 0,-1 7 0 0 0,-1-1 0 0 0,0 1 0 0 0,0-1 0 0 0,-1 0 0 0 0,0 1 0 0 0,-1-1 0 0 0,-1-12 0 0 0,1 23 6 0 0,0 0 0 0 0,0-1 0 0 0,0 1 0 0 0,0 0 0 0 0,0-1 0 0 0,0 1 0 0 0,0 0 0 0 0,0-1 0 0 0,0 1 0 0 0,0 0 0 0 0,0-1 0 0 0,0 1 0 0 0,0 0 0 0 0,0-1 0 0 0,0 1 0 0 0,0 0 0 0 0,-1 0 0 0 0,1-1 0 0 0,0 1 0 0 0,0 0-1 0 0,0-1 1 0 0,-1 1 0 0 0,1 0 0 0 0,0 0 0 0 0,0 0 0 0 0,0-1 0 0 0,-1 1 0 0 0,1 0 0 0 0,0 0 0 0 0,-1 0 0 0 0,1-1 0 0 0,0 1 0 0 0,0 0 0 0 0,-1 0 0 0 0,1 0 0 0 0,0 0 0 0 0,-1 0 0 0 0,1 0 0 0 0,0 0 0 0 0,-1 0 0 0 0,1 0 0 0 0,0 0 0 0 0,-1 0 0 0 0,1 0 0 0 0,0 0 0 0 0,0 0 0 0 0,-1 0 0 0 0,1 0 0 0 0,0 0 0 0 0,-1 0 0 0 0,1 0 0 0 0,0 0 0 0 0,-1 1 0 0 0,1-1-1 0 0,0 0 1 0 0,0 0 0 0 0,-1 0 0 0 0,1 1 0 0 0,0-1 0 0 0,-1 0 37 0 0,-2 2 40 0 0,-1 0-1 0 0,1 0 0 0 0,0 0 0 0 0,0 1 0 0 0,-1-1 1 0 0,1 1-1 0 0,1 0 0 0 0,-1 0 0 0 0,0 0 1 0 0,-2 4-1 0 0,-21 34 604 0 0,12-15-686 0 0,2 1 0 0 0,0-1 0 0 0,-10 43 0 0 0,-15 88 0 0 0,10-34 0 0 0,1-17 0 0 0,26-106 0 0 0,0 0 0 0 0,0 0 0 0 0,0 0 0 0 0,0 0 0 0 0,0 0 0 0 0,0 0 0 0 0,0 0 0 0 0,0 0 0 0 0,0 0 0 0 0,0 0 0 0 0,0 0 0 0 0,0 0 0 0 0,0 0 0 0 0,0 0 0 0 0,0 0 0 0 0,0 0 0 0 0,0 0 0 0 0,0 0 0 0 0,0 0 0 0 0,0 0 0 0 0,0 0 0 0 0,0 0 0 0 0,1 0 0 0 0,-1 0 0 0 0,0 0 0 0 0,0 0 0 0 0,4-8 0 0 0,5-14 0 0 0,48-154 0 0 0,-38 116 0 0 0,-25 75 0 0 0,-3 16 0 0 0,7-22 0 0 0,1-4 0 0 0,0-1 0 0 0,0 1 0 0 0,1 0 0 0 0,0-1 0 0 0,-1 1 0 0 0,1-1 0 0 0,1 1 0 0 0,-1 0 0 0 0,1-1 0 0 0,-1 1 0 0 0,1-1 0 0 0,4 9 0 0 0,-5-11 0 0 0,1 0-1 0 0,0 0 0 0 0,0 0 1 0 0,0 0-1 0 0,1-1 1 0 0,-1 1-1 0 0,0 0 1 0 0,1-1-1 0 0,-1 1 1 0 0,1-1-1 0 0,-1 1 0 0 0,1-1 1 0 0,0 0-1 0 0,-1 0 1 0 0,1 0-1 0 0,0 0 1 0 0,0 0-1 0 0,0 0 1 0 0,2 1-1 0 0,3 0-52 0 0,-3-1-10 0 0,0 0 0 0 0,0 0 0 0 0,0 0-1 0 0,0-1 1 0 0,0 1 0 0 0,0-1 0 0 0,0 0 0 0 0,0 0-1 0 0,0-1 1 0 0,0 1 0 0 0,0-1 0 0 0,-1 0 0 0 0,1 0-1 0 0,0 0 1 0 0,5-2 0 0 0,5-4-243 0 0,1 0 1 0 0,19-13-1 0 0,-34 20 306 0 0,11-9 198 0 0,1 0-1 0 0,-2-1 1 0 0,1 0-1 0 0,-1 0 1 0 0,-1-1 0 0 0,1 0-1 0 0,-2-1 1 0 0,0 0-1 0 0,9-18 1 0 0,-15 26-196 0 0,0 0 1 0 0,-1 0-1 0 0,1 0 0 0 0,-1 0 1 0 0,0 0-1 0 0,1-7 0 0 0,-2 11-2 0 0,0 0 0 0 0,0 0 0 0 0,0-1 0 0 0,0 1 0 0 0,0 0 0 0 0,1-1 0 0 0,-1 1 0 0 0,0 0 0 0 0,0 0 0 0 0,0-1 0 0 0,0 1 0 0 0,0 0 0 0 0,0-1 0 0 0,0 1 0 0 0,0 0 0 0 0,0 0 0 0 0,0-1 0 0 0,0 1 0 0 0,-1 0 0 0 0,1 0 0 0 0,0-1 0 0 0,0 1 0 0 0,0 0 0 0 0,0 0 0 0 0,0-1 0 0 0,0 1 0 0 0,-1 0 0 0 0,1 0 0 0 0,0-1 0 0 0,0 1 0 0 0,0 0 0 0 0,-1 0 0 0 0,1 0 0 0 0,0-1 0 0 0,0 1 0 0 0,-1 0 0 0 0,1 0 0 0 0,0 0 0 0 0,0 0 0 0 0,-1 0 0 0 0,1 0 0 0 0,0-1 0 0 0,0 1 0 0 0,-1 0 0 0 0,1 0 0 0 0,0 0 0 0 0,-1 0 0 0 0,1 0 0 0 0,0 0 0 0 0,0 0 0 0 0,-1 0 0 0 0,1 0 0 0 0,0 0 0 0 0,0 1 0 0 0,-1-1 0 0 0,1 0 0 0 0,-1 0 0 0 0,-1 0 0 0 0,-1 0 0 0 0,0 1 0 0 0,0-1 0 0 0,0 1 0 0 0,1-1 0 0 0,-1 1 0 0 0,0 0 0 0 0,1 0 0 0 0,-1 0 0 0 0,1 1 0 0 0,-1-1 0 0 0,1 1 0 0 0,0-1 0 0 0,-1 1 0 0 0,1 0 0 0 0,0 0 0 0 0,0 0 0 0 0,0 0 0 0 0,0 0 0 0 0,-2 4 0 0 0,-4 5 0 0 0,1 0 0 0 0,0 1 0 0 0,-5 12 0 0 0,7-13 0 0 0,-2 3 0 0 0,-8 22 0 0 0,14-33 0 0 0,0 1 0 0 0,0 0 0 0 0,0 0 0 0 0,1 0 0 0 0,-1-1 0 0 0,1 1 0 0 0,0 0 0 0 0,0 0 0 0 0,0 0 0 0 0,1 0 0 0 0,0 5 0 0 0,6 7 0 0 0,-2-14 0 0 0,-3-1 0 0 0,1 0-19 0 0,-1 0-1 0 0,1-1 0 0 0,-1 1 1 0 0,1 0-1 0 0,-1-1 1 0 0,1 1-1 0 0,-1-1 1 0 0,1 0-1 0 0,0 0 0 0 0,-1 0 1 0 0,1 0-1 0 0,0-1 1 0 0,-1 1-1 0 0,1 0 1 0 0,2-2-1 0 0,4-1-168 0 0,0 0 1 0 0,17-8-1 0 0,-11 3 246 0 0,0 0 1 0 0,0-2-1 0 0,0 0 1 0 0,-1 0-1 0 0,-1-1 0 0 0,0-1 1 0 0,0 0-1 0 0,-2-1 1 0 0,1 0-1 0 0,-1-1 0 0 0,-1-1 1 0 0,-1 1-1 0 0,0-1 1 0 0,11-27-1 0 0,12-45-58 0 0,-32 87 0 0 0,0 0 0 0 0,0-1 0 0 0,0 1 0 0 0,0 0 0 0 0,0 0 0 0 0,0 0 0 0 0,1-1 0 0 0,-1 1 0 0 0,0 0 0 0 0,0 0 0 0 0,0 0 0 0 0,0-1 0 0 0,0 1 0 0 0,0 0 0 0 0,0 0 0 0 0,0 0 0 0 0,0-1 0 0 0,0 1 0 0 0,0 0 0 0 0,-1 0 0 0 0,1 0 0 0 0,0-1 0 0 0,0 1 0 0 0,0 0 0 0 0,0 0 0 0 0,0 0 0 0 0,0 0 0 0 0,0-1 0 0 0,0 1 0 0 0,-1 0 0 0 0,1 0 0 0 0,0 0 0 0 0,0 0 0 0 0,0 0 0 0 0,0-1 0 0 0,0 1 0 0 0,-1 0 0 0 0,1 0 0 0 0,0 0 0 0 0,0 0 0 0 0,0 0 0 0 0,-1 0 0 0 0,1 0 0 0 0,0 0 0 0 0,0 0 0 0 0,0 0 0 0 0,-1 0 0 0 0,1 0 0 0 0,0 0 0 0 0,0 0 0 0 0,0 0 0 0 0,-1 0 0 0 0,1 0 0 0 0,0 0 0 0 0,0 0 0 0 0,0 0 0 0 0,-1 0 0 0 0,1 0 0 0 0,0 0 0 0 0,0 0 0 0 0,-1 1 0 0 0,-11 3 0 0 0,12-4 0 0 0,-3 2 0 0 0,1-1 0 0 0,-1 1 0 0 0,1 0 0 0 0,0 0 0 0 0,0 0 0 0 0,-1 0 0 0 0,1 1 0 0 0,1-1 0 0 0,-1 1 0 0 0,0-1 0 0 0,0 1 0 0 0,1-1 0 0 0,-3 6 0 0 0,-1 5 0 0 0,-5 22 0 0 0,9-32 0 0 0,-1 7 0 0 0,3-1 0 0 0,0-7 0 0 0,1 0 0 0 0,-1-1 0 0 0,1 1 0 0 0,-1 0 0 0 0,1-1 0 0 0,0 0 0 0 0,0 1 0 0 0,-1-1 0 0 0,1 0 0 0 0,0 0 0 0 0,0 0 0 0 0,0 0 0 0 0,0 0 0 0 0,0-1 0 0 0,0 1 0 0 0,3 0 0 0 0,40 7 0 0 0,-35-7 0 0 0,13-1 0 0 0,-19-1 0 0 0,0 1 0 0 0,0 0 0 0 0,0 0 0 0 0,1 0 0 0 0,-1 0 0 0 0,0 1 0 0 0,0 0 0 0 0,0 0 0 0 0,0 0 0 0 0,5 2 0 0 0,-8-3 0 0 0,0 1 0 0 0,0 0 0 0 0,1-1 0 0 0,-1 1 0 0 0,0 0 0 0 0,0 0 0 0 0,0 0 0 0 0,-1 0 0 0 0,1 0 0 0 0,0 0 0 0 0,0 0 0 0 0,0 0 0 0 0,-1 0 0 0 0,1 0 0 0 0,0 0 0 0 0,-1 0 0 0 0,1 0 0 0 0,-1 1 0 0 0,0-1 0 0 0,1 0 0 0 0,-1 2 0 0 0,1-2 0 0 0,-1 0 0 0 0,0 0 0 0 0,0 0 0 0 0,1-1 0 0 0,-1 1 0 0 0,0 0 0 0 0,0 0 0 0 0,0 0 0 0 0,0 0 0 0 0,0 0 0 0 0,0-1 0 0 0,0 1 0 0 0,0 0 0 0 0,0 0 0 0 0,-1 0 0 0 0,1 0 0 0 0,0 0 0 0 0,-1-1 0 0 0,1 1 0 0 0,-1 1 0 0 0,0 1 0 0 0,0 3 0 0 0,-1 0 0 0 0,1 0 0 0 0,-1 0 0 0 0,0 0 0 0 0,-1-1 0 0 0,1 1 0 0 0,-1-1 0 0 0,0 0 0 0 0,0 0 0 0 0,-1 0 0 0 0,-5 7 0 0 0,-3 3 0 0 0,1 1 0 0 0,-10 18 0 0 0,5-8 0 0 0,12-19-64 0 0,3-5-273 0 0,1-2-138 0 0,2-1 277 0 0,-1-1-1 0 0,1 1 0 0 0,0-1 1 0 0,-1 1-1 0 0,1-1 1 0 0,-1 1-1 0 0,1-1 0 0 0,1-2 1 0 0,0 1-391 0 0,13-19-2408 0 0,-6 9 1462 0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6:46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33 267 15663 0 0,'0'0'356'0'0,"0"0"50"0"0,0 0 20 0 0,0 0-42 0 0,-2 0 109 0 0,0-1 0 0 0,1 1 0 0 0,-1-1 0 0 0,0 1-1 0 0,0-1 1 0 0,0 1 0 0 0,-1-2 0 0 0,0-2-227 0 0,1 1 1 0 0,0-1-1 0 0,1 1 1 0 0,-1-1-1 0 0,1 0 1 0 0,-1 0-1 0 0,1 0 1 0 0,0 0-1 0 0,1 0 1 0 0,-1 0 0 0 0,1 0-1 0 0,-1 0 1 0 0,1 0-1 0 0,1 0 1 0 0,-1 0-1 0 0,0 0 1 0 0,3-7-1 0 0,0-2-108 0 0,1 1 0 0 0,1 1 0 0 0,0-1 0 0 0,1 1 0 0 0,11-17 0 0 0,-13 22-105 0 0,-1 1 1 0 0,2 0-1 0 0,-1 0 0 0 0,1 0 0 0 0,-1 1 0 0 0,1-1 1 0 0,0 1-1 0 0,1 0 0 0 0,-1 1 0 0 0,1-1 1 0 0,0 1-1 0 0,9-4 0 0 0,-14 7-53 0 0,1-1 0 0 0,0 1 0 0 0,0-1 0 0 0,1 1 0 0 0,-1-1 0 0 0,0 1 0 0 0,0 0 0 0 0,1 0 0 0 0,-1 0 0 0 0,0 0 0 0 0,1 0 0 0 0,-1 1 0 0 0,0-1 0 0 0,0 1 0 0 0,1-1 0 0 0,-1 1 0 0 0,0 0 0 0 0,0 0 0 0 0,0 0 0 0 0,0 0 0 0 0,3 2 0 0 0,-1 0 0 0 0,-1 0 0 0 0,0 1 0 0 0,0-1 0 0 0,0 0 0 0 0,0 1 0 0 0,0 0 0 0 0,-1 0 0 0 0,0-1 0 0 0,0 2 0 0 0,0-1 0 0 0,0 0 0 0 0,-1 0 0 0 0,2 5 0 0 0,0 5 0 0 0,0 0 0 0 0,1 27 0 0 0,-4-33 0 0 0,0 0 0 0 0,0-1 0 0 0,-2 10 0 0 0,-2 18 0 0 0,3-35 0 0 0,1 0 0 0 0,0 0 0 0 0,0 0 0 0 0,0 0 0 0 0,0 0 0 0 0,0 1 0 0 0,0-1 0 0 0,0 0 0 0 0,0 0 0 0 0,0 0 0 0 0,0 0 0 0 0,0 0 0 0 0,0 0 0 0 0,0 0 0 0 0,0 0 0 0 0,0 0 0 0 0,0 0 0 0 0,0 0 0 0 0,0 1 0 0 0,0-1 0 0 0,0 0 0 0 0,0 0 0 0 0,0 0 0 0 0,0 0 0 0 0,0 0 0 0 0,0 0 0 0 0,0 0 0 0 0,0 0 0 0 0,0 0 0 0 0,0 0 0 0 0,0 0 0 0 0,0 1 0 0 0,0-1 0 0 0,0 0 0 0 0,0 0 0 0 0,0 0 0 0 0,0 0 0 0 0,1 0 0 0 0,-1 0 0 0 0,0 0 0 0 0,0 0 0 0 0,0 0 0 0 0,0 0 0 0 0,0 0 0 0 0,0 0 0 0 0,0 0 0 0 0,0 0 0 0 0,0 0 0 0 0,0 0 0 0 0,0 0 0 0 0,0 0 0 0 0,1 0 0 0 0,-1 0 0 0 0,0 0 0 0 0,0 0 0 0 0,0 0 0 0 0,0 0 0 0 0,0 0 0 0 0,0 0 0 0 0,5-5 0 0 0,4-10 0 0 0,2-6 0 0 0,1 0 0 0 0,1 1 0 0 0,0 0 0 0 0,2 1 0 0 0,0 0 0 0 0,19-17 0 0 0,-25 27 0 0 0,1 1 0 0 0,-1 0 0 0 0,16-9 0 0 0,-16 13 0 0 0,-8 4 0 0 0,-1 0 0 0 0,1 0 0 0 0,-1 0 0 0 0,1 0 0 0 0,-1 0 0 0 0,1 0 0 0 0,-1 0 0 0 0,1 1 0 0 0,0-1 0 0 0,-1 0 0 0 0,1 0 0 0 0,-1 0 0 0 0,1 1 0 0 0,-1-1 0 0 0,0 0 0 0 0,1 1 0 0 0,1 1 0 0 0,-1-1 0 0 0,0 1 0 0 0,0 0 0 0 0,0 0 0 0 0,0-1 0 0 0,0 1 0 0 0,0 0 0 0 0,-1 0 0 0 0,1 0 0 0 0,-1 0 0 0 0,1 0 0 0 0,-1 0 0 0 0,0 0 0 0 0,1 0 0 0 0,-1 0 0 0 0,0 0 0 0 0,-1 3 0 0 0,0 4 0 0 0,0 0 0 0 0,-3 14 0 0 0,-2-5 0 0 0,0-1 0 0 0,-15 28 0 0 0,-2 6 0 0 0,24-48 0 0 0,4-6 0 0 0,9-8 0 0 0,-13 10 0 0 0,112-113 0 0 0,-86 84 0 0 0,-21 22 0 0 0,1 0 0 0 0,-1 1 0 0 0,13-10 0 0 0,-5 7 0 0 0,-7 4 0 0 0,1 0 0 0 0,1 0 0 0 0,11-6 0 0 0,-20 12 0 0 0,0 0 0 0 0,0 0 0 0 0,0 0 0 0 0,1-1 0 0 0,-1 1 0 0 0,0 0 0 0 0,0 0 0 0 0,1 0 0 0 0,-1 0 0 0 0,0-1 0 0 0,0 1 0 0 0,1 0 0 0 0,-1 0 0 0 0,0 0 0 0 0,1 0 0 0 0,-1 0 0 0 0,0 0 0 0 0,0 0 0 0 0,1 0 0 0 0,-1 0 0 0 0,0 0 0 0 0,1 0 0 0 0,-1 0 0 0 0,0 0 0 0 0,0 0 0 0 0,1 0 0 0 0,-1 0 0 0 0,0 1 0 0 0,1-1 0 0 0,-1 0 0 0 0,0 0 0 0 0,0 0 0 0 0,1 0 0 0 0,-1 0 0 0 0,0 1 0 0 0,0-1 0 0 0,0 0 0 0 0,1 0 0 0 0,-1 0 0 0 0,0 1 0 0 0,0-1 0 0 0,0 0 0 0 0,0 0 0 0 0,1 1 0 0 0,-1-1 0 0 0,0 0 0 0 0,0 0 0 0 0,0 1 0 0 0,0-1 0 0 0,0 0 0 0 0,0 1 0 0 0,0-1 0 0 0,0 0 0 0 0,0 0 0 0 0,0 1 0 0 0,0-1 0 0 0,0 0 0 0 0,0 1 0 0 0,0-1 0 0 0,0 0 0 0 0,0 0 0 0 0,0 1 0 0 0,0-1 0 0 0,0 0 0 0 0,0 0 0 0 0,0 1 0 0 0,-1-1 0 0 0,1 1 0 0 0,-1 5 0 0 0,-1 1 0 0 0,1 0 0 0 0,-1-1 0 0 0,-1 0 0 0 0,-4 11 0 0 0,-1 2 0 0 0,-19 54 0 0 0,26-70 0 0 0,0 0 0 0 0,0 1 0 0 0,0-1 0 0 0,1 0 0 0 0,0 0 0 0 0,0 0 0 0 0,0 6 0 0 0,0 6 0 0 0,1-5 0 0 0,1-9 0 0 0,0 0 0 0 0,-1 0 0 0 0,1-1 0 0 0,0 1 0 0 0,-1 0 0 0 0,1-1 0 0 0,0 1 0 0 0,0-1 0 0 0,-1 0 0 0 0,1 0 0 0 0,3 1 0 0 0,22-2 0 0 0,-20 0 0 0 0,0 0 0 0 0,1-1 0 0 0,-1-1 0 0 0,0 1 0 0 0,0-1 0 0 0,7-4 0 0 0,40-27 0 0 0,-32 20 0 0 0,6-6 0 0 0,49-44 0 0 0,-64 52 0 0 0,-13 12 0 0 0,0 0 0 0 0,0 0 0 0 0,0 0 0 0 0,0 0 0 0 0,0 0 0 0 0,0 0 0 0 0,0 0 0 0 0,1 0 0 0 0,-1 0 0 0 0,0 0 0 0 0,0 0 0 0 0,0 0 0 0 0,0-1 0 0 0,0 1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0,1 0 0 0 0,-1 0 0 0 0,0 0 0 0 0,0 0 0 0 0,0 0 0 0 0,0 0 0 0 0,0 0 0 0 0,0 0 0 0 0,0 0 0 0 0,0 0 0 0 0,0 1 0 0 0,0-1 0 0 0,0 0 0 0 0,0 0 0 0 0,0 0 0 0 0,0 0 0 0 0,0 0 0 0 0,0 0 0 0 0,0 0 0 0 0,0 0 0 0 0,-1 7 0 0 0,-4 7 0 0 0,-41 76 0 0 0,38-73 0 0 0,6-14 0 0 0,0-1 0 0 0,1 1 0 0 0,0 0 0 0 0,-1-1 0 0 0,1 1 0 0 0,0 0 0 0 0,1 0 0 0 0,-2 4 0 0 0,2-6 0 0 0,0-1 0 0 0,0 1 0 0 0,0 0 0 0 0,0-1 0 0 0,0 1 0 0 0,0 0 0 0 0,0 0 0 0 0,0-1 0 0 0,0 1 0 0 0,0 0 0 0 0,0-1 0 0 0,0 1 0 0 0,1-1 0 0 0,-1 1 0 0 0,0 0 0 0 0,0-1 0 0 0,1 1 0 0 0,-1 0 0 0 0,1 0 0 0 0,4 0 0 0 0,-5-1 0 0 0,3 1 0 0 0,-1-1 0 0 0,0 1 0 0 0,0-1 0 0 0,1 0 0 0 0,-1 0 0 0 0,0 0 0 0 0,1 0 0 0 0,-1 0 0 0 0,0-1 0 0 0,0 1 0 0 0,1-1 0 0 0,2 0 0 0 0,28-12 0 0 0,-27 10 0 0 0,4-1 80 0 0,-1-1 1 0 0,0-1-1 0 0,0 1 1 0 0,-1-2-1 0 0,11-8 0 0 0,33-39 854 0 0,-35 35-618 0 0,28-24 0 0 0,-38 40-316 0 0,-5 7 0 0 0,-3 3 0 0 0,-2 4 0 0 0,0 0 0 0 0,-1 0 0 0 0,-7 14 0 0 0,-3 9 0 0 0,9-21 0 0 0,2-1 0 0 0,-3 14 0 0 0,5-25 0 0 0,1-1 0 0 0,0 0 0 0 0,0 0 0 0 0,0 1 0 0 0,0-1 0 0 0,0 0 0 0 0,0 1 0 0 0,-1-1 0 0 0,1 0 0 0 0,0 1 0 0 0,0-1 0 0 0,0 0 0 0 0,0 1 0 0 0,0-1 0 0 0,0 0 0 0 0,0 1 0 0 0,0-1 0 0 0,1 0 0 0 0,-1 0 0 0 0,0 1 0 0 0,0-1 0 0 0,0 0 0 0 0,0 1 0 0 0,0-1 0 0 0,0 0 0 0 0,1 0 0 0 0,-1 1 0 0 0,0-1 0 0 0,0 0 0 0 0,0 0 0 0 0,1 1 0 0 0,-1-1 0 0 0,0 0 0 0 0,0 0 0 0 0,1 0 0 0 0,-1 1 0 0 0,0-1 0 0 0,0 0 0 0 0,1 0 0 0 0,-1 0 0 0 0,0 0 0 0 0,1 0 0 0 0,-1 0 0 0 0,0 1 0 0 0,1-1 0 0 0,-1 0 0 0 0,0 0 0 0 0,1 0 0 0 0,-1 0 0 0 0,0 0 0 0 0,1 0 0 0 0,-1 0 0 0 0,0 0 0 0 0,0-1 0 0 0,1 1 0 0 0,-1 0 0 0 0,0 0 0 0 0,1 0 0 0 0,-1 0 0 0 0,0 0 0 0 0,1-1 0 0 0,12 0 0 0 0,0-2 0 0 0,-1 0 0 0 0,1 0 0 0 0,20-9 0 0 0,-30 11 0 0 0,11-5 0 0 0,0-1 0 0 0,27-17 0 0 0,-33 19 0 0 0,0 0 0 0 0,1 1 0 0 0,0 0 0 0 0,16-5 0 0 0,2-1 0 0 0,-17 8 0 0 0,-1 8 0 0 0,-6-4 0 0 0,-1 0 0 0 0,0 0 0 0 0,-1 0 0 0 0,0 0 0 0 0,1 0 0 0 0,-1 0 0 0 0,0 0 0 0 0,0 1 0 0 0,0-1 0 0 0,1 3 0 0 0,11 38-133 0 0,-12-41-563 0 0,-1-2-258 0 0,0 0-1102 0 0,1-1-4403 0 0,5-3-1891 0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6:46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41 21191 0 0,'-16'-3'480'0'0,"13"2"67"0"0,3 1 31 0 0,0 0-56 0 0,1-2-314 0 0,1 0 1 0 0,-1 0-1 0 0,0 1 0 0 0,1-1 1 0 0,0 0-1 0 0,-1 1 1 0 0,1-1-1 0 0,0 1 0 0 0,4-3 1 0 0,-2 1-196 0 0,0 1 1 0 0,1 0-1 0 0,0 0 1 0 0,0 0-1 0 0,-1 1 1 0 0,11-2-1 0 0,14 1-2862 0 0,-17 3-5343 0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6:48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261 310 13823 0 0,'0'0'630'0'0,"0"0"-13"0"0,0 0-252 0 0,0 0 391 0 0,0 0 216 0 0,0 0 42 0 0,0 0 8 0 0,0 0 2 0 0,0 0 0 0 0,0 0 0 0 0,0 0-69 0 0,0 0-290 0 0,0 0-121 0 0,0 0-28 0 0,0 0-4 0 0,4-7 512 0 0,-3 4-760 0 0,0 2-209 0 0,0-1-1 0 0,0 1 1 0 0,-1-1-1 0 0,1 1 1 0 0,-1-1-1 0 0,1 1 0 0 0,-1-1 1 0 0,1 0-1 0 0,-1 1 1 0 0,0-1-1 0 0,0 0 1 0 0,1 1-1 0 0,-1-1 0 0 0,0 0 1 0 0,-1 0-1 0 0,1 1 1 0 0,0-1-1 0 0,0 0 1 0 0,-1 1-1 0 0,1-1 0 0 0,-1 1 1 0 0,0-1-1 0 0,0-1 1 0 0,-1 0 101 0 0,-7-15 739 0 0,8 18-871 0 0,1-1 0 0 0,-1 0 0 0 0,1 1 0 0 0,-1-1 0 0 0,1 1 0 0 0,-1-1 0 0 0,0 0 1 0 0,1 1-1 0 0,-1-1 0 0 0,0 1 0 0 0,0 0 0 0 0,1-1 0 0 0,-1 1 0 0 0,0 0 0 0 0,0-1 0 0 0,0 1 0 0 0,1 0 1 0 0,-1 0-1 0 0,0-1 0 0 0,0 1 0 0 0,0 0 0 0 0,-1 0 0 0 0,-5 3-24 0 0,0-1 0 0 0,-1 1 0 0 0,1 0 0 0 0,0 1 0 0 0,0-1 0 0 0,0 2 0 0 0,-10 8 0 0 0,7-7 0 0 0,-4 5 0 0 0,0 0 0 0 0,1 1 0 0 0,0 0 0 0 0,-13 19 0 0 0,-40 60 0 0 0,52-65 0 0 0,13-16 0 0 0,2-9 0 0 0,0 1 0 0 0,0-1 0 0 0,1 0 0 0 0,-1 0 0 0 0,0 0 0 0 0,1 0 0 0 0,-1 0 0 0 0,1 0 0 0 0,-1 0 0 0 0,1-1 0 0 0,-1 1 0 0 0,1 0 0 0 0,-1-1 0 0 0,1 1 0 0 0,0-1 0 0 0,3 1 0 0 0,0 0 0 0 0,0-1 0 0 0,0 1 0 0 0,0-1 0 0 0,9 0 0 0 0,0-3 0 0 0,-1-1 0 0 0,0 0 0 0 0,0-1 0 0 0,0 0 0 0 0,19-12 0 0 0,-18 7 0 0 0,1 0 0 0 0,-2-1 0 0 0,1-1 0 0 0,-1 0 0 0 0,-1-1 0 0 0,15-20 0 0 0,-11 14 0 0 0,0 1 0 0 0,22-19 0 0 0,-27 29 0 0 0,-4 6 0 0 0,-5 5 0 0 0,-4 3 0 0 0,-54 122 0 0 0,51-105 0 0 0,4-13 0 0 0,4 0 0 0 0,-3-9 0 0 0,3 4 0 0 0,9 1 0 0 0,-9-5 0 0 0,-1-1 0 0 0,0 1 0 0 0,0-1 0 0 0,0 0 0 0 0,0 0 0 0 0,1 0 0 0 0,-1 0 0 0 0,0 0 0 0 0,0 0 0 0 0,0 0 0 0 0,1-1 0 0 0,-1 1 0 0 0,0-1 0 0 0,2-1 0 0 0,31-15 0 0 0,-14 5 0 0 0,63-26 0 0 0,-84 37 0 0 0,0 1 0 0 0,1 0 0 0 0,-1 0 0 0 0,0 0 0 0 0,0 0 0 0 0,0-1 0 0 0,1 1 0 0 0,-1 0 0 0 0,0 0 0 0 0,0 0 0 0 0,1 0 0 0 0,-1 0 0 0 0,0 0 0 0 0,0 0 0 0 0,1-1 0 0 0,-1 1 0 0 0,0 0 0 0 0,0 0 0 0 0,1 0 0 0 0,-1 0 0 0 0,0 0 0 0 0,0 0 0 0 0,1 0 0 0 0,-1 0 0 0 0,0 0 0 0 0,0 1 0 0 0,1-1 0 0 0,-1 0 0 0 0,0 0 0 0 0,0 0 0 0 0,1 0 0 0 0,-1 0 0 0 0,0 0 0 0 0,0 0 0 0 0,0 1 0 0 0,1-1 0 0 0,-1 0 0 0 0,0 0 0 0 0,0 0 0 0 0,0 1 0 0 0,1-1 0 0 0,-1 0 0 0 0,0 0 0 0 0,0 0 0 0 0,0 1 0 0 0,0-1 0 0 0,0 0 0 0 0,0 0 0 0 0,1 1 0 0 0,-1-1 0 0 0,0 0 0 0 0,0 0 0 0 0,0 1 0 0 0,0-1 0 0 0,0 1 0 0 0,-2 12 0 0 0,2-13 0 0 0,-1 14 0 0 0,0-7 0 0 0,0 0 0 0 0,0-1 0 0 0,-4 13 0 0 0,5-19 0 0 0,0 0 0 0 0,0 1 0 0 0,0-1 0 0 0,-1 0 0 0 0,1 0 0 0 0,0 1 0 0 0,0-1 0 0 0,0 0 0 0 0,0 1 0 0 0,0-1 0 0 0,0 0 0 0 0,0 1 0 0 0,0-1 0 0 0,0 0 0 0 0,0 0 0 0 0,0 1 0 0 0,0-1 0 0 0,0 0 0 0 0,0 1 0 0 0,0-1 0 0 0,0 0 0 0 0,0 1 0 0 0,0-1 0 0 0,0 0 0 0 0,0 1 0 0 0,0-1 0 0 0,0 0 0 0 0,1 0 0 0 0,-1 1 0 0 0,0-1 0 0 0,0 0 0 0 0,0 0 0 0 0,1 1 0 0 0,-1-1 0 0 0,0 0 0 0 0,0 0 0 0 0,1 1 0 0 0,-1-1 0 0 0,0 0 0 0 0,0 0 0 0 0,1 0 0 0 0,-1 0 0 0 0,0 0 0 0 0,0 1 0 0 0,1-1 0 0 0,-1 0 0 0 0,0 0 0 0 0,1 0 0 0 0,-1 0 0 0 0,0 0 0 0 0,1 0 0 0 0,-1 0 0 0 0,0 0 0 0 0,1 0 0 0 0,-1 0 0 0 0,0 0 0 0 0,1 0 0 0 0,-1 0 0 0 0,0 0 0 0 0,0-1 0 0 0,1 1 0 0 0,5 0 0 0 0,1-1 0 0 0,-1 0 0 0 0,0 0 0 0 0,0-1 0 0 0,0 0 0 0 0,0 0 0 0 0,0 0 0 0 0,0-1 0 0 0,-1 1 0 0 0,11-8 0 0 0,3-4 0 0 0,27-24 0 0 0,-45 38 0 0 0,26-23 0 0 0,59-37 0 0 0,-75 55 0 0 0,-11 4 0 0 0,0 1 0 0 0,1 0 0 0 0,-1 0 0 0 0,0 0 0 0 0,1 0 0 0 0,-1 0 0 0 0,1-1 0 0 0,-1 1 0 0 0,0 0 0 0 0,1 0 0 0 0,-1 0 0 0 0,1 0 0 0 0,-1 0 0 0 0,0 0 0 0 0,1 1 0 0 0,-1-1 0 0 0,0 0 0 0 0,1 0 0 0 0,-1 0 0 0 0,1 1 0 0 0,0-1 0 0 0,-1 0 0 0 0,0 1 0 0 0,0-1 0 0 0,1 1 0 0 0,-1 0 0 0 0,0-1 0 0 0,0 1 0 0 0,0-1 0 0 0,1 1 0 0 0,-1-1 0 0 0,0 1 0 0 0,0-1 0 0 0,0 1 0 0 0,0 0 0 0 0,0-1 0 0 0,0 1 0 0 0,0-1 0 0 0,0 1 0 0 0,-1-1 0 0 0,1 1 0 0 0,0-1 0 0 0,0 1 0 0 0,0 0 0 0 0,-1 0 0 0 0,-8 17 0 0 0,2-5 0 0 0,1 1 0 0 0,4-6 0 0 0,-1 0 0 0 0,0 0 0 0 0,-1-1 0 0 0,-6 10 0 0 0,8-8 0 0 0,2-8 0 0 0,1 0 0 0 0,-1 0 0 0 0,0 0 0 0 0,1 0 0 0 0,0 0 0 0 0,-1 0 0 0 0,1 0 0 0 0,0 0 0 0 0,-1 0 0 0 0,1 0 0 0 0,0 0 0 0 0,0-1 0 0 0,0 1 0 0 0,-1 0 0 0 0,1-1 0 0 0,0 1 0 0 0,0-1 0 0 0,0 1 0 0 0,0-1 0 0 0,0 1 0 0 0,1-1 0 0 0,-1 1 0 0 0,0-1 0 0 0,0 0 0 0 0,0 0 0 0 0,0 0 0 0 0,0 1 0 0 0,0-1 0 0 0,0 0 0 0 0,2-1 0 0 0,4 1 0 0 0,1 0 0 0 0,0-1 0 0 0,9-2 0 0 0,-13 3 0 0 0,3-2 0 0 0,0 0 0 0 0,0-1 0 0 0,0 1 0 0 0,0-1 0 0 0,-1-1 0 0 0,10-5 0 0 0,21-10 0 0 0,-29 15 0 0 0,0 0 0 0 0,0 0 0 0 0,0-1 0 0 0,0-1 0 0 0,-1 1 0 0 0,0-1 0 0 0,0 0 0 0 0,-1-1 0 0 0,7-7 0 0 0,0-2 0 0 0,-2 0 0 0 0,0-1 0 0 0,10-20 0 0 0,8-24 1024 0 0,24-78 0 0 0,-42 97-1024 0 0,-12 37 0 0 0,-4 8 0 0 0,-3 6 0 0 0,-8 17 0 0 0,1 1 0 0 0,1 1 0 0 0,-18 55 0 0 0,22-57 0 0 0,-30 89 0 0 0,36-105 0 0 0,2 0 0 0 0,-1-1 0 0 0,1 1 0 0 0,1 0 0 0 0,-1 17 0 0 0,2-24 0 0 0,3-7 0 0 0,2-10 0 0 0,-2-5 0 0 0,-2 0 0 0 0,0-1 0 0 0,-1 1 0 0 0,-3-24 0 0 0,3 35 0 0 0,2 1 0 0 0,6 5 0 0 0,3 2 0 0 0,-1 1 0 0 0,-1 1-133 0 0,-7-2-563 0 0,-2 0-258 0 0,-3-1-56 0 0,-8-3-13 0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7:09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11975 0 0,'0'0'547'0'0,"2"0"-11"0"0,5 0-203 0 0,-5 0 419 0 0,-2 0 220 0 0,0 0 42 0 0,-4-1 1493 0 0,4 1-2361 0 0,0 0 1 0 0,0 0 0 0 0,0 0 0 0 0,0 0 0 0 0,0 0 0 0 0,0 0 0 0 0,0 0 0 0 0,0 1 0 0 0,0-1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0-1 0 0,0 0 1 0 0,0 0 0 0 0,0 0 0 0 0,0 0 0 0 0,-1 0 0 0 0,1 0 0 0 0,0 0 0 0 0,0 0 0 0 0,0 0 0 0 0,0 0 0 0 0,0 0 0 0 0,0 0 0 0 0,0 0 0 0 0,0 0 0 0 0,0 0 0 0 0,0 0 0 0 0,0 0 0 0 0,0 0 0 0 0,0 0 0 0 0,0 0 0 0 0,0 0 0 0 0,0 0 0 0 0,0 0 0 0 0,1 6 1768 0 0,3 14-1915 0 0,-1 1 0 0 0,-1-1 0 0 0,-1 31 0 0 0,2 24 0 0 0,41 189 773 0 0,16-4 353 0 0,-35-157-977 0 0,-8-36-149 0 0,-3-12 0 0 0,-2 1 0 0 0,8 83 0 0 0,-22 152 0 0 0,2-291 0 0 0,-1 49 0 0 0,-1 174 0 0 0,9-182 0 0 0,-5-30 0 0 0,1 0 0 0 0,-2 0 0 0 0,1 21 0 0 0,-1-23 0 0 0,2 0 0 0 0,-3-9-10 0 0,0 0 0 0 0,0 0 0 0 0,0 1 0 0 0,0-1 1 0 0,0 0-1 0 0,0 0 0 0 0,1 0 0 0 0,-1 1 0 0 0,0-1 0 0 0,0 0 0 0 0,0 0 0 0 0,0 0 0 0 0,0 1 1 0 0,0-1-1 0 0,0 0 0 0 0,0 0 0 0 0,-1 0 0 0 0,1 1 0 0 0,0-1 0 0 0,0 0 0 0 0,0 0 0 0 0,0 0 1 0 0,0 1-1 0 0,0-1 0 0 0,0 0 0 0 0,0 0 0 0 0,0 0 0 0 0,-1 0 0 0 0,1 1 0 0 0,0-1 0 0 0,0 0 1 0 0,0 0-1 0 0,0 0 0 0 0,-1 0 0 0 0,1 0 0 0 0,0 0 0 0 0,0 1 0 0 0,0-1 0 0 0,0 0 0 0 0,-1 0 1 0 0,1 0-1 0 0,0 0 0 0 0,0 0 0 0 0,0 0 0 0 0,-1 0 0 0 0,1 0 0 0 0,0 0 0 0 0,0 0 0 0 0,0 0 1 0 0,-1 0-1 0 0,1 0 0 0 0,0 0 0 0 0,0 0 0 0 0,-1 0 0 0 0,-11-2-1034 0 0,11 2 849 0 0,-7-3-1726 0 0,0-1-5243 0 0,1-1-1824 0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7:09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19351 0 0,'0'0'886'0'0,"0"0"-21"0"0,0 0-410 0 0,0 0 320 0 0,0 0 200 0 0,0 0 38 0 0,0 0-59 0 0,0 0-289 0 0,2 0-121 0 0,5 0-225 0 0,1 0-1 0 0,-1-1 1 0 0,0 0-1 0 0,0 0 1 0 0,0 0-1 0 0,9-4 1 0 0,15-2 459 0 0,17-2-630 0 0,-10 1-162 0 0,0 2 1 0 0,54-1 0 0 0,-60 6-1307 0 0,-31 0 604 0 0,-1 1-857 0 0,0 0-379 0 0,-2-2-80 0 0,-10-10-15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0:26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20 6447 0 0,'0'0'142'0'0,"0"0"22"0"0,0 0 13 0 0,0 0 123 0 0,0 0 468 0 0,0 0 205 0 0,0 0 41 0 0,0 0-61 0 0,0 0-288 0 0,0 0-121 0 0,0 0-28 0 0,0 0 66 0 0,0 0 288 0 0,0 0 122 0 0,0 0 28 0 0,0 0-65 0 0,0 0-290 0 0,-18 9 2955 0 0,8-5-3042 0 0,12-3 496 0 0,19-5 1102 0 0,-12 2-1804 0 0,38-9-372 0 0,-32 6 0 0 0,0 2 0 0 0,1-1 0 0 0,0 2 0 0 0,15-1 0 0 0,-23 4 0 0 0,-1 0-64 0 0,-5-1-273 0 0,-2 0-138 0 0,0 0-33 0 0,0 0-72 0 0,0 0-285 0 0,0 0-126 0 0,0 0-802 0 0,0 0-3252 0 0,0 0-1393 0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7:09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21191 0 0,'0'0'480'0'0,"0"0"67"0"0,0 0 31 0 0,1 1-56 0 0,1 2-485 0 0,-1-1 0 0 0,1 0 0 0 0,0 0 0 0 0,-1 0 0 0 0,1-1 0 0 0,0 1 1 0 0,0 0-1 0 0,0-1 0 0 0,1 1 0 0 0,-1-1 0 0 0,0 0 0 0 0,0 0 0 0 0,1 0 0 0 0,-1 0 0 0 0,1 0 1 0 0,-1 0-1 0 0,1 0 0 0 0,-1-1 0 0 0,4 1 0 0 0,8 1 519 0 0,-1-1 1 0 0,20-1-1 0 0,-24 0-302 0 0,2 0-131 0 0,0-2 0 0 0,0 1 0 0 0,0-1 0 0 0,0-1 0 0 0,-1 0 0 0 0,1-1 1 0 0,0 0-1 0 0,-1 0 0 0 0,13-9 0 0 0,-2 6-1106 0 0,-12 4 471 0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6:51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72 11975 0 0,'0'0'267'0'0,"3"-3"42"0"0,10-8 17 0 0,-10 9-28 0 0,-1-21 250 0 0,-2 21-61 0 0,0 2 22 0 0,0 0 71 0 0,0 0 286 0 0,0 0 124 0 0,0 0 30 0 0,0 0-65 0 0,0 0-290 0 0,0 0-121 0 0,0 0-28 0 0,0 0-4 0 0,0 0 0 0 0,0 0 0 0 0,0 0 0 0 0,0 0-68 0 0,0 0-217 0 0,0 0 161 0 0,0 0 100 0 0,0 0 21 0 0,0 0-66 0 0,0 0-222 0 0,0 0 166 0 0,0 0 101 0 0,0 0 21 0 0,0 0-66 0 0,0 0-222 0 0,0 0 166 0 0,0 0 101 0 0,0 0 21 0 0,2-1-66 0 0,4-7-294 0 0,0-2-133 0 0,1-1-16 0 0,-6 11 0 0 0,-1 3 0 0 0,0 12 0 0 0,-4 18 0 0 0,2-22 0 0 0,-2 17 0 0 0,2 0 0 0 0,1 0 0 0 0,1 1 0 0 0,6 38 0 0 0,0 27 0 0 0,-6-81 0 0 0,1 7 0 0 0,-2 0 0 0 0,0 0 0 0 0,-1 0 0 0 0,-5 22 0 0 0,-32 144 0 0 0,22-94 0 0 0,-2 37 0 0 0,17-85 0 0 0,3-30 0 0 0,-2-1 0 0 0,0 1 0 0 0,-3 17 0 0 0,2-20 0 0 0,1-1 0 0 0,-1 14 0 0 0,-1 15 0 0 0,0 6 0 0 0,2-31 0 0 0,-3 23 0 0 0,1-25 0 0 0,3-11 0 0 0,-1 24 0 0 0,-1 40 0 0 0,-1-46 0 0 0,1-12 0 0 0,-5 28 0 0 0,-4 7 0 0 0,9-37 0 0 0,0 0 0 0 0,1 1 0 0 0,0-1 0 0 0,0 0 0 0 0,0 0 0 0 0,1 1 0 0 0,-1-1 0 0 0,1 1 0 0 0,1 7 0 0 0,1-4 0 0 0,1 0 0 0 0,3 8 0 0 0,-3-6 0 0 0,0 3 0 0 0,-2-7 0 0 0,0 0 0 0 0,-1 0 0 0 0,0 1 0 0 0,0-1 0 0 0,-2 13 0 0 0,2-17 0 0 0,0 1 0 0 0,-1 0 0 0 0,1-1 0 0 0,-1 1 0 0 0,0-1 0 0 0,0 1 0 0 0,0-1 0 0 0,-2 4 0 0 0,-6 16 0 0 0,8-21 0 0 0,-1 14 0 0 0,1 2 0 0 0,-4 17 0 0 0,7 4 0 0 0,-2 1 0 0 0,2 0 0 0 0,0-30 0 0 0,1 0 0 0 0,1-1 0 0 0,1-1 0 0 0,0 0 0 0 0,3 4 0 0 0,-7-7 0 0 0,0 5 0 0 0,-1-2 0 0 0,-1 1 0 0 0,0-7 0 0 0,1 0 0 0 0,0 0 0 0 0,-1-1 0 0 0,1 1 0 0 0,-1 0 0 0 0,0 0 0 0 0,0-1 0 0 0,0 1 0 0 0,1 0 0 0 0,-2-1 0 0 0,1 1 0 0 0,0-1 0 0 0,0 1 0 0 0,0-1 0 0 0,-1 0 0 0 0,-1 2 0 0 0,-8 9 0 0 0,10-10 20 0 0,1-2-27 0 0,0 1 0 0 0,0-1 0 0 0,-1 1 0 0 0,1 0 0 0 0,0-1 1 0 0,-1 1-1 0 0,1-1 0 0 0,0 0 0 0 0,-1 1 0 0 0,1-1 0 0 0,-1 1 0 0 0,1-1 0 0 0,-1 0 0 0 0,1 1 0 0 0,-1-1 0 0 0,1 0 0 0 0,-1 1 0 0 0,1-1 0 0 0,-1 0 0 0 0,0 0 0 0 0,0 1 0 0 0,10-22-2653 0 0,-2 9 1637 0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6:53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78 6447 0 0,'0'0'298'0'0,"0"0"-10"0"0,0 0-118 0 0,0 0 206 0 0,0 0 111 0 0,0 0 22 0 0,0 0 3 0 0,7-10 1024 0 0,10-17 1920 0 0,-16 25-2569 0 0,0 1-583 0 0,23-23 1193 0 0,-23 23-985 0 0,-1 1 0 0 0,10-11 988 0 0,-9 9 2712 0 0,-17 11-3617 0 0,12-8-448 0 0,0 1 0 0 0,1 0 0 0 0,-1 0 0 0 0,1 0 0 0 0,-1 1-1 0 0,1-1 1 0 0,0 1 0 0 0,0 0 0 0 0,-5 4 0 0 0,-5 8-147 0 0,0 1 0 0 0,1 0 0 0 0,0 1 0 0 0,2 0 0 0 0,0 1 0 0 0,1 0 0 0 0,0 0 0 0 0,2 1 0 0 0,-11 36 0 0 0,16-42 0 0 0,1 1 0 0 0,0-1 0 0 0,2 23 0 0 0,-1-32 0 0 0,1 0 0 0 0,0 0 0 0 0,0 0 0 0 0,0 0 0 0 0,0 0 0 0 0,1 0 0 0 0,0-1 0 0 0,-1 1 0 0 0,2 0 0 0 0,-1-1 0 0 0,0 1 0 0 0,1-1 0 0 0,4 6 0 0 0,4-1 0 0 0,-6-9 0 0 0,-3 1 0 0 0,6 0 0 0 0,1 0 0 0 0,-1-1 0 0 0,1 0 0 0 0,0 0 0 0 0,-1-1 0 0 0,0 0 0 0 0,1 0 0 0 0,-1-1 0 0 0,0 0 0 0 0,0 0 0 0 0,-1-1 0 0 0,1 0 0 0 0,-1 0 0 0 0,0-1 0 0 0,0 0 0 0 0,0 0 0 0 0,0-1 0 0 0,-1 0 0 0 0,9-11 0 0 0,79-112 1440 0 0,-88 120-1231 0 0,-1 1-76 0 0,0 0 0 0 0,12-12 0 0 0,-15 18-133 0 0,0 0 0 0 0,-3 7 0 0 0,-4 8 0 0 0,-1 3 0 0 0,-1 1 0 0 0,-13 22 0 0 0,5-10 0 0 0,12-24 0 0 0,-1 2 0 0 0,0 1 0 0 0,1-1 0 0 0,0 1 0 0 0,0 0 0 0 0,0 0 0 0 0,1 0 0 0 0,0 1 0 0 0,1-1 0 0 0,0 0 0 0 0,0 14 0 0 0,3-13 0 0 0,4-1 0 0 0,-5-7 0 0 0,-1-1 0 0 0,0 1 0 0 0,1-1 0 0 0,-1 1 0 0 0,0-1 0 0 0,1 1 0 0 0,-1-1 0 0 0,1 1 0 0 0,-1-1 0 0 0,0 0 0 0 0,1 1 0 0 0,-1-1 0 0 0,1 0 0 0 0,-1 1 0 0 0,1-1 0 0 0,0 0 0 0 0,-1 0 0 0 0,1 1 0 0 0,-1-1 0 0 0,1 0 0 0 0,-1 0 0 0 0,1 0 0 0 0,0 0 0 0 0,-1 0 0 0 0,1 0 0 0 0,-1 0 0 0 0,1 0 0 0 0,0 0 0 0 0,0 0 0 0 0,1-1 0 0 0,1 1 0 0 0,0 0 0 0 0,0-1 0 0 0,1 1 0 0 0,-1-1 0 0 0,0 0 0 0 0,0 0 0 0 0,0 0 0 0 0,0 0 0 0 0,0-1 0 0 0,0 1 0 0 0,-1-1 0 0 0,5-2 0 0 0,-5 2 0 0 0,-1 1 0 0 0,1-1 0 0 0,0 1 0 0 0,0-1 0 0 0,-1 0 0 0 0,1 0 0 0 0,-1 0 0 0 0,1 0 0 0 0,-1 0 0 0 0,0 0 0 0 0,0 0 0 0 0,0 0 0 0 0,0 0 0 0 0,0 0 0 0 0,-1-1 0 0 0,1 1 0 0 0,0-4 0 0 0,12-72 0 0 0,-11 53 0 0 0,-1 19 0 0 0,0 0 0 0 0,0 0 0 0 0,-1 0 0 0 0,0 0 0 0 0,0 0 0 0 0,0 0 0 0 0,-1 0 0 0 0,0 0 0 0 0,0 0 0 0 0,0 0 0 0 0,-4-7 0 0 0,1 5 0 0 0,-2 5 0 0 0,4 4 0 0 0,1 1 0 0 0,-1-1 0 0 0,1 0 0 0 0,0 1 0 0 0,-1-1 0 0 0,1 1 0 0 0,0-1 0 0 0,0 1 0 0 0,0-1 0 0 0,0 1 0 0 0,0 0 0 0 0,-1 3 0 0 0,-2 5 0 0 0,3-9 0 0 0,0-1 0 0 0,1 1 0 0 0,-1 0 0 0 0,0 0 0 0 0,1-1 0 0 0,-1 1 0 0 0,1 0 0 0 0,-1 0 0 0 0,1 0 0 0 0,0 0 0 0 0,-1 0 0 0 0,1 0 0 0 0,0 0 0 0 0,0 0 0 0 0,0 0 0 0 0,-1 1 0 0 0,2 1 0 0 0,-2 7 0 0 0,7-1 0 0 0,-4-8 0 0 0,1 0 0 0 0,-1 0 0 0 0,0 0 0 0 0,0 0 0 0 0,0 0 0 0 0,1 0 0 0 0,-1-1 0 0 0,0 1 0 0 0,1-1 0 0 0,-1 1 0 0 0,1-1 0 0 0,-1 0 0 0 0,0 0 0 0 0,5-1 0 0 0,36-7 0 0 0,-34 6 0 0 0,15-5 0 0 0,1-1 0 0 0,-1-1 0 0 0,-1-1 0 0 0,0-1 0 0 0,0-1 0 0 0,-1-1 0 0 0,0-1 0 0 0,28-24 0 0 0,-33 21 0 0 0,-17 17 0 0 0,-5 6 0 0 0,0 0 0 0 0,0 0 0 0 0,1 1 0 0 0,0 0 0 0 0,-4 8 0 0 0,7-14 0 0 0,1 1 0 0 0,-1-1 0 0 0,1 1 0 0 0,-1-1 0 0 0,1 1 0 0 0,0-1 0 0 0,0 1 0 0 0,0-1 0 0 0,0 1 0 0 0,0 0 0 0 0,0-1 0 0 0,0 1 0 0 0,0 1 0 0 0,1 2 0 0 0,1 5 0 0 0,4-1 0 0 0,-2-6 0 0 0,0 0 0 0 0,1 0 0 0 0,0-1 0 0 0,6 4 0 0 0,-6-4 0 0 0,0 0 0 0 0,0 1 0 0 0,0 0 0 0 0,6 5 0 0 0,-8-5 0 0 0,1 1 0 0 0,-1-1 0 0 0,0 1 0 0 0,0-1 0 0 0,0 1 0 0 0,-1 0 0 0 0,1 0 0 0 0,-1 0 0 0 0,0 1 0 0 0,0-1 0 0 0,0 0 0 0 0,-1 1 0 0 0,0 0 0 0 0,0-1 0 0 0,0 1 0 0 0,0 0 0 0 0,-1-1 0 0 0,1 10 0 0 0,-2-8 0 0 0,0 0 0 0 0,0 0 0 0 0,0 0 0 0 0,-1 0 0 0 0,0-1 0 0 0,0 1 0 0 0,0-1 0 0 0,0 1 0 0 0,-1-1 0 0 0,0 0 0 0 0,0 0 0 0 0,-1 0 0 0 0,1 0 0 0 0,-8 7 0 0 0,5-7 0 0 0,0 1 0 0 0,0-1 0 0 0,-8 5 0 0 0,11-8 0 0 0,1 0 0 0 0,-1-1 0 0 0,0 0 0 0 0,0 1 0 0 0,0-1 0 0 0,0-1 0 0 0,0 1 0 0 0,0 0 0 0 0,0-1 0 0 0,0 1 0 0 0,-4-1 0 0 0,2 1 0 0 0,-18-4 0 0 0,22 3 0 0 0,-1 0 0 0 0,1-1 0 0 0,-1 1 0 0 0,1-1 0 0 0,-1 1 0 0 0,1-1 0 0 0,0 0 0 0 0,-1 0 0 0 0,1 1 0 0 0,0-1 0 0 0,-1 0 0 0 0,1 0 0 0 0,0 0 0 0 0,0-1 0 0 0,0 1 0 0 0,0 0 0 0 0,0 0 0 0 0,0-1 0 0 0,0 1 0 0 0,0 0 0 0 0,1-1 0 0 0,-1 1 0 0 0,0-1 0 0 0,1 1 0 0 0,-1-1 0 0 0,1 1 0 0 0,0-1 0 0 0,-1 1 0 0 0,1-1 0 0 0,0-2 0 0 0,1-5 0 0 0,0 7-158 0 0,-1 1 0 0 0,1-1 0 0 0,-1 1 0 0 0,1-1 0 0 0,-1 1 0 0 0,1 0 0 0 0,0-1 0 0 0,0 1 0 0 0,-1 0 0 0 0,1-1 0 0 0,0 1 0 0 0,0 0 0 0 0,0 0 0 0 0,1 0 0 0 0,-1 0-1 0 0,0 0 1 0 0,0 0 0 0 0,1 0 0 0 0,-1 0 0 0 0,2 0 0 0 0,1-1-339 0 0,-2 0 128 0 0,1 0-110 0 0,2 0-2973 0 0,2-1-3712 0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6:54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87 105 13823 0 0,'0'0'315'0'0,"5"-8"758"0"0,9-5-949 0 0,-6 2 144 0 0,-9 8 359 0 0,1 3-608 0 0,0 0 0 0 0,0 0 0 0 0,0 0 0 0 0,0 0 0 0 0,0 0 0 0 0,0 0 0 0 0,0-1 0 0 0,0 1 0 0 0,-1 0 0 0 0,1 0 0 0 0,0 0 0 0 0,0 0 0 0 0,0 0 0 0 0,0 0 0 0 0,0 0 1 0 0,0-1-1 0 0,0 1 0 0 0,0 0 0 0 0,0 0 0 0 0,0 0 0 0 0,0 0 0 0 0,0 0 0 0 0,0 0 0 0 0,0 0 0 0 0,0-1 0 0 0,1 1 0 0 0,-1 0 0 0 0,0 0 0 0 0,0 0 0 0 0,0 0 0 0 0,0 0 0 0 0,0 0 0 0 0,0 0 0 0 0,0 0 1 0 0,0-1-1 0 0,0 1 0 0 0,0 0 0 0 0,0 0 0 0 0,0 0 0 0 0,1 0 0 0 0,-1 0 0 0 0,0 0 0 0 0,0 0 0 0 0,0 0 0 0 0,0 0 0 0 0,0 0 0 0 0,0 0 0 0 0,1 0 0 0 0,6-10 4434 0 0,-7 7-1721 0 0,-7 7-1513 0 0,-22 29 221 0 0,20-24-1385 0 0,0 1 1 0 0,1 1-1 0 0,0 0 0 0 0,1 0 0 0 0,0 0 1 0 0,1 1-1 0 0,0 0 0 0 0,1 0 1 0 0,1 1-1 0 0,-6 20 0 0 0,8-25-55 0 0,0 0 0 0 0,1 0 0 0 0,0 0 0 0 0,1 0 0 0 0,-1 0 0 0 0,3 15 0 0 0,-2-21 0 0 0,0 0 0 0 0,0 0 0 0 0,0 0 0 0 0,1 0 0 0 0,-1 1 0 0 0,1-1 0 0 0,0 0 0 0 0,0-1 0 0 0,0 1 0 0 0,-1 0 0 0 0,2 0 0 0 0,-1 0 0 0 0,0 0 0 0 0,0-1 0 0 0,1 1 0 0 0,-1-1 0 0 0,0 1 0 0 0,1-1 0 0 0,0 1 0 0 0,-1-1 0 0 0,1 0 0 0 0,0 0 0 0 0,0 0 0 0 0,-1 0 0 0 0,1 0 0 0 0,0 0 0 0 0,0 0 0 0 0,0-1 0 0 0,0 1 0 0 0,0-1 0 0 0,0 1 0 0 0,1-1 0 0 0,-1 0 0 0 0,0 0 0 0 0,3 0 0 0 0,4-1 0 0 0,0 0 0 0 0,0-1 0 0 0,-1 0 0 0 0,1-1 0 0 0,-1 1 0 0 0,9-5 0 0 0,-16 6 0 0 0,15-6 0 0 0,-1-2 0 0 0,-1 1 0 0 0,0-2 0 0 0,0 0 0 0 0,-1 0 0 0 0,0-1 0 0 0,19-22 0 0 0,-29 29 0 0 0,0 0 0 0 0,0 0 0 0 0,-1 0 0 0 0,1-1 0 0 0,-1 1 0 0 0,0-1 0 0 0,0 0 0 0 0,-1 1 0 0 0,1-1 0 0 0,0-7 0 0 0,1-8 0 0 0,0-24 0 0 0,-3 42 0 0 0,1-8-154 0 0,-1-1 1 0 0,0 1-1 0 0,0 0 0 0 0,-1 0 0 0 0,-1-1 0 0 0,1 1 1 0 0,-2 0-1 0 0,-3-10 0 0 0,6 19 28 0 0,-1 0 1 0 0,1 0-1 0 0,-1 1 0 0 0,1-1 1 0 0,-1 0-1 0 0,1 1 0 0 0,-1-1 0 0 0,0 1 1 0 0,1-1-1 0 0,-1 0 0 0 0,0 1 1 0 0,0-1-1 0 0,1 1 0 0 0,-1 0 0 0 0,0-1 1 0 0,0 1-1 0 0,1 0 0 0 0,-1-1 0 0 0,0 1 1 0 0,0 0-1 0 0,-1 0 0 0 0,-18 0-3381 0 0,9 3 1460 0 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6:54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15663 0 0,'0'0'356'0'0,"0"0"50"0"0,0 0 20 0 0,0 0-42 0 0,0 0-112 0 0,0 0 463 0 0,2 0 234 0 0,59 1 1832 0 0,-1-4 1 0 0,62-10-1 0 0,-108 11-2790 0 0,-4 0-40 0 0,0 0 1 0 0,0 0-1 0 0,0-1 0 0 0,11-5 0 0 0,-19 7-667 0 0,-2 1-258 0 0,0 0-1558 0 0,0 0-6017 0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6:56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13823 0 0,'0'0'315'0'0,"0"0"45"0"0,0 0 21 0 0,0 0-49 0 0,-10 4 258 0 0,3 0 2739 0 0,7-4-3310 0 0,0 0 1 0 0,0 0 0 0 0,0 0-1 0 0,-1 0 1 0 0,1 0 0 0 0,0 0-1 0 0,0 0 1 0 0,0 0-1 0 0,0 0 1 0 0,0 0 0 0 0,0 0-1 0 0,0 0 1 0 0,-1 0-1 0 0,1 0 1 0 0,0 0 0 0 0,0 0-1 0 0,0 1 1 0 0,0-1-1 0 0,0 0 1 0 0,0 0 0 0 0,0 0-1 0 0,0 0 1 0 0,0 0-1 0 0,0 0 1 0 0,-1 0 0 0 0,1 1-1 0 0,0-1 1 0 0,0 0 0 0 0,0 0-1 0 0,0 0 1 0 0,0 0-1 0 0,0 0 1 0 0,0 0 0 0 0,0 1-1 0 0,0-1 1 0 0,0 0-1 0 0,0 0 1 0 0,0 0 0 0 0,0 0-1 0 0,0 0 1 0 0,0 0-1 0 0,0 1 1 0 0,0-1 0 0 0,1 0-1 0 0,-1 0 1 0 0,0 0-1 0 0,0 0 1 0 0,0 0 0 0 0,0 0-1 0 0,0 0 1 0 0,0 1 0 0 0,0-1-1 0 0,0 0 1 0 0,0 0-1 0 0,0 0 1 0 0,1 0 0 0 0,-1 0-1 0 0,0 0 1 0 0,0 0-1 0 0,0 0 1 0 0,0 0 0 0 0,0 0-1 0 0,15 6 2168 0 0,18-1 828 0 0,63-11-1535 0 0,-46 2-912 0 0,-42 5-568 0 0,30-6 0 0 0,-29 4-64 0 0,-7 1-273 0 0,-2 0-138 0 0,0 0-33 0 0,0 0-72 0 0,0 0-285 0 0,0 0-126 0 0,0 0-893 0 0,0 0-3634 0 0,0 0-1564 0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6:57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0 407 15663 0 0,'0'0'719'0'0,"0"0"-20"0"0,0 0-238 0 0,0-1 656 0 0,1-8-684 0 0,0-1 1 0 0,0 1-1 0 0,1 0 0 0 0,0 0 0 0 0,0 0 0 0 0,1 1 1 0 0,6-13-1 0 0,34-60 4109 0 0,-19 39-3594 0 0,91-157 1100 0 0,-122 211-2048 0 0,-1 3 0 0 0,1 0 0 0 0,0 0 0 0 0,1 1 0 0 0,-7 23 0 0 0,11-30 0 0 0,4 2 0 0 0,-1-9 0 0 0,0-1 0 0 0,-1 1 0 0 0,1-1 0 0 0,1 0 0 0 0,-1 0 0 0 0,0 1 0 0 0,0-1 0 0 0,0 0 0 0 0,1 0 0 0 0,-1 0 0 0 0,0 0 0 0 0,1-1 0 0 0,-1 1 0 0 0,1 0 0 0 0,-1-1 0 0 0,1 1 0 0 0,-1 0 0 0 0,1-1 0 0 0,-1 0 0 0 0,1 1 0 0 0,3-1 0 0 0,2 1 0 0 0,1-1 0 0 0,-1 0 0 0 0,11-1 0 0 0,-9-1 0 0 0,2 1 0 0 0,-1 2 0 0 0,-4 7 0 0 0,-5-4-33 0 0,0-1-1 0 0,0 1 1 0 0,0 0 0 0 0,0 0 0 0 0,-1 0-1 0 0,0 0 1 0 0,0-1 0 0 0,0 1-1 0 0,0 0 1 0 0,-2 6 0 0 0,-11 42-664 0 0,5-25 376 0 0,-5 9 270 0 0,10-27 385 0 0,-1 0-1 0 0,-2 14 0 0 0,6-22-367 0 0,0-1-1 0 0,0 1 0 0 0,-1-1 0 0 0,1 1 0 0 0,0-1 0 0 0,0 1 0 0 0,0-1 0 0 0,0 1 1 0 0,0-1-1 0 0,1 1 0 0 0,-1 0 0 0 0,0-1 0 0 0,0 1 0 0 0,0-1 0 0 0,0 1 0 0 0,1-1 1 0 0,-1 1-1 0 0,0-1 0 0 0,0 1 0 0 0,1-1 0 0 0,-1 1 0 0 0,0-1 0 0 0,1 0 1 0 0,-1 1-1 0 0,0-1 0 0 0,1 0 0 0 0,-1 1 0 0 0,1-1 0 0 0,-1 0 0 0 0,1 1 0 0 0,-1-1 1 0 0,1 0-1 0 0,-1 0 0 0 0,1 1 0 0 0,-1-1 0 0 0,1 0 0 0 0,-1 0 0 0 0,1 0 0 0 0,-1 0 1 0 0,1 0-1 0 0,-1 0 0 0 0,1 0 0 0 0,-1 0 0 0 0,1 0 0 0 0,0 0 0 0 0,0 0 1 0 0,2 0 170 0 0,0-1 1 0 0,0 1 0 0 0,0-1 0 0 0,0 1-1 0 0,0-1 1 0 0,4-2 0 0 0,2-2-110 0 0,1-1-1 0 0,-1-1 1 0 0,0 0 0 0 0,-1 0-1 0 0,0-1 1 0 0,0 0 0 0 0,0 0-1 0 0,7-11 1 0 0,9-19-1172 0 0,-2 3-984 0 0,-5 14-4435 0 0,0 3-1594 0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6:58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68 15663 0 0,'0'0'356'0'0,"0"0"50"0"0,2-8 404 0 0,1 1-1025 0 0,7-19 1511 0 0,-3 1 4240 0 0,-7 23-4962 0 0,0 2-50 0 0,0 0-11 0 0,0 0-1 0 0,0 0 0 0 0,-3 0-425 0 0,-1 0 0 0 0,0 0-1 0 0,1 1 1 0 0,-1-1 0 0 0,0 1 0 0 0,1 0-1 0 0,-1 0 1 0 0,1 0 0 0 0,-1 0 0 0 0,1 0 0 0 0,0 1-1 0 0,-6 3 1 0 0,-6 4-87 0 0,1 1 0 0 0,0 0 0 0 0,0 1 0 0 0,1 0 0 0 0,1 1 0 0 0,0 1 0 0 0,0 0 0 0 0,-12 19 0 0 0,23-31 0 0 0,0 1 0 0 0,0-1 0 0 0,1 1 0 0 0,-1-1 0 0 0,0 1 0 0 0,1-1 0 0 0,-1 1 0 0 0,1-1 0 0 0,0 1 0 0 0,-1 0 0 0 0,1 1 0 0 0,0-2 0 0 0,0 0 0 0 0,-1-1 0 0 0,1 1 0 0 0,0 0 0 0 0,0-1 0 0 0,0 1 0 0 0,0 0 0 0 0,0-1 0 0 0,0 1 0 0 0,0 0 0 0 0,1-1 0 0 0,-1 1 0 0 0,0 0 0 0 0,0-1 0 0 0,0 1 0 0 0,1-1 0 0 0,-1 1 0 0 0,0 0 0 0 0,0-1 0 0 0,1 1 0 0 0,-1-1 0 0 0,1 1 0 0 0,-1-1 0 0 0,0 1 0 0 0,2 0 0 0 0,-1 0 0 0 0,0 1 0 0 0,0-1 0 0 0,-1 0 0 0 0,1 0 0 0 0,0 1 0 0 0,0-1 0 0 0,-1 0 0 0 0,1 0 0 0 0,0 0 0 0 0,0 0 0 0 0,0 0 0 0 0,0 0 0 0 0,1 0 0 0 0,-1 0 0 0 0,0-1 0 0 0,0 1 0 0 0,2 0 0 0 0,2 2 0 0 0,3 3 0 0 0,0-1 0 0 0,15 8 0 0 0,-18-11 0 0 0,1 1 0 0 0,0 0 0 0 0,-1 1 0 0 0,1-1 0 0 0,-1 1 0 0 0,0 0 0 0 0,-1 0 0 0 0,1 1 0 0 0,-1-1 0 0 0,1 1 0 0 0,-1 0 0 0 0,-1 0 0 0 0,7 11 0 0 0,-1 3 0 0 0,-9-11 0 0 0,-1-3 0 0 0,1-3 0 0 0,0 0 0 0 0,0-1 0 0 0,0 1 0 0 0,-1 0 0 0 0,1 0 0 0 0,-1 0 0 0 0,1 0 0 0 0,-1 0 0 0 0,0-1 0 0 0,0 1 0 0 0,0 0 0 0 0,0 0 0 0 0,0-1 0 0 0,0 1 0 0 0,0-1 0 0 0,-1 1 0 0 0,1-1 0 0 0,0 0 0 0 0,-1 1 0 0 0,1-1 0 0 0,-1 0 0 0 0,0 0 0 0 0,1 0 0 0 0,-1 0 0 0 0,-2 1 0 0 0,-4 2 0 0 0,6-2 0 0 0,-1-1 0 0 0,1 1 0 0 0,-1-1 0 0 0,1 0 0 0 0,-1 0 0 0 0,0 0 0 0 0,1 0 0 0 0,-1 0 0 0 0,0 0 0 0 0,0-1 0 0 0,0 0 0 0 0,0 1 0 0 0,0-1 0 0 0,0 0 0 0 0,1 0 0 0 0,-1-1 0 0 0,0 1 0 0 0,0-1 0 0 0,0 1 0 0 0,0-1 0 0 0,0 0 0 0 0,1 0 0 0 0,-1 0 0 0 0,0 0 0 0 0,1-1 0 0 0,-1 1 0 0 0,-3-4 0 0 0,4 4 0 0 0,1 0 0 0 0,-1 0 0 0 0,1 0 0 0 0,-1 0 0 0 0,1 0 0 0 0,0 0 0 0 0,-1 0 0 0 0,1 0 0 0 0,0-1 0 0 0,0 1 0 0 0,0-1 0 0 0,0 1 0 0 0,0 0 0 0 0,0-1 0 0 0,1 0 0 0 0,-1 1 0 0 0,0-1 0 0 0,1 0 0 0 0,-1 1 0 0 0,1-1 0 0 0,0 0 0 0 0,-1-2 0 0 0,1 3 0 0 0,0-7 0 0 0,0 4 0 0 0,0 5 0 0 0,0 9 0 0 0,0 12 0 0 0,-1-13 0 0 0,1-5 0 0 0,0-1 0 0 0,0 1 0 0 0,1-1 0 0 0,-1 1 0 0 0,1 0 0 0 0,-1-1 0 0 0,3 7 0 0 0,2-1 0 0 0,-3-8 0 0 0,-1 0 0 0 0,1 1 0 0 0,0-1 0 0 0,0 0 0 0 0,0 0 0 0 0,-1 0 0 0 0,1 0 0 0 0,0 0 0 0 0,0 0 0 0 0,0-1 0 0 0,0 1 0 0 0,1-1 0 0 0,-1 1 0 0 0,0-1 0 0 0,0 0 0 0 0,0 0 0 0 0,0 0 0 0 0,0 0 0 0 0,0 0 0 0 0,1 0 0 0 0,-1-1 0 0 0,0 1 0 0 0,0-1 0 0 0,0 1 0 0 0,2-2 0 0 0,8-2 0 0 0,-1-1 0 0 0,0 0 0 0 0,13-9 0 0 0,-14 8 0 0 0,18-9 0 0 0,3-2 0 0 0,0 0 0 0 0,-2-2 0 0 0,36-30 0 0 0,-44 32 0 0 0,-14 12 0 0 0,-1 0 0 0 0,0 0 0 0 0,0-1 0 0 0,-1 0 0 0 0,6-7 0 0 0,13-16 931 0 0,-23 28-422 0 0,-1 1-66 0 0,-12 16-278 0 0,-12 35-165 0 0,18-40 0 0 0,0-1 0 0 0,1 2 0 0 0,0-1 0 0 0,1 0 0 0 0,0 1 0 0 0,-3 21 0 0 0,7-32 0 0 0,0-1 0 0 0,0 0 0 0 0,0 1 0 0 0,0-1 0 0 0,0 0 0 0 0,0 1 0 0 0,0-1 0 0 0,0 0 0 0 0,0 1 0 0 0,0-1 0 0 0,0 1 0 0 0,0-1 0 0 0,0 0 0 0 0,0 1 0 0 0,0-1 0 0 0,0 0 0 0 0,1 0 0 0 0,-1 1 0 0 0,0-1 0 0 0,0 0 0 0 0,0 1 0 0 0,1-1 0 0 0,1 1 0 0 0,-1 0 0 0 0,1-1 0 0 0,0 1 0 0 0,0-1 0 0 0,-1 0 0 0 0,1 1 0 0 0,0-1 0 0 0,0 0 0 0 0,0 0 0 0 0,0 0 0 0 0,-1 0 0 0 0,1 0 0 0 0,0-1 0 0 0,3 0 0 0 0,27-9 0 0 0,61-40 0 0 0,-41 20 0 0 0,5-6 0 0 0,10-4 0 0 0,-58 37 0 0 0,-5 6 0 0 0,-5 3 0 0 0,1-2 0 0 0,-1-1 0 0 0,1 1 0 0 0,-1 0 0 0 0,0-1 0 0 0,0 1 0 0 0,0-1 0 0 0,-1 0 0 0 0,-1 5 0 0 0,-18 27 0 0 0,9-17 0 0 0,-19 36 0 0 0,31-53 0 0 0,-1-1 0 0 0,1 0 0 0 0,0 0 0 0 0,0 1 0 0 0,0-1 0 0 0,-1 0 0 0 0,1 0 0 0 0,0 1 0 0 0,0-1 0 0 0,0 0 0 0 0,0 0 0 0 0,0 1 0 0 0,0-1 0 0 0,-1 0 0 0 0,1 1 0 0 0,0-1 0 0 0,0 0 0 0 0,0 1 0 0 0,0-1 0 0 0,0 0 0 0 0,0 1 0 0 0,0-1 0 0 0,0 0 0 0 0,1 1 0 0 0,-1-1 0 0 0,0 0 0 0 0,0 1 0 0 0,0-1 0 0 0,0 0 0 0 0,0 0 0 0 0,0 1 0 0 0,1-1 0 0 0,-1 0 0 0 0,0 1 0 0 0,0-1 0 0 0,0 0 0 0 0,1 0 0 0 0,-1 0 0 0 0,0 1 0 0 0,0-1 0 0 0,1 0 0 0 0,-1 0 0 0 0,0 0 0 0 0,0 1 0 0 0,1-1 0 0 0,-1 0 0 0 0,0 0 0 0 0,1 0 0 0 0,-1 0 0 0 0,0 0 0 0 0,1 0 0 0 0,-1 0 0 0 0,0 0 0 0 0,0 0 0 0 0,1 0 0 0 0,-1 0 0 0 0,0 0 0 0 0,1 0 0 0 0,-1 0 0 0 0,0 0 0 0 0,1 0 0 0 0,-1 0 0 0 0,0 0 0 0 0,1 0 0 0 0,-1 0 0 0 0,1-1 0 0 0,6 0 0 0 0,0 0 0 0 0,0-1 0 0 0,0 0 0 0 0,0-1 0 0 0,0 1 0 0 0,0-1 0 0 0,-1-1 0 0 0,1 1 0 0 0,8-7 0 0 0,5-2 0 0 0,23-14 0 0 0,-28 15 0 0 0,1 2 0 0 0,27-13 0 0 0,-32 19 0 0 0,-1 2 0 0 0,-5 9 0 0 0,-2-4 0 0 0,-2-3 0 0 0,0 1 0 0 0,-1-1 0 0 0,1 1 0 0 0,0-1 0 0 0,-1 1 0 0 0,1-1 0 0 0,-1 1 0 0 0,0-1 0 0 0,1 1 0 0 0,-1 0 0 0 0,0-1 0 0 0,0 1 0 0 0,0-1 0 0 0,0 3 0 0 0,-1 13 15 0 0,-3-6-94 0 0,4-9-258 0 0,0-2-138 0 0,0 0-33 0 0,0 0-4 0 0,0 0 0 0 0,0 0 0 0 0,0 0 0 0 0,0 0-204 0 0,0 0-857 0 0,1-3-379 0 0,1-10-80 0 0,-1 10-15 0 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6:58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21191 0 0,'0'0'480'0'0,"0"0"67"0"0,0 0 31 0 0,0 0-56 0 0,3 0-341 0 0,4 0 270 0 0,1 0 0 0 0,-1 0 0 0 0,14 3 0 0 0,17 1-320 0 0,6 0-4156 0 0,-28-3-3825 0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6:59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50 21191 0 0,'0'0'480'0'0,"0"-2"67"0"0,1-1-304 0 0,0 2-172 0 0,0-1 0 0 0,0 1-1 0 0,-1-1 1 0 0,1 0-1 0 0,-1 1 1 0 0,1-1 0 0 0,-1 0-1 0 0,0 1 1 0 0,0-1-1 0 0,0 0 1 0 0,0 0 0 0 0,0 1-1 0 0,0-1 1 0 0,0 0 0 0 0,-1-2-1 0 0,1 3 301 0 0,-2-3 326 0 0,2 4-644 0 0,0-1 0 0 0,0 1 0 0 0,0 0 0 0 0,0-1 0 0 0,0 1 0 0 0,0 0 0 0 0,0-1 0 0 0,0 1 0 0 0,0 0 0 0 0,0-1 0 0 0,0 1 0 0 0,0 0 0 0 0,-1-1 0 0 0,1 1 0 0 0,0 0 0 0 0,0 0-1 0 0,0-1 1 0 0,0 1 0 0 0,-1 0 0 0 0,1 0 0 0 0,0-1 0 0 0,0 1 0 0 0,-1 0 0 0 0,1 0 0 0 0,-2-1 37 0 0,0 0-1 0 0,0 1 0 0 0,1-1 1 0 0,-1 1-1 0 0,0 0 1 0 0,0 0-1 0 0,0 0 1 0 0,0 0-1 0 0,0 0 1 0 0,1 0-1 0 0,-1 0 1 0 0,0 0-1 0 0,0 1 0 0 0,0-1 1 0 0,0 1-1 0 0,1 0 1 0 0,-1-1-1 0 0,0 1 1 0 0,0 0-1 0 0,1 0 1 0 0,-3 1-1 0 0,0 2 125 0 0,0-1 0 0 0,0 0 0 0 0,1 1 0 0 0,-1 0 0 0 0,1-1 0 0 0,0 1 0 0 0,-4 7 0 0 0,-7 11-214 0 0,-21 23 0 0 0,18-25 0 0 0,-17 29 0 0 0,20-25 0 0 0,2 0 0 0 0,-15 39 0 0 0,26-58 0 0 0,-1-1 0 0 0,1 1 0 0 0,0 0 0 0 0,0 0 0 0 0,1-1 0 0 0,-1 1 0 0 0,1 0 0 0 0,0 0 0 0 0,0 0 0 0 0,1 0 0 0 0,0 0 0 0 0,1 7 0 0 0,-1-10 0 0 0,0 0 0 0 0,0 0 0 0 0,-1-1 0 0 0,1 1 0 0 0,1 0 0 0 0,-1 0 0 0 0,0 0 0 0 0,0-1 0 0 0,1 1 0 0 0,-1-1 0 0 0,1 1 0 0 0,-1-1 0 0 0,1 1 0 0 0,-1-1 0 0 0,1 0 0 0 0,0 0 0 0 0,0 0 0 0 0,0 0 0 0 0,0 0 0 0 0,0 0 0 0 0,0 0 0 0 0,0-1 0 0 0,0 1 0 0 0,0-1 0 0 0,0 1 0 0 0,0-1 0 0 0,0 0 0 0 0,0 0 0 0 0,0 0 0 0 0,4 0 0 0 0,2-1 0 0 0,0-1 0 0 0,0 1 0 0 0,0-1 0 0 0,0-1 0 0 0,0 1 0 0 0,0-1 0 0 0,10-5 0 0 0,50-34 0 0 0,-36 22 0 0 0,-8 5-64 0 0,0-1 0 0 0,41-36-1 0 0,-58 45 12 0 0,0 0 0 0 0,0-1 0 0 0,-1 0 0 0 0,0 0 0 0 0,0 0 0 0 0,-1-1 0 0 0,0 0 0 0 0,0 0 0 0 0,-1 0 0 0 0,0 0 0 0 0,4-18 0 0 0,-8 25-181 0 0,1 0 1 0 0,-1 0-1 0 0,1-1 0 0 0,-1 1 1 0 0,0 0-1 0 0,0 0 1 0 0,0 0-1 0 0,0-1 1 0 0,0 1-1 0 0,-1 0 0 0 0,1 0 1 0 0,-1 0-1 0 0,1 0 1 0 0,-1-1-1 0 0,0 1 1 0 0,0 0-1 0 0,0 0 0 0 0,0 0 1 0 0,0 0-1 0 0,0 1 1 0 0,0-1-1 0 0,-1 0 1 0 0,1 0-1 0 0,-1 1 0 0 0,1-1 1 0 0,-1 1-1 0 0,0-1 1 0 0,0 1-1 0 0,1 0 0 0 0,-1 0 1 0 0,0 0-1 0 0,0 0 1 0 0,0 0-1 0 0,0 0 1 0 0,0 0-1 0 0,-1 1 0 0 0,-2-1 1 0 0,-18-2-1814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0:26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30 13823 0 0,'0'0'630'0'0,"-1"0"-13"0"0,-6-1-393 0 0,0 1-57 0 0,6 0 563 0 0,1 0 242 0 0,0 0 42 0 0,0 0-61 0 0,0 0-288 0 0,0 0-121 0 0,0 0-28 0 0,0 0-4 0 0,1 0 0 0 0,9 1 0 0 0,-1 0 0 0 0,1-1 0 0 0,-1 0 0 0 0,11-2 0 0 0,84-14 362 0 0,-45 5-620 0 0,-48 10-254 0 0,-11 1-16 0 0,0 0 0 0 0,0 0-1 0 0,0 0 1 0 0,0 0 0 0 0,0-1 0 0 0,1 1 0 0 0,-1 0-1 0 0,0 0 1 0 0,0 0 0 0 0,0 0 0 0 0,0 0 0 0 0,1 0-1 0 0,-1 0 1 0 0,0 0 0 0 0,0 0 0 0 0,0 0-1 0 0,0 0 1 0 0,1 0 0 0 0,-1 0 0 0 0,0 0 0 0 0,0 0-1 0 0,0 0 1 0 0,0 0 0 0 0,1 0 0 0 0,-1 0-1 0 0,0 0 1 0 0,0 1 0 0 0,0-1 0 0 0,0 0 0 0 0,0 0-1 0 0,1 0 1 0 0,-1 0 0 0 0,0 0 0 0 0,0 0 0 0 0,0 0-1 0 0,0 0 1 0 0,0 1 0 0 0,0-1 0 0 0,0 0-1 0 0,1 0 1 0 0,-1 0 0 0 0,0 0 0 0 0,0 0 0 0 0,0 1-1 0 0,0-1 1 0 0,0 0 0 0 0,0 0 0 0 0,0 0 0 0 0,0 0-1 0 0,0 1 1 0 0,0-1 0 0 0,0 0 0 0 0,0 0-1 0 0,0 0 1 0 0,0 0 0 0 0,0 1 0 0 0,0-1 0 0 0,0 0-1 0 0,0 0 1 0 0,0 0 0 0 0,0 0 0 0 0,0 1-1 0 0,0-1 1 0 0,-1 0 0 0 0,-4 6-3440 0 0,5-6 3284 0 0,-12 11-5160 0 0,-3 0-278 0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6:59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15663 0 0,'0'0'719'0'0,"0"0"-20"0"0,2 0-449 0 0,23 2 1963 0 0,0-2-1 0 0,0-1 1 0 0,0 0-1 0 0,30-7 1 0 0,8 0-961 0 0,-28 2-972 0 0,-1 0-1182 0 0,-12 6-7687 0 0,-22 0-199 0 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7:03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0 478 6447 0 0,'0'0'298'0'0,"0"0"-10"0"0,0 0-50 0 0,0 0 493 0 0,0 0 238 0 0,0 0 45 0 0,0 0-61 0 0,0 0-288 0 0,0 0-121 0 0,0 0-28 0 0,0 0-4 0 0,0 0 0 0 0,0 0 0 0 0,0 0 0 0 0,0 0 0 0 0,0 0 0 0 0,0 0 0 0 0,0 0 0 0 0,0 0 0 0 0,0 0 0 0 0,0 0 0 0 0,0 0 0 0 0,0 0 0 0 0,0 0 0 0 0,0 0 0 0 0,0 0 0 0 0,0 0 0 0 0,0 0 0 0 0,1-2 0 0 0,80-107 2664 0 0,-50 68-2817 0 0,-2-1 0 0 0,33-64 0 0 0,-26 43 4 0 0,5-22 213 0 0,-28 56-544 0 0,-12 33-32 0 0,0 1 0 0 0,0 0 0 0 0,0 0 0 0 0,0 0 0 0 0,-1 9 0 0 0,-5 17 0 0 0,4-23 0 0 0,1-5 0 0 0,0 1 0 0 0,0-1 0 0 0,0 1 0 0 0,0-1 0 0 0,0 1 0 0 0,1-1 0 0 0,1 5 0 0 0,-2-6 0 0 0,0-1 0 0 0,0 1 0 0 0,0-1 0 0 0,1 0 0 0 0,-1 1 0 0 0,0-1 0 0 0,1 1 0 0 0,-1-1 0 0 0,1 0 0 0 0,0 1 0 0 0,-1-1 0 0 0,1 0 0 0 0,0 0 0 0 0,0 0 0 0 0,1 2 0 0 0,1 0 0 0 0,-2-1 0 0 0,0 0 0 0 0,0-1 0 0 0,1 1 0 0 0,-1-1 0 0 0,0 0 0 0 0,1 1 0 0 0,-1-1 0 0 0,1 0 0 0 0,-1 0 0 0 0,1 0 0 0 0,2 2 0 0 0,3 1 0 0 0,-5-3 0 0 0,10 9 0 0 0,-1-2 0 0 0,17 10 0 0 0,-24-15 0 0 0,0 0 0 0 0,0 0 0 0 0,0 0 0 0 0,0 1 0 0 0,-1-1 0 0 0,1 1 0 0 0,-1 0 0 0 0,0 0 0 0 0,0 0 0 0 0,3 6 0 0 0,-3-3 0 0 0,1 0 0 0 0,-1 0 0 0 0,-1 0 0 0 0,1 0 0 0 0,-1 1 0 0 0,2 8 0 0 0,-3-9 0 0 0,0-1 0 0 0,-1 0 0 0 0,0 1 0 0 0,0-1 0 0 0,0 1 0 0 0,0-1 0 0 0,-1 0 0 0 0,0 1 0 0 0,-1-1 0 0 0,1 0 0 0 0,-1 0 0 0 0,0 0 0 0 0,-1 0 0 0 0,-3 7 0 0 0,4-10 0 0 0,1 0 0 0 0,-1-1 0 0 0,0 1 0 0 0,0-1 0 0 0,0 1 0 0 0,0-1 0 0 0,-1 0 0 0 0,-3 3 0 0 0,1-2 0 0 0,-1 2 0 0 0,-2 0 0 0 0,-5-2 0 0 0,12-3 0 0 0,-4 1 0 0 0,1 0 0 0 0,0 0 0 0 0,0 0 0 0 0,-1 0 0 0 0,1-1 0 0 0,0 0 0 0 0,-1 0 0 0 0,1 0 0 0 0,-1 0 0 0 0,1-1 0 0 0,0 1 0 0 0,-6-3 0 0 0,5 2 0 0 0,10 7 0 0 0,-4-5 0 0 0,-1 0 0 0 0,1-1 0 0 0,0 1 0 0 0,0 0 0 0 0,-1-1 0 0 0,1 1 0 0 0,0-1 0 0 0,0 1 0 0 0,0-1 0 0 0,0 1 0 0 0,0-1 0 0 0,-1 0 0 0 0,3 1 0 0 0,0-1 0 0 0,-1 0 0 0 0,1 0 0 0 0,-1-1 0 0 0,1 1 0 0 0,-1 0 0 0 0,1-1 0 0 0,-1 0 0 0 0,0 0 0 0 0,3-1 0 0 0,7-3 0 0 0,1-1 0 0 0,-2 0 0 0 0,1-1 0 0 0,-1 0 0 0 0,0-1 0 0 0,0-1 0 0 0,-1 1 0 0 0,15-17 0 0 0,2-8 0 0 0,32-49 0 0 0,-20 25 0 0 0,-35 52 10 0 0,0 0 1 0 0,1 0-1 0 0,-1 1 0 0 0,1-1 1 0 0,0 1-1 0 0,7-5 0 0 0,-11 8 361 0 0,-1 1 117 0 0,0 0 21 0 0,2 1-134 0 0,0 2-415 0 0,-1-1 0 0 0,1 1 0 0 0,0 0 1 0 0,-1-1-1 0 0,0 1 0 0 0,1 0 0 0 0,-1 0 0 0 0,-1 0 1 0 0,1 0-1 0 0,0 0 0 0 0,-1 0 0 0 0,1 0 0 0 0,-1 0 1 0 0,0 0-1 0 0,0 1 0 0 0,0 3 0 0 0,-2 10-457 0 0,-6 30 1 0 0,5-30 407 0 0,-27 109 2065 0 0,30-126-1976 0 0,0 0 1 0 0,0 0-1 0 0,0 1 0 0 0,0-1 0 0 0,0 0 1 0 0,0 1-1 0 0,-1-1 0 0 0,1 0 0 0 0,0 1 1 0 0,0-1-1 0 0,0 0 0 0 0,1 0 1 0 0,-1 1-1 0 0,0-1 0 0 0,0 0 0 0 0,0 1 1 0 0,0-1-1 0 0,0 0 0 0 0,0 0 0 0 0,0 1 1 0 0,0-1-1 0 0,1 0 0 0 0,-1 1 1 0 0,0-1-1 0 0,0 0 0 0 0,0 0 0 0 0,1 0 1 0 0,-1 1-1 0 0,0-1 0 0 0,0 0 0 0 0,0 0 1 0 0,1 0-1 0 0,-1 1 0 0 0,0-1 1 0 0,0 0-1 0 0,1 0 0 0 0,-1 0 0 0 0,0 0 1 0 0,1 0-1 0 0,-1 0 0 0 0,0 0 0 0 0,1 0 1 0 0,-1 0-1 0 0,0 0 0 0 0,0 0 1 0 0,1 0-1 0 0,-1 0 0 0 0,0 0 0 0 0,1 0 1 0 0,-1 0-1 0 0,0 0 0 0 0,1 0 0 0 0,-1 0 1 0 0,0 0-1 0 0,0 0 0 0 0,1 0 1 0 0,-1 0-1 0 0,1-1 0 0 0,-1 1 0 0 0,5-1-33 0 0,1 0 0 0 0,-1-1 1 0 0,1 0-1 0 0,-1 0 0 0 0,1 0 0 0 0,-1-1 1 0 0,0 0-1 0 0,0 0 0 0 0,0 0 0 0 0,5-5 0 0 0,6-6-312 0 0,20-23 0 0 0,-7 7 12 0 0,-16 18 371 0 0,-1 0 1 0 0,2 1-1 0 0,-1 0 0 0 0,1 2 0 0 0,1-1 1 0 0,21-9-1 0 0,-35 19-28 0 0,-1-1 0 0 0,1 1 1 0 0,-1 0-1 0 0,1 0 0 0 0,-1-1 0 0 0,1 1 0 0 0,-1 0 0 0 0,1 0 1 0 0,-1 0-1 0 0,1 0 0 0 0,-1 0 0 0 0,1 0 0 0 0,-1 0 0 0 0,1 0 0 0 0,-1 0 1 0 0,1 0-1 0 0,0 0 0 0 0,-1 0 0 0 0,1 0 0 0 0,-1 1 0 0 0,1-1 1 0 0,-1 0-1 0 0,1 0 0 0 0,-1 0 0 0 0,0 1 0 0 0,1-1 0 0 0,-1 0 1 0 0,1 1-1 0 0,-1-1 0 0 0,1 1 0 0 0,0 0 21 0 0,-1 0-1 0 0,1 1 1 0 0,0-1 0 0 0,-1 0-1 0 0,1 0 1 0 0,-1 1 0 0 0,0-1-1 0 0,1 1 1 0 0,-1-1 0 0 0,0 0-1 0 0,0 3 1 0 0,0 3 56 0 0,0 0-1 0 0,-1 0 1 0 0,0 0-1 0 0,-2 8 1 0 0,-8 21-87 0 0,7-24 0 0 0,0 1 0 0 0,0-1 0 0 0,-2 23 0 0 0,7-25 0 0 0,4-3 0 0 0,-4-7 0 0 0,0 1 0 0 0,1 0 0 0 0,-1-1 0 0 0,1 0 0 0 0,-1 1 0 0 0,1-1 0 0 0,-1 0 0 0 0,0 0 0 0 0,1 1 0 0 0,-1-1 0 0 0,1 0 0 0 0,-1-1 0 0 0,1 1 0 0 0,-1 0 0 0 0,1 0 0 0 0,-1-1 0 0 0,1 1 0 0 0,-1-1 0 0 0,2 0 0 0 0,28-15 0 0 0,-21 10 0 0 0,18-12-6 0 0,0-2 0 0 0,-1 0 0 0 0,28-29 0 0 0,36-27 14 0 0,-82 71 8 0 0,-1 7-16 0 0,-6-1-11 0 0,0 1-1 0 0,0 0 1 0 0,0 0 0 0 0,-1 0-1 0 0,1 0 1 0 0,-1 0 0 0 0,1 1-1 0 0,-1-1 1 0 0,0 0 0 0 0,0 1-1 0 0,0-1 1 0 0,0 0 0 0 0,0 1-1 0 0,0 0 1 0 0,-1-1 0 0 0,1 1-1 0 0,-1 3 1 0 0,9 24 50 0 0,3-1 126 0 0,-8-21-229 0 0,-3-7-273 0 0,4 5-316 0 0,-4-5-2475 0 0,0-1-3404 0 0,-1 0-1626 0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7:03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32 21191 0 0,'-14'1'2380'0'0,"18"-4"-2182"0"0,0 1 0 0 0,0-1 0 0 0,0 1 0 0 0,0 0 0 0 0,1 1 0 0 0,-1-1 0 0 0,0 1 0 0 0,1 0 0 0 0,8-1 0 0 0,64-10-1965 0 0,-60 11 757 0 0,2 0-13 0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7:03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23039 0 0,'0'0'528'0'0,"0"0"69"0"0,0 0 38 0 0,0 0-80 0 0,0 0-291 0 0,0 0 128 0 0,-5 1 605 0 0,2 0-966 0 0,0 0 0 0 0,1 1 0 0 0,-1 0 0 0 0,0-1-1 0 0,0 1 1 0 0,1 0 0 0 0,-1 1 0 0 0,1-1 0 0 0,-1 0 0 0 0,1 1 0 0 0,0-1-1 0 0,0 1 1 0 0,-3 4 0 0 0,-1 4 28 0 0,-1 0-1 0 0,-5 16 1 0 0,5-11-59 0 0,-8 19 0 0 0,1 0 0 0 0,1 0 0 0 0,-11 62 0 0 0,23-87 0 0 0,4 1 0 0 0,3-3 0 0 0,2-3 0 0 0,-5-4 0 0 0,0 0 0 0 0,0-1 0 0 0,0 1 0 0 0,0-1 0 0 0,0 0 0 0 0,0 0 0 0 0,0 0 0 0 0,0 0 0 0 0,0-1 0 0 0,1 1 0 0 0,4-3 0 0 0,35-13 0 0 0,-27 9 0 0 0,-6 3 114 0 0,1-2 0 0 0,-1 1-1 0 0,-1-2 1 0 0,1 1 0 0 0,-1-1 0 0 0,0 0 0 0 0,0-1-1 0 0,9-11 1 0 0,-5 4 91 0 0,-2 0 0 0 0,1-1-1 0 0,-2 0 1 0 0,11-21 0 0 0,-17 27-619 0 0,0 1 0 0 0,0-1-1 0 0,3-17 1 0 0,-6 22 217 0 0,0 1 1 0 0,0-1-1 0 0,-1 1 1 0 0,1-1-1 0 0,-1 0 0 0 0,0 1 1 0 0,-1-1-1 0 0,1 1 0 0 0,-1-1 1 0 0,-2-6-1 0 0,-3 4-6094 0 0,4 6 4618 0 0,-6-3-6039 0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7:04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21191 0 0,'0'0'480'0'0,"0"0"67"0"0,0 0 31 0 0,0 0-56 0 0,5-2-321 0 0,85-3 1307 0 0,40-6 1056 0 0,-122 9-2959 0 0,0 0 0 0 0,0-1 0 0 0,0 0 0 0 0,0-1 1 0 0,9-5-1 0 0,-7 4-5 0 0,6-5-623 0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7:06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0 426 13823 0 0,'6'-1'175'0'0,"11"-4"-231"0"0,-15 5 452 0 0,-11 4 740 0 0,7-3-416 0 0,2-1 249 0 0,0 0 45 0 0,-2-2 437 0 0,1 2-1381 0 0,1 0-1 0 0,0 0 1 0 0,0 0-1 0 0,0 0 1 0 0,0 0-1 0 0,-1 0 1 0 0,1 0 0 0 0,0 0-1 0 0,0 0 1 0 0,0 0-1 0 0,0 0 1 0 0,0 0-1 0 0,-1 0 1 0 0,1 0-1 0 0,0 0 1 0 0,0 0 0 0 0,0 0-1 0 0,0-1 1 0 0,0 1-1 0 0,-1 0 1 0 0,1 0-1 0 0,0 0 1 0 0,0 0-1 0 0,0 0 1 0 0,0 0 0 0 0,0-1-1 0 0,0 1 1 0 0,0 0-1 0 0,0 0 1 0 0,0 0-1 0 0,-1 0 1 0 0,1 0-1 0 0,0-1 1 0 0,0 1-1 0 0,0 0 1 0 0,0 0 0 0 0,0-1-1 0 0,1-6 361 0 0,-1 0 0 0 0,1 0 0 0 0,0 0 0 0 0,1 0 0 0 0,0 0 0 0 0,0 0 0 0 0,4-7 0 0 0,25-46 1035 0 0,-13 28-1043 0 0,0-4-313 0 0,108-192 1847 0 0,-132 239-1956 0 0,1 0 0 0 0,0 0 0 0 0,1 0 0 0 0,0 0 0 0 0,1 1 0 0 0,0 0 0 0 0,1-1 0 0 0,0 1 0 0 0,0 23 0 0 0,2-34-47 0 0,0 1 0 0 0,0-1 1 0 0,0 0-1 0 0,0 0 0 0 0,1 0 0 0 0,-1 0 0 0 0,0 0 0 0 0,1 0 1 0 0,-1 0-1 0 0,1 0 0 0 0,-1 0 0 0 0,1 0 0 0 0,-1 0 1 0 0,1 0-1 0 0,-1 0 0 0 0,1 0 0 0 0,0-1 0 0 0,0 1 0 0 0,0 0 1 0 0,-1 0-1 0 0,1-1 0 0 0,0 1 0 0 0,0 0 0 0 0,0-1 0 0 0,0 1 1 0 0,0-1-1 0 0,0 1 0 0 0,0-1 0 0 0,0 0 0 0 0,0 1 1 0 0,0-1-1 0 0,0 0 0 0 0,0 0 0 0 0,2 0 0 0 0,1 1-141 0 0,0 1 61 0 0,0 0 87 0 0,13-1 42 0 0,-9-1-2 0 0,-1-1 0 0 0,1 0 0 0 0,-1 0 0 0 0,0-1 0 0 0,8-2 0 0 0,22-6 0 0 0,-27 9 0 0 0,-1 2 0 0 0,-3 7 0 0 0,-5-1 0 0 0,1-1 0 0 0,-2 1 0 0 0,1 0 0 0 0,-1 0 0 0 0,0 0 0 0 0,-1 0 0 0 0,1-1 0 0 0,-4 13 0 0 0,-22 58 0 0 0,4-11 0 0 0,18-54 0 0 0,2-2 0 0 0,2-9 0 0 0,0-1 0 0 0,0 1 0 0 0,0-1 0 0 0,0 1 0 0 0,0-1 0 0 0,0 1 0 0 0,0-1 0 0 0,0 1 0 0 0,1-1 0 0 0,-1 0 0 0 0,0 1 0 0 0,0-1 0 0 0,1 1 0 0 0,-1-1 0 0 0,0 0 0 0 0,0 1 0 0 0,1-1 0 0 0,-1 1 0 0 0,2 0 0 0 0,0 0 0 0 0,0 0 0 0 0,0 0 0 0 0,0 0 0 0 0,0 0 0 0 0,0 0 0 0 0,1 0 0 0 0,-1-1 0 0 0,0 1 0 0 0,0-1 0 0 0,0 0 0 0 0,1 0 0 0 0,-1 1 0 0 0,0-1 0 0 0,0-1 0 0 0,1 1 0 0 0,-1 0 0 0 0,0-1 0 0 0,0 1 0 0 0,0-1 0 0 0,0 1 0 0 0,1-1 0 0 0,-1 0 0 0 0,3-2 0 0 0,2 0 0 0 0,0-1 0 0 0,1 0 0 0 0,-1-1 0 0 0,0 0 0 0 0,7-7 0 0 0,-6 4-636 0 0,-1-1 0 0 0,-1 1 0 0 0,0-1 0 0 0,0 0 1 0 0,-1-1-1 0 0,0 1 0 0 0,6-17 0 0 0,4-6-2999 0 0,-8 21-4523 0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7:07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57 15663 0 0,'0'0'356'0'0,"0"0"50"0"0,0 0 20 0 0,0 0-42 0 0,0 0-112 0 0,0 0 463 0 0,0 0 234 0 0,0 0 45 0 0,0 0-61 0 0,0 0-288 0 0,-1 1-121 0 0,-10 19-382 0 0,2 1 0 0 0,0-1-1 0 0,1 1 1 0 0,1 1 0 0 0,0 0-1 0 0,-2 24 1 0 0,2-18-162 0 0,-3 19 0 0 0,10-44 0 0 0,0 1 0 0 0,0-1 0 0 0,0 1 0 0 0,0-1 0 0 0,0 1 0 0 0,1-1 0 0 0,-1 1 0 0 0,1-1 0 0 0,0 0 0 0 0,3 7 0 0 0,-4-9 0 0 0,1 1 0 0 0,-1-1 0 0 0,1 0 0 0 0,0 1 0 0 0,-1-1 0 0 0,1 0 0 0 0,0 0 0 0 0,0 0 0 0 0,0 0 0 0 0,0 0 0 0 0,0 0 0 0 0,0 0 0 0 0,1 0 0 0 0,-1 0 0 0 0,0 0 0 0 0,0-1 0 0 0,1 1 0 0 0,-1 0 0 0 0,0-1 0 0 0,1 1 0 0 0,-1-1 0 0 0,1 0 0 0 0,-1 1 0 0 0,0-1 0 0 0,1 0 0 0 0,-1 0 0 0 0,3 0 0 0 0,-1 0 0 0 0,2 0 0 0 0,1 0 0 0 0,-1 0 0 0 0,1-1 0 0 0,-1 0 0 0 0,0 0 0 0 0,1-1 0 0 0,-1 1 0 0 0,8-5 0 0 0,-1 1 0 0 0,0-1 0 0 0,15-11 0 0 0,-3 0 293 0 0,0-1-1 0 0,-1-1 1 0 0,-1 0-1 0 0,-1-2 1 0 0,-1-1 0 0 0,24-32-1 0 0,1-12 1591 0 0,-69 93-1718 0 0,8-5-165 0 0,-40 65 0 0 0,50-76 0 0 0,0 1 0 0 0,1 0 0 0 0,1 0 0 0 0,0 1 0 0 0,-5 24 0 0 0,10-27 0 0 0,0-9 0 0 0,1 0 0 0 0,-1 1 0 0 0,0-1 0 0 0,1 0 0 0 0,-1 0 0 0 0,1 0 0 0 0,-1 0 0 0 0,1 0 0 0 0,-1-1 0 0 0,1 1 0 0 0,0 0 0 0 0,0-1 0 0 0,-1 1 0 0 0,1-1 0 0 0,0 0 0 0 0,0 1 0 0 0,-1-1 0 0 0,1 0 0 0 0,0 0 0 0 0,0 0 0 0 0,2-1 0 0 0,2 1 0 0 0,0-1 0 0 0,1 1 0 0 0,-1-2 0 0 0,12-3 0 0 0,-6 1 0 0 0,1-2 0 0 0,-1 1 0 0 0,0-2 0 0 0,-1 0 0 0 0,0 0 0 0 0,0-1 0 0 0,13-11 0 0 0,-18 13 0 0 0,0 0 0 0 0,-1-1 0 0 0,1 0 0 0 0,-1 0 0 0 0,0 0 0 0 0,-1 0 0 0 0,0-1 0 0 0,0 0 0 0 0,0 0 0 0 0,-1 0 0 0 0,-1 0 0 0 0,3-11 0 0 0,-3 14 0 0 0,-1-1 0 0 0,0 0 0 0 0,0 0 0 0 0,-1 0 0 0 0,0 0 0 0 0,0 0 0 0 0,0 0 0 0 0,-1 0 0 0 0,0 0 0 0 0,0 0 0 0 0,0 0 0 0 0,-1 0 0 0 0,-4-9 0 0 0,6 14 0 0 0,0 1 0 0 0,-1-1 0 0 0,1 0 0 0 0,-1 1 0 0 0,1-1 0 0 0,-1 0 0 0 0,1 1 0 0 0,-1-1 0 0 0,1 1 0 0 0,-1-1 0 0 0,1 1 0 0 0,-1-1 0 0 0,0 1 0 0 0,1-1 0 0 0,-1 1 0 0 0,0 0 0 0 0,1-1 0 0 0,-1 1 0 0 0,0 0 0 0 0,0-1 0 0 0,1 1 0 0 0,-1 0 0 0 0,-1 0 0 0 0,0 0 0 0 0,1 0 0 0 0,-1 0 0 0 0,0 0 0 0 0,1 1 0 0 0,-1-1 0 0 0,0 1 0 0 0,1-1 0 0 0,-1 1 0 0 0,1-1 0 0 0,-3 2 0 0 0,-2 2 0 0 0,-1 1 0 0 0,1-1 0 0 0,-9 9 0 0 0,15-13 0 0 0,-8 8-131 0 0,5-6 1 0 0,-1 0-1 0 0,2 1 1 0 0,-1-1-1 0 0,0 1 1 0 0,1 0 0 0 0,-1 0-1 0 0,1 0 1 0 0,0 0-1 0 0,0 1 1 0 0,0-1-1 0 0,0 0 1 0 0,-2 6-1 0 0,4 2-18 0 0,1 3 130 0 0,3-10 21 0 0,-2-3-1 0 0,7 5-1 0 0,-6-5 0 0 0,1 0 0 0 0,0 0 0 0 0,-1-1 0 0 0,1 1 0 0 0,-1-1 0 0 0,1 0 0 0 0,0 0 0 0 0,-1 0 0 0 0,1 0 0 0 0,-1-1 0 0 0,1 0 0 0 0,6-1 0 0 0,5-3 0 0 0,22-10 0 0 0,-29 11 0 0 0,17-8 0 0 0,-1-1 0 0 0,0-1 0 0 0,-1-1 0 0 0,-1-1 0 0 0,0-1 0 0 0,-1-1 0 0 0,33-37 0 0 0,-52 51 311 0 0,-10 9 374 0 0,-11 11 311 0 0,13-9-996 0 0,0 0 0 0 0,1 0 0 0 0,0 0 0 0 0,0 1 0 0 0,1 0 0 0 0,-1 0 0 0 0,2 0 0 0 0,-1 1 0 0 0,-2 11 0 0 0,5-16 0 0 0,0 0 0 0 0,0 1 0 0 0,1-1 0 0 0,-1 0 0 0 0,1 1 0 0 0,0-1 0 0 0,0 1 0 0 0,1-1 0 0 0,-1 0 0 0 0,1 1 0 0 0,0-1 0 0 0,0 0 0 0 0,1 0 0 0 0,-1 1 0 0 0,1-1 0 0 0,0 0 0 0 0,0 0 0 0 0,0-1 0 0 0,1 1 0 0 0,-1 0 0 0 0,4 3 0 0 0,-3-4 0 0 0,0 0 0 0 0,0 1 0 0 0,0-1 0 0 0,1 0 0 0 0,0 0 0 0 0,6 3 0 0 0,3 4 0 0 0,1 1 0 0 0,-10-7 0 0 0,1-1 0 0 0,-2 0 0 0 0,1 1 0 0 0,0 0 0 0 0,-1 0 0 0 0,4 5 0 0 0,-2 0 0 0 0,-4 1 0 0 0,-1-8 0 0 0,0 0 0 0 0,-1 0 0 0 0,1 0 0 0 0,-1 0 0 0 0,0 1 0 0 0,1-1 0 0 0,-1 0 0 0 0,0-1 0 0 0,0 1 0 0 0,0 0 0 0 0,-1 0 0 0 0,1 0 0 0 0,0 0 0 0 0,-4 2 0 0 0,2-1 0 0 0,-1 0 0 0 0,1-1 0 0 0,-1 1 0 0 0,0-1 0 0 0,1 0 0 0 0,-1 0 0 0 0,-5 1 0 0 0,-2 1 0 0 0,0-1 0 0 0,-1 0 0 0 0,0-1 0 0 0,-19 2 0 0 0,-11-4-1142 0 0,40 0 1015 0 0,-1 0 0 0 0,0-1 0 0 0,0 1 0 0 0,1-1 0 0 0,-1 1 0 0 0,0-1 0 0 0,1 0 0 0 0,-1 0 0 0 0,1 0 0 0 0,-1 0 0 0 0,1 0 0 0 0,-4-3 0 0 0,5 2-102 0 0,0 1-1 0 0,1 0 1 0 0,-1-1 0 0 0,1 1-1 0 0,-1 0 1 0 0,1-1 0 0 0,0 1 0 0 0,0-1-1 0 0,0 1 1 0 0,0-1 0 0 0,0 1 0 0 0,0-1-1 0 0,0 1 1 0 0,0-1 0 0 0,0 1-1 0 0,1 0 1 0 0,-1-1 0 0 0,0 1 0 0 0,1-1-1 0 0,-1 1 1 0 0,1 0 0 0 0,0-1-1 0 0,1-1 1 0 0,5-8-1307 0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7:07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18 17503 0 0,'0'0'399'0'0,"0"-10"1106"0"0,-4 5-1281 0 0,3 5-4 0 0,0 0 0 0 0,0-1 0 0 0,0 1 0 0 0,0-1 0 0 0,0 1 0 0 0,0 0 1 0 0,0 0-1 0 0,1-1 0 0 0,-2 1 0 0 0,1 0 0 0 0,0 0 0 0 0,0 0 0 0 0,0 0 0 0 0,0 0 0 0 0,0 0 0 0 0,0 0 0 0 0,0 1 0 0 0,-1-1 0 0 0,-5 1 1046 0 0,5-1-1189 0 0,-1 0 1 0 0,1 0 0 0 0,0 0-1 0 0,-1 1 1 0 0,1-1 0 0 0,-1 1-1 0 0,1 0 1 0 0,0-1 0 0 0,-1 1-1 0 0,1 0 1 0 0,0 0 0 0 0,0 0-1 0 0,0 1 1 0 0,0-1 0 0 0,0 0-1 0 0,0 1 1 0 0,-3 3 0 0 0,-3 3 287 0 0,1 0 0 0 0,-11 16 1 0 0,13-17-323 0 0,-20 29-43 0 0,0 0 0 0 0,3 2 0 0 0,1 1 0 0 0,2 0 0 0 0,-26 79 0 0 0,44-116 4 0 0,0 2 145 0 0,0 0 0 0 0,0 0-1 0 0,0 0 1 0 0,0 0-1 0 0,1 0 1 0 0,-1 7 0 0 0,1-10-114 0 0,1 0 0 0 0,-1 0 0 0 0,0 1 1 0 0,1-1-1 0 0,-1 0 0 0 0,0 0 0 0 0,1 0 1 0 0,0 0-1 0 0,-1 0 0 0 0,1 0 1 0 0,0 0-1 0 0,-1 0 0 0 0,1 0 0 0 0,0 0 1 0 0,0 0-1 0 0,0 0 0 0 0,0 0 0 0 0,0-1 1 0 0,0 1-1 0 0,0 0 0 0 0,0-1 0 0 0,0 1 1 0 0,0-1-1 0 0,0 1 0 0 0,0-1 1 0 0,0 1-1 0 0,2-1 0 0 0,15 4-16 0 0,-13-6-20 0 0,-1 0-1 0 0,11-4-6 0 0,0 0 0 0 0,0-1 0 0 0,0-1 0 0 0,-1 0 0 0 0,0-1 0 0 0,-1-1 0 0 0,19-17 0 0 0,-22 19-265 0 0,-2 0 0 0 0,1-1 0 0 0,-1 0-1 0 0,-1-1 1 0 0,0 0 0 0 0,12-20 0 0 0,-4 4 241 0 0,-10 19-183 0 0,-1 0 0 0 0,6-14 1 0 0,-9 17-313 0 0,0 1-1 0 0,0 0 1 0 0,0 0 0 0 0,0 0 0 0 0,-1 0 0 0 0,0-5-1 0 0,0-1-8001 0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7:07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15663 0 0,'0'0'356'0'0,"0"0"50"0"0,0 0 20 0 0,0 0-42 0 0,2-1-250 0 0,80-26 2722 0 0,-66 21-2192 0 0,1 1 1 0 0,-1 1 0 0 0,1 0 0 0 0,0 1 0 0 0,0 1-1 0 0,0 0 1 0 0,21 2 0 0 0,-34 0-779 0 0,12 0-1004 0 0,-35 7-1828 0 0,1-2 1412 0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7:16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65 8287 0 0,'0'0'191'0'0,"0"0"26"0"0,0 0 9 0 0,-4-2-28 0 0,0 0 1 0 0,0 0 0 0 0,0-1-1 0 0,0 1 1 0 0,-4-4 0 0 0,2-7 590 0 0,6 12-653 0 0,-1-1 0 0 0,0 0 0 0 0,0 0 1 0 0,1 1-1 0 0,-1-1 0 0 0,0 1 0 0 0,0-1 0 0 0,-1 1 0 0 0,1-1 0 0 0,0 1 0 0 0,0-1 0 0 0,-3-1 0 0 0,2 2 376 0 0,2 1 0 0 0,0-1-446 0 0,-1 1-1 0 0,1-1 0 0 0,0 0 0 0 0,-1 1 1 0 0,1-1-1 0 0,-1 1 0 0 0,0-1 1 0 0,1 0-1 0 0,-1 1 0 0 0,1-1 0 0 0,-1 1 1 0 0,0 0-1 0 0,1-1 0 0 0,-1 1 0 0 0,0-1 1 0 0,0 1-1 0 0,1 0 0 0 0,-1 0 1 0 0,0-1-1 0 0,0 1 0 0 0,1 0 0 0 0,-1 0 1 0 0,0 0-1 0 0,-1 0 0 0 0,2 0-65 0 0,-1 0 0 0 0,1-1 0 0 0,-1 1 0 0 0,1 0 0 0 0,0 0 0 0 0,-1 0 0 0 0,1 0 0 0 0,-1 0 0 0 0,1 0 0 0 0,-1 0 0 0 0,1 0 0 0 0,0 0 0 0 0,-1 0 0 0 0,1 0 0 0 0,-1 0 0 0 0,1 0 0 0 0,0 0 0 0 0,-1 1 0 0 0,1-1 0 0 0,-1 0 0 0 0,1 0 0 0 0,0 0 0 0 0,-1 0 0 0 0,1 1 0 0 0,0-1 0 0 0,-1 0 0 0 0,1 1 0 0 0,0-1 0 0 0,-1 0 0 0 0,1 0 0 0 0,0 1 0 0 0,0-1 0 0 0,-1 0 0 0 0,1 1 0 0 0,0-1 0 0 0,0 1 0 0 0,0-1 0 0 0,0 0 0 0 0,-1 1 0 0 0,1-1 0 0 0,0 1 0 0 0,0-1 0 0 0,0 1 0 0 0,0-1 0 0 0,-1 1 1 0 0,1 0-1 0 0,-1 0 0 0 0,1 1 1 0 0,-1-1-1 0 0,1 0 1 0 0,-1 0-1 0 0,1 0 0 0 0,0 0 1 0 0,-1 0-1 0 0,1 1 1 0 0,0-1-1 0 0,0 0 0 0 0,0 0 1 0 0,0 0-1 0 0,0 1 0 0 0,0-1 1 0 0,0 0-1 0 0,0 0 1 0 0,1 0-1 0 0,-1 1 0 0 0,0-1 1 0 0,1 0-1 0 0,0 1 1 0 0,0 1 61 0 0,0-1 12 0 0,0-1 1 0 0,0 0-1 0 0,0 0 0 0 0,0 0 0 0 0,0 0 0 0 0,0 0 0 0 0,0 0 0 0 0,0 0 1 0 0,1 0-1 0 0,-1 0 0 0 0,0-1 0 0 0,1 1 0 0 0,-1 0 0 0 0,2 0 0 0 0,3 2 182 0 0,2 1 16 0 0,19 16 64 0 0,-11-6-336 0 0,-13-10 0 0 0,2 0 0 0 0,-1-1 0 0 0,0 1 0 0 0,1-1 0 0 0,5 3 0 0 0,122 51 2010 0 0,-120-52-1972 0 0,196 77-38 0 0,-144-50 0 0 0,-15-7 0 0 0,13 9 0 0 0,-44-23 0 0 0,1-1 0 0 0,31 13 0 0 0,-33-18 480 0 0,0 2 0 0 0,26 14 0 0 0,-32-16-271 0 0,1 0 0 0 0,20 7 0 0 0,7 2-228 0 0,83 40 19 0 0,-32-14 0 0 0,-62-27 0 0 0,-12-1 0 0 0,-10-6 0 0 0,-2 2-64 0 0,-5-8 17 0 0,1 1 0 0 0,-1 0 1 0 0,0 0-1 0 0,1-1 0 0 0,-1 1 0 0 0,0 0 0 0 0,1 0 0 0 0,-1-1 0 0 0,0 1 0 0 0,0-1 1 0 0,0 1-1 0 0,1-1 0 0 0,-1 1 0 0 0,0-1 0 0 0,0 1 0 0 0,0-1 0 0 0,0 0 0 0 0,0 0 0 0 0,0 1 1 0 0,0-1-1 0 0,0 0 0 0 0,-1 0 0 0 0,-1 0-194 0 0,0 1 0 0 0,-1-1 0 0 0,1 0 0 0 0,0 0 0 0 0,0 0 0 0 0,-3-1 0 0 0,-12-1-1770 0 0,16 2 987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0:33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37 304 10135 0 0,'0'0'231'0'0,"0"0"29"0"0,1-2 19 0 0,12-14 7 0 0,-10 10 19 0 0,1-1-1 0 0,-2 1 0 0 0,1 0 0 0 0,1-7 0 0 0,5-11 679 0 0,-5 14 41 0 0,0 0 0 0 0,-1 0 0 0 0,0 0 0 0 0,0-1 0 0 0,-2 1 0 0 0,3-20 0 0 0,4-6 27 0 0,-5 23 178 0 0,4-10-853 0 0,6-37 1672 0 0,-33 96-2048 0 0,11-2 0 0 0,7-23 0 0 0,-1 0 0 0 0,-6 16 0 0 0,-9 14 0 0 0,-23 79 0 0 0,38-100 0 0 0,1-18 0 0 0,2-1 0 0 0,0 0 0 0 0,0-1 0 0 0,-1 1 0 0 0,1 0 0 0 0,0 0 0 0 0,0 0 0 0 0,0-1 0 0 0,0 1 0 0 0,0 0 0 0 0,0 0 0 0 0,0 0 0 0 0,0-1 0 0 0,0 1 0 0 0,0 0 0 0 0,0 0 0 0 0,0 0 0 0 0,1-1 0 0 0,-1 1 0 0 0,1 1 0 0 0,1 5-64 0 0,-2-6-273 0 0,0-1-138 0 0,0 0-33 0 0,0 0 65 0 0,-1 0 294 0 0,-4 0-7 0 0,-12-3-3781 0 0,16 3-3226 0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7:16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53 8287 0 0,'0'-1'63'0'0,"-1"0"0"0"0,0 0-1 0 0,1 0 1 0 0,0 0 0 0 0,-1 0-1 0 0,1 0 1 0 0,0 0 0 0 0,-1 0-1 0 0,1 0 1 0 0,0-1-1 0 0,0 1 1 0 0,0 0 0 0 0,0 0-1 0 0,0 0 1 0 0,1-2 0 0 0,-1-6-126 0 0,0 8 451 0 0,-3-9 2066 0 0,-3 8-1736 0 0,1 0 1 0 0,0 0 0 0 0,-1 0-1 0 0,0 1 1 0 0,1-1 0 0 0,-1 1-1 0 0,-8 0 1 0 0,19 11 278 0 0,0-3-940 0 0,1-1-1 0 0,-1 0 1 0 0,1-1-1 0 0,1 1 1 0 0,-1-1-1 0 0,1-1 1 0 0,-1 1-1 0 0,1-1 1 0 0,12 5-1 0 0,-10-4 139 0 0,1 1 0 0 0,-1 0-1 0 0,0 0 1 0 0,12 11 0 0 0,-13-10 202 0 0,21 24 284 0 0,-27-28-678 0 0,0-1 1 0 0,0 0-1 0 0,-1 1 0 0 0,1-1 0 0 0,-1 1 1 0 0,1 0-1 0 0,-1-1 0 0 0,0 1 0 0 0,0 0 1 0 0,0 0-1 0 0,0 3 0 0 0,-3 7-3 0 0,1-11 0 0 0,0 1 0 0 0,-1-1 0 0 0,1 0 0 0 0,-1 0 0 0 0,1 0 0 0 0,-1-1 0 0 0,0 1 0 0 0,0 0 0 0 0,0-1 0 0 0,0 1 0 0 0,-2 1 0 0 0,-26 12 0 0 0,11-9 0 0 0,-34 7 0 0 0,32-8 0 0 0,-28 9 0 0 0,30-8-1344 0 0,-28 6 0 0 0,46-12-170 0 0,1 0-20 0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7:18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0 874 4607 0 0,'0'0'102'0'0,"0"0"20"0"0,0 0 6 0 0,2-2 51 0 0,2-6 213 0 0,-3 6 96 0 0,-1 2 21 0 0,2-1 3 0 0,17-26 1632 0 0,-13 16-2144 0 0,-1 0 0 0 0,1 2 72 0 0,-5 7 299 0 0,-1 2 117 0 0,0 0 21 0 0,0 0-66 0 0,1-1-294 0 0,11-11-135 0 0,-9 9-1 0 0,4-6 48 0 0,-6 8 310 0 0,0 0-286 0 0,-1 0 0 0 0,1 0 0 0 0,-1 0 0 0 0,1 0 0 0 0,0 0-1 0 0,-1 0 1 0 0,1 0 0 0 0,0 0 0 0 0,0 0 0 0 0,0 1 0 0 0,-1-1 0 0 0,1 0 0 0 0,0 0 0 0 0,0 1 0 0 0,0-1 0 0 0,0 1-1 0 0,2-1 1 0 0,2-2-8 0 0,0 0-77 0 0,-1 0 0 0 0,1 0 0 0 0,-1-1 0 0 0,0 1 0 0 0,1-1 0 0 0,4-5 0 0 0,31-32 0 0 0,-21 20 0 0 0,184-176 1440 0 0,-183 180-1254 0 0,0 1-1 0 0,34-19 0 0 0,-19 12-133 0 0,94-70-52 0 0,-107 69 0 0 0,-12 17 0 0 0,-5 4 0 0 0,0 0 0 0 0,0-1 0 0 0,0 0 0 0 0,0 0 0 0 0,7-8 0 0 0,7-8 0 0 0,18-16 0 0 0,-6 10 0 0 0,-12 5 0 0 0,-10 12 0 0 0,1 2 0 0 0,2-6 0 0 0,-11 10 0 0 0,12-5 0 0 0,3-2 0 0 0,9-5 0 0 0,-18 12 0 0 0,-3 0 0 0 0,1 1 0 0 0,-1 0 0 0 0,0-1 0 0 0,-1 0 0 0 0,1 0 0 0 0,0 0 0 0 0,-1-1 0 0 0,0 1 0 0 0,0-1 0 0 0,5-7 0 0 0,0 1 72 0 0,-7 8 299 0 0,-1 2 117 0 0,0 0 21 0 0,0 0-66 0 0,-2 0-294 0 0,-8 1-133 0 0,8 0-16 0 0,0-1 0 0 0,0 0 0 0 0,0 0 0 0 0,0 1 0 0 0,1-1 0 0 0,-1 1 0 0 0,0 0 0 0 0,0 0 0 0 0,1-1 0 0 0,-1 1 0 0 0,-2 2 0 0 0,0 0 0 0 0,-4 1-165 0 0,1 1-1 0 0,-1 0 0 0 0,1 0 1 0 0,-13 13-1 0 0,-16 12-788 0 0,15-16-57 0 0,2-1-12 0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7:24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86 286 6447 0 0,'0'0'142'0'0,"0"0"22"0"0,0 0 13 0 0,-1 1-20 0 0,-1 5-50 0 0,1-4 274 0 0,1-2 110 0 0,0 0 18 0 0,0 0 71 0 0,-1 3 1372 0 0,1-2-1759 0 0,0 0 0 0 0,0 0 0 0 0,-1 0 0 0 0,1 0 0 0 0,0 0 0 0 0,-1 0 0 0 0,1 0 0 0 0,0 0 0 0 0,-1 0 0 0 0,1 0 0 0 0,-1 0 0 0 0,0 0 0 0 0,1-1 0 0 0,-1 1 0 0 0,-1 1 0 0 0,-3 17 922 0 0,2-12-1026 0 0,-14 51 5967 0 0,12-43-6040 0 0,0-5 216 0 0,3-9-364 0 0,0 1 410 0 0,-3 12 1376 0 0,4-10-1643 0 0,-3 11 66 0 0,3-12 965 0 0,-15 17-108 0 0,12-14-862 0 0,3-5 299 0 0,1-1 117 0 0,0 0 21 0 0,0 0-66 0 0,-1-2-433 0 0,1-1 1 0 0,0 1-1 0 0,-1 0 1 0 0,1 0-1 0 0,0-1 1 0 0,0 1-1 0 0,0 0 1 0 0,1-1-1 0 0,-1 1 1 0 0,0 0-1 0 0,1 0 1 0 0,0 0-1 0 0,-1 0 1 0 0,1-1-1 0 0,2-2 1 0 0,2-11-14 0 0,3-17 3 0 0,2 0 0 0 0,25-57 0 0 0,-22 61 0 0 0,18-44 0 0 0,26-68 0 0 0,-43 108 72 0 0,-14 32 299 0 0,-1 13 1069 0 0,0-10-1311 0 0,-7 14-93 0 0,6-8-202 0 0,1 1 0 0 0,0-1 0 0 0,0 0 0 0 0,1 0 0 0 0,0 1 0 0 0,0-1 0 0 0,1 0 0 0 0,0 1 0 0 0,1-1-1 0 0,4 14 1 0 0,-1-9 19 0 0,0-11 127 0 0,-3-2 22 0 0,7 1-2 0 0,0-3 0 0 0,0 0 0 0 0,0-1 0 0 0,0 0 0 0 0,-1 0 0 0 0,1-1 0 0 0,-1 0 0 0 0,13-10 0 0 0,2 1 0 0 0,-17 10 0 0 0,17-13 0 0 0,-23 16 0 0 0,0 0 0 0 0,1 0 0 0 0,-1 0 0 0 0,0 0 0 0 0,0-1 0 0 0,0 1 0 0 0,0 0 0 0 0,1 0 0 0 0,-1 0 0 0 0,0 0 0 0 0,0 0 0 0 0,0 0 0 0 0,0 0 0 0 0,1 0 0 0 0,-1 0 0 0 0,0 0 0 0 0,0 0 0 0 0,0 0 0 0 0,1 0 0 0 0,-1 0 0 0 0,0 0 0 0 0,0 0 0 0 0,0 0 0 0 0,1 0 0 0 0,-1 0 0 0 0,0 0 0 0 0,0 0 0 0 0,0 0 0 0 0,0 0 0 0 0,1 0 0 0 0,-1 0 0 0 0,0 1 0 0 0,0-1 0 0 0,0 0 0 0 0,0 0 0 0 0,1 0 0 0 0,-1 0 0 0 0,0 0 0 0 0,0 0 0 0 0,0 1 0 0 0,0-1 0 0 0,0 0 0 0 0,0 0 0 0 0,0 0 0 0 0,0 0 0 0 0,1 1 0 0 0,-1-1 0 0 0,0 0 0 0 0,0 0 0 0 0,0 0 0 0 0,0 1 0 0 0,0-1 0 0 0,0 0 0 0 0,0 0 0 0 0,0 1 0 0 0,1 11 0 0 0,-1-11 0 0 0,1 8 0 0 0,-1 0 0 0 0,-1 0 0 0 0,1 0 0 0 0,-2 0 0 0 0,1 0 0 0 0,-4 10 0 0 0,-1 11 0 0 0,3-17 0 0 0,0 0 0 0 0,-7 17 0 0 0,5-18 0 0 0,1 0 0 0 0,-4 22 0 0 0,7-22 0 0 0,4-2 0 0 0,-2-8 0 0 0,1 2 0 0 0,11 3 0 0 0,-11-7 0 0 0,1 1 0 0 0,0 0 0 0 0,-1-1 0 0 0,1 0 0 0 0,-1 1 0 0 0,1-1 0 0 0,0 0 0 0 0,-1 0 0 0 0,1-1 0 0 0,0 1 0 0 0,-1 0 0 0 0,1-1 0 0 0,0 0 0 0 0,-1 1 0 0 0,1-1 0 0 0,-1 0 0 0 0,1-1 0 0 0,-1 1 0 0 0,0 0 0 0 0,4-3 0 0 0,2-2 0 0 0,-2 0 0 0 0,1 0 0 0 0,-1-1 0 0 0,11-12 0 0 0,-14 14 163 0 0,0 0 0 0 0,0 0-1 0 0,0-1 1 0 0,-1 1 0 0 0,0 0 0 0 0,0-1 0 0 0,0 0-1 0 0,-1 1 1 0 0,2-12 0 0 0,4-15 137 0 0,-7 31-637 0 0,0 1-138 0 0,0 0-33 0 0,0 0 65 0 0,-8 7-558 0 0,4-3-2420 0 0,4-4 1886 0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7:24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39 13823 0 0,'7'-6'1056'0'0,"1"-9"-600"0"0,0-1 403 0 0,-7 15 110 0 0,-1 1 45 0 0,0 0 8 0 0,0 0 2 0 0,0 0 0 0 0,0 0 0 0 0,0 0-69 0 0,0 0-290 0 0,-1 1-121 0 0,-10 11 248 0 0,0-3-635 0 0,2 1-1 0 0,0 0 1 0 0,0 1-1 0 0,-11 17 1 0 0,0 6 272 0 0,7-13-37 0 0,1 2 0 0 0,-11 24 0 0 0,-49 120-392 0 0,42-98 0 0 0,-30 99 0 0 0,40-79 0 0 0,9-33 0 0 0,8-41 0 0 0,1 0 0 0 0,0 0 0 0 0,1 1 0 0 0,1-1 0 0 0,0 1 0 0 0,6 28 0 0 0,-6-40 0 0 0,1-1 0 0 0,0 1 0 0 0,0-1 0 0 0,0 1 0 0 0,0-1 0 0 0,1 0 0 0 0,-1 0 0 0 0,1 1 0 0 0,0-1 0 0 0,0-1 0 0 0,4 6 0 0 0,-5-6 13 0 0,1-1 0 0 0,-1 0 0 0 0,0 0 0 0 0,0 0 0 0 0,1 0 0 0 0,-1 0 0 0 0,0 0 0 0 0,1 0 0 0 0,-1 0 0 0 0,1-1 0 0 0,-1 1 0 0 0,1-1 0 0 0,0 1 0 0 0,-1-1 0 0 0,1 1 0 0 0,-1-1 0 0 0,1 0 0 0 0,0 0 0 0 0,-1 0 0 0 0,1 0 0 0 0,0 0 0 0 0,-1 0 0 0 0,4-1 0 0 0,0 0 118 0 0,0 0 69 0 0,-1 0 1 0 0,1-1 0 0 0,0 0-1 0 0,-1 0 1 0 0,1 0 0 0 0,-1 0-1 0 0,6-4 1 0 0,-7 4-201 0 0,8-7 0 0 0,-6 2 0 0 0,-2-2 0 0 0,-2-5 28 0 0,-3 11-54 0 0,1 1-109 0 0,-4-14-4163 0 0,4 14-4911 0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7:26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0 13823 0 0,'0'0'315'0'0,"0"0"45"0"0,0 0 21 0 0,0 0-49 0 0,0 0-81 0 0,0 0 481 0 0,0 0 237 0 0,0 0 45 0 0,0 0-61 0 0,0 0-288 0 0,0 0-121 0 0,0 0-28 0 0,0 0-4 0 0,0 0 0 0 0,-7 5 512 0 0,0 2-572 0 0,0-1-1 0 0,1 1 1 0 0,0 0-1 0 0,0 1 0 0 0,-8 13 1 0 0,-1 1-54 0 0,9-13-9 0 0,1 0 0 0 0,-8 20 1 0 0,-1 1 47 0 0,0-3-437 0 0,1 1 0 0 0,2 1 0 0 0,0 0 0 0 0,3 0 0 0 0,-11 57 0 0 0,18-63 0 0 0,0-20 0 0 0,1-2 0 0 0,0 0 0 0 0,-1 1 0 0 0,1-1 0 0 0,0 0 0 0 0,0 0 0 0 0,1 0 0 0 0,-1 0 0 0 0,0 0 0 0 0,0 0 0 0 0,0 0 0 0 0,1 0 0 0 0,-1 0 0 0 0,0 0 0 0 0,2 2 0 0 0,2 5 0 0 0,4-3 0 0 0,-5-4 0 0 0,0-1 0 0 0,0 0 0 0 0,0 1 0 0 0,0-1 0 0 0,1 0 0 0 0,-1-1 0 0 0,0 1 0 0 0,0-1 0 0 0,0 1 0 0 0,0-1 0 0 0,0 0 0 0 0,4-1 0 0 0,34-19 0 0 0,-35 17 0 0 0,9-5 21 0 0,0-2 0 0 0,0 0 0 0 0,-1 0 0 0 0,22-25 0 0 0,43-59 317 0 0,-44 41 776 0 0,-12 16-623 0 0,-62 93-491 0 0,15-10 0 0 0,1 0 0 0 0,-33 92 0 0 0,54-126 0 0 0,2-2 0 0 0,7-3 0 0 0,-6-5 0 0 0,1-1 0 0 0,0 0 0 0 0,0 1 0 0 0,0-1 0 0 0,-1 0 0 0 0,1 0 0 0 0,0 0 0 0 0,0 0 0 0 0,0 0 0 0 0,-1-1 0 0 0,1 1 0 0 0,0-1 0 0 0,0 1 0 0 0,0-1 0 0 0,-1 1 0 0 0,1-1 0 0 0,0 0 0 0 0,1-1 0 0 0,29-19 0 0 0,-25 17 0 0 0,-1 0 0 0 0,0 0 0 0 0,-1 0 0 0 0,1 0 0 0 0,-1-1 0 0 0,0 0 0 0 0,0 0 0 0 0,-1 0 0 0 0,0 0 0 0 0,1-1 0 0 0,-2 0 0 0 0,6-10 0 0 0,25-60 0 0 0,-23 51 0 0 0,0 1 0 0 0,14-50 0 0 0,-23 71 0 0 0,-2 2 0 0 0,0 0 0 0 0,1 1 0 0 0,-1-1 0 0 0,0 0 0 0 0,1 0 0 0 0,-1 0 0 0 0,0 1 0 0 0,0-1 0 0 0,1 0 0 0 0,-1 0 0 0 0,0 0 0 0 0,0 0 0 0 0,0 0 0 0 0,0 0 0 0 0,0 1 0 0 0,-1-3 0 0 0,-1-2 0 0 0,-4 5 0 0 0,4 1 0 0 0,-1 0 0 0 0,1 0 0 0 0,0 0 0 0 0,-1 0 0 0 0,1 1 0 0 0,0-1 0 0 0,0 1 0 0 0,0-1 0 0 0,-2 3 0 0 0,3-3 0 0 0,1-1 0 0 0,-1 1 0 0 0,1-1 0 0 0,-1 1 0 0 0,0-1 0 0 0,1 1 0 0 0,-1-1 0 0 0,1 1 0 0 0,-1-1 0 0 0,1 1 0 0 0,-1 0 0 0 0,1-1 0 0 0,0 1 0 0 0,-1 0 0 0 0,1 0 0 0 0,0-1 0 0 0,-1 1 0 0 0,1 0 0 0 0,0 0 0 0 0,0-1 0 0 0,0 2 0 0 0,0 1 0 0 0,-23 41 0 0 0,20-34 0 0 0,3-9 0 0 0,0-1 0 0 0,0 1 0 0 0,0-1 0 0 0,0 1 0 0 0,0-1 0 0 0,0 1 0 0 0,0-1 0 0 0,0 1 0 0 0,0-1 0 0 0,0 1 0 0 0,0-1 0 0 0,0 1 0 0 0,0-1 0 0 0,1 1 0 0 0,-1-1 0 0 0,0 1 0 0 0,0-1 0 0 0,1 1 0 0 0,0 0 0 0 0,0 0 0 0 0,0-1 0 0 0,0 1 0 0 0,1-1 0 0 0,-1 1 0 0 0,0-1 0 0 0,0 0 0 0 0,1 1 0 0 0,-1-1 0 0 0,0 0 0 0 0,0 0 0 0 0,1 0 0 0 0,-1 0 0 0 0,2 0 0 0 0,25-3 0 0 0,-17 1 0 0 0,1 1 0 0 0,-1-1 0 0 0,1-1 0 0 0,-1 0 0 0 0,0-1 0 0 0,0 0 0 0 0,0-1 0 0 0,19-11 0 0 0,67-52 0 0 0,-68 45 0 0 0,-65 77 0 0 0,24-32 0 0 0,9-11 0 0 0,5-1 0 0 0,1-3 0 0 0,1 1 0 0 0,0-1 0 0 0,0 1 0 0 0,1-1 0 0 0,0-1 0 0 0,0 1 0 0 0,10 9 0 0 0,-8-8 0 0 0,0 0 0 0 0,0 0 0 0 0,-1 0 0 0 0,6 13 0 0 0,-10-18 0 0 0,0 1 0 0 0,-1-1 0 0 0,0 1 0 0 0,0 0 0 0 0,0-1 0 0 0,-1 1 0 0 0,1 0 0 0 0,-1 0 0 0 0,0-1 0 0 0,0 1 0 0 0,0 0 0 0 0,0 0 0 0 0,-1-1 0 0 0,1 1 0 0 0,-1 0 0 0 0,-2 5 0 0 0,0-2 0 0 0,0 0 0 0 0,0 0 0 0 0,-1-1 0 0 0,0 1 0 0 0,0-1 0 0 0,0 0 0 0 0,-8 8 0 0 0,9-11-85 0 0,-1 0 1 0 0,1-1-1 0 0,-1 1 0 0 0,0-1 1 0 0,0 0-1 0 0,0 0 1 0 0,0 0-1 0 0,0 0 0 0 0,0-1 1 0 0,-1 1-1 0 0,1-1 0 0 0,-1 0 1 0 0,1-1-1 0 0,0 1 0 0 0,-1-1 1 0 0,1 0-1 0 0,-1 0 0 0 0,1 0 1 0 0,-1-1-1 0 0,1 1 0 0 0,-1-1 1 0 0,1 0-1 0 0,0-1 1 0 0,-1 1-1 0 0,1-1 0 0 0,0 1 1 0 0,0-1-1 0 0,0-1 0 0 0,0 1 1 0 0,0 0-1 0 0,1-1 0 0 0,-6-4 1 0 0,7 2-607 0 0,-1 0-1 0 0,1 1 1 0 0,0-1 0 0 0,0 0 0 0 0,0-1 0 0 0,1 1-1 0 0,0 0 1 0 0,0 0 0 0 0,0-8 0 0 0,2-10-1356 0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7:26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13823 0 0,'0'0'630'0'0,"0"0"-13"0"0,1-2-393 0 0,1-1 409 0 0,0-1 1 0 0,1 0-1 0 0,0 1 0 0 0,0 0 1 0 0,0 0-1 0 0,0 0 0 0 0,0 0 1 0 0,1 0-1 0 0,-1 0 0 0 0,1 1 1 0 0,0 0-1 0 0,5-3 0 0 0,2 1 214 0 0,-1 1-1 0 0,0 0 0 0 0,15-2 1 0 0,-9 2-317 0 0,-11 2-517 0 0,0 0 1 0 0,1 0-1 0 0,-1 0 0 0 0,0 1 0 0 0,1 0 0 0 0,-1 0 1 0 0,0 1-1 0 0,1-1 0 0 0,-1 1 0 0 0,0 0 1 0 0,0 1-1 0 0,8 2 0 0 0,0 3-13 0 0,-11-3 0 0 0,-1-1 0 0 0,0-3 28 0 0,0 1 0 0 0,0 0 0 0 0,0 0 0 0 0,-1-1-1 0 0,1 1 1 0 0,0 0 0 0 0,-1 0 0 0 0,1 0 0 0 0,-1 0 0 0 0,1 0 0 0 0,-1 0-1 0 0,1 0 1 0 0,-1 0 0 0 0,0 0 0 0 0,1 0 0 0 0,-1 0 0 0 0,0 0 0 0 0,0 0 0 0 0,0 1-1 0 0,0-1 1 0 0,0 0 0 0 0,0 0 0 0 0,0 0 0 0 0,0 2 0 0 0,-1 1 206 0 0,0 1-187 0 0,0-1 0 0 0,0 1-1 0 0,0 0 1 0 0,-1-1 0 0 0,1 1 0 0 0,-1-1 0 0 0,0 1 0 0 0,0-1 0 0 0,-5 7 0 0 0,-4 3 192 0 0,-15 18 0 0 0,-4 4-69 0 0,-1 2-170 0 0,24-28 0 0 0,6-1 0 0 0,6-2 0 0 0,-3-5 0 0 0,1-1 0 0 0,0 0 0 0 0,0 0 0 0 0,-1 0 0 0 0,1-1 0 0 0,0 1 0 0 0,0-1 0 0 0,0 1 0 0 0,0-1 0 0 0,0 0 0 0 0,0 0 0 0 0,3-1 0 0 0,37-5 0 0 0,-18 0-32 0 0,41-16 0 0 0,-65 22-305 0 0,-1 0-138 0 0,0 0-33 0 0,0 0-276 0 0,0 0-1144 0 0,0 0-507 0 0,0 0-100 0 0,0 0-23 0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7:27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70 226 13823 0 0,'0'0'630'0'0,"0"0"-13"0"0,0 0-252 0 0,0 0 391 0 0,-3-15 3276 0 0,3 13-3880 0 0,0 0 77 0 0,1 0-1 0 0,-1 0 1 0 0,0 0 0 0 0,1 0 0 0 0,-1 0 0 0 0,1 1-1 0 0,0-1 1 0 0,0 0 0 0 0,0 0 0 0 0,0 0 0 0 0,0 1 0 0 0,0-1-1 0 0,0 0 1 0 0,0 1 0 0 0,1-1 0 0 0,-1 1 0 0 0,1 0-1 0 0,-1-1 1 0 0,3 0 0 0 0,4-5 169 0 0,-1 1-1 0 0,1-1 1 0 0,-1 0-1 0 0,0-1 1 0 0,8-12-1 0 0,26-46 276 0 0,-39 63-624 0 0,19-34 1540 0 0,-19 32-1573 0 0,-6 5-12 0 0,-4 5-8 0 0,8-5 4 0 0,-5 5 32 0 0,-1 1-1 0 0,1-1 1 0 0,0 1-1 0 0,0 1 1 0 0,1-1 0 0 0,-5 7-1 0 0,-4 8 191 0 0,-1 0 162 0 0,-12 27 1 0 0,16-29-309 0 0,0-1 1 0 0,-21 27-1 0 0,24-35-279 0 0,1-1 0 0 0,0 1-1 0 0,0 0 1 0 0,1 1 0 0 0,-4 13-1 0 0,6-16 163 0 0,1 1 0 0 0,0 0-1 0 0,-1 13 1 0 0,3-20 41 0 0,0-1 0 0 0,-1 0 0 0 0,1 1 0 0 0,0-1 0 0 0,0 0 0 0 0,0 0 0 0 0,0 1 0 0 0,0-1 0 0 0,0 0 0 0 0,0 1 0 0 0,0-1 0 0 0,1 0 0 0 0,-1 0 0 0 0,0 1 0 0 0,1-1 0 0 0,-1 0 0 0 0,2 2 0 0 0,0 1 0 0 0,4 4 0 0 0,-1-3 64 0 0,-2-3-53 0 0,0-1 1 0 0,0 1-1 0 0,0-1 0 0 0,-1 0 1 0 0,2 0-1 0 0,-1 0 1 0 0,0 0-1 0 0,0 0 0 0 0,0-1 1 0 0,0 1-1 0 0,0-1 0 0 0,1 0 1 0 0,3 0-1 0 0,0-1 120 0 0,1 0-1 0 0,-1 0 1 0 0,0 0-1 0 0,13-5 1 0 0,-14 3-55 0 0,1 0 0 0 0,-1-1 0 0 0,0 1 0 0 0,1-1-1 0 0,-2-1 1 0 0,1 1 0 0 0,0-1 0 0 0,6-8 0 0 0,37-47-1710 0 0,-44 52 1709 0 0,25-36-75 0 0,-2-2 0 0 0,26-59 0 0 0,-51 98-26 0 0,1 0 0 0 0,-1-1 0 0 0,0 1 0 0 0,0-1 0 0 0,-1 0 0 0 0,0 0 0 0 0,1-13 0 0 0,-3 20-174 0 0,0 1 0 0 0,-1-1 0 0 0,1 0 0 0 0,0 1 1 0 0,0-1-1 0 0,-1 0 0 0 0,1 1 0 0 0,0-1 0 0 0,-1 1 0 0 0,1-1 0 0 0,-1 0 0 0 0,1 1 1 0 0,0-1-1 0 0,-1 1 0 0 0,0-1 0 0 0,1 1 0 0 0,-1-1 0 0 0,1 1 0 0 0,-1 0 0 0 0,1-1 0 0 0,-1 1 1 0 0,0 0-1 0 0,-1-1 0 0 0,2 1-519 0 0,-9-4-8149 0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7:27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17503 0 0,'0'0'399'0'0,"0"0"60"0"0,0 0 21 0 0,0 0-59 0 0,12-2 606 0 0,35 11 44 0 0,44 6 2829 0 0,-80-14-3563 0 0,-1-1-1 0 0,0 0 0 0 0,1 0 1 0 0,-1-1-1 0 0,1-1 1 0 0,17-4-1 0 0,-16 2-1410 0 0,-1 0 1 0 0,0-1-1 0 0,20-12 0 0 0,-22 12-7455 0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7:27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19351 0 0,'0'0'439'0'0,"0"0"62"0"0,0 0 33 0 0,0 0-65 0 0,0 0-169 0 0,0 0 442 0 0,0 0 229 0 0,0 0 42 0 0,0 0-59 0 0,2 0-289 0 0,34 1 167 0 0,-29 0-692 0 0,0 0 1 0 0,0-1 0 0 0,0 0 0 0 0,0 0-1 0 0,8-1 1 0 0,88-13 925 0 0,5 0-84 0 0,-94 12-969 0 0,-11 2-22 0 0,-1 1-59 0 0,0 0-269 0 0,-2-1-138 0 0,0 0-33 0 0,0 0-72 0 0,0 0-285 0 0,0 0-126 0 0,0 0-1530 0 0,0 0-6010 0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7:28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 19351 0 0,'0'0'886'0'0,"0"0"-21"0"0,0 0-410 0 0,2 0 320 0 0,2-2-44 0 0,0 0-1 0 0,0 1 0 0 0,1 0 0 0 0,-1 0 0 0 0,0 0 0 0 0,9 0 0 0 0,-8 14-558 0 0,-3-9-127 0 0,-1 0-1 0 0,0 1 0 0 0,-1-1 1 0 0,1 0-1 0 0,-1 1 1 0 0,0-1-1 0 0,0 1 1 0 0,0-1-1 0 0,-1 0 1 0 0,1 1-1 0 0,-1-1 1 0 0,0 0-1 0 0,-2 5 1 0 0,-3 5 309 0 0,0-1 1 0 0,-12 20-1 0 0,-4 10 8 0 0,20-37-639 0 0,0 0 0 0 0,0 1 1 0 0,1-1-1 0 0,-1 12 0 0 0,3-11-1379 0 0,-1-5-2961 0 0,0-2 2570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0:34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13823 0 0,'0'0'315'0'0,"0"0"45"0"0,0 0 21 0 0,0 0-49 0 0,0 0-81 0 0,0 0 481 0 0,0 0 237 0 0,0 0 45 0 0,18-7 2688 0 0,55-11 58 0 0,-3 8-3101 0 0,0 3-1 0 0,105 3 1 0 0,-86-3-659 0 0,-26 0 0 0 0,-30 4 0 0 0,-26 3 0 0 0,-6 6-64 0 0,-1-5-273 0 0,0-1-138 0 0,0 0-33 0 0,0 0 65 0 0,0 0 154 0 0,0 0-452 0 0,-15 5-7624 0 0,7-2 1283 0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7:28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0 419 17503 0 0,'0'0'399'0'0,"0"0"60"0"0,0 0 21 0 0,0 0-59 0 0,0 0-136 0 0,2 0 457 0 0,4-1-390 0 0,-1-1 1 0 0,1 0 0 0 0,-1-1 0 0 0,0 1-1 0 0,1-1 1 0 0,-1 0 0 0 0,-1 0 0 0 0,1 0-1 0 0,0-1 1 0 0,5-5 0 0 0,5-5 1358 0 0,22-28 0 0 0,-17 14-1024 0 0,-2-1 0 0 0,17-33 0 0 0,-18 29-260 0 0,-15 31-406 0 0,15-28 516 0 0,-1-1 0 0 0,23-62 0 0 0,-35 80-537 0 0,-4 14 0 0 0,-1-1 0 0 0,1 0 0 0 0,0 0 0 0 0,0 0 0 0 0,0 0 0 0 0,-1 0 0 0 0,1 0 0 0 0,0 0 0 0 0,0 0 0 0 0,0 0 0 0 0,-1 0 0 0 0,1 0 0 0 0,0 0 0 0 0,0 0 0 0 0,0 0 0 0 0,0 0 0 0 0,-1 0 0 0 0,1 0 0 0 0,0 0 0 0 0,0 0 0 0 0,0 0 0 0 0,-1 0 0 0 0,1 0 0 0 0,0-1 0 0 0,0 1 0 0 0,0 0 0 0 0,0 0 0 0 0,-1 0 0 0 0,1 0 0 0 0,0 0 0 0 0,0 0 0 0 0,0-1 0 0 0,0 1 0 0 0,0 0 0 0 0,0 0 0 0 0,0 0 0 0 0,-1 0 0 0 0,1-1 0 0 0,0 1 0 0 0,0 0 0 0 0,0 0 0 0 0,0 0 0 0 0,0 0 0 0 0,0-1 0 0 0,0 1 0 0 0,0 0 0 0 0,0 0 0 0 0,0 0 0 0 0,0-1 0 0 0,0 1 0 0 0,0 0 0 0 0,0 0 0 0 0,0 0 0 0 0,0-1 0 0 0,0 1 0 0 0,0 0 0 0 0,0 0 0 0 0,0 0 0 0 0,0 0 0 0 0,1-1 0 0 0,-1 1 0 0 0,0 0 0 0 0,0 0 0 0 0,0 0 0 0 0,0 0 0 0 0,0 0 0 0 0,1-1 0 0 0,-13 7 0 0 0,12-6 0 0 0,-13 9 0 0 0,1 0 0 0 0,0 1 0 0 0,0 0 0 0 0,1 1 0 0 0,0 1 0 0 0,1 0 0 0 0,-13 19 0 0 0,22-29 0 0 0,-1 1 0 0 0,1 0 0 0 0,-1-1 0 0 0,1 1 0 0 0,0 0 0 0 0,0-1 0 0 0,0 1 0 0 0,1 0 0 0 0,-1 0 0 0 0,1 0 0 0 0,-1 0 0 0 0,1 0 0 0 0,0 0 0 0 0,0 0 0 0 0,0 0 0 0 0,0 0 0 0 0,1 0 0 0 0,-1-1 0 0 0,2 4 0 0 0,-2-5 0 0 0,0 0 0 0 0,0-1 0 0 0,0 1 0 0 0,1 0 0 0 0,-1-1 0 0 0,0 1 0 0 0,0-1 0 0 0,1 1 0 0 0,-1 0 0 0 0,0-1 0 0 0,1 1 0 0 0,-1-1 0 0 0,0 1 0 0 0,1-1 0 0 0,-1 1 0 0 0,1-1 0 0 0,-1 0 0 0 0,1 1 0 0 0,-1-1 0 0 0,1 1 0 0 0,-1-1 0 0 0,1 0 0 0 0,-1 1 0 0 0,1-1 0 0 0,0 0 0 0 0,-1 0 0 0 0,1 0 0 0 0,-1 1 0 0 0,1-1 0 0 0,0 0 0 0 0,0 0 0 0 0,2 0 0 0 0,5 2 0 0 0,0-1 0 0 0,1 0 0 0 0,-1-1 0 0 0,0 0 0 0 0,14-1 0 0 0,5 0 0 0 0,0-1 0 0 0,-18 1 0 0 0,-1 0 0 0 0,17 2 0 0 0,15 3 0 0 0,-30 1 0 0 0,-8-3 0 0 0,-1-1 0 0 0,0 1 0 0 0,0 0 0 0 0,-1 0 0 0 0,1-1 0 0 0,0 1 0 0 0,0 0 0 0 0,-1 0 0 0 0,1 0 0 0 0,-1 0 0 0 0,0-1 0 0 0,1 1 0 0 0,-1 0 0 0 0,0 0 0 0 0,0 0 0 0 0,0 0 0 0 0,-1 0 0 0 0,1 0 0 0 0,0 0 0 0 0,-1 0 0 0 0,1 0 0 0 0,-2 2 0 0 0,-1 6 0 0 0,-1 0 0 0 0,-8 15 0 0 0,11-23 0 0 0,-88 160 0 0 0,86-153-168 0 0,8-7-228 0 0,5-6-424 0 0,-6 2 92 0 0,1-1 1 0 0,0 0-1 0 0,-1-1 1 0 0,0 1-1 0 0,0-1 0 0 0,5-5 1 0 0,-1-1-8484 0 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7:29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89 23039 0 0,'2'-2'528'0'0,"63"-63"1915"0"0,-64 64-1955 0 0,-1 1 21 0 0,0 0 3 0 0,0 0 0 0 0,0 0-495 0 0,0-1-1 0 0,0 0 1 0 0,0 0 0 0 0,0 0-1 0 0,0 1 1 0 0,0-1-1 0 0,-1 0 1 0 0,1 0 0 0 0,0 1-1 0 0,0-1 1 0 0,-1 0 0 0 0,1 1-1 0 0,0-1 1 0 0,-1 0-1 0 0,1 1 1 0 0,-1-1 0 0 0,1 0-1 0 0,-1 1 1 0 0,1-1 0 0 0,-1 1-1 0 0,1-1 1 0 0,-1 1-1 0 0,-1-1 1 0 0,1 0 33 0 0,-1 0-1 0 0,0 1 1 0 0,1-1-1 0 0,-1 1 1 0 0,0-1-1 0 0,1 1 1 0 0,-1 0-1 0 0,0 0 1 0 0,0 0 0 0 0,-2 0-1 0 0,-2 0 66 0 0,0 1-1 0 0,0 1 1 0 0,0-1 0 0 0,0 1-1 0 0,-8 2 1 0 0,-3 5-115 0 0,1-1 0 0 0,-1 2 0 0 0,2 0 0 0 0,-1 1 0 0 0,1 1 0 0 0,1 0 0 0 0,-17 19 0 0 0,26-26 0 0 0,4-3 0 0 0,-1 0 0 0 0,0 0 0 0 0,0 0 0 0 0,1 0 0 0 0,-1 1 0 0 0,1-1 0 0 0,0 1 0 0 0,0-1 0 0 0,0 1 0 0 0,-1 2 0 0 0,-1 6 0 0 0,1 4 0 0 0,6-11 0 0 0,-3-2 0 0 0,0 1 0 0 0,-1-2 0 0 0,1 1 0 0 0,-1-1 0 0 0,1 0 0 0 0,0 0 0 0 0,-1 0 0 0 0,1 0 0 0 0,0 0 0 0 0,0 0 0 0 0,-1 0 0 0 0,1 0 0 0 0,0 0 0 0 0,0 0 0 0 0,2 1 0 0 0,15 18 0 0 0,-8-10 0 0 0,0 0 0 0 0,-1 1 0 0 0,9 14 0 0 0,-16-21 0 0 0,0 0 0 0 0,0 0 0 0 0,0 0 0 0 0,0 0 0 0 0,-1 1 0 0 0,0-1 0 0 0,1 1 0 0 0,-2-1 0 0 0,1 0 0 0 0,0 1 0 0 0,-1-1 0 0 0,0 1 0 0 0,0-1 0 0 0,-1 7 0 0 0,0-5 0 0 0,-1-1 0 0 0,1 1 0 0 0,-1-1 0 0 0,0 0 0 0 0,0 1 0 0 0,0-1 0 0 0,-1 0 0 0 0,0 0 0 0 0,0-1 0 0 0,0 1 0 0 0,-1-1 0 0 0,-6 8 0 0 0,8-11 0 0 0,0 1 0 0 0,0-1 0 0 0,0 1 0 0 0,0-1 0 0 0,0 1 0 0 0,0-1 0 0 0,-1 0 0 0 0,1 0 0 0 0,-1 0 0 0 0,1-1 0 0 0,0 1 0 0 0,-1 0 0 0 0,-4 0 0 0 0,4-2 0 0 0,-1 1 0 0 0,1 0 0 0 0,0-1 0 0 0,0 1 0 0 0,0-1 0 0 0,0 0 0 0 0,0 0 0 0 0,0 0 0 0 0,0 0 0 0 0,0-1 0 0 0,0 1 0 0 0,1-1 0 0 0,-1 0 0 0 0,-2-2 0 0 0,-1 1 0 0 0,-6-6 0 0 0,11 6 0 0 0,8 4 0 0 0,-2 0 0 0 0,0 0 0 0 0,0-1 0 0 0,0 0 0 0 0,0 0 0 0 0,0 0 0 0 0,0-1 0 0 0,0 0 0 0 0,0 1 0 0 0,-1-2 0 0 0,1 1 0 0 0,5-3 0 0 0,10-3 0 0 0,24-15 0 0 0,-27 13 0 0 0,31-13 0 0 0,-27 13 0 0 0,-1-1 0 0 0,0 0 0 0 0,22-16 0 0 0,-15 5 144 0 0,-1 1 332 0 0,1 1 0 0 0,1 1 0 0 0,41-21 0 0 0,-62 37-476 0 0,0-1 0 0 0,-1 1 0 0 0,9-1 0 0 0,-14 2 0 0 0,-1 1 0 0 0,1 0 0 0 0,-1 0 0 0 0,1 0 0 0 0,0 0 0 0 0,-1 0 0 0 0,1 0 0 0 0,0 0 0 0 0,-1 0 0 0 0,1 0 0 0 0,0 0 0 0 0,-1 0 0 0 0,1 0 0 0 0,-1 1 0 0 0,1-1 0 0 0,0 0 0 0 0,0 1 0 0 0,-1 0 0 0 0,1-1 0 0 0,0 1 0 0 0,-1 0 0 0 0,0 0 0 0 0,1-1 0 0 0,-1 1 0 0 0,0 0 0 0 0,1 0 0 0 0,-1 0 0 0 0,0-1 0 0 0,0 1 0 0 0,1 0 0 0 0,-1 0 0 0 0,0 0 0 0 0,0 0 0 0 0,0 0 0 0 0,0 0 0 0 0,0-1 0 0 0,-1 1 0 0 0,1 0 0 0 0,0 0 0 0 0,0 0 0 0 0,0 0 0 0 0,-1 0 0 0 0,0 0 0 0 0,-11 26 0 0 0,9-21 0 0 0,-76 135 0 0 0,64-119 0 0 0,15-22 0 0 0,-1 0 0 0 0,1 0 0 0 0,0 0 0 0 0,0 1 0 0 0,0-1 0 0 0,0 0 0 0 0,0 0 0 0 0,-1 0 0 0 0,1 0 0 0 0,0 0 0 0 0,0 0 0 0 0,0 1 0 0 0,0-1 0 0 0,0 0 0 0 0,0 0 0 0 0,0 0 0 0 0,0 0 0 0 0,0 1 0 0 0,-1-1 0 0 0,1 0 0 0 0,0 0 0 0 0,0 0 0 0 0,0 0 0 0 0,0 1 0 0 0,0-1 0 0 0,0 0 0 0 0,0 0 0 0 0,0 0 0 0 0,0 0 0 0 0,0 1 0 0 0,0-1 0 0 0,0 0 0 0 0,1 0 0 0 0,-1 0 0 0 0,0 0 0 0 0,0 1 0 0 0,0-1 0 0 0,0 0 0 0 0,0 0 0 0 0,0 0 0 0 0,0 0 0 0 0,0 0 0 0 0,0 1 0 0 0,1-1 0 0 0,-1 0 0 0 0,0 0 0 0 0,0 0 0 0 0,0 0 0 0 0,0 0 0 0 0,0 0 0 0 0,1 0 0 0 0,-1 0 0 0 0,0 1 0 0 0,0-1 0 0 0,0 0 0 0 0,8-1 0 0 0,-8 1 0 0 0,15-2 0 0 0,0-1 0 0 0,0-1 0 0 0,0 0 0 0 0,-1-1 0 0 0,25-12 0 0 0,-19 9 0 0 0,4-4 0 0 0,-1-1 0 0 0,30-21 0 0 0,-28 18 0 0 0,37-20 0 0 0,-33 25 0 0 0,-19 9 0 0 0,-9 2 0 0 0,-1 0 0 0 0,0 0 0 0 0,1 0 0 0 0,-1 1 0 0 0,0-1 0 0 0,1 0 0 0 0,-1 0 0 0 0,0 0 0 0 0,0 1 0 0 0,1-1 0 0 0,-1 0 0 0 0,0 0 0 0 0,0 0 0 0 0,0 1 0 0 0,1-1 0 0 0,-1 0 0 0 0,0 1 0 0 0,0-1 0 0 0,0 0 0 0 0,0 1 0 0 0,0-1 0 0 0,1 1 0 0 0,-1 1 0 0 0,0 0 0 0 0,1 1 0 0 0,-1-1 0 0 0,0 0 0 0 0,0 1 0 0 0,0-1 0 0 0,-1 0 0 0 0,1 1 0 0 0,-1-1 0 0 0,1 0 0 0 0,-1 1 0 0 0,-1 2 0 0 0,-14 28 0 0 0,9-18 0 0 0,-6 18 0 0 0,13-32 0 0 0,0-1 0 0 0,0 0 0 0 0,0 1 0 0 0,-1-1 0 0 0,1 0 0 0 0,0 1 0 0 0,0-1 0 0 0,0 0 0 0 0,0 1 0 0 0,0-1 0 0 0,0 0 0 0 0,0 1 0 0 0,-1-1 0 0 0,1 1 0 0 0,0-1 0 0 0,0 0 0 0 0,1 1 0 0 0,-1-1 0 0 0,0 0 0 0 0,0 1 0 0 0,0-1 0 0 0,0 0 0 0 0,0 1 0 0 0,0-1 0 0 0,0 0 0 0 0,0 1 0 0 0,1-1 0 0 0,-1 0 0 0 0,0 1 0 0 0,0-1 0 0 0,0 0 0 0 0,1 1 0 0 0,-1-1 0 0 0,0 0 0 0 0,1 1 0 0 0,4-2 0 0 0,5 2 0 0 0,-1-2 0 0 0,1 1 0 0 0,11-3 0 0 0,-12 1 0 0 0,1 1 0 0 0,-1 1 0 0 0,11-1 0 0 0,-9 2-2310 0 0,-8-2 440 0 0,-7 0 425 0 0,-6-3-587 0 0,0 1-15 0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7:29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24879 0 0,'0'0'564'0'0,"0"0"83"0"0,0 0 34 0 0,0 0-76 0 0,0 0-323 0 0,0 0 116 0 0,0 0 92 0 0,3-2 19 0 0,9-6-66 0 0,-1 6-294 0 0,8 6-813 0 0,-3-1-2859 0 0,-7-1 1990 0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7:32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11975 0 0,'0'0'547'0'0,"0"0"-11"0"0,0 0-135 0 0,0 0 705 0 0,0 0 344 0 0,0 0 72 0 0,0 0-125 0 0,0 0-574 0 0,0 0-250 0 0,0 0-49 0 0,0 0-11 0 0,0 0-1 0 0,0 0 0 0 0,8-17 2048 0 0,-5 14-2448 0 0,0-1 1 0 0,1 1-1 0 0,-1 1 0 0 0,1-1 1 0 0,0 0-1 0 0,0 1 0 0 0,0 0 1 0 0,0 0-1 0 0,0 0 0 0 0,1 0 0 0 0,-1 1 1 0 0,8-2-1 0 0,5-1 289 0 0,-1 1 1 0 0,21 0-1 0 0,-11 3-401 0 0,-16 2 0 0 0,-9-1 13 0 0,0-1 0 0 0,0 1-1 0 0,-1-1 1 0 0,1 1 0 0 0,0-1 0 0 0,-1 1 0 0 0,1 0-1 0 0,-1-1 1 0 0,1 1 0 0 0,-1 0 0 0 0,1-1 0 0 0,-1 1-1 0 0,1 0 1 0 0,-1 0 0 0 0,0-1 0 0 0,1 1 0 0 0,-1 0-1 0 0,0 0 1 0 0,0 0 0 0 0,1 0 0 0 0,-1-1 0 0 0,0 1-1 0 0,0 0 1 0 0,0 1 0 0 0,0 1 65 0 0,-1-1 1 0 0,1 1-1 0 0,-1-1 0 0 0,0 0 0 0 0,0 0 0 0 0,0 1 1 0 0,0-1-1 0 0,-2 4 0 0 0,-3 3 178 0 0,-1-1 0 0 0,1 0 0 0 0,-10 8 0 0 0,-21 18-256 0 0,23-23 0 0 0,1 0 0 0 0,-13 17 0 0 0,17-18 0 0 0,-12 16 0 0 0,17-17 0 0 0,7 0 0 0 0,-1-6 0 0 0,13 11 0 0 0,-12-11 0 0 0,0-1 0 0 0,1 0 0 0 0,-1 0 0 0 0,0 0 0 0 0,1 0 0 0 0,0 0 0 0 0,-1-1 0 0 0,1 0 0 0 0,0 0 0 0 0,0 0 0 0 0,0 0 0 0 0,0 0 0 0 0,8-1 0 0 0,27 6 0 0 0,-37-5 26 0 0,2 0-13 0 0,10-5-253 0 0,-13 4-135 0 0,5-2 274 0 0,-4 0-3425 0 0,-2 2 1993 0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7:32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144 120 11975 0 0,'0'0'547'0'0,"0"0"-11"0"0,3-8-323 0 0,1 3 364 0 0,-1 1 0 0 0,1 0 0 0 0,0 0 0 0 0,0 0-1 0 0,0 0 1 0 0,0 0 0 0 0,8-4 0 0 0,-7 5 82 0 0,0-1 1 0 0,0 0-1 0 0,0-1 1 0 0,0 1 0 0 0,6-9-1 0 0,13-19 1937 0 0,-23 30-2084 0 0,0-4 279 0 0,-2 4 3113 0 0,-5 6-3902 0 0,1-1 0 0 0,0 1 0 0 0,0 0 0 0 0,0 0 0 0 0,0 0 0 0 0,0 1 0 0 0,1-1 0 0 0,0 1 0 0 0,-5 7 0 0 0,-10 11-5 0 0,-6 4 12 0 0,1 2 1 0 0,2 0-1 0 0,0 2 0 0 0,2 0 1 0 0,-31 68-1 0 0,49-95-9 0 0,1 0 0 0 0,-1 0 0 0 0,1 0 0 0 0,0 1 0 0 0,0-1 0 0 0,0 1 0 0 0,0-1 0 0 0,1 0 0 0 0,0 1 0 0 0,0 4 0 0 0,4 6 0 0 0,0-12 0 0 0,-2-2 0 0 0,0 2 45 0 0,1-1 1 0 0,0 0-1 0 0,0 0 0 0 0,0 0 0 0 0,0 0 1 0 0,0-1-1 0 0,0 1 0 0 0,1-1 0 0 0,-1 0 1 0 0,0 0-1 0 0,1 0 0 0 0,-1 0 1 0 0,1-1-1 0 0,-1 1 0 0 0,1-1 0 0 0,-1 0 1 0 0,1 0-1 0 0,-1 0 0 0 0,1-1 0 0 0,-1 1 1 0 0,5-2-1 0 0,5-1 154 0 0,-1 0 0 0 0,0-1 1 0 0,1 0-1 0 0,16-9 0 0 0,-12 4-199 0 0,0-1 0 0 0,-1 0 0 0 0,-1-1 0 0 0,0 0 0 0 0,0-2 0 0 0,15-16 0 0 0,-21 19 0 0 0,-1 0 0 0 0,0 0 0 0 0,0-1 0 0 0,-1 0 0 0 0,-1 0 0 0 0,0 0 0 0 0,-1-1 0 0 0,0 0 0 0 0,0 0 0 0 0,2-14 0 0 0,-6 24-228 0 0,-1-1-1 0 0,1 0 1 0 0,-1 0 0 0 0,0 0-1 0 0,0 0 1 0 0,0 1 0 0 0,0-1-1 0 0,0 0 1 0 0,-1 0 0 0 0,1 0-1 0 0,-1 0 1 0 0,0 1-1 0 0,1-1 1 0 0,-2 0 0 0 0,0-2-1 0 0,1 3-5 0 0,-1 0 0 0 0,1 0 0 0 0,-1 0 0 0 0,1 1 0 0 0,-1-1 0 0 0,0 1 0 0 0,1-1 0 0 0,-1 1 0 0 0,0 0 0 0 0,0-1 0 0 0,0 1 0 0 0,0 0-1 0 0,0 0 1 0 0,-1 1 0 0 0,1-1 0 0 0,0 0 0 0 0,0 1 0 0 0,-1-1 0 0 0,1 1 0 0 0,-4-1 0 0 0,-31 0-2310 0 0,1 2-15 0 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7:33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19351 0 0,'0'0'439'0'0,"0"0"62"0"0,2 0 33 0 0,5 3-329 0 0,0 0 0 0 0,0-1 1 0 0,0 0-1 0 0,1 0 1 0 0,-1-1-1 0 0,12 1 0 0 0,47-2 2807 0 0,-46-2-2248 0 0,0 0 0 0 0,0-1 0 0 0,22-7 0 0 0,57-23-1789 0 0,-96 33 815 0 0,11-6-6450 0 0,-2-1-2128 0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7:33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4 19351 0 0,'0'0'439'0'0,"0"0"62"0"0,3-1 33 0 0,-1 1-395 0 0,-1-1 1 0 0,1 1 0 0 0,0-1 0 0 0,0 1 0 0 0,-1 0 0 0 0,1 0-1 0 0,0-1 1 0 0,0 1 0 0 0,0 1 0 0 0,-1-1 0 0 0,1 0 0 0 0,0 0-1 0 0,0 1 1 0 0,-1-1 0 0 0,1 1 0 0 0,0-1 0 0 0,-1 1 0 0 0,1 0-1 0 0,0 0 1 0 0,-1 0 0 0 0,1 0 0 0 0,-1 0 0 0 0,0 0 0 0 0,3 2-1 0 0,2 3 52 0 0,-1 0-1 0 0,0 0 0 0 0,0 1 0 0 0,-1 0 1 0 0,0 0-1 0 0,0 0 0 0 0,0 0 0 0 0,-1 0 1 0 0,4 14-1 0 0,0 4 506 0 0,6 42 0 0 0,-6-12-672 0 0,-3-1 0 0 0,-3 91 0 0 0,-2-131 204 0 0,0-1 0 0 0,-2 1 0 0 0,1 0 0 0 0,-2 0 0 0 0,-7 20 0 0 0,4-13-88 0 0,1 0-1 0 0,-5 38 1 0 0,8-39-93 0 0,-1 1 0 0 0,-1-1 1 0 0,-10 29-1 0 0,-8 6-47 0 0,-28 65 0 0 0,44-109 0 0 0,0 1 0 0 0,-1-1 0 0 0,-16 18 0 0 0,7-9 0 0 0,11-11-138 0 0,-1-1-1 0 0,0 0 1 0 0,0-1-1 0 0,-1 0 1 0 0,0 0 0 0 0,-1 0-1 0 0,1-1 1 0 0,-1-1-1 0 0,-11 6 1 0 0,19-10-442 0 0,-2-1 218 0 0,1-1-1 0 0,0 1 0 0 0,0-1 1 0 0,0 1-1 0 0,0-1 1 0 0,0 0-1 0 0,0 0 1 0 0,0 0-1 0 0,1 0 0 0 0,-1 0 1 0 0,0 0-1 0 0,0 0 1 0 0,1-1-1 0 0,-1 1 1 0 0,1-1-1 0 0,-1 1 1 0 0,1-1-1 0 0,-1 0 0 0 0,1 1 1 0 0,0-1-1 0 0,0 0 1 0 0,0 0-1 0 0,0 0 1 0 0,0 0-1 0 0,1 0 0 0 0,-2-3 1 0 0,-1-11-1685 0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7:34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23039 0 0,'0'0'528'0'0,"2"-11"1259"0"0,1 7-1541 0 0,0 1 0 0 0,0 0-1 0 0,0 0 1 0 0,0 0 0 0 0,0 1 0 0 0,1-1 0 0 0,-1 1 0 0 0,1 0 0 0 0,0-1-1 0 0,0 2 1 0 0,-1-1 0 0 0,1 0 0 0 0,1 1 0 0 0,6-2 0 0 0,7-3 318 0 0,-4 1-558 0 0,0 1 1 0 0,0 0 0 0 0,0 1-1 0 0,22-1 1 0 0,35-3-68 0 0,-70 7-1 0 0,0-1 1 0 0,0 2 0 0 0,0-1-1 0 0,1 0 1 0 0,-1 0-1 0 0,0 0 1 0 0,0 0 0 0 0,0 1-1 0 0,0-1 1 0 0,2 1-1 0 0,2 1-4017 0 0,-15 2 3055 0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7:34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21191 0 0,'0'0'480'0'0,"0"0"67"0"0,2 0 31 0 0,37-9 985 0 0,-1-2 0 0 0,0-1-1 0 0,60-28 1 0 0,-88 36-1305 0 0,-3 1-221 0 0,-1-1 1 0 0,1 0-1 0 0,-1 0 1 0 0,0 0-1 0 0,7-7 1 0 0,-12 10-734 0 0,-1 1-258 0 0,0 0-56 0 0,0 0-13 0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7:40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0 610 13823 0 0,'0'0'315'0'0,"0"0"45"0"0,0 0 21 0 0,0 0-49 0 0,0 0-81 0 0,0 0 481 0 0,0 0 237 0 0,0 0 45 0 0,2-5 8 0 0,6-15 2 0 0,-6 15 0 0 0,5-3 955 0 0,-1-2-1349 0 0,-1-1 0 0 0,5-14 0 0 0,4-7 229 0 0,15-30-198 0 0,-14 27-172 0 0,22-34 1 0 0,-13 24 169 0 0,22-53 1 0 0,-1 1 69 0 0,-32 68-729 0 0,-5 13 0 0 0,13-22 0 0 0,-15 34 0 0 0,-4 9 0 0 0,-1 8 0 0 0,-1-13 0 0 0,-1 15 0 0 0,-1 0 0 0 0,0 1 0 0 0,-7 23 0 0 0,0-2 0 0 0,8-25 0 0 0,4-2 0 0 0,-2-8 0 0 0,0-1 0 0 0,0 1 0 0 0,0-1 0 0 0,0 0 0 0 0,0 1 0 0 0,0-1 0 0 0,1 0 0 0 0,-1 0 0 0 0,0 0 0 0 0,0 0 0 0 0,1 0 0 0 0,-1 0 0 0 0,1 0 0 0 0,-1-1 0 0 0,1 1 0 0 0,-1 0 0 0 0,3 0 0 0 0,-1-1 0 0 0,0 1 0 0 0,0-1 0 0 0,1 0 0 0 0,-1 1 0 0 0,0-1 0 0 0,0-1 0 0 0,1 1 0 0 0,3-1 0 0 0,3-2 0 0 0,-1 1 0 0 0,0-2 0 0 0,0 1 0 0 0,16-9 0 0 0,-1-2 0 0 0,-4 2 0 0 0,41-17 0 0 0,-52 27 0 0 0,-1 4 0 0 0,-6 0 0 0 0,-1 0 0 0 0,1 0 0 0 0,-1 0 0 0 0,0 0 0 0 0,0 0 0 0 0,0 0 0 0 0,0 0 0 0 0,0 1 0 0 0,0-1 0 0 0,-1 0 0 0 0,1 0 0 0 0,-1 1 0 0 0,0-1 0 0 0,1 1 0 0 0,-1-1 0 0 0,0 0 0 0 0,0 1 0 0 0,-1 3 0 0 0,-1 7 0 0 0,0 0 0 0 0,-4 13 0 0 0,6-23 0 0 0,-5 15 0 0 0,1 0 0 0 0,2 0 0 0 0,-1 1 0 0 0,2-1 0 0 0,1 24 0 0 0,0-31 0 0 0,0-7 0 0 0,0 0 0 0 0,0-1 0 0 0,1 1 0 0 0,0 0 0 0 0,-1 0 0 0 0,1 0 0 0 0,2 4 0 0 0,0 2 0 0 0,-1-2 0 0 0,-1 1 0 0 0,0-1 0 0 0,0 0 0 0 0,0 11 0 0 0,0-4 0 0 0,-2-1 0 0 0,-1 0 0 0 0,-1-4-201 0 0,27-33-3801 0 0,-8 5 2469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0:35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87 163 11975 0 0,'0'0'547'0'0,"0"0"-11"0"0,1-1-344 0 0,13-25 1603 0 0,-3 9 907 0 0,-11 15-2158 0 0,1 2-396 0 0,0 0 0 0 0,-1 0 0 0 0,1-1 0 0 0,-1 1 0 0 0,1 0 1 0 0,-1-1-1 0 0,1 1 0 0 0,-1-1 0 0 0,1 1 0 0 0,-1-1 0 0 0,1 1 0 0 0,-1-1 0 0 0,0 1 0 0 0,1-1 0 0 0,-1 1 0 0 0,1-2 0 0 0,1-1 2160 0 0,-3 11-1905 0 0,-13 59-403 0 0,-27 76 0 0 0,24-89 0 0 0,9-29 0 0 0,-1-1 0 0 0,0-1 0 0 0,-16 27 0 0 0,37-98 0 0 0,15-47 499 0 0,34-103 1050 0 0,-59 190-1549 0 0,8-20 0 0 0,-1-1 0 0 0,6-34 0 0 0,-15 62 0 0 0,0 1 0 0 0,0-1 0 0 0,0 0 0 0 0,0 1 0 0 0,1-1 0 0 0,-1 0 0 0 0,0 1 0 0 0,0-1 0 0 0,-1 0 0 0 0,1 1 0 0 0,0-1 0 0 0,0 0 0 0 0,0 1 0 0 0,0-1 0 0 0,-1 1 0 0 0,1-1 0 0 0,0 0 0 0 0,0 1 0 0 0,-1-2 0 0 0,-3 1 0 0 0,-1 0 0 0 0,0 6 0 0 0,9 2 0 0 0,-2-5 0 0 0,1 0 0 0 0,0-1 0 0 0,-1 1 0 0 0,1-1 0 0 0,0 1 0 0 0,0-1 0 0 0,0 0 0 0 0,0 0 0 0 0,0 0 0 0 0,0 0 0 0 0,0-1 0 0 0,0 1 0 0 0,0-1 0 0 0,0 0 0 0 0,0 0 0 0 0,3 0 0 0 0,9-1 0 0 0,29-6 0 0 0,-38 6 0 0 0,27-6 0 0 0,5 0 0 0 0,54-4 0 0 0,-82 10 0 0 0,-1 0 0 0 0,1 0 0 0 0,0-2 0 0 0,-2 1-133 0 0,-6 2-563 0 0,-2 0-258 0 0,0 0-920 0 0,0 0-3643 0 0,0 0-1565 0 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8:05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217 413 10135 0 0,'0'0'464'0'0,"0"0"-9"0"0,0 0-223 0 0,0 0 156 0 0,-12 1 3045 0 0,10-3-3047 0 0,-7 3 855 0 0,0 1-657 0 0,2-2-476 0 0,5 0-5 0 0,1 0 0 0 0,0 0 0 0 0,-1 0 1 0 0,1 0-1 0 0,-1 1 0 0 0,1-1 0 0 0,0 1 0 0 0,-1-1 1 0 0,1 1-1 0 0,-3 0 0 0 0,0 1 151 0 0,-24 7 797 0 0,-23 20 2437 0 0,48-27-3469 0 0,0 1 1 0 0,0-1-1 0 0,0 1 0 0 0,1 0 1 0 0,0 0-1 0 0,-1 0 1 0 0,-2 5-1 0 0,-1 1-9 0 0,-35 61-10 0 0,36-60 0 0 0,5-1 0 0 0,11 10 0 0 0,-3-13 0 0 0,-5-5 0 0 0,0 0 0 0 0,0 0 0 0 0,0 0 0 0 0,0-1 0 0 0,0 0 0 0 0,0 1 0 0 0,0-1 0 0 0,1-1 0 0 0,-1 1 0 0 0,0 0 0 0 0,0-1 0 0 0,0 1 0 0 0,0-1 0 0 0,3-1 0 0 0,8-3 0 0 0,21-10 0 0 0,-25 10 0 0 0,-3 2 0 0 0,-1 0 0 0 0,1 0 0 0 0,-1-1 0 0 0,0 0 0 0 0,0 0 0 0 0,0-1 0 0 0,6-6 0 0 0,68-64 72 0 0,-57 48 438 0 0,-1-1-1 0 0,-2-2 0 0 0,20-35 1 0 0,40-100-129 0 0,-77 159-249 0 0,0 0 1 0 0,0-1-1 0 0,-1 1 1 0 0,0-1-1 0 0,-1 0 0 0 0,1 0 1 0 0,-1 1-1 0 0,0-1 1 0 0,-1 0-1 0 0,0 0 1 0 0,-1-13-1 0 0,1 17-131 0 0,0 0 1 0 0,0 1-1 0 0,0-1 0 0 0,0 1 0 0 0,1-1 1 0 0,-1 1-1 0 0,1-1 0 0 0,0 1 0 0 0,0-1 1 0 0,0 1-1 0 0,0 0 0 0 0,0-1 0 0 0,0 1 1 0 0,3-4-1 0 0,5-11-4 0 0,-8 17 3 0 0,-1 0 0 0 0,0 0 0 0 0,0-1 0 0 0,0 1 0 0 0,0 0 0 0 0,0 0 0 0 0,0 0 0 0 0,0 0 0 0 0,0 0 0 0 0,0 0 0 0 0,0-1 0 0 0,0 1 0 0 0,0 0 0 0 0,0 0 0 0 0,1 0 0 0 0,-1 0 0 0 0,0 0 0 0 0,0-1 0 0 0,0 1 0 0 0,0 0 0 0 0,0 0 0 0 0,-1 0 0 0 0,1 0 0 0 0,0 0 0 0 0,0-1 0 0 0,0 1 0 0 0,0 0 0 0 0,0 0 0 0 0,0 0 0 0 0,0 0 0 0 0,0 0 0 0 0,0-1 0 0 0,0 1 0 0 0,0 0 0 0 0,0 0 0 0 0,0 0 0 0 0,-1 0 0 0 0,1 0 0 0 0,0 0 0 0 0,-7 1 0 0 0,-4 6 0 0 0,9-6 0 0 0,1 1 0 0 0,0-1 0 0 0,-1 1 0 0 0,1-1 0 0 0,0 1 0 0 0,-1 0 0 0 0,1-1 0 0 0,0 1 0 0 0,0 0 0 0 0,1 0 0 0 0,-1 0 0 0 0,0 0 0 0 0,1 0 0 0 0,-1 0 0 0 0,1 0 0 0 0,-1 0 0 0 0,1 0 0 0 0,0 0 0 0 0,0 0 0 0 0,0 3 0 0 0,-4 20 0 0 0,-30 51 0 0 0,-53 144 0 0 0,67-173 0 0 0,-21 51 0 0 0,32-60 0 0 0,6-29 0 0 0,3-9 0 0 0,0 0 0 0 0,0 0 0 0 0,0 1 0 0 0,-1-1 0 0 0,1 0 0 0 0,0 0 0 0 0,0 0 0 0 0,0 1 0 0 0,0-1 0 0 0,0 0 0 0 0,0 0 0 0 0,0 1 0 0 0,0-1 0 0 0,0 0 0 0 0,0 0 0 0 0,0 1 0 0 0,0-1 0 0 0,0 0 0 0 0,0 0 0 0 0,0 0 0 0 0,0 1 0 0 0,1-1 0 0 0,-1 0 0 0 0,0 0 0 0 0,0 0 0 0 0,0 1 0 0 0,0-1 0 0 0,0 0 0 0 0,1 0 0 0 0,5 11 0 0 0,0-4 0 0 0,14 0 0 0 0,-6-6 0 0 0,-10-3 0 0 0,-1 0 0 0 0,20-5-31 0 0,-15 5-31 0 0,-1 0 1 0 0,0 0-1 0 0,0-1 0 0 0,0 0 0 0 0,11-6 1 0 0,19-11-3211 0 0,-45 10-712 0 0,7 9 1937 0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8:06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 13823 0 0,'0'0'315'0'0,"0"0"45"0"0,0 0 21 0 0,-2 0-49 0 0,-17-3-137 0 0,18 3 170 0 0,1 0 122 0 0,0 0 22 0 0,0 0 3 0 0,0 0 0 0 0,0 0 0 0 0,0 0 0 0 0,0 0 0 0 0,0 0 0 0 0,0 0 0 0 0,0 0 0 0 0,0 0-69 0 0,0 0-222 0 0,0 0 166 0 0,0 0 101 0 0,0 0 21 0 0,0 0-66 0 0,1 0-294 0 0,3 2-133 0 0,-4-2-10 0 0,-1 0-19 0 0,16-1 92 0 0,-13 1 292 0 0,-2 0 117 0 0,0 0 21 0 0,-2 1-626 0 0,0 0-1 0 0,0-1 0 0 0,0 1 1 0 0,0-1-1 0 0,0 0 1 0 0,0 1-1 0 0,0-1 0 0 0,0 0 1 0 0,-1 0-1 0 0,1 0 1 0 0,-3-1-1 0 0,-13 0-6364 0 0,18 1-849 0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8:06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13823 0 0,'0'0'315'0'0,"0"0"45"0"0,0 0 21 0 0,0 0-49 0 0,0 0-81 0 0,0 0 481 0 0,0 0 237 0 0,0 0 45 0 0,0 0-61 0 0,0 0-288 0 0,0 0-121 0 0,0 0-28 0 0,5-9 1532 0 0,1 5-1699 0 0,-5 2-333 0 0,1 1-1 0 0,0-1 1 0 0,0 0 0 0 0,1 1-1 0 0,-1 0 1 0 0,0 0 0 0 0,0-1 0 0 0,1 1-1 0 0,-1 1 1 0 0,1-1 0 0 0,-1 0-1 0 0,0 0 1 0 0,1 1 0 0 0,-1 0 0 0 0,1-1-1 0 0,4 1 1 0 0,215-2 1631 0 0,-203-1-2154 0 0,-16 2 107 0 0,1 0 0 0 0,0 1 1 0 0,0-1-1 0 0,0 0 0 0 0,0 1 0 0 0,4 0 1 0 0,-16 7-4440 0 0,0-2-1640 0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8:07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13823 0 0,'0'0'630'0'0,"0"0"-13"0"0,3 0-393 0 0,14-2-283 0 0,-12 2 426 0 0,1 0 1 0 0,-1-1 0 0 0,1 0 0 0 0,0 0-1 0 0,-1-1 1 0 0,0 1 0 0 0,8-4 0 0 0,-10 3-76 0 0,0 1 0 0 0,0 0 0 0 0,1 0 0 0 0,-1 0 0 0 0,5 0 0 0 0,13-5 634 0 0,-17 5-863 0 0,0 0-1 0 0,0 0 1 0 0,0 1 0 0 0,0-1-1 0 0,0 1 1 0 0,0 0 0 0 0,0 0-1 0 0,0 0 1 0 0,7 1 0 0 0,17 1-74 0 0,-16-2 11 0 0,4 2 9 0 0,-11-3-68 0 0,3-2-92 0 0,-7 3-900 0 0,-1 0-385 0 0,0 0-78 0 0,0 0-20 0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8:07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15663 0 0,'0'0'356'0'0,"0"0"50"0"0,0 0 20 0 0,0 0-42 0 0,0 0-112 0 0,0 0 463 0 0,0 0 234 0 0,0 0 45 0 0,0 0-61 0 0,0 0-288 0 0,2 2-121 0 0,4 3-402 0 0,0-1-1 0 0,0 1 1 0 0,1-1-1 0 0,-1 0 1 0 0,1-1-1 0 0,0 0 1 0 0,8 3-1 0 0,-1 0 152 0 0,0 0-1 0 0,-1 2 1 0 0,1-1-1 0 0,-1 2 1 0 0,-1 0 0 0 0,14 12-1 0 0,-22-17-292 0 0,0 0 0 0 0,0 0 0 0 0,-1 1 0 0 0,1-1 0 0 0,-1 1 0 0 0,0 0 0 0 0,0 0 0 0 0,-1 0 0 0 0,0 0 0 0 0,0 0 0 0 0,0 0 0 0 0,0 1 0 0 0,-1-1 0 0 0,0 1 0 0 0,0-1 0 0 0,0 1 0 0 0,-1-1 0 0 0,1 1 0 0 0,-1 0 0 0 0,-1-1 0 0 0,1 1 0 0 0,-1-1 0 0 0,0 1 0 0 0,-1-1 0 0 0,1 1 0 0 0,-5 9 0 0 0,-2 4 0 0 0,-1-1 0 0 0,0 0 0 0 0,-1 0 0 0 0,-20 24 0 0 0,1-7 0 0 0,-1-1 0 0 0,-66 58 0 0 0,93-90 41 0 0,-9 12-351 0 0,11-13-1094 0 0,10-3-2533 0 0,3-3 1891 0 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8:08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11975 0 0,'5'-4'148'0'0,"-2"2"-18"0"0,-1 1-1 0 0,0 0 0 0 0,1 0 0 0 0,0 0 0 0 0,-1 0 1 0 0,1 0-1 0 0,-1 0 0 0 0,1 1 0 0 0,4-1 0 0 0,-6 1 602 0 0,1-3 433 0 0,-1 1 1 0 0,1-1-1 0 0,0 1 1 0 0,-1 0-1 0 0,1 0 1 0 0,0 0-1 0 0,4-3 1 0 0,-5 5-1138 0 0,1 0 1 0 0,-1 1-1 0 0,1-1 1 0 0,-1 0 0 0 0,0 1-1 0 0,1-1 1 0 0,-1 1-1 0 0,0 0 1 0 0,1-1-1 0 0,-1 1 1 0 0,0 0-1 0 0,0 0 1 0 0,0 0 0 0 0,1 0-1 0 0,-1 0 1 0 0,0 0-1 0 0,0 0 1 0 0,0 0-1 0 0,-1 0 1 0 0,1 1-1 0 0,1 1 1 0 0,3 4 352 0 0,42 51 137 0 0,-30-36-316 0 0,1 0-1 0 0,27 24 1 0 0,-34-35-201 0 0,-3-4 0 0 0,0-1 0 0 0,0 1 0 0 0,0-1 0 0 0,1 0 0 0 0,-1-1 0 0 0,2 0 0 0 0,13 5 0 0 0,12 9 72 0 0,-34-18 299 0 0,2-1-295 0 0,1 1-321 0 0,-9-6 27 0 0,-47-23-4767 0 0,45 21-336 0 0,3-3-1317 0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8:08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2 15663 0 0,'0'0'356'0'0,"0"0"50"0"0,0 0 20 0 0,0 0-42 0 0,-6-1 300 0 0,4 2 2575 0 0,1 3-3104 0 0,0-1 0 0 0,0 1 0 0 0,0-1 0 0 0,-1 0 0 0 0,1 1-1 0 0,-1-1 1 0 0,0 0 0 0 0,0 0 0 0 0,0 0 0 0 0,-1 0 0 0 0,1 0 0 0 0,-1 0 0 0 0,1-1 0 0 0,-7 5 0 0 0,6-4-150 0 0,1 0 1 0 0,-1 1 0 0 0,1-1-1 0 0,-1 1 1 0 0,1-1 0 0 0,0 1-1 0 0,-3 7 1 0 0,-7 14 409 0 0,-4-2-14 0 0,-1-1 0 0 0,0 0 1 0 0,-38 34-1 0 0,49-50-621 0 0,1 0 0 0 0,0 1 0 0 0,0-1 0 0 0,0 1 0 0 0,-3 7 1 0 0,4-6-159 0 0,-1-1 1 0 0,1 0-1 0 0,-10 10 1 0 0,13-16-614 0 0,1-1-802 0 0,-2 1-3252 0 0,-9 5-1393 0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8:09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264 208 10135 0 0,'0'0'464'0'0,"0"0"-9"0"0,0 0-155 0 0,0 0 443 0 0,-1-1 227 0 0,1 0-838 0 0,-1 0-1 0 0,0 0 1 0 0,1 1-1 0 0,-1-1 0 0 0,1 0 1 0 0,-1 0-1 0 0,1 0 1 0 0,0 0-1 0 0,-1 1 0 0 0,1-1 1 0 0,0 0-1 0 0,0 0 1 0 0,-1 0-1 0 0,1 0 0 0 0,0 0 1 0 0,0 0-1 0 0,0 0 1 0 0,0 0-1 0 0,0 0 0 0 0,0 0 1 0 0,1 0-1 0 0,-1 0 1 0 0,0 1-1 0 0,0-1 0 0 0,1 0 1 0 0,-1 0-1 0 0,0 0 1 0 0,1 0-1 0 0,-1 0 0 0 0,1 1 1 0 0,-1-1-1 0 0,1 0 1 0 0,0 0-1 0 0,1-4 509 0 0,-13-8 4343 0 0,10 11-4931 0 0,1 1 0 0 0,-1 0 0 0 0,0-1 1 0 0,0 1-1 0 0,1 0 0 0 0,-1 0 0 0 0,0-1 1 0 0,0 1-1 0 0,0 0 0 0 0,0 0 0 0 0,0 0 0 0 0,-1 0 1 0 0,1 0-1 0 0,0 1 0 0 0,0-1 0 0 0,-1 0 1 0 0,1 1-1 0 0,0-1 0 0 0,-1 0 0 0 0,1 1 0 0 0,-1 0 1 0 0,1-1-1 0 0,-1 1 0 0 0,1 0 0 0 0,-3-1 0 0 0,-1 1 124 0 0,-1-1-1 0 0,1 1 0 0 0,-1 1 1 0 0,1-1-1 0 0,-10 2 0 0 0,10 0-175 0 0,0-1 0 0 0,0 1 0 0 0,0 1 0 0 0,0-1 0 0 0,0 1 0 0 0,0-1 0 0 0,0 2 0 0 0,1-1 0 0 0,0 0 0 0 0,-1 1 0 0 0,-3 4 0 0 0,-6 8 0 0 0,-19 26 0 0 0,30-38 0 0 0,0 0 0 0 0,0-1 0 0 0,0 0 0 0 0,0 0 0 0 0,-7 5 0 0 0,8-7 0 0 0,0 1 0 0 0,-1-1 0 0 0,1 1 0 0 0,0 0 0 0 0,0 0 0 0 0,0 0 0 0 0,1 0 0 0 0,-1 0 0 0 0,0 0 0 0 0,1 0 0 0 0,-1 1 0 0 0,1-1 0 0 0,0 0 0 0 0,0 1 0 0 0,-2 4 0 0 0,1 3 0 0 0,0 0 0 0 0,0-1 0 0 0,-1 1 0 0 0,-5 8 0 0 0,8-16 0 0 0,0-1 0 0 0,0 0 0 0 0,0 0 0 0 0,0 0 0 0 0,0 1 0 0 0,0-1 0 0 0,0 0 0 0 0,0 0 0 0 0,1 0 0 0 0,-1 1 0 0 0,0-1 0 0 0,1 0 0 0 0,-1 0 0 0 0,1 0 0 0 0,-1 0 0 0 0,1 0 0 0 0,-1 0 0 0 0,1 0 0 0 0,0 0 0 0 0,0 0 0 0 0,-1 0 0 0 0,1 0 0 0 0,0 0 0 0 0,0-1 0 0 0,0 1 0 0 0,0 0 0 0 0,0 0 0 0 0,0-1 0 0 0,2 2 0 0 0,0 0 0 0 0,0 0 0 0 0,1 0 0 0 0,-1 0 0 0 0,1-1 0 0 0,0 1 0 0 0,-1-1 0 0 0,1 0 0 0 0,4 1 0 0 0,-3-2 0 0 0,0-1 0 0 0,-1 0 0 0 0,0 0 0 0 0,1-1 0 0 0,-1 1 0 0 0,0-1 0 0 0,0 0 0 0 0,1 0 0 0 0,4-4 0 0 0,6-2 0 0 0,7-3 5 0 0,0-2 0 0 0,0 0 1 0 0,-2-2-1 0 0,0 0 0 0 0,0-1 0 0 0,-1-1 0 0 0,-1-1 0 0 0,-1 0 0 0 0,-1-2 1 0 0,0 0-1 0 0,-2 0 0 0 0,0-2 0 0 0,18-37 0 0 0,-29 49 390 0 0,1 1 1 0 0,2-19-1 0 0,4-7 379 0 0,-7 25-758 0 0,-3 10-16 0 0,0 0 0 0 0,0 0 0 0 0,0 0 0 0 0,-1 0 0 0 0,1 0 0 0 0,0 0 0 0 0,0 0 0 0 0,0 0 0 0 0,0 0 0 0 0,0 0 0 0 0,0 0 0 0 0,0 0 0 0 0,0 0 0 0 0,-1 0 0 0 0,1 0 0 0 0,0 0 0 0 0,0 0 0 0 0,0 0 0 0 0,0 0 0 0 0,0 0 0 0 0,0 0 0 0 0,0 0 0 0 0,0 0 0 0 0,0 0 0 0 0,-1 0 0 0 0,1 0 0 0 0,0 0 0 0 0,0 0 0 0 0,0 0 0 0 0,0 0 0 0 0,0 0 0 0 0,0-1 0 0 0,0 1 0 0 0,0 0 0 0 0,0 0 0 0 0,0 0 0 0 0,0 0 0 0 0,0 0 0 0 0,0 0 0 0 0,-1 0 0 0 0,1 0 0 0 0,0 0 0 0 0,0 0 0 0 0,0-1 0 0 0,0 1 0 0 0,0 0 0 0 0,0 0 0 0 0,0 0 0 0 0,0 0 0 0 0,0 0 0 0 0,0 0 0 0 0,0 0 0 0 0,0 0 0 0 0,0-1 0 0 0,0 1 0 0 0,0 0 0 0 0,0 0 0 0 0,0 0 0 0 0,0 0 0 0 0,0 0 0 0 0,1 0 0 0 0,-1 0 0 0 0,0 0 0 0 0,0 0 0 0 0,0 0 0 0 0,0-1 0 0 0,-6 6 0 0 0,6-5 0 0 0,-9 9 0 0 0,1 1 0 0 0,0-1 0 0 0,0 1 0 0 0,-11 21 0 0 0,-21 49 0 0 0,19-37 0 0 0,8-15 0 0 0,8-16 0 0 0,0 0 0 0 0,-1-1 0 0 0,-11 17 0 0 0,9-19 0 0 0,6-7 0 0 0,1 0 0 0 0,-1 0 0 0 0,0 0 0 0 0,1 0 0 0 0,0 0 0 0 0,0 0 0 0 0,-1 0 0 0 0,1 0 0 0 0,-1 5 0 0 0,2-4 0 0 0,-1 1 0 0 0,1-1 0 0 0,0 1 0 0 0,1 0 0 0 0,-1-1 0 0 0,1 1 0 0 0,-1-1 0 0 0,1 1 0 0 0,0-1 0 0 0,2 5 0 0 0,2 2 0 0 0,-3-9 0 0 0,0 0 0 0 0,0 0 0 0 0,0 0 0 0 0,0 0 0 0 0,1 0 0 0 0,-1 0 0 0 0,0 0 0 0 0,0-1 0 0 0,1 1 0 0 0,-1-1 0 0 0,0 0 0 0 0,1 1 0 0 0,-1-1 0 0 0,1 0 0 0 0,3-1 0 0 0,0 1 0 0 0,0-1 0 0 0,0 0 0 0 0,0 0 0 0 0,0-1 0 0 0,7-2 0 0 0,2-3 0 0 0,0-1 0 0 0,0-1 0 0 0,0 0 0 0 0,-1 0 0 0 0,21-20 0 0 0,-12 7 0 0 0,-1-1 0 0 0,21-30 0 0 0,-74 119 2032 0 0,-1 20-3400 0 0,31-86 1346 0 0,1 1 0 0 0,0 0 0 0 0,0 0 0 0 0,-1-1 0 0 0,1 1 1 0 0,0 0-1 0 0,0 0 0 0 0,0 0 0 0 0,0-1 0 0 0,0 1 0 0 0,0 0 0 0 0,0 0 0 0 0,0 0 0 0 0,0-1 0 0 0,1 1 0 0 0,-1 0 0 0 0,0 0 0 0 0,0-1 0 0 0,1 1 1 0 0,-1 0-1 0 0,0-1 0 0 0,1 1 0 0 0,-1 0 0 0 0,1-1 0 0 0,-1 1 0 0 0,2 1 0 0 0,10 9 3 0 0,-7-10 20 0 0,-3-1 1 0 0,3 1-2 0 0,-1-1 0 0 0,1 1 0 0 0,0-1 0 0 0,0 0 0 0 0,0-1 0 0 0,0 1 0 0 0,-1-1 0 0 0,1 0 0 0 0,0 0 0 0 0,0 0 0 0 0,7-4 0 0 0,7-3 0 0 0,25-15 0 0 0,-37 18 0 0 0,8-3 0 0 0,17-9 0 0 0,-1-2 0 0 0,-1-1 0 0 0,43-36 0 0 0,-66 49-7 0 0,-5 5 16 0 0,1-1 0 0 0,0 1 0 0 0,0-1-1 0 0,0 1 1 0 0,0 0 0 0 0,0 0 0 0 0,6-2 0 0 0,-8 3 328 0 0,-1 3-272 0 0,-1 0 0 0 0,0 1-1 0 0,1-1 1 0 0,-1 0 0 0 0,0 0-1 0 0,0 0 1 0 0,0 0-1 0 0,0 0 1 0 0,-1 0 0 0 0,1-1-1 0 0,-1 1 1 0 0,1 0 0 0 0,-1 0-1 0 0,1-1 1 0 0,-1 1 0 0 0,0-1-1 0 0,-3 3 1 0 0,2-2 6 0 0,0 0 0 0 0,0 1 0 0 0,1-1 1 0 0,-1 1-1 0 0,-2 3 0 0 0,3 0-71 0 0,-1 0 0 0 0,1 0 0 0 0,0 0 0 0 0,1 0 0 0 0,0 0 0 0 0,0 0 0 0 0,0 0 0 0 0,1 1 0 0 0,0 9 0 0 0,-3 25 0 0 0,1-35 0 0 0,0-1 0 0 0,0 0 0 0 0,0 1 0 0 0,0-1 0 0 0,-1 0 0 0 0,-6 9 0 0 0,-2 3 0 0 0,10-14 0 0 0,0 0 0 0 0,0 1 0 0 0,0-1 0 0 0,0 0 0 0 0,1 0 0 0 0,-1 1 0 0 0,1-1 0 0 0,0 0 0 0 0,0 0 0 0 0,0 1 0 0 0,0-1 0 0 0,1 0 0 0 0,-1 1 0 0 0,3 5 0 0 0,1 19 0 0 0,-4-17 0 0 0,2 14 0 0 0,-3 30 0 0 0,0-48 0 0 0,0 0 0 0 0,0 0 0 0 0,-1 0 0 0 0,1 0 0 0 0,-2 0 0 0 0,1 0 0 0 0,-1 0 0 0 0,-6 11 0 0 0,7-15 0 0 0,0 1 0 0 0,1 0 0 0 0,0 0 0 0 0,-1-1 0 0 0,0 9 0 0 0,1-10 0 0 0,1 1 0 0 0,-1 0 0 0 0,1 0 0 0 0,-1-1 0 0 0,0 1 0 0 0,0 0 0 0 0,0-1 0 0 0,-1 1 0 0 0,1-1 0 0 0,-1 1 0 0 0,1-1 0 0 0,-1 0 0 0 0,-2 3 0 0 0,-21 11 0 0 0,21-13-46 0 0,-1 0 0 0 0,0 0 0 0 0,0 0 0 0 0,0-1 0 0 0,0 0 0 0 0,-1 0 0 0 0,1 0 0 0 0,-1-1-1 0 0,1 0 1 0 0,-1 0 0 0 0,-10 0 0 0 0,-1-1-271 0 0,1-1-1 0 0,-27-5 0 0 0,-2 0-3 0 0,16 3-52 0 0,14 1-2128 0 0,0 0-1 0 0,-19-6 0 0 0,31 7 455 0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8:10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0,'0'0'630'0'0,"0"0"-13"0"0,1 1-393 0 0,6 1-57 0 0,-5-1 563 0 0,-2-1 242 0 0,0 0 42 0 0,0 0 8 0 0,21 1 2066 0 0,-9 0-2149 0 0,67 4 1402 0 0,-69-3-2341 0 0,-7-1 0 0 0,0-1 0 0 0,1 1 0 0 0,-1-1 0 0 0,0 0 0 0 0,1 0 0 0 0,-1 0 0 0 0,4-1 0 0 0,16 1 12 0 0,-12 0-27 0 0,0-1-1 0 0,0 0 1 0 0,0 0 0 0 0,12-4 0 0 0,-22 5-322 0 0,-1 0-138 0 0,0 0-33 0 0,0 0-140 0 0,0 0-572 0 0,0 0-253 0 0,-2 0-1108 0 0,-8 3-4241 0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8:10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13823 0 0,'0'0'630'0'0,"0"0"-13"0"0,0 0-252 0 0,0 0 391 0 0,2 1 216 0 0,2 1-461 0 0,1-1 0 0 0,0 0 0 0 0,0 0-1 0 0,0 0 1 0 0,0 0 0 0 0,0-1 0 0 0,1 0 0 0 0,-1 0 0 0 0,0 0-1 0 0,0-1 1 0 0,5-1 0 0 0,9-2 666 0 0,30-12 0 0 0,-33 10-201 0 0,34-8-1 0 0,-44 12-955 0 0,-4 2-21 0 0,0-1 1 0 0,0 1 0 0 0,0-1-1 0 0,0 1 1 0 0,0 0 0 0 0,0 0 0 0 0,0-1-1 0 0,3 2 1 0 0,2 0-201 0 0,-6-1-850 0 0,-1 0-385 0 0,-1 1-79 0 0,-5 5-18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0:36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6 13823 0 0,'0'0'315'0'0,"0"0"45"0"0,0 0 21 0 0,0 0-49 0 0,0 0-149 0 0,0 0 194 0 0,0 0 110 0 0,2-1 22 0 0,26 0 1027 0 0,-27 1-1024 0 0,11 0 1536 0 0,-10-1-1742 0 0,2 0-14 0 0,1 1 0 0 0,-1-1 0 0 0,0 1-1 0 0,1 0 1 0 0,-1 0 0 0 0,0 0-1 0 0,6 2 1 0 0,-9-2-290 0 0,0 0 0 0 0,-1 0 0 0 0,1 0-1 0 0,0 0 1 0 0,0 0 0 0 0,-1 0 0 0 0,1 0 0 0 0,0 1 0 0 0,-1-1-1 0 0,1 0 1 0 0,0 1 0 0 0,-1-1 0 0 0,1 0 0 0 0,0 1 0 0 0,-1-1-1 0 0,1 1 1 0 0,-1-1 0 0 0,1 1 0 0 0,-1-1 0 0 0,1 1 0 0 0,-1-1-1 0 0,1 1 1 0 0,-1 0 0 0 0,0-1 0 0 0,1 1 0 0 0,-1 0-1 0 0,0-1 1 0 0,1 1 0 0 0,-1 0 0 0 0,0-1 0 0 0,0 1 0 0 0,1 1-1 0 0,0 4 398 0 0,1-2-319 0 0,0 1 0 0 0,0 0 1 0 0,0-1-1 0 0,-1 1 0 0 0,0 0 0 0 0,0 0 1 0 0,0 0-1 0 0,-1 0 0 0 0,0 0 0 0 0,1 0 1 0 0,-2 0-1 0 0,1 0 0 0 0,-1 0 1 0 0,1 0-1 0 0,-1 0 0 0 0,-1-1 0 0 0,1 1 1 0 0,-1 0-1 0 0,-2 5 0 0 0,-1-1-80 0 0,0-1 0 0 0,0 1 0 0 0,-1-1 0 0 0,0 0 0 0 0,-1 0 0 0 0,0-1 0 0 0,0 0 0 0 0,0 0 0 0 0,-15 10 0 0 0,8-8 0 0 0,0 1 0 0 0,0-1 0 0 0,-16 7 0 0 0,23-13 0 0 0,-1-1 0 0 0,0-3 0 0 0,5-5 0 0 0,3 5 0 0 0,-1-2 0 0 0,7-8 0 0 0,-4 6 0 0 0,1 1 0 0 0,0 0 0 0 0,1 0 0 0 0,-1 0 0 0 0,1 0 0 0 0,-1 1 0 0 0,1-1 0 0 0,8-4 0 0 0,-9 5 0 0 0,19-10 0 0 0,-13 10 0 0 0,0 2 0 0 0,-2 6 0 0 0,-5-2-39 0 0,-1-1 0 0 0,1 0 0 0 0,0 0 0 0 0,-1 0-1 0 0,0 1 1 0 0,1-1 0 0 0,0 4 0 0 0,13 46-524 0 0,0-55-964 0 0,-9 0-2319 0 0,-3 1 3159 0 0,0-1 1 0 0,0 1 0 0 0,-1-1-1 0 0,1 0 1 0 0,-1 0-1 0 0,0 1 1 0 0,1-2 0 0 0,-1 1-1 0 0,-1 0 1 0 0,4-6-1 0 0,-4 6-1361 0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8:13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14 533 11975 0 0,'0'0'267'0'0,"0"0"42"0"0,0 0 17 0 0,-1 0-28 0 0,-5-1-58 0 0,5 1 491 0 0,-5 2 2603 0 0,6-3-1180 0 0,2-4-2399 0 0,8-14 1175 0 0,0 0 1 0 0,2 1-1 0 0,-1 1 1 0 0,23-25 0 0 0,10-15 594 0 0,123-221 523 0 0,-157 260-2048 0 0,19-25 0 0 0,-17 26 0 0 0,-31 51 0 0 0,12-25 0 0 0,1 0 0 0 0,0 1 0 0 0,0 0 0 0 0,1 0 0 0 0,-7 20 0 0 0,9-10 0 0 0,6-12 0 0 0,-1-5 0 0 0,6 9 0 0 0,-3-12 0 0 0,-4 0 0 0 0,6 2 0 0 0,0-1 0 0 0,1 1 0 0 0,-1-2 0 0 0,0 1 0 0 0,0-1 0 0 0,1 0 0 0 0,-1-1 0 0 0,0 1 0 0 0,1-2 0 0 0,-1 1 0 0 0,0-1 0 0 0,12-4 0 0 0,-8 1 0 0 0,0 1 0 0 0,13-4 0 0 0,-21 7 0 0 0,-2 1 0 0 0,-1 0 0 0 0,0 0 0 0 0,1 0 0 0 0,-1-1 0 0 0,0 1 0 0 0,1 0 0 0 0,-1 0 0 0 0,0 0 0 0 0,1 0 0 0 0,-1 0 0 0 0,0 0 0 0 0,1 0 0 0 0,-1 0 0 0 0,0 0 0 0 0,1 0 0 0 0,-1 1 0 0 0,0-1 0 0 0,1 0 0 0 0,-1 0 0 0 0,0 0 0 0 0,1 0 0 0 0,-1 0 0 0 0,0 1 0 0 0,0-1 0 0 0,1 0 0 0 0,-1 0 0 0 0,0 0 0 0 0,0 1 0 0 0,1-1 0 0 0,-1 0 0 0 0,0 0 0 0 0,0 1 0 0 0,0-1 0 0 0,1 0 0 0 0,-1 1 0 0 0,0-1 0 0 0,0 0 0 0 0,0 0 0 0 0,0 1 0 0 0,0-1 0 0 0,0 0 0 0 0,0 1 0 0 0,0-1 0 0 0,0 0 0 0 0,0 1 0 0 0,0-1 0 0 0,0 0 0 0 0,0 1 0 0 0,0-1 0 0 0,0 0 0 0 0,0 1 0 0 0,0-1 0 0 0,0 0 0 0 0,0 1 0 0 0,0-1 0 0 0,0 1 0 0 0,-1 23 0 0 0,0 0 0 0 0,-1 0 0 0 0,-1 0 0 0 0,-8 26 0 0 0,3-10 0 0 0,7-34 0 0 0,0-1 0 0 0,1 0 0 0 0,0 1 0 0 0,0-1 0 0 0,0 1 0 0 0,0-1 0 0 0,2 7 0 0 0,3 3 0 0 0,0-12 0 0 0,-3-2 0 0 0,8 5 0 0 0,-9-5 0 0 0,-1 0 0 0 0,1-1 0 0 0,0 1 0 0 0,-1-1 0 0 0,1 0 0 0 0,0 1 0 0 0,-1-1 0 0 0,1 1 0 0 0,0-1 0 0 0,0 0 0 0 0,-1 0 0 0 0,1 1 0 0 0,0-1 0 0 0,0 0 0 0 0,0 0 0 0 0,-1 0 0 0 0,1 0 0 0 0,0 0 0 0 0,0 0 0 0 0,0 0 0 0 0,-1 0 0 0 0,3-1 0 0 0,0 1 0 0 0,12 0 0 0 0,-8 0 0 0 0,1 0 0 0 0,-1 0 0 0 0,0 0 0 0 0,1-1 0 0 0,9-2 0 0 0,-14 1 0 0 0,0 1 0 0 0,1 0 0 0 0,-1-1 0 0 0,0 1 0 0 0,0-1 0 0 0,0 0 0 0 0,-1 0 0 0 0,1 0 0 0 0,0 0 0 0 0,-1-1 0 0 0,1 1 0 0 0,-1-1 0 0 0,0 0 0 0 0,0 1 0 0 0,0-1 0 0 0,2-4 0 0 0,-4 7 0 0 0,1-1 0 0 0,-1 1 0 0 0,0 0 0 0 0,1-1 0 0 0,-1 1 0 0 0,0-1 0 0 0,0 1 0 0 0,0-1 0 0 0,1 1 0 0 0,-1-1 0 0 0,0 1 0 0 0,0-1 0 0 0,0 1 0 0 0,0-1 0 0 0,0 1 0 0 0,0-1 0 0 0,0 1 0 0 0,0-1 0 0 0,0 1 0 0 0,0-1 0 0 0,0 1 0 0 0,0-1 0 0 0,0 1 0 0 0,0-1 0 0 0,-1 1 0 0 0,1-1 0 0 0,-1 0 0 0 0,1-1 0 0 0,-3-4 0 0 0,-5 5 0 0 0,-19 6-2793 0 0,21-5 1770 0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8:15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305 361 8287 0 0,'0'0'382'0'0,"0"0"-8"0"0,0 0-32 0 0,0 0 750 0 0,2-19 4665 0 0,-3 16-5358 0 0,1 1 1 0 0,-1-1-1 0 0,0 0 1 0 0,1 0-1 0 0,-1 1 0 0 0,0-1 1 0 0,-1 1-1 0 0,1-1 1 0 0,0 1-1 0 0,-1-1 1 0 0,0 1-1 0 0,1 0 0 0 0,-1 0 1 0 0,0 0-1 0 0,-4-4 1 0 0,3 3-92 0 0,-1 0 1 0 0,0 0-1 0 0,0 0 1 0 0,0 1 0 0 0,0-1-1 0 0,0 1 1 0 0,0 0-1 0 0,-8-2 1 0 0,8 4-291 0 0,1 0 1 0 0,0 1-1 0 0,0-1 0 0 0,0 1 1 0 0,0 0-1 0 0,0 0 0 0 0,0 0 1 0 0,-5 3-1 0 0,-4 3-18 0 0,1 1 0 0 0,0 1 0 0 0,0 0 0 0 0,1 0 0 0 0,-17 20 0 0 0,7-6 0 0 0,2 0 0 0 0,0 0 0 0 0,2 2 0 0 0,-22 43 0 0 0,35-61 0 0 0,0 0 0 0 0,0 1 0 0 0,-1 7 0 0 0,3-13 0 0 0,1 0 0 0 0,0 0 0 0 0,0 1 0 0 0,-1-1 0 0 0,1 0 0 0 0,1 1 0 0 0,-1-1 0 0 0,0 0 0 0 0,0 1 0 0 0,1-1 0 0 0,0 0 0 0 0,-1 0 0 0 0,1 1 0 0 0,1 1 0 0 0,6 6 0 0 0,-7-8 0 0 0,1-1 0 0 0,0 0 0 0 0,0 0 0 0 0,1 0 0 0 0,-1 0 0 0 0,0-1 0 0 0,0 1 0 0 0,0 0 0 0 0,1-1 0 0 0,-1 0 0 0 0,0 1 0 0 0,0-1 0 0 0,1 0 0 0 0,-1 0 0 0 0,0 0 0 0 0,1-1 0 0 0,1 0 0 0 0,7 0 0 0 0,-1-2 0 0 0,12-4 0 0 0,-11 3 9 0 0,0 0-1 0 0,-1-1 1 0 0,0-1-1 0 0,0 0 1 0 0,-1 0 0 0 0,0-1-1 0 0,0 0 1 0 0,0 0-1 0 0,8-11 1 0 0,8-10 127 0 0,30-44 1 0 0,-40 50-53 0 0,7-10 317 0 0,-1-2 0 0 0,-1 0 1 0 0,22-57-1 0 0,-21 48-401 0 0,-13 26 0 0 0,11-27 0 0 0,-18 38 0 0 0,1 1 0 0 0,-1 0 0 0 0,0 0 0 0 0,0 0 0 0 0,0-1 0 0 0,-1 1 0 0 0,0 0 0 0 0,0-1 0 0 0,-1 1 0 0 0,0-6 0 0 0,1 10 0 0 0,-1-1 0 0 0,1 1 0 0 0,0-1 0 0 0,0 1 0 0 0,0-1 0 0 0,0 1 0 0 0,1-1 0 0 0,-1 1 0 0 0,0-1 0 0 0,1 1 0 0 0,-1-1 0 0 0,1 1 0 0 0,-1-1 0 0 0,1 1 0 0 0,0 0 0 0 0,-1-1 0 0 0,1 1 0 0 0,0 0 0 0 0,0 0 0 0 0,0 0 0 0 0,0-1 0 0 0,0 1 0 0 0,0 0 0 0 0,3-1 0 0 0,0-5 0 0 0,-8 5 72 0 0,3 15 787 0 0,-1-2-931 0 0,0-1 0 0 0,-1 1 0 0 0,0-1 0 0 0,-1 0 0 0 0,0 0 0 0 0,-1 0 0 0 0,-10 16 0 0 0,-9 21-227 0 0,1 22 299 0 0,1-4 0 0 0,-19 56 0 0 0,35-101 0 0 0,-6 20 0 0 0,-9 65 0 0 0,22-79 0 0 0,3-11 0 0 0,0-12 0 0 0,-2-2 0 0 0,-1 0 0 0 0,-1-1 0 0 0,0 1 0 0 0,1-1 0 0 0,-1 1 0 0 0,0-1 0 0 0,1 1 0 0 0,-1-1 0 0 0,1 0 0 0 0,-1 1 0 0 0,1-1 0 0 0,-1 0 0 0 0,1 1 0 0 0,0-1 0 0 0,-1 0 0 0 0,1 0 0 0 0,-1 1 0 0 0,1-1 0 0 0,0 0 0 0 0,-1 0 0 0 0,1 0 0 0 0,-1 0 0 0 0,1 0 0 0 0,0 0 0 0 0,-1 0 0 0 0,1 0 0 0 0,0 0 0 0 0,-1 0 0 0 0,1 0 0 0 0,-1 0 0 0 0,2-1 0 0 0,0 1 0 0 0,4-1 0 0 0,0 0 0 0 0,0-1 0 0 0,0 1 0 0 0,0-1 0 0 0,0 0 0 0 0,-1-1 0 0 0,1 1 0 0 0,0-1 0 0 0,9-7 0 0 0,4-4 0 0 0,22-21 0 0 0,-20 16 0 0 0,-7 5 94 0 0,-1-1 1 0 0,0 0-1 0 0,20-30 0 0 0,-19 24 156 0 0,27-31-1 0 0,-34 45-110 0 0,7-8 349 0 0,18-24 1 0 0,-67 96-489 0 0,30-48 0 0 0,2 0 0 0 0,5-1 0 0 0,0-6 0 0 0,-1-1 0 0 0,0 0 0 0 0,1 1 0 0 0,-1-1 0 0 0,1 0 0 0 0,-1 0 0 0 0,1 0 0 0 0,-1-1 0 0 0,1 1 0 0 0,1 1 0 0 0,13 3 0 0 0,-11-6 0 0 0,-1 0 0 0 0,16 1 0 0 0,-13-1 0 0 0,1 1 0 0 0,-1 0 0 0 0,1 1 0 0 0,13 1 0 0 0,-12 2 0 0 0,-3 2 0 0 0,-5-4 0 0 0,0 0 0 0 0,-1 1 0 0 0,1-1 0 0 0,-1 0 0 0 0,0 1 0 0 0,1-1 0 0 0,-1 0 0 0 0,0 1 0 0 0,-1-1 0 0 0,1 0 0 0 0,0 1 0 0 0,-1-1 0 0 0,1 0 0 0 0,-1 0 0 0 0,0 1 0 0 0,0 1 0 0 0,-2 3 0 0 0,0 0 0 0 0,-1 0 0 0 0,-6 11 0 0 0,-2 4 0 0 0,10-18 0 0 0,0 0 0 0 0,0 0 0 0 0,0 0 0 0 0,0 0 0 0 0,-1-1 0 0 0,-4 6 0 0 0,6-8 0 0 0,0 0 0 0 0,0 0 0 0 0,0 0 0 0 0,0 0 0 0 0,0 1 0 0 0,0-1 0 0 0,1 0 0 0 0,-1 1 0 0 0,0-1 0 0 0,1 1 0 0 0,-1 1 0 0 0,1 6 0 0 0,0-8 0 0 0,0-1 0 0 0,0 0 0 0 0,1 1 0 0 0,-1-1 0 0 0,0 0 0 0 0,0 0 0 0 0,1 1 0 0 0,-1-1 0 0 0,0 0 0 0 0,1 0 0 0 0,-1 0 0 0 0,0 0 0 0 0,1 1 0 0 0,-1-1 0 0 0,0 0 0 0 0,1 0 0 0 0,-1 0 0 0 0,1 0 0 0 0,-1 0 0 0 0,1 0 0 0 0,2 0-184 0 0,-1 1 0 0 0,1-1 0 0 0,-1 0 0 0 0,1-1 0 0 0,-1 1 0 0 0,1 0 0 0 0,0-1 0 0 0,-1 1 0 0 0,1-1 1 0 0,-1 0-1 0 0,1 0 0 0 0,-1 0 0 0 0,0 0 0 0 0,1 0 0 0 0,-1-1 0 0 0,0 1 0 0 0,0-1 0 0 0,0 1 0 0 0,0-1 0 0 0,0 0 0 0 0,0 0 0 0 0,2-4 0 0 0,1-1-716 0 0,0-1 0 0 0,-1 0-1 0 0,0 0 1 0 0,-1 0 0 0 0,3-10-1 0 0,-5 16 829 0 0,7-21-1975 0 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8:17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215 415 13823 0 0,'0'0'315'0'0,"9"-13"758"0"0,-8 10-977 0 0,8-10-68 0 0,-9 13-28 0 0,2-2 551 0 0,0 0-1 0 0,-1 0 0 0 0,1-1 1 0 0,0 1-1 0 0,-1-1 0 0 0,0 0 1 0 0,0 1-1 0 0,2-6 0 0 0,-3 7-266 0 0,0-1 0 0 0,0 1-1 0 0,0-1 1 0 0,0 1 0 0 0,0-1-1 0 0,0 1 1 0 0,-1 0 0 0 0,1-1 0 0 0,0 1-1 0 0,-1-1 1 0 0,1 1 0 0 0,-1 0 0 0 0,0-1-1 0 0,1 1 1 0 0,-1 0 0 0 0,0-1-1 0 0,-2-1 1 0 0,1 2-129 0 0,1 1-154 0 0,-1 0 0 0 0,1 0 0 0 0,0 0 0 0 0,-1 0 0 0 0,1 0 0 0 0,0 0 0 0 0,0 1 0 0 0,-1-1 1 0 0,1 1-1 0 0,0-1 0 0 0,0 1 0 0 0,-1-1 0 0 0,1 1 0 0 0,0 0 0 0 0,0-1 0 0 0,0 1 0 0 0,-2 2 0 0 0,-1 0-3 0 0,-22 13 2 0 0,-28 23 0 0 0,44-31 0 0 0,0 1 0 0 0,0 0 0 0 0,1 1 0 0 0,0 0 0 0 0,-8 13 0 0 0,9-11 0 0 0,1-2 0 0 0,0 0 0 0 0,1 0 0 0 0,0 0 0 0 0,1 1 0 0 0,0 0 0 0 0,1 0 0 0 0,-4 16 0 0 0,2-4 0 0 0,6-22 0 0 0,0-1 0 0 0,-1 1 0 0 0,1 0 0 0 0,0-1 0 0 0,-1 1 0 0 0,1 0 0 0 0,0-1 0 0 0,0 1 0 0 0,0 0 0 0 0,0-1 0 0 0,0 1 0 0 0,0 0 0 0 0,0-1 0 0 0,0 1 0 0 0,0 0 0 0 0,0 0 0 0 0,0-1 0 0 0,1 2 0 0 0,4 0 0 0 0,-5-3 0 0 0,3 3 0 0 0,0-1 0 0 0,0 0 0 0 0,0 0 0 0 0,0-1 0 0 0,0 1 0 0 0,0-1 0 0 0,0 1 0 0 0,0-1 0 0 0,0 0 0 0 0,0 0 0 0 0,0-1 0 0 0,0 1 0 0 0,0 0 0 0 0,0-1 0 0 0,3-1 0 0 0,1-1 0 0 0,-1 0 0 0 0,1 0 0 0 0,-1-1 0 0 0,0 0 0 0 0,8-6 0 0 0,36-28 471 0 0,-2-3-1 0 0,-1-1 1 0 0,64-75 0 0 0,-78 69-415 0 0,-2 0-1 0 0,41-87 1 0 0,-46 84-58 0 0,8-19 2 0 0,-34 68 0 0 0,-5 5 0 0 0,-4 8 0 0 0,-29 44 0 0 0,-43 62 0 0 0,71-98 0 0 0,1 0 0 0 0,0 1 0 0 0,-8 26 0 0 0,-10 23 0 0 0,-4-1 0 0 0,-23 72 0 0 0,52-135 0 0 0,1 1 0 0 0,0-1 0 0 0,0 1 0 0 0,0-1 0 0 0,1 1 0 0 0,0-1 0 0 0,0 1 0 0 0,1 10 0 0 0,3-7 0 0 0,14 6 0 0 0,-17-14 0 0 0,0 0 0 0 0,0 0 0 0 0,-1 0 0 0 0,1-1 0 0 0,0 1 0 0 0,0 0 0 0 0,0-1 0 0 0,0 1 0 0 0,0-1 0 0 0,0 1 0 0 0,1-1 0 0 0,-1 0 0 0 0,0 1 0 0 0,0-1 0 0 0,0 0 0 0 0,0 0 0 0 0,0 0 0 0 0,1 0 0 0 0,-1 0 0 0 0,0 0 0 0 0,0 0 0 0 0,0 0 0 0 0,3-1 0 0 0,0 0 0 0 0,6 1 0 0 0,0-1 0 0 0,1-1 0 0 0,-1 0 0 0 0,0 0 0 0 0,0-1 0 0 0,0 0 0 0 0,-1-1 0 0 0,15-7 0 0 0,-6-3 0 0 0,3-3 0 0 0,-11 10 0 0 0,-1 1 0 0 0,-1-2 0 0 0,1 1 0 0 0,-1-1 0 0 0,0-1 0 0 0,-1 1 0 0 0,9-15 0 0 0,-11 16 0 0 0,54-76 0 0 0,20-25 0 0 0,-61 82 651 0 0,-13 18-241 0 0,0 1 1 0 0,10-13 0 0 0,-16 22-396 0 0,0-1 0 0 0,-1 1 0 0 0,1-1 0 0 0,0 0 0 0 0,0 1 0 0 0,0 0 0 0 0,0-1 0 0 0,1 1 0 0 0,-2 2 0 0 0,-1 2-12 0 0,0 1-1 0 0,-1-1 1 0 0,1 1-1 0 0,-1-1 1 0 0,-7 7-1 0 0,5-3-2 0 0,-1 0 0 0 0,1 1 0 0 0,0 0 0 0 0,-4 15 0 0 0,4-11 0 0 0,-14 24 0 0 0,6-15 0 0 0,1 1 0 0 0,1 1 0 0 0,-13 42 0 0 0,24-65 0 0 0,0 0 0 0 0,1 0 0 0 0,-1 1 0 0 0,1-1 0 0 0,0 0 0 0 0,0 0 0 0 0,0 1 0 0 0,0-1 0 0 0,0 0 0 0 0,1 1 0 0 0,1 3 0 0 0,-2-5 0 0 0,0-1 0 0 0,0 1 0 0 0,1-1 0 0 0,-1 1 0 0 0,1-1 0 0 0,-1 0 0 0 0,1 1 0 0 0,0-1 0 0 0,-1 0 0 0 0,1 0 0 0 0,0 0 0 0 0,0 1 0 0 0,0-1 0 0 0,0 0 0 0 0,0 0 0 0 0,1 1 0 0 0,3 2 0 0 0,-5-3 0 0 0,1 0 0 0 0,-1 0 0 0 0,1 0 0 0 0,0-1 0 0 0,-1 1 0 0 0,1 0 0 0 0,0 0 0 0 0,-1 0 0 0 0,1-1 0 0 0,0 1 0 0 0,0 0 0 0 0,0-1 0 0 0,0 1 0 0 0,0-1 0 0 0,0 1 0 0 0,0-1 0 0 0,-1 0 0 0 0,2 1 0 0 0,-1-1 0 0 0,0 0 0 0 0,0 1 0 0 0,0-1 0 0 0,0 0 0 0 0,0 0 0 0 0,0 0 0 0 0,1 0 0 0 0,2 0 0 0 0,2 0 0 0 0,-1 0 0 0 0,1-1 0 0 0,-1 1 0 0 0,1-1 0 0 0,-1 0 0 0 0,1-1 0 0 0,9-3 0 0 0,-1-1 0 0 0,23-13 0 0 0,-17 5 0 0 0,0 0 0 0 0,0-1 0 0 0,-2 0 0 0 0,0-2 0 0 0,-1 0 0 0 0,0-1 0 0 0,-2-1 0 0 0,0-1 0 0 0,21-37 0 0 0,-28 40 0 0 0,-1-1 0 0 0,0 1 0 0 0,7-36 0 0 0,-14 52-25 0 0,0 1 0 0 0,1-1 0 0 0,-1 0 0 0 0,0 0 0 0 0,0 0 0 0 0,0 0 0 0 0,1 1 0 0 0,-1-1 0 0 0,0 0 0 0 0,0 0 0 0 0,0 0 1 0 0,-1 0-1 0 0,1 1 0 0 0,0-1 0 0 0,0 0 0 0 0,0 0 0 0 0,0 0 0 0 0,-1 1 0 0 0,1-1 0 0 0,0 0 0 0 0,-1 0 0 0 0,1 1 0 0 0,-1-1 0 0 0,1 0 0 0 0,-1 1 0 0 0,1-1 0 0 0,-1 0 0 0 0,1 1 0 0 0,-1-1 0 0 0,0 1 0 0 0,1-1 0 0 0,-1 1 0 0 0,0-1 0 0 0,1 1 0 0 0,-1-1 0 0 0,0 1 1 0 0,0 0-1 0 0,1-1 0 0 0,-1 1 0 0 0,0 0 0 0 0,0 0 0 0 0,0 0 0 0 0,1 0 0 0 0,-1-1 0 0 0,0 1 0 0 0,0 0 0 0 0,0 0 0 0 0,0 1 0 0 0,1-1 0 0 0,-2 0 0 0 0,-5 1-371 0 0,0 0 0 0 0,0 0 1 0 0,0 1-1 0 0,-11 4 0 0 0,-21 8-2601 0 0,19-5 1462 0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8:17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15663 0 0,'0'0'719'0'0,"0"0"-20"0"0,2-1-449 0 0,55-11 5590 0 0,-39 10-4564 0 0,0-2 0 0 0,27-9 0 0 0,-37 11-1173 0 0,-1 0-1 0 0,1 0 1 0 0,0 1 0 0 0,0-1-1 0 0,15 1 1 0 0,-21 1-98 0 0,0 0-1 0 0,0 0 1 0 0,0 0-1 0 0,0 0 1 0 0,-1 0-1 0 0,1 0 1 0 0,0 0 0 0 0,0 1-1 0 0,0-1 1 0 0,2 2-1 0 0,-2-2-27 0 0,-1 1 1 0 0,1-1-1 0 0,-1 0 0 0 0,1 1 0 0 0,-1-1 0 0 0,1 0 0 0 0,-1 0 0 0 0,1 0 0 0 0,-1 0 1 0 0,4 0-1 0 0,-3 0-1028 0 0,14-7-1900 0 0,-13 5 1418 0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8:36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61 10135 0 0,'-5'-1'77'0'0,"2"1"39"0"0,0-1 1 0 0,0 1-1 0 0,0-1 1 0 0,0 0-1 0 0,1 0 0 0 0,-1 0 1 0 0,-3-2-1 0 0,5 3-97 0 0,1 0 0 0 0,0 0-1 0 0,-1 0 1 0 0,1 0-1 0 0,0 0 1 0 0,0-1 0 0 0,-1 1-1 0 0,1 0 1 0 0,0 0 0 0 0,0 0-1 0 0,-1-1 1 0 0,1 1 0 0 0,0 0-1 0 0,0 0 1 0 0,-1-1-1 0 0,1 1 1 0 0,0 0 0 0 0,0 0-1 0 0,0-1 1 0 0,0 1 0 0 0,0 0-1 0 0,-1-1 1 0 0,1 1-1 0 0,0 0 1 0 0,0-1 0 0 0,0 1-1 0 0,0-1 1 0 0,2-1 399 0 0,-1 1 560 0 0,4-6 1064 0 0,-5 6-1853 0 0,0 0 0 0 0,1 0-1 0 0,-1 1 1 0 0,0-1-1 0 0,0 0 1 0 0,1 0 0 0 0,-1 1-1 0 0,0-1 1 0 0,0 0 0 0 0,0 0-1 0 0,0 1 1 0 0,0-1-1 0 0,0 0 1 0 0,0 0 0 0 0,0 1-1 0 0,-1-1 1 0 0,1 0 0 0 0,0 0-1 0 0,0 1 1 0 0,-1-1-1 0 0,1 0 1 0 0,0 1 0 0 0,-1-1-1 0 0,1 0 1 0 0,0 1 0 0 0,-1-1-1 0 0,1 0 1 0 0,-1 1 0 0 0,1-1-1 0 0,-1 1 1 0 0,0-1-1 0 0,1 1 1 0 0,-1-1 0 0 0,0 1-1 0 0,1 0 1 0 0,-1-1 0 0 0,-1 0-1 0 0,1 1 699 0 0,0-1-583 0 0,-4 0-196 0 0,4 1 274 0 0,1 0 114 0 0,0 0 15 0 0,0 0-68 0 0,2 2-328 0 0,0 0-64 0 0,11 2-52 0 0,11 1 1 0 0,3-3 0 0 0,-1-1 0 0 0,39-5 0 0 0,-31 2 0 0 0,166-13 0 0 0,-186 13 0 0 0,-11 4 0 0 0,-9 1 0 0 0,-10 2 0 0 0,-26 3-3235 0 0,0-3 0 0 0,-78 2 0 0 0,71-7 1188 0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8:3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26 13823 0 0,'-11'10'630'0'0,"8"-8"-13"0"0,3-2-252 0 0,0 0 391 0 0,14-3 1230 0 0,55-9 2108 0 0,17-2-1414 0 0,-72 12-2511 0 0,-1 0 0 0 0,16 0 0 0 0,7 0-60 0 0,-29 1-109 0 0,1 1 0 0 0,0 1 0 0 0,-1 0 0 0 0,1 0 0 0 0,8 2 0 0 0,19 3 0 0 0,-12-4 0 0 0,3 2 0 0 0,-23-2 0 0 0,1 1 0 0 0,49 19-401 0 0,-51-21 120 0 0,0-1 0 0 0,1 1 1 0 0,-1-1-1 0 0,0 0 0 0 0,1 0 0 0 0,-1 0 1 0 0,3 0-1 0 0,1 0-7730 0 0,-6 0 1573 0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8:37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7 13823 0 0,'0'0'630'0'0,"-2"0"-13"0"0,-3 0-457 0 0,3 0-134 0 0,0 0 0 0 0,-1-1-1 0 0,1 1 1 0 0,0 0-1 0 0,0-1 1 0 0,-1 0-1 0 0,1 1 1 0 0,-3-3 0 0 0,3 2 704 0 0,2 1 242 0 0,0 0 42 0 0,0 0 8 0 0,0 0 2 0 0,0 0 0 0 0,0 0 0 0 0,0 0-137 0 0,3 1-847 0 0,-1-1 0 0 0,1 1 0 0 0,0-1 1 0 0,-1 1-1 0 0,1 0 0 0 0,-1 0 0 0 0,1 0 0 0 0,3 2 1 0 0,-3-2-46 0 0,0 1 1 0 0,1-1 0 0 0,-1 0 0 0 0,0 0 0 0 0,5 1 0 0 0,17 1 4 0 0,-9-1 0 0 0,-1 0 0 0 0,0 1 0 0 0,1 0 0 0 0,25 10 0 0 0,-26-7 0 0 0,31 15 0 0 0,-41-19 0 0 0,-1 1 0 0 0,1-1 0 0 0,-1 1 0 0 0,0 0 0 0 0,0 0 0 0 0,0 1 0 0 0,4 5 0 0 0,-7-9 16 0 0,-1 1 0 0 0,1 0 0 0 0,-1 0 0 0 0,0 0 0 0 0,1 0 0 0 0,-1 0 0 0 0,0 0 0 0 0,0 0 0 0 0,0-1 0 0 0,1 1 0 0 0,-1 0 0 0 0,0 0 0 0 0,0 0 1 0 0,0 0-1 0 0,-1 0 0 0 0,1 0 0 0 0,0 0 0 0 0,0 0 0 0 0,0 0 0 0 0,-1 0 0 0 0,1 0 0 0 0,-1 1 0 0 0,0-1 37 0 0,1 1 0 0 0,-1-1 0 0 0,1 1 0 0 0,0-1 1 0 0,-1 1-1 0 0,1-1 0 0 0,0 1 0 0 0,0-1 0 0 0,0 1 0 0 0,0 1 0 0 0,7 18 288 0 0,-6-17-236 0 0,1 0-1 0 0,-1 0 1 0 0,0 0 0 0 0,1 8-1 0 0,-2-10-89 0 0,0-1 0 0 0,0 1 0 0 0,0 0 0 0 0,0 0 0 0 0,-1-1 0 0 0,1 1 0 0 0,-1-1 0 0 0,1 1 0 0 0,-1 0 0 0 0,1-1 0 0 0,-1 1 0 0 0,0-1 0 0 0,0 1 0 0 0,0-1 0 0 0,0 1 0 0 0,-1 1 0 0 0,-16 14-15 0 0,-5 7 0 0 0,8-1 0 0 0,7-11 0 0 0,-17 21 0 0 0,-122 124 0 0 0,96-93-64 0 0,49-63-273 0 0,2-1-138 0 0,0 0-1034 0 0,0 0-4210 0 0,0 0-1801 0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8:38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172 321 11975 0 0,'-4'-2'106'0'0,"1"1"-1"0"0,-1-1 0 0 0,1 0 0 0 0,-1 0 1 0 0,1 0-1 0 0,0 0 0 0 0,-5-5 0 0 0,7 6-83 0 0,1 1 0 0 0,-1-1 0 0 0,1 1 0 0 0,-1-1 0 0 0,1 0 0 0 0,0 1 0 0 0,-1-1 0 0 0,1 0 0 0 0,0 1 0 0 0,-1-1 0 0 0,1 0 0 0 0,0 0 0 0 0,0 1 0 0 0,0-1 0 0 0,-1 0 0 0 0,1 0 0 0 0,0 1 0 0 0,0-2 0 0 0,1 1-20 0 0,-1 0 1 0 0,0 0-1 0 0,1 0 1 0 0,-1 0 0 0 0,1 0-1 0 0,-1 0 1 0 0,1 1 0 0 0,-1-1-1 0 0,1 0 1 0 0,-1 0 0 0 0,1 1-1 0 0,0-1 1 0 0,0 0-1 0 0,-1 1 1 0 0,1-1 0 0 0,0 1-1 0 0,0-1 1 0 0,0 1 0 0 0,1-1-1 0 0,0 0 3 0 0,0 0-1 0 0,0-1 1 0 0,1 1-1 0 0,-1-1 1 0 0,0 1-1 0 0,0-1 1 0 0,3-3 0 0 0,-4 4 29 0 0,-1 0 0 0 0,1 0 0 0 0,-1 0 1 0 0,0 0-1 0 0,0 0 0 0 0,1 0 0 0 0,-1 0 1 0 0,0 0-1 0 0,0 0 0 0 0,0 0 0 0 0,0 0 1 0 0,0 0-1 0 0,0 0 0 0 0,0 0 1 0 0,0 0-1 0 0,-1 0 0 0 0,1 0 0 0 0,0 0 1 0 0,0 0-1 0 0,-1 0 0 0 0,1 1 0 0 0,-1-1 1 0 0,0-1-1 0 0,0 1 63 0 0,1-1 0 0 0,-1 1 0 0 0,1 0 0 0 0,-1 0 0 0 0,1 0 0 0 0,-1 0 0 0 0,1-1 0 0 0,0 1-1 0 0,-1 0 1 0 0,1 0 0 0 0,0 0 0 0 0,0-1 0 0 0,0 1 0 0 0,0 0 0 0 0,0 0 0 0 0,0-1 0 0 0,0 1 0 0 0,1 0 0 0 0,-1 0 0 0 0,0-1 0 0 0,1 1 0 0 0,-1 0 0 0 0,1 0 0 0 0,-1 0 0 0 0,1 0 0 0 0,0 0-1 0 0,-1 0 1 0 0,1 0 0 0 0,0 0 0 0 0,1-2 0 0 0,3-4 475 0 0,0-1 0 0 0,0 0-1 0 0,4-11 1 0 0,-7 15-354 0 0,-1 0 1 0 0,0 0 0 0 0,0 0-1 0 0,-1 0 1 0 0,1 0 0 0 0,-1 0-1 0 0,1 0 1 0 0,-1 0 0 0 0,-1 0 0 0 0,0-6-1 0 0,1 8-142 0 0,-1-1-1 0 0,1 1 0 0 0,0-1 1 0 0,0 1-1 0 0,0 0 1 0 0,0-1-1 0 0,0 1 0 0 0,0 0 1 0 0,1-1-1 0 0,-1 1 0 0 0,1-1 1 0 0,-1 1-1 0 0,1 0 1 0 0,0 0-1 0 0,0 0 0 0 0,0-1 1 0 0,0 1-1 0 0,1 0 1 0 0,-1 0-1 0 0,0 0 0 0 0,4-3 1 0 0,-4 4-75 0 0,-1 0 0 0 0,1 0 0 0 0,0-1 1 0 0,0 1-1 0 0,-1 0 0 0 0,1-1 0 0 0,-1 1 1 0 0,0-1-1 0 0,1 1 0 0 0,-1-3 0 0 0,1 2 36 0 0,-1 1 1 0 0,0-1-1 0 0,0 1 0 0 0,1-1 0 0 0,-1 1 1 0 0,1 0-1 0 0,-1-1 0 0 0,1 1 0 0 0,-1 0 0 0 0,1 0 1 0 0,1-2-1 0 0,4-4 451 0 0,-5 5 21 0 0,-1 2-66 0 0,-2 0-222 0 0,-14-5 654 0 0,15 5-366 0 0,1 0-66 0 0,-1 1-294 0 0,-4 6-133 0 0,-3-1-16 0 0,8-6 0 0 0,0 0 0 0 0,0 0 0 0 0,0 0 0 0 0,-1 1 0 0 0,1-1 0 0 0,0 0 0 0 0,0 0 0 0 0,0 0 0 0 0,-1 0 0 0 0,1 0 0 0 0,0 0 0 0 0,0 1 0 0 0,0-1 0 0 0,0 0 0 0 0,-1 0 0 0 0,1 0 0 0 0,0 0 0 0 0,0 1 0 0 0,0-1 0 0 0,0 0 0 0 0,0 0 0 0 0,0 0 0 0 0,0 1 0 0 0,0-1 0 0 0,0 0 0 0 0,0 0 0 0 0,0 0 0 0 0,0 1 0 0 0,-1-1 0 0 0,1 0 0 0 0,0 0 0 0 0,1 0 0 0 0,-1 1 0 0 0,0-1 0 0 0,0 0 0 0 0,0 0 0 0 0,0 1 0 0 0,0-1 0 0 0,0 0 0 0 0,2 14 0 0 0,-2-6 0 0 0,0 0 0 0 0,-1 0 0 0 0,0-1 0 0 0,-4 13 0 0 0,5-18 0 0 0,-1 1 0 0 0,0 0 0 0 0,0 0 0 0 0,0-1 0 0 0,-1 1 0 0 0,1 0 0 0 0,-4 4 0 0 0,4-5 0 0 0,-1-1 0 0 0,1 1 0 0 0,0 0 0 0 0,0 0 0 0 0,0 0 0 0 0,0 0 0 0 0,0 1 0 0 0,0-1 0 0 0,1 0 0 0 0,-1 0 0 0 0,1 0 0 0 0,-1 1 0 0 0,1-1 0 0 0,0 4 0 0 0,0 0 0 0 0,-1 0 0 0 0,1-1 0 0 0,-1 1 0 0 0,-1 0 0 0 0,1-1 0 0 0,-1 1 0 0 0,-2 6 0 0 0,-7 26 0 0 0,9-31 0 0 0,0 0 0 0 0,0 0 0 0 0,0 0 0 0 0,0 0 0 0 0,-1-1 0 0 0,-1 1 0 0 0,1-1 0 0 0,-8 11 0 0 0,9-13 0 0 0,0 1 0 0 0,0 0 0 0 0,0 0 0 0 0,0 0 0 0 0,1 0 0 0 0,-1 0 0 0 0,1 1 0 0 0,0 8 0 0 0,-4 16 0 0 0,-1-3 0 0 0,3-14 0 0 0,-7 22 0 0 0,8-31 0 0 0,0 0 0 0 0,1-1 0 0 0,-1 1 0 0 0,-1 0 0 0 0,1-1 0 0 0,-1 1 0 0 0,1-1 0 0 0,-1 0 0 0 0,-5 5 0 0 0,6-6 0 0 0,-1-1 0 0 0,1 1 0 0 0,0 0 0 0 0,1 0 0 0 0,-1 0 0 0 0,0 1 0 0 0,0-1 0 0 0,1 0 0 0 0,-1 1 0 0 0,1-1 0 0 0,-2 4 0 0 0,3-4 0 0 0,0 0 0 0 0,0 0 0 0 0,-1 0 0 0 0,1 0 0 0 0,0 0 0 0 0,0 0 0 0 0,1 0 0 0 0,-1 0 0 0 0,0 0 0 0 0,1 0 0 0 0,-1 0 0 0 0,1-1 0 0 0,0 1 0 0 0,-1 0 0 0 0,1 0 0 0 0,2 2 0 0 0,-1 5 0 0 0,-5-2 0 0 0,2-3 0 0 0,12 4 0 0 0,-2-6 0 0 0,-9-2 0 0 0,0 0 0 0 0,0 0 0 0 0,0 0 0 0 0,0 0 0 0 0,1 0 0 0 0,-1 0 0 0 0,0 0 0 0 0,0 0 0 0 0,0 0 0 0 0,0 0 0 0 0,1 0 0 0 0,-1 0 0 0 0,0 0 0 0 0,0 0 0 0 0,0 0 0 0 0,0 0 0 0 0,1 0 0 0 0,-1 0 0 0 0,0 0 0 0 0,0 0 0 0 0,0 0 0 0 0,0 0 0 0 0,0 0 0 0 0,1 0 0 0 0,-1 0 0 0 0,0 0 0 0 0,0-1 0 0 0,0 1 0 0 0,0 0 0 0 0,0 0 0 0 0,0 0 0 0 0,1 0 0 0 0,-1 0 0 0 0,0 0 0 0 0,0-1 0 0 0,0 1 0 0 0,0 0 0 0 0,0 0 0 0 0,0 0 0 0 0,0 0 0 0 0,0-1 0 0 0,0 1 0 0 0,0 0 0 0 0,0 0 0 0 0,0 0 0 0 0,0 0 0 0 0,0-1 0 0 0,0 1 0 0 0,0 0 0 0 0,0 0 0 0 0,0 0 0 0 0,0 0 0 0 0,0-1 0 0 0,0 1 0 0 0,0 0 0 0 0,0 0 0 0 0,0 0 0 0 0,0 0 0 0 0,0 0 0 0 0,-1-1 0 0 0,1 1 0 0 0,0 0 0 0 0,0 0 0 0 0,0 0 0 0 0,-7-10 0 0 0,6 9 0 0 0,1-1 0 0 0,0 0 0 0 0,1 1 0 0 0,-1-1 0 0 0,1 0 0 0 0,-1 1 0 0 0,1-1 0 0 0,0 0 0 0 0,-1 1 0 0 0,1-1 0 0 0,2-2 0 0 0,1-3 0 0 0,-1 0 0 0 0,0 1 0 0 0,-1-1 0 0 0,2-9 0 0 0,-3 13 0 0 0,-1 1 0 0 0,0-1 0 0 0,0 0 0 0 0,0 1 0 0 0,0-1 0 0 0,0 0 0 0 0,-1 1 0 0 0,1-1 0 0 0,-1 0 0 0 0,0 1 0 0 0,-1-5 0 0 0,2 7 0 0 0,-1-1 0 0 0,1 0 0 0 0,0 0 0 0 0,0 1 0 0 0,0-1 0 0 0,0 0 0 0 0,0 0 0 0 0,0 1 0 0 0,0-1 0 0 0,0 0 0 0 0,0 0 0 0 0,0 1 0 0 0,0-1 0 0 0,1 0 0 0 0,-1 0 0 0 0,0 1 0 0 0,1-1 0 0 0,-1-1 0 0 0,1 2 0 0 0,-1-1 0 0 0,0 1 0 0 0,1-1 0 0 0,-1 0 0 0 0,0 1 0 0 0,0-1 0 0 0,1 0 0 0 0,-1 1 0 0 0,0-1 0 0 0,0 0 0 0 0,0 1 0 0 0,0-1 0 0 0,0 0 0 0 0,0 1 0 0 0,0-1 0 0 0,0 0 0 0 0,0 1 0 0 0,-1-1 0 0 0,1 0 0 0 0,0-1 0 0 0,-2 0-162 0 0,0-1 0 0 0,0 1 0 0 0,0 0 0 0 0,0-1 0 0 0,0 1 0 0 0,-1 0 0 0 0,1 0 0 0 0,-1 0 0 0 0,1 1 0 0 0,-6-4-1 0 0,5-3-1938 0 0,-14-5-187 0 0,2 3-893 0 0,10 1-3642 0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8:38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6 10135 0 0,'0'0'231'0'0,"0"0"29"0"0,0 0 19 0 0,-2-1-41 0 0,-3 0-199 0 0,0 0 0 0 0,0 0-1 0 0,1 0 1 0 0,-10 1 0 0 0,12 0 707 0 0,2 0 232 0 0,0 0 40 0 0,0 0-63 0 0,0 0-290 0 0,0 0-121 0 0,-11 1 554 0 0,2-1-482 0 0,7 0-364 0 0,-1 0 0 0 0,1 0-1 0 0,0 0 1 0 0,0 0 0 0 0,0 1 0 0 0,0-1 0 0 0,-1 1-1 0 0,-1 0 1 0 0,3 0 635 0 0,1-1-508 0 0,1 0 37 0 0,21 4 856 0 0,31 0 1 0 0,12-10-156 0 0,-37 5-884 0 0,1 2-1 0 0,0 1 1 0 0,30 6 0 0 0,7 7 820 0 0,24 12-2917 0 0,-81-24 2084 0 0,-4-2-2 0 0,0 1-1 0 0,-1 0 1 0 0,1 0 0 0 0,0 0 0 0 0,8 6 0 0 0,-12-7-693 0 0,-1-1-33 0 0,0 0 65 0 0,-20 12-1009 0 0,-2 3-7567 0 0,5-9 2381 0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8:39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11975 0 0,'16'7'547'0'0,"-13"-5"-11"0"0,14-8 1521 0 0,-13 4-1580 0 0,0 1 0 0 0,1 0 0 0 0,-1 0-1 0 0,0 0 1 0 0,1 0 0 0 0,4 0 0 0 0,6-1 389 0 0,-8 1-418 0 0,-1 1-1 0 0,1 0 1 0 0,0 0-1 0 0,0 0 1 0 0,0 1 0 0 0,0 0-1 0 0,0 0 1 0 0,8 3-1 0 0,-8-1-430 0 0,1-1 1 0 0,-1-1-1 0 0,1 1 0 0 0,-1-1 0 0 0,1 0 0 0 0,0-1 1 0 0,0 0-1 0 0,-1 0 0 0 0,10-2 0 0 0,-10 1-17 0 0,-7 1 0 0 0,0-1 0 0 0,0 1 0 0 0,0-1 0 0 0,1 1 0 0 0,-1-1 0 0 0,0 1 0 0 0,1 0 0 0 0,-1-1 0 0 0,0 1 0 0 0,1 0 0 0 0,-1 0 0 0 0,1-1 0 0 0,-1 1 0 0 0,0 0 0 0 0,1 0 0 0 0,-1-1 0 0 0,1 1 0 0 0,-1 0 0 0 0,1 0 0 0 0,-1 0 0 0 0,1 0 0 0 0,-1 0 0 0 0,1 0 0 0 0,-1-1 0 0 0,1 1 0 0 0,-1 0 0 0 0,1 1 0 0 0,2-1 0 0 0,-1-1 0 0 0,0 1 0 0 0,1 0 0 0 0,-1-1 0 0 0,0 1 0 0 0,0-1 0 0 0,1 0 0 0 0,-1 0 0 0 0,0 0 0 0 0,4-2 0 0 0,1 0-155 0 0,-6 3-143 0 0,1-1 1 0 0,-1 0 0 0 0,1 1-1 0 0,-1-1 1 0 0,1 0 0 0 0,-1 0-1 0 0,0 1 1 0 0,1-1-1 0 0,-1 0 1 0 0,0 0 0 0 0,0-1-1 0 0,2 0 1 0 0,1-6-6866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6:49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12 15663 0 0,'0'0'356'0'0,"0"0"50"0"0,7-5 404 0 0,-3 0-538 0 0,-3 4 463 0 0,-1 1 234 0 0,0 0 45 0 0,0 0-61 0 0,0 0-288 0 0,-1 1-121 0 0,-9 13 124 0 0,1-1-1 0 0,1 1 1 0 0,-10 23-1 0 0,-5 9-174 0 0,0-3-474 0 0,-31 50-21 0 0,-104 127 2050 0 0,133-182-2924 0 0,24-37 368 0 0,1-1-140 0 0,0 0-572 0 0,0 0-253 0 0,0 0-1246 0 0,0 0-4789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0:36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10135 0 0,'0'0'464'0'0,"0"0"-9"0"0,0 0-87 0 0,0 0 728 0 0,0 0 353 0 0,0 0 73 0 0,0 0-125 0 0,0 0-574 0 0,0 0-250 0 0,0 0-49 0 0,0 0-11 0 0,0 0-1 0 0,0 0 0 0 0,0 0 0 0 0,0 0 0 0 0,1 2 0 0 0,0 2-368 0 0,-1 0-1 0 0,1-1 1 0 0,-1 1-1 0 0,0 0 0 0 0,0 0 1 0 0,0 0-1 0 0,0-1 1 0 0,-1 1-1 0 0,0 0 1 0 0,0 0-1 0 0,-1 4 1 0 0,-4 7-216 0 0,-10 21 0 0 0,-1 1 134 0 0,-11 32-62 0 0,28-59-7 0 0,5-7-576 0 0,7-7-794 0 0,-12 4 1312 0 0,24-11-3370 0 0,-9 1-2264 0 0,-7 2 337 0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8:39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23 13823 0 0,'0'0'315'0'0,"0"0"45"0"0,0 0 21 0 0,1-2-49 0 0,1 1-260 0 0,-2 0-62 0 0,1 0 1 0 0,-1 0 0 0 0,1 0-1 0 0,-1 0 1 0 0,1 0-1 0 0,-1 1 1 0 0,0-1 0 0 0,1 0-1 0 0,-1 0 1 0 0,0 0 0 0 0,0 0-1 0 0,1 0 1 0 0,-1 0-1 0 0,0 0 1 0 0,0 0 0 0 0,0 0-1 0 0,-1-2 1 0 0,1 2 709 0 0,0 1 249 0 0,0 0 45 0 0,0 0-61 0 0,0 0-288 0 0,-34 3 907 0 0,32-2-1060 0 0,1-2-443 0 0,0 1-1 0 0,0-1 0 0 0,0 1 1 0 0,0 0-1 0 0,0 0 0 0 0,1-1 1 0 0,-1 1-1 0 0,0 0 1 0 0,0 0-1 0 0,0 0 0 0 0,0 0 1 0 0,0 0-1 0 0,0 0 1 0 0,0 0-1 0 0,0 0 0 0 0,0 1 1 0 0,-1-1-1 0 0,-15 5 324 0 0,7-3-374 0 0,8-2-18 0 0,1 0 0 0 0,-1 1 0 0 0,0-1 0 0 0,0 1 0 0 0,0-1 0 0 0,1 1 0 0 0,-1 0-1 0 0,0-1 1 0 0,1 1 0 0 0,-1 0 0 0 0,0 0 0 0 0,1 0 0 0 0,0 0 0 0 0,-3 2 0 0 0,4-3 0 0 0,1 0 0 0 0,-1 0 0 0 0,0 0 0 0 0,0 0 0 0 0,0 0 0 0 0,0 0 0 0 0,0 0 0 0 0,0 0 0 0 0,0 0 0 0 0,1 0 0 0 0,-1 0 0 0 0,0 1 0 0 0,0-1 0 0 0,0 0 0 0 0,0 0-1 0 0,0 0 1 0 0,0 0 0 0 0,0 0 0 0 0,1 0 0 0 0,-1 0 0 0 0,0 0 0 0 0,0 0 0 0 0,0 0 0 0 0,0 0 0 0 0,0 0 0 0 0,0 1 0 0 0,0-1 0 0 0,0 0 0 0 0,0 0 0 0 0,0 0 0 0 0,0 0 0 0 0,1 0 0 0 0,-1 0 0 0 0,0 0 0 0 0,0 1 0 0 0,0-1 0 0 0,0 0 0 0 0,0 0 0 0 0,0 0 0 0 0,0 0-1 0 0,0 0 1 0 0,0 0 0 0 0,0 0 0 0 0,0 1 0 0 0,0-1 0 0 0,0 0 0 0 0,0 0 0 0 0,0 0 0 0 0,0 0 0 0 0,-1 0 0 0 0,1 0 0 0 0,0 1 0 0 0,0-1 0 0 0,0 0 0 0 0,0 0 0 0 0,0 0 0 0 0,0 0 0 0 0,0 0 0 0 0,0 0 0 0 0,0 0 0 0 0,0 0 0 0 0,-1 1 0 0 0,14-2 35 0 0,-11 1 4 0 0,31-3 980 0 0,14-3-62 0 0,-42 6-957 0 0,1 0 0 0 0,0 0 0 0 0,0 0 0 0 0,-1 1 0 0 0,11 2 0 0 0,-5 2 0 0 0,-10-4 0 0 0,0 0 0 0 0,0 1 0 0 0,1-1 0 0 0,-1 0 0 0 0,0 1 0 0 0,0-1 0 0 0,0 1 0 0 0,-1-1 0 0 0,1 1 0 0 0,0 0 0 0 0,0-1 0 0 0,-1 1 0 0 0,1 0 0 0 0,-1-1 0 0 0,0 1 0 0 0,1 0 0 0 0,-1 3 0 0 0,0-2 0 0 0,0 0 0 0 0,-1 0 0 0 0,1 0 0 0 0,-1 0 0 0 0,0 0 0 0 0,0-1 0 0 0,0 1 0 0 0,0 0 0 0 0,-3 5 0 0 0,-2-1 0 0 0,1 1 0 0 0,-1-1 0 0 0,0 0 0 0 0,0 0 0 0 0,-15 11 0 0 0,-7 2 328 0 0,20-16-142 0 0,1 1-1 0 0,-1 1 0 0 0,1-1 1 0 0,1 1-1 0 0,-8 8 0 0 0,7-6-117 0 0,0 0-1 0 0,-1 0 1 0 0,1-1-1 0 0,-2 0 1 0 0,1-1-1 0 0,-1 0 1 0 0,0 0 0 0 0,-17 8-1 0 0,14-7-67 0 0,6 0 0 0 0,6-7 0 0 0,0 0 0 0 0,-1 0 0 0 0,1 0 0 0 0,0 1 0 0 0,0-1 0 0 0,-1 0 0 0 0,1 0 0 0 0,0 1 0 0 0,0-1 0 0 0,0 0 0 0 0,0 0 0 0 0,-1 1 0 0 0,1-1 0 0 0,0 0 0 0 0,0 1 0 0 0,0-1 0 0 0,0 0 0 0 0,0 0 0 0 0,0 1 0 0 0,0-1 0 0 0,0 0 0 0 0,0 1 0 0 0,0-1 0 0 0,0 0 0 0 0,0 1 0 0 0,0-1 0 0 0,0 0 0 0 0,0 1 0 0 0,0-1 0 0 0,0 0 0 0 0,0 1 0 0 0,0-1 0 0 0,0 0 0 0 0,1 0 0 0 0,-1 1 0 0 0,0-1 0 0 0,0 0 0 0 0,0 0 0 0 0,1 1 0 0 0,-1-1 0 0 0,0 0 0 0 0,0 0 0 0 0,0 1 0 0 0,1-1 0 0 0,12 6 0 0 0,-11-5 0 0 0,15 8 0 0 0,1-1 0 0 0,0-1 0 0 0,0-1 0 0 0,0 0 0 0 0,1-1 0 0 0,25 3 0 0 0,-33-8 0 0 0,-3 2 0 0 0,-11-1 0 0 0,8-2-201 0 0,-3 1-850 0 0,-9-1-3230 0 0,-3 0-3906 0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8:40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 13823 0 0,'-10'-2'-830'0'0,"-3"-1"4481"0"0,28 4-500 0 0,87 5 750 0 0,-37-3-2030 0 0,-60-4-1871 0 0,-1 0 0 0 0,21 5 0 0 0,-17-3-133 0 0,-6-1-563 0 0,-2 0-258 0 0,0 0-56 0 0,0 0-149 0 0,0 0-573 0 0,-4-1-253 0 0,-14-4-51 0 0,-4 1-11 0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8:40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32 15663 0 0,'0'2'356'0'0,"-1"-1"-289"0"0,0 1 0 0 0,0-1 0 0 0,0 0 0 0 0,0 0 0 0 0,0 1 0 0 0,-1-1 0 0 0,1 0 0 0 0,0 0 0 0 0,0 0 0 0 0,-1 0 0 0 0,1-1 0 0 0,-1 1 0 0 0,1 0 0 0 0,-3 0 0 0 0,-1 2 144 0 0,5-3-207 0 0,0 0 0 0 0,0 0-1 0 0,0 0 1 0 0,0 0 0 0 0,0 0-1 0 0,0 0 1 0 0,0 0 0 0 0,0 0 0 0 0,0 0-1 0 0,0 0 1 0 0,0 0 0 0 0,0 0-1 0 0,0 0 1 0 0,0 0 0 0 0,0 0-1 0 0,0 0 1 0 0,0 0 0 0 0,0 0 0 0 0,0 0-1 0 0,0 0 1 0 0,0 0 0 0 0,0 0-1 0 0,0 0 1 0 0,0 0 0 0 0,0 0 0 0 0,0 0-1 0 0,0 0 1 0 0,0 0 0 0 0,0 1-1 0 0,0-1 1 0 0,0 0 0 0 0,0 0-1 0 0,0 0 1 0 0,0 0 0 0 0,0 0 0 0 0,7 1 149 0 0,-5-1 69 0 0,1 0 1 0 0,-1 0-1 0 0,0 0 1 0 0,0-1-1 0 0,1 1 1 0 0,-1 0-1 0 0,0-1 0 0 0,0 0 1 0 0,3 0-1 0 0,3-2 257 0 0,89-19 4502 0 0,-64 17-4643 0 0,21-6 118 0 0,-52 11 40 0 0,-2 0 15 0 0,0 0-451 0 0,1 0 0 0 0,-1-1 0 0 0,0 1 0 0 0,1 0-1 0 0,-1 0 1 0 0,1 0 0 0 0,-1 0 0 0 0,0 0 0 0 0,1-1 0 0 0,-1 1-1 0 0,0 0 1 0 0,1 0 0 0 0,-1-1 0 0 0,0 1 0 0 0,1 0 0 0 0,-1-1 0 0 0,0 1-1 0 0,1-1 1 0 0,1-1-2097 0 0,-1 1-5121 0 0,-10 0-1000 0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8:46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14 401 8287 0 0,'-6'1'23'0'0,"-1"0"267"0"0,11-7 31 0 0,5-1-88 0 0,-9 1-242 0 0,-1-2 159 0 0,0 4 237 0 0,1-1-1 0 0,0 0 0 0 0,0 0 0 0 0,1 1 0 0 0,-1-1 0 0 0,1 0 1 0 0,0 1-1 0 0,1-1 0 0 0,1-4 0 0 0,2-3 613 0 0,14-22-1 0 0,-18 32-929 0 0,13-25 1028 0 0,-10 19-609 0 0,1-1-1 0 0,7-11 1 0 0,-5 12-12 0 0,0-1 0 0 0,-1 1 0 0 0,-1-1 0 0 0,1 0 0 0 0,-1-1 0 0 0,-1 1 0 0 0,0-1 0 0 0,0 0 0 0 0,-1 0 0 0 0,0 0 0 0 0,2-14 0 0 0,-4 14-268 0 0,-1 7 35 0 0,1 1-1 0 0,-1-1 1 0 0,0 0 0 0 0,0 0-1 0 0,0 0 1 0 0,-1-3 0 0 0,0 2-142 0 0,0-2-36 0 0,9-9-66 0 0,-5 7 607 0 0,-2 6-464 0 0,-1 0 1 0 0,1 1 0 0 0,0-1-1 0 0,0 0 1 0 0,0 0 0 0 0,0 0-1 0 0,0 1 1 0 0,0-1-1 0 0,2-2 1 0 0,-2 10-140 0 0,0-1-1 0 0,0 1 1 0 0,-1 0 0 0 0,0 0-1 0 0,-1 11 1 0 0,-3-6-3 0 0,0 0 0 0 0,-6 11 0 0 0,6-12 0 0 0,-1 0 0 0 0,2 0 0 0 0,-4 14 0 0 0,-19 67 0 0 0,9-33 0 0 0,-18 46 0 0 0,34-100 0 0 0,-1 1 0 0 0,0 0 0 0 0,0-1 0 0 0,-1 1 0 0 0,1-1 0 0 0,-1 0 0 0 0,0 1 0 0 0,-5 4 0 0 0,2-3-64 0 0,5-5-273 0 0,8-20-1254 0 0,-7 14 883 0 0,0 0-1 0 0,1-1 1 0 0,0 1 0 0 0,-1 0 0 0 0,2 0-1 0 0,-1 0 1 0 0,3-6 0 0 0,-1 0-1338 0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8:46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64 15663 0 0,'-7'-1'1141'0'0,"7"-1"3688"0"0,15-7-2299 0 0,-10 5-2039 0 0,1 0-1 0 0,0 0 1 0 0,0 1 0 0 0,0 0-1 0 0,0 0 1 0 0,11-3 0 0 0,3 2-487 0 0,0 1 0 0 0,0 0 1 0 0,21 1-1 0 0,-1 2-4 0 0,46-6 0 0 0,-76 5 0 0 0,0 1 0 0 0,1 0 0 0 0,-1 0 0 0 0,17 4 0 0 0,-16-3 0 0 0,0 1 0 0 0,0-1 0 0 0,0-1 0 0 0,14-1 0 0 0,50-9 0 0 0,-39 8 0 0 0,-30 2-2403 0 0,-1 0-3860 0 0,-5 0-1895 0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8:47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34 11975 0 0,'0'0'267'0'0,"0"0"42"0"0,0 0 17 0 0,0 0-28 0 0,2-1-196 0 0,28-11 47 0 0,-28 11 571 0 0,-2 1 249 0 0,10-4 998 0 0,17-11 1294 0 0,-26 15-2749 0 0,-1 0 0 0 0,0 0 0 0 0,0 0 0 0 0,0 0 0 0 0,-1 1-68 0 0,-8 3-397 0 0,0 0 1 0 0,0 0-1 0 0,-13 3 0 0 0,13-4-50 0 0,0 0 0 0 0,1 0 1 0 0,-1 1-1 0 0,1 0 0 0 0,-13 8 0 0 0,13-6 3 0 0,0-1 0 0 0,-1 1 0 0 0,0-2 0 0 0,-13 6 0 0 0,11-5 0 0 0,5-4 0 0 0,8-5 0 0 0,6-5 0 0 0,19-13 0 0 0,-14 14 0 0 0,7-1-21 0 0,24-9 216 0 0,-40 16-5 0 0,1 1 0 0 0,-1 0 0 0 0,0 1-1 0 0,0-1 1 0 0,0 1 0 0 0,1 0 0 0 0,-1 0 0 0 0,7 1 0 0 0,12 6-25 0 0,-15 0-165 0 0,-7-6 0 0 0,0 1 0 0 0,-1 0 0 0 0,1 0 0 0 0,0 0 0 0 0,-1-1 0 0 0,1 1 0 0 0,-1 0 0 0 0,0 0 0 0 0,0 0 0 0 0,0 0 0 0 0,0 3 0 0 0,-2 25 0 0 0,1-22 0 0 0,-1-1 0 0 0,1 0 0 0 0,-1 0 0 0 0,-1 0 0 0 0,1 0 0 0 0,-6 9 0 0 0,-4 12 0 0 0,5-10 205 0 0,-1 0 0 0 0,-1 0 0 0 0,-1-1-1 0 0,-15 21 1 0 0,4-11 307 0 0,-40 41 0 0 0,37-47-512 0 0,0-1 0 0 0,-2-1 0 0 0,-45 26 0 0 0,61-39 0 0 0,-1-1 0 0 0,0 1 0 0 0,0-2 0 0 0,0 0 0 0 0,-22 6 0 0 0,29-10 0 0 0,1 1 0 0 0,0-1 0 0 0,0 1 0 0 0,0-1 0 0 0,0 0 0 0 0,-4-1 0 0 0,-2-4 0 0 0,5 2 0 0 0,-1-5 0 0 0,4 7-42 0 0,1-1 0 0 0,0 0 0 0 0,0 0 0 0 0,0 1 0 0 0,1-1 0 0 0,-1 0 0 0 0,0 0-1 0 0,1 1 1 0 0,-1-1 0 0 0,1 0 0 0 0,-1 1 0 0 0,1-1 0 0 0,0 0 0 0 0,0 1 0 0 0,-1-1 0 0 0,3-1 0 0 0,20-26-927 0 0,-19 25 894 0 0,5-6 246 0 0,0 0 0 0 0,1 1 0 0 0,0 1 0 0 0,21-14 0 0 0,-25 18-89 0 0,0 0 0 0 0,1 1 0 0 0,-1-1 1 0 0,1 2-1 0 0,0-1 0 0 0,0 1 0 0 0,0 0 0 0 0,0 0 1 0 0,1 1-1 0 0,9-1 0 0 0,-4 4-82 0 0,-2 4 0 0 0,-2 3 0 0 0,-7-6 0 0 0,-1 0 0 0 0,0 0 0 0 0,1 0 0 0 0,-1 0 0 0 0,-1 0 0 0 0,1 0 0 0 0,0 0 0 0 0,-1 1 0 0 0,0-1 0 0 0,1 0 0 0 0,-1 0 0 0 0,-1 0 0 0 0,1 0 0 0 0,0 1 0 0 0,-1-1 0 0 0,0 0 0 0 0,1 0 0 0 0,-1 0 0 0 0,-2 3 0 0 0,0 3 0 0 0,0-1 0 0 0,-1 0 0 0 0,-1-1 0 0 0,1 1 0 0 0,-10 11 0 0 0,6-10 0 0 0,4 0 0 0 0,1-2-64 0 0,2-5-273 0 0,1-2-138 0 0,0 0-33 0 0,0 0-4 0 0,0 0 0 0 0,0 0 0 0 0,0 0 0 0 0,0 0-136 0 0,0 0-572 0 0,0 0-253 0 0,0 0-1108 0 0,0 0-4241 0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8:48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39 15663 0 0,'0'0'356'0'0,"0"0"50"0"0,0 0 20 0 0,-1-1-394 0 0,1 0-1 0 0,0 1 0 0 0,0-1 0 0 0,0 0 1 0 0,0 0-1 0 0,0 0 0 0 0,0 1 1 0 0,1-1-1 0 0,-1 0 0 0 0,0 0 0 0 0,0 1 1 0 0,0-1-1 0 0,1 0 0 0 0,-1 0 1 0 0,0 1-1 0 0,1-2 0 0 0,18-9 40 0 0,-18 10 294 0 0,-1 1 122 0 0,0 0 22 0 0,0 0 3 0 0,2-2-320 0 0,0 1 0 0 0,0 0 0 0 0,1-1 0 0 0,-1 1 0 0 0,0 0 0 0 0,0 1 0 0 0,4-2 0 0 0,14-1 1344 0 0,-19 3-1024 0 0,-1 0-69 0 0,1 2-294 0 0,0 0-127 0 0,0-1 0 0 0,0 1 1 0 0,-1-1-1 0 0,1 1 0 0 0,-1-1 0 0 0,0 1 0 0 0,1 0 0 0 0,-1-1 1 0 0,0 1-1 0 0,0 0 0 0 0,0-1 0 0 0,0 1 0 0 0,0-1 1 0 0,0 1-1 0 0,-1 0 0 0 0,1-1 0 0 0,0 1 0 0 0,-2 2 0 0 0,1-1 93 0 0,0 0 0 0 0,1 0 0 0 0,-1 0 0 0 0,1 0 0 0 0,0 0 0 0 0,-1 0 0 0 0,1 0 0 0 0,1 3 0 0 0,-1 0-65 0 0,0 0 0 0 0,-1 0 1 0 0,0 0-1 0 0,0 0 0 0 0,0-1 0 0 0,0 1 0 0 0,-1-1 0 0 0,0 1 1 0 0,0-1-1 0 0,-5 8 0 0 0,-3 11 6 0 0,7-17-56 0 0,0 0 0 0 0,0 0 0 0 0,-1-1 0 0 0,0 0 0 0 0,-7 8 0 0 0,6-8 0 0 0,1 0 0 0 0,0 0 0 0 0,0 1 0 0 0,1-1 0 0 0,-4 9 0 0 0,1 2 0 0 0,-1 2 0 0 0,-5 22 0 0 0,12-36 6 0 0,-3 3 2 0 0,-12 4-86 0 0,14-11-259 0 0,1-1-138 0 0,0 0-33 0 0,4-7-84 0 0,11-7 600 0 0,-13 13-97 0 0,0-1 0 0 0,0 0 0 0 0,0 0 1 0 0,0 1-1 0 0,-1-1 0 0 0,1 0 0 0 0,0-1 0 0 0,-1 1 0 0 0,3-4 0 0 0,-1 1-332 0 0,0 0 0 0 0,0 1 1 0 0,1-1-1 0 0,0 0 1 0 0,0 1-1 0 0,0 0 0 0 0,1 0 1 0 0,5-4-1 0 0,16-15-2653 0 0,-2-1 1038 0 0,0 0-11 0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8:48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 11975 0 0,'0'0'547'0'0,"0"0"-11"0"0,0 0-203 0 0,0 0 419 0 0,0 0 220 0 0,0 0 42 0 0,0 0-61 0 0,0 0-288 0 0,0 0-121 0 0,0 0-28 0 0,0 0-4 0 0,0 0 0 0 0,-1 2 0 0 0,0 2-365 0 0,-1 0 0 0 0,0 1 0 0 0,1-1 0 0 0,0 1 0 0 0,0-1 0 0 0,0 1 1 0 0,0 0-1 0 0,1-1 0 0 0,0 1 0 0 0,0 0 0 0 0,0-1 0 0 0,1 1 0 0 0,1 6 0 0 0,-1 8 127 0 0,-1 0-1 0 0,0 0 1 0 0,-3 24 0 0 0,-1 0-252 0 0,3-36-22 0 0,0 0 0 0 0,-1 0 0 0 0,0 0 0 0 0,0 0 0 0 0,-1 0 0 0 0,0-1 0 0 0,0 1 0 0 0,-5 6 0 0 0,-7 20 0 0 0,14-31 0 0 0,0 0 0 0 0,0-1 0 0 0,0 1 0 0 0,0 0 0 0 0,0-1 0 0 0,0 1 0 0 0,0-1 0 0 0,-1 1 0 0 0,1-1 0 0 0,0 0 0 0 0,-1 1 0 0 0,1-1 0 0 0,-1 0 0 0 0,-1 1 0 0 0,-1 0 0 0 0,1 0 0 0 0,0 1 0 0 0,0 0 0 0 0,0-1 0 0 0,0 1 0 0 0,1 0 0 0 0,-1 0 0 0 0,-2 4 0 0 0,3-3 0 0 0,-4 2 0 0 0,-12 3 0 0 0,9-7 0 0 0,9-2 0 0 0,-1 0 0 0 0,1 0 0 0 0,-1 1 0 0 0,1-1 0 0 0,-1 0 0 0 0,1 0 0 0 0,-1 0 0 0 0,0 0 0 0 0,1 0 0 0 0,-1 0 0 0 0,1 0 0 0 0,-1 0 0 0 0,1 0 0 0 0,-1 0 0 0 0,1 0 0 0 0,-1-1 0 0 0,1 1 0 0 0,-1 0 0 0 0,1 0 0 0 0,-1 0 0 0 0,1-1 0 0 0,-1 1 0 0 0,1 0 0 0 0,-1-1 0 0 0,1 1 0 0 0,-1 0 0 0 0,1-1 0 0 0,0 1 0 0 0,-1-1 0 0 0,1 1 0 0 0,0 0 0 0 0,-1-1 0 0 0,1 0 0 0 0,-1 0 0 0 0,1 0-25 0 0,-1 0-1 0 0,0 0 1 0 0,1-1-1 0 0,0 1 1 0 0,-1 0-1 0 0,1 0 1 0 0,0 0 0 0 0,-1-1-1 0 0,1 1 1 0 0,0 0-1 0 0,0-1 1 0 0,0 1-1 0 0,0 0 1 0 0,0-1-1 0 0,0 1 1 0 0,1 0 0 0 0,-1 0-1 0 0,0-1 1 0 0,1 1-1 0 0,-1 0 1 0 0,1-2-1 0 0,0 1-197 0 0,-1 0 0 0 0,1 0-1 0 0,-1 0 1 0 0,1 0 0 0 0,-1 0-1 0 0,0-1 1 0 0,0 1 0 0 0,0 0-1 0 0,-1-4 1 0 0,0 2-144 0 0,1-1 0 0 0,-1 1 0 0 0,1 0 0 0 0,-1 0 1 0 0,1 0-1 0 0,1-1 0 0 0,-1 1 0 0 0,0 0 0 0 0,1 0 0 0 0,0 0 1 0 0,0 0-1 0 0,0 0 0 0 0,1 0 0 0 0,1-5 0 0 0,8-15-1169 0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8:49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14 105 10135 0 0,'0'0'231'0'0,"-3"-3"29"0"0,-7-10 19 0 0,10 13-274 0 0,0 0 0 0 0,0 0 1 0 0,0 0-1 0 0,0 0 0 0 0,0-1 0 0 0,0 1 1 0 0,0 0-1 0 0,0 0 0 0 0,0 0 1 0 0,1 0-1 0 0,-1 0 0 0 0,0-1 0 0 0,0 1 1 0 0,0 0-1 0 0,0 0 0 0 0,0 0 1 0 0,0 0-1 0 0,1 0 0 0 0,-1 0 1 0 0,0 0-1 0 0,0 0 0 0 0,0 0 0 0 0,0-1 1 0 0,0 1-1 0 0,1 0 0 0 0,-1 0 1 0 0,0 0-1 0 0,0 0 0 0 0,0 0 0 0 0,0 0 1 0 0,1 0-1 0 0,-1 0 0 0 0,0 0 1 0 0,0 0-1 0 0,0 0 0 0 0,0 0 1 0 0,1 0-1 0 0,-1 1 0 0 0,9-2 74 0 0,-9 1-78 0 0,11-1 145 0 0,-9 0 600 0 0,-2 1 232 0 0,0 0 40 0 0,0 0 6 0 0,0 0 0 0 0,0 0 0 0 0,0 0 0 0 0,0 0-69 0 0,0 0-290 0 0,0 0-121 0 0,0 0-28 0 0,0 0-4 0 0,0 0 0 0 0,0 0 0 0 0,10-4 356 0 0,-6 3-712 0 0,32-8 763 0 0,-22 6-513 0 0,0-1-1 0 0,18-7 0 0 0,-24 8-395 0 0,-1 1 1 0 0,1 0-1 0 0,0 0 1 0 0,9-1-1 0 0,11-1 398 0 0,1-2 374 0 0,44-2 0 0 0,-60 7-741 0 0,9-2-41 0 0,-13 2 0 0 0,0 0 0 0 0,-1 1 0 0 0,1-1 0 0 0,0 2 0 0 0,10 0 0 0 0,-9-1 0 0 0,10-2 0 0 0,15 3-829 0 0,-35-8-2637 0 0,0-1-5063 0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8:5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598 69 10135 0 0,'-7'-8'1008'0'0,"6"3"-960"0"0,1 5 1 0 0,1-1 0 0 0,-1 1 0 0 0,0-1 0 0 0,0 1 0 0 0,1 0 0 0 0,-1-1 0 0 0,0 1 0 0 0,0-1 0 0 0,0 0 0 0 0,0 1 0 0 0,1-1 0 0 0,-1 1 0 0 0,0-1 0 0 0,0 1 0 0 0,0-1 0 0 0,0 1-1 0 0,0-1 1 0 0,-1 1 0 0 0,1-1 0 0 0,0 1 0 0 0,0-1 0 0 0,0 1 0 0 0,0-1 0 0 0,0 1 0 0 0,-1-1 0 0 0,1 1 0 0 0,0-1 0 0 0,-1 1 0 0 0,1-1 0 0 0,0 1 0 0 0,-1 0 0 0 0,1-1 0 0 0,0 1 0 0 0,-1-1 0 0 0,1 1 0 0 0,-1 0-1 0 0,1-1 1 0 0,0 1 0 0 0,-1 0 0 0 0,1 0 0 0 0,-1-1 0 0 0,1 1 0 0 0,-1 0 0 0 0,1 0 0 0 0,-1 0 0 0 0,1 0 0 0 0,-1 0 0 0 0,1 0 0 0 0,-1-1 0 0 0,0 1 0 0 0,0 1 0 0 0,-1-2 293 0 0,20-8 1822 0 0,-12 8-1707 0 0,-6-1 3 0 0,-21-4-173 0 0,20 6 84 0 0,1 0 117 0 0,0 0 21 0 0,0 0 3 0 0,0 0 0 0 0,2-1 0 0 0,-2 1-561 0 0,11-5 2400 0 0,-11 5-2307 0 0,0 0 0 0 0,0 0 1 0 0,0 0-1 0 0,0 0 1 0 0,0 0-1 0 0,1 0 0 0 0,-1-1 1 0 0,0 1-1 0 0,0 0 0 0 0,0 0 1 0 0,0 0-1 0 0,0 0 0 0 0,0 0 1 0 0,0-1-1 0 0,0 1 0 0 0,1 0 1 0 0,-1 0-1 0 0,0 0 0 0 0,0-1 1 0 0,0 1-1 0 0,0 0 1 0 0,0 0-1 0 0,0 0 0 0 0,0 0 1 0 0,0-1-1 0 0,0 1 0 0 0,0 0 1 0 0,0 0-1 0 0,0 0 0 0 0,-1-1 1 0 0,1 1-1 0 0,0 0 0 0 0,0 0 1 0 0,0 0-1 0 0,0 0 0 0 0,0-1 1 0 0,0 1-1 0 0,0 0 0 0 0,0 0 1 0 0,0 0-1 0 0,-1 0 1 0 0,1 0-1 0 0,0-1 0 0 0,0 1 1 0 0,0 0-1 0 0,0 0 0 0 0,0 0 1 0 0,-1 0-1 0 0,1 0 0 0 0,0 0 1 0 0,0 0-1 0 0,-2-1 399 0 0,-6 0-305 0 0,6 0-136 0 0,1 1 1 0 0,-1-1-1 0 0,0 1 1 0 0,0 0-1 0 0,0 0 1 0 0,0 0-1 0 0,0 0 1 0 0,0 0-1 0 0,0 1 1 0 0,-3 0-1 0 0,2-1-2 0 0,0 1 0 0 0,0 0 0 0 0,0 0 0 0 0,0 0 0 0 0,0 1 0 0 0,0-1 0 0 0,0 1 0 0 0,1-1 0 0 0,-1 1 0 0 0,0 0 0 0 0,1 0 0 0 0,-4 4 0 0 0,-1 1 0 0 0,5 3 0 0 0,1-5 103 0 0,-1 0-1 0 0,0 0 1 0 0,0-1-1 0 0,0 1 1 0 0,0 0-1 0 0,-1-1 1 0 0,-4 7-1 0 0,3-6 9 0 0,-7 14 841 0 0,6-5-810 0 0,7-9-116 0 0,-1-3-29 0 0,0 2 3 0 0,-1 0 0 0 0,0 0 0 0 0,-1-1 0 0 0,1 1 0 0 0,-1 0 0 0 0,1 0 0 0 0,-1-1 0 0 0,0 1 0 0 0,0 0 0 0 0,-1-1 0 0 0,1 0 0 0 0,-1 1 0 0 0,-3 5 0 0 0,-7 17 0 0 0,-18 62 0 0 0,15-30 0 0 0,13-52 0 0 0,0 1 0 0 0,0-1 0 0 0,0 0 0 0 0,-6 9 0 0 0,6-10 0 0 0,0 0 0 0 0,-1-1 0 0 0,1 1 0 0 0,1 0 0 0 0,-1 0 0 0 0,1 1 0 0 0,-1 7 0 0 0,1 12 0 0 0,1-16 0 0 0,0 1 0 0 0,-1 0 0 0 0,0-1 0 0 0,0 0 0 0 0,-1 1 0 0 0,0-1 0 0 0,-1 0 0 0 0,-4 10 0 0 0,6-15 0 0 0,-1 1 0 0 0,0 0 0 0 0,1 0 0 0 0,0 0 0 0 0,-1 6 0 0 0,-3 13 0 0 0,-9 41 0 0 0,11-49 0 0 0,0 0 0 0 0,-1 0 0 0 0,-12 29 0 0 0,-12 39 0 0 0,-6-19 0 0 0,30-58 0 0 0,-1 0 0 0 0,-1 0 0 0 0,1-1 0 0 0,-1 1 0 0 0,0-1 0 0 0,-10 8 0 0 0,8-9 60 0 0,-28 20 1061 0 0,32-23-1035 0 0,1 0 1 0 0,-1 0 0 0 0,1-1 0 0 0,-1 0-1 0 0,1 0 1 0 0,-1 0 0 0 0,0 0 0 0 0,1 0-1 0 0,-7 0 1 0 0,8-1-87 0 0,-6-3 0 0 0,2 1 0 0 0,-5-3 0 0 0,4-1 0 0 0,6-3 0 0 0,-1-1 0 0 0,2 10 0 0 0,0-1 0 0 0,0 1 0 0 0,0-1 0 0 0,0 1 0 0 0,0-1 0 0 0,0 1 0 0 0,-1-1 0 0 0,1 1 0 0 0,0-1 0 0 0,0 1 0 0 0,0-1 0 0 0,-1 1 0 0 0,1 0 0 0 0,0-1 0 0 0,-1 1 0 0 0,1-1 0 0 0,0 1 0 0 0,-1 0 0 0 0,0-1 0 0 0,-3 2 0 0 0,4-1 0 0 0,-8 2 0 0 0,7-2 0 0 0,-1 1 0 0 0,1 0 0 0 0,-1 0 0 0 0,1 0 0 0 0,0-1 0 0 0,-1 1 0 0 0,1 1 0 0 0,0-1 0 0 0,0 0 0 0 0,-2 2 0 0 0,-2 2 0 0 0,-12 5-201 0 0,15-9-158 0 0,-2 1 99 0 0,2-1-3123 0 0,2-1 1850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0:36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11975 0 0,'0'0'547'0'0,"0"0"-11"0"0,0 0-203 0 0,0 0 419 0 0,0 0 220 0 0,0 0 42 0 0,0 0 8 0 0,0 0 2 0 0,0 0 0 0 0,0 0 0 0 0,0 0-69 0 0,0 0-290 0 0,0 0-121 0 0,0 0-28 0 0,0 0-72 0 0,1 2-289 0 0,1 3-66 0 0,-1-1 0 0 0,0 1 0 0 0,-1 0 0 0 0,1 0 0 0 0,-1-1 0 0 0,1 1 0 0 0,-2 0 0 0 0,1 0 1 0 0,0-1-1 0 0,-2 7 0 0 0,-14 51 985 0 0,15-58-1063 0 0,-9 26-11 0 0,-18 35 0 0 0,26-59 0 0 0,-1-3 0 0 0,-4 20 0 0 0,5-16-64 0 0,2-6-273 0 0,0-1-138 0 0,0 0-33 0 0,0 0-72 0 0,-1-8-1276 0 0,1 3 866 0 0,1 1-1 0 0,-1-1 0 0 0,0 0 1 0 0,3-8-1 0 0,1-9-1989 0 0,-3 5 933 0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8:57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54 120 8287 0 0,'0'0'191'0'0,"2"0"26"0"0,14 0 315 0 0,-15 0-144 0 0,4-10 1644 0 0,-4 8-1808 0 0,0 0 0 0 0,0 0-1 0 0,0 0 1 0 0,1 0-1 0 0,-1 0 1 0 0,1 0 0 0 0,-1 0-1 0 0,1 0 1 0 0,0 1-1 0 0,0-1 1 0 0,0 1 0 0 0,0-1-1 0 0,0 1 1 0 0,0 0-1 0 0,0 0 1 0 0,0 0 0 0 0,1 0-1 0 0,-1 0 1 0 0,0 0-1 0 0,1 0 1 0 0,-1 1 0 0 0,1 0-1 0 0,3-1 1 0 0,-4 1-179 0 0,-1-1 0 0 0,0 0 0 0 0,0 1 0 0 0,0-1 0 0 0,0 1 0 0 0,0-1 1 0 0,0 0-1 0 0,0 0 0 0 0,0 0 0 0 0,0 0 0 0 0,0-1 0 0 0,4-2 209 0 0,4-1 235 0 0,-5 3 24 0 0,0 0 0 0 0,-1 0 0 0 0,1-1 0 0 0,5-4 0 0 0,-21 0 511 0 0,0 1 443 0 0,9 5-1347 0 0,2 1-119 0 0,1 0-1 0 0,0 0 0 0 0,0 0 0 0 0,-1 0 1 0 0,1-1-1 0 0,0 1 0 0 0,0 0 1 0 0,0 0-1 0 0,-1 0 0 0 0,1 0 0 0 0,0 0 1 0 0,0 0-1 0 0,-1 0 0 0 0,1 0 1 0 0,0 0-1 0 0,0 0 0 0 0,-1 0 0 0 0,1 0 1 0 0,0 0-1 0 0,0 0 0 0 0,-1 0 0 0 0,1 0 1 0 0,0 1-1 0 0,0-1 0 0 0,0 0 1 0 0,-1 0-1 0 0,1 0 0 0 0,0 0 0 0 0,0 0 1 0 0,-1 1-1 0 0,-12 7 479 0 0,7-3-301 0 0,-1 0 1 0 0,1 0-1 0 0,1 0 0 0 0,-1 1 1 0 0,1 0-1 0 0,0 0 0 0 0,0 1 1 0 0,-6 10-1 0 0,8-2-178 0 0,3-13 0 0 0,0-1 0 0 0,0 0 0 0 0,-1 0 0 0 0,1 0 0 0 0,0 1 0 0 0,0-1 0 0 0,-1 0 0 0 0,1 0 0 0 0,0 0 0 0 0,-1 0 0 0 0,1 0 0 0 0,-1 0 0 0 0,0 0 0 0 0,-1 2 0 0 0,-7 6 0 0 0,7-8 0 0 0,1 0 0 0 0,0 0 0 0 0,-1 1 0 0 0,1-1 0 0 0,0 0 0 0 0,0 0 0 0 0,0 1 0 0 0,0-1 0 0 0,0 1 0 0 0,0-1 0 0 0,0 1 0 0 0,1-1 0 0 0,-1 1 0 0 0,0-1 0 0 0,1 1 0 0 0,-1 0 0 0 0,1-1 0 0 0,0 3 0 0 0,-1-2 0 0 0,1 0 0 0 0,-1 0 0 0 0,1 0 0 0 0,-1 0 0 0 0,0 0 0 0 0,1 0 0 0 0,-1 0 0 0 0,0 0 0 0 0,0-1 0 0 0,-1 1 0 0 0,0 1 0 0 0,0-1 0 0 0,1 0 0 0 0,0 0 0 0 0,0 0 0 0 0,0 0 0 0 0,0 0 0 0 0,0 0 0 0 0,0 0 0 0 0,0 0 0 0 0,1 0 0 0 0,-1 0 0 0 0,0 3 0 0 0,1-2 0 0 0,-1-1 0 0 0,0 1 0 0 0,1 0 0 0 0,-1 0 0 0 0,-1-1 0 0 0,0 3 0 0 0,1-3 0 0 0,0-1 0 0 0,0 1 0 0 0,0-1 0 0 0,0 1 0 0 0,1-1 0 0 0,-1 1 0 0 0,1 0 0 0 0,-1-1 0 0 0,1 1 0 0 0,0 0 0 0 0,-1-1 0 0 0,1 1 0 0 0,0 0 0 0 0,0 0 0 0 0,0-1 0 0 0,0 1 0 0 0,1 3 0 0 0,4 2 0 0 0,2 7 0 0 0,-7-12 0 0 0,0-1 0 0 0,1 1 0 0 0,-1-1 0 0 0,1 1 0 0 0,-1-1 0 0 0,1 1 0 0 0,0-1 0 0 0,-1 1 0 0 0,1-1 0 0 0,0 0 0 0 0,0 1 0 0 0,0-1 0 0 0,0 0 0 0 0,0 0 0 0 0,0 1 0 0 0,1-1 0 0 0,-1 0 0 0 0,0 0 0 0 0,1 0 0 0 0,1 0 0 0 0,0 1 0 0 0,0-1 0 0 0,1 0 0 0 0,-1 0 0 0 0,1 0 0 0 0,7 1 0 0 0,-8-2 0 0 0,8 1 0 0 0,1 0 0 0 0,0-1 0 0 0,20-3 0 0 0,-31 3 0 0 0,-1 0 0 0 0,1 0 0 0 0,0 0 0 0 0,-1 0 0 0 0,1 0 0 0 0,-1 0 0 0 0,1 0 0 0 0,0 0 0 0 0,-1 0 0 0 0,1 0 0 0 0,-1 0 0 0 0,1 0 0 0 0,0-1 0 0 0,-1 1 0 0 0,1 0 0 0 0,-1-1 0 0 0,1 1 0 0 0,-1 0 0 0 0,1-1 0 0 0,-1 1 0 0 0,1 0 0 0 0,-1-1 0 0 0,1 0 0 0 0,-4-1 0 0 0,3 1 13 0 0,0 1 0 0 0,0-1 0 0 0,0 1 0 0 0,0-1 0 0 0,0 0 0 0 0,0 1 0 0 0,0-1 0 0 0,0 1 0 0 0,0-1 0 0 0,0 1 0 0 0,0-1 0 0 0,0 1 0 0 0,1-1 0 0 0,-1 1 0 0 0,0-1 0 0 0,0 1 0 0 0,0-1 0 0 0,1 1 0 0 0,-1-1 0 0 0,0 1 0 0 0,1-1 0 0 0,-1 1 1 0 0,0 0-1 0 0,1-1 0 0 0,-1 1 0 0 0,1 0 0 0 0,-1-1 0 0 0,1 1 0 0 0,-1 0 0 0 0,1-1 0 0 0,-1 1 0 0 0,0 0 0 0 0,1 0 0 0 0,1-1 0 0 0,22-9 777 0 0,-18 8-596 0 0,1-2-161 0 0,1 1 1 0 0,-1-1-1 0 0,0-1 0 0 0,0 1 0 0 0,0-1 0 0 0,-1 0 1 0 0,0-1-1 0 0,0 0 0 0 0,0 0 0 0 0,-1 0 1 0 0,0 0-1 0 0,8-14 0 0 0,-9 14-22 0 0,-1 0 0 0 0,0 0 0 0 0,0-1 0 0 0,-1 1 0 0 0,0-1 0 0 0,0 0 0 0 0,0 0 0 0 0,-1 0 0 0 0,0 0 0 0 0,-1 0 0 0 0,1 0 0 0 0,-1 0 0 0 0,0 0 0 0 0,-1 0 0 0 0,-1-8 0 0 0,1 12-11 0 0,1-1 0 0 0,-1 0 0 0 0,1 0 0 0 0,0 1 0 0 0,1-7 0 0 0,0 7 0 0 0,-1 0 0 0 0,0 1 0 0 0,0-1 0 0 0,0 0 0 0 0,0 0 0 0 0,0 1 0 0 0,-1-1 0 0 0,1 0 0 0 0,-1 0 0 0 0,-1-3 0 0 0,-3-14 0 0 0,1 13 0 0 0,2 6-2 0 0,0-1 0 0 0,0 1 0 0 0,-1 0 1 0 0,1 0-1 0 0,0 0 0 0 0,-1 0 0 0 0,1 0 0 0 0,-1 0 0 0 0,1 1 0 0 0,-1-1 0 0 0,1 1 0 0 0,-1 0 1 0 0,1 0-1 0 0,-1 0 0 0 0,-3 0 0 0 0,1 0-32 0 0,4 1-60 0 0,0-1 0 0 0,0 0 0 0 0,0 1 0 0 0,-1-1 0 0 0,1 0 0 0 0,0 1 1 0 0,0-1-1 0 0,0 1 0 0 0,0 0 0 0 0,0-1 0 0 0,0 1 0 0 0,-2 1 0 0 0,-1 2-1097 0 0,-11 4-4999 0 0,-8 4-1968 0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8:58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213 119 11975 0 0,'8'-32'267'0'0,"-7"25"42"0"0,-1 7 17 0 0,0 0-28 0 0,-1-1-196 0 0,-11-10 1888 0 0,10 8 2228 0 0,7-4-1618 0 0,1 0-3142 0 0,-4 5 645 0 0,0 0 0 0 0,0 0 0 0 0,1 1 0 0 0,-1-1 0 0 0,1 1 1 0 0,0 0-1 0 0,-1-1 0 0 0,1 1 0 0 0,0 1 0 0 0,-1-1 0 0 0,1 0 0 0 0,0 1 0 0 0,0-1 0 0 0,4 1 0 0 0,18-6 311 0 0,-8-1-410 0 0,-1 1 0 0 0,1 1 0 0 0,18-4 0 0 0,-35 9-4 0 0,0 0 0 0 0,1 0 0 0 0,-1 0 0 0 0,0 0 0 0 0,1 0 0 0 0,-1 0 0 0 0,1 0 0 0 0,-1 0 0 0 0,0 0 0 0 0,1 0 0 0 0,-1 0 0 0 0,1 0 0 0 0,-1 0 0 0 0,0 0 0 0 0,1 0 0 0 0,-1 0 0 0 0,1 0 0 0 0,-1 0 0 0 0,0 0 0 0 0,1 1 0 0 0,-1-1 0 0 0,0 0 0 0 0,1 0 0 0 0,-1 1 0 0 0,0-1 0 0 0,1 0 0 0 0,-1 0 0 0 0,1 1 0 0 0,-2 5 0 0 0,1-5 0 0 0,2 14 145 0 0,-1-10 17 0 0,-1-1 0 0 0,1 1 0 0 0,-1-1 0 0 0,0 1 0 0 0,0-1-1 0 0,-1 1 1 0 0,0 6 0 0 0,-5 7-115 0 0,0 0 0 0 0,0 0-1 0 0,-2-1 1 0 0,0 0 0 0 0,-1 0 0 0 0,-1-1 0 0 0,0 0-1 0 0,-2 0 1 0 0,1-1 0 0 0,-2-1 0 0 0,0 0-1 0 0,-24 19 1 0 0,29-27-47 0 0,0 0 0 0 0,-1-1 0 0 0,-10 5 0 0 0,-17 9 0 0 0,28-14 0 0 0,0-1 0 0 0,-1 0 0 0 0,1-1 0 0 0,-1 0 0 0 0,0 0 0 0 0,0-1 0 0 0,0 0 0 0 0,-12 1 0 0 0,7-1 0 0 0,-3 0 0 0 0,13-3 0 0 0,1-1 0 0 0,2 2 0 0 0,-1-1 0 0 0,1 1 0 0 0,0-1 0 0 0,-1 0 0 0 0,1 1 0 0 0,0-1 0 0 0,-1 0 0 0 0,1 0 0 0 0,0 0 0 0 0,0 1 0 0 0,0-1 0 0 0,0-1 0 0 0,0 1 0 0 0,0 0 0 0 0,0 0 0 0 0,0 0 0 0 0,0 0 0 0 0,0-1 0 0 0,1 1 0 0 0,-1 0 0 0 0,0-1 0 0 0,0-1 0 0 0,1 0 0 0 0,0 1 0 0 0,-1-1 0 0 0,1 1 0 0 0,0-1 0 0 0,1 1 0 0 0,-1-1 0 0 0,0 0 0 0 0,1 1 0 0 0,0 0 0 0 0,-1-1 0 0 0,1 1 0 0 0,2-5 0 0 0,-2 4 0 0 0,0 1 0 0 0,1 0 0 0 0,-1-1 0 0 0,0 1 0 0 0,1 0 0 0 0,0 0 0 0 0,-1 0 0 0 0,1 0 0 0 0,3-3 0 0 0,23-10 0 0 0,-2 3 0 0 0,-23 11 0 0 0,1 0 0 0 0,-1 0 0 0 0,1 1 0 0 0,0-1 0 0 0,-1 1 0 0 0,1 0 0 0 0,0 0 0 0 0,-1 0 0 0 0,1 0 0 0 0,5 2 0 0 0,1 2 0 0 0,-1 3 0 0 0,-7-4 0 0 0,0 0 0 0 0,0 0 0 0 0,0 1 0 0 0,0-1 0 0 0,-1 1 0 0 0,2 4 0 0 0,2 5 0 0 0,-2-4 0 0 0,-1 11 0 0 0,1-11 0 0 0,-4 0 0 0 0,5-2 0 0 0,0-1-133 0 0,-3-5-563 0 0,-1-1-258 0 0,0 0-56 0 0,2 0-149 0 0,1 0 392 0 0,-2 0 314 0 0,1 1 0 0 0,-1-1-1 0 0,1 0 1 0 0,-1-1 0 0 0,0 1-1 0 0,1 0 1 0 0,-1 0 0 0 0,1-1 0 0 0,-1 1-1 0 0,3-1 1 0 0,5-4-1594 0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8:59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18 10135 0 0,'-32'-13'1962'0'0,"30"12"-992"0"0,5-1-134 0 0,5 1 1569 0 0,1 1 5249 0 0,-9 20-6214 0 0,0-18-1429 0 0,0 0 0 0 0,0 0 0 0 0,0 0 0 0 0,0 0 0 0 0,0 0 1 0 0,-1 0-1 0 0,1-1 0 0 0,-1 1 0 0 0,1 0 0 0 0,-1 0 0 0 0,0 0 0 0 0,0-1 0 0 0,1 1 0 0 0,-3 3 1 0 0,0 0-14 0 0,2-4 2 0 0,0 0 0 0 0,1 1 0 0 0,0-1 0 0 0,-1 1 0 0 0,1-1 0 0 0,0 1 0 0 0,0-1 0 0 0,0 1 0 0 0,0-1 0 0 0,0 1 0 0 0,0-1 0 0 0,0 1 0 0 0,0-1 0 0 0,0 1 0 0 0,1-1 0 0 0,0 2 0 0 0,-1-1 0 0 0,1 0 0 0 0,-1 0 0 0 0,1 0 0 0 0,-1 0 0 0 0,0 0 0 0 0,0 0 0 0 0,0 0 0 0 0,0 0 0 0 0,-1 4 0 0 0,-5 21 0 0 0,4-19 0 0 0,1 0 0 0 0,-2 0 0 0 0,1 0 0 0 0,-7 12 0 0 0,3-9 0 0 0,5-7 0 0 0,-1-1 0 0 0,0 1 0 0 0,0-1 0 0 0,0 0 0 0 0,0 1 0 0 0,0-1 0 0 0,-1 0 0 0 0,1-1 0 0 0,-6 5 0 0 0,0 2 0 0 0,6-2-64 0 0,3-7 36 0 0,-1 1 0 0 0,0-1-1 0 0,1 0 1 0 0,-1 0 0 0 0,0 0 0 0 0,0 0-1 0 0,1 1 1 0 0,-1-1 0 0 0,0 0-1 0 0,1 0 1 0 0,-1 0 0 0 0,0 0 0 0 0,1 0-1 0 0,-1 0 1 0 0,0 0 0 0 0,1 0 0 0 0,-1 0-1 0 0,0 0 1 0 0,1 0 0 0 0,-1 0 0 0 0,0 0-1 0 0,0 0 1 0 0,1 0 0 0 0,-1 0-1 0 0,0 0 1 0 0,1 0 0 0 0,-1-1 0 0 0,1 1-1 0 0,9-3-471 0 0,2-4-1199 0 0,-11 7 1513 0 0,-1-1 0 0 0,1 0 0 0 0,-1 1-1 0 0,0-1 1 0 0,0 0 0 0 0,0 1 0 0 0,1-1-1 0 0,-1 0 1 0 0,0 0 0 0 0,0 1-1 0 0,0-1 1 0 0,0 0 0 0 0,0 1 0 0 0,0-1-1 0 0,0 0 1 0 0,0 0 0 0 0,0-2-70 0 0,0 1-1 0 0,1-1 1 0 0,0 1 0 0 0,-1 0-1 0 0,1 0 1 0 0,0-1 0 0 0,0 1-1 0 0,1 0 1 0 0,-1 0 0 0 0,0 0 0 0 0,1 0-1 0 0,-1 0 1 0 0,1 0 0 0 0,3-3-1 0 0,11-17-2041 0 0,-10 7 762 0 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8:59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10135 0 0,'0'0'464'0'0,"0"0"-9"0"0,0 0-155 0 0,0 0 443 0 0,0 0 227 0 0,0 0 44 0 0,0 0 8 0 0,0 0 2 0 0,0 0 0 0 0,0 0 0 0 0,0 0-69 0 0,0 0-290 0 0,-1 0-555 0 0,1 0 0 0 0,-1 1-1 0 0,1-1 1 0 0,0 0 0 0 0,-1 1-1 0 0,1-1 1 0 0,0 1 0 0 0,-1-1-1 0 0,1 1 1 0 0,0-1 0 0 0,0 1-1 0 0,0-1 1 0 0,-1 0 0 0 0,1 1-1 0 0,0-1 1 0 0,0 1 0 0 0,0-1-1 0 0,0 2 1 0 0,3 9 174 0 0,-1 0 0 0 0,-1 1-1 0 0,1-1 1 0 0,-2 1 0 0 0,0-1-1 0 0,0 1 1 0 0,-1-1 0 0 0,0 0-1 0 0,-1 1 1 0 0,0-1 0 0 0,-1 0-1 0 0,-4 12 1 0 0,2-14-284 0 0,0 0 0 0 0,0 0 0 0 0,-1 0 0 0 0,0 0 0 0 0,0-1 0 0 0,-1 0 0 0 0,0 0 0 0 0,-1-1 0 0 0,0 0 0 0 0,-10 7 0 0 0,5-1 0 0 0,10-10 0 0 0,-7 6 0 0 0,10-3 0 0 0,-3-2 0 0 0,8-2 0 0 0,-3-2-180 0 0,-1 0-1 0 0,1 0 1 0 0,-1 1 0 0 0,1-1-1 0 0,-1-1 1 0 0,1 1 0 0 0,-1 0-1 0 0,1 0 1 0 0,-1 0 0 0 0,0-1-1 0 0,3 0 1 0 0,-4 1 115 0 0,0 0 0 0 0,0-1-1 0 0,1 1 1 0 0,-1 0 0 0 0,0 0 0 0 0,0-1-1 0 0,0 1 1 0 0,1 0 0 0 0,-1-1-1 0 0,0 1 1 0 0,0 0 0 0 0,0-1 0 0 0,0 1-1 0 0,0 0 1 0 0,0-1 0 0 0,0 1 0 0 0,0 0-1 0 0,0 0 1 0 0,0-1 0 0 0,0 1 0 0 0,0 0-1 0 0,0-1 1 0 0,0 1 0 0 0,0 0-1 0 0,0-1 1 0 0,0 1 0 0 0,0 0 0 0 0,-1-1-1 0 0,1 1 1 0 0,0 0 0 0 0,0 0 0 0 0,0-1-1 0 0,0 1 1 0 0,-1 0 0 0 0,1 0 0 0 0,0-1-1 0 0,0 1 1 0 0,-1 0 0 0 0,1 0-1 0 0,-1-1 1 0 0,-2-4-852 0 0,1-1 0 0 0,-1 1-1 0 0,1-1 1 0 0,0 1 0 0 0,-3-13-1 0 0,6 2-618 0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9:00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94 6447 0 0,'-24'-10'298'0'0,"19"8"-10"0"0,4 1-188 0 0,0 1-91 0 0,1 0 1 0 0,0 0-1 0 0,0 0 0 0 0,0 0 1 0 0,0 0-1 0 0,-1 0 1 0 0,1 0-1 0 0,0 0 1 0 0,0 0-1 0 0,0 0 0 0 0,0-1 1 0 0,0 1-1 0 0,0 0 1 0 0,-1 0-1 0 0,1 0 1 0 0,0 0-1 0 0,0 0 0 0 0,0 0 1 0 0,0-1-1 0 0,0 1 1 0 0,0 0-1 0 0,0 0 1 0 0,0 0-1 0 0,0 0 0 0 0,0 0 1 0 0,0-1-1 0 0,0 1 1 0 0,0 0-1 0 0,0 0 1 0 0,0 0-1 0 0,0 0 1 0 0,0-1-1 0 0,0 1 0 0 0,0 0 1 0 0,0 0-1 0 0,0 0 1 0 0,0 0-1 0 0,0-1 1 0 0,0 1-1 0 0,0 0 0 0 0,0 0 1 0 0,0 0-1 0 0,0 0 1 0 0,0 0-1 0 0,0-1 1 0 0,0 1-1 0 0,0 0 0 0 0,1 0 1 0 0,-1 0-1 0 0,0 0 1 0 0,0 0-1 0 0,0 0 1 0 0,0-1-1 0 0,0 1 0 0 0,1 0 1 0 0,-1 0-1 0 0,0 0 1 0 0,0 0-1 0 0,0 0 1 0 0,0 0-1 0 0,0 0 0 0 0,1 0 1 0 0,-1 0-1 0 0,0-1 3193 0 0,-8 0-2537 0 0,6 1-121 0 0,2 0-28 0 0,0 0-4 0 0,0 0 0 0 0,-2 0 0 0 0,-5-1 7610 0 0,14 1-6017 0 0,1-1-2097 0 0,-1 0 0 0 0,15-4 0 0 0,-17 3 174 0 0,0 0-26 0 0,-1 0-1 0 0,1 1 1 0 0,0-1-1 0 0,-1 1 1 0 0,6 0-1 0 0,-7 0-153 0 0,36-6 644 0 0,-20 5 47 0 0,28-9 0 0 0,-30 7-690 0 0,0 1-1 0 0,1 0 1 0 0,-1 2 0 0 0,1 0-1 0 0,30 2 1 0 0,-44-1-3 0 0,15 4 0 0 0,-13-2 0 0 0,-20-4 0 0 0,4-1-1375 0 0,1 0 0 0 0,0 0 0 0 0,-9-5-1 0 0,16 7 1266 0 0,-15-6-1935 0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9:03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674 16 6447 0 0,'19'-4'298'0'0,"-15"3"-10"0"0,-18-3-238 0 0,7 3 3805 0 0,5 1-4424 0 0,0 0 1142 0 0,1 0 0 0 0,-1 0 0 0 0,1 0 0 0 0,-1 0 0 0 0,1-1 0 0 0,-1 1 0 0 0,1 0 0 0 0,0-1 0 0 0,-1 1 0 0 0,1-1 0 0 0,-1 1 0 0 0,-1-2 0 0 0,-14 8 936 0 0,12-3-1084 0 0,0-1-1 0 0,0 1 0 0 0,1 0 1 0 0,0 0-1 0 0,-1 0 0 0 0,1 1 1 0 0,-4 4-1 0 0,1-1 208 0 0,-10 6-463 0 0,13-11-170 0 0,1 0 1 0 0,0 1 0 0 0,0 0-1 0 0,0-1 1 0 0,0 1 0 0 0,0 0-1 0 0,0 0 1 0 0,1 0-1 0 0,-4 7 1 0 0,3-4 184 0 0,-1 0 0 0 0,1-1 0 0 0,-8 9 0 0 0,8-10-53 0 0,0 0 0 0 0,0-1 1 0 0,1 1-1 0 0,-1 0 0 0 0,1 0 0 0 0,0 1 0 0 0,0-1 1 0 0,0 0-1 0 0,-2 10 0 0 0,-20 100-131 0 0,-3 10 0 0 0,3-7 0 0 0,5-27 0 0 0,16-59 0 0 0,2-23 0 0 0,1 1 0 0 0,-1-1 0 0 0,-4 13 0 0 0,3-16 0 0 0,-1 4 0 0 0,1 0 0 0 0,-1 0 0 0 0,1 0 0 0 0,-1 17 0 0 0,1-11 0 0 0,0 1 0 0 0,-1-1 0 0 0,-1 0 0 0 0,0 0 0 0 0,-1 0 0 0 0,-13 26 0 0 0,6-13 0 0 0,11-24 0 0 0,0 0 0 0 0,0-1 0 0 0,1 1 0 0 0,-1 0 0 0 0,1 0 0 0 0,-1 4 0 0 0,1-5 0 0 0,0 0 0 0 0,0 0 0 0 0,0 0 0 0 0,-1 0 0 0 0,1 0 0 0 0,-1 0 0 0 0,0 0 0 0 0,0 0 0 0 0,0 0 0 0 0,-3 4 0 0 0,-31 37 0 0 0,33-41 0 0 0,-1-1 0 0 0,1 1 0 0 0,0 0 0 0 0,1 0 0 0 0,-1 0 0 0 0,-1 3 0 0 0,-5 5 0 0 0,-34 23 0 0 0,41-33 0 0 0,0 0 0 0 0,1-1 0 0 0,-1 1 0 0 0,0 0 0 0 0,0-1 0 0 0,0 1 0 0 0,0-1 0 0 0,0 1 0 0 0,0-1 0 0 0,0 1 0 0 0,0-1 0 0 0,0 0 0 0 0,0 1 0 0 0,0-1 0 0 0,0 0 0 0 0,0 0 0 0 0,-2 0 0 0 0,-22 4 0 0 0,-18 5 0 0 0,-18-3 0 0 0,48-6 0 0 0,9-3 0 0 0,3 1 0 0 0,-21-7 0 0 0,16 4 0 0 0,6 5 0 0 0,-1-1 0 0 0,1 1 0 0 0,0-1 0 0 0,0 1 0 0 0,-1-1 0 0 0,1 1 0 0 0,0-1 0 0 0,0 1 0 0 0,0-1 0 0 0,0 0 0 0 0,0 1 0 0 0,0-1 0 0 0,0 1 0 0 0,0-1 0 0 0,0 1 0 0 0,0-1 0 0 0,0 0 0 0 0,0 1 0 0 0,1-2 0 0 0,-3-1 0 0 0,-7-12 0 0 0,9 15 0 0 0,0-1 0 0 0,0 0 0 0 0,0 0 0 0 0,0 0 0 0 0,0 1 0 0 0,1-1 0 0 0,-1 0 0 0 0,0 0 0 0 0,0 0 0 0 0,0 1 0 0 0,1-1 0 0 0,-1 0 0 0 0,0 1 0 0 0,1-1 0 0 0,-1 0 0 0 0,1 1 0 0 0,-1-1 0 0 0,1 0 0 0 0,-1 1 0 0 0,2-2 0 0 0,6-7 0 0 0,-8 9 0 0 0,0 0 0 0 0,1 0 0 0 0,-1-1 0 0 0,0 1 0 0 0,1 0 0 0 0,-1-1 0 0 0,0 1 0 0 0,0 0 0 0 0,1-1 0 0 0,-1 1 0 0 0,0 0 0 0 0,0-1 0 0 0,0 1 0 0 0,0 0 0 0 0,1-1 0 0 0,-1 1 0 0 0,0 0 0 0 0,0-1 0 0 0,0 1 0 0 0,0-1 0 0 0,0 1 0 0 0,0 0 0 0 0,0-1 0 0 0,0 1 0 0 0,0-1 0 0 0,0 1 0 0 0,0 0 0 0 0,0-1 0 0 0,-1 0 0 0 0,-2 0 0 0 0,-13-7-64 0 0,15 7-273 0 0,1 1-138 0 0,0 0-1034 0 0,0 0-4210 0 0,0 0-1801 0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9:0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3 15663 0 0,'0'0'356'0'0,"0"0"50"0"0,0 0 20 0 0,0 0-42 0 0,0 0-112 0 0,0 0 463 0 0,-2 3 234 0 0,-2 4-254 0 0,-1-1 0 0 0,0 1 1 0 0,-1-1-1 0 0,1 0 0 0 0,-12 9 0 0 0,16-14-714 0 0,-1 0 0 0 0,1 0 0 0 0,-1 0 0 0 0,1 0 1 0 0,0 1-1 0 0,-1-1 0 0 0,1 0 0 0 0,0 0 0 0 0,0 1 0 0 0,0-1 0 0 0,0 1 0 0 0,0-1 1 0 0,0 1-1 0 0,-1 2 0 0 0,-2 4-1 0 0,-11 11 73 0 0,6-9 50 0 0,1 1-1 0 0,0 0 1 0 0,0 0-1 0 0,1 1 1 0 0,1 0-1 0 0,-11 25 1 0 0,15-30 20 0 0,0-4-78 0 0,1 0 0 0 0,0 0 0 0 0,0 0 0 0 0,0 0 0 0 0,1 0 0 0 0,-1 1 0 0 0,1-1 0 0 0,0 0 0 0 0,-1 1 0 0 0,1-1-1 0 0,1 0 1 0 0,-1 0 0 0 0,0 1 0 0 0,2 3 0 0 0,-2-6-65 0 0,1 0 0 0 0,-1 0 0 0 0,0 0 0 0 0,1 0 0 0 0,-1 0 0 0 0,0 0 0 0 0,1 0 0 0 0,0 0 0 0 0,-1 0 0 0 0,1 0 0 0 0,0 0 0 0 0,-1 0 0 0 0,1 0 0 0 0,0 0 0 0 0,0-1 0 0 0,1 2 0 0 0,1 0 0 0 0,6 3 0 0 0,-2-5 0 0 0,-1 1 0 0 0,0-1 0 0 0,0-1 0 0 0,0 1 0 0 0,0-1 0 0 0,0 0 0 0 0,0 0 0 0 0,0-1 0 0 0,0 0 0 0 0,0 0 0 0 0,0 0 0 0 0,-1-1 0 0 0,1 0 0 0 0,-1 0 0 0 0,9-6 0 0 0,13-10 365 0 0,-19 14-148 0 0,0-1 0 0 0,0 0-1 0 0,0 0 1 0 0,-1 0 0 0 0,0-1 0 0 0,6-8 0 0 0,-2 1-133 0 0,16-24-3 0 0,-25 35-81 0 0,0-1 0 0 0,-1 1 0 0 0,1-1 0 0 0,-1 1 0 0 0,1-1 0 0 0,-1 0 0 0 0,0 0 0 0 0,0-7 0 0 0,2-57 0 0 0,-3 67 0 0 0,-1 0 0 0 0,1-1 0 0 0,-1 1 0 0 0,1 0 0 0 0,0 0 0 0 0,-1 0 0 0 0,0 0 0 0 0,1 0 0 0 0,-1 0 0 0 0,0 0 0 0 0,1 0 0 0 0,-1 0 0 0 0,0 0 0 0 0,0 1 0 0 0,0-1 0 0 0,0 0 0 0 0,0 0 0 0 0,0 1 0 0 0,0-1 0 0 0,0 1 0 0 0,0-1 0 0 0,-2 0 0 0 0,-14-7 0 0 0,12 8 0 0 0,1 1 0 0 0,-13-1-465 0 0,0 2-1 0 0,0 0 0 0 0,0 1 1 0 0,1 0-1 0 0,-25 9 1 0 0,15-3-558 0 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9:05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21 199 8287 0 0,'0'0'191'0'0,"0"0"26"0"0,0 0 9 0 0,-1-1-34 0 0,-9-6 732 0 0,9 6 52 0 0,1 1 42 0 0,-4-9 1959 0 0,3 8-2685 0 0,1 0 0 0 0,-1 0 0 0 0,1 0 1 0 0,-1 1-1 0 0,1-1 0 0 0,0 0 1 0 0,-1 0-1 0 0,1 0 0 0 0,0 0 0 0 0,0 0 1 0 0,-1 0-1 0 0,1-1 0 0 0,1 0-134 0 0,-1 0-1 0 0,1 0 1 0 0,-1 0 0 0 0,1 0-1 0 0,0 0 1 0 0,0 0 0 0 0,0 0-1 0 0,0 1 1 0 0,0-1 0 0 0,0 0-1 0 0,0 1 1 0 0,0-1 0 0 0,1 0-1 0 0,-1 1 1 0 0,3-2-1 0 0,26-17 1336 0 0,-22 15-968 0 0,34-22 468 0 0,-31 19-379 0 0,21-10-1 0 0,-28 16-613 0 0,0 1 0 0 0,1-1 0 0 0,-1 1 0 0 0,0 1 0 0 0,7-1 0 0 0,-7 0 113 0 0,0 0 0 0 0,1 0-1 0 0,-1 1 1 0 0,1 0 0 0 0,-1 0-1 0 0,1 0 1 0 0,-1 1 0 0 0,7 1 0 0 0,3 1 312 0 0,12 2 167 0 0,-13 1-576 0 0,-5 0-16 0 0,-1 0 0 0 0,2-1 0 0 0,-1 0 0 0 0,11 5 0 0 0,-5-3 0 0 0,-5 2 0 0 0,-7-6 0 0 0,0-1 0 0 0,0 1 0 0 0,0-1 0 0 0,0 0 0 0 0,0 0 0 0 0,0 0 0 0 0,1 0 0 0 0,-1 0 0 0 0,1 0 0 0 0,0-1 0 0 0,-1 1 0 0 0,1-1 0 0 0,0 0 0 0 0,0 0 0 0 0,0 0 0 0 0,0 0 0 0 0,0 0 0 0 0,0-1 0 0 0,0 1 0 0 0,0-1 0 0 0,4 0 0 0 0,4 1 0 0 0,13 0 0 0 0,-1-1 0 0 0,0-1 0 0 0,0 0 0 0 0,1-2 0 0 0,-1-1 0 0 0,0-1 0 0 0,-1-1 0 0 0,0-1 0 0 0,26-11 0 0 0,-46 18 0 0 0,-2 0 0 0 0,1 0 0 0 0,0 0 0 0 0,-1-1 0 0 0,1 1 0 0 0,0 0 0 0 0,-1 0 0 0 0,1-1 0 0 0,-1 1 0 0 0,1 0 0 0 0,0-1 0 0 0,-1 1 0 0 0,1-1 0 0 0,-1 1 0 0 0,1 0 0 0 0,-1-1 0 0 0,1 1 0 0 0,-1-1 0 0 0,1 0 0 0 0,-1 1 0 0 0,0-1 0 0 0,1 1 0 0 0,-1-1 0 0 0,0 0 0 0 0,1 1 0 0 0,-1-2 0 0 0,3-2 0 0 0,-1 0 0 0 0,0 0 0 0 0,0-1 0 0 0,3-8 0 0 0,-1-10 0 0 0,-4 23 0 0 0,0-1 0 0 0,0 0 0 0 0,0 1 0 0 0,0-1 0 0 0,0 0 0 0 0,1 1 0 0 0,-2-1 0 0 0,1 0 0 0 0,0 1 0 0 0,0-1 0 0 0,0 0 0 0 0,0 1 0 0 0,0-1 0 0 0,0 0 0 0 0,-1 1 0 0 0,1-1 0 0 0,0 1 0 0 0,-1-1 0 0 0,1 0 0 0 0,0 1 0 0 0,-1-1 0 0 0,1 1 0 0 0,-1-1 0 0 0,1 1 0 0 0,-1-1 0 0 0,1 1 0 0 0,-1-1 0 0 0,0 0 0 0 0,-4-1 0 0 0,-1-1 0 0 0,1 1 0 0 0,-10-3 0 0 0,3 2 0 0 0,0 1 0 0 0,-1 0 0 0 0,1 1 0 0 0,0 1 0 0 0,0 0 0 0 0,-22 2 0 0 0,-36 7 0 0 0,64-8 0 0 0,-1 1 0 0 0,1-1 0 0 0,0 1 0 0 0,0 1 0 0 0,0-1 0 0 0,1 1 0 0 0,-1 0 0 0 0,-7 5 0 0 0,-20 9 0 0 0,19-11 0 0 0,5-3 0 0 0,1 1 0 0 0,-15 7 0 0 0,21-9 0 0 0,0-1 0 0 0,-1 1 0 0 0,1 0 0 0 0,0 0 0 0 0,0 0 0 0 0,0 0 0 0 0,0 0 0 0 0,1 1 0 0 0,-1-1 0 0 0,0 0 0 0 0,1 1 0 0 0,0-1 0 0 0,-2 5 0 0 0,2-5 0 0 0,-1 1 0 0 0,1 0 0 0 0,0-1 0 0 0,-1 0 0 0 0,0 1 0 0 0,0-1 0 0 0,0 0 0 0 0,0 0 0 0 0,-3 3 0 0 0,2-2 0 0 0,1-1 0 0 0,-1 1 0 0 0,1 0 0 0 0,-1-1 0 0 0,1 1 0 0 0,0 0 0 0 0,-2 4 0 0 0,2-3 0 0 0,0 1 0 0 0,-1-1 0 0 0,0 0 0 0 0,-3 3 0 0 0,3-4 0 0 0,1 0 0 0 0,0 0 0 0 0,0 0 0 0 0,0 0 0 0 0,0 0 0 0 0,0 0 0 0 0,1 1 0 0 0,-1-1 0 0 0,0 4 0 0 0,-1-1 0 0 0,0 0 0 0 0,0-1 0 0 0,0 0 0 0 0,-1 0 0 0 0,1 0 0 0 0,-1 0 0 0 0,-1 0 0 0 0,1-1 0 0 0,-6 5 0 0 0,2-1 0 0 0,6-5 19 0 0,0-1-1 0 0,0 0 0 0 0,0 0 1 0 0,-1 0-1 0 0,1 0 1 0 0,-1 0-1 0 0,1 0 1 0 0,-1-1-1 0 0,0 1 1 0 0,1-1-1 0 0,-1 1 0 0 0,0-1 1 0 0,0 0-1 0 0,0-1 1 0 0,0 1-1 0 0,0 0 1 0 0,0-1-1 0 0,0 1 1 0 0,0-1-1 0 0,0 0 0 0 0,0 0 1 0 0,0 0-1 0 0,-5-2 1 0 0,-1 1 154 0 0,4 1-30 0 0,0-1 0 0 0,0 0 1 0 0,0-1-1 0 0,0 1 0 0 0,1-1 0 0 0,-1 0 0 0 0,0 0 1 0 0,1 0-1 0 0,-9-7 0 0 0,7 6-504 0 0,0 0 1 0 0,1-1-1 0 0,0 0 0 0 0,0-1 1 0 0,-6-5-1 0 0,10 8 212 0 0,-1 0 1 0 0,1 1-1 0 0,-1-1 0 0 0,1-1 1 0 0,0 1-1 0 0,-1 0 0 0 0,1 0 1 0 0,0 0-1 0 0,0-1 0 0 0,1 1 1 0 0,-1-1-1 0 0,0 1 0 0 0,1 0 1 0 0,0-1-1 0 0,-1 1 0 0 0,1-1 1 0 0,0-3-1 0 0,2-2-875 0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9:16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14 356 6447 0 0,'0'0'142'0'0,"0"0"22"0"0,0 0 13 0 0,0 0 123 0 0,0 0 468 0 0,2-1 795 0 0,-2 2-1139 0 0,-2 1-1596 0 0,-10 10 7723 0 0,10-10-2560 0 0,9-7-2992 0 0,10-13-398 0 0,0-1 0 0 0,-1 0 0 0 0,22-36 0 0 0,-16 24 144 0 0,-5 3-401 0 0,21-44 0 0 0,-1 1 1016 0 0,-32 64-1347 0 0,-1-1-12 0 0,0 0 0 0 0,7-16 0 0 0,-9 18-1 0 0,-7 12 0 0 0,2-3 0 0 0,2-2 0 0 0,0 0 0 0 0,0 1 0 0 0,0-1 0 0 0,0 0 0 0 0,0 0 0 0 0,0 1 0 0 0,1-1 0 0 0,-1 0 0 0 0,0 1 0 0 0,1-1 0 0 0,-1 1 0 0 0,1-1 0 0 0,-1 3 0 0 0,0-4 0 0 0,1 1 0 0 0,0-1 0 0 0,-1 1 0 0 0,1 0 0 0 0,-1 0 0 0 0,1-1 0 0 0,0 1 0 0 0,0 0 0 0 0,-1-1 0 0 0,1 1 0 0 0,0 0 0 0 0,0 0 0 0 0,0 0 0 0 0,0-1 0 0 0,0 1 0 0 0,0 0 0 0 0,0 0 0 0 0,0-1 0 0 0,0 1 0 0 0,0 0 0 0 0,0 1 0 0 0,1 0 0 0 0,1 13 0 0 0,1-12 0 0 0,-1-1 0 0 0,0-1 0 0 0,-1 0 0 0 0,1 1 0 0 0,-1-1 0 0 0,1 0 0 0 0,0 0 0 0 0,-1 0 0 0 0,1 0 0 0 0,0 0 0 0 0,0 0 0 0 0,-1-1 0 0 0,1 1 0 0 0,0-1 0 0 0,0 1 0 0 0,0-1 0 0 0,0 0 0 0 0,0 1 0 0 0,0-1 0 0 0,0 0 0 0 0,0 0 0 0 0,0-1 0 0 0,0 1 0 0 0,0 0 0 0 0,3-1 0 0 0,5-2 0 0 0,1 0 0 0 0,20-9 0 0 0,-20 7 0 0 0,-7 4 0 0 0,23-10 0 0 0,31-8 0 0 0,-58 19 3 0 0,1 0 0 0 0,-1 0 0 0 0,0-1 0 0 0,0 1 0 0 0,1 0-1 0 0,-1 0 1 0 0,0 0 0 0 0,1 0 0 0 0,-1 0 0 0 0,0 0 0 0 0,1 0 0 0 0,-1 0 0 0 0,0 0-1 0 0,1 0 1 0 0,-1 0 0 0 0,0 0 0 0 0,1 0 0 0 0,-1 0 0 0 0,0 1 0 0 0,0-1 0 0 0,1 0-1 0 0,-1 0 1 0 0,0 0 0 0 0,1 1 0 0 0,-1 0 53 0 0,1 0 0 0 0,-1 1 0 0 0,1-1 0 0 0,-1 1 0 0 0,0-1 0 0 0,0 1 0 0 0,1 0 0 0 0,-1-1-1 0 0,0 1 1 0 0,-1-1 0 0 0,1 1 0 0 0,0-1 0 0 0,0 1 0 0 0,-1-1 0 0 0,1 1 0 0 0,-1-1 0 0 0,1 1 0 0 0,-1-1 0 0 0,0 2 0 0 0,-17 30 783 0 0,17-30-837 0 0,-12 21 1 0 0,1 0 0 0 0,1 1 1 0 0,2 0-1 0 0,-11 41 0 0 0,20-64-16 0 0,-1 0 0 0 0,1 0 0 0 0,-1 0 0 0 0,1-1 0 0 0,0 1 0 0 0,0 0 1 0 0,0 0-1 0 0,0 0 0 0 0,0 0 0 0 0,0 0 0 0 0,0 0 0 0 0,1 0 0 0 0,-1 0 0 0 0,1-1 0 0 0,-1 1 0 0 0,1 0 0 0 0,0 0 0 0 0,0-1 0 0 0,0 1 0 0 0,0 0 0 0 0,0-1 1 0 0,0 1-1 0 0,0-1 0 0 0,0 1 0 0 0,1-1 0 0 0,-1 0 0 0 0,0 1 0 0 0,1-1 0 0 0,0 0 0 0 0,-1 0 0 0 0,1 0 0 0 0,-1 0 0 0 0,1 0 0 0 0,0 0 0 0 0,0-1 0 0 0,0 1 0 0 0,-1-1 1 0 0,1 1-1 0 0,0-1 0 0 0,0 1 0 0 0,0-1 0 0 0,0 0 0 0 0,0 0 0 0 0,0 0 0 0 0,0 0 0 0 0,3-1 0 0 0,26-5 621 0 0,-27 7-584 0 0,-1-2-27 0 0,17-10-151 0 0,-20 11-31 0 0,1-1 0 0 0,0 0 0 0 0,-1 0 1 0 0,1 0-1 0 0,-1 1 0 0 0,1-1 0 0 0,-1 0 0 0 0,0 0 1 0 0,1 0-1 0 0,-1 0 0 0 0,0 0 0 0 0,1 0 0 0 0,-1 0 1 0 0,0 0-1 0 0,0 0 0 0 0,0-1 0 0 0,0 0-835 0 0,0-5-7509 0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9:20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0 318 10135 0 0,'0'0'231'0'0,"0"0"29"0"0,0 0 19 0 0,9 3 7 0 0,-3-1-140 0 0,-5-2 600 0 0,-1 0 232 0 0,0 0 40 0 0,0 0 6 0 0,0 0 0 0 0,0 0 0 0 0,0 0 0 0 0,0 0-69 0 0,0 0-290 0 0,0 0-121 0 0,21-8 1014 0 0,-15 4-1064 0 0,25-10 706 0 0,47-25 760 0 0,-76 39-1957 0 0,-1-1-1 0 0,1 0 1 0 0,0-1-1 0 0,-1 1 1 0 0,1 0-1 0 0,-1 0 1 0 0,4-4-1 0 0,9-7-6 0 0,2 3 4 0 0,0 0 0 0 0,-1-1 0 0 0,-1 0 0 0 0,21-20 0 0 0,-28 23 135 0 0,-1 0-1 0 0,0 0 1 0 0,0-1-1 0 0,0 1 0 0 0,-1-1 1 0 0,-1 0-1 0 0,1-1 1 0 0,-2 1-1 0 0,1-1 1 0 0,-1 0-1 0 0,0 0 1 0 0,-1 0-1 0 0,3-16 1 0 0,-5 22-50 0 0,-3-21-5 0 0,3 23-80 0 0,0 1 0 0 0,0 0 0 0 0,0-1 0 0 0,0 1 0 0 0,0 0 0 0 0,0 0 0 0 0,0-1 0 0 0,-1 1 0 0 0,1 0 0 0 0,0-1 0 0 0,0 1 0 0 0,0 0 0 0 0,0-1 0 0 0,0 1 0 0 0,0 0 0 0 0,-1 0 0 0 0,1-1 0 0 0,0 1 0 0 0,0 0 0 0 0,0 0 0 0 0,-1-1 0 0 0,1 1 0 0 0,0 0 0 0 0,0 0 0 0 0,-1 0 0 0 0,1 0 0 0 0,0-1 0 0 0,0 1 0 0 0,-1 0 0 0 0,1 0 0 0 0,0 0 0 0 0,-1 0 0 0 0,1 0 0 0 0,0 0 0 0 0,-1 0 0 0 0,1 0 0 0 0,0 0 0 0 0,-1 0 0 0 0,1 0 0 0 0,0 0 0 0 0,-1 0 0 0 0,1 0 0 0 0,0 0 0 0 0,0 0 0 0 0,-1 0 0 0 0,0 0 0 0 0,1 0 0 0 0,-10 0 0 0 0,8 0 0 0 0,-1 0 0 0 0,1 0 0 0 0,0 0 0 0 0,0 0 0 0 0,0 0 0 0 0,-1 0 0 0 0,1 1 0 0 0,0-1 0 0 0,0 1 0 0 0,0-1 0 0 0,0 1 0 0 0,0 0 0 0 0,-2 1 0 0 0,-22 10 0 0 0,20-10 0 0 0,0 1 0 0 0,-1 0 0 0 0,-8 6 0 0 0,3 0 0 0 0,-17 17 0 0 0,19-17 0 0 0,-9 4 0 0 0,17-12 0 0 0,0 0 0 0 0,0 0 0 0 0,0 0 0 0 0,0 1 0 0 0,0-1 0 0 0,0 0 0 0 0,1 1 0 0 0,-1-1 0 0 0,0 1 0 0 0,1 0 0 0 0,-1-1 0 0 0,1 1 0 0 0,0 0 0 0 0,-1 0 0 0 0,1 0 0 0 0,0 0 0 0 0,0 0 0 0 0,0 0 0 0 0,1 0 0 0 0,-2 4 0 0 0,1-2 0 0 0,1-1 0 0 0,-1 0 0 0 0,0 1 0 0 0,0-1 0 0 0,0 0 0 0 0,0 1 0 0 0,-1-1 0 0 0,1 0 0 0 0,-1 0 0 0 0,0 0 0 0 0,0 0 0 0 0,0 0 0 0 0,0-1 0 0 0,0 1 0 0 0,-1 0 0 0 0,-3 2 0 0 0,0 1 0 0 0,6-5 0 0 0,-1 0 0 0 0,0 0 0 0 0,0 0 0 0 0,1 0 0 0 0,-1 0 0 0 0,0 0 0 0 0,1 0 0 0 0,-1 1 0 0 0,1-1 0 0 0,0 0 0 0 0,-1 0 0 0 0,1 0 0 0 0,0 1 0 0 0,0-1 0 0 0,0 0 0 0 0,0 0 0 0 0,0 1 0 0 0,0-1 0 0 0,0 0 0 0 0,1 2 0 0 0,-2 16 0 0 0,0-18 0 0 0,1 1 0 0 0,-1-1 0 0 0,1 0 0 0 0,-1 1 0 0 0,1-1 0 0 0,0 0 0 0 0,-1 1 0 0 0,1-1 0 0 0,0 0 0 0 0,0 1 0 0 0,0-1 0 0 0,0 0 0 0 0,0 1 0 0 0,1-1 0 0 0,-1 0 0 0 0,0 1 0 0 0,1-1 0 0 0,-1 0 0 0 0,0 1 0 0 0,1-1 0 0 0,0 0 0 0 0,-1 0 0 0 0,1 0 0 0 0,0 1 0 0 0,-1-1 0 0 0,1 0 0 0 0,0 0 0 0 0,0 0 0 0 0,0 0 0 0 0,0 0 0 0 0,2 1 0 0 0,-2-1 0 0 0,0 1 0 0 0,0-1 0 0 0,0 0 0 0 0,0 1 0 0 0,0-1 0 0 0,0 1 0 0 0,-1-1 0 0 0,1 1 0 0 0,0 0 0 0 0,0 2 0 0 0,-1-3 0 0 0,0 1 0 0 0,1-1 0 0 0,-1 0 0 0 0,1 1 0 0 0,-1-1 0 0 0,1 1 0 0 0,0-1 0 0 0,0 0 0 0 0,-1 1 0 0 0,1-1 0 0 0,0 0 0 0 0,2 2 0 0 0,8 5 0 0 0,1-1 0 0 0,0 0 0 0 0,1-1 0 0 0,-1-1 0 0 0,17 6 0 0 0,-8-3 0 0 0,-13-5 0 0 0,0-1 0 0 0,0 0 0 0 0,0-1 0 0 0,0 1 0 0 0,0-2 0 0 0,0 1 0 0 0,1-1 0 0 0,-1 0 0 0 0,0-1 0 0 0,11-1 0 0 0,16-2 0 0 0,-8 5 0 0 0,-21-1 0 0 0,0 0 0 0 0,0 0 0 0 0,0 0 0 0 0,0-1 0 0 0,-1 1 0 0 0,8-3 0 0 0,-3 0-587 0 0,-5 2-3302 0 0,5 3-301 0 0,-10-2-3968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0:37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13823 0 0,'0'0'315'0'0,"0"0"45"0"0,0 0 21 0 0,0 0-49 0 0,0 0-81 0 0,0 0 481 0 0,0 0 237 0 0,0 0 45 0 0,9-16 1664 0 0,-3 11-2429 0 0,-1 1-1 0 0,1-1 0 0 0,1 1 1 0 0,-1 0-1 0 0,1 0 1 0 0,-1 1-1 0 0,1 0 0 0 0,0 0 1 0 0,13-3-1 0 0,1 1 495 0 0,0 2-1 0 0,26-3 1 0 0,-44 5-743 0 0,-1 0 0 0 0,18 0 0 0 0,-11 1 0 0 0,0 0 0 0 0,-2 0-269 0 0,-6 0-1135 0 0,-1 0-511 0 0,0 0-107 0 0,0 0-24 0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9:53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10135 0 0,'0'0'464'0'0,"0"0"-9"0"0,0 0-87 0 0,0 0 728 0 0,0 0 353 0 0,0 0 73 0 0,0 0-125 0 0,0 0-574 0 0,0 0-250 0 0,0 0-49 0 0,0 0-11 0 0,0 0-1 0 0,0 0 0 0 0,0 0 0 0 0,0 0 0 0 0,2-1 0 0 0,37-5 558 0 0,45-5 1548 0 0,15-2-2618 0 0,-83 9 0 0 0,-13 2 0 0 0,-5 3-340 0 0,-31 24-9570 0 0,23-20 3272 0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9:53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15663 0 0,'0'0'356'0'0,"0"0"50"0"0,0 0 20 0 0,0 0-42 0 0,2 1-112 0 0,5 1 309 0 0,-1 0-1 0 0,1 0 0 0 0,0-1 0 0 0,-1 0 1 0 0,1 0-1 0 0,0 0 0 0 0,0-1 1 0 0,-1 0-1 0 0,13-2 0 0 0,8-2 1198 0 0,30-9-1 0 0,-11 2-1044 0 0,34-3-849 0 0,-79 14-580 0 0,-1 0-258 0 0,-1 0-56 0 0,-6 3-13 0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00:02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84 10135 0 0,'0'0'464'0'0,"2"0"-9"0"0,1-2-329 0 0,1 1 0 0 0,-1-1 1 0 0,0 0-1 0 0,0 0 0 0 0,-1 0 0 0 0,1 0 1 0 0,0-1-1 0 0,-1 1 0 0 0,5-6 0 0 0,17-26 3257 0 0,-23 33-2839 0 0,2-4 358 0 0,3-3 72 0 0,-6 4 6302 0 0,0 4-7263 0 0,-1-1 1 0 0,1 1-1 0 0,-1-1 0 0 0,1 1 1 0 0,-1-1-1 0 0,0 1 0 0 0,1 0 0 0 0,-1-1 1 0 0,1 1-1 0 0,-1 0 0 0 0,0 0 0 0 0,1-1 1 0 0,-1 1-1 0 0,0 0 0 0 0,1 0 1 0 0,-1 0-1 0 0,0 0 0 0 0,0 0 0 0 0,1 0 1 0 0,-1 0-1 0 0,0 0 0 0 0,1 0 1 0 0,-1 0-1 0 0,0 0 0 0 0,1 1 0 0 0,-1-1 1 0 0,0 0-1 0 0,1 0 0 0 0,-1 1 1 0 0,1-1-1 0 0,-1 0 0 0 0,0 1 0 0 0,1-1 1 0 0,-1 1-1 0 0,1-1 0 0 0,-1 1 0 0 0,-1 0 111 0 0,-4 3-39 0 0,1 0 1 0 0,-1 0 0 0 0,1 1-1 0 0,0-1 1 0 0,0 1 0 0 0,0 0-1 0 0,0 1 1 0 0,-3 5 0 0 0,-30 51 683 0 0,28-44-704 0 0,4-7-65 0 0,-35 65 0 0 0,36-65 0 0 0,1 1 0 0 0,0-1 0 0 0,1 0 0 0 0,0 1 0 0 0,-2 13 0 0 0,5-9 0 0 0,2 1 0 0 0,2-13 0 0 0,-2-2 0 0 0,0-1 0 0 0,-1 1 0 0 0,1 0 0 0 0,-1 0 0 0 0,1-1 0 0 0,-1 1 0 0 0,1-1 0 0 0,0 0 0 0 0,0 1 0 0 0,0-1 0 0 0,0 0 0 0 0,0 0 0 0 0,0 0 0 0 0,0 0 0 0 0,0-1 0 0 0,3 1 0 0 0,-1 0 0 0 0,1 0 0 0 0,-1-1 0 0 0,0 0 0 0 0,0 0 0 0 0,0 0 0 0 0,0-1 0 0 0,8-1 0 0 0,-2-1 0 0 0,1-1 0 0 0,-1 0 0 0 0,0 0 0 0 0,0-1 0 0 0,13-8 0 0 0,-15 7 15 0 0,0-1 0 0 0,0 0 0 0 0,0 0 0 0 0,-1 0 0 0 0,0-1 0 0 0,10-15 0 0 0,-7 8 70 0 0,-1 0-1 0 0,0-1 0 0 0,6-18 1 0 0,-12 27 95 0 0,-1 0 0 0 0,1-1 0 0 0,-2 1 1 0 0,1-1-1 0 0,-1 1 0 0 0,0-1 1 0 0,-1 1-1 0 0,0-9 0 0 0,0 13-238 0 0,0 1-1 0 0,0-1 1 0 0,-1 0 0 0 0,1 0-1 0 0,-1 0 1 0 0,0 0-1 0 0,0 1 1 0 0,0-1 0 0 0,0 0-1 0 0,0 1 1 0 0,-1-1 0 0 0,1 1-1 0 0,-1-1 1 0 0,0 1-1 0 0,1 0 1 0 0,-1 0 0 0 0,0 0-1 0 0,0 0 1 0 0,-1 0 0 0 0,1 0-1 0 0,0 0 1 0 0,-1 1-1 0 0,-3-3 1 0 0,4 3-102 0 0,0 1-1 0 0,0-1 1 0 0,-1 1 0 0 0,1-1-1 0 0,0 1 1 0 0,0 0 0 0 0,0 0-1 0 0,0 0 1 0 0,-1 0 0 0 0,1 0-1 0 0,0 0 1 0 0,0 0 0 0 0,0 1-1 0 0,-1-1 1 0 0,1 1 0 0 0,-2 1-1 0 0,-18 3-1354 0 0,-23 1-517 0 0,1 0-15 0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00:00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474 113 10135 0 0,'0'0'231'0'0,"0"0"29"0"0,0 0 19 0 0,4-1 7 0 0,35-20 1706 0 0,-37 20-1679 0 0,0-1-1 0 0,1 0 1 0 0,-1 1-1 0 0,0-1 1 0 0,0 0-1 0 0,2-2 0 0 0,7-6 1597 0 0,-10 9-1397 0 0,-1 1 0 0 0,0 0 0 0 0,1-1-450 0 0,1 0 0 0 0,0 0 0 0 0,0 0-1 0 0,-1 0 1 0 0,1-1 0 0 0,-1 1 0 0 0,1-1 0 0 0,-1 1 0 0 0,0-1-1 0 0,2-1 1 0 0,5-15 1190 0 0,-5 9-624 0 0,-3 8-116 0 0,17-17 1192 0 0,-16 17-1333 0 0,-1 1 117 0 0,0 0 21 0 0,0 0-66 0 0,-1-1-294 0 0,-6-1-133 0 0,-2 3-16 0 0,0 2 0 0 0,-7 2 0 0 0,3 3 0 0 0,8-4 0 0 0,-10 10 0 0 0,-13 14 0 0 0,22-22 377 0 0,1 1-1 0 0,0 0 1 0 0,0 0-1 0 0,-7 14 1 0 0,-8 11-212 0 0,-10 19-165 0 0,-10 19 0 0 0,37-66 0 0 0,1 1 0 0 0,0 0 0 0 0,0 0 0 0 0,0 1 0 0 0,1-1 0 0 0,0 0 0 0 0,-2 11 0 0 0,2-4 0 0 0,-3 18 0 0 0,3-17 0 0 0,0 0 0 0 0,-5 16 0 0 0,-3 15 0 0 0,7-31 0 0 0,-7 25 0 0 0,5-20 175 0 0,0 0 0 0 0,1 1 1 0 0,1 0-1 0 0,1 0 0 0 0,1 0 0 0 0,2 28 0 0 0,0-22 94 0 0,-2 1 0 0 0,-4 41-1 0 0,-1-43-249 0 0,3-18-19 0 0,0-1-1 0 0,1 1 0 0 0,0 0 1 0 0,0 7-1 0 0,0 0 1 0 0,0-1 0 0 0,-1 1 0 0 0,-7 24 0 0 0,-2 10 0 0 0,11-43 0 0 0,-6 12 0 0 0,-25 59 0 0 0,26-53 0 0 0,4-19 0 0 0,1-1 0 0 0,-1 1 0 0 0,1 0 0 0 0,-1 0 0 0 0,0-1 0 0 0,0 1 0 0 0,0 0 0 0 0,-1-1 0 0 0,-1 4 0 0 0,-9 11 0 0 0,11-14 0 0 0,1-2 0 0 0,-1-1 0 0 0,1 1 0 0 0,0 0 0 0 0,-1-1 0 0 0,1 1 0 0 0,-1-1 0 0 0,1 1 0 0 0,-1-1 0 0 0,1 1 0 0 0,-1-1 0 0 0,1 1 0 0 0,-1-1 0 0 0,0 1 0 0 0,1-1 0 0 0,-1 0 0 0 0,0 1 0 0 0,1-1 0 0 0,-2 1 0 0 0,-9 8 0 0 0,8-7 0 0 0,1 0 0 0 0,0 0 0 0 0,-1 0 0 0 0,0-1 0 0 0,1 1 0 0 0,-1 0 0 0 0,0-1 0 0 0,0 0 0 0 0,1 0 0 0 0,-6 2 0 0 0,-31 4 0 0 0,34-4 0 0 0,4-2 0 0 0,0-1 0 0 0,0 1 0 0 0,0 0 0 0 0,-1-1 0 0 0,1 1 0 0 0,0-1 0 0 0,0 0 0 0 0,0 1 0 0 0,0-1 0 0 0,-1 0 0 0 0,1 0 0 0 0,0 0 0 0 0,0 1 0 0 0,-1-1 0 0 0,1-1 0 0 0,-1 1 0 0 0,-7-1 0 0 0,0 1 0 0 0,-1 0 0 0 0,1 0 0 0 0,0-1 0 0 0,2 3 0 0 0,0 3 0 0 0,2 1 0 0 0,-2-1 0 0 0,0-2-133 0 0,5-2-563 0 0,2-1-258 0 0,0 0-1694 0 0,0 0-6561 0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00:03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55 321 11975 0 0,'0'0'267'0'0,"0"0"42"0"0,0 0 17 0 0,0 0-28 0 0,-1-1-196 0 0,-27-7 1736 0 0,27 8-824 0 0,1 0-61 0 0,0 0-288 0 0,0-11 625 0 0,0 9-1080 0 0,0-1-1 0 0,-1 0 1 0 0,1 0-1 0 0,1 0 1 0 0,-1 0 0 0 0,0 0-1 0 0,1 0 1 0 0,-1 1 0 0 0,1-1-1 0 0,0 0 1 0 0,0 0 0 0 0,0 1-1 0 0,0-1 1 0 0,1 1 0 0 0,2-4-1 0 0,-3 4-80 0 0,0 0 0 0 0,-1 1-1 0 0,1-1 1 0 0,0 1 0 0 0,0-1 0 0 0,-1 0-1 0 0,1 0 1 0 0,0-3 0 0 0,-1 3-133 0 0,0 1 1 0 0,1-1 0 0 0,-1 0-1 0 0,1 1 1 0 0,-1-1-1 0 0,1 0 1 0 0,0 1 0 0 0,1-4-1 0 0,1 2 145 0 0,1 0 0 0 0,-1-1 0 0 0,1 1 0 0 0,0 0 0 0 0,-1 1 0 0 0,1-1 0 0 0,1 1 0 0 0,-1-1 0 0 0,0 1 0 0 0,0 1 0 0 0,1-1 0 0 0,-1 1 1 0 0,9-2-1 0 0,8-1 253 0 0,37-2 0 0 0,-35 4 331 0 0,5 2-623 0 0,1 0 0 0 0,0 2 0 0 0,-1 2 0 0 0,32 6 0 0 0,40 6-4 0 0,-80-14-98 0 0,-1 0 0 0 0,1-1 0 0 0,-1 0 0 0 0,1-1 0 0 0,31-5 0 0 0,-36 3 0 0 0,0-2 0 0 0,-1 0 0 0 0,1 0 0 0 0,-1-2 0 0 0,0 0 0 0 0,18-10 0 0 0,-15 0-7 0 0,-11 9 86 0 0,-5 6 292 0 0,-4-9 626 0 0,3 6-952 0 0,0 1-1 0 0,0 0 1 0 0,0 0 0 0 0,0-1-1 0 0,1 1 1 0 0,-1 0-1 0 0,1 0 1 0 0,1-4 0 0 0,-1 5-31 0 0,0 0 1 0 0,-1-1 0 0 0,1 1 0 0 0,-1-1-1 0 0,1 1 1 0 0,-1-1 0 0 0,0 1 0 0 0,0-1-1 0 0,0 1 1 0 0,-1-1 0 0 0,1 1 0 0 0,0-1-1 0 0,-2-2 1 0 0,1 2-15 0 0,-1-1 0 0 0,1 1 0 0 0,-1 0 0 0 0,0 0 0 0 0,0 0 0 0 0,0 0 0 0 0,-1 0 0 0 0,1 0 0 0 0,-1 1 0 0 0,1-1 0 0 0,-1 1 0 0 0,0 0 0 0 0,0 0 0 0 0,0 0 0 0 0,0 0 0 0 0,-1 0 0 0 0,1 0 0 0 0,0 1 0 0 0,-1 0 0 0 0,-6-2 0 0 0,2 1 0 0 0,-1 1 0 0 0,0 0 0 0 0,0 0 0 0 0,0 1 0 0 0,0 1 0 0 0,0-1 0 0 0,-13 3 0 0 0,11-1 0 0 0,1 1 0 0 0,-1-1 0 0 0,1 2 0 0 0,0-1 0 0 0,0 1 0 0 0,1 1 0 0 0,-1 0 0 0 0,1 0 0 0 0,0 1 0 0 0,0 0 0 0 0,1 1 0 0 0,0 0 0 0 0,0 0 0 0 0,0 0 0 0 0,1 1 0 0 0,-9 13 0 0 0,5-3 0 0 0,0 1 0 0 0,1 0 0 0 0,1 1 0 0 0,-9 26 0 0 0,-31 94 0 0 0,46-134 0 0 0,1 0 0 0 0,-1 0 0 0 0,0 0 0 0 0,0 0 0 0 0,0 0 0 0 0,-1-1 0 0 0,0 1 0 0 0,0-1 0 0 0,-1 0 0 0 0,1 0 0 0 0,-1 0 0 0 0,0-1 0 0 0,0 0 0 0 0,-1 0 0 0 0,1 0 0 0 0,-1-1 0 0 0,0 1 0 0 0,0-1 0 0 0,-12 3 0 0 0,5-1 0 0 0,0-1 0 0 0,0-1 0 0 0,-1 0 0 0 0,1-1 0 0 0,-1 0 0 0 0,-24-1 0 0 0,24-2 0 0 0,5 0 0 0 0,-1 0 0 0 0,1 0 0 0 0,0 0 0 0 0,0-1 0 0 0,0-1 0 0 0,-16-5 0 0 0,13 3-16 0 0,10 4-4 0 0,0 1 0 0 0,0-1-1 0 0,0 0 1 0 0,0 0 0 0 0,0 0-1 0 0,0 0 1 0 0,0 0 0 0 0,0 0 0 0 0,0-1-1 0 0,0 1 1 0 0,1-1 0 0 0,-1 1-1 0 0,1-1 1 0 0,-1 0 0 0 0,1 1 0 0 0,-1-1-1 0 0,1 0 1 0 0,-2-3 0 0 0,0-2-374 0 0,-3-10-1193 0 0,8 6-5259 0 0,7-1-1942 0 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00:05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20 433 11975 0 0,'0'0'547'0'0,"-1"0"-11"0"0,-5 0-344 0 0,0 4-29 0 0,5-3 567 0 0,1-1-674 0 0,0 0 1 0 0,-1 0-1 0 0,1 0 0 0 0,0 0 0 0 0,0 0 0 0 0,0 0 1 0 0,0 0-1 0 0,0 0 0 0 0,0 0 0 0 0,0 0 0 0 0,-1 0 1 0 0,1 0-1 0 0,0 0 0 0 0,0 0 0 0 0,0 0 0 0 0,0 0 0 0 0,0 0 1 0 0,0 0-1 0 0,-1 0 0 0 0,1 0 0 0 0,0 0 0 0 0,0 0 1 0 0,0 0-1 0 0,0 0 0 0 0,0-1 0 0 0,0 1 0 0 0,0 0 1 0 0,0 0-1 0 0,0 0 0 0 0,-1 0 0 0 0,1 0 0 0 0,0 0 0 0 0,0 0 1 0 0,0 0-1 0 0,0-1 0 0 0,0 1 0 0 0,0 0 0 0 0,0 0 1 0 0,0 0-1 0 0,0 0 0 0 0,0 0 0 0 0,0 0 0 0 0,-2-9 2551 0 0,3-6-595 0 0,2 6-1407 0 0,1 1 1 0 0,0-1 0 0 0,7-11-1 0 0,2-3 234 0 0,2-3-98 0 0,1 2-1 0 0,1 0 1 0 0,21-23-1 0 0,-16 20-543 0 0,27-29-177 0 0,-26 31-21 0 0,35-51-1 0 0,-55 72 2 0 0,-1 0 0 0 0,1 0 0 0 0,0 1 0 0 0,0-1 0 0 0,0 1 0 0 0,0 0 0 0 0,7-6 0 0 0,-7 6 0 0 0,-5 2 0 0 0,-4 2 0 0 0,-1 5 0 0 0,-44 70 0 0 0,47-67 0 0 0,4 1 0 0 0,0 1 0 0 0,4-1 0 0 0,-3-7 0 0 0,2 0 0 0 0,11 7 0 0 0,19 4 0 0 0,-19-6 0 0 0,-12-3 0 0 0,-2-2 0 0 0,1 0 0 0 0,0 0 0 0 0,0 0 0 0 0,-1 0 0 0 0,1 0 0 0 0,-1 0 0 0 0,0 0 0 0 0,0 0 0 0 0,0 0 0 0 0,0 0 0 0 0,-1 0 0 0 0,1 1 0 0 0,-2 2 0 0 0,-13 40 0 0 0,3-15 0 0 0,8-13 0 0 0,1 0 0 0 0,-2 30 0 0 0,4-47 0 0 0,1 1 0 0 0,-1 0 0 0 0,1-1 0 0 0,0 1 0 0 0,0 0 0 0 0,0-1 0 0 0,0 1 0 0 0,0 0 0 0 0,1-1 0 0 0,-1 1 0 0 0,0 0 0 0 0,1-1 0 0 0,-1 1 0 0 0,1-1 0 0 0,0 3 0 0 0,2 1 0 0 0,4 7 0 0 0,-2-10 0 0 0,-3-2 0 0 0,0 1 0 0 0,0 0 0 0 0,1 0 0 0 0,-1 0 0 0 0,0 0 0 0 0,0-1 0 0 0,1 1 0 0 0,-1 0 0 0 0,0-1 0 0 0,1 0 0 0 0,-1 0 0 0 0,1 0 0 0 0,-1 0 0 0 0,0 0 0 0 0,1 0 0 0 0,-1-1 0 0 0,0 1 0 0 0,1-1 0 0 0,2 0 0 0 0,-4 0 0 0 0,1 0-32 0 0,0 0 0 0 0,0 1 0 0 0,-1-2 1 0 0,1 1-1 0 0,-1 0 0 0 0,1 0 0 0 0,-1 0 0 0 0,0-1 0 0 0,1 1 0 0 0,-1-1 1 0 0,2-2-1 0 0,11-11-838 0 0,4-1-3411 0 0,-11 7-3906 0 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00:06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13823 0 0,'0'0'315'0'0,"0"0"45"0"0,-1 12 465 0 0,1-9-417 0 0,1 0-1 0 0,-1 0 1 0 0,1 0 0 0 0,-1 0-1 0 0,1 0 1 0 0,1 4 0 0 0,-1-5 545 0 0,-1-2-288 0 0,0 0-121 0 0,7-1-201 0 0,0 1-1 0 0,-1-1 1 0 0,1 0-1 0 0,0-1 1 0 0,0 1 0 0 0,-1-1-1 0 0,9-4 1 0 0,42-24 2144 0 0,-57 30-2487 0 0,5-5 167 0 0,1 0 1 0 0,-1 0-1 0 0,0 0 0 0 0,-1 0 1 0 0,1-1-1 0 0,-1 0 0 0 0,0 1 0 0 0,-1-2 1 0 0,5-9-1 0 0,7-10 208 0 0,-11 21-375 0 0,-3 3 0 0 0,0 1 0 0 0,1-1 0 0 0,-1 0 0 0 0,0 0 0 0 0,0 0 0 0 0,0 0 0 0 0,0 0 0 0 0,-1 0 0 0 0,1 0 0 0 0,0 0 0 0 0,-1 0 0 0 0,0-1 0 0 0,1 1 0 0 0,-1 0 0 0 0,0 0 0 0 0,0 0 0 0 0,0-1 0 0 0,0 1 0 0 0,-1 0 0 0 0,0-3 0 0 0,2 3 28 0 0,-1 2-10 0 0,-1-1-1 0 0,1 1 0 0 0,0-1 0 0 0,0 1 1 0 0,0-1-1 0 0,0 1 0 0 0,0-1 0 0 0,-1 1 1 0 0,1-1-1 0 0,0 1 0 0 0,0 0 1 0 0,-1-1-1 0 0,1 1 0 0 0,0-1 0 0 0,-1 1 1 0 0,1-1-1 0 0,0 1 0 0 0,-1 0 0 0 0,1-1 1 0 0,-1 1-1 0 0,1 0 0 0 0,0 0 0 0 0,-2-1 1 0 0,-19 3 1571 0 0,12-1-1587 0 0,0 1 1 0 0,0 0-1 0 0,1 0 0 0 0,-1 1 0 0 0,1 0 1 0 0,-13 6-1 0 0,19-8-2 0 0,0 0 0 0 0,0 1 0 0 0,0-1 0 0 0,0 0 0 0 0,0 1 0 0 0,0-1 0 0 0,1 1 0 0 0,-1 0 0 0 0,0-1 0 0 0,1 1 0 0 0,-1 0 0 0 0,1 0 0 0 0,0 0 0 0 0,0 0 0 0 0,0 0 0 0 0,0 0 0 0 0,0 1 0 0 0,0-1 0 0 0,-1 4 0 0 0,-2 7 0 0 0,-2 3 0 0 0,0 2 0 0 0,1-1 0 0 0,1 0 0 0 0,-3 35 0 0 0,6-47 0 0 0,1 2 0 0 0,0-1 0 0 0,0 1 0 0 0,1-1 0 0 0,0 1 0 0 0,0-1 0 0 0,3 10 0 0 0,-4-14 0 0 0,0-1 0 0 0,0 1 0 0 0,1-1 0 0 0,-1 0 0 0 0,0 0 0 0 0,1 1 0 0 0,-1-1 0 0 0,1 0 0 0 0,-1 0 0 0 0,1 1 0 0 0,0-1 0 0 0,0 0 0 0 0,-1 0 0 0 0,3 1 0 0 0,0 2 0 0 0,-1 1-105 0 0,1 0 1 0 0,0-1-1 0 0,0 1 0 0 0,0-1 1 0 0,1 1-1 0 0,-1-1 0 0 0,8 6 1 0 0,-8-8 33 0 0,-1 0 0 0 0,1-1 1 0 0,0 1-1 0 0,0-1 0 0 0,0 1 1 0 0,1-1-1 0 0,-1 0 0 0 0,0 0 1 0 0,0 0-1 0 0,1-1 0 0 0,-1 1 1 0 0,0-1-1 0 0,7 1 0 0 0,-4-2 48 0 0,1 1-1 0 0,0-1 0 0 0,0-1 0 0 0,0 1 1 0 0,-1-1-1 0 0,9-3 0 0 0,-7 3 25 0 0,11-2-310 0 0,-16 4 84 0 0,-1-1 1 0 0,0 1-1 0 0,0 0 1 0 0,-1 0-1 0 0,1-1 1 0 0,0 1-1 0 0,0-1 1 0 0,0 0-1 0 0,0 0 1 0 0,0 0-1 0 0,0 0 1 0 0,-1 0-1 0 0,1 0 1 0 0,0 0-1 0 0,-1 0 1 0 0,1 0-1 0 0,1-3 0 0 0,6-6-8304 0 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00:06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11975 0 0,'0'0'547'0'0,"0"0"-11"0"0,0 0-135 0 0,0 0 705 0 0,0 0 344 0 0,1 0 72 0 0,13 0 66 0 0,0-1 0 0 0,0 0 0 0 0,16-4 1 0 0,25 1 71 0 0,5 0-1639 0 0,-17 1-25 0 0,-36 2 10 0 0,3 0-41 0 0,0 1 1 0 0,0 0-1 0 0,-1 0 1 0 0,1 1-1 0 0,10 2 1 0 0,-22-4-2281 0 0,-3 0 629 0 0,4 1 152 0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00:07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2 224 11975 0 0,'0'0'267'0'0,"0"0"42"0"0,0 0 17 0 0,0 0-28 0 0,-2 9-323 0 0,2-8 3510 0 0,1-2 3771 0 0,41-59-5580 0 0,-31 47-1206 0 0,-2-1 0 0 0,10-18 1 0 0,-5 7 1 0 0,42-60-307 0 0,-53 82-165 0 0,-4 11 0 0 0,-1 10 0 0 0,3-8 0 0 0,4-1 0 0 0,3-3 0 0 0,-5-5 0 0 0,-1 0 0 0 0,0 0 0 0 0,0 0 0 0 0,1 0 0 0 0,-1-1 0 0 0,1 1 0 0 0,-1-1 0 0 0,0 0 0 0 0,1 0 0 0 0,4 0 0 0 0,20 2 0 0 0,-10-3 0 0 0,-13 0 0 0 0,-4 1 0 0 0,1 0 0 0 0,-1 0 0 0 0,0 0 0 0 0,1 0 0 0 0,-1 0 0 0 0,1 0 0 0 0,-1 0 0 0 0,1 0 0 0 0,-1 0 0 0 0,0 0 0 0 0,1 0 0 0 0,-1 0 0 0 0,1 0 0 0 0,-1 0 0 0 0,1 0 0 0 0,-1 1 0 0 0,0-1 0 0 0,1 0 0 0 0,-1 0 0 0 0,0 0 0 0 0,1 1 0 0 0,-1-1 0 0 0,1 0 0 0 0,-1 1 0 0 0,0-1 0 0 0,0 0 0 0 0,1 0 0 0 0,-1 1 0 0 0,0-1 0 0 0,1 1 0 0 0,-1 5 0 0 0,-1-3 0 0 0,1 1 0 0 0,0-1 0 0 0,-1 1 0 0 0,0-1 0 0 0,0 1 0 0 0,0-1 0 0 0,0 0 0 0 0,0 1 0 0 0,-1-1 0 0 0,-1 4 0 0 0,-21 31 0 0 0,23-37 0 0 0,-3 4 0 0 0,1 0 0 0 0,-1 0 0 0 0,1 0 0 0 0,0 1 0 0 0,1 0 0 0 0,-1-1 0 0 0,1 1 0 0 0,0 0 0 0 0,1 0 0 0 0,-1 0 0 0 0,1 0 0 0 0,0 1 0 0 0,1-1 0 0 0,-1 0 0 0 0,1 0 0 0 0,1 0 0 0 0,0 9 0 0 0,-1-14 0 0 0,0-1 0 0 0,0 1 0 0 0,0-1 0 0 0,0 1 0 0 0,1-1 0 0 0,-1 0 0 0 0,0 1 0 0 0,0-1 0 0 0,0 1 0 0 0,0-1 0 0 0,0 1 0 0 0,0-1 0 0 0,1 0 0 0 0,-1 1 0 0 0,0-1 0 0 0,0 0 0 0 0,1 1 0 0 0,-1-1 0 0 0,0 0 0 0 0,0 1 0 0 0,1-1 0 0 0,-1 0 0 0 0,0 1 0 0 0,1-1 0 0 0,-1 0 0 0 0,1 0 0 0 0,-1 1 0 0 0,0-1 0 0 0,1 0 0 0 0,-1 0 0 0 0,1 0 0 0 0,-1 0 0 0 0,0 0 0 0 0,1 0 0 0 0,-1 1 0 0 0,1-1 0 0 0,-1 0 0 0 0,1 0 0 0 0,-1 0 0 0 0,0 0 0 0 0,1-1 0 0 0,-1 1 0 0 0,1 0 0 0 0,0 0 0 0 0,-1 0 0 0 0,4 0-202 0 0,0 0 0 0 0,0 0 0 0 0,0-1 0 0 0,0 1 0 0 0,0-1 0 0 0,0 0 0 0 0,0 0 0 0 0,0 0 0 0 0,5-3 0 0 0,-4 2-441 0 0,-1 0 0 0 0,1-1 0 0 0,-1 0 0 0 0,0 0 0 0 0,0 0 0 0 0,0 0 0 0 0,0-1 0 0 0,-1 1 0 0 0,1-1 0 0 0,-1 0 0 0 0,5-7 0 0 0,0-5-7069 0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00:08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13823 0 0,'9'-8'1056'0'0,"-4"4"-829"0"0,16-8 2 0 0,-13 9 469 0 0,-1 0-1 0 0,1 0 1 0 0,0 1-1 0 0,0 1 0 0 0,0-1 1 0 0,0 1-1 0 0,9 0 1 0 0,18-2 1290 0 0,-30 2-1470 0 0,1 1 0 0 0,-1 0-1 0 0,1 1 1 0 0,-1-1 0 0 0,8 3 0 0 0,-12 9 479 0 0,-1-8-931 0 0,0-1 0 0 0,0 1 0 0 0,-1 0 1 0 0,0 0-1 0 0,0 0 0 0 0,0 0 0 0 0,0-1 0 0 0,0 1 0 0 0,-1 0 0 0 0,0-1 1 0 0,0 1-1 0 0,0-1 0 0 0,0 0 0 0 0,0 0 0 0 0,-1 1 0 0 0,-3 2 0 0 0,-5 5 440 0 0,0 0-1 0 0,-21 15 0 0 0,24-21-503 0 0,1 1 0 0 0,0 1-1 0 0,1-1 1 0 0,-1 1 0 0 0,1 0 0 0 0,1 0-1 0 0,-1 1 1 0 0,-7 14 0 0 0,11-13-2 0 0,2-7 0 0 0,1 0 0 0 0,0 0 0 0 0,0 0 0 0 0,0-1 0 0 0,0 1 0 0 0,0 0 0 0 0,0-1 0 0 0,0 1 0 0 0,0-1 0 0 0,1 1 0 0 0,-1-1 0 0 0,1 0 0 0 0,-1 1 0 0 0,1-1 0 0 0,-1 0 0 0 0,1 0 0 0 0,0 0 0 0 0,3 1 0 0 0,1 1 0 0 0,1 0 0 0 0,-1 0 0 0 0,15 4 0 0 0,-10-5-138 0 0,1 0-1 0 0,-1-1 1 0 0,1-1-1 0 0,-1 1 1 0 0,1-2 0 0 0,0 1-1 0 0,-1-2 1 0 0,1 0-1 0 0,14-4 1 0 0,-9 0-4819 0 0,-16 5-3574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0:37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0,'0'0'547'0'0,"0"0"-11"0"0,0 8 511 0 0,0-5 2385 0 0,1 0-3215 0 0,-1-1 1 0 0,1 0 0 0 0,0 0-1 0 0,0 0 1 0 0,0 0 0 0 0,0 0-1 0 0,1 0 1 0 0,-1 0 0 0 0,0 0 0 0 0,1 0-1 0 0,0-1 1 0 0,-1 1 0 0 0,1 0-1 0 0,0-1 1 0 0,0 0 0 0 0,-1 1-1 0 0,1-1 1 0 0,0 0 0 0 0,1 0 0 0 0,-1 0-1 0 0,0 0 1 0 0,0 0 0 0 0,0-1-1 0 0,0 1 1 0 0,3 0 0 0 0,2 0-172 0 0,1 1 0 0 0,-1-1 0 0 0,1-1 0 0 0,-1 1 0 0 0,1-1 0 0 0,13-2 0 0 0,16-5-46 0 0,-21 4 0 0 0,1 0 0 0 0,26-1 0 0 0,-17 3 72 0 0,-24 1 299 0 0,4 1 532 0 0,-4 0-5041 0 0,-2-1 3114 0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00:08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0,'0'0'231'0'0,"0"0"29"0"0,0 0 19 0 0,0 0 37 0 0,0 0 125 0 0,0 0 58 0 0,0 0 11 0 0,0 0 70 0 0,0 0 286 0 0,0 0 124 0 0,0 0 30 0 0,0 0-65 0 0,0 0-290 0 0,0 0-121 0 0,0 0-28 0 0,0 0-4 0 0,0 0 0 0 0,2 2 0 0 0,23 21 3080 0 0,-24-22-3080 0 0,17 5 592 0 0,17-2-1100 0 0,-1-2-1 0 0,1-1 1 0 0,0-1-1 0 0,39-6 1 0 0,-18 1-6 0 0,-36 4 2 0 0,-8 1 0 0 0,5 1 0 0 0,-7 0-64 0 0,-8 0-273 0 0,-20 6-4887 0 0,4-4 3192 0 0,1-1-15 0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00:09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 11975 0 0,'0'0'547'0'0,"0"0"-11"0"0,0 0-271 0 0,0 0 133 0 0,0 0 91 0 0,0 0 20 0 0,0 0 71 0 0,0 0 286 0 0,9-7 2099 0 0,-3 3-2759 0 0,-5 3-5 0 0,0 1 0 0 0,0-1-1 0 0,0 0 1 0 0,1 1-1 0 0,-1-1 1 0 0,0 1 0 0 0,0 0-1 0 0,1-1 1 0 0,-1 1-1 0 0,0 0 1 0 0,1 0 0 0 0,-1-1-1 0 0,2 1 1 0 0,0 1-49 0 0,1 0 1 0 0,-1 0 0 0 0,0 1 0 0 0,1-1-1 0 0,-1 0 1 0 0,0 1 0 0 0,0 0-1 0 0,4 2 1 0 0,1 1-81 0 0,-7-5-5 0 0,-1 1 0 0 0,1-1-1 0 0,-1 1 1 0 0,0 0 0 0 0,1-1 0 0 0,-1 1 0 0 0,1-1-1 0 0,-1 1 1 0 0,0 0 0 0 0,1-1 0 0 0,-1 1 0 0 0,0 0-1 0 0,0-1 1 0 0,1 1 0 0 0,-1 0 0 0 0,0-1-1 0 0,0 1 1 0 0,0 0 0 0 0,0-1 0 0 0,0 1 0 0 0,0 0-1 0 0,0 1 1 0 0,-3 14 357 0 0,3-14-423 0 0,-1 0 1 0 0,1 0-1 0 0,-1 0 1 0 0,0 0-1 0 0,1 0 0 0 0,-1 0 1 0 0,0 0-1 0 0,0 0 1 0 0,-1 0-1 0 0,1-1 0 0 0,0 1 1 0 0,-2 2-1 0 0,-1 0-3 0 0,-1 2 2 0 0,0-1 0 0 0,-1 0 0 0 0,-8 7 0 0 0,-1 1 0 0 0,10-10 176 0 0,1 0 0 0 0,-1 0 0 0 0,1 0 0 0 0,-9 3-1 0 0,-2 1 386 0 0,13-6-186 0 0,2-1-577 0 0,0 0-248 0 0,0 0-50 0 0,0 0 126 0 0,0 0 576 0 0,0 0 248 0 0,0 0 50 0 0,0 0-126 0 0,0 0-576 0 0,0 0-248 0 0,9 10-641 0 0,-6-7 1205 0 0,0-1 0 0 0,1 0 0 0 0,-1 1 0 0 0,0-1 0 0 0,1-1 0 0 0,0 1 0 0 0,0 0 0 0 0,-1-1 0 0 0,1 0 0 0 0,0 0 0 0 0,4 1 0 0 0,-4-1 55 0 0,13 1 254 0 0,5-4-407 0 0,0 1-16 0 0,-19 0 25 0 0,22 5-181 0 0,-25-4 154 0 0,2 0-694 0 0,-2 0-258 0 0,0 0-1011 0 0,1-1-4023 0 0,8-3-1724 0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00:12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290 345 15663 0 0,'0'0'356'0'0,"0"0"50"0"0,3-14 538 0 0,-1 8-754 0 0,0-1 1 0 0,-1 1-1 0 0,2-11 0 0 0,-3 14 254 0 0,0 1-1 0 0,0-1 0 0 0,0 1 0 0 0,0 0 0 0 0,0-1 0 0 0,-1 1 0 0 0,1-1 1 0 0,-1 1-1 0 0,0-1 0 0 0,0 1 0 0 0,1 0 0 0 0,-3-4 0 0 0,2 5 101 0 0,-6-4 416 0 0,7 5-955 0 0,0-1 0 0 0,-1 1 0 0 0,1-1-1 0 0,0 1 1 0 0,-1 0 0 0 0,1-1 0 0 0,-1 1 0 0 0,1 0 0 0 0,0 0-1 0 0,-1-1 1 0 0,1 1 0 0 0,-1 0 0 0 0,1 0 0 0 0,-1 0-1 0 0,1-1 1 0 0,-1 1 0 0 0,1 0 0 0 0,0 0 0 0 0,-1 0 0 0 0,1 0-1 0 0,-1 0 1 0 0,1 0 0 0 0,-1 0 0 0 0,1 0 0 0 0,-1 0-1 0 0,1 0 1 0 0,-1 0 0 0 0,1 0 0 0 0,-1 1 0 0 0,1-1 0 0 0,-1 0-1 0 0,1 0 1 0 0,-1 0 0 0 0,1 1 0 0 0,-1-1 0 0 0,0 1-7 0 0,-9 3 98 0 0,1 0 0 0 0,0 0 0 0 0,1 1-1 0 0,-1 0 1 0 0,1 0 0 0 0,0 1 0 0 0,-10 9 0 0 0,-46 53 1029 0 0,39-40-969 0 0,7-7-177 0 0,1 0-1 0 0,-26 45 1 0 0,38-59-287 0 0,1 1 0 0 0,-5 16 0 0 0,8-22 250 0 0,0 1-1 0 0,0-1 1 0 0,1 0 0 0 0,-1 0 0 0 0,1 1 0 0 0,0-1 0 0 0,0 0 0 0 0,0 1 0 0 0,0-1 0 0 0,0 0 0 0 0,0 1 0 0 0,1-1-1 0 0,-1 0 1 0 0,1 0 0 0 0,-1 1 0 0 0,2 1 0 0 0,5 5 42 0 0,-5-8 16 0 0,0 1 0 0 0,1-1 0 0 0,-1 0 0 0 0,0 0 0 0 0,1 0 0 0 0,-1 0 0 0 0,1 0 0 0 0,-1 0 0 0 0,0-1 0 0 0,1 0 0 0 0,0 1 0 0 0,-1-1 0 0 0,1 0 0 0 0,-1 0 0 0 0,1 0 0 0 0,-1 0 0 0 0,1-1 0 0 0,-1 1 0 0 0,1-1 0 0 0,-1 1 0 0 0,1-1 0 0 0,-1 0 0 0 0,0 0 0 0 0,3-1 0 0 0,8-4 0 0 0,-1-1 0 0 0,1 1 0 0 0,10-10 0 0 0,-20 14 0 0 0,18-14 140 0 0,-1 0-1 0 0,0-2 1 0 0,-2 0-1 0 0,0-1 1 0 0,22-30-1 0 0,-13 11 191 0 0,-1-2 0 0 0,22-47 0 0 0,-38 67-285 0 0,44-96 72 0 0,-47 98-117 0 0,-1 0 1 0 0,0 0 0 0 0,-1-1-1 0 0,3-30 1 0 0,-8 49-1 0 0,0 0 0 0 0,0 0 0 0 0,0 0 0 0 0,0 0 0 0 0,0 0 0 0 0,0 0 0 0 0,0 0 0 0 0,0 0 0 0 0,0 0 0 0 0,0 0 0 0 0,0 1 0 0 0,0-1 0 0 0,-1 0 0 0 0,1 0 0 0 0,0 0 0 0 0,0-1 0 0 0,0 1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0,0-1 0 0 0,0 1 0 0 0,0 0 0 0 0,-4 6 0 0 0,-3 6 0 0 0,-12 29 0 0 0,3 1 0 0 0,-15 53 0 0 0,0 78 0 0 0,13-59 0 0 0,15-95 0 0 0,0 1 0 0 0,2-1 0 0 0,1 33 0 0 0,2-41 0 0 0,2-2 0 0 0,-1-8 0 0 0,0-1 0 0 0,-1 1 0 0 0,1-1 0 0 0,0 1 0 0 0,0-1 0 0 0,0 0 0 0 0,0 0 0 0 0,0 0 0 0 0,-1-1 0 0 0,1 1 0 0 0,0 0 0 0 0,3-2 0 0 0,0 1 0 0 0,-2 0 0 0 0,-1 0 0 0 0,0 0 0 0 0,0 0 0 0 0,0-1 0 0 0,0 1 0 0 0,0-1 0 0 0,-1 0 0 0 0,1 1 0 0 0,3-4 0 0 0,24-22 0 0 0,-20 17 0 0 0,27-22 0 0 0,-24 21 0 0 0,-1 0 0 0 0,1-1 0 0 0,-2 0 0 0 0,12-15 0 0 0,-6 5 186 0 0,0 1 0 0 0,2 1 0 0 0,0 1 1 0 0,26-20-1 0 0,-43 38 323 0 0,-2 1-66 0 0,-6 10-278 0 0,-1 4-165 0 0,4-9 0 0 0,0 1 0 0 0,0-1 0 0 0,0 0 0 0 0,0-1 0 0 0,-1 1 0 0 0,-4 4 0 0 0,-4 4 0 0 0,11-10 0 0 0,1-3 0 0 0,0 0 0 0 0,-1 0 0 0 0,1 1 0 0 0,0-1 0 0 0,0 0 0 0 0,-1 1 0 0 0,1-1 0 0 0,0 0 0 0 0,0 1 0 0 0,-1-1 0 0 0,1 0 0 0 0,0 1 0 0 0,0-1 0 0 0,0 1 0 0 0,0-1 0 0 0,0 0 0 0 0,0 1 0 0 0,0-1 0 0 0,0 1 0 0 0,0-1 0 0 0,0 1 0 0 0,0-1 0 0 0,0 0 0 0 0,0 1 0 0 0,0-1 0 0 0,0 1 0 0 0,0-1 0 0 0,0 0 0 0 0,0 1 0 0 0,0-1 0 0 0,1 0 0 0 0,-1 1 0 0 0,0-1 0 0 0,0 1 0 0 0,0-1 0 0 0,1 0 0 0 0,-1 1 0 0 0,0-1 0 0 0,1 0 0 0 0,-1 0 0 0 0,0 1 0 0 0,0-1 0 0 0,1 0 0 0 0,-1 0 0 0 0,1 1 0 0 0,-1-1 0 0 0,0 0 0 0 0,1 0 0 0 0,0 0 0 0 0,-1 0 0 0 0,2 2 0 0 0,1 0 0 0 0,0-1 0 0 0,-1 0 0 0 0,1 1 0 0 0,0-1 0 0 0,0 0 0 0 0,0 0 0 0 0,0-1 0 0 0,0 1 0 0 0,0-1 0 0 0,0 1 0 0 0,0-1 0 0 0,0 0 0 0 0,0 0 0 0 0,0 0 0 0 0,4-2 0 0 0,6 0 0 0 0,0-1 0 0 0,18-6 0 0 0,-17 4 0 0 0,-4 2 0 0 0,0 2 0 0 0,-10 1 0 0 0,1 0 0 0 0,-1 1 0 0 0,0-1 0 0 0,1 0 0 0 0,-1 1 0 0 0,0-1 0 0 0,0 1 0 0 0,1-1 0 0 0,-1 0 0 0 0,0 1 0 0 0,0-1 0 0 0,0 1 0 0 0,0-1 0 0 0,1 1 0 0 0,-1-1 0 0 0,0 1 0 0 0,0 0 0 0 0,0 6 0 0 0,0 1 0 0 0,-1-1 0 0 0,1 0 0 0 0,-2 0 0 0 0,1 1 0 0 0,-1-1 0 0 0,0 0 0 0 0,0 0 0 0 0,-5 10 0 0 0,-7 23 0 0 0,10-29 0 0 0,3-8 0 0 0,0-1 0 0 0,0 1 0 0 0,1-1 0 0 0,-1 1 0 0 0,0-1 0 0 0,1 1 0 0 0,0-1 0 0 0,0 1 0 0 0,0-1 0 0 0,0 1 0 0 0,0 0 0 0 0,0-1 0 0 0,0 1 0 0 0,1-1 0 0 0,1 5 0 0 0,2 2 0 0 0,4 4 0 0 0,-4-11 0 0 0,-2-2 0 0 0,7 1-133 0 0,-2-7-2527 0 0,-7 6 1637 0 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00:15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 17503 0 0,'0'0'399'0'0,"0"0"60"0"0,0 0 21 0 0,0 0-59 0 0,-2-1-276 0 0,-6-2 11 0 0,6 2 570 0 0,2 1 244 0 0,0 0 43 0 0,0 0-59 0 0,0 0-289 0 0,0 0-121 0 0,0 0-28 0 0,0 0-72 0 0,-1-1-289 0 0,-4-3-202 0 0,4 3-290 0 0,1 1-138 0 0,0 0-1034 0 0,0 0-4210 0 0,0 0-1801 0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00:16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41 11975 0 0,'0'0'267'0'0,"0"0"42"0"0,0 0 17 0 0,0 0-28 0 0,-1-8 1642 0 0,-3-17 3168 0 0,4 23-4153 0 0,0 2-290 0 0,0 0-121 0 0,0 0-28 0 0,0 0-4 0 0,0 0 0 0 0,0 0 0 0 0,0 0 0 0 0,0-1-68 0 0,2-3-289 0 0,-3 9-138 0 0,-7 24-17 0 0,-1 0 0 0 0,-2-1 0 0 0,-1 0 0 0 0,-18 31 0 0 0,12-23 0 0 0,-12 19 0 0 0,-12 27 0 0 0,36-65-401 0 0,5-16-74 0 0,1-1-33 0 0,0 0-140 0 0,0 0-572 0 0,0 0-253 0 0,0 0-51 0 0,0 0-11 0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00:16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15663 0 0,'0'0'356'0'0,"0"0"50"0"0,0 0 20 0 0,0 0-42 0 0,0 0-112 0 0,0 0 463 0 0,0 0 234 0 0,0 0 45 0 0,0 0-61 0 0,0 0-288 0 0,0 0-121 0 0,0 0-28 0 0,0 0-72 0 0,1 2-289 0 0,0 0-118 0 0,0-1 0 0 0,0 0 0 0 0,1 1 0 0 0,-1-1 0 0 0,0 0 0 0 0,1 1 0 0 0,-1-1 0 0 0,1 0 0 0 0,-1 0 0 0 0,1 0 0 0 0,-1 0 0 0 0,1 0 0 0 0,0-1 0 0 0,-1 1 0 0 0,1 0 0 0 0,0-1 0 0 0,0 1 0 0 0,-1-1-1 0 0,1 0 1 0 0,0 0 0 0 0,0 1 0 0 0,3-1 0 0 0,6-1 338 0 0,1 1 0 0 0,18-4-1 0 0,-17 2-283 0 0,24-4-91 0 0,22-2 0 0 0,35-1 0 0 0,17-2 0 0 0,-71 9 0 0 0,-1-2 0 0 0,50-10 0 0 0,-84 12-280 0 0,-9 1-410 0 0,-7 1-1028 0 0,0 4-991 0 0,1 0-4798 0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00:18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620 56 15663 0 0,'0'0'356'0'0,"0"0"50"0"0,0 0 20 0 0,0-2-42 0 0,3-16-97 0 0,-6-8 4034 0 0,3 24-3777 0 0,0 2-28 0 0,0 0-72 0 0,-1 0-289 0 0,-1-1-86 0 0,1 0 0 0 0,-1 0 1 0 0,1 0-1 0 0,-1 0 0 0 0,1 1 0 0 0,-1-1 1 0 0,0 1-1 0 0,1-1 0 0 0,-1 1 1 0 0,0-1-1 0 0,0 1 0 0 0,1 0 0 0 0,-1 0 1 0 0,0 0-1 0 0,1 0 0 0 0,-1 0 1 0 0,0 1-1 0 0,0-1 0 0 0,1 0 0 0 0,-1 1 1 0 0,0-1-1 0 0,1 1 0 0 0,-1 0 0 0 0,-2 1 1 0 0,2-1 98 0 0,-4 1-73 0 0,0 1 1 0 0,1 0-1 0 0,-1 1 1 0 0,1 0-1 0 0,0-1 1 0 0,0 2-1 0 0,0-1 1 0 0,-6 8-1 0 0,-3 5 472 0 0,-14 22 0 0 0,8-11-347 0 0,-35 58-220 0 0,34-52 0 0 0,1 1 0 0 0,2 0 0 0 0,1 1 0 0 0,2 0 0 0 0,1 1 0 0 0,-10 46 0 0 0,9-22 0 0 0,-10 79 0 0 0,21-102 0 0 0,-2-1 0 0 0,-2 0 0 0 0,-1 0 0 0 0,-23 59 0 0 0,31-92 0 0 0,1-3 0 0 0,-1 0 0 0 0,1 0 0 0 0,0 0 0 0 0,-1 0 0 0 0,1 0 0 0 0,-1 0 0 0 0,1 0 0 0 0,-1 0 0 0 0,1 0 0 0 0,-1 0 0 0 0,0 0 0 0 0,0 0 0 0 0,1-1 0 0 0,-1 1 0 0 0,0 0 0 0 0,0 0 0 0 0,-1 0 0 0 0,1 0 79 0 0,-1 1 0 0 0,0-1-1 0 0,1 0 1 0 0,-1 0 0 0 0,0 0 0 0 0,0 0-1 0 0,0 0 1 0 0,1 0 0 0 0,-1 0 0 0 0,0-1 0 0 0,0 1-1 0 0,-5 0 1 0 0,0-1 177 0 0,0 1 0 0 0,-1-1 0 0 0,-11-2 0 0 0,16 3-256 0 0,-2-2 0 0 0,-13-7 0 0 0,-5-5 0 0 0,22 12-56 0 0,0 0 1 0 0,0 0-1 0 0,0 0 1 0 0,0 1-1 0 0,0-1 0 0 0,0 0 1 0 0,-1 1-1 0 0,1-1 0 0 0,0 1 1 0 0,0-1-1 0 0,0 1 0 0 0,-1 0 1 0 0,1 0-1 0 0,-3-1 1 0 0,-1 1-784 0 0,-11-2-3099 0 0,15 2 1893 0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00:21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32 11975 0 0,'0'0'267'0'0,"0"0"42"0"0,0 0 17 0 0,0 0-28 0 0,0 0-58 0 0,0 0 491 0 0,-5-4 864 0 0,2 1 1863 0 0,-3-1-2434 0 0,4 3-69 0 0,2 1-290 0 0,0 0-121 0 0,0 0-28 0 0,0 0-72 0 0,2-1-289 0 0,4-2 17 0 0,1 0 0 0 0,0 0 0 0 0,0 1 0 0 0,0 0 0 0 0,0 0 0 0 0,0 1 1 0 0,1 0-1 0 0,-1 0 0 0 0,0 1 0 0 0,0 0 0 0 0,12 1 0 0 0,-18-1-172 0 0,0 0 0 0 0,0 0 0 0 0,0 0 0 0 0,0 0 0 0 0,0 0 0 0 0,0 0 0 0 0,0 0 0 0 0,0 1 0 0 0,0-1 0 0 0,0 0 0 0 0,0 0 0 0 0,0 1 0 0 0,0-1 0 0 0,0 1 0 0 0,0-1 0 0 0,0 1 0 0 0,-1-1 0 0 0,1 1 0 0 0,0 0 0 0 0,0-1 0 0 0,0 1 0 0 0,-1 0 0 0 0,1-1 0 0 0,-1 1 0 0 0,1 0 0 0 0,1 2 0 0 0,-1 0 0 0 0,1-1 4 0 0,0 0-1 0 0,-1 1 1 0 0,1-1-1 0 0,-1 1 1 0 0,0 0 0 0 0,0-1-1 0 0,0 1 1 0 0,0 0-1 0 0,-1-1 1 0 0,1 1 0 0 0,-1 0-1 0 0,1 0 1 0 0,-1 0-1 0 0,0 0 1 0 0,0-1 0 0 0,-1 1-1 0 0,1 0 1 0 0,0 0-1 0 0,-1 0 1 0 0,0-1-1 0 0,-1 5 1 0 0,-2 5 59 0 0,-2 0-1 0 0,1-1 1 0 0,-12 18 0 0 0,7-13 50 0 0,4-5 33 0 0,-1-1 0 0 0,1 0 0 0 0,-2 0 0 0 0,1-1-1 0 0,-1 0 1 0 0,-1 0 0 0 0,0-1 0 0 0,0 0 0 0 0,0-1 0 0 0,-21 13 0 0 0,-13 2-146 0 0,26-12 0 0 0,-1 0 0 0 0,0-2 0 0 0,-1 0 0 0 0,-25 7 0 0 0,18-9 0 0 0,11-4 0 0 0,12-4 0 0 0,2 1 0 0 0,-4-5 0 0 0,5 4 0 0 0,-1 0 0 0 0,1 0 0 0 0,0 0 0 0 0,0 0 0 0 0,0 0 0 0 0,0 0 0 0 0,0 0 0 0 0,0 0 0 0 0,1 0 0 0 0,-1 0 0 0 0,1 1 0 0 0,0-1 0 0 0,-1 0 0 0 0,1 0 0 0 0,0 0 0 0 0,0 1 0 0 0,0-1 0 0 0,0 0 0 0 0,0 1 0 0 0,2-3 0 0 0,2-2 0 0 0,0 0 0 0 0,1 1 0 0 0,10-9 0 0 0,-15 13 0 0 0,1-1 0 0 0,0 1 0 0 0,0 0 0 0 0,0 0 0 0 0,0 1 0 0 0,0-1 0 0 0,0 0 0 0 0,2 0 0 0 0,6 0 0 0 0,-8 2 0 0 0,0-1 0 0 0,0 1 0 0 0,0 0 0 0 0,-1 0 0 0 0,1 0 0 0 0,0 0 0 0 0,-1 0 0 0 0,1 0 0 0 0,-1 0 0 0 0,1 0 0 0 0,2 3 0 0 0,0 2 0 0 0,1 1 0 0 0,-1-1 0 0 0,6 11 0 0 0,-1 0 0 0 0,8 19 0 0 0,-17-34-51 0 0,1-1-1 0 0,-1 0 1 0 0,1 1 0 0 0,0-1 0 0 0,-1 0-1 0 0,1 0 1 0 0,0 0 0 0 0,0 0-1 0 0,0 0 1 0 0,0 0 0 0 0,0 0-1 0 0,0 0 1 0 0,0 0 0 0 0,1 0-1 0 0,-1 0 1 0 0,0-1 0 0 0,0 1 0 0 0,1 0-1 0 0,-1-1 1 0 0,0 1 0 0 0,1-1-1 0 0,-1 0 1 0 0,0 1 0 0 0,1-1-1 0 0,-1 0 1 0 0,1 0 0 0 0,-1 0-1 0 0,1 0 1 0 0,-1 0 0 0 0,0 0-1 0 0,1 0 1 0 0,-1-1 0 0 0,1 1 0 0 0,1-1-1 0 0,1 0-116 0 0,-3 1 3 0 0,1 0 0 0 0,0-1 0 0 0,-1 1 0 0 0,1 0 0 0 0,-1-1 0 0 0,1 0 0 0 0,-1 1 1 0 0,1-1-1 0 0,-1 0 0 0 0,1 0 0 0 0,-1 0 0 0 0,0 0 0 0 0,1 0 0 0 0,1-2 0 0 0,5-7-4191 0 0,-5 6 1928 0 0,5-6-4654 0 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00:21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15663 0 0,'0'0'356'0'0,"0"0"50"0"0,0 0 20 0 0,0 0-42 0 0,0 0-112 0 0,0 0 463 0 0,0 0 234 0 0,0 0 45 0 0,0 0-61 0 0,0 0-288 0 0,0 0-121 0 0,0 2-28 0 0,-4 13-79 0 0,-1 0 0 0 0,0 0 0 0 0,-1 0-1 0 0,-12 20 1 0 0,0 3 43 0 0,5-11-547 0 0,-20 32 1 0 0,32-58-630 0 0,1-1-258 0 0,0 0-56 0 0,0 0-81 0 0,2 0-286 0 0,2-1 51 0 0,1 0 1 0 0,0-1-1 0 0,-1 0 1 0 0,1 0-1 0 0,6-4 1 0 0,2-1-4037 0 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00:22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0 13823 0 0,'0'0'315'0'0,"0"0"45"0"0,0 0 21 0 0,0 0-49 0 0,-5 7-69 0 0,-6 6 1505 0 0,0 1 0 0 0,2 0 0 0 0,-14 24 0 0 0,-3 21-819 0 0,1-2-440 0 0,14-36-118 0 0,2 2 0 0 0,0-1-1 0 0,-8 33 1 0 0,11-32-391 0 0,-4 4-64 0 0,9-26-273 0 0,1-1-138 0 0,0 0-33 0 0,0 0-72 0 0,0 0-285 0 0,0 0-126 0 0,-5-7-5847 0 0,0 0 400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0:38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22 268 8287 0 0,'0'0'191'0'0,"0"0"26"0"0,6-7 201 0 0,11-24 33 0 0,0-21 4749 0 0,-3 6-1673 0 0,-11 35-3044 0 0,-1 1 0 0 0,0-1 0 0 0,-1 0-1 0 0,-1 1 1 0 0,1-1 0 0 0,-3-21 0 0 0,0-2 1200 0 0,2 33-1462 0 0,0 1 166 0 0,0 0 101 0 0,0 0 21 0 0,0 0-66 0 0,0 1-294 0 0,-10 24-141 0 0,-11 48 0 0 0,-10 40-8 0 0,26-97 0 0 0,0 1 0 0 0,-3 31 0 0 0,8-21-64 0 0,0-26-273 0 0,0-1-138 0 0,0 0-33 0 0,0 0 65 0 0,0 0 86 0 0,0 0-738 0 0,0 0-354 0 0,0 0-708 0 0,0 0-2686 0 0,0 0-1149 0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00:22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15663 0 0,'0'0'719'0'0,"0"0"-20"0"0,0 0-306 0 0,0 0 371 0 0,0 0 209 0 0,0 0 41 0 0,0 0 8 0 0,2-2 2 0 0,5-2-599 0 0,1 0 0 0 0,0 1-1 0 0,0-1 1 0 0,0 2 0 0 0,0-1-1 0 0,1 1 1 0 0,-1 0 0 0 0,10-1-1 0 0,74-2 431 0 0,-67 4-204 0 0,185 11-634 0 0,-168-7-18 0 0,-42-3-4 0 0,-1 0 0 0 0,1 0 0 0 0,0 0 0 0 0,0 0 0 0 0,0 0 1 0 0,0 0-1 0 0,0-1 0 0 0,0 1 0 0 0,0 0 0 0 0,0 0 0 0 0,0 0 0 0 0,-1 0 0 0 0,1 0 0 0 0,0-1 0 0 0,0 1 0 0 0,0 0 0 0 0,0 0 1 0 0,0 0-1 0 0,0 0 0 0 0,0-1 0 0 0,0 1 0 0 0,0 0 0 0 0,0 0 0 0 0,0 0 0 0 0,0 0 0 0 0,0-1 0 0 0,0 1 0 0 0,0 0 0 0 0,1 0 1 0 0,-1 0-1 0 0,0 0 0 0 0,0 0 0 0 0,0-1 0 0 0,0 1 0 0 0,0 0 0 0 0,0 0 0 0 0,0 0 0 0 0,0 0 0 0 0,0 0 0 0 0,1 0 0 0 0,-1-1 1 0 0,0 1-1 0 0,0 0 0 0 0,0 0 0 0 0,0 0 0 0 0,0 0 0 0 0,1 0 0 0 0,-1 0 0 0 0,0 0 0 0 0,0 0 0 0 0,0 0 0 0 0,0 0 0 0 0,1 0 1 0 0,-1 0-1 0 0,0 0 0 0 0,0 0 0 0 0,0 0 0 0 0,0 0 0 0 0,0 0 0 0 0,1 0 0 0 0,-12-10-546 0 0,11 10 526 0 0,-10-7-1670 0 0,1 1-1 0 0,-1 0 1 0 0,-12-5 0 0 0,0 3-352 0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00:24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227 269 11975 0 0,'12'-41'1502'0'0,"0"0"2768"0"0,-12 39-3726 0 0,0 2-28 0 0,0 0-398 0 0,1-1 1 0 0,-1 1-1 0 0,0-1 0 0 0,0 1 0 0 0,0-1 0 0 0,0 1 0 0 0,0-1 0 0 0,0 1 1 0 0,0-1-1 0 0,1 1 0 0 0,-1-1 0 0 0,-1 1 0 0 0,1-1 0 0 0,0 0 1 0 0,0 1-1 0 0,0-1 0 0 0,0 1 0 0 0,0-1 0 0 0,0 1 0 0 0,-1-1 0 0 0,1 1 1 0 0,0-1-1 0 0,0 1 0 0 0,-1-1 0 0 0,1 0 0 0 0,-6 2-5 0 0,1 0-1 0 0,0 0 0 0 0,-1 0 1 0 0,1 1-1 0 0,0-1 0 0 0,0 1 1 0 0,0 0-1 0 0,0 1 0 0 0,1-1 1 0 0,-1 1-1 0 0,0 0 0 0 0,1 0 1 0 0,0 1-1 0 0,0-1 0 0 0,-7 8 1 0 0,-6 8-202 0 0,1 0 1 0 0,-14 24 0 0 0,22-32 195 0 0,-7 10-107 0 0,0 1 0 0 0,2 1 0 0 0,0 0 0 0 0,2 1 0 0 0,-12 32 0 0 0,22-51 0 0 0,0 0 0 0 0,0-1 0 0 0,0 1 0 0 0,1 0 0 0 0,0 0 0 0 0,0 7 0 0 0,2-1 0 0 0,4-3 0 0 0,-4-8 0 0 0,0 1 0 0 0,0 0 0 0 0,1 0 0 0 0,-1-1 0 0 0,0 1 0 0 0,0-1 0 0 0,0 1 0 0 0,1-1 0 0 0,-1 0 0 0 0,0 0 0 0 0,1 0 0 0 0,-1-1 0 0 0,0 1 0 0 0,0 0 0 0 0,0-1 0 0 0,1 1 0 0 0,-1-1 0 0 0,0 0 0 0 0,0 0 0 0 0,0 0 0 0 0,3-1 0 0 0,5-4 0 0 0,1-1 0 0 0,16-13 0 0 0,-20 14 0 0 0,73-68 0 0 0,-50 45 0 0 0,-3 0 471 0 0,-1-1-1 0 0,-2-2 1 0 0,36-59 0 0 0,-58 87-460 0 0,20-30 28 0 0,-1-2-1 0 0,-3-1 1 0 0,16-42-1 0 0,-29 67-38 0 0,-4 7 26 0 0,-5 6 53 0 0,-3 7 259 0 0,4-5-189 0 0,1 0 1 0 0,0 1-1 0 0,0 0 1 0 0,0-1-1 0 0,-1 6 1 0 0,-8 14 393 0 0,-3 1-501 0 0,1 0 0 0 0,1 1 0 0 0,-8 27 0 0 0,-1 0-45 0 0,-20 60 3 0 0,30-80 0 0 0,-24 85 0 0 0,34-111 0 0 0,0 1 0 0 0,0-1 0 0 0,1 1 0 0 0,0-1 0 0 0,0 1 0 0 0,1 0 0 0 0,1 9 0 0 0,2-7 0 0 0,8 5 0 0 0,-12-13 0 0 0,0-1 0 0 0,1 1 0 0 0,-1-1 0 0 0,1 1 0 0 0,-1 0 0 0 0,1-1 0 0 0,-1 1 0 0 0,1-1 0 0 0,-1 0 0 0 0,1 1 0 0 0,-1-1 0 0 0,1 1 0 0 0,0-1 0 0 0,-1 0 0 0 0,1 1 0 0 0,0-1 0 0 0,-1 0 0 0 0,1 0 0 0 0,0 0 0 0 0,-1 1 0 0 0,1-1 0 0 0,0 0 0 0 0,0 0 0 0 0,2 0 0 0 0,-2 0 0 0 0,1 1 0 0 0,-1-1 0 0 0,1 1 0 0 0,0-1 0 0 0,-1 0 0 0 0,1 1 0 0 0,-1-1 0 0 0,1 0 0 0 0,0 0 0 0 0,-1 0 0 0 0,1 0 0 0 0,0-1 0 0 0,-1 1 0 0 0,2-1 0 0 0,3 0 0 0 0,-3 1 0 0 0,1 1 0 0 0,10-8 0 0 0,-12 5 0 0 0,0 1 0 0 0,0-1 0 0 0,0 0 0 0 0,-1 0 0 0 0,1 0 0 0 0,0-1 0 0 0,-1 1 0 0 0,1 0 0 0 0,0-4 0 0 0,8-9 0 0 0,25-21 0 0 0,-22 24 0 0 0,14-18 0 0 0,38-42 0 0 0,-42 47 0 0 0,0-1 0 0 0,20-30 0 0 0,-22 25 0 0 0,14-24 0 0 0,-32 52-14 0 0,9-17 100 0 0,-11 18 285 0 0,-1 2 117 0 0,0 0 21 0 0,0 0-66 0 0,-1 2-294 0 0,-3 5-133 0 0,-2 2-16 0 0,4-5 0 0 0,-4 7 0 0 0,2 4 0 0 0,-15 20 0 0 0,-42 75 0 0 0,9-20 0 0 0,41-70 0 0 0,8-16 0 0 0,0 0 0 0 0,1 1 0 0 0,-1-1 0 0 0,1 1 0 0 0,0 0 0 0 0,0-1 0 0 0,1 1 0 0 0,-1 0 0 0 0,1 0 0 0 0,0 0 0 0 0,1 0 0 0 0,-1 9 0 0 0,5 6 0 0 0,1-14 0 0 0,-2-3 0 0 0,-2-2 0 0 0,0 0 0 0 0,0 0 0 0 0,0 0 0 0 0,-1 0 0 0 0,1 0 0 0 0,0 0 0 0 0,0 0 0 0 0,0 0 0 0 0,1 0 0 0 0,-1-1 0 0 0,0 1 0 0 0,0 0 0 0 0,0-1 0 0 0,1 1 0 0 0,-1-1 0 0 0,0 0 0 0 0,0 1 0 0 0,1-1 0 0 0,-1 0 0 0 0,0 0 0 0 0,1 0 0 0 0,-1 1 0 0 0,2-2 0 0 0,2 1 0 0 0,1 0-40 0 0,0 0 0 0 0,0 0 0 0 0,0-1 0 0 0,0 1 0 0 0,0-2-1 0 0,0 1 1 0 0,0-1 0 0 0,0 1 0 0 0,-1-2 0 0 0,7-2 0 0 0,3-3-172 0 0,-1-1 0 0 0,17-14 0 0 0,9-5 182 0 0,-34 23 86 0 0,0 0-1 0 0,0-1 0 0 0,0 0 1 0 0,0 0-1 0 0,-1 0 0 0 0,0 0 1 0 0,0-1-1 0 0,-1 0 0 0 0,0 0 1 0 0,0 0-1 0 0,0-1 0 0 0,-1 1 1 0 0,0-1-1 0 0,-1 0 0 0 0,1 1 1 0 0,-2-1-1 0 0,1-1 0 0 0,-1 1 1 0 0,0-10-1 0 0,1 1-55 0 0,-1 11 0 0 0,0 1 0 0 0,-1-1 0 0 0,1 0 0 0 0,-2-5 0 0 0,1 9 0 0 0,0 1 0 0 0,0-1 0 0 0,-1 1 0 0 0,1 0 0 0 0,0-1 0 0 0,-1 1 0 0 0,0 0 0 0 0,1-1 0 0 0,-1 1 0 0 0,0 0 0 0 0,1 0 0 0 0,-1-1 0 0 0,0 1 0 0 0,0 0 0 0 0,0 0 0 0 0,0 0 0 0 0,0 0 0 0 0,0 0 0 0 0,0 0 0 0 0,-3-1 0 0 0,2 2-254 0 0,-1-1 1 0 0,1 1-1 0 0,-1 0 1 0 0,0 0-1 0 0,1 0 0 0 0,-1 0 1 0 0,1 0-1 0 0,-1 1 1 0 0,0-1-1 0 0,1 1 0 0 0,-1-1 1 0 0,1 1-1 0 0,-1 0 1 0 0,-3 2-1 0 0,-9 2-1203 0 0,-10-1-1578 0 0,13-2 1499 0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00:24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0,'0'0'547'0'0,"0"0"-11"0"0,0 0-135 0 0,0 0 705 0 0,0 2 344 0 0,0 0-991 0 0,0-1 0 0 0,0 1 0 0 0,0 0 0 0 0,1 0 0 0 0,-1-1 0 0 0,0 1 0 0 0,0 0 1 0 0,1 0-1 0 0,-1-1 0 0 0,1 1 0 0 0,0 0 0 0 0,0-1 0 0 0,-1 1 0 0 0,1-1 0 0 0,0 1 0 0 0,0-1 0 0 0,0 1 0 0 0,2 1 0 0 0,14 7 267 0 0,-12-7-613 0 0,1 0 1 0 0,0-1-1 0 0,-1 0 0 0 0,1 0 0 0 0,0 0 1 0 0,0-1-1 0 0,0 0 0 0 0,1 0 0 0 0,-1-1 1 0 0,0 1-1 0 0,0-2 0 0 0,0 1 1 0 0,1 0-1 0 0,-1-1 0 0 0,0 0 0 0 0,0-1 1 0 0,0 1-1 0 0,10-5 0 0 0,58-21-2906 0 0,-59 22 1770 0 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00:17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28 15663 0 0,'0'0'356'0'0,"0"0"50"0"0,0 0 20 0 0,0 0-42 0 0,2-1-250 0 0,1 0 112 0 0,0 0 0 0 0,0 0 1 0 0,0-1-1 0 0,0 1 0 0 0,-1-1 1 0 0,1 0-1 0 0,4-3 0 0 0,-5 4-125 0 0,-1 0 1 0 0,1-1-1 0 0,-1 1 0 0 0,1 0 0 0 0,0 1 1 0 0,-1-1-1 0 0,1 0 0 0 0,0 0 1 0 0,0 1-1 0 0,0-1 0 0 0,0 1 0 0 0,-1-1 1 0 0,1 1-1 0 0,0 0 0 0 0,0 0 0 0 0,0 0 1 0 0,4 0-1 0 0,-4 0-29 0 0,1 0 1 0 0,-1 1-1 0 0,0-1 1 0 0,0 0-1 0 0,1 1 1 0 0,-1 0-1 0 0,0-1 1 0 0,0 1-1 0 0,0 0 1 0 0,0 0-1 0 0,0 0 1 0 0,0 0-1 0 0,0 1 1 0 0,0-1-1 0 0,0 0 1 0 0,0 1-1 0 0,-1-1 1 0 0,1 1-1 0 0,0 0 1 0 0,-1 0-1 0 0,3 3 1 0 0,-3-3-96 0 0,1 1 1 0 0,-1 0-1 0 0,0 0 1 0 0,1 0-1 0 0,-1 0 1 0 0,-1 0-1 0 0,1 0 1 0 0,0 1-1 0 0,-1-1 1 0 0,1 0-1 0 0,-1 0 1 0 0,0 0-1 0 0,0 1 1 0 0,-1 5-1 0 0,-2 2 96 0 0,0 0 0 0 0,-1 0 0 0 0,0 0 1 0 0,-1 0-1 0 0,0 0 0 0 0,0-1 0 0 0,-1 0 0 0 0,-1 0 0 0 0,1-1 0 0 0,-11 11 0 0 0,-9 8 419 0 0,-53 43 0 0 0,50-46-512 0 0,-1-2 0 0 0,0-1 0 0 0,-65 35 0 0 0,75-48 0 0 0,14-5 0 0 0,0-1 0 0 0,0-1 0 0 0,0 1 0 0 0,0-1 0 0 0,0 0 0 0 0,-1 0 0 0 0,1-1 0 0 0,-1 1 0 0 0,-9-1 0 0 0,11-1 0 0 0,2 0 0 0 0,1 0 0 0 0,-1 0 0 0 0,0 0 0 0 0,1 0 0 0 0,-1 0 0 0 0,1-1 0 0 0,-3 0 0 0 0,4 1 0 0 0,1-1 0 0 0,-1 1 0 0 0,0-1 0 0 0,1 1 0 0 0,-1-1 0 0 0,0 1 0 0 0,1-1 0 0 0,-1 1 0 0 0,1-1 0 0 0,-1 0 0 0 0,1 1 0 0 0,0-1 0 0 0,-1 1 0 0 0,1-1 0 0 0,-1 0 0 0 0,1 0 0 0 0,0 1 0 0 0,0-1 0 0 0,-1 0 0 0 0,1 0 0 0 0,0 1 0 0 0,0-1 0 0 0,0 0 0 0 0,0 0 0 0 0,0 1 0 0 0,0-1 0 0 0,0-1 0 0 0,0-2 0 0 0,1-1 0 0 0,0 1 0 0 0,-1 0 0 0 0,2 0 0 0 0,-1-1 0 0 0,0 1 0 0 0,1 0 0 0 0,0 0 0 0 0,-1 0 0 0 0,2 0 0 0 0,-1 1 0 0 0,0-1 0 0 0,6-6 0 0 0,1 1 0 0 0,-1 0 0 0 0,1 1 0 0 0,17-13 0 0 0,-20 17 0 0 0,-1 1 0 0 0,1-1 0 0 0,0 1 0 0 0,0 0 0 0 0,1 1 0 0 0,11-5 0 0 0,-14 7 0 0 0,-1-1 0 0 0,1 0 0 0 0,-1 1 0 0 0,0 0 0 0 0,1 0 0 0 0,-1 0 0 0 0,1 0 0 0 0,-1 0 0 0 0,1 1 0 0 0,-1 0 0 0 0,1-1 0 0 0,-1 1 0 0 0,0 1 0 0 0,1-1 0 0 0,2 2 0 0 0,-4-3 0 0 0,-1 1 0 0 0,1 0 0 0 0,-1 0 0 0 0,1 0 0 0 0,-1 0 0 0 0,1 0 0 0 0,-1 0 0 0 0,0 1 0 0 0,1-1 0 0 0,-1 0 0 0 0,0 1 0 0 0,0-1 0 0 0,0 1 0 0 0,0-1 0 0 0,0 1 0 0 0,0-1 0 0 0,-1 1 0 0 0,1 0 0 0 0,0 2 0 0 0,1 1 0 0 0,0 2 0 0 0,0 1 0 0 0,-1-1 0 0 0,0 0 0 0 0,0 0 0 0 0,-1 1 0 0 0,0-1 0 0 0,-1 8 0 0 0,1 5 0 0 0,-4 20-269 0 0,4-40 125 0 0,1 0 0 0 0,-1 1 0 0 0,0-1 1 0 0,1 0-1 0 0,-1 0 0 0 0,1 0 0 0 0,-1 1 0 0 0,0-1 1 0 0,1 0-1 0 0,-1 0 0 0 0,0 0 0 0 0,1 0 0 0 0,-1 0 0 0 0,1 0 1 0 0,-1 0-1 0 0,1 0 0 0 0,-1 0 0 0 0,0 0 0 0 0,1 0 1 0 0,-1 0-1 0 0,1 0 0 0 0,-1 0 0 0 0,1-1 0 0 0,10-1-1745 0 0,1-2-157 0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00:17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6 17503 0 0,'0'0'399'0'0,"0"0"60"0"0,0 0 21 0 0,0 0-59 0 0,2-6-284 0 0,1 6 3926 0 0,-1 2-4029 0 0,-1 1 0 0 0,1-1 0 0 0,0 0 1 0 0,-1 1-1 0 0,1-1 0 0 0,-1 1 0 0 0,0 0 1 0 0,0-1-1 0 0,0 1 0 0 0,0 0 0 0 0,0 0 0 0 0,-1-1 1 0 0,1 1-1 0 0,-1 0 0 0 0,0 0 0 0 0,0 0 1 0 0,0 0-1 0 0,0 0 0 0 0,0 0 0 0 0,0 0 0 0 0,-1-1 1 0 0,0 1-1 0 0,-1 4 0 0 0,-3 7 250 0 0,0 0-1 0 0,-1-1 0 0 0,-12 20 1 0 0,4-8-134 0 0,-49 89-150 0 0,52-89 12 0 0,2-1-88 0 0,8-22-261 0 0,1-2-138 0 0,0 0-33 0 0,0 0-72 0 0,0 0-285 0 0,0 0-126 0 0,1-1 750 0 0,0 0 0 0 0,0 0-1 0 0,0 0 1 0 0,0 0 0 0 0,0 0 0 0 0,0 0-1 0 0,0 0 1 0 0,-1 0 0 0 0,1 0 0 0 0,0 0-1 0 0,0-2 1 0 0,1 1-353 0 0,13-21-2441 0 0,-6 9 1499 0 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00:17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13823 0 0,'0'0'315'0'0,"0"0"45"0"0,0 0 21 0 0,0 0-49 0 0,0 0-81 0 0,0 0 481 0 0,0 0 237 0 0,0 0 45 0 0,0 0 8 0 0,0 0 2 0 0,0 0 0 0 0,0 0 0 0 0,0 0-137 0 0,0 2-583 0 0,-3 10 96 0 0,1 0 1 0 0,-6 12-1 0 0,2-1 339 0 0,0-3-700 0 0,0-1 0 0 0,-1 1 0 0 0,-11 19 0 0 0,-32 52-30 0 0,46-84-9 0 0,-14 32 0 0 0,12-23 0 0 0,-12 20 0 0 0,15-29-133 0 0,2-5-563 0 0,1-2-258 0 0,5-21-2524 0 0,1-16-4475 0 0,-3 20 2591 0 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00:18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13823 0 0,'0'0'315'0'0,"0"0"45"0"0,0 0 21 0 0,0 0-49 0 0,0 0-81 0 0,0 0 481 0 0,6-8 2869 0 0,3 6-3130 0 0,-1 0-1 0 0,1 0 0 0 0,0 1 1 0 0,0 0-1 0 0,0 0 0 0 0,15 2 1 0 0,20-3 880 0 0,-8 1-787 0 0,52 3 0 0 0,-5 3-697 0 0,-83-5 73 0 0,1 0 0 0 0,0-1 0 0 0,-1 1 0 0 0,1 0 0 0 0,-1 0 0 0 0,1 0 0 0 0,-1 0 0 0 0,1-1 0 0 0,-1 1 0 0 0,1 0 0 0 0,-1-1 0 0 0,1 1 0 0 0,-1 0 0 0 0,1-1 0 0 0,-1 1 0 0 0,1-1-1 0 0,-1 1 1 0 0,1-1 0 0 0,2-2-1615 0 0,1 1-4550 0 0,-4 2-857 0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00:20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18 11975 0 0,'0'0'267'0'0,"0"0"42"0"0,0 0 17 0 0,0 0-28 0 0,0 0-58 0 0,0 0 491 0 0,0 0 238 0 0,0 0 45 0 0,0 0 8 0 0,0 0 2 0 0,-1-6 594 0 0,-2 6 4139 0 0,-4 5-5754 0 0,0 1 1 0 0,0 0-1 0 0,0 0 1 0 0,1 1 0 0 0,-10 12-1 0 0,-24 42-6 0 0,26-38 2 0 0,6-8 1 0 0,0-1 0 0 0,2 1 0 0 0,0 0 0 0 0,0 1 0 0 0,-4 19 0 0 0,8-23 0 0 0,2-11 0 0 0,0-1 0 0 0,0 1 0 0 0,0-1 0 0 0,0 1 0 0 0,0-1 0 0 0,0 1 0 0 0,0 0 0 0 0,0-1 0 0 0,0 1 0 0 0,0-1 0 0 0,1 1 0 0 0,-1-1 0 0 0,0 1 0 0 0,0 0 0 0 0,0-1 0 0 0,1 1 0 0 0,-1-1 0 0 0,0 1 0 0 0,1-1 0 0 0,0 1 0 0 0,4 1 0 0 0,-5-2 0 0 0,4 0 10 0 0,-1 0-1 0 0,1 0 1 0 0,-1 0-1 0 0,0 0 1 0 0,1 0 0 0 0,-1-1-1 0 0,1 1 1 0 0,-1-1-1 0 0,0 0 1 0 0,6-2-1 0 0,32-17 329 0 0,-28 12-192 0 0,0-1 0 0 0,0 0 0 0 0,0-1 0 0 0,-2 0-1 0 0,1-1 1 0 0,-1 0 0 0 0,-1-1 0 0 0,0 0 0 0 0,0-1 0 0 0,10-20 0 0 0,-13 23-146 0 0,16-32 0 0 0,-21 39 0 0 0,-1-1 0 0 0,1 0 0 0 0,-1 1 0 0 0,0-1 0 0 0,0 0 0 0 0,0 0 0 0 0,-1 1 0 0 0,1-1 0 0 0,-1-7 0 0 0,0 11 0 0 0,0-1 0 0 0,0 1 0 0 0,0-1 0 0 0,0 1 0 0 0,1-1 0 0 0,-2 1 0 0 0,1-1 0 0 0,0 1 0 0 0,0-1 0 0 0,0 0 0 0 0,0 1 0 0 0,0-1 0 0 0,0 1 0 0 0,0-1 0 0 0,-1 1 0 0 0,1-1 0 0 0,0 1 0 0 0,0 0 0 0 0,-1-1 0 0 0,1 1 0 0 0,0-1 0 0 0,-1 1 0 0 0,1-1 0 0 0,-1 1 0 0 0,1 0 0 0 0,0-1 0 0 0,-1 1 0 0 0,1 0 0 0 0,-1-1 0 0 0,1 1 0 0 0,-1 0 0 0 0,1 0 0 0 0,-1 0 0 0 0,1-1 0 0 0,-1 1 0 0 0,0 0 0 0 0,-2-1-201 0 0,1 0 0 0 0,-1 0 0 0 0,1 0 0 0 0,-1 1 0 0 0,0-1 0 0 0,1 1 0 0 0,-1 0 0 0 0,0-1 1 0 0,1 1-1 0 0,-1 1 0 0 0,0-1 0 0 0,1 0 0 0 0,-1 1 0 0 0,1-1 0 0 0,-1 1 0 0 0,-2 0 0 0 0,2 0 29 0 0,-47 9-1851 0 0,7-4-22 0 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00:43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37 120 2759 0 0,'0'0'126'0'0,"0"0"68"0"0,0 0 208 0 0,0 0 87 0 0,0 0 20 0 0,0 0 3 0 0,0 0 0 0 0,0 0 0 0 0,0 0 0 0 0,0 0-69 0 0,0 0-222 0 0,0 0 166 0 0,0 0 101 0 0,0 0 21 0 0,0 0-66 0 0,0 0-222 0 0,0 0 166 0 0,-2 0 101 0 0,-1 0-314 0 0,-15-2 841 0 0,17 2-644 0 0,1 0 117 0 0,0 0 21 0 0,0 0 3 0 0,0 0 0 0 0,0 0 0 0 0,0 0 0 0 0,0 0-69 0 0,0 0-222 0 0,0 0 166 0 0,0 0 101 0 0,0 0 21 0 0,0 0-66 0 0,0 0-222 0 0,0 0 166 0 0,0 0 101 0 0,0 0 21 0 0,0 0-66 0 0,-1 2-294 0 0,-4 10-133 0 0,1 4-16 0 0,2-2 0 0 0,4 0 0 0 0,1-4 72 0 0,-2-8 299 0 0,-1-2 117 0 0,0 0 21 0 0,2 2-66 0 0,4 8-294 0 0,4 0-133 0 0,0-2-16 0 0,1 0 0 0 0,1-1 0 0 0,2-1 0 0 0,-1 0 0 0 0,1 1 0 0 0,-1 0 0 0 0,-1 1 0 0 0,1 0 0 0 0,0-3 0 0 0,16-1 0 0 0,-24-3 0 0 0,19 0 0 0 0,-17-1 0 0 0,20-2 0 0 0,-19 0 0 0 0,2 2 0 0 0,-6 0 0 0 0,0 0 0 0 0,1-1 0 0 0,-1 1 0 0 0,0-1 0 0 0,7-2 0 0 0,32-9 0 0 0,-38 10 0 0 0,23-1 0 0 0,-19 2 0 0 0,-4 0 0 0 0,0 1 0 0 0,0 0 0 0 0,0 0 0 0 0,-1 0 0 0 0,10 2 0 0 0,1 1 0 0 0,32 2 0 0 0,-45-4 0 0 0,1 0 0 0 0,-1-1 0 0 0,1 0 0 0 0,-1 1 0 0 0,1-1 0 0 0,-1 0 0 0 0,1 0 0 0 0,-1 0 0 0 0,6-1 0 0 0,1-1 0 0 0,33 1 0 0 0,80-13 0 0 0,39-20 0 0 0,-87 17 0 0 0,-36 9 0 0 0,18-5 0 0 0,112-11 0 0 0,-151 25 0 0 0,-15-1 10 0 0,0 1 0 0 0,0 0 0 0 0,0 0 0 0 0,0 0 0 0 0,0 0 0 0 0,-1 0 0 0 0,1 1-1 0 0,0-1 1 0 0,0 0 0 0 0,-1 1 0 0 0,1-1 0 0 0,-1 1 0 0 0,1 0 0 0 0,-1 0 0 0 0,0-1 0 0 0,0 1 0 0 0,1 0 0 0 0,-1 0 0 0 0,-1 0-1 0 0,2 4 1 0 0,1 2 317 0 0,-1 0-1 0 0,0 1 1 0 0,1 14-1 0 0,-2-14 43 0 0,-1-9-362 0 0,0 0 0 0 0,0 1 0 0 0,1-1 0 0 0,-1 0 0 0 0,0 1 0 0 0,0-1 0 0 0,0 0 1 0 0,0 1-1 0 0,0-1 0 0 0,0 1 0 0 0,0-1 0 0 0,0 0 0 0 0,0 1 0 0 0,0-1 0 0 0,0 0 0 0 0,0 1 0 0 0,0-1 0 0 0,0 1 1 0 0,-1-1-1 0 0,1 0 0 0 0,0 1 0 0 0,0-1 0 0 0,0 0 0 0 0,-1 1 0 0 0,0 0-8 0 0,0 1 0 0 0,0-1 0 0 0,0 1 0 0 0,0 0 0 0 0,1-1 0 0 0,-1 1 0 0 0,0 0 0 0 0,1-1 0 0 0,-1 1 0 0 0,1 0 0 0 0,-1 3 0 0 0,0 6 1 0 0,4-9 0 0 0,2-5 0 0 0,7-5 0 0 0,-1 0 0 0 0,13-12 0 0 0,-12 10 0 0 0,0 0 0 0 0,1 1 0 0 0,21-13 0 0 0,-27 19 0 0 0,-1 0 0 0 0,1 0 0 0 0,-1 1 0 0 0,1-1 0 0 0,0 2 0 0 0,0-1 0 0 0,0 1 0 0 0,0 0 0 0 0,0 0 0 0 0,7 1 0 0 0,20-3 0 0 0,-14-1-50 0 0,133-29 1983 0 0,-150 32-1920 0 0,130-40 139 0 0,-97 30-152 0 0,0 2 0 0 0,1 2 0 0 0,40-4 0 0 0,-45 7 0 0 0,-28 3 0 0 0,1 1 0 0 0,-1-1 0 0 0,1 1 0 0 0,0 1 0 0 0,-1-1 0 0 0,1 0 0 0 0,6 3 0 0 0,-7-3 0 0 0,91 21 0 0 0,-16 1 0 0 0,-42-11 0 0 0,-15-4 44 0 0,1-1 1 0 0,0-1-1 0 0,0-1 0 0 0,28 1 0 0 0,-35-6-100 0 0,1-1 1 0 0,21-4-1 0 0,-8 0 58 0 0,51-13-2 0 0,-71 18 0 0 0,0-1 0 0 0,15-5 0 0 0,36-9 0 0 0,-44 12 0 0 0,28-12 0 0 0,-1 1 0 0 0,20-10 0 0 0,-28 12 64 0 0,-32 12 255 0 0,0 0-1 0 0,0 0 1 0 0,0 1 0 0 0,0-1-1 0 0,5 1 1 0 0,1 1-303 0 0,4 0-16 0 0,-6 1 0 0 0,-11 1 0 0 0,-9 0 0 0 0,5-1-510 0 0,1-2 0 0 0,-1 1 0 0 0,1-1 0 0 0,-1 0 0 0 0,1 0 0 0 0,-1-1 0 0 0,1 1 0 0 0,-1-2 0 0 0,1 1 0 0 0,-9-3-1 0 0,-6-6-1534 0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00:45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8287 0 0,'0'0'191'0'0,"0"0"26"0"0,0 0 9 0 0,0 0 110 0 0,0 0 444 0 0,6-8 3378 0 0,44-45 1142 0 0,-44 45-4113 0 0,0-1-1 0 0,7-12 1 0 0,-7 10-723 0 0,2-5 743 0 0,-7 16-1141 0 0,-1-1 1 0 0,0 0 0 0 0,1 1-1 0 0,-1-1 1 0 0,0 1 0 0 0,1-1-1 0 0,-1 1 1 0 0,0-1 0 0 0,1 1-1 0 0,-1-1 1 0 0,1 1 0 0 0,-1 0-1 0 0,1-1 1 0 0,-1 1 0 0 0,1 0-1 0 0,0-1 1 0 0,3-2-287 0 0,-3 2 591 0 0,-1 1 117 0 0,0 0 21 0 0,0 0-66 0 0,2 0-438 0 0,-1 1 1 0 0,1-1-1 0 0,-1 0 0 0 0,0 1 1 0 0,0-1-1 0 0,1 1 1 0 0,-1-1-1 0 0,0 1 0 0 0,0-1 1 0 0,1 1-1 0 0,-1 0 1 0 0,0 0-1 0 0,0-1 1 0 0,0 1-1 0 0,0 0 0 0 0,0 0 1 0 0,0 0-1 0 0,0 0 1 0 0,0 1-1 0 0,-1-1 0 0 0,1 0 1 0 0,0 0-1 0 0,-1 0 1 0 0,1 1-1 0 0,-1-1 0 0 0,1 0 1 0 0,-1 0-1 0 0,1 3 1 0 0,1 5-4 0 0,-1-1 0 0 0,1 0 0 0 0,-1 12 0 0 0,-1-17-2 0 0,0 30 0 0 0,-2 0 0 0 0,-10 53 0 0 0,11-79 0 0 0,-25 126-11 0 0,12-68 94 0 0,13-63 288 0 0,1-2 117 0 0,0 0 21 0 0,0 0-66 0 0,16-12-278 0 0,9-16-165 0 0,-21 24 0 0 0,-7 5-269 0 0,2 0-1135 0 0,-2-2-511 0 0,-11-6-108 0 0,1-4-22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0:38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15663 0 0,'0'0'356'0'0,"0"0"50"0"0,0 0 20 0 0,0 0-42 0 0,2-1-112 0 0,10-2 1447 0 0,0 1-1 0 0,18-2 1 0 0,58 3 1085 0 0,-57 2-1813 0 0,42-5 1 0 0,-31-3-853 0 0,-25 4-130 0 0,1 0-1 0 0,21 0 1 0 0,-30 3-9 0 0,-9 0-26 0 0,0 0 0 0 0,0 0 1 0 0,0 0-1 0 0,0 0 0 0 0,0 0 0 0 0,-1 0 0 0 0,1 0 0 0 0,0 0 0 0 0,0 0 1 0 0,0 0-1 0 0,0 0 0 0 0,0 0 0 0 0,0 0 0 0 0,0 0 0 0 0,0 0 1 0 0,0 1-1 0 0,0-1 0 0 0,0 0 0 0 0,0 0 0 0 0,0 0 0 0 0,0 0 0 0 0,0 0 1 0 0,0 0-1 0 0,0 0 0 0 0,0 0 0 0 0,-1 0 0 0 0,1 0 0 0 0,0 0 1 0 0,0 1-1 0 0,0-1 0 0 0,0 0 0 0 0,0 0 0 0 0,0 0 0 0 0,0 0 0 0 0,0 0 1 0 0,1 0-1 0 0,-1 0 0 0 0,0 0 0 0 0,0 0 0 0 0,0 0 0 0 0,0 1 1 0 0,0-1-1 0 0,0 0 0 0 0,0 0 0 0 0,0 0 0 0 0,0 0 0 0 0,0 0 0 0 0,0 0 1 0 0,0 0-1 0 0,0 0 0 0 0,0 0 0 0 0,0 0 0 0 0,0 0 0 0 0,0 0 1 0 0,0 0-1 0 0,1 0 0 0 0,-1 0 0 0 0,0 0 0 0 0,0 0 0 0 0,0 0 0 0 0,0 1 1 0 0,0-1-1 0 0,0 0 0 0 0,-9 8-3322 0 0,0 0 681 0 0,5-4 631 0 0,-12 7-11 0 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00:57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33 8287 0 0,'0'0'382'0'0,"0"0"-8"0"0,-2 0-102 0 0,1 0-156 0 0,1 0-1 0 0,0 0 0 0 0,0 0 1 0 0,0 0-1 0 0,-1 0 0 0 0,1 0 1 0 0,0 0-1 0 0,0 0 0 0 0,0 0 1 0 0,-1-1-1 0 0,1 1 0 0 0,0 0 1 0 0,0 0-1 0 0,0 0 0 0 0,-1 0 1 0 0,1 0-1 0 0,0 0 0 0 0,0 0 1 0 0,0-1-1 0 0,-1 1 0 0 0,1 0 1 0 0,0 0-1 0 0,0 0 0 0 0,0 0 1 0 0,0 0-1 0 0,0-1 0 0 0,0 1 1 0 0,-1 0-1 0 0,1 0 0 0 0,0 0 1 0 0,0-1-1 0 0,0 1 0 0 0,0 0 1 0 0,0 0-1 0 0,0-1 0 0 0,0 1 1 0 0,0 0-1 0 0,0-1 0 0 0,6-5 7780 0 0,1-1-8740 0 0,-3 5 1288 0 0,8-1-294 0 0,7-3-136 0 0,-8 4-9 0 0,-5 3-4 0 0,1 0 0 0 0,0 0 0 0 0,-1-1-1 0 0,11 0 1 0 0,-4 1 72 0 0,2 1 787 0 0,-13-2-350 0 0,0 1-66 0 0,2 1-366 0 0,20 4 11 0 0,-9-4-88 0 0,1 1 0 0 0,-2 1 0 0 0,-2 1-64 0 0,-10-3-273 0 0,-2-2-138 0 0,0 0-33 0 0,6 3 339 0 0,-3 0-1786 0 0,0-2-4242 0 0,-3-1 4150 0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00:57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13823 0 0,'0'0'315'0'0,"0"0"45"0"0,0 0 21 0 0,0 0-49 0 0,0 0-81 0 0,0 0 481 0 0,0 0 237 0 0,0 0 45 0 0,0 0-61 0 0,0 0-288 0 0,1-3-121 0 0,0 2-382 0 0,0-1 0 0 0,0 0 0 0 0,0 0 0 0 0,1 1 0 0 0,-1-1 0 0 0,0 0-1 0 0,1 1 1 0 0,-1-1 0 0 0,1 1 0 0 0,-1 0 0 0 0,1-1 0 0 0,0 1 0 0 0,0 0 0 0 0,0 0 0 0 0,-1 0-1 0 0,1 0 1 0 0,0 1 0 0 0,3-2 0 0 0,90-11 1938 0 0,-78 11-2048 0 0,14-1-52 0 0,-1 2-1460 0 0,44 5 0 0 0,-58-2-6732 0 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01:01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46 10135 0 0,'0'0'231'0'0,"0"0"29"0"0,0 0 19 0 0,-1-1-41 0 0,0 0-225 0 0,0 0 0 0 0,1 0 0 0 0,-1 0 0 0 0,0 0 0 0 0,0 0 0 0 0,0 0-1 0 0,0 0 1 0 0,0 1 0 0 0,-1-1 0 0 0,1 0 0 0 0,0 1 0 0 0,0-1 0 0 0,0 1 0 0 0,-1-1-1 0 0,1 1 1 0 0,-2-1 0 0 0,-7-3 1686 0 0,-17-10 1999 0 0,24 13-3254 0 0,-6-1-289 0 0,-1-1 17 0 0,0 1 0 0 0,0 0 0 0 0,0 0 0 0 0,0 1 0 0 0,0 1 1 0 0,-1-1-1 0 0,1 2 0 0 0,0-1 0 0 0,-1 2 0 0 0,1-1 0 0 0,-14 5 0 0 0,21-6-172 0 0,-1 1 0 0 0,0 0 0 0 0,0 0 0 0 0,1 0 0 0 0,-1 1 0 0 0,-6 3 0 0 0,0-1 0 0 0,-5 1 0 0 0,6-2 0 0 0,0 0 0 0 0,0 1 0 0 0,-17 9 0 0 0,25-12 0 0 0,0-1 0 0 0,1 0 0 0 0,-1 1 0 0 0,0-1 0 0 0,1 0 0 0 0,-1 1 0 0 0,1-1 0 0 0,-1 0 0 0 0,0 1 0 0 0,1-1 0 0 0,-1 1 0 0 0,1-1 0 0 0,-1 1 0 0 0,1 0 0 0 0,-1 0 0 0 0,2 0 138 0 0,0 1 0 0 0,-1-1 0 0 0,1 1-1 0 0,0-1 1 0 0,0 0 0 0 0,0 0 0 0 0,1 1 0 0 0,-1-1-1 0 0,0 0 1 0 0,0 0 0 0 0,1 0 0 0 0,-1 0-1 0 0,0 0 1 0 0,4 1 0 0 0,-3-1-322 0 0,17 12 355 0 0,-16-8-182 0 0,-1 0 16 0 0,6 7-5 0 0,-6-4 0 0 0,-1 0 0 0 0,0 0 0 0 0,-1 0 0 0 0,0 0 0 0 0,0 1 0 0 0,-1-1 0 0 0,-2 14 0 0 0,0-3 0 0 0,-14 88 0 0 0,3-35 0 0 0,-24 269 0 0 0,37-321 0 0 0,-1 5 0 0 0,1 1 0 0 0,1-1 0 0 0,5 41 0 0 0,2-15 0 0 0,0 54 0 0 0,-6-91 0 0 0,-2 1 0 0 0,0 0 0 0 0,0-1 0 0 0,-8 29 0 0 0,-1 3 393 0 0,-1 7 654 0 0,-27 60-439 0 0,18-43-608 0 0,18-63 0 0 0,-1 3 0 0 0,4 8 0 0 0,-2-6 0 0 0,1-11 0 0 0,1-1 0 0 0,-1 1 0 0 0,0 0 0 0 0,0 0 0 0 0,0-1 0 0 0,0 1 0 0 0,1 0 0 0 0,-1-1 0 0 0,0 1 0 0 0,1 0 0 0 0,-1-1 0 0 0,0 1 0 0 0,1 0 0 0 0,0 0 0 0 0,11 5 0 0 0,2-4 0 0 0,-11-2 17 0 0,0 1 0 0 0,-1-1-1 0 0,1 0 1 0 0,0 0 0 0 0,0 0-1 0 0,0 0 1 0 0,-1-1 0 0 0,1 1 0 0 0,0-1-1 0 0,0 1 1 0 0,-1-1 0 0 0,5-2-1 0 0,2-1 210 0 0,-4 3-63 0 0,22-10 1263 0 0,-9 1-1410 0 0,-17 10-16 0 0,0-1 0 0 0,-1 1 0 0 0,1 0 0 0 0,0-1 0 0 0,0 1 0 0 0,0 0 0 0 0,0-1 0 0 0,0 1 0 0 0,0 0 0 0 0,0 0 0 0 0,0 0 0 0 0,1 0 0 0 0,-1 0 0 0 0,2 2 0 0 0,-2 16 0 0 0,-1-15-255 0 0,-1 0 0 0 0,1-1 0 0 0,-1 1-1 0 0,1 0 1 0 0,-1-1 0 0 0,0 1 0 0 0,0-1 0 0 0,0 1-1 0 0,0-1 1 0 0,0 1 0 0 0,-1-1 0 0 0,-2 3-1 0 0,3-4 40 0 0,0 1-1 0 0,0-1 0 0 0,0 0 0 0 0,-1 0 0 0 0,1 0 0 0 0,0 0 0 0 0,-1 0 0 0 0,1 0 0 0 0,-1-1 0 0 0,1 1 0 0 0,-1 0 0 0 0,1-1 0 0 0,-1 1 0 0 0,0-1 0 0 0,1 0 0 0 0,-1 1 0 0 0,0-1 0 0 0,1 0 0 0 0,-4 0 0 0 0,-8-3-1830 0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01:02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6447 0 0,'0'0'298'0'0,"0"0"-10"0"0,0 0-50 0 0,0 0 493 0 0,0 0 238 0 0,0 0 45 0 0,0 0-129 0 0,-2 2-581 0 0,-5 5-196 0 0,5-5 275 0 0,2-2 113 0 0,0 0 14 0 0,-2 1 2 0 0,0 0 0 0 0,1 0 0 0 0,-1 1 0 0 0,0-1 0 0 0,1 1 0 0 0,-1-1 0 0 0,-2 4 0 0 0,3-4 0 0 0,1-1 0 0 0,0 0 0 0 0,0 0 0 0 0,0 0 0 0 0,0 0 0 0 0,0 0 0 0 0,-17 10 2491 0 0,14-8-2854 0 0,0-2 71 0 0,-1 1 0 0 0,1 1 1 0 0,0-1-1 0 0,0 0 0 0 0,0 1 0 0 0,-3 2 0 0 0,-3-1 2335 0 0,21-4-2539 0 0,-3 0 95 0 0,1 0 1 0 0,0 0-1 0 0,0 1 0 0 0,11 2 1 0 0,-1-1 262 0 0,-14-1-219 0 0,-1 0 4 0 0,-1 0 0 0 0,1 1 0 0 0,-1-1 1 0 0,1 1-1 0 0,4 1 0 0 0,-4 0-152 0 0,48 3-7 0 0,-52-5-67 0 0,0 1-1 0 0,0-1 1 0 0,1 0-1 0 0,-1 0 1 0 0,0 0-1 0 0,0 0 1 0 0,0 0 0 0 0,0 0-1 0 0,0-1 1 0 0,0 1-1 0 0,0 0 1 0 0,2-1-1 0 0,-1-4-2772 0 0,-2 4 1121 0 0,3-9-4471 0 0,-1-2-320 0 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01:09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45 13823 0 0,'0'0'630'0'0,"0"0"-13"0"0,0 0-252 0 0,0 0 391 0 0,0 0 216 0 0,0 0 42 0 0,0 0-61 0 0,0 0-288 0 0,0 0-121 0 0,0 0-28 0 0,0-2-4 0 0,0 2-493 0 0,0 0-1 0 0,0 0 1 0 0,0 0 0 0 0,0 0-1 0 0,1 0 1 0 0,-1-1-1 0 0,0 1 1 0 0,0 0 0 0 0,0 0-1 0 0,0 0 1 0 0,0 0 0 0 0,0 0-1 0 0,0 0 1 0 0,0-1-1 0 0,0 1 1 0 0,0 0 0 0 0,0 0-1 0 0,0 0 1 0 0,0 0-1 0 0,0 0 1 0 0,0-1 0 0 0,0 1-1 0 0,0 0 1 0 0,0 0-1 0 0,0 0 1 0 0,-1 0 0 0 0,1 0-1 0 0,0 0 1 0 0,0 0-1 0 0,0-1 1 0 0,0 1 0 0 0,0 0-1 0 0,0 0 1 0 0,0 0 0 0 0,0 0-1 0 0,0 0 1 0 0,0 0-1 0 0,-1 0 1 0 0,1 0 0 0 0,0 0-1 0 0,0-1 1 0 0,0 1-1 0 0,-5 5 1410 0 0,-5 8 544 0 0,-41 81-1972 0 0,39-71 269 0 0,1 0 0 0 0,1 0 0 0 0,1 0 0 0 0,1 1 0 0 0,-6 28-1 0 0,13-45-500 0 0,-1 0 0 0 0,1 1 0 0 0,0-1 0 0 0,1 1 0 0 0,0 10 0 0 0,4-3 83 0 0,3-2 133 0 0,-7-12 16 0 0,1 0 0 0 0,0 0 0 0 0,-1-1 0 0 0,1 1 0 0 0,0 0 0 0 0,0-1 0 0 0,0 1 0 0 0,0 0 0 0 0,0-1 0 0 0,-1 1 0 0 0,3 0 0 0 0,0-1 42 0 0,0 1 0 0 0,0-1 0 0 0,0 1 0 0 0,0-1-1 0 0,1 0 1 0 0,-1 0 0 0 0,0 0 0 0 0,0-1 0 0 0,0 1 0 0 0,0-1 0 0 0,1 0 0 0 0,-1 0-1 0 0,0 0 1 0 0,0 0 0 0 0,0 0 0 0 0,-1-1 0 0 0,1 1 0 0 0,0-1 0 0 0,4-3-1 0 0,5-4 289 0 0,-1 0 0 0 0,20-21 0 0 0,-16 13-307 0 0,-1-2 1 0 0,0 0 0 0 0,-1 0-1 0 0,-2-1 1 0 0,0-1-1 0 0,10-24 1 0 0,-18 37-24 0 0,0-1 0 0 0,-1 0 0 0 0,1 1 0 0 0,-2-1 0 0 0,1 0 0 0 0,-1 0 0 0 0,-1 0 0 0 0,0 0 0 0 0,-1-12 0 0 0,1 17 0 0 0,0 1 0 0 0,-1-1 0 0 0,0 0 0 0 0,0 0 0 0 0,0 1 0 0 0,0-1 0 0 0,-1 1 0 0 0,1-1 0 0 0,-1 1 0 0 0,0 0 0 0 0,0-1 0 0 0,0 1 0 0 0,0 0 0 0 0,-1 0 0 0 0,1 1 0 0 0,-1-1 0 0 0,0 0 0 0 0,0 1 0 0 0,0 0 0 0 0,0-1 0 0 0,0 1 0 0 0,0 0 0 0 0,-1 1 0 0 0,-4-3 0 0 0,-1 1-123 0 0,1 1 1 0 0,-1 0-1 0 0,1 1 1 0 0,-1 0-1 0 0,0 0 1 0 0,0 1-1 0 0,1 0 0 0 0,-1 0 1 0 0,0 1-1 0 0,0 0 1 0 0,1 1-1 0 0,-1 0 1 0 0,-9 3-1 0 0,-9 5-705 0 0,0 2 1 0 0,-40 23-1 0 0,67-35 824 0 0,-37 20-1529 0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01:03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0 379 15663 0 0,'0'0'356'0'0,"0"0"50"0"0,0 0 20 0 0,0 0-42 0 0,1-2-250 0 0,3-7 238 0 0,0 1 1 0 0,0-1 0 0 0,1 1 0 0 0,0 0 0 0 0,1 1 0 0 0,0-1-1 0 0,10-9 1 0 0,59-70 2770 0 0,-58 67-3118 0 0,-6 7 231 0 0,-1 0 0 0 0,-1 0 0 0 0,9-17 0 0 0,-12 19-85 0 0,-2-1-1 0 0,0 1 1 0 0,0-1 0 0 0,-1 0-1 0 0,3-24 1 0 0,-5 24-171 0 0,-5 2 0 0 0,3 9 15 0 0,0 0-1 0 0,0 0 1 0 0,0 0-1 0 0,0 1 1 0 0,0-1-1 0 0,0 0 1 0 0,0 1-1 0 0,0-1 1 0 0,0 0 0 0 0,0 1-1 0 0,0-1 1 0 0,0 1-1 0 0,-1 0 1 0 0,1-1-1 0 0,0 1 1 0 0,0 0-1 0 0,-1 0 1 0 0,1 0-1 0 0,0 0 1 0 0,0 0 0 0 0,-2 0-1 0 0,0 0 64 0 0,0 1 1 0 0,1 0-1 0 0,-1 0 0 0 0,0 0 0 0 0,0 0 0 0 0,1 0 1 0 0,-1 1-1 0 0,-4 2 0 0 0,-1 3 127 0 0,0-1 0 0 0,0 1-1 0 0,0 1 1 0 0,-7 9 0 0 0,2 0-205 0 0,0 1 0 0 0,1 1 0 0 0,0 0 0 0 0,2 0 0 0 0,-12 31 0 0 0,17-37 0 0 0,1 1 0 0 0,0 0 0 0 0,0 0 0 0 0,2 0 0 0 0,0 1 0 0 0,0-1 0 0 0,2 1 0 0 0,-1-1 0 0 0,3 20 0 0 0,-1-29 0 0 0,0 1 0 0 0,0 0 0 0 0,1-1 0 0 0,0 1 0 0 0,-1-1 0 0 0,2 1 0 0 0,-1-1 0 0 0,1 0 0 0 0,0 0 0 0 0,0 0 0 0 0,5 6 0 0 0,-5-8 0 0 0,0 0 0 0 0,0-1 0 0 0,0 1 0 0 0,0-1 0 0 0,1 1 0 0 0,-1-1 0 0 0,1 0 0 0 0,0-1 0 0 0,-1 1 0 0 0,1-1 0 0 0,0 1 0 0 0,0-1 0 0 0,0 0 0 0 0,0-1 0 0 0,0 1 0 0 0,0-1 0 0 0,0 1 0 0 0,0-1 0 0 0,8-1 0 0 0,0 1 0 0 0,-8 0 0 0 0,-1 0 0 0 0,1 0 0 0 0,-1 0 0 0 0,1-1 0 0 0,-1 0 0 0 0,1 1 0 0 0,-1-1 0 0 0,1 0 0 0 0,-1-1 0 0 0,0 1 0 0 0,6-3 0 0 0,5-3 0 0 0,19-12-1234 0 0,-31 18 777 0 0,0-1 0 0 0,0 1 0 0 0,0 0 0 0 0,0 0 0 0 0,0 0 0 0 0,5-1 0 0 0,-6 0-5262 0 0,3-10-1801 0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01:04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25 10135 0 0,'0'0'231'0'0,"0"0"29"0"0,0 0 19 0 0,0 0 105 0 0,0-4 410 0 0,0-11 184 0 0,0 11 40 0 0,0 4-63 0 0,0 0-290 0 0,0 0-121 0 0,-11-1 1424 0 0,-11 2 2724 0 0,20-1-4180 0 0,2 0 0 0 0,0 0 0 0 0,0 0 0 0 0,0 0-68 0 0,-2 0-289 0 0,-3 0-66 0 0,3 0 282 0 0,2 0 117 0 0,0 0 21 0 0,0 0-66 0 0,2 1-294 0 0,-2 0-148 0 0,1 0 0 0 0,0-1 0 0 0,0 1 0 0 0,0-1 0 0 0,-1 1 0 0 0,1-1 0 0 0,0 1 0 0 0,0-1 0 0 0,0 1 0 0 0,0-1 0 0 0,0 0 0 0 0,0 0 0 0 0,0 0 0 0 0,0 1 0 0 0,0-1 0 0 0,0 0 0 0 0,2 0 0 0 0,1-1-3 0 0,15 4 2 0 0,-16-3 0 0 0,18-1 0 0 0,-10 0 0 0 0,-8 0 0 0 0,1 0 0 0 0,-1 1 0 0 0,1-1 0 0 0,-1 1 0 0 0,1 0 0 0 0,0 0 0 0 0,4 1 0 0 0,5 0 0 0 0,3-1 0 0 0,-1-1 0 0 0,-7 2 72 0 0,-7-1 299 0 0,-1 0 117 0 0,0 0 21 0 0,0 0-66 0 0,0 0-358 0 0,0 0-406 0 0,0 0-154 0 0,0 0-33 0 0,0 0 133 0 0,0 0 577 0 0,0 0 248 0 0,0 0 50 0 0,0 0-58 0 0,0 0-357 0 0,0 0-406 0 0,0 0-154 0 0,0 0-33 0 0,0 0 65 0 0,-2 1 53 0 0,0-1-1 0 0,0 1 1 0 0,0-1-1 0 0,0 1 1 0 0,-1 0-1 0 0,1 0 1 0 0,0 0-1 0 0,0 0 1 0 0,-2 2-1 0 0,-12 5-1536 0 0,-6-5-118 0 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01:05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21 336 10135 0 0,'0'0'464'0'0,"0"0"-9"0"0,0 0-155 0 0,0 0 443 0 0,-2 1 227 0 0,2-1-806 0 0,-1 0 0 0 0,0 0-1 0 0,1 1 1 0 0,-1-1 0 0 0,1 0-1 0 0,-1 0 1 0 0,0 0 0 0 0,1 0-1 0 0,-1 0 1 0 0,1 0 0 0 0,-1 0-1 0 0,0 0 1 0 0,1-1 0 0 0,-1 1-1 0 0,1 0 1 0 0,-1 0 0 0 0,1 0-1 0 0,-1-1 1 0 0,0 1 0 0 0,1 0 0 0 0,-1-1-1 0 0,1 1 1 0 0,-1 0 0 0 0,1-1-1 0 0,0 1 1 0 0,-1 0 0 0 0,1-1-1 0 0,-1 1 1 0 0,1-1 0 0 0,0 1-1 0 0,-1-1 1 0 0,1 1 0 0 0,0-1-1 0 0,-1 1 1 0 0,1-1 0 0 0,0 0-1 0 0,0 1 1 0 0,0-1 0 0 0,0 1-1 0 0,-1-1 1 0 0,1 0 0 0 0,0 1-1 0 0,0-1 1 0 0,0 1 0 0 0,0-1-1 0 0,0 0 1 0 0,0 1 0 0 0,1-1-1 0 0,-1 0 1 0 0,18-62 1952 0 0,3 0 0 0 0,41-84 0 0 0,-56 134-2108 0 0,15-20 0 0 0,-30 49-8 0 0,0 0 0 0 0,1 1 0 0 0,-6 19 0 0 0,9-23 0 0 0,3-1 0 0 0,2-11 0 0 0,0 0 0 0 0,0-1 0 0 0,0 1 0 0 0,1 0 0 0 0,-1-1 0 0 0,0 1 0 0 0,0-1 0 0 0,0 1 0 0 0,1 0 0 0 0,-1-1 0 0 0,0 1 0 0 0,1-1 0 0 0,-1 1 0 0 0,1-1 0 0 0,-1 1 0 0 0,0-1 0 0 0,1 1 0 0 0,0 0 0 0 0,1 1 0 0 0,-1-2 0 0 0,0 1 0 0 0,0-1 0 0 0,0 0 0 0 0,-1 1 0 0 0,1-1 0 0 0,0 0 0 0 0,0 0 0 0 0,0 0 0 0 0,-1 0 0 0 0,1 1 0 0 0,0-1 0 0 0,0 0 0 0 0,0-1 0 0 0,0 1 0 0 0,-1 0 0 0 0,1 0 0 0 0,1 0 0 0 0,11 0 0 0 0,-8 0 0 0 0,0 0 0 0 0,0 0 0 0 0,0 0 0 0 0,0-1 0 0 0,7-1 0 0 0,19-4 0 0 0,-30 6 0 0 0,0 0 0 0 0,-1 0 0 0 0,1 0 0 0 0,0 0 0 0 0,0 0 0 0 0,-1 0 0 0 0,1 0 0 0 0,0 0 0 0 0,-1 0 0 0 0,1 0 0 0 0,0 1 0 0 0,-1-1 0 0 0,1 0 0 0 0,0 0 0 0 0,-1 1 0 0 0,2-1 0 0 0,-2 1 0 0 0,1 0 0 0 0,0-1 0 0 0,-1 1 0 0 0,1 0 0 0 0,-1 0 0 0 0,0-1 0 0 0,1 1 0 0 0,-1 0 0 0 0,0 0 0 0 0,1 0 0 0 0,-1 0 0 0 0,0 0 0 0 0,0-1 0 0 0,0 3 0 0 0,0 6 0 0 0,-1-1 0 0 0,0 1 0 0 0,-1 0 0 0 0,0-1 0 0 0,0 1 0 0 0,-6 13 0 0 0,6-18 0 0 0,-4 12 0 0 0,3-10 0 0 0,1-1 0 0 0,0 1 0 0 0,0 1 0 0 0,0-1 0 0 0,1 0 0 0 0,-1 12 0 0 0,1-14 0 0 0,1-3 0 0 0,-1 0 0 0 0,1 0 0 0 0,0 0 0 0 0,0 0 0 0 0,0 0 0 0 0,0 0 0 0 0,0 0 0 0 0,0 0 0 0 0,0 0 0 0 0,0 0 0 0 0,0 0 0 0 0,0 0 0 0 0,0-1 0 0 0,1 1 0 0 0,-1 0 0 0 0,0 0 0 0 0,1 0 0 0 0,-1 0 0 0 0,2 2 0 0 0,3 6 0 0 0,5 0 0 0 0,3-4 0 0 0,-3-2-64 0 0,-10-4 28 0 0,1 1 0 0 0,0 0 0 0 0,0 0 0 0 0,-1 0 0 0 0,1 0 0 0 0,0 0 0 0 0,0-1 0 0 0,-1 1-1 0 0,1 0 1 0 0,0-1 0 0 0,-1 1 0 0 0,1-1 0 0 0,0 1 0 0 0,-1-1 0 0 0,1 1 0 0 0,-1-1 0 0 0,1 1 0 0 0,0-1 0 0 0,1-1-91 0 0,0 0-259 0 0,-1 0-1 0 0,1 0 1 0 0,0 0 0 0 0,-1 0-1 0 0,1 0 1 0 0,-1-1 0 0 0,1 1-1 0 0,-1-1 1 0 0,0 1 0 0 0,0-1-1 0 0,0 1 1 0 0,-1-1 0 0 0,1 1-1 0 0,-1-1 1 0 0,1 0 0 0 0,-1-4-1 0 0,1-6-7121 0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01:05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57 15663 0 0,'-2'-1'356'0'0,"-9"-3"493"0"0,1 0-1 0 0,0-1 0 0 0,1-1 0 0 0,-11-6 1 0 0,19 11 141 0 0,1 1 30 0 0,-1-1-636 0 0,-6-3 1437 0 0,8 1-1048 0 0,8-1-455 0 0,2 1-318 0 0,0 0 0 0 0,0 1 0 0 0,0 1 0 0 0,0 0 0 0 0,1 0 0 0 0,11 1 0 0 0,-3 2 0 0 0,-16 0 0 0 0,8 2 0 0 0,-11-4 6 0 0,0 1-1 0 0,0-1 1 0 0,0 1-1 0 0,0-1 1 0 0,-1 1-1 0 0,1 0 1 0 0,0-1-1 0 0,-1 1 1 0 0,1 0 0 0 0,0-1-1 0 0,-1 1 1 0 0,1 1-1 0 0,0 1 40 0 0,0-1-1 0 0,0 1 1 0 0,-1-1 0 0 0,1 1-1 0 0,-1 0 1 0 0,1-1-1 0 0,-1 1 1 0 0,0 0 0 0 0,0-1-1 0 0,-1 1 1 0 0,1 0 0 0 0,0-1-1 0 0,-1 1 1 0 0,0 0-1 0 0,1-1 1 0 0,-1 1 0 0 0,0-1-1 0 0,0 1 1 0 0,-3 3 0 0 0,-3 7 297 0 0,-1-1 0 0 0,-12 16 1 0 0,12-18-287 0 0,-50 57-56 0 0,4-6 0 0 0,44-47 0 0 0,0 4 0 0 0,10-13 0 0 0,0 0 0 0 0,0 9 0 0 0,0-13 0 0 0,0 0 0 0 0,1 1 0 0 0,-1-1 0 0 0,1 0 0 0 0,0 1 0 0 0,-1-1 0 0 0,1 0 0 0 0,0 0 0 0 0,0 0 0 0 0,-1 0 0 0 0,1 0 0 0 0,0 0 0 0 0,0 0 0 0 0,0 0 0 0 0,1 0 0 0 0,-1 0 0 0 0,0 0 0 0 0,0-1 0 0 0,0 1 0 0 0,1 0 0 0 0,-1-1 0 0 0,0 1 0 0 0,0-1 0 0 0,1 1 0 0 0,-1-1 0 0 0,1 0 0 0 0,-1 0 0 0 0,0 1 0 0 0,3-1 0 0 0,4-1 0 0 0,-1 1 0 0 0,1-1 0 0 0,-1 0 0 0 0,12-4 0 0 0,3 0 0 0 0,117-23-3884 0 0,-90 15-528 0 0,-36 10 2876 0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01:06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13823 0 0,'0'0'315'0'0,"-2"1"45"0"0,-21 12 465 0 0,12-7-742 0 0,9-5 282 0 0,2-1 122 0 0,0 0 22 0 0,-9 2 509 0 0,8-1 6747 0 0,15-2-7482 0 0,-1 0 1 0 0,19-6 0 0 0,15-1 914 0 0,-32 6-1182 0 0,-9 1-16 0 0,1 0 0 0 0,0 0 0 0 0,-1 1 0 0 0,1 1 0 0 0,-1-1 0 0 0,10 2 0 0 0,82 4 0 0 0,-83-5 0 0 0,1 2 5 0 0,-7-1 4 0 0,6 6-87 0 0,-13-7-259 0 0,-2-1-138 0 0,0 0-33 0 0,0 0-72 0 0,0 0-285 0 0,0 0-126 0 0,0 0-893 0 0,0 0-3634 0 0,0 0-1564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0:39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38 285 15663 0 0,'0'0'356'0'0,"5"-7"476"0"0,29-25-161 0 0,-28 24 416 0 0,8-8 3719 0 0,-12 15-4294 0 0,-2 1 0 0 0,0 0 0 0 0,0 0-68 0 0,1 0-289 0 0,0 0-145 0 0,0 1-1 0 0,0-1 1 0 0,0 1 0 0 0,0-1-1 0 0,0 1 1 0 0,0-1 0 0 0,0 1 0 0 0,0 0-1 0 0,0 0 1 0 0,0-1 0 0 0,0 1 0 0 0,0 0-1 0 0,0 0 1 0 0,-1 0 0 0 0,1 0 0 0 0,0 0-1 0 0,-1 0 1 0 0,1 0 0 0 0,-1 0 0 0 0,1 0-1 0 0,-1 0 1 0 0,0 0 0 0 0,1 0-1 0 0,-1 0 1 0 0,0 1 0 0 0,0-1 0 0 0,1 0-1 0 0,-1 0 1 0 0,0 2 0 0 0,0 0 158 0 0,16 71 1437 0 0,-8-34-1605 0 0,-6-26 0 0 0,-1-12 0 0 0,-1 0 0 0 0,1 0 0 0 0,-1-1 0 0 0,0 1 0 0 0,0 0 0 0 0,0 0 0 0 0,0 0 0 0 0,0 0 0 0 0,0 0 0 0 0,0 0 0 0 0,-1 0 0 0 0,0 1 0 0 0,0 4 0 0 0,-1 2 0 0 0,-2 8 0 0 0,3-15 0 0 0,1 0 0 0 0,-1 0 0 0 0,1 0 0 0 0,-1 0 0 0 0,0 0 0 0 0,0 0 0 0 0,0 0 0 0 0,0-1 0 0 0,0 1 0 0 0,0 0 0 0 0,-1 0 0 0 0,-1 2 0 0 0,1-1 0 0 0,-9 9 0 0 0,9-10 18 0 0,0 0 1 0 0,1 0-1 0 0,-1-1 0 0 0,0 1 0 0 0,0 0 1 0 0,0-1-1 0 0,0 0 0 0 0,0 1 0 0 0,0-1 1 0 0,-1 0-1 0 0,1 0 0 0 0,0 0 0 0 0,-1 0 1 0 0,1-1-1 0 0,0 1 0 0 0,-5 0 0 0 0,-3 1 115 0 0,8-2-104 0 0,0 0 1 0 0,1 0 0 0 0,-1 0-1 0 0,0 0 1 0 0,0 0 0 0 0,0 0-1 0 0,0-1 1 0 0,0 1-1 0 0,1-1 1 0 0,-1 1 0 0 0,0-1-1 0 0,0 1 1 0 0,1-1 0 0 0,-1 0-1 0 0,0 0 1 0 0,1 0 0 0 0,-1 0-1 0 0,1 0 1 0 0,-1 0-1 0 0,1-1 1 0 0,0 1 0 0 0,-1 0-1 0 0,1-1 1 0 0,0 1 0 0 0,0-1-1 0 0,0 1 1 0 0,0-1-1 0 0,0 0 1 0 0,0 1 0 0 0,-1-4-1 0 0,0-2 69 0 0,-1 0 1 0 0,1 0-1 0 0,0 0 0 0 0,0 0 0 0 0,1 0 0 0 0,-1-10 0 0 0,2-20-98 0 0,2 1 0 0 0,1 0 0 0 0,10-52 0 0 0,-12 87 0 0 0,0-8 0 0 0,2-1 0 0 0,-1 1 0 0 0,1 0 0 0 0,0-1 0 0 0,1 1 0 0 0,7-12 0 0 0,-10 19 0 0 0,2-3 0 0 0,-1 0 0 0 0,1 0 0 0 0,1 0 0 0 0,-1 0 0 0 0,0 1 0 0 0,1 0 0 0 0,0-1 0 0 0,0 1 0 0 0,1 1 0 0 0,-1-1 0 0 0,1 0 0 0 0,-1 1 0 0 0,11-5 0 0 0,-12 6 0 0 0,12-4 0 0 0,-6 3 0 0 0,-6 2 0 0 0,-1 0 0 0 0,1 1 0 0 0,-1-1 0 0 0,1 0 0 0 0,-1 1 0 0 0,1 0 0 0 0,-1 0 0 0 0,1 0 0 0 0,0 0 0 0 0,-1 0 0 0 0,1 0 0 0 0,-1 1 0 0 0,1-1 0 0 0,3 2 0 0 0,20 2 0 0 0,10 4 0 0 0,23 8 0 0 0,-42-12 0 0 0,24 4 0 0 0,-10-2 0 0 0,5-1 0 0 0,-32-4 0 0 0,-1-1 0 0 0,0 0 0 0 0,1 1 0 0 0,-1-1 0 0 0,1-1 0 0 0,-1 1 0 0 0,1 0 0 0 0,-1-1 0 0 0,0 0 0 0 0,1 1 0 0 0,-1-1 0 0 0,0-1 0 0 0,1 1 0 0 0,2-2 0 0 0,-2 2 166 0 0,-2 0-33 0 0,0 0 0 0 0,0 1 1 0 0,0-1-1 0 0,0 0 0 0 0,0 0 1 0 0,0 0-1 0 0,0-1 0 0 0,-1 1 0 0 0,1 0 1 0 0,0-1-1 0 0,-1 1 0 0 0,1-1 1 0 0,1-2-1 0 0,2-3-117 0 0,-5 0-80 0 0,0 4-146 0 0,-1 1 0 0 0,1-1 0 0 0,-1 1 0 0 0,0 0 0 0 0,0-1 0 0 0,0 1 0 0 0,-1 0 0 0 0,1 0-1 0 0,-3-4 1 0 0,-1 0-1298 0 0,-13-17-2476 0 0,6 8 1937 0 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01:06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 15663 0 0,'0'0'719'0'0,"0"0"-20"0"0,0 0-306 0 0,0 0 371 0 0,0 0 209 0 0,0 0 41 0 0,2 0-61 0 0,22-2 772 0 0,-22 2-1213 0 0,12 2 1468 0 0,-12-1-1825 0 0,9 4-138 0 0,0 3-17 0 0,-2 4 0 0 0,1 8 0 0 0,-9-15 0 0 0,-2 0 0 0 0,1 8 72 0 0,-1-9-13 0 0,1 0-1 0 0,-1-1 1 0 0,-1 1-1 0 0,1-1 1 0 0,0 1-1 0 0,-1-1 1 0 0,0 0-1 0 0,0 1 1 0 0,0-1-1 0 0,-4 4 1 0 0,-2 2 427 0 0,-17 16 0 0 0,-2-1-126 0 0,0 1-360 0 0,21-17 0 0 0,6-8 0 0 0,-1 1 0 0 0,1-1 0 0 0,0 1 0 0 0,0-1 0 0 0,0 0 0 0 0,-1 1 0 0 0,1-1 0 0 0,0 1 0 0 0,0-1 0 0 0,0 1 0 0 0,0-1 0 0 0,0 1 0 0 0,0-1 0 0 0,0 1 0 0 0,0-1 0 0 0,0 1 0 0 0,0-1 0 0 0,0 1 0 0 0,0 0 0 0 0,1 0 0 0 0,1 1 0 0 0,-1-1 0 0 0,0 0 0 0 0,0 0 0 0 0,1 0 0 0 0,-1-1 0 0 0,1 1 0 0 0,-1 0 0 0 0,0 0 0 0 0,1-1 0 0 0,-1 1 0 0 0,1-1 0 0 0,0 1 0 0 0,-1-1 0 0 0,1 0 0 0 0,-1 0 0 0 0,4 0 0 0 0,33 2 0 0 0,-30-3 0 0 0,19 0 0 0 0,-22 1 0 0 0,19-6 0 0 0,-13 4-64 0 0,-9 1-273 0 0,-2 1-138 0 0,0 0-1125 0 0,0 0-4590 0 0,0 0-1968 0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01:08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107 119 919 0 0,'-2'0'67'0'0,"-6"0"17"0"0,5 0 281 0 0,3 0 122 0 0,0 0 22 0 0,0 0-66 0 0,-2-1-294 0 0,-6-2-61 0 0,6 2 283 0 0,2 1 117 0 0,0 0 21 0 0,-5-12 2131 0 0,5 5-2552 0 0,0 5 283 0 0,-2-8 398 0 0,-1 7 2915 0 0,-34-11-492 0 0,35 13-2680 0 0,-9 1 512 0 0,-10-2 2177 0 0,20 1-218 0 0,11 1-2407 0 0,12-2-576 0 0,1 0 0 0 0,25-5 0 0 0,8-2 0 0 0,-36 6-30 0 0,0-2-1 0 0,33-10 1 0 0,5-3 2153 0 0,-58 18-2123 0 0,0 0 1 0 0,0 0-1 0 0,0 0 0 0 0,0 0 0 0 0,1 0 1 0 0,-1 0-1 0 0,0 0 0 0 0,0 0 0 0 0,0 0 1 0 0,0 0-1 0 0,0 0 0 0 0,0 0 0 0 0,0 0 1 0 0,0 0-1 0 0,0 0 0 0 0,0 0 0 0 0,1 0 1 0 0,-1 0-1 0 0,0 0 0 0 0,0 0 1 0 0,0 0-1 0 0,0 0 0 0 0,0 0 0 0 0,0 0 1 0 0,0 0-1 0 0,0 0 0 0 0,0 0 0 0 0,1 0 1 0 0,-1 0-1 0 0,0 0 0 0 0,0 0 0 0 0,0 0 1 0 0,0 0-1 0 0,0 0 0 0 0,0 0 0 0 0,0 0 1 0 0,0 0-1 0 0,0 0 0 0 0,0 0 0 0 0,0 0 1 0 0,1 1-1 0 0,-1-1 0 0 0,0 0 0 0 0,0 0 1 0 0,0 0-1 0 0,0 0 0 0 0,0 0 0 0 0,0 0 1 0 0,0 0-1 0 0,0 0 0 0 0,0 0 1 0 0,0 0-1 0 0,0 1 0 0 0,0-1 0 0 0,0 0 1 0 0,0 0-1 0 0,0 0 0 0 0,0 0 0 0 0,0 0 1 0 0,0 0-1 0 0,0 0 0 0 0,-5 8 4 0 0,-10 7-8 0 0,4-6 4 0 0,5 4 0 0 0,4-8 0 0 0,1-3 0 0 0,-1-1 0 0 0,1 1 0 0 0,1 0 0 0 0,-1 0 0 0 0,0 0 0 0 0,0 0 0 0 0,1 0 0 0 0,-1 0 0 0 0,0 4 0 0 0,0-2 0 0 0,-1 21 0 0 0,2-23 0 0 0,-5 79 0 0 0,4-64 0 0 0,3 29 0 0 0,0-10 0 0 0,-14 214 0 0 0,-8-70 0 0 0,8-108 0 0 0,3-25 0 0 0,6-27 0 0 0,-7 51 0 0 0,5-34 0 0 0,3-25 0 0 0,0-1 0 0 0,1 1 0 0 0,1 19 0 0 0,0-19 0 0 0,0 0 0 0 0,-4 21 0 0 0,0 13 0 0 0,3-26 0 0 0,1-8 0 0 0,2 24 0 0 0,-1-18 0 0 0,-2-13 0 0 0,-1-2 0 0 0,2 2 0 0 0,-8 13 0 0 0,7-14 0 0 0,-10 13 0 0 0,8-13 0 0 0,2-2 0 0 0,0-1 0 0 0,-1 1 0 0 0,1-1 0 0 0,0 0 0 0 0,-1 1 0 0 0,1-1 0 0 0,-1 0 0 0 0,0 0 0 0 0,1 0 0 0 0,-1 0 0 0 0,0 0 0 0 0,-2 1 0 0 0,-7 2 0 0 0,9-4 19 0 0,-2 1 206 0 0,-1 0 1 0 0,1-1-1 0 0,-1 1 1 0 0,1-1-1 0 0,-1 0 1 0 0,1 0-1 0 0,-1-1 1 0 0,-7-1-1 0 0,0-1-225 0 0,2-3 0 0 0,2 2-64 0 0,7 3-273 0 0,1 1-138 0 0,0 0-33 0 0,0 0-4 0 0,0 0 0 0 0,0 0 0 0 0,0 0-1001 0 0,1-2-4206 0 0,6-7-1801 0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01:10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67 240 10135 0 0,'0'0'231'0'0,"0"0"29"0"0,0 0 19 0 0,0 0 105 0 0,0 0 410 0 0,0 0 184 0 0,1-2 40 0 0,5-22 675 0 0,-5 20-1350 0 0,-1 0 0 0 0,1 0 1 0 0,0 0-1 0 0,1 0 0 0 0,-1 0 0 0 0,1 1 0 0 0,-1-1 0 0 0,1 0 0 0 0,3-3 0 0 0,5-6 240 0 0,1 1 0 0 0,0 0-1 0 0,1 1 1 0 0,1 1 0 0 0,0-1-1 0 0,0 2 1 0 0,1 0-1 0 0,20-10 1 0 0,-29 16-386 0 0,4 0 175 0 0,15 3 163 0 0,-21 0-532 0 0,5 1-1 0 0,0 0-1 0 0,0 0 1 0 0,0 1 0 0 0,0 0-1 0 0,0 0 1 0 0,-1 1-1 0 0,12 5 1 0 0,-7-4-2 0 0,0 0 0 0 0,0-1 0 0 0,1 0 0 0 0,-1-1 0 0 0,1 0 0 0 0,0-1 0 0 0,-1-1 0 0 0,1 0 0 0 0,0 0 0 0 0,-1-1 0 0 0,1-1 0 0 0,22-6 0 0 0,92-20 0 0 0,-96 22 72 0 0,-29 5 299 0 0,-2 1 117 0 0,0 0 21 0 0,0 0-66 0 0,0-1-294 0 0,1 0-148 0 0,-1 0-1 0 0,0 0 0 0 0,1 0 1 0 0,-1 0-1 0 0,0 0 1 0 0,0 0-1 0 0,0 0 1 0 0,0 0-1 0 0,0 1 1 0 0,0-1-1 0 0,0 0 0 0 0,0 0 1 0 0,0 0-1 0 0,0 0 1 0 0,0 0-1 0 0,-1 0 1 0 0,1 0-1 0 0,0 0 1 0 0,-1 0-1 0 0,1 0 0 0 0,-1 0 1 0 0,1 1-1 0 0,-1-1 1 0 0,1 0-1 0 0,-1 0 1 0 0,0 1-1 0 0,1-1 0 0 0,-1 0 1 0 0,0 1-1 0 0,1-1 1 0 0,-1 0-1 0 0,0 1 1 0 0,0-1-1 0 0,0 1 1 0 0,0-1-1 0 0,0 1 0 0 0,-1-2 0 0 0,-4-1 0 0 0,1 1 0 0 0,-1-1 0 0 0,0 1 0 0 0,0 0 0 0 0,0 0 0 0 0,0 0 0 0 0,0 1 0 0 0,0 0 0 0 0,0 0 0 0 0,0 1 0 0 0,-1 0 0 0 0,-8 1 0 0 0,1 0 0 0 0,0 1 0 0 0,0 1 0 0 0,0 0 0 0 0,-18 7 0 0 0,23-7 0 0 0,0 1 0 0 0,1 0 0 0 0,-1 0 0 0 0,1 1 0 0 0,0 0 0 0 0,0 0 0 0 0,0 1 0 0 0,1 0 0 0 0,0 0 0 0 0,-12 13 0 0 0,-15 23 0 0 0,-37 59 0 0 0,55-75 0 0 0,-50 74 0 0 0,64-96 0 0 0,-1-1 0 0 0,0 1 0 0 0,0-1 0 0 0,0 0 0 0 0,-6 5 0 0 0,0-2 0 0 0,1-1 0 0 0,-1-1 0 0 0,-9 4 0 0 0,14-6 0 0 0,0-1 0 0 0,0 1 0 0 0,0-1 0 0 0,-1 0 0 0 0,1 0 0 0 0,0 0 0 0 0,-1-1 0 0 0,1 1 0 0 0,0-1 0 0 0,-1 0 0 0 0,1 0 0 0 0,-1-1 0 0 0,1 1 0 0 0,0-1 0 0 0,-1 0 0 0 0,1 0 0 0 0,0-1 0 0 0,0 1 0 0 0,0-1 0 0 0,-6-3 0 0 0,8 4 0 0 0,0 0 0 0 0,0-1 0 0 0,0 1 0 0 0,0-1 0 0 0,0 1 0 0 0,0-1 0 0 0,1 1 0 0 0,-1-1 0 0 0,0 0 0 0 0,1 0 0 0 0,0 0 0 0 0,-1 0 0 0 0,1 0 0 0 0,0 0 0 0 0,0 0 0 0 0,0-1 0 0 0,-1-3 0 0 0,0-4 0 0 0,0 0 0 0 0,-2-19 0 0 0,2 9 0 0 0,1 17 0 0 0,0 2 0 0 0,1 0 0 0 0,0 0 0 0 0,-1 0 0 0 0,1 0 0 0 0,0 0 0 0 0,0 0 0 0 0,0-1 0 0 0,0 1 0 0 0,0 0 0 0 0,0 0 0 0 0,0 0 0 0 0,0 0 0 0 0,1 0 0 0 0,-1 0 0 0 0,0 0 0 0 0,1-2 0 0 0,1-3-801 0 0,0 0-1 0 0,0 0 1 0 0,1 0-1 0 0,0 1 1 0 0,0-1-1 0 0,6-8 0 0 0,-7 11-1243 0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01:31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10135 0 0,'-21'7'2961'0'0,"8"-1"-2283"0"0,13-6-730 0 0,-1 1 540 0 0,1-1 21 0 0,0 0 3 0 0,0 0 0 0 0,-11 6 1024 0 0,4 0-184 0 0,-12 7 4193 0 0,19-13-5503 0 0,0 0 1 0 0,0 0 0 0 0,0 0-1 0 0,0 0 1 0 0,0 0 0 0 0,0 0-1 0 0,0 0 1 0 0,0 0 0 0 0,-1 0-1 0 0,1 0 1 0 0,0 0-1 0 0,0 0 1 0 0,0 0 0 0 0,0 0-1 0 0,0 0 1 0 0,0 0 0 0 0,0 0-1 0 0,0 1 1 0 0,0-1 0 0 0,0 0-1 0 0,0 0 1 0 0,0 0-1 0 0,0 0 1 0 0,0 0 0 0 0,0 0-1 0 0,0 0 1 0 0,0 0 0 0 0,0 0-1 0 0,0 0 1 0 0,0 0 0 0 0,0 0-1 0 0,0 1 1 0 0,0-1-1 0 0,0 0 1 0 0,0 0 0 0 0,0 0-1 0 0,0 0 1 0 0,0 0 0 0 0,0 0-1 0 0,0 0 1 0 0,0 0 0 0 0,0 0-1 0 0,0 0 1 0 0,0 0-1 0 0,0 0 1 0 0,0 1 0 0 0,0-1-1 0 0,0 0 1 0 0,0 0 0 0 0,0 0-1 0 0,0 0 1 0 0,0 0 0 0 0,0 0-1 0 0,0 0 1 0 0,0 0-1 0 0,0 0 1 0 0,12-2 966 0 0,43-13-1009 0 0,-39 10 0 0 0,0 1 0 0 0,1 0 0 0 0,-1 2 0 0 0,0-1 0 0 0,25 1 0 0 0,-13 1 0 0 0,-20 0 0 0 0,0 1 0 0 0,0 0 0 0 0,0 0 0 0 0,0 1 0 0 0,14 2 0 0 0,-22-3-2 0 0,0 0 0 0 0,0 0 0 0 0,0 0 0 0 0,1 0 1 0 0,-1 0-1 0 0,0 0 0 0 0,0 0 0 0 0,1 0 0 0 0,-1 0 0 0 0,0 0 0 0 0,0 0 0 0 0,0 0 0 0 0,1 0 0 0 0,-1 1 0 0 0,0-1 1 0 0,0 0-1 0 0,0 0 0 0 0,1 0 0 0 0,-1 0 0 0 0,0 0 0 0 0,0 0 0 0 0,0 1 0 0 0,0-1 0 0 0,1 0 0 0 0,-1 0 0 0 0,0 0 1 0 0,0 0-1 0 0,0 1 0 0 0,0-1 0 0 0,0 0 0 0 0,0 0 0 0 0,1 0 0 0 0,-1 1 0 0 0,0-1 0 0 0,0 0 0 0 0,0 0 0 0 0,0 0 0 0 0,0 1 1 0 0,0-1-1 0 0,0 0 0 0 0,0 0 0 0 0,0 1 0 0 0,0-1 0 0 0,0 0 0 0 0,0 0 0 0 0,0 0 0 0 0,0 1 0 0 0,-3 1-307 0 0,2 0-166 0 0,1-2-33 0 0,0 0-140 0 0,0 0-572 0 0,-7 0-1210 0 0,4-2-1836 0 0,1-2 3238 0 0,1 3 4 0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01:31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13823 0 0,'0'0'315'0'0,"0"0"45"0"0,0 0 21 0 0,0 0-49 0 0,0 0-81 0 0,0 0 481 0 0,0 0 237 0 0,0 0 45 0 0,0 0 8 0 0,1-1 2 0 0,38-29 3188 0 0,-35 26-3650 0 0,-3 2-166 0 0,12-6-222 0 0,-8 5-60 0 0,0 1 0 0 0,0-1-1 0 0,0 1 1 0 0,0 0 0 0 0,0 1 0 0 0,1-1 0 0 0,-1 1-1 0 0,10-1 1 0 0,-3 2 91 0 0,-1 0 0 0 0,0 1-1 0 0,0 0 1 0 0,17 4 0 0 0,-5 2-205 0 0,-16-5-304 0 0,0-1 1 0 0,0 0-1 0 0,1 0 1 0 0,-1-1-1 0 0,0 1 1 0 0,1-2-1 0 0,-1 1 0 0 0,0-1 1 0 0,8-2-1 0 0,3-1-1929 0 0,0-1 0 0 0,22-9-1 0 0,-39 13-5478 0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01:32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0 540 8287 0 0,'0'0'191'0'0,"0"0"26"0"0,0 0 9 0 0,9-2 4 0 0,-6 1-28 0 0,-1-1 0 0 0,1 1 0 0 0,-1-1 0 0 0,1 0 0 0 0,-1 0 0 0 0,0 0 0 0 0,1 0 0 0 0,-1-1 0 0 0,0 1 0 0 0,0 0 0 0 0,-1-1 0 0 0,1 0 0 0 0,0 1 0 0 0,-1-1 0 0 0,2-3 0 0 0,1-4 1046 0 0,0-1 0 0 0,4-20 0 0 0,12-66 3644 0 0,14-63-1472 0 0,-33 155-3378 0 0,19-69 1707 0 0,-17 65-1518 0 0,1 0 0 0 0,0-1 0 0 0,1 1-1 0 0,0 1 1 0 0,8-13 0 0 0,-9 17-231 0 0,-3 3 0 0 0,0 0 0 0 0,0-1 0 0 0,0 1 0 0 0,0-1 0 0 0,-1 1 0 0 0,1-1 0 0 0,0 1 0 0 0,-1-1 0 0 0,2-2 0 0 0,0-4 0 0 0,-1 0 0 0 0,-2 1 72 0 0,1 5 299 0 0,0 2 117 0 0,0 0 21 0 0,0 0-66 0 0,-3 15-360 0 0,-1 22 0 0 0,0-5-84 0 0,-67 355 1 0 0,49-256 0 0 0,7-32 0 0 0,10-71 0 0 0,2 0 0 0 0,1 0 0 0 0,2 38 0 0 0,0-59 0 0 0,0-1 0 0 0,1 0 0 0 0,0-1 0 0 0,0 1 0 0 0,3 7 0 0 0,0-5 0 0 0,-3-8 0 0 0,0 1 0 0 0,0-1 0 0 0,1 0 0 0 0,-1 0 0 0 0,0 0 0 0 0,0 1 0 0 0,1-1 0 0 0,-1-1 0 0 0,0 1 0 0 0,0 0 0 0 0,0 0 0 0 0,1 0 0 0 0,-1-1 0 0 0,0 1 0 0 0,0 0 0 0 0,0-1 0 0 0,0 1 0 0 0,2-2 0 0 0,0 1 0 0 0,-1-1 0 0 0,1 1 0 0 0,0-1 0 0 0,0 0 0 0 0,-1 0 0 0 0,3-2 0 0 0,2-4 0 0 0,0 1 0 0 0,-1-2 0 0 0,-3-1 0 0 0,-3 0 0 0 0,-2 3-64 0 0,1 5-273 0 0,1 2-138 0 0,-7-3-7877 0 0,0-1-436 0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5:48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8 13823 0 0,'0'0'630'0'0,"0"0"-13"0"0,1-1-393 0 0,4-5 4418 0 0,-3 6-1912 0 0,-5 12-1183 0 0,-11 21-1321 0 0,2-10 36 0 0,-2 0 1 0 0,-27 36-1 0 0,-12 20 79 0 0,41-56-476 0 0,-14 38 1 0 0,25-59-1270 0 0,1-2-511 0 0,0 0-107 0 0,0 0-24 0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5:49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13823 0 0,'0'0'315'0'0,"0"0"45"0"0,0 0 21 0 0,0 0-49 0 0,0 0-81 0 0,0 0 481 0 0,3 0 237 0 0,6 0-131 0 0,-1 0 0 0 0,1 0 1 0 0,0-1-1 0 0,9-2 0 0 0,12-2 1034 0 0,24-2-123 0 0,19-2-237 0 0,227-4-384 0 0,-233 12-1128 0 0,-21 1 0 0 0,66-8 0 0 0,-102 6 0 0 0,-9 2-1 0 0,-1 0 0 0 0,0 0 0 0 0,1 0 0 0 0,-1 0 0 0 0,0 0 0 0 0,0 0 0 0 0,1 0 0 0 0,-1 0 0 0 0,0-1 0 0 0,0 1 0 0 0,1 0 0 0 0,-1 0 0 0 0,0 0 0 0 0,0 0 0 0 0,0 0 0 0 0,1-1 1 0 0,-1 1-1 0 0,0 0 0 0 0,0 0 0 0 0,0-1 0 0 0,1 1 0 0 0,-1 0 0 0 0,0 0 0 0 0,0 0 0 0 0,0-1 0 0 0,0 1 0 0 0,0 0 0 0 0,0-1 0 0 0,0 1 0 0 0,0 0 0 0 0,0 0 0 0 0,1-1 0 0 0,-1 1 0 0 0,0 0 0 0 0,0 0 0 0 0,0-1 0 0 0,-1 1 0 0 0,1 0 0 0 0,0-1 0 0 0,0 1 0 0 0,0 0 0 0 0,0 0 0 0 0,0-1 0 0 0,0 1 0 0 0,-6-13-1701 0 0,5 10 392 0 0,-3-5-7562 0 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5:51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17503 0 0,'0'0'803'0'0,"0"0"-18"0"0,1-1-501 0 0,0-3-41 0 0,0 2 67 0 0,0 1-1 0 0,0 0 1 0 0,0 0 0 0 0,0 0 0 0 0,1 0-1 0 0,-1 0 1 0 0,0 0 0 0 0,1 0 0 0 0,-1 1-1 0 0,3-2 1 0 0,-1 0 345 0 0,4-2 235 0 0,1 0 0 0 0,0 0 0 0 0,10-3 0 0 0,-1 2-409 0 0,0 1 1 0 0,0 0-1 0 0,1 1 1 0 0,17 0-1 0 0,-22 3-763 0 0,0 1 0 0 0,0 0 0 0 0,13 3 0 0 0,-22-3 42 0 0,-1 0 69 0 0,13-1-338 0 0,-14 0 138 0 0,-2 0-117 0 0,0 0-21 0 0,6 2-1420 0 0,-4-2-3824 0 0,-2 0 3195 0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5:52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17503 0 0,'0'0'803'0'0,"0"0"-18"0"0,0 0-358 0 0,0 0 341 0 0,2 1 205 0 0,7-1-129 0 0,-1 0 0 0 0,1 0-1 0 0,0-1 1 0 0,-1 0 0 0 0,16-3-1 0 0,-9 1 90 0 0,14-1-614 0 0,-20 3-22 0 0,0-1-1 0 0,1 0 0 0 0,-1 0 1 0 0,12-5-1 0 0,18-8 312 0 0,-32 13-877 0 0,-5 2-1135 0 0,-2-3-511 0 0,0-9-108 0 0,0 9-22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0:43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13823 0 0,'0'0'315'0'0,"0"0"45"0"0,0 0 21 0 0,0 0-49 0 0,0 0-81 0 0,0 0 481 0 0,0 0 237 0 0,0 0 45 0 0,2-5 612 0 0,1 4 3522 0 0,-2 1-5071 0 0,0 1 0 0 0,0-1 0 0 0,1 0-1 0 0,-1 1 1 0 0,0-1 0 0 0,0 1 0 0 0,1 0 0 0 0,-1-1 0 0 0,0 1 0 0 0,0 0-1 0 0,0-1 1 0 0,0 1 0 0 0,0 0 0 0 0,0 0 0 0 0,0 0 0 0 0,0 0-1 0 0,-1 0 1 0 0,2 2 0 0 0,0 1 164 0 0,0 0 0 0 0,0 1-1 0 0,0-1 1 0 0,1 7 0 0 0,2 9-241 0 0,1 23 0 0 0,4 13 0 0 0,-3-30 0 0 0,9 24 0 0 0,-12-41 0 0 0,-3-5 0 0 0,0-1 0 0 0,1 1 0 0 0,-1-1 0 0 0,1 0 0 0 0,0 0 0 0 0,0 0 0 0 0,0 1 0 0 0,1-2 0 0 0,4 6 0 0 0,-2-2 0 0 0,1-2 0 0 0,0 1-133 0 0,-5-4-563 0 0,-1-1-258 0 0,0 0-56 0 0,0 0-81 0 0,-8-13-4378 0 0,6 3-1354 0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09:15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152 428 6447 0 0,'5'1'-21'0'0,"2"0"5976"0"0,-4-1 5735 0 0,-5 1-9316 0 0,-4 1-5228 0 0,-32 7 4222 0 0,36-8-925 0 0,0 1-422 0 0,0 0 0 0 0,1-1-1 0 0,-1 1 1 0 0,0-1 0 0 0,0 0 0 0 0,1 0 0 0 0,-4 2 0 0 0,3-2-23 0 0,-8 6 2 0 0,1 1 0 0 0,1 0 0 0 0,-1 0 0 0 0,2 0 0 0 0,-1 1 0 0 0,1 1 0 0 0,-10 16 0 0 0,1-3 0 0 0,12-14 0 0 0,3-9 0 0 0,1 1 0 0 0,-1 0 0 0 0,1 0 0 0 0,-1 0 0 0 0,1 0 0 0 0,0 0 0 0 0,-1-1 0 0 0,1 1 0 0 0,0 0 0 0 0,0 0 0 0 0,0 0 0 0 0,0 0 0 0 0,0 0 0 0 0,0 0 0 0 0,0 0 0 0 0,0 1 0 0 0,0 1 0 0 0,2 9 0 0 0,3-3 0 0 0,-4-8 0 0 0,-1 0 0 0 0,1-1 0 0 0,-1 1 0 0 0,0-1 0 0 0,1 1 0 0 0,-1 0 0 0 0,0-1 0 0 0,1 0 0 0 0,-1 1 0 0 0,1-1 0 0 0,-1 1 0 0 0,1-1 0 0 0,-1 0 0 0 0,1 1 0 0 0,-1-1 0 0 0,1 0 0 0 0,-1 1 0 0 0,1-1 0 0 0,-1 0 0 0 0,1 0 0 0 0,0 1 0 0 0,-1-1 0 0 0,1 0 0 0 0,-1 0 0 0 0,1 0 0 0 0,0 0 0 0 0,-1 0 0 0 0,1 0 0 0 0,0 0 0 0 0,3 1 0 0 0,-1-1 0 0 0,0 1 0 0 0,1-1 0 0 0,-1 1 0 0 0,0-1 0 0 0,1 0 0 0 0,-1-1 0 0 0,0 1 0 0 0,0 0 0 0 0,6-2 0 0 0,-4 0 0 0 0,2 1 0 0 0,27-12 0 0 0,14-2 0 0 0,-5-1 0 0 0,-42 16 0 0 0,1 0 0 0 0,0-1 0 0 0,-1 1 0 0 0,1-1 0 0 0,-1 1 0 0 0,1-1 0 0 0,-1 0 0 0 0,1 0 0 0 0,-1 1 0 0 0,0-1 0 0 0,1 0 0 0 0,-1 0 0 0 0,0 0 0 0 0,0 0 0 0 0,0-1 0 0 0,0 1 0 0 0,1 0 0 0 0,-2 0 0 0 0,2-3 0 0 0,1-5 0 0 0,-6 1 0 0 0,1-2 0 0 0,3 9 0 0 0,-1 0 0 0 0,1 0 0 0 0,-1 0 0 0 0,1 0 0 0 0,-1 0 0 0 0,1 0 0 0 0,0 1 0 0 0,0-1 0 0 0,0 0 0 0 0,-1 0 0 0 0,3-1 0 0 0,7-6 0 0 0,-1 0 0 0 0,-1 1 0 0 0,0-1 0 0 0,7-9 0 0 0,5-8 267 0 0,-13 18-90 0 0,-1 1-1 0 0,-1-2 1 0 0,1 1-1 0 0,-1-1 1 0 0,-1 0-1 0 0,1 0 1 0 0,-1 0-1 0 0,-1 0 1 0 0,4-13-1 0 0,-4 13-172 0 0,-1 1 0 0 0,1 0 0 0 0,0 0 0 0 0,6-10 0 0 0,-4 9-5 0 0,-1 0-1 0 0,5-16 1 0 0,-7 18 1 0 0,0 0 0 0 0,0-1 0 0 0,-1 1 0 0 0,0-1 0 0 0,0 0 0 0 0,-1 1 0 0 0,0-1 0 0 0,0 0 0 0 0,-1 1 0 0 0,1-1 0 0 0,-2 1 0 0 0,1-1 0 0 0,-1 1 0 0 0,1-1 0 0 0,-2 1 0 0 0,1 0 0 0 0,-1 0 0 0 0,0 0 0 0 0,-5-8 0 0 0,6 11 0 0 0,1 1 0 0 0,-1 0 0 0 0,1 0 0 0 0,-1 0 0 0 0,1-1 0 0 0,0 1 0 0 0,0-1 0 0 0,0 1 0 0 0,0-1 0 0 0,1 1 0 0 0,-1-1 0 0 0,1 0 0 0 0,-1 1 0 0 0,1-1 0 0 0,0-4 0 0 0,0 5 0 0 0,0 0 0 0 0,-1 1 0 0 0,1-1 0 0 0,-1 0 0 0 0,1 0 0 0 0,-1 0 0 0 0,0 1 0 0 0,0-1 0 0 0,1 0 0 0 0,-1 1 0 0 0,0-1 0 0 0,-1 1 0 0 0,1-1 0 0 0,-1-1 0 0 0,-8-11 0 0 0,8 11 0 0 0,0 0 0 0 0,0 1 0 0 0,0-1 0 0 0,0 1 0 0 0,-1 0 0 0 0,1 0 0 0 0,-1 0 0 0 0,1 0 0 0 0,-1 0 0 0 0,0 1 0 0 0,0-1 0 0 0,0 1 0 0 0,0 0 0 0 0,0-1 0 0 0,0 1 0 0 0,-4 0 0 0 0,-8-3 0 0 0,11 1 0 0 0,1 0 0 0 0,0 1 2 0 0,2 1-6 0 0,-1 1 0 0 0,0-1 0 0 0,0 0 0 0 0,1 1 0 0 0,-1-1 0 0 0,0 1 1 0 0,0 0-1 0 0,0-1 0 0 0,0 1 0 0 0,1 0 0 0 0,-1 0 0 0 0,0 0 0 0 0,0 1 1 0 0,0-1-1 0 0,0 0 0 0 0,-3 1 0 0 0,4 0-333 0 0,1-1-138 0 0,0 0-33 0 0,-4 3-229 0 0,1 1-3347 0 0,3-4-3767 0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09:16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34 8287 0 0,'0'0'191'0'0,"0"0"26"0"0,0 0 9 0 0,0 0 110 0 0,0 0 444 0 0,0 0 196 0 0,0 0 42 0 0,0 0-63 0 0,0 0-858 0 0,0 0 1 0 0,1 0-1 0 0,-1-1 0 0 0,0 1 0 0 0,1 0 1 0 0,-1 0-1 0 0,0 0 0 0 0,1-1 0 0 0,-1 1 1 0 0,0 0-1 0 0,0 0 0 0 0,1 0 1 0 0,-1-1-1 0 0,0 1 0 0 0,0 0 0 0 0,0-1 1 0 0,1 1-1 0 0,-1 0 0 0 0,0 0 0 0 0,0-1 1 0 0,0 1-1 0 0,0-1 0 0 0,-5-1-192 0 0,4 1 431 0 0,0 1 1 0 0,1 0 0 0 0,-1-1 0 0 0,0 1 0 0 0,1-1 0 0 0,-1 1 0 0 0,1-1 0 0 0,-1 1 0 0 0,0-1 0 0 0,1 1 0 0 0,-1-1 0 0 0,1 1 0 0 0,-1-1-1 0 0,1 0 1 0 0,0 1 0 0 0,-1-2 0 0 0,0 1 175 0 0,1 1 0 0 0,0 0 0 0 0,0 0 0 0 0,-14-3 92 0 0,-1-3-520 0 0,13 6 287 0 0,2 0 117 0 0,0 0 21 0 0,0 0-66 0 0,-1-1-294 0 0,-2-2-61 0 0,2 2 283 0 0,1 1 117 0 0,0 0 21 0 0,0 0-66 0 0,8 10-278 0 0,-5-6-165 0 0,0 1 0 0 0,0-1 0 0 0,4 10 0 0 0,-3-6 0 0 0,-3-7 0 0 0,-1 0 0 0 0,1 1 0 0 0,0-1 0 0 0,0 1 0 0 0,-1-1 0 0 0,1 1 0 0 0,-1 0 0 0 0,0-1 0 0 0,1 1 0 0 0,-1-1 0 0 0,0 1 0 0 0,0 0 0 0 0,0 3 0 0 0,1 5 0 0 0,7 3 0 0 0,0 0 0 0 0,0 0 0 0 0,1-1 0 0 0,14 15 0 0 0,-6-7 0 0 0,4 4 0 0 0,-12-14 0 0 0,0-1 0 0 0,-1 1 0 0 0,-1 1 0 0 0,11 17 0 0 0,-14-18 0 0 0,-4 0 0 0 0,5-2 0 0 0,-5-7 2 0 0,0-1-1 0 0,1 1 1 0 0,-1 0-1 0 0,0-1 0 0 0,0 1 1 0 0,1-1-1 0 0,-1 1 1 0 0,0-1-1 0 0,1 1 1 0 0,-1 0-1 0 0,1-1 1 0 0,-1 1-1 0 0,1-1 1 0 0,-1 0-1 0 0,1 1 1 0 0,-1-1-1 0 0,1 1 1 0 0,-1-1-1 0 0,1 0 1 0 0,0 1-1 0 0,-1-1 1 0 0,1 0-1 0 0,-1 0 1 0 0,1 0-1 0 0,0 1 1 0 0,-1-1-1 0 0,1 0 1 0 0,0 0-1 0 0,-1 0 1 0 0,2 0-1 0 0,18-4-63 0 0,-18 4-309 0 0,-2 0-117 0 0,0 0-1113 0 0,2-1-4589 0 0,6-4-1968 0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09:31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245 378 8287 0 0,'14'0'159'0'0,"-9"0"-57"0"0,0 0 0 0 0,0 0 0 0 0,0 0 0 0 0,0-1 0 0 0,-1 0 0 0 0,1 1 0 0 0,5-3 0 0 0,-9 2 263 0 0,-1 1 122 0 0,0 0 22 0 0,0 0 3 0 0,0 0 0 0 0,-1-6 512 0 0,-1 5-933 0 0,1-1 0 0 0,0 1 0 0 0,-1 0 0 0 0,1 1 0 0 0,-1-1 0 0 0,1 0 0 0 0,-1 0 0 0 0,0 1 0 0 0,-1-2 0 0 0,1 2 23 0 0,-1-1 398 0 0,3 1 0 0 0,0 0-439 0 0,-1 0 0 0 0,0 0 1 0 0,1 0-1 0 0,-1 0 0 0 0,0 0 0 0 0,1 0 0 0 0,-1 0 0 0 0,0 0 0 0 0,0 0 0 0 0,1 0 0 0 0,-1 0 0 0 0,0-1 1 0 0,1 1-1 0 0,-1 0 0 0 0,0 0 0 0 0,0-1 0 0 0,1 0-7 0 0,0 1 0 0 0,1-1 0 0 0,-1 1-1 0 0,0 0 1 0 0,1-1 0 0 0,-1 1 0 0 0,1 0 0 0 0,-1 0 0 0 0,1-1 0 0 0,-1 1-1 0 0,0 0 1 0 0,1 0 0 0 0,-1 0 0 0 0,1 0 0 0 0,-1-1 0 0 0,1 1 0 0 0,-1 0 0 0 0,1 0-1 0 0,0 0 1 0 0,1 0 446 0 0,-2 0 0 0 0,0 0 0 0 0,0 0 0 0 0,0 0 0 0 0,0 0 0 0 0,0 0 0 0 0,-3 0 0 0 0,-24-2 512 0 0,25 2-512 0 0,2 0-69 0 0,-2 1-294 0 0,-69 28-133 0 0,27-12 372 0 0,30-12 23 0 0,1 0 0 0 0,0 1 0 0 0,-16 10 0 0 0,26-14-409 0 0,1 0 0 0 0,0 1 0 0 0,-1-1 0 0 0,1 1 0 0 0,0-1 0 0 0,0 1 0 0 0,0 0-1 0 0,1 0 1 0 0,-3 6 0 0 0,-7 9-5 0 0,7-12 3 0 0,0 0 0 0 0,0 0 0 0 0,0 0 0 0 0,1 1 0 0 0,-4 10 0 0 0,6-8 0 0 0,0-7 0 0 0,1 0 0 0 0,0-1 0 0 0,0 1 0 0 0,0 0 0 0 0,0 0 0 0 0,1 0 0 0 0,-1 0 0 0 0,0 0 0 0 0,1 0 0 0 0,-1-1 0 0 0,1 1 0 0 0,1 2 0 0 0,0 1 0 0 0,2 4 0 0 0,-4-8 0 0 0,1 0 0 0 0,-1 0 0 0 0,0 0 0 0 0,1 0 0 0 0,0 0 0 0 0,-1 1 0 0 0,1-1 0 0 0,0-1 0 0 0,-1 1 0 0 0,1 0 0 0 0,0 0 0 0 0,0 0 0 0 0,0 0 0 0 0,0 0 0 0 0,0-1 0 0 0,0 1 0 0 0,0 0 0 0 0,0-1 0 0 0,0 1 0 0 0,0-1 0 0 0,3 1 0 0 0,0 1 0 0 0,3 2 0 0 0,-6-3 0 0 0,1 0 0 0 0,0 0 0 0 0,0 0 0 0 0,1 0 0 0 0,-1 0 0 0 0,0 0 0 0 0,0-1 0 0 0,0 1 0 0 0,0-1 0 0 0,1 1 0 0 0,2-1 0 0 0,0 1 0 0 0,0-1 0 0 0,0 1 0 0 0,0-1 0 0 0,-1 0 0 0 0,1-1 0 0 0,0 1 0 0 0,0-1 0 0 0,7-2 0 0 0,-11 3 0 0 0,0 0 0 0 0,0 0 0 0 0,0-1 0 0 0,1 1 0 0 0,-1-1 0 0 0,0 1 0 0 0,0-1 0 0 0,0 1 0 0 0,0-1 0 0 0,0 0 0 0 0,0 1 0 0 0,0-1 0 0 0,0 0 0 0 0,0 0 0 0 0,0 0 0 0 0,0 0 0 0 0,0 0 0 0 0,-1 0 0 0 0,2-1 0 0 0,2-3 0 0 0,3 0 0 0 0,0 0 0 0 0,16-8 0 0 0,-17 10 0 0 0,0 0 0 0 0,-1 0 0 0 0,1 0 0 0 0,-1-1 0 0 0,0 0 0 0 0,0 0 0 0 0,0 0 0 0 0,4-6 0 0 0,-8 8 52 0 0,0 0-1 0 0,0 0 1 0 0,0 0 0 0 0,0 0 0 0 0,0 1-1 0 0,-1-1 1 0 0,1 0 0 0 0,-1 0-1 0 0,0 0 1 0 0,1 0 0 0 0,-1 0-1 0 0,0 0 1 0 0,0-1 0 0 0,0 1-1 0 0,-1 0 1 0 0,0-3 0 0 0,1 3 7 0 0,-1 0 0 0 0,1 0 0 0 0,0 0 0 0 0,0 0 0 0 0,0 0 0 0 0,0-1 0 0 0,0 1 0 0 0,0 0 0 0 0,0 0 0 0 0,1 0 0 0 0,-1 0 0 0 0,1 0 1 0 0,0 1-1 0 0,-1-1 0 0 0,1 0 0 0 0,1-2 0 0 0,20-22 66 0 0,-17 21-122 0 0,-1 0 1 0 0,1 0 0 0 0,-1 0-1 0 0,0 0 1 0 0,-1-1 0 0 0,1 0-1 0 0,-1 0 1 0 0,0 0 0 0 0,-1 0-1 0 0,3-7 1 0 0,-4 7-4 0 0,0 0 0 0 0,1 0 0 0 0,0 0 0 0 0,0 0 0 0 0,0 0 0 0 0,1 1 0 0 0,0-1 0 0 0,0 1 0 0 0,1-1 0 0 0,6-7 0 0 0,3 0 288 0 0,-1-1 0 0 0,0-1 0 0 0,-1 0 0 0 0,17-29 0 0 0,-27 41-241 0 0,0 0-1 0 0,0 0 1 0 0,0 0 0 0 0,-1 0 0 0 0,1 0-1 0 0,-1 0 1 0 0,0 0 0 0 0,1-4-1 0 0,-2 4-27 0 0,2 1 0 0 0,-1-1 0 0 0,0 0-1 0 0,0 0 1 0 0,1 0 0 0 0,0 0 0 0 0,0 1 0 0 0,-1-1-1 0 0,4-4 1 0 0,-2 3-19 0 0,-1 0 0 0 0,1 0 0 0 0,0 0 0 0 0,-1-1 0 0 0,0 1 0 0 0,0 0 0 0 0,0-1 0 0 0,0 1 0 0 0,-1 0 0 0 0,0-5 0 0 0,0 6 0 0 0,0 1 0 0 0,0 0 0 0 0,0 0 0 0 0,-1-1 0 0 0,1 1 0 0 0,-1 0 0 0 0,1 0 0 0 0,-1 0 0 0 0,0 0 0 0 0,0 0 0 0 0,0 0 0 0 0,0 0 0 0 0,0 0 0 0 0,-1 0 0 0 0,1 0 0 0 0,0 0 0 0 0,-1 1 0 0 0,0-1 0 0 0,1 1 0 0 0,-1-1 0 0 0,-3-1 0 0 0,-21-11 0 0 0,23 12-99 0 0,1 1 0 0 0,-1-1 0 0 0,0 1 0 0 0,0 0 0 0 0,0 0 0 0 0,0 0 0 0 0,0 1 0 0 0,0-1 0 0 0,0 1-1 0 0,-1-1 1 0 0,1 1 0 0 0,0 0 0 0 0,0 0 0 0 0,0 1 0 0 0,0-1 0 0 0,-1 1 0 0 0,1-1 0 0 0,0 1 0 0 0,0 0 0 0 0,-4 2 0 0 0,-4 1-229 0 0,-29 3-696 0 0,40-7 1009 0 0,0 0 0 0 0,-1 0 0 0 0,1 0 0 0 0,0 0 0 0 0,0 0 0 0 0,0 0 0 0 0,-1 0 0 0 0,1 0 0 0 0,0 0 0 0 0,0 0 0 0 0,0 0 0 0 0,-1 0 0 0 0,1 0 0 0 0,0 0 0 0 0,0 0 0 0 0,0 0 0 0 0,-1 0-1 0 0,1 0 1 0 0,0 1 0 0 0,0-1 0 0 0,0 0 0 0 0,-1 0 0 0 0,1 0 0 0 0,0 0 0 0 0,0 0 0 0 0,0 1 0 0 0,0-1 0 0 0,0 0 0 0 0,-1 0 0 0 0,1 0 0 0 0,0 0 0 0 0,0 1 0 0 0,0-1 0 0 0,0 0 0 0 0,0 0 0 0 0,0 0 0 0 0,0 1 0 0 0,0-1 0 0 0,0 0 0 0 0,0 0 0 0 0,0 0 0 0 0,0 1 0 0 0,0-1 0 0 0,0 0 0 0 0,0 0 0 0 0,0 1-1 0 0,0-1 1 0 0,0 0 0 0 0,0 0 0 0 0,0 0 0 0 0,0 1 0 0 0,0-1 0 0 0,0 0 0 0 0,0 0 0 0 0,0 0 0 0 0,0 0 0 0 0,1 1 0 0 0,-1-1 0 0 0,0 0 0 0 0,1 3-2424 0 0,-11 3 915 0 0,2 1-11 0 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09:32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58 260 11975 0 0,'0'0'267'0'0,"0"0"42"0"0,0 0 17 0 0,0 0-28 0 0,-1-2-196 0 0,-1-1-48 0 0,1 0 1 0 0,-1 0-1 0 0,1 0 1 0 0,0 0 0 0 0,0-1-1 0 0,-1-4 1 0 0,1 3 422 0 0,1 1 0 0 0,0-1 0 0 0,0 1 1 0 0,1-1-1 0 0,-1 1 0 0 0,1 0 0 0 0,0-1 0 0 0,0 1 0 0 0,0 0 1 0 0,1-1-1 0 0,-1 1 0 0 0,1 0 0 0 0,4-5 0 0 0,16-38 2087 0 0,-1 14-1948 0 0,-4 0 824 0 0,-16 33-1422 0 0,-1-1-1 0 0,1 1 1 0 0,-1-1 0 0 0,0 1-1 0 0,0 0 1 0 0,1-1-1 0 0,-1 1 1 0 0,0-1 0 0 0,0 1-1 0 0,1-1 1 0 0,-1 1 0 0 0,0 0-1 0 0,0-1 1 0 0,0 1-1 0 0,0-1 1 0 0,0 1 0 0 0,0-1-1 0 0,0 1 1 0 0,0-1 0 0 0,0 1-1 0 0,0-1 1 0 0,0 1-1 0 0,0-1 1 0 0,0 0 0 0 0,0-1-3 0 0,-1 1 0 0 0,1-1 0 0 0,0 0 1 0 0,0 1-1 0 0,0-1 0 0 0,0 1 0 0 0,0-1 0 0 0,0 1 1 0 0,1-1-1 0 0,0-2 0 0 0,2-3-15 0 0,0 1 0 0 0,-7 2 72 0 0,3 4 299 0 0,1-1-292 0 0,-1 1 1 0 0,1 0-1 0 0,-1 0 1 0 0,1-1-1 0 0,0 1 1 0 0,-1 0-1 0 0,1 0 1 0 0,-1 0-1 0 0,1 0 0 0 0,0-1 1 0 0,-1 1-1 0 0,1 0 1 0 0,-1 0-1 0 0,1 0 1 0 0,-1 0-1 0 0,1 0 1 0 0,-1 0-1 0 0,1 0 1 0 0,-1 1-1 0 0,-2 5-75 0 0,0-1 0 0 0,-1 1 0 0 0,0 0 0 0 0,-6 7 0 0 0,6-8-5 0 0,0 0 1 0 0,0 0-1 0 0,1 0 1 0 0,-1 1-1 0 0,1-1 1 0 0,-3 10-1 0 0,-29 90 1 0 0,26-72 0 0 0,4-18 0 0 0,0 0 0 0 0,2 0 0 0 0,-1 1 0 0 0,2 0 0 0 0,0-1 0 0 0,1 1 0 0 0,2 20 0 0 0,-2-29 0 0 0,1-7 0 0 0,0 1 0 0 0,0 0 0 0 0,-1 0 0 0 0,1-1 0 0 0,0 1 0 0 0,0 0 0 0 0,0 0 0 0 0,0 0 0 0 0,0-1 0 0 0,1 1 0 0 0,-1 0 0 0 0,0 0 0 0 0,0 0 0 0 0,0-1 0 0 0,1 1 0 0 0,-1 0 0 0 0,0-1 0 0 0,1 1 0 0 0,-1 0 0 0 0,0 0 0 0 0,1-1 0 0 0,-1 1 0 0 0,1-1 0 0 0,-1 1 0 0 0,1 0 0 0 0,0-1 0 0 0,-1 1 0 0 0,1-1 0 0 0,-1 1 0 0 0,2-1 0 0 0,1 3 0 0 0,-2 0 0 0 0,0-3 0 0 0,-1 1 0 0 0,1 0 0 0 0,-1 0 0 0 0,1 0 0 0 0,0-1 0 0 0,-1 1 0 0 0,1 0 0 0 0,0 0 0 0 0,0-1 0 0 0,0 1 0 0 0,0-1 0 0 0,-1 1 0 0 0,1-1 0 0 0,2 1 0 0 0,-1 1 0 0 0,14 4 0 0 0,-14-6 0 0 0,-1 1 0 0 0,1 0 0 0 0,0-1 0 0 0,0 1 0 0 0,0-1 0 0 0,0 0 0 0 0,0 0 0 0 0,-1 0 0 0 0,1 1 0 0 0,0-2 0 0 0,0 1 0 0 0,2 0 0 0 0,2-1 0 0 0,5 1 0 0 0,0-1 0 0 0,0 0 0 0 0,0-1 0 0 0,0 0 0 0 0,0 0 0 0 0,15-6 0 0 0,-24 7 0 0 0,-1 1 0 0 0,0 0 0 0 0,0 0 0 0 0,0-1 0 0 0,0 1 0 0 0,0-1 0 0 0,0 1 0 0 0,0-1 0 0 0,0 0 0 0 0,0 1 0 0 0,0-1 0 0 0,0 0 0 0 0,0 0 0 0 0,0 0 0 0 0,1-1 0 0 0,0-1 0 0 0,8-6 0 0 0,-10 8 0 0 0,0 0 0 0 0,0 0 0 0 0,0 0 0 0 0,0 0 0 0 0,0 0 0 0 0,0 0 0 0 0,0 0 0 0 0,0 0 0 0 0,-1 0 0 0 0,1 0 0 0 0,0 0 0 0 0,-1-1 0 0 0,0 1 0 0 0,1 0 0 0 0,0 0 0 0 0,-1-1 0 0 0,1 1 0 0 0,0 0 0 0 0,0 0 0 0 0,-1 0 0 0 0,1 0 0 0 0,0-1 0 0 0,0 1 0 0 0,0 0 0 0 0,1 0 0 0 0,-1 0 0 0 0,0 0 0 0 0,1-2 0 0 0,0 1 0 0 0,1-1 0 0 0,-1 2 0 0 0,1-1 0 0 0,-1 0 0 0 0,1 0 0 0 0,0 0 0 0 0,0 1 0 0 0,0-1 0 0 0,0 1 0 0 0,0 0 0 0 0,0-1 0 0 0,3 0 0 0 0,-2 1 0 0 0,-1-1 0 0 0,1 0 0 0 0,0 1 0 0 0,-1-1 0 0 0,1 0 0 0 0,1-3 0 0 0,-3 4 0 0 0,0 0 0 0 0,0 0 0 0 0,-1 0 0 0 0,1 0 0 0 0,-1 0 0 0 0,1-1 0 0 0,-1 1 0 0 0,1 0 0 0 0,-1 0 0 0 0,0 0 0 0 0,0-1 0 0 0,1 1 0 0 0,-1 0 0 0 0,0 0 0 0 0,0-1 0 0 0,0 1 0 0 0,0 0 0 0 0,-1-1 0 0 0,1-1 0 0 0,0 2 0 0 0,-1-1 3 0 0,0 0 1 0 0,0-1-1 0 0,1 1 0 0 0,0 0 0 0 0,-1-1 1 0 0,1 1-1 0 0,0-1 0 0 0,0 1 1 0 0,0-1-1 0 0,0 1 0 0 0,1 0 0 0 0,-1-1 1 0 0,1 1-1 0 0,-1 0 0 0 0,1-1 0 0 0,0 1 1 0 0,0 0-1 0 0,0 0 0 0 0,0-1 1 0 0,0 1-1 0 0,2-2 0 0 0,10-7 338 0 0,8-8 316 0 0,-20 18-614 0 0,0 0 0 0 0,-1 0-1 0 0,1 1 1 0 0,0-1 0 0 0,-1 0 0 0 0,1 0 0 0 0,-1 0-1 0 0,1 0 1 0 0,-1 0 0 0 0,1 0 0 0 0,-1-1-1 0 0,0 1 1 0 0,1 0 0 0 0,-1 0 0 0 0,0 0-1 0 0,0 0 1 0 0,0 0 0 0 0,0-2 0 0 0,-2-7 60 0 0,2 9-100 0 0,-1 0-1 0 0,1 0 0 0 0,-1 0 0 0 0,1 0 0 0 0,0 0 1 0 0,0 0-1 0 0,0 0 0 0 0,0 0 0 0 0,0 0 0 0 0,0 0 1 0 0,0 0-1 0 0,0 0 0 0 0,0 0 0 0 0,0 0 0 0 0,0 0 1 0 0,1 0-1 0 0,-1 0 0 0 0,0 0 0 0 0,1 0 0 0 0,-1 0 1 0 0,1 0-1 0 0,-1 0 0 0 0,1 0 0 0 0,-1 1 0 0 0,1-1 1 0 0,0 0-1 0 0,1-1 0 0 0,0-1-2 0 0,1 0 0 0 0,-1 0 0 0 0,1-1 0 0 0,-1 1 0 0 0,2-6 0 0 0,-3 8 0 0 0,-1 0 0 0 0,1 0 0 0 0,-1 0 0 0 0,1-1 0 0 0,-1 1 0 0 0,0 0 0 0 0,0 0 0 0 0,1 0 0 0 0,-1-1 0 0 0,0 1 0 0 0,0 0 0 0 0,0 0 0 0 0,0 0 0 0 0,-1-1 0 0 0,1 1 0 0 0,0 0 0 0 0,0 0 0 0 0,-1 0 0 0 0,1 0 0 0 0,-1 0 0 0 0,0-2 0 0 0,-8-13 0 0 0,8 14-160 0 0,-1 0-1 0 0,1 1 0 0 0,-1-1 1 0 0,1 0-1 0 0,-1 1 1 0 0,0-1-1 0 0,0 1 1 0 0,0 0-1 0 0,0 0 1 0 0,0 0-1 0 0,0 0 1 0 0,0 0-1 0 0,0 0 1 0 0,-4-1-1 0 0,4 2-351 0 0,-9-2-716 0 0,-4 1-737 0 0,8 0-1627 0 0,7 1 1545 0 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09:33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21 11975 0 0,'-26'-1'1451'0'0,"29"1"-1445"0"0,2 0 1049 0 0,-6-2 587 0 0,1 2-620 0 0,12 1 1026 0 0,12 0-69 0 0,-22-1-1314 0 0,1-1-121 0 0,25 0 484 0 0,-26 1-516 0 0,2 0 0 0 0,60 0 341 0 0,-22 1-578 0 0,-34-2-275 0 0,-4 1-508 0 0,-4 0 440 0 0,1 0 0 0 0,-1 0 0 0 0,1 1 0 0 0,-1-1-1 0 0,1 0 1 0 0,-1 0 0 0 0,1 0 0 0 0,-1 0 0 0 0,1 0 0 0 0,-1 0 0 0 0,1 0 0 0 0,-1 0-1 0 0,1 0 1 0 0,-1 0 0 0 0,1 0 0 0 0,-1-1 0 0 0,1 1 0 0 0,-1 0 0 0 0,1 0 0 0 0,-1 0-1 0 0,0 0 1 0 0,1-1 0 0 0,-1 1 0 0 0,1 0 0 0 0,-1-1 0 0 0,1 1 0 0 0,-1 0 0 0 0,0-1 0 0 0,1 1-1 0 0,-1 0 1 0 0,1-2 0 0 0,6-8-1446 0 0,-6 7-20 0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09:39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245 444 6447 0 0,'0'0'298'0'0,"0"0"-10"0"0,2 0-188 0 0,7 0 49 0 0,-6 0 571 0 0,-3 0 249 0 0,0 0 45 0 0,0 0-61 0 0,0 0-288 0 0,0 0-121 0 0,0 0-28 0 0,-7 0 242 0 0,2 0 5079 0 0,-15 3-5600 0 0,-1 6 1574 0 0,-5-3-1646 0 0,-19 11 278 0 0,38-15-320 0 0,0 0 1 0 0,1 1-1 0 0,-1 0 1 0 0,1 0-1 0 0,-1 0 1 0 0,1 1-1 0 0,0 0 1 0 0,0 0-1 0 0,1 1 1 0 0,0-1-1 0 0,-1 1 1 0 0,-4 7-1 0 0,5-7-123 0 0,1 0 0 0 0,-1-1 0 0 0,0 1 0 0 0,0-1 0 0 0,-6 4 0 0 0,10-8 0 0 0,-8 9 0 0 0,7 1 0 0 0,1 10 0 0 0,-1-10 0 0 0,1 0 0 0 0,7-2 0 0 0,-6-7 0 0 0,0 0 0 0 0,1 0 0 0 0,-1 0 0 0 0,0 0 0 0 0,1-1 0 0 0,-1 1 0 0 0,1 0 0 0 0,-1 0 0 0 0,1 0 0 0 0,-1-1 0 0 0,1 1 0 0 0,-1 0 0 0 0,1 0 0 0 0,0-1 0 0 0,-1 1 0 0 0,1-1 0 0 0,0 1 0 0 0,0-1 0 0 0,-1 1 0 0 0,1-1 0 0 0,0 1 0 0 0,0-1 0 0 0,0 0 0 0 0,0 1 0 0 0,-1-1 0 0 0,1 0 0 0 0,0 0 0 0 0,0 1 0 0 0,1-1 0 0 0,3 1 0 0 0,-3-1 0 0 0,1 1 0 0 0,-1 0 0 0 0,0 0 0 0 0,1-1 0 0 0,-1 0 0 0 0,0 1 0 0 0,1-1 0 0 0,-1 0 0 0 0,1 0 0 0 0,-1 0 0 0 0,4-1 0 0 0,1 0 0 0 0,33-2 443 0 0,-38 2 45 0 0,-2 1 21 0 0,12-6 83 0 0,0 0-576 0 0,0-2-16 0 0,-11 4 0 0 0,-1 2 0 0 0,1 0 0 0 0,0 0 0 0 0,0 1 0 0 0,1-1 0 0 0,-1 0 0 0 0,0 1 0 0 0,1-1 0 0 0,-1 1 0 0 0,1-1 0 0 0,0 1 0 0 0,-1 0 0 0 0,4-2 0 0 0,-4 2 0 0 0,1 0 0 0 0,-1 0 0 0 0,1 0 0 0 0,-1 0 0 0 0,1 0 0 0 0,-1-1 0 0 0,1 1 0 0 0,-1 0 0 0 0,0-1 0 0 0,0 1 0 0 0,0-1 0 0 0,0 0 0 0 0,0 1 0 0 0,0-1 0 0 0,1-2 0 0 0,-2 0 0 0 0,1 0 0 0 0,0 0 0 0 0,0 0 0 0 0,1 1 0 0 0,-1-1 0 0 0,1 0 0 0 0,0 1 0 0 0,0-1 0 0 0,0 1 0 0 0,4-6 0 0 0,-3 6 44 0 0,0-1 1 0 0,-1 0-1 0 0,1 0 0 0 0,-1 0 0 0 0,0 0 1 0 0,0 0-1 0 0,-1-1 0 0 0,1 1 1 0 0,1-8-1 0 0,-1 6 138 0 0,0-1-1 0 0,1 1 1 0 0,-1 0 0 0 0,1 0 0 0 0,0 0-1 0 0,6-7 1 0 0,8-18 135 0 0,-9 14-315 0 0,-2-1-1 0 0,0 1 1 0 0,-1-1-1 0 0,0-1 1 0 0,-2 1 0 0 0,0-1-1 0 0,-1 0 1 0 0,-1 1-1 0 0,-2-26 1 0 0,0 33-2 0 0,-1 1 0 0 0,-1 0 0 0 0,1 0 0 0 0,-2 1 0 0 0,-8-19 0 0 0,6 14 0 0 0,-9-27 0 0 0,14 36 0 0 0,0 0 0 0 0,-1 0 0 0 0,1 1 0 0 0,-1-1 0 0 0,0 1 0 0 0,-1-1 0 0 0,-3-4 0 0 0,5 7 0 0 0,-1 0 0 0 0,1 0 0 0 0,-1 1 0 0 0,0-1 0 0 0,1 1 0 0 0,-1 0 0 0 0,0-1 0 0 0,0 1 0 0 0,0 0 0 0 0,0 0 0 0 0,0 0 0 0 0,0 0 0 0 0,-1 0 0 0 0,1 1 0 0 0,0-1 0 0 0,0 1 0 0 0,0-1 0 0 0,-4 1 0 0 0,-38 0 0 0 0,42 0 0 0 0,-1 0 0 0 0,0 1 0 0 0,1-1 0 0 0,-1 1 0 0 0,1-1 0 0 0,-1 1 0 0 0,-4 2 0 0 0,0-1 0 0 0,-10 5-352 0 0,13-1-423 0 0,1-1 119 0 0,-2-2-619 0 0,-1 1-1 0 0,0-1 0 0 0,0 0 0 0 0,0 0 0 0 0,-9 3 1 0 0,13-5 1007 0 0,-12 4-1779 0 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09:20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297 407 6447 0 0,'0'0'142'0'0,"0"0"22"0"0,0 0 13 0 0,-9 0 12 0 0,2 0-46 0 0,5 0 593 0 0,2 0 237 0 0,0 0 41 0 0,0 0-61 0 0,0 0-288 0 0,0 0-121 0 0,0 0-28 0 0,0 0-4 0 0,0 0 0 0 0,4 3 245 0 0,-1-2 5142 0 0,1 0-5609 0 0,-5-1 801 0 0,1 0-1068 0 0,0 0 1 0 0,0 0-1 0 0,-1 0 0 0 0,1 0 0 0 0,0 0 1 0 0,0 0-1 0 0,0 0 0 0 0,0 0 1 0 0,0 0-1 0 0,0 0 0 0 0,0 0 0 0 0,0-1 1 0 0,0 1-1 0 0,0 0 0 0 0,-1 0 1 0 0,1 0-1 0 0,0 0 0 0 0,0 0 0 0 0,0 0 1 0 0,0 0-1 0 0,0 0 0 0 0,0 0 1 0 0,0 0-1 0 0,0 0 0 0 0,0 0 0 0 0,0-1 1 0 0,0 1-1 0 0,0 0 0 0 0,0 0 1 0 0,0 0-1 0 0,0 0 0 0 0,0 0 0 0 0,0 0 1 0 0,0 0-1 0 0,0 0 0 0 0,0 0 1 0 0,0-1-1 0 0,0 1 0 0 0,0 0 0 0 0,0 0 1 0 0,0 0-1 0 0,0 0 0 0 0,0 0 0 0 0,0 0 1 0 0,0 0-1 0 0,0 0 0 0 0,0 0 1 0 0,0 0-1 0 0,0-1 0 0 0,0 1 0 0 0,0 0 1 0 0,0 0-1 0 0,0 0 0 0 0,0 0 1 0 0,0 0-1 0 0,1 0 0 0 0,-1 0 0 0 0,0 0 1 0 0,0 0-1 0 0,0 0 0 0 0,0 0 1 0 0,0 0-1 0 0,0 0 0 0 0,0 0 0 0 0,0 0 1 0 0,0 0-1 0 0,0 0 0 0 0,1 0 1 0 0,-1 0-1 0 0,1-1 198 0 0,-1 1 166 0 0,0 0 101 0 0,0 0 21 0 0,0 0-66 0 0,-2-1-294 0 0,-6 0-145 0 0,1-1 0 0 0,-1 1 0 0 0,-13 0 0 0 0,-26 9-4 0 0,27-6 0 0 0,16 1 0 0 0,0 0 0 0 0,-34 5 0 0 0,-5 4 0 0 0,28-6 0 0 0,1 12 0 0 0,12-16 0 0 0,0 0 0 0 0,0 0 0 0 0,0 0 0 0 0,1 0 0 0 0,-1 1 0 0 0,0-1 0 0 0,-1 3 0 0 0,-2 1 0 0 0,-1 2 0 0 0,4 3 172 0 0,2-10-125 0 0,0 0 1 0 0,0 1-1 0 0,-1-1 1 0 0,1 0-1 0 0,0 0 0 0 0,-1 1 1 0 0,1-1-1 0 0,-1 0 1 0 0,1 0-1 0 0,-1 0 1 0 0,1 0-1 0 0,-1 0 0 0 0,0 0 1 0 0,0 0-1 0 0,0 2 1 0 0,-1-2 63 0 0,1 0 1 0 0,-1 0 0 0 0,1 1 0 0 0,0-1-1 0 0,0 1 1 0 0,0-1 0 0 0,0 1 0 0 0,0 0-1 0 0,-1 2 1 0 0,-4 5-112 0 0,6-9 0 0 0,0 0 0 0 0,-1 0 0 0 0,1 1 0 0 0,0-1 0 0 0,0 0 0 0 0,0 0 0 0 0,-1 1 0 0 0,1-1 0 0 0,0 0 0 0 0,0 1 0 0 0,0-1 0 0 0,0 0 0 0 0,0 1 0 0 0,0-1 0 0 0,0 0 0 0 0,-1 1 0 0 0,1-1 0 0 0,0 0 0 0 0,0 1 0 0 0,0-1 0 0 0,0 0 0 0 0,0 1 0 0 0,1-1 0 0 0,7 9 0 0 0,5 0 0 0 0,-8-9 0 0 0,-1 0 0 0 0,6 2 0 0 0,6-4 0 0 0,26-7 0 0 0,-25 5 0 0 0,15-4 0 0 0,-30 7 0 0 0,-1 0 0 0 0,0 1 0 0 0,1-1 0 0 0,-1 0 0 0 0,1 0 0 0 0,-1 0 0 0 0,0 1 0 0 0,0-2 0 0 0,1 1 0 0 0,-1 0 0 0 0,0 0 0 0 0,0 0 0 0 0,0 0 0 0 0,0-1 0 0 0,0 1 0 0 0,1-3 0 0 0,-1 1 0 0 0,1 0 0 0 0,0 0 0 0 0,0 0 0 0 0,0 1 0 0 0,0-1 0 0 0,1 0 0 0 0,-1 1 0 0 0,1-1 0 0 0,5-3 0 0 0,-4 3 0 0 0,0 0 0 0 0,-1-1 0 0 0,1 1 0 0 0,-1-1 0 0 0,3-4 0 0 0,10-12 0 0 0,22-26 0 0 0,-23 31 0 0 0,-2-1 0 0 0,22-33 0 0 0,-26 34 0 0 0,-2 1 0 0 0,0-1 0 0 0,0 0 0 0 0,-1-1 0 0 0,-1 1 0 0 0,-1-1 0 0 0,3-20 0 0 0,-6 29 0 0 0,-1 0 0 0 0,-1 0 0 0 0,1 0 0 0 0,-1 0 0 0 0,-3-12 0 0 0,2 13 0 0 0,1 0 0 0 0,0-1 0 0 0,0 1 0 0 0,0 0 0 0 0,1 0 0 0 0,0-1 0 0 0,1-8 0 0 0,0 12 0 0 0,-1 1 0 0 0,1 0 0 0 0,-1-1 0 0 0,0 1 0 0 0,0 0 0 0 0,0-1 0 0 0,0 1 0 0 0,0-1 0 0 0,-1 1 0 0 0,1 0 0 0 0,-1-1 0 0 0,1 1 0 0 0,-1 0 0 0 0,0-1 0 0 0,0 1 0 0 0,0 0 0 0 0,0 0 0 0 0,0 0 0 0 0,-1 0 0 0 0,1 0 0 0 0,-1 0 0 0 0,1 0 0 0 0,-1 0 0 0 0,0 1 0 0 0,1-1 0 0 0,-1 1 0 0 0,0-1 0 0 0,0 1 0 0 0,0-1 0 0 0,0 1 0 0 0,-1 0 0 0 0,1 0 0 0 0,0 0 0 0 0,-5-1 0 0 0,-18-5 0 0 0,24 6 0 0 0,-1 1 0 0 0,1-1 0 0 0,-1 1 0 0 0,1 0 0 0 0,-1-1 0 0 0,0 1 0 0 0,1 0 0 0 0,-1 0 0 0 0,0 0 0 0 0,1 0 0 0 0,-1 0 0 0 0,0 1 0 0 0,-1 0 0 0 0,-4 0-576 0 0,1 0 1 0 0,0 1-1 0 0,-1 0 0 0 0,-5 3 1 0 0,-15 4-2231 0 0,25-9 821 0 0,2 0-51 0 0,0 0-11 0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09:21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8287 0 0,'1'0'191'0'0,"1"1"-149"0"0,0 0 25 0 0,1-1 0 0 0,0 1 0 0 0,-1-1 0 0 0,1 1 1 0 0,0-1-1 0 0,0 0 0 0 0,-1 0 0 0 0,4-1 0 0 0,-1 1 66 0 0,2-2 1348 0 0,1-5-500 0 0,-8 6-833 0 0,1 0-1 0 0,-1 1 1 0 0,1-1-1 0 0,-1 1 1 0 0,1-1-1 0 0,0 0 1 0 0,-1 1-1 0 0,1 0 1 0 0,-1-1-1 0 0,1 1 1 0 0,0-1-1 0 0,0 1 1 0 0,-1 0-1 0 0,1-1 1 0 0,1 1-1 0 0,14-15 2856 0 0,-15 14-2875 0 0,0-1 0 0 0,1 1 1 0 0,-1-1-1 0 0,0 1 0 0 0,0-1 0 0 0,0 0 0 0 0,0 1 1 0 0,0-1-1 0 0,0 0 0 0 0,-1 0 0 0 0,1-2 0 0 0,4-8 1595 0 0,8-4 837 0 0,-13 16-2553 0 0,0 0 0 0 0,0 0 0 0 0,0 0-1 0 0,-1 0 1 0 0,1 0 0 0 0,0 0 0 0 0,0 0 0 0 0,0 0 0 0 0,0 0-1 0 0,0 0 1 0 0,0 0 0 0 0,0 0 0 0 0,0 0 0 0 0,0 0 0 0 0,0 0-1 0 0,0 0 1 0 0,0-1 0 0 0,0 1 0 0 0,0 0 0 0 0,0 0 0 0 0,0 0-1 0 0,0 0 1 0 0,0 0 0 0 0,0 0 0 0 0,0 0 0 0 0,0 0 0 0 0,0 0-1 0 0,0 0 1 0 0,0 0 0 0 0,0 0 0 0 0,0 0 0 0 0,0 0 0 0 0,0 0-1 0 0,0 0 1 0 0,0 0 0 0 0,0 0 0 0 0,0 0 0 0 0,0 0 0 0 0,0 0-1 0 0,0 0 1 0 0,0-1 0 0 0,0 1 0 0 0,0 0 0 0 0,0 0-1 0 0,0 0 1 0 0,0 0 0 0 0,0 0 0 0 0,0 0 0 0 0,0 0 0 0 0,0 0-1 0 0,0 0 1 0 0,0 0 0 0 0,0 0 0 0 0,0 0 0 0 0,0 0 0 0 0,0 0-1 0 0,0 0 1 0 0,0 0 0 0 0,0 0 0 0 0,0 0 0 0 0,0 0 0 0 0,1 0-1 0 0,-1 0 1 0 0,0 0 0 0 0,0 0-3 0 0,-1 0 1 0 0,1 0-1 0 0,0 0 0 0 0,0 0 0 0 0,0 0 0 0 0,0 0 0 0 0,-1 0 1 0 0,1 0-1 0 0,0 0 0 0 0,0 0 0 0 0,0-1 0 0 0,0 1 1 0 0,0 0-1 0 0,-1 0 0 0 0,1 0 0 0 0,0 0 0 0 0,0 0 1 0 0,0 0-1 0 0,0 0 0 0 0,0 0 0 0 0,0-1 0 0 0,0 1 1 0 0,-1 0-1 0 0,1 0 0 0 0,0 0 0 0 0,0 0 0 0 0,0 0 0 0 0,0-1 1 0 0,0 1-1 0 0,0 0 0 0 0,0 0 0 0 0,0 0 0 0 0,0 0 1 0 0,0 0-1 0 0,0-1 0 0 0,0 1 0 0 0,0 0 0 0 0,0 0 1 0 0,0 0-1 0 0,0 0 0 0 0,0-1 0 0 0,0 1 0 0 0,0 0 0 0 0,0 0 1 0 0,6-5-74 0 0,-4 3 1052 0 0,-27-3-31 0 0,19 6-803 0 0,6-1-148 0 0,0 1-1 0 0,0-1 1 0 0,1 1-1 0 0,-1-1 1 0 0,0 0-1 0 0,0 1 1 0 0,0-1-1 0 0,0 0 1 0 0,0 1-1 0 0,0-1 1 0 0,0 1-1 0 0,0-1 1 0 0,0 0-1 0 0,0 1 1 0 0,0-1-1 0 0,0 1 1 0 0,0-1-1 0 0,0 0 1 0 0,0 1-1 0 0,0-1 1 0 0,-1 1-1 0 0,1-1 1 0 0,0 0-1 0 0,0 1 1 0 0,0-1 0 0 0,-1 0-1 0 0,1 1 1 0 0,0-1-1 0 0,0 0 1 0 0,-1 1-1 0 0,1-1 1 0 0,0 0-1 0 0,-1 0 1 0 0,1 1-1 0 0,0-1 1 0 0,-1 0-1 0 0,0 1 1 0 0,1-1-1 0 0,0 0-1 0 0,-1 0 1 0 0,1 0 0 0 0,0 0 0 0 0,-1 1 0 0 0,1-1-1 0 0,0 0 1 0 0,-1 1 0 0 0,1-1 0 0 0,0 0 0 0 0,-1 0 0 0 0,1 1-1 0 0,0-1 1 0 0,0 0 0 0 0,0 1 0 0 0,-1-1 0 0 0,1 1-1 0 0,0-1 1 0 0,0 1 0 0 0,-1 1 0 0 0,1 0 0 0 0,-1 0 0 0 0,0 0 0 0 0,0 0 0 0 0,0 0 0 0 0,0 0 0 0 0,0 0 0 0 0,-2 1 0 0 0,3-2 0 0 0,-1-1 0 0 0,1 1 0 0 0,0 0 0 0 0,-1-1 0 0 0,1 1 0 0 0,-1-1 0 0 0,1 1 0 0 0,0 0 0 0 0,0-1 0 0 0,-1 1 0 0 0,1 0 0 0 0,0 0 0 0 0,0-1 0 0 0,0 1 0 0 0,0 0 0 0 0,0-1 0 0 0,0 1 0 0 0,0 0 0 0 0,0 0 0 0 0,0-1 0 0 0,0 1 0 0 0,0 0 0 0 0,0-1 0 0 0,1 1 0 0 0,-1 0 0 0 0,0 0 0 0 0,1 2 0 0 0,-1 1 0 0 0,1-1 0 0 0,-1 0 0 0 0,0 0 0 0 0,0 0 0 0 0,0 0 0 0 0,-1 0 0 0 0,1 0 0 0 0,-1 0 0 0 0,0 0 0 0 0,0 0 0 0 0,0 0 0 0 0,0 0 0 0 0,0 0 0 0 0,-1 0 0 0 0,1-1 0 0 0,-1 1 0 0 0,1-1 0 0 0,-1 1 0 0 0,-4 3 0 0 0,-1 3 0 0 0,7-8 0 0 0,0-1 0 0 0,0 1 0 0 0,0-1 0 0 0,0 0 0 0 0,0 1 0 0 0,0-1 0 0 0,0 1 0 0 0,0-1 0 0 0,1 1 0 0 0,-1-1 0 0 0,0 1 0 0 0,0-1 0 0 0,0 1 0 0 0,0-1 0 0 0,1 1 0 0 0,-1-1 0 0 0,0 0 0 0 0,0 1 0 0 0,1 0 0 0 0,1 0 0 0 0,0 1 0 0 0,0-1 0 0 0,0 0 0 0 0,0 1 0 0 0,0-1 0 0 0,0 0 0 0 0,0 0 0 0 0,1-1 0 0 0,-1 1 0 0 0,0 0 0 0 0,1-1 0 0 0,-1 1 0 0 0,5-1 0 0 0,32 1 0 0 0,-26-4 0 0 0,-10-1 0 0 0,-3 3 0 0 0,6-4 0 0 0,0 0 0 0 0,0 1 0 0 0,0 0 0 0 0,0 0 0 0 0,0 0 0 0 0,1 1 0 0 0,13-5 0 0 0,6-3 0 0 0,-25 10-1 0 0,0 1 0 0 0,0 0 1 0 0,-1-1-1 0 0,1 1 0 0 0,0-1 0 0 0,-1 1 0 0 0,1-1 0 0 0,0 1 0 0 0,-1-1 1 0 0,1 0-1 0 0,-1 1 0 0 0,1-1 0 0 0,-1 0 0 0 0,1 1 0 0 0,-1-1 0 0 0,0 0 1 0 0,1 0-1 0 0,-1 0 0 0 0,1-1 0 0 0,-1 1 9 0 0,0 0 0 0 0,1 0 0 0 0,-1 0 0 0 0,1 0 0 0 0,-1 0 1 0 0,1 0-1 0 0,0 0 0 0 0,-1 0 0 0 0,1 0 0 0 0,1-1 0 0 0,5-4 134 0 0,-6 6-103 0 0,0-1 0 0 0,-1 1 0 0 0,1 0-1 0 0,-1-1 1 0 0,1 1 0 0 0,0-1 0 0 0,-1 1 0 0 0,1-1-1 0 0,-1 1 1 0 0,1-1 0 0 0,-1 1 0 0 0,1-1 0 0 0,-1 0-1 0 0,0 1 1 0 0,1-1 0 0 0,-1 1 0 0 0,0-1 0 0 0,1 0-1 0 0,-1 0 1 0 0,0 1 0 0 0,0-1 0 0 0,0 0 0 0 0,0 1 0 0 0,0-1-1 0 0,1 0 1 0 0,-1 0 0 0 0,-1 1 0 0 0,1-1 0 0 0,0 0-1 0 0,0 1 1 0 0,0-1 0 0 0,0 0 0 0 0,0 0 0 0 0,-1 1-1 0 0,1-1 1 0 0,0 0 0 0 0,0 1 0 0 0,-1-1 0 0 0,1 0-1 0 0,-1 1 1 0 0,1-1 0 0 0,-1 0 0 0 0,0 0-35 0 0,1 1 0 0 0,0-1 1 0 0,-1 1-1 0 0,1 0 1 0 0,0-1-1 0 0,0 1 0 0 0,0-1 1 0 0,0 1-1 0 0,-1 0 0 0 0,1-1 1 0 0,0 1-1 0 0,0-1 0 0 0,0 1 1 0 0,0-1-1 0 0,0 1 0 0 0,0-1 1 0 0,0 1-1 0 0,0-1 1 0 0,0 1-1 0 0,0-1 0 0 0,0 1 1 0 0,1 0-1 0 0,-1-1 0 0 0,0 1 1 0 0,0-1-1 0 0,0 1 0 0 0,1-1 1 0 0,-1 1-1 0 0,0 0 1 0 0,0-1-1 0 0,1 1 0 0 0,-1 0 1 0 0,0-1-1 0 0,1 1 0 0 0,0-1 1 0 0,16-5 3 0 0,-16 5-8 0 0,12-4 0 0 0,-13 5 0 0 0,0 0 0 0 0,0 0 0 0 0,0 0 0 0 0,0 0 0 0 0,0 0 0 0 0,1 0 0 0 0,-1 0 0 0 0,0-1 0 0 0,0 1 0 0 0,0 0 0 0 0,0 0 0 0 0,0 0 0 0 0,0 0 0 0 0,0 0 0 0 0,0 0 0 0 0,0 0 0 0 0,0 0 0 0 0,0-1 0 0 0,0 1 0 0 0,0 0 0 0 0,0 0 0 0 0,0 0 0 0 0,0 0 0 0 0,0 0 0 0 0,0 0 0 0 0,0 0 0 0 0,0 0 0 0 0,0-1 0 0 0,0 1 0 0 0,0 0 0 0 0,0 0 0 0 0,0 0 0 0 0,-1 0 0 0 0,1 0 0 0 0,0 0 0 0 0,0 0 0 0 0,0 0 0 0 0,0 0 0 0 0,0 0 0 0 0,0-1 0 0 0,0 1 0 0 0,0 0 0 0 0,0 0 0 0 0,0 0 0 0 0,0 0 0 0 0,-1 0 0 0 0,-8-3 0 0 0,2 0 0 0 0,16 2 0 0 0,-7 1 0 0 0,0 0 0 0 0,0 1 0 0 0,0-1 0 0 0,-1 1 0 0 0,1 0 0 0 0,0-1 0 0 0,-1 1 0 0 0,1 0 0 0 0,-1 0 0 0 0,1 0 0 0 0,-1 0 0 0 0,3 2 0 0 0,-4-2 0 0 0,1-1 0 0 0,-1 1 0 0 0,1-1 0 0 0,-1 1 0 0 0,1 0 0 0 0,-1-1 0 0 0,1 1 0 0 0,-1 0 0 0 0,0-1 0 0 0,1 1 0 0 0,-1 0 0 0 0,0-1 0 0 0,0 1 0 0 0,0 0 0 0 0,1 0 0 0 0,-1-1 0 0 0,0 1 0 0 0,0 0 0 0 0,0 0 0 0 0,0-1 0 0 0,0 1 0 0 0,-1 0 0 0 0,1 0 0 0 0,0-1 0 0 0,0 1 0 0 0,0 0 0 0 0,-1 0 0 0 0,1-1 0 0 0,0 1 0 0 0,-1 1 0 0 0,0-1 0 0 0,0 0 0 0 0,0 0 0 0 0,0 1 0 0 0,1-1 0 0 0,-1 0 0 0 0,0 1 0 0 0,1-1 0 0 0,-1 1 0 0 0,1-1 0 0 0,-1 1 0 0 0,1-1 0 0 0,0 1 0 0 0,0-1 0 0 0,0 1 0 0 0,0-1 0 0 0,0 1 0 0 0,0-1 0 0 0,0 1 0 0 0,0-1 0 0 0,0 1 0 0 0,1-1 0 0 0,-1 1 0 0 0,1-1 0 0 0,-1 1 0 0 0,1-1 0 0 0,-1 1 0 0 0,2 1 0 0 0,-1-1 0 0 0,-1 1 0 0 0,0-1 0 0 0,0 0 0 0 0,0 1 0 0 0,0-1 0 0 0,0 1 0 0 0,0-1 0 0 0,-1 0 0 0 0,1 1 0 0 0,-1-1 0 0 0,1 0 0 0 0,-1 1 0 0 0,0-1 0 0 0,0 0 0 0 0,0 0 0 0 0,-2 3 0 0 0,-4 10 0 0 0,-6 17 0 0 0,10-24 0 0 0,-1-1 0 0 0,1 1 0 0 0,1 0 0 0 0,-4 15 0 0 0,-4 26 0 0 0,10-35 0 0 0,0-13 0 0 0,1-1 0 0 0,-1 1 0 0 0,0 0 0 0 0,0-1 0 0 0,0 1 0 0 0,0 0 0 0 0,0 0 0 0 0,0-1 0 0 0,0 1 0 0 0,0 0 0 0 0,0 0 0 0 0,0-1 0 0 0,0 1 0 0 0,0 0 0 0 0,-1-1 0 0 0,1 1 0 0 0,0 0 0 0 0,-1 0 0 0 0,1-1 0 0 0,0 1 0 0 0,-1-1 0 0 0,1 1 0 0 0,-1 0 0 0 0,1-1 0 0 0,-1 1 0 0 0,0 0 0 0 0,-9 6 12 0 0,-1 0 0 0 0,0-1 0 0 0,0 0 0 0 0,-1 0 0 0 0,-16 4 0 0 0,24-8 91 0 0,-1-1 0 0 0,1 0 1 0 0,-1 0-1 0 0,1 0 0 0 0,-1-1 0 0 0,0 1 0 0 0,1-1 0 0 0,-1 0 1 0 0,0-1-1 0 0,-5 0 0 0 0,-8-4-3669 0 0,2-4-4569 0 0,8 2 1957 0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09:41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10135 0 0,'0'0'231'0'0,"0"0"29"0"0,0 0 19 0 0,0 0 37 0 0,0 0 125 0 0,0 0 58 0 0,0 0 11 0 0,0 0 2 0 0,0 0 0 0 0,0 0 0 0 0,0 0 0 0 0,-2 0-69 0 0,-4 0-222 0 0,-9 5 758 0 0,14-5-756 0 0,0 1-1 0 0,0-1 1 0 0,1 1 0 0 0,-1-1 0 0 0,0 0-1 0 0,0 1 1 0 0,0-1 0 0 0,0 0 0 0 0,0 0 0 0 0,0 0-1 0 0,0 0 1 0 0,-2 0 0 0 0,3 2-74 0 0,-1 38-133 0 0,1-39-16 0 0,0-1 0 0 0,0 1 0 0 0,1-1 0 0 0,-1 0 0 0 0,0 1 0 0 0,0-1 0 0 0,-1 1 0 0 0,1-1 0 0 0,0 1 0 0 0,0-1 0 0 0,0 0 0 0 0,0 1 0 0 0,0-1 0 0 0,0 1 0 0 0,0-1 0 0 0,-1 0 0 0 0,1 1 0 0 0,0-1 0 0 0,0 0 0 0 0,-1 1 0 0 0,1-1 0 0 0,-2 2 0 0 0,1 0 0 0 0,0-1 0 0 0,0 1 0 0 0,0 0 0 0 0,0-1 0 0 0,0 1 0 0 0,0 0 0 0 0,-1 4 0 0 0,-2 15-2 0 0,3-18 10 0 0,1 1 0 0 0,-1-1 1 0 0,0 0-1 0 0,1 0 0 0 0,-2 0 0 0 0,1 1 1 0 0,0-1-1 0 0,-3 4 0 0 0,1-2 222 0 0,1 0 0 0 0,-1 0 1 0 0,1 0-1 0 0,0 1 0 0 0,0 0 0 0 0,1-1 0 0 0,-1 1 0 0 0,0 8 0 0 0,0-3-325 0 0,2-8 95 0 0,-1-1 0 0 0,-6 11 0 0 0,4-4 0 0 0,-2 0 0 0 0,-3-6 72 0 0,7-2 299 0 0,1-1 117 0 0,0 0 21 0 0,0 0-66 0 0,-1 0-294 0 0,-10 4-131 0 0,-1-3-21 0 0,8-1 4 0 0,3 0-23 0 0,0 0 0 0 0,1 0 0 0 0,-1 0 0 0 0,0 0 0 0 0,0 0 0 0 0,1 0 0 0 0,-1 0 0 0 0,0 0 0 0 0,0 0 0 0 0,1 0 0 0 0,-1 0 0 0 0,0 0 0 0 0,0 0 0 0 0,1-1 1 0 0,-1 1-1 0 0,0 0 0 0 0,1-1 0 0 0,-2 0 0 0 0,-4-1-1343 0 0,-1 0-874 0 0,0-1-4924 0 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09:43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81 10135 0 0,'0'0'231'0'0,"0"0"29"0"0,0 0 19 0 0,0-1-41 0 0,3-12 638 0 0,-2 11-593 0 0,-1 0 0 0 0,1 0 0 0 0,-1-1 0 0 0,1 1 0 0 0,0 0 0 0 0,0 0 1 0 0,0 0-1 0 0,0 1 0 0 0,0-1 0 0 0,0 0 0 0 0,0 0 0 0 0,3-1 0 0 0,-4 2-153 0 0,1-1-1 0 0,0 1 1 0 0,0 0-1 0 0,-1 0 1 0 0,1-1-1 0 0,-1 1 1 0 0,1 0-1 0 0,-1-1 1 0 0,1 1-1 0 0,-1 0 1 0 0,0-1-1 0 0,0 1 1 0 0,0-1-1 0 0,0 1 1 0 0,0-1-1 0 0,0 1 1 0 0,0 0-1 0 0,0-1 1 0 0,0 1-1 0 0,-1-1 1 0 0,1 1-1 0 0,0 0 1 0 0,-2-3-1 0 0,1 3 383 0 0,1 1 0 0 0,0 0 0 0 0,0 0 0 0 0,0 0-429 0 0,0 0-1 0 0,0-1 0 0 0,0 1 1 0 0,0 0-1 0 0,0 0 0 0 0,-1 0 1 0 0,1-1-1 0 0,0 1 1 0 0,0 0-1 0 0,0 0 0 0 0,0 0 1 0 0,-1-1-1 0 0,1 1 1 0 0,0 0-1 0 0,0 0 0 0 0,0 0 1 0 0,-1 0-1 0 0,1 0 0 0 0,0 0 1 0 0,0-1-1 0 0,-1 1 1 0 0,1 0-1 0 0,0 0 0 0 0,0 0 1 0 0,-1 0-1 0 0,1 0 1 0 0,0 0-1 0 0,0 0 0 0 0,0 0 1 0 0,-1 0-1 0 0,1 0 0 0 0,-1 0 1 0 0,-36 31 1745 0 0,36-30-1813 0 0,0 0 0 0 0,0 0 1 0 0,1 1-1 0 0,-1-1 0 0 0,0 0 0 0 0,0 1 1 0 0,1-1-1 0 0,-1 0 0 0 0,1 1 1 0 0,-1 2-1 0 0,-1 1-18 0 0,0 1 3 0 0,-9 28 0 0 0,9-27 0 0 0,-1-1 0 0 0,0 21 0 0 0,6-20 0 0 0,5-2 0 0 0,0-4 0 0 0,0 0 0 0 0,0-1 0 0 0,0 0 0 0 0,0 0 0 0 0,0 0 0 0 0,0-1 0 0 0,12-3 0 0 0,-18 4 0 0 0,1-1 0 0 0,-1 0 0 0 0,1 1 0 0 0,-1-1 0 0 0,0 0 0 0 0,1 0 0 0 0,-1 0 0 0 0,0-1 0 0 0,3-1 0 0 0,2-1 0 0 0,-4 3 0 0 0,-1 0 0 0 0,1 0 0 0 0,0 0 0 0 0,-1-1 0 0 0,1 1 0 0 0,-1 0 0 0 0,0-1 0 0 0,1 0 0 0 0,-1 0 0 0 0,2-2 0 0 0,2-1 0 0 0,2-6 331 0 0,-8 9-281 0 0,1 1 0 0 0,-1 0 0 0 0,1 1 0 0 0,-1-1 0 0 0,1 0 0 0 0,-1 0 0 0 0,1 0 0 0 0,0 0 0 0 0,0 0 0 0 0,-1 1 0 0 0,2-2 0 0 0,9-6 138 0 0,4-3 122 0 0,-1 0-1 0 0,20-20 1 0 0,-30 26-310 0 0,-8 0 0 0 0,-3 4 0 0 0,3 5 0 0 0,2 3 0 0 0,2-5 0 0 0,-1 0 0 0 0,1 0 0 0 0,-1 1 0 0 0,0-1 0 0 0,1 0 0 0 0,-1 0 0 0 0,0 0 0 0 0,-1 0 0 0 0,1 0 0 0 0,0 0 0 0 0,-3 3 0 0 0,3-3 0 0 0,-1 0 0 0 0,1 0 0 0 0,0 1 0 0 0,0-1 0 0 0,0 0 0 0 0,0 1 0 0 0,0 0 0 0 0,0-1 0 0 0,1 1 0 0 0,-1-1 0 0 0,1 6 0 0 0,0-5 0 0 0,-1 0 0 0 0,1 1 0 0 0,-1-1 0 0 0,0 0 0 0 0,0 1 0 0 0,-3 5 0 0 0,-6 6 0 0 0,9-14 0 0 0,-1 0 0 0 0,1 0 0 0 0,0 1 0 0 0,0-1 0 0 0,0 1 0 0 0,0-1 0 0 0,1 1 0 0 0,-1-1 0 0 0,0 1 0 0 0,1-1 0 0 0,-1 1 0 0 0,1 0 0 0 0,-1-1 0 0 0,1 1 0 0 0,0 0 0 0 0,-1-1 0 0 0,1 1 0 0 0,0 0 0 0 0,0-1 0 0 0,1 1 0 0 0,-1 2 0 0 0,0 1 0 0 0,1 0 0 0 0,-1 0 0 0 0,-1 1 0 0 0,1-1 0 0 0,-1 0 0 0 0,-2 10 0 0 0,-2 7 0 0 0,-12 54 0 0 0,1-9 0 0 0,14-53 0 0 0,-1 0 0 0 0,0 0 0 0 0,-1 0 0 0 0,-1 0 0 0 0,0-1 0 0 0,-1 1 0 0 0,-10 15 0 0 0,-11 11 0 0 0,-3-1 0 0 0,29-37 0 0 0,-9 9 0 0 0,3-5 0 0 0,0-3 0 0 0,6-2 0 0 0,-1 0 0 0 0,1 0 0 0 0,-1-1 0 0 0,1 1 0 0 0,0 0 0 0 0,-1-1 0 0 0,1 0 0 0 0,-1 1 0 0 0,1-1 0 0 0,-1 0 0 0 0,0 0 0 0 0,1 1 0 0 0,-1-1 0 0 0,1 0 0 0 0,-4-1 0 0 0,-17-1 0 0 0,14 1 0 0 0,2-1 0 0 0,-22 1 0 0 0,10 3-3056 0 0,12-2-5816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0:43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0 13823 0 0,'0'0'315'0'0,"0"0"45"0"0,0 0 21 0 0,0 0-49 0 0,0 0-81 0 0,0 0 481 0 0,0 0 237 0 0,0 0 45 0 0,0 0-61 0 0,0 0-288 0 0,0 0-121 0 0,0 0-28 0 0,-1 1-4 0 0,-14 13 687 0 0,2-1 1 0 0,-23 30-1 0 0,11-12-614 0 0,-111 121-568 0 0,112-118-81 0 0,23-33-273 0 0,1-1-138 0 0,0 0-33 0 0,29-2-5414 0 0,-19-1-900 0 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9:33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47 11975 0 0,'0'0'267'0'0,"0"0"42"0"0,0 0 17 0 0,0 0-28 0 0,-2 0-196 0 0,-5 3 47 0 0,5-3 571 0 0,-10-8 3425 0 0,10 7-3810 0 0,2-1-345 0 0,0-9 6944 0 0,0 10-6934 0 0,0 1 1 0 0,0-1-1 0 0,0 1 1 0 0,0-1-1 0 0,1 1 1 0 0,-1-1-1 0 0,0 1 1 0 0,0-1-1 0 0,0 1 1 0 0,1-1 0 0 0,-1 1-1 0 0,0-1 1 0 0,0 1-1 0 0,1-1 1 0 0,-1 1-1 0 0,0 0 1 0 0,1-1-1 0 0,-1 1 1 0 0,1-1-1 0 0,-1 1 1 0 0,0 0-1 0 0,1 0 1 0 0,-1-1-1 0 0,1 1 1 0 0,-1 0-1 0 0,1 0 1 0 0,-1-1-1 0 0,1 1 1 0 0,-1 0-1 0 0,1 0 1 0 0,0 0-1 0 0,20-1 9 0 0,-13 1 55 0 0,99-10 1912 0 0,-40 5-1976 0 0,-57 5 0 0 0,-13 1-206 0 0,-3 1-396 0 0,1 0 0 0 0,-1 0-1 0 0,0-1 1 0 0,0 1-1 0 0,-11 0 1 0 0,6-3 206 0 0,8 0-723 0 0,1 1 1 0 0,0 0 0 0 0,0-1 0 0 0,-1 1 0 0 0,1-1 0 0 0,0 0 0 0 0,-4-1 0 0 0,4 0-1441 0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9:34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9 13823 0 0,'6'1'189'0'0,"1"0"0"0"0,0-1 0 0 0,-1 1 0 0 0,1-1 0 0 0,-1-1 0 0 0,1 1 0 0 0,12-4 0 0 0,0 1 1784 0 0,1 1 0 0 0,-1 0-1 0 0,20 2 1 0 0,-37 0-1308 0 0,1 0-121 0 0,9 2-94 0 0,-5 0-162 0 0,-7-1-280 0 0,0-1 0 0 0,0 0 0 0 0,0 0 1 0 0,1 0-1 0 0,-1 0 0 0 0,0 0 0 0 0,0 0 0 0 0,0 0 0 0 0,0 0 1 0 0,0 0-1 0 0,0 0 0 0 0,0 0 0 0 0,0 0 0 0 0,0 0 1 0 0,0 0-1 0 0,0 0 0 0 0,0 0 0 0 0,0 0 0 0 0,0 0 0 0 0,0 1 1 0 0,0-1-1 0 0,0 0 0 0 0,0 0 0 0 0,1 0 0 0 0,-1 0 1 0 0,0 0-1 0 0,0 0 0 0 0,0 0 0 0 0,0 0 0 0 0,0 0 0 0 0,0 0 1 0 0,0 0-1 0 0,0 1 0 0 0,0-1 0 0 0,0 0 0 0 0,-1 0 1 0 0,1 0-1 0 0,0 0 0 0 0,0 0 0 0 0,0 0 0 0 0,0 0 0 0 0,0 0 1 0 0,0 0-1 0 0,0 0 0 0 0,0 0 0 0 0,0 1 0 0 0,0-1 0 0 0,0 0 1 0 0,0 0-1 0 0,0 0 0 0 0,0 0 0 0 0,0 0 0 0 0,0 0 1 0 0,0 0-1 0 0,0 0 0 0 0,-1 0 0 0 0,0 9 691 0 0,1-6-539 0 0,-1 1-120 0 0,0 1 1 0 0,-1 0-1 0 0,0-1 0 0 0,0 1 1 0 0,-1-1-1 0 0,1 0 1 0 0,-1 1-1 0 0,0-1 1 0 0,0-1-1 0 0,0 1 0 0 0,-7 6 1 0 0,-3 1 120 0 0,-1 0 0 0 0,-15 8 1 0 0,-12 10-14 0 0,-5 6-148 0 0,-35 30 0 0 0,76-58 0 0 0,6-3 0 0 0,5-2 0 0 0,-1 0 0 0 0,-1-1 0 0 0,0 0 0 0 0,1 0 0 0 0,-1-1 0 0 0,1 1 0 0 0,-1-1 0 0 0,0 0 0 0 0,6-1 0 0 0,39-7 0 0 0,-13 1 0 0 0,-1 3 0 0 0,45-13 0 0 0,-75 17 0 0 0,-11 4 0 0 0,-13 5 0 0 0,-8-1-64 0 0,25-8-273 0 0,2 0-138 0 0,-11 3-749 0 0,-8-3-842 0 0,19 0 1921 0 0,-1 0-1 0 0,0-1 1 0 0,1 1-1 0 0,-1 0 1 0 0,0 0-1 0 0,1 0 1 0 0,-1 0-1 0 0,0-1 1 0 0,1 1-1 0 0,-1 0 1 0 0,1-1-1 0 0,-1 1 1 0 0,0-1 0 0 0,1 1-1 0 0,-1 0 1 0 0,1-1-1 0 0,-1 1 1 0 0,1-1-1 0 0,-1 1 1 0 0,1-1-1 0 0,0 0 1 0 0,-1 1-1 0 0,0-2 1 0 0,3-5-1902 0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9:46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15663 0 0,'0'0'356'0'0,"0"0"50"0"0,0 0 20 0 0,-1 0-42 0 0,-9 2-1227 0 0,-1-3 4597 0 0,-1 2 526 0 0,12-1-4267 0 0,-1 0 0 0 0,1 0 1 0 0,0 0-1 0 0,0 0 0 0 0,0 0 0 0 0,-1 0 1 0 0,1 0-1 0 0,0 0 0 0 0,0 0 0 0 0,0 0 0 0 0,-1 0 1 0 0,1 0-1 0 0,0 0 0 0 0,0 0 0 0 0,0 1 1 0 0,0-1-1 0 0,0 0 0 0 0,-1 0 0 0 0,1 0 1 0 0,0 0-1 0 0,0 0 0 0 0,0 1 0 0 0,0-1 1 0 0,0 0-1 0 0,0 0 0 0 0,-1 0 0 0 0,1 0 1 0 0,0 0-1 0 0,0 1 0 0 0,0-1 0 0 0,0 0 1 0 0,0 0-1 0 0,0 0 0 0 0,0 1 0 0 0,0-1 1 0 0,0 0-1 0 0,0 0 0 0 0,0 0 0 0 0,0 1 1 0 0,0-1-1 0 0,0 0 0 0 0,0 0 0 0 0,0 0 1 0 0,0 0-1 0 0,0 1 0 0 0,0-1 0 0 0,0 0 1 0 0,1 1-1 0 0,10 6 1066 0 0,-6-5-786 0 0,0 0-1 0 0,0 0 0 0 0,0-1 0 0 0,6 1 0 0 0,16-3-292 0 0,-22 0 0 0 0,0 1 0 0 0,0-1 0 0 0,1 1 0 0 0,7 1 0 0 0,28 3 0 0 0,-30-3 0 0 0,-1 0 0 0 0,1 0 0 0 0,0 1 0 0 0,0 0 0 0 0,20 8 0 0 0,-22-3 72 0 0,-9-6-20 0 0,1 0 0 0 0,-1 1 0 0 0,0-1 0 0 0,0 1 0 0 0,1-1 0 0 0,-1 1 0 0 0,0-1-1 0 0,0 0 1 0 0,0 1 0 0 0,-1-1 0 0 0,1 1 0 0 0,0-1 0 0 0,0 1 0 0 0,-1-1 0 0 0,1 1 0 0 0,-1-1 0 0 0,0 0 0 0 0,1 1 0 0 0,-1-1 0 0 0,0 0-1 0 0,-1 2 1 0 0,-23 28 774 0 0,21-26-834 0 0,-15 15 12 0 0,0 0 0 0 0,-1-2 0 0 0,-30 22 0 0 0,32-26-4 0 0,0 1 0 0 0,-29 31 0 0 0,45-43 0 0 0,0-1 0 0 0,0 1 0 0 0,0 0 0 0 0,0 0 0 0 0,0 0 0 0 0,1 0 0 0 0,-1 0 0 0 0,1 1 0 0 0,-2 5 0 0 0,3 1 0 0 0,1-9 0 0 0,0 1 0 0 0,0-1 0 0 0,0 1 0 0 0,0-1 0 0 0,1 1 0 0 0,-1-1 0 0 0,0 0 0 0 0,1 0 0 0 0,-1 0 0 0 0,1 0 0 0 0,-1 0 0 0 0,1 0 0 0 0,0 0 0 0 0,-1 0 0 0 0,1 0 0 0 0,0-1 0 0 0,0 1 0 0 0,-1-1 0 0 0,1 1 0 0 0,0-1 0 0 0,3 1 0 0 0,6 0 0 0 0,0-1 0 0 0,16-1 0 0 0,-20 1 0 0 0,20-3 0 0 0,42-9 0 0 0,-39 6 0 0 0,26-6-64 0 0,-54 12-273 0 0,-2 0-138 0 0,0 0-33 0 0,0 0-276 0 0,-10 3-3579 0 0,-13-2 1828 0 0,-3 2-23 0 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9:49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298 395 10135 0 0,'0'0'231'0'0,"0"0"29"0"0,0 0 19 0 0,-2-11 4515 0 0,0 1-4170 0 0,2 9-449 0 0,-1 0 1 0 0,1 0-1 0 0,0 0 0 0 0,0 0 1 0 0,0 1-1 0 0,-1-1 1 0 0,1 0-1 0 0,0 0 1 0 0,0 0-1 0 0,0 0 0 0 0,1 1 1 0 0,-1-1-1 0 0,0 0 1 0 0,0 0-1 0 0,0 0 1 0 0,1 0-1 0 0,-1 1 0 0 0,0-1 1 0 0,1-1-1 0 0,0 1 337 0 0,-1 1 0 0 0,0-1-432 0 0,0 0 0 0 0,0 0 1 0 0,-1 0-1 0 0,1 0 0 0 0,0 0 0 0 0,-1 0 0 0 0,1 1 0 0 0,-1-1 0 0 0,1 0 0 0 0,-1 0 1 0 0,1 0-1 0 0,-1 1 0 0 0,0-1 0 0 0,1 0 0 0 0,-1 1 0 0 0,0-1 0 0 0,1 0 0 0 0,-1 1 1 0 0,0-1-1 0 0,0 1 0 0 0,0-1 0 0 0,1 1 0 0 0,-1 0 0 0 0,0-1 0 0 0,0 1 1 0 0,0 0-1 0 0,0 0 0 0 0,0-1 0 0 0,0 1 0 0 0,-1 0 0 0 0,-2-1 238 0 0,0 1 1 0 0,0-1-1 0 0,0 1 0 0 0,0 0 1 0 0,0 0-1 0 0,-5 1 0 0 0,0 1-318 0 0,0 0 0 0 0,1 1 0 0 0,-1 0 0 0 0,1 0 0 0 0,-1 0 0 0 0,1 1 0 0 0,0 1 0 0 0,1-1 0 0 0,-1 1 0 0 0,1 1 0 0 0,0-1 0 0 0,0 1 0 0 0,0 0 0 0 0,1 1 0 0 0,0-1 0 0 0,-7 12 0 0 0,-8 7 0 0 0,17-20 0 0 0,-1 1 0 0 0,1-1 0 0 0,0 1 0 0 0,0-1 0 0 0,0 1 0 0 0,1 0 0 0 0,-3 8 0 0 0,3-6 0 0 0,-1 0 0 0 0,1 0 0 0 0,-7 8 0 0 0,6-11 0 0 0,1 1 0 0 0,0-1 0 0 0,0 1 0 0 0,1-1 0 0 0,0 1 0 0 0,0 0 0 0 0,-2 10 0 0 0,1-7 0 0 0,2-7 0 0 0,0 1 0 0 0,1 0 0 0 0,-1-1 0 0 0,0 1 0 0 0,1 0 0 0 0,0-1 0 0 0,0 1 0 0 0,0 0 0 0 0,0 2 0 0 0,0-3 0 0 0,0 0 0 0 0,0-1 0 0 0,1 1 0 0 0,-1 0 0 0 0,0-1 0 0 0,1 1 0 0 0,-1-1 0 0 0,1 1 0 0 0,0-1 0 0 0,-1 1 0 0 0,1-1 0 0 0,1 3 0 0 0,7 4 0 0 0,-5-7 0 0 0,0 0 0 0 0,0 0 0 0 0,0 0 0 0 0,1-1 0 0 0,-1 1 0 0 0,0-1 0 0 0,0 0 0 0 0,1 0 0 0 0,-1-1 0 0 0,0 1 0 0 0,0-1 0 0 0,0 0 0 0 0,0 0 0 0 0,7-3 0 0 0,-4 2 0 0 0,0-1 0 0 0,0 0 0 0 0,0-1 0 0 0,-1 0 0 0 0,1 0 0 0 0,-1 0 0 0 0,0-1 0 0 0,6-6 0 0 0,16-12 0 0 0,-16 13 0 0 0,0-1 0 0 0,-1-1 0 0 0,0 1 0 0 0,12-18 0 0 0,-11 14 0 0 0,38-53 688 0 0,73-135 1 0 0,-114 186-626 0 0,41-88 419 0 0,-16 30-356 0 0,-28 63-126 0 0,-3 6 0 0 0,-1 1 0 0 0,2-1 0 0 0,5-8 0 0 0,-16 19 0 0 0,2 1 0 0 0,-1-1 0 0 0,-9 12 0 0 0,-3 15 0 0 0,2 0 0 0 0,-19 54 0 0 0,-8 26 0 0 0,15-41 0 0 0,-19 76 0 0 0,44-133 0 0 0,0 0 0 0 0,1 0 0 0 0,1 21 0 0 0,2-12 0 0 0,3-15 0 0 0,-1-4 0 0 0,4 5 0 0 0,-5-8 0 0 0,0 0 0 0 0,1 0 0 0 0,-1 0 0 0 0,0-1 0 0 0,1 1 0 0 0,-1-1 0 0 0,1 1 0 0 0,-1-1 0 0 0,1 0 0 0 0,-1 0 0 0 0,1 0 0 0 0,-1 0 0 0 0,1 0 0 0 0,-1 0 0 0 0,1-1 0 0 0,-1 1 0 0 0,0-1 0 0 0,1 0 0 0 0,-1 0 0 0 0,5-2 0 0 0,2-1 0 0 0,1-1 0 0 0,-1-1 0 0 0,13-9 0 0 0,1-3 0 0 0,-2-1 0 0 0,0-1 0 0 0,24-31 0 0 0,47-73 0 0 0,-62 80 0 0 0,-27 39 0 0 0,-7 8 0 0 0,1-1 0 0 0,0-1 0 0 0,-6 11 0 0 0,5-4 72 0 0,4-7 299 0 0,0-1 117 0 0,0 0 21 0 0,0 0-134 0 0,0 0-577 0 0,0 0-248 0 0,0 0-50 0 0,2 0 58 0 0,17 0 678 0 0,-18-1-168 0 0,1-2-319 0 0,-2 11 33 0 0,0-5 218 0 0,0-2 0 0 0,0 0 0 0 0,0 0 0 0 0,0 0 0 0 0,0 0 0 0 0,0 0 0 0 0,0 0 0 0 0,-1 0 0 0 0,1 0 0 0 0,0 0 0 0 0,-1 0 0 0 0,1 0 0 0 0,-1 0 0 0 0,1 0 0 0 0,-1 0 0 0 0,0 0 0 0 0,-4 8 0 0 0,1 0 0 0 0,6 1 0 0 0,2 1 0 0 0,0-1 0 0 0,1 1 0 0 0,0-1 0 0 0,-5-9 0 0 0,1 0 0 0 0,0 0 0 0 0,0 0 0 0 0,-1 0 0 0 0,1 1 0 0 0,-1-1 0 0 0,1 0 0 0 0,-1 0 0 0 0,1 0 0 0 0,-1 1 0 0 0,0-1 0 0 0,0 0 0 0 0,1 3 0 0 0,-2 0 0 0 0,2-2 0 0 0,-1 1 0 0 0,1 0 0 0 0,-1 0 0 0 0,0-1 0 0 0,-1 1 0 0 0,1 0 0 0 0,0 0 0 0 0,-1 0 0 0 0,1-1 0 0 0,-1 1 0 0 0,0 0 0 0 0,0-1 0 0 0,-2 4 0 0 0,3-5 0 0 0,-2 8 0 0 0,2-7 0 0 0,0 1 0 0 0,-1-1 0 0 0,1 1 0 0 0,-1-1 0 0 0,1 0 0 0 0,-1 1 0 0 0,0-1 0 0 0,0 0 0 0 0,-2 2 0 0 0,-18 33 0 0 0,-8 12 0 0 0,26-40 0 0 0,-1 0 0 0 0,3 5 0 0 0,4-10 0 0 0,-1-3 0 0 0,3 8 0 0 0,5 1 0 0 0,-5-10 0 0 0,-3 0 0 0 0,16 4 0 0 0,-9-4 0 0 0,2-3 0 0 0,-4-2-72 0 0,-6 4-299 0 0,-1 1-117 0 0,0 0-21 0 0,0 0-71 0 0,0 0-285 0 0,-9-2-2511 0 0,0 1-4475 0 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9:51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256 555 13823 0 0,'0'0'315'0'0,"0"0"45"0"0,2-2 21 0 0,4-2-131 0 0,-3 2-216 0 0,0 0 1 0 0,0 0-1 0 0,0 0 0 0 0,-1-1 1 0 0,5-4-1 0 0,-4 5 203 0 0,-2 1 1 0 0,1-1-1 0 0,0-1 0 0 0,0 1 0 0 0,-1 0 0 0 0,1 0 0 0 0,-1 0 1 0 0,1-1-1 0 0,-1 1 0 0 0,0-1 0 0 0,0 1 0 0 0,0-1 0 0 0,-1 0 1 0 0,1 1-1 0 0,0-6 0 0 0,4-11 1079 0 0,-4 18-1160 0 0,-1 0 0 0 0,1-1 0 0 0,-1 1 1 0 0,1-1-1 0 0,-1 0 0 0 0,0 1 1 0 0,1-1-1 0 0,-1 1 0 0 0,0-1 0 0 0,0 1 1 0 0,0-1-1 0 0,0 0 0 0 0,-1 1 1 0 0,1-1-1 0 0,0 1 0 0 0,-1-1 1 0 0,1 1-1 0 0,-2-3 0 0 0,2 0 140 0 0,0 3-254 0 0,0 1 0 0 0,0-1 1 0 0,0 0-1 0 0,-1 1 0 0 0,1-1 0 0 0,0 0 0 0 0,0 1 0 0 0,0-1 1 0 0,0 0-1 0 0,-1 1 0 0 0,1-1 0 0 0,0 0 0 0 0,-1 1 1 0 0,1-1-1 0 0,0 1 0 0 0,-1-1 0 0 0,1 1 0 0 0,-1-1 0 0 0,1 1 1 0 0,-1-1-1 0 0,1 1 0 0 0,-1-1 0 0 0,1 1 0 0 0,-1-1 1 0 0,1 1-1 0 0,-1 0 0 0 0,0-1 0 0 0,1 1 0 0 0,-1 0 1 0 0,0 0-1 0 0,1-1 0 0 0,-1 1 0 0 0,0 0 0 0 0,1 0 0 0 0,-1 0 1 0 0,0 0-1 0 0,1 0 0 0 0,-1 0 0 0 0,0 0 0 0 0,0 0 1 0 0,1 0-1 0 0,-1 0 0 0 0,0 1 0 0 0,-6 1-42 0 0,1 1 0 0 0,0 0 0 0 0,0 0 0 0 0,0 0 0 0 0,0 1 0 0 0,0 0 0 0 0,1 0 0 0 0,-1 0 0 0 0,-7 9 0 0 0,-13 10 0 0 0,2-3 0 0 0,2 1 0 0 0,0 2 0 0 0,1 0 0 0 0,1 1 0 0 0,-32 51 0 0 0,48-68 0 0 0,-5 6 0 0 0,-10 24 0 0 0,14-26 0 0 0,6-1 0 0 0,-1-10 0 0 0,1 1 0 0 0,-1 0 0 0 0,0-1 0 0 0,1 1 0 0 0,-1 0 0 0 0,1-1 0 0 0,-1 1 0 0 0,1-1 0 0 0,0 1 0 0 0,-1-1 0 0 0,1 1 0 0 0,0-1 0 0 0,-1 1 0 0 0,1-1 0 0 0,0 0 0 0 0,-1 1 0 0 0,1-1 0 0 0,0 0 0 0 0,0 0 0 0 0,-1 0 0 0 0,1 1 0 0 0,0-1 0 0 0,1 0 0 0 0,0 0 0 0 0,1 0 0 0 0,-1 0 0 0 0,0-1 0 0 0,1 1 0 0 0,-1-1 0 0 0,0 1 0 0 0,5-3 0 0 0,0 0 0 0 0,0 0 0 0 0,0-1 0 0 0,0 0 0 0 0,6-5 0 0 0,59-49 0 0 0,-59 47 0 0 0,0 0 0 0 0,21-25 0 0 0,-6 6 0 0 0,-5 5 0 0 0,27-40 0 0 0,-17 21 0 0 0,-4 7 339 0 0,-1-2-1 0 0,-3 0 1 0 0,-1-2 0 0 0,-2-1-1 0 0,27-71 1 0 0,-33 71-321 0 0,13-43-20 0 0,-28 76 2 0 0,-1 9 0 0 0,0 0 0 0 0,0 0 0 0 0,0 0 0 0 0,0 0 0 0 0,0-1 0 0 0,0 1 0 0 0,0 0 0 0 0,0 0 0 0 0,0 0 0 0 0,0 0 0 0 0,0 0 0 0 0,0-1 0 0 0,0 1 0 0 0,0 0 0 0 0,0 0 0 0 0,0 0 0 0 0,0 0 0 0 0,-1 0 0 0 0,1-1 0 0 0,0 1 0 0 0,0 0 0 0 0,0 0 0 0 0,0 0 0 0 0,0 0 0 0 0,0 0 0 0 0,-1 0 0 0 0,1 0 0 0 0,0 0 0 0 0,0 0 0 0 0,0-1 0 0 0,0 1 0 0 0,0 0 0 0 0,-1 0 0 0 0,1 0 0 0 0,0 0 0 0 0,0 0 0 0 0,0 0 0 0 0,0 0 0 0 0,0 0 0 0 0,-1 0 0 0 0,1 0 0 0 0,0 0 0 0 0,0 0 0 0 0,0 0 0 0 0,0 0 0 0 0,-1 0 0 0 0,1 0 0 0 0,0 1 0 0 0,0-1 0 0 0,0 0 0 0 0,0 0 0 0 0,-1 0 0 0 0,-2 3 0 0 0,-3 2 0 0 0,1 0 0 0 0,0 1 0 0 0,0-1 0 0 0,0 1 0 0 0,1 0 0 0 0,0 0 0 0 0,-5 12 0 0 0,-8 10 0 0 0,1-2 0 0 0,-16 36 0 0 0,8-13 0 0 0,-44 102 0 0 0,8-14 0 0 0,47-109 0 0 0,-12 36 0 0 0,15-35 0 0 0,7-20 0 0 0,0 1 0 0 0,0 0 0 0 0,1 0 0 0 0,-1 13 0 0 0,3-20 0 0 0,0 0 0 0 0,-1 1 0 0 0,2-1 0 0 0,-1 0 0 0 0,0 0 0 0 0,1 1 0 0 0,-1-1 0 0 0,2 4 0 0 0,-1-6 0 0 0,0 1 0 0 0,-1-1 0 0 0,1 0 0 0 0,0 1 0 0 0,0-1 0 0 0,0 0 0 0 0,0 0 0 0 0,0 0 0 0 0,0 0 0 0 0,3 2 0 0 0,-3-2 0 0 0,0 0 0 0 0,0 0 0 0 0,1 0 0 0 0,-1 0 0 0 0,0 0 0 0 0,0 0 0 0 0,1 0 0 0 0,-1-1 0 0 0,1 1 0 0 0,-1 0 0 0 0,3 0 0 0 0,0 0 0 0 0,8 4 0 0 0,4-2 0 0 0,-11-4 0 0 0,-3-1 0 0 0,6 0 0 0 0,-1 0 0 0 0,0-1 0 0 0,0 0 0 0 0,0-1 0 0 0,12-7 0 0 0,5-4 0 0 0,-7 6 0 0 0,-1-2 0 0 0,-1 1 0 0 0,0-2 0 0 0,18-18 0 0 0,49-58 0 0 0,1-16 0 0 0,-40 51 0 0 0,-33 36 0 0 0,-10 17 0 0 0,0 0 0 0 0,0 0-1 0 0,0 0 1 0 0,0 0 0 0 0,0 0-1 0 0,-1 0 1 0 0,1 0 0 0 0,0 1 0 0 0,0-1-1 0 0,0 0 1 0 0,0 0 0 0 0,-1-1 0 0 0,1 1-1 0 0,0 0 1 0 0,0 0 0 0 0,0 0-1 0 0,0 0 1 0 0,0 0 0 0 0,-1 0 0 0 0,1 0-1 0 0,0 0 1 0 0,0 0 0 0 0,0 0 0 0 0,0 0-1 0 0,0 0 1 0 0,-1 0 0 0 0,1 0-1 0 0,0-1 1 0 0,0 1 0 0 0,0 0 0 0 0,0 0-1 0 0,0 0 1 0 0,0 0 0 0 0,0 0 0 0 0,0-1-1 0 0,0 1 1 0 0,-1 0 0 0 0,1 0-1 0 0,0 0 1 0 0,0 0 0 0 0,0 0 0 0 0,0-1-1 0 0,0 1 1 0 0,0 0 0 0 0,0 0 0 0 0,0 0-1 0 0,0 0 1 0 0,0 0 0 0 0,0-1 0 0 0,0 1-1 0 0,0 0 1 0 0,0 0 0 0 0,0 0-1 0 0,0 0 1 0 0,1-1 0 0 0,-1 1 0 0 0,0 0-1 0 0,0 0 1 0 0,0 0 0 0 0,0 0 0 0 0,0 0-1 0 0,0 0 1 0 0,0-1 0 0 0,1 1-1 0 0,-12 6 60 0 0,10-6-28 0 0,-10 7 946 0 0,-17 13 22 0 0,27-20-999 0 0,0 1 0 0 0,0-1 0 0 0,0 1 0 0 0,1-1 0 0 0,-1 1 0 0 0,0 0 0 0 0,0-1 0 0 0,0 1 0 0 0,1 0 0 0 0,-1 0 0 0 0,0 0 0 0 0,1 0 0 0 0,-1 0 0 0 0,0-1 0 0 0,1 1 0 0 0,0 0 0 0 0,-1 0 0 0 0,1 0 0 0 0,-1 0 0 0 0,1 0 0 0 0,0 1 0 0 0,0-1 0 0 0,-1 1 0 0 0,1 3 0 0 0,-6 14 0 0 0,-1-2 0 0 0,5-15 0 0 0,-1 6 0 0 0,-12 18 0 0 0,11-20 0 0 0,1 0 0 0 0,0 0 0 0 0,-3 9 0 0 0,-3 8 0 0 0,3-10 0 0 0,1-3 0 0 0,0 0 0 0 0,-1 0 0 0 0,-8 11 0 0 0,11-17 0 0 0,1-2 0 0 0,1 0 0 0 0,-1 0 0 0 0,1 0 0 0 0,0 0 0 0 0,-1 0 0 0 0,1 1 0 0 0,0-1 0 0 0,0 0 0 0 0,1 1 0 0 0,-1-1 0 0 0,0 1 0 0 0,1-1 0 0 0,0 1 0 0 0,-1-1 0 0 0,1 4 0 0 0,-1-3 0 0 0,4 15 0 0 0,-3-12 0 0 0,0-4 0 0 0,0 0 0 0 0,0 0 0 0 0,1-1 0 0 0,-1 1 0 0 0,1 0 0 0 0,-1 0 0 0 0,1-1 0 0 0,0 1 0 0 0,-1 0 0 0 0,1 0 0 0 0,0-1 0 0 0,2 3 0 0 0,-3-3 0 0 0,1 1 0 0 0,0 0 0 0 0,1-1 0 0 0,-1 1 0 0 0,0 0 0 0 0,0-1 0 0 0,1 1 0 0 0,-1-1 0 0 0,1 1 0 0 0,0-1 0 0 0,-1 0 0 0 0,1 1 0 0 0,0-1 0 0 0,0 0 0 0 0,0 0 0 0 0,-1 0 0 0 0,1-1 0 0 0,3 2 0 0 0,12 3 0 0 0,-14-4 0 0 0,-1-1 0 0 0,-1 1 0 0 0,0-1 0 0 0,0 0 0 0 0,0 1 0 0 0,0-1 0 0 0,1 0 0 0 0,-1 0 0 0 0,0 0 0 0 0,0 0 0 0 0,0 0 0 0 0,1 0 0 0 0,-1 0 0 0 0,0 0 0 0 0,0 0 0 0 0,0-1 0 0 0,0 1 0 0 0,1 0 0 0 0,-1-1 0 0 0,0 1 0 0 0,1-2 0 0 0,3 0 0 0 0,0 0 0 0 0,1-1 0 0 0,0 0 0 0 0,-1 0 0 0 0,0-1 0 0 0,1 0 0 0 0,-2 0 0 0 0,1 0 0 0 0,0 0 0 0 0,-1-1 0 0 0,0 0 0 0 0,0 0 0 0 0,0 0 0 0 0,0 0 0 0 0,-1-1 0 0 0,0 1 0 0 0,4-10 0 0 0,1-6 0 0 0,0 0 0 0 0,-1 0 0 0 0,5-31 0 0 0,-11 46 0 0 0,7-48 0 0 0,-7 49 0 0 0,-1 1 0 0 0,0-1 0 0 0,0 1 0 0 0,-1-1 0 0 0,1 1 0 0 0,-1 0 0 0 0,0-1 0 0 0,0 1 0 0 0,-3-8 0 0 0,3 10-54 0 0,0 1 0 0 0,0 0-1 0 0,0-1 1 0 0,0 1 0 0 0,0 0 0 0 0,-1-1 0 0 0,1 1-1 0 0,0 0 1 0 0,-1 0 0 0 0,1 0 0 0 0,0 0 0 0 0,-1 0-1 0 0,1 1 1 0 0,-1-1 0 0 0,0 0 0 0 0,1 1 0 0 0,-1-1-1 0 0,0 1 1 0 0,1-1 0 0 0,-1 1 0 0 0,0 0 0 0 0,1 0-1 0 0,-1 0 1 0 0,0 0 0 0 0,1 0 0 0 0,-1 0 0 0 0,-2 1-1 0 0,0-1-210 0 0,-2 0-693 0 0,1 1-1 0 0,0 0 0 0 0,0 0 0 0 0,0 0 0 0 0,0 1 1 0 0,0 0-1 0 0,0 0 0 0 0,-8 5 0 0 0,9-5 258 0 0,-10 5-1858 0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9:51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0,'0'0'356'0'0,"0"0"50"0"0,0 0 20 0 0,0 0-42 0 0,0 0-112 0 0,2 1 463 0 0,4 5-289 0 0,1 0 1 0 0,0-1-1 0 0,1 0 0 0 0,-1-1 1 0 0,1 0-1 0 0,-1 0 0 0 0,1 0 1 0 0,1-1-1 0 0,-1 0 0 0 0,0-1 1 0 0,1 0-1 0 0,-1 0 0 0 0,1-1 1 0 0,0 0-1 0 0,-1 0 0 0 0,1-1 1 0 0,0 0-1 0 0,0-1 0 0 0,-1 0 1 0 0,12-2-1 0 0,-15 2-732 0 0,0 1-1 0 0,-1-2 1 0 0,1 1 0 0 0,0 0 0 0 0,0-1-1 0 0,0 0 1 0 0,-1 0 0 0 0,1 0-1 0 0,-1-1 1 0 0,0 0 0 0 0,1 1-1 0 0,-1-2 1 0 0,0 1 0 0 0,3-4-1 0 0,0 0-8242 0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11:21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35 4607 0 0,'-3'-4'102'0'0,"-7"-12"20"0"0,7 12 6 0 0,3 4 51 0 0,0 0 213 0 0,0 0 96 0 0,0 0 21 0 0,0 0 3 0 0,0 0 0 0 0,0 0 0 0 0,0 0 0 0 0,0 0 0 0 0,0 0 0 0 0,0 0 0 0 0,0 0 0 0 0,0 0-69 0 0,0 0-222 0 0,0 0 166 0 0,0 0 101 0 0,0 0 21 0 0,0 0-66 0 0,-1 2 72 0 0,0-1-927 0 0,-13 5 4405 0 0,13-6-3844 0 0,-11-1 1035 0 0,16 1 1109 0 0,11-2-1215 0 0,-6-1-561 0 0,-1 0-245 0 0,1 0 0 0 0,0 1 0 0 0,12-2 0 0 0,-11 3-272 0 0,6 0 0 0 0,-16 1 0 0 0,28 6 0 0 0,-24-6 0 0 0,14 4 0 0 0,7 6 0 0 0,-20-9 0 0 0,0 1 0 0 0,0-1 0 0 0,0 0 0 0 0,1 0 0 0 0,-1 0 0 0 0,0-1 0 0 0,1 0 0 0 0,6-1 0 0 0,46-6 0 0 0,-30 2 0 0 0,-16 4 0 0 0,3-2 0 0 0,-13 2 0 0 0,13 2 0 0 0,-1 0-47 0 0,-12 1 169 0 0,1-1-252 0 0,9-1-644 0 0,-18-7-2418 0 0,0 0-3971 0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11:23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0 290 8287 0 0,'0'0'191'0'0,"0"0"26"0"0,0 0 9 0 0,0 0 42 0 0,0 0 158 0 0,0 0 72 0 0,0 0 12 0 0,0 0 2 0 0,0 0 0 0 0,0 0 0 0 0,0 0 0 0 0,0 0 0 0 0,0 0 0 0 0,0 0 0 0 0,0 0 0 0 0,0 0 0 0 0,0 0 0 0 0,0 0 0 0 0,3-13 1536 0 0,4-3-1527 0 0,1 1 0 0 0,11-15 0 0 0,-6 4 461 0 0,-11 20-774 0 0,1 1-1 0 0,-1 0 1 0 0,1 0 0 0 0,5-7 0 0 0,2-1 331 0 0,-1 0-1 0 0,12-22 1 0 0,-17 30-536 0 0,-1 0-1 0 0,1-1 1 0 0,-1 1-1 0 0,2 0 0 0 0,-1 1 1 0 0,6-7-1 0 0,0 2-2 0 0,0-1 0 0 0,12-18-1 0 0,-16 20 1 0 0,-8 11 0 0 0,0 2 0 0 0,-1 0 0 0 0,0 0 0 0 0,0 0 0 0 0,0-1 0 0 0,-1 0 0 0 0,-6 7 0 0 0,10-11 0 0 0,0 0 0 0 0,-1 1 0 0 0,1-1 0 0 0,0 0 0 0 0,-1 1 0 0 0,1-1 0 0 0,0 0 0 0 0,-1 1 0 0 0,1-1 0 0 0,0 0 0 0 0,0 1 0 0 0,0-1 0 0 0,-1 0 0 0 0,1 1 0 0 0,0-1 0 0 0,0 1 0 0 0,0-1 0 0 0,0 0 0 0 0,0 1 0 0 0,0-1 0 0 0,0 1 0 0 0,0-1 0 0 0,0 0 0 0 0,0 1 0 0 0,1 0 0 0 0,0 0 0 0 0,1 0 0 0 0,-1 0 0 0 0,0 0 0 0 0,1 0 0 0 0,-1 0 0 0 0,0-1 0 0 0,1 1 0 0 0,-1-1 0 0 0,1 1 0 0 0,0-1 0 0 0,-1 0 0 0 0,1 1 0 0 0,-1-1 0 0 0,1 0 0 0 0,-1 0 0 0 0,1 0 0 0 0,0 0 0 0 0,-1 0 0 0 0,1 0 0 0 0,1-1 0 0 0,5 0 0 0 0,0 0 0 0 0,-1 0 0 0 0,12-4 0 0 0,-11 2 0 0 0,9-3 0 0 0,27-6 0 0 0,-33 10 72 0 0,-9 2 299 0 0,-2 2 117 0 0,-2 6-540 0 0,1 0 0 0 0,-1 0 0 0 0,0-1 0 0 0,-6 12 0 0 0,1-1 732 0 0,-8 29 1 0 0,14-44-679 0 0,0 1-1 0 0,0-1 1 0 0,1 0 0 0 0,-1 0-1 0 0,1 1 1 0 0,-1-1 0 0 0,1 0-1 0 0,0 1 1 0 0,0-1-1 0 0,1 4 1 0 0,0 1-4 0 0,1 3 2 0 0,2 10 0 0 0,-1-14 0 0 0,2 7 0 0 0,0-3 0 0 0,1-2 0 0 0,4 8 0 0 0,-10-16-13 0 0,0-1 0 0 0,1 1 0 0 0,-1-1 0 0 0,0 0 0 0 0,1 1 1 0 0,-1-1-1 0 0,1 1 0 0 0,-1-1 0 0 0,1 0 0 0 0,-1 1 0 0 0,1-1 0 0 0,-1 0 0 0 0,1 0 0 0 0,-1 1 0 0 0,1-1 0 0 0,-1 0 0 0 0,1 0 0 0 0,-1 0 0 0 0,1 0 1 0 0,-1 1-1 0 0,1-1 0 0 0,-1 0 0 0 0,1 0 0 0 0,0 0 0 0 0,-1 0 0 0 0,1 0 0 0 0,-1 0 0 0 0,1-1 0 0 0,-1 1 0 0 0,1 0 0 0 0,-1 0 0 0 0,1 0 0 0 0,0 0 1 0 0,-1-1-1 0 0,1 1 0 0 0,-1 0 0 0 0,1-1 0 0 0,14-13-784 0 0,-14 13 701 0 0,11-13-877 0 0,-2 0 0 0 0,0-1 0 0 0,0 0 0 0 0,7-17 0 0 0,4-12-562 0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6:10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9 6447 0 0,'0'0'298'0'0,"0"0"-10"0"0,0 0-50 0 0,0 0 493 0 0,0 0 238 0 0,0 0 45 0 0,0 0-61 0 0,0 0-288 0 0,-14-9 2887 0 0,7 9-3397 0 0,-9 1 336 0 0,16-1-447 0 0,-1 0-1 0 0,1 0 1 0 0,-1 0-1 0 0,1 0 1 0 0,-1 0-1 0 0,1 0 1 0 0,-1 0-1 0 0,1 0 1 0 0,0 0-1 0 0,-1 1 1 0 0,1-1-1 0 0,-1 0 1 0 0,1 0-1 0 0,0 0 1 0 0,-1 1-1 0 0,1-1 1 0 0,-1 0-1 0 0,1 0 0 0 0,0 1 1 0 0,-1-1-1 0 0,-9 8 602 0 0,3-5-557 0 0,5-2 283 0 0,2-1 117 0 0,0 0 21 0 0,0 1-66 0 0,-4 10-278 0 0,3-9-163 0 0,-6 8-4 0 0,1-3 2 0 0,-2-3 0 0 0,2 0 72 0 0,5-3 299 0 0,1-1 117 0 0,0 0 21 0 0,0 0-66 0 0,0 0-222 0 0,0 0 166 0 0,0 0 101 0 0,0 0 21 0 0,0 0-66 0 0,2 1-294 0 0,15 5-133 0 0,-8-5-16 0 0,5-1 0 0 0,-12 0 0 0 0,13-3 0 0 0,-4 2 0 0 0,-10 1 0 0 0,0 0 0 0 0,0 0 0 0 0,0 0 0 0 0,0 1 0 0 0,0-1 0 0 0,0 0 0 0 0,0 0 0 0 0,0 1 0 0 0,0-1 0 0 0,0 0 0 0 0,0 1 0 0 0,0-1 0 0 0,0 1 0 0 0,1 0 0 0 0,4 1 0 0 0,19-8 0 0 0,-16 3 0 0 0,4 0 0 0 0,-11 4 0 0 0,19-10 0 0 0,-19 8 0 0 0,-1 0 0 0 0,-1 1 0 0 0,1-1 0 0 0,0 1 0 0 0,-1 0 0 0 0,1-1 0 0 0,-1 1 0 0 0,1 0 0 0 0,0-1 0 0 0,-1 1 0 0 0,1 0 0 0 0,0 0 0 0 0,-1-1 0 0 0,1 1 0 0 0,0 0 0 0 0,-1 0 0 0 0,1 0 0 0 0,0 0 0 0 0,0 0 0 0 0,-1 0 0 0 0,1 0 0 0 0,0 0 0 0 0,-1 0 0 0 0,1 1 0 0 0,0-1 0 0 0,-1 0 0 0 0,2 1 0 0 0,0 0 0 0 0,9 1 0 0 0,-1 2 0 0 0,0 0 0 0 0,0-1 0 0 0,0 0 0 0 0,1 0 0 0 0,-1-1 0 0 0,0 1 0 0 0,1-1 0 0 0,-1 0 0 0 0,1-1 0 0 0,-1 0 0 0 0,1 0 0 0 0,-1 0 0 0 0,1 1 0 0 0,1 0 0 0 0,-1 0 0 0 0,-1 0 0 0 0,1-2 0 0 0,22 2 0 0 0,-14-2 1440 0 0,-17 0-1065 0 0,-2 0-577 0 0,0 0-248 0 0,0 0-50 0 0,2 0 58 0 0,19 3 277 0 0,-11 1 165 0 0,-1 0 0 0 0,0-1 0 0 0,13-1 0 0 0,-3-3 0 0 0,-9 1 0 0 0,9-2 603 0 0,23-4-1 0 0,-35 4-1200 0 0,-4 1 156 0 0,-2 0 472 0 0,1 0-1 0 0,0 0 0 0 0,-1 0 0 0 0,1 0 0 0 0,0 0 0 0 0,0 0 0 0 0,0 1 1 0 0,-1-1-1 0 0,1 1 0 0 0,3-1 0 0 0,17-4 1413 0 0,-22 5-1442 0 0,0 0-1 0 0,-1 0 1 0 0,1 0-1 0 0,0 0 1 0 0,0 1-1 0 0,0-1 1 0 0,0 0-1 0 0,0 0 1 0 0,0 0-1 0 0,0 0 1 0 0,0 0-1 0 0,0 1 0 0 0,0-1 1 0 0,0 0-1 0 0,0 0 1 0 0,0 0-1 0 0,1 0 1 0 0,-1 0-1 0 0,0 0 1 0 0,0 1-1 0 0,0-1 1 0 0,0 0-1 0 0,0 0 1 0 0,0 0-1 0 0,0 0 1 0 0,0 0-1 0 0,0 0 1 0 0,0 0-1 0 0,0 1 1 0 0,1-1-1 0 0,-1 0 1 0 0,0 0-1 0 0,0 0 1 0 0,0 0-1 0 0,0 0 1 0 0,0 0-1 0 0,0 0 1 0 0,1 0-1 0 0,-1 0 1 0 0,0 0-1 0 0,0 0 1 0 0,0 0-1 0 0,0 0 1 0 0,0 0-1 0 0,0 0 1 0 0,1 0-1 0 0,-1 0 1 0 0,0 0-1 0 0,0 0 1 0 0,0 0-1 0 0,0 0 1 0 0,0 0-1 0 0,1 0 1 0 0,-1 0-1 0 0,0 0 1 0 0,0 0-1 0 0,0 0 1 0 0,0 0-1 0 0,0 0 1 0 0,-7 10 80 0 0,6-9-66 0 0,-15 6-2934 0 0,16-7-5272 0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4:41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149 136 1839 0 0,'0'0'83'0'0,"0"0"49"0"0,0 0 165 0 0,0 0 73 0 0,0 0 12 0 0,0 0-24 0 0,0 0-112 0 0,0 0-43 0 0,0 0-10 0 0,0 0 31 0 0,0 0 135 0 0,0 0 60 0 0,0 0 11 0 0,0 0 6 0 0,2-1 18 0 0,12-15 472 0 0,-12 14-480 0 0,-2 2-78 0 0,0 0-31 0 0,0 0-8 0 0,2-1-3 0 0,5-5-13 0 0,-6 4-8 0 0,-1 2-1 0 0,0 0-14 0 0,0 0-64 0 0,0 0-30 0 0,0 0-4 0 0,0 0-9 0 0,0 0-39 0 0,0 0-16 0 0,0 0-7 0 0,0 0-10 0 0,0 0-38 0 0,0 0-3 0 0,0 0 15 0 0,0 0-16 0 0,0 0-1 0 0,0 0 15 0 0,0 0 1 0 0,0 0 9 0 0,0 0 3 0 0,0 0 0 0 0,2-1-4 0 0,-1 1-71 0 0,-1 0 0 0 0,0 0 0 0 0,1 0 1 0 0,-1 0-1 0 0,0 0 0 0 0,0 0 0 0 0,1 0 0 0 0,-1-1 0 0 0,0 1 0 0 0,0 0 0 0 0,1 0 0 0 0,-1 0 0 0 0,0 0 0 0 0,0-1 0 0 0,0 1 0 0 0,1 0 0 0 0,-1 0 0 0 0,0 0 0 0 0,0-1 0 0 0,0 1 0 0 0,0 0 0 0 0,0 0 0 0 0,1-1 1 0 0,-1 1-1 0 0,0 0 0 0 0,0 0 0 0 0,0-1 0 0 0,0 1 0 0 0,0 0 0 0 0,0 0 0 0 0,0-1 0 0 0,-8-4 1191 0 0,3 3-1348 0 0,3 1 254 0 0,2 1 2 0 0,0 0 10 0 0,0 0 39 0 0,0 0 20 0 0,0 0 3 0 0,0 0-5 0 0,0 0-22 0 0,0 0-5 0 0,0 0 0 0 0,0 0 0 0 0,0 0-1 0 0,0 0-6 0 0,0 0-1 0 0,0 0-9 0 0,0 0-40 0 0,-2-1 13 0 0,0-3-100 0 0,-11-3 105 0 0,9 7-65 0 0,-3 1 21 0 0,6-1 5 0 0,1 0 4 0 0,-14 4 90 0 0,9-3-146 0 0,5 0-29 0 0,-1 1 12 0 0,-25 13 165 0 0,-10 4 1832 0 0,15-7-2415 0 0,19-12-74 0 0,2 0-29 0 0,0 0 66 0 0,-2 1 362 0 0,-17 7 1584 0 0,17-8-1955 0 0,2 0-49 0 0,0 0 60 0 0,0 0 309 0 0,0 0 183 0 0,-2 0 27 0 0,-6 2-7 0 0,6-2-7 0 0,2 0-1 0 0,0 0 0 0 0,14 5 0 0 0,-3-3-53 0 0,0-2 81 0 0,0 0 1 0 0,12-1 0 0 0,-6 0-46 0 0,-15 1 28 0 0,41-8 258 0 0,-41 7-261 0 0,1 1 0 0 0,23-8 64 0 0,-23 8-72 0 0,0-1 0 0 0,35-3 158 0 0,-35 3-156 0 0,-3 1-2 0 0,2 0-10 0 0,21-5 244 0 0,-20 5-234 0 0,-3 0 0 0 0,2 0 6 0 0,9 0 15 0 0,-9 0-13 0 0,12 2 84 0 0,-2-2-71 0 0,-7-1-37 0 0,8-1-25 0 0,1 0 20 0 0,-2 2-22 0 0,-7-1 22 0 0,7 0-22 0 0,3-2 35 0 0,-4 1 19 0 0,-6 1-7 0 0,6 0 2 0 0,-3-1 1 0 0,14 0-6 0 0,8 2 53 0 0,-16 0-108 0 0,0 0-10 0 0,0 0 0 0 0,0 0 0 0 0,0 0 0 0 0,2 0 0 0 0,-2 1 11 0 0,0-1 32 0 0,2-1-33 0 0,-1 1-10 0 0,-1-2 0 0 0,-2 0 11 0 0,-7 1 32 0 0,7-2-33 0 0,3 1-10 0 0,2 0 0 0 0,-15 2 0 0 0,2-2 0 0 0,25-7 0 0 0,-14 5 0 0 0,0 4 0 0 0,-1 0 0 0 0,2-1 0 0 0,6 0 0 0 0,0 2 0 0 0,-8-1 0 0 0,-14-1 0 0 0,21-3 0 0 0,-2-4 0 0 0,11 4 0 0 0,-16 2 0 0 0,0 0 0 0 0,0 1 0 0 0,0 2 0 0 0,-1 1 0 0 0,2-2 0 0 0,0 0 0 0 0,-1-1 0 0 0,0 1 0 0 0,-1 1 0 0 0,7-3 0 0 0,17 3 0 0 0,-23 0 0 0 0,0 0 0 0 0,0 1 0 0 0,1 1 0 0 0,-2 1 0 0 0,-11-4 0 0 0,17 1 0 0 0,1-4 0 0 0,-6 4 0 0 0,1 0 0 0 0,0-1 0 0 0,-1-4 0 0 0,6-3 0 0 0,-18 6 0 0 0,22 0 0 0 0,-10-1 0 0 0,0 0 0 0 0,1-2 0 0 0,-2 0 0 0 0,0-1 0 0 0,0 4 0 0 0,8 2 0 0 0,-17-1 0 0 0,16-6 0 0 0,19-4 0 0 0,-25 6 0 0 0,42-5 64 0 0,-48 6-63 0 0,0 1 40 0 0,31-1 45 0 0,-24 3-86 0 0,-1 0 0 0 0,0 0 0 0 0,0 1 0 0 0,0 0 0 0 0,0-3 0 0 0,0 0 0 0 0,0 6 0 0 0,0-5 0 0 0,-1-2 0 0 0,0 2 0 0 0,1 2 0 0 0,-1 0 0 0 0,-1-2 0 0 0,2 3 0 0 0,0-1 0 0 0,0-1 0 0 0,0-1 0 0 0,0 0 0 0 0,0 3 0 0 0,0 1 0 0 0,0-3 0 0 0,1-1 0 0 0,-1 2 0 0 0,-1 4 0 0 0,1-1 0 0 0,0-6 0 0 0,0-1 0 0 0,0 5 0 0 0,-1-4 0 0 0,-2-1 11 0 0,-9 3 42 0 0,-5 0 1 0 0,-8 2-44 0 0,1 0 1 0 0,6-1 32 0 0,-13 3-218 0 0,12-4-314 0 0,2-1 142 0 0,-9 0-256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0:43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 17503 0 0,'0'0'399'0'0,"0"0"60"0"0,0 0 21 0 0,2-1-59 0 0,6 0-276 0 0,-1-2 11 0 0,-6 3 570 0 0,-1 0 244 0 0,0 0 43 0 0,0 0-59 0 0,0 0-289 0 0,0 0-121 0 0,-1 4-293 0 0,1 1 0 0 0,-2-1 0 0 0,1 1 0 0 0,0-1 1 0 0,-1 0-1 0 0,0 0 0 0 0,0 1 0 0 0,-2 3 0 0 0,-7 14 497 0 0,9-18-734 0 0,0 1 1 0 0,1-1-1 0 0,0 1 0 0 0,0-1 1 0 0,0 1-1 0 0,0 0 0 0 0,1-1 1 0 0,-1 1-1 0 0,1 0 0 0 0,0 0 1 0 0,1 5-1 0 0,0-6-14 0 0,-1 16 0 0 0,-1-13 0 0 0,1-2-648 0 0,-1-5-953 0 0,0-11-2390 0 0,0 6 2574 0 0,-2-15-630 0 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3:12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4607 0 0,'0'0'102'0'0,"0"0"20"0"0,0 0 6 0 0,-1 4-21 0 0,-4 14-14 0 0,4-14 278 0 0,1-4 117 0 0,0 0 21 0 0,0 0 3 0 0,0 0 0 0 0,0 0-338 0 0,0 0 0 0 0,-1 0 0 0 0,1 0 0 0 0,0 0-1 0 0,0 0 1 0 0,-1 0 0 0 0,1 0 0 0 0,0 0 0 0 0,0 0-1 0 0,-1 0 1 0 0,1 0 0 0 0,0 0 0 0 0,0 0-1 0 0,-1 0 1 0 0,1 0 0 0 0,0-1 0 0 0,0 1 0 0 0,0 0-1 0 0,-1 0 1 0 0,1 0 0 0 0,0 0 0 0 0,0 0 0 0 0,0-1-1 0 0,-1 1 1 0 0,1 0 0 0 0,0 0 0 0 0,0 0 0 0 0,0-1-1 0 0,2 1 3124 0 0,16 9-1810 0 0,-7-5-1487 0 0,-1 0 0 0 0,-1-1 0 0 0,1-2 0 0 0,1 0 0 0 0,20 4 0 0 0,-27-4 0 0 0,13-2 0 0 0,-6 0 0 0 0,27-4 443 0 0,-36 4 45 0 0,-2 1 21 0 0,0 0-134 0 0,0 0-576 0 0,7-1-234 0 0,-2-1 210 0 0,1 1 1 0 0,0 0-1 0 0,0 0 1 0 0,10 0-1 0 0,-5 1 225 0 0,0-3 0 0 0,0 2 0 0 0,-1 1 0 0 0,-1-1 0 0 0,0-1 0 0 0,0 1 0 0 0,1 1 0 0 0,-1 0 0 0 0,1 1 0 0 0,5-2 0 0 0,-12-1 0 0 0,28 2 0 0 0,-28 1 0 0 0,13-3 0 0 0,-5 0 0 0 0,0-1 0 0 0,-8 2 0 0 0,0 3 0 0 0,31-4 0 0 0,-25 0 0 0 0,0 0 0 0 0,1 1 0 0 0,-1 0 0 0 0,1 2 0 0 0,-10-1 0 0 0,0 0 0 0 0,1 0 0 0 0,-1 0 0 0 0,1 0 0 0 0,-1 0 0 0 0,0 0 0 0 0,1 0 0 0 0,-1 0 0 0 0,0 0 0 0 0,1 0 0 0 0,-1 0 0 0 0,0 0 0 0 0,1 0 0 0 0,-1 0 0 0 0,0 1 0 0 0,1-1 0 0 0,-1 0 0 0 0,0 0 0 0 0,0 0 0 0 0,1 1 0 0 0,-1-1 0 0 0,0 0 0 0 0,0 0 0 0 0,1 1 0 0 0,-1-1 0 0 0,0 0 0 0 0,0 1 0 0 0,0-1 0 0 0,1 0 0 0 0,-1 1 0 0 0,0-1 0 0 0,0 0 0 0 0,0 1 0 0 0,0-1 0 0 0,0 1 0 0 0,-2 4 0 0 0,2-5 0 0 0,0 1 0 0 0,-1 0 0 0 0,1 0 0 0 0,0 0 0 0 0,0-1 0 0 0,-1 1 0 0 0,1 0 0 0 0,0 0 0 0 0,-1-1 0 0 0,1 1 0 0 0,-1 0 0 0 0,1 0 0 0 0,-1-1 0 0 0,1 1 0 0 0,-1-1 0 0 0,1 1 0 0 0,-1 0 0 0 0,0-1 0 0 0,1 1 0 0 0,-1-1 0 0 0,0 0 0 0 0,1 1 0 0 0,-1-1 0 0 0,0 1 0 0 0,0-1 0 0 0,1 0 0 0 0,-1 0 0 0 0,-1 1 0 0 0,-1-1 0 0 0,-6 4 0 0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9:10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55 4607 0 0,'0'0'102'0'0,"0"0"20"0"0,0 0 6 0 0,0 0 51 0 0,0 0 213 0 0,0 0 96 0 0,0 0 21 0 0,0 0-66 0 0,0 0-222 0 0,0 0 166 0 0,0 0 101 0 0,0 0 21 0 0,-2-2-66 0 0,-7-3-294 0 0,9 4-148 0 0,-1 1 0 0 0,1 0-1 0 0,0 0 1 0 0,-1 0 0 0 0,1 0 0 0 0,0 0-1 0 0,-1 0 1 0 0,1 0 0 0 0,0 0-1 0 0,-1 0 1 0 0,1 0 0 0 0,0 0-1 0 0,-1 0 1 0 0,1 0 0 0 0,0 0-1 0 0,-1 0 1 0 0,1 0 0 0 0,0 1 0 0 0,-1-1-1 0 0,1 0 1 0 0,0 0 0 0 0,-1 0-1 0 0,-3 5 72 0 0,3-3 299 0 0,1-2 117 0 0,0 0 21 0 0,0 0-66 0 0,0 0-222 0 0,0 0 166 0 0,0 0 101 0 0,0 0 21 0 0,0 0-66 0 0,-27 7 1162 0 0,24-6-1431 0 0,-11-2 332 0 0,12 1-135 0 0,-17 8 1234 0 0,18-7-1605 0 0,0 0 0 0 0,0 0 0 0 0,0-1 0 0 0,0 1 0 0 0,0-1 0 0 0,-1 1 0 0 0,1-1 0 0 0,0 1 0 0 0,0-1 0 0 0,0 1 0 0 0,-1-1 0 0 0,1 0 0 0 0,-3 0 0 0 0,1 0 0 0 0,-2 1-1 0 0,-5 0-16 0 0,-13-3 107 0 0,22 2 281 0 0,1 0 117 0 0,0 0 21 0 0,-1 0-66 0 0,-5-3-294 0 0,-1 0-61 0 0,5 2 283 0 0,2 1 117 0 0,0 0 21 0 0,0 0-66 0 0,1-1-294 0 0,4-6-133 0 0,3 0-16 0 0,-2 1 72 0 0,-5 5 299 0 0,-1 1 117 0 0,0 0 21 0 0,2-1-134 0 0,1 0-62 0 0,-1 0-320 0 0,0 0 0 0 0,0 0-1 0 0,0 1 1 0 0,0 0 0 0 0,0-1 0 0 0,0 1-1 0 0,0 0 1 0 0,0 0 0 0 0,0 0-1 0 0,4 0 1 0 0,4 0 7 0 0,0-3 0 0 0,4 2 0 0 0,-11 2 0 0 0,24-2 0 0 0,-24 0 0 0 0,15-1 0 0 0,3 3 0 0 0,0 2 0 0 0,67-7 0 0 0,-35 0 0 0 0,-44 3 0 0 0,0-2 72 0 0,-8 3 299 0 0,-1 0 117 0 0,0 0 21 0 0,0 0-66 0 0,2 0-294 0 0,7 1-133 0 0,5-1-16 0 0,-11-1 0 0 0,0 0 0 0 0,21 4 0 0 0,-12-1 0 0 0,-8-1 0 0 0,8 7 0 0 0,-2-4 0 0 0,0-2 0 0 0,1 0 0 0 0,4 1 0 0 0,-15-3 0 0 0,27-4 0 0 0,-17 3 0 0 0,4-3 0 0 0,-8 4 0 0 0,27-3 0 0 0,-23 3 0 0 0,1 1 0 0 0,-1-4 0 0 0,1 1 0 0 0,-1 1 0 0 0,1 0 0 0 0,-2 0 0 0 0,1 0 0 0 0,0-2 0 0 0,-1 0 0 0 0,0 3 0 0 0,1-1 0 0 0,-1 0 0 0 0,28-6 0 0 0,-28 6 0 0 0,1 0 0 0 0,1 1 0 0 0,22-1 0 0 0,-23 0 0 0 0,1-2 0 0 0,-2 0 0 0 0,-1-1 0 0 0,-2 3 0 0 0,-12 2 0 0 0,-2 3 0 0 0,-1-1 0 0 0,2 0 0 0 0,0-2 0 0 0,6-1 0 0 0,0 0 0 0 0,0 1 0 0 0,0-1 0 0 0,0 0 0 0 0,0 0 0 0 0,0 1 0 0 0,0-1 0 0 0,0 0 0 0 0,0 1 0 0 0,0-1 0 0 0,0 1 0 0 0,0 0 0 0 0,0-1 0 0 0,-1 2 0 0 0,-3 0 0 0 0,-18-3 0 0 0,17-1 0 0 0,5 1 0 0 0,0 1 0 0 0,-1-1 0 0 0,1 1 0 0 0,0-1 0 0 0,-1 1 0 0 0,1 0 0 0 0,0 0 0 0 0,-1-1 0 0 0,1 1 0 0 0,-1 0 0 0 0,-2 0 0 0 0,-5 2 0 0 0,0-1 0 0 0,0-3 0 0 0,7 2 0 0 0,-31-2 0 0 0,30 3 0 0 0,0-1 0 0 0,0 1 0 0 0,0 0 0 0 0,0-1 0 0 0,1 2 0 0 0,-4 0 0 0 0,5-1 0 0 0,-2 0 0 0 0,0 0 0 0 0,0 0 0 0 0,0 0 0 0 0,1 0 0 0 0,-1-1 0 0 0,-4 1 0 0 0,-3 1 0 0 0,-3 0 0 0 0,0-1 0 0 0,-22-1 0 0 0,28 0 0 0 0,-2 2 0 0 0,2-1 0 0 0,-4-1 0 0 0,10-1 0 0 0,1 1 0 0 0,0 0 0 0 0,0 0 0 0 0,0 0 0 0 0,0 0 0 0 0,0 0 0 0 0,0 0 0 0 0,0-1 0 0 0,0 1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0,-1 0 0 0 0,1 0 0 0 0,0 0 0 0 0,0-1 0 0 0,0 1 0 0 0,0 0 0 0 0,0 0 0 0 0,0 0 0 0 0,0 0 0 0 0,0 0 0 0 0,0 0 0 0 0,0 0 0 0 0,0 0 0 0 0,0 0 0 0 0,-1 0 0 0 0,1 1 0 0 0,0-1 0 0 0,0 0 0 0 0,0 0 0 0 0,0 0 0 0 0,0 0 0 0 0,0 0 0 0 0,0 0 0 0 0,0 0 0 0 0,0 0 0 0 0,0 0 0 0 0,0 0 0 0 0,0 0 0 0 0,0 0 0 0 0,-1 0 0 0 0,-28 2 0 0 0,27-1 0 0 0,-13-2 0 0 0,7 0 0 0 0,-2-2 0 0 0,1 2 0 0 0,0-1 0 0 0,0 1 0 0 0,0 0 0 0 0,0 1 0 0 0,-12 1 0 0 0,-1-1 0 0 0,-12 0 0 0 0,32-1 0 0 0,-10 1 0 0 0,8 1 0 0 0,8-1-201 0 0,-2 0-850 0 0,-2 0-385 0 0,0 0-78 0 0,0 0-20 0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0:10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237 101 4607 0 0,'0'0'102'0'0,"0"0"20"0"0,0 0 6 0 0,-1-2-21 0 0,0 0 36 0 0,0 0 0 0 0,0 0-1 0 0,0 0 1 0 0,0 0 0 0 0,-1 0-1 0 0,1 0 1 0 0,-1 0 0 0 0,1 0 0 0 0,-1 0-1 0 0,0 1 1 0 0,0-1 0 0 0,0 1 0 0 0,0-1-1 0 0,0 1 1 0 0,-4-2 0 0 0,1-1-358 0 0,-2-1 215 0 0,-2-3 0 0 0,6 7 0 0 0,-15-2 0 0 0,-16 0 0 0 0,27 0 0 0 0,-2-10 0 0 0,7 11 0 0 0,1-1 0 0 0,-1 0 0 0 0,0 1 0 0 0,1-1 0 0 0,-1 1 0 0 0,0 0 0 0 0,-1 0 0 0 0,-2-3 0 0 0,4 4 40 0 0,-1 0-1 0 0,1 1 1 0 0,0-1-1 0 0,-1 1 1 0 0,1-1 0 0 0,0 1-1 0 0,-1 0 1 0 0,1-1-1 0 0,0 1 1 0 0,-1 0-1 0 0,1 0 1 0 0,-1 0-1 0 0,1 0 1 0 0,0 0-1 0 0,-1 0 1 0 0,1 1-1 0 0,0-1 1 0 0,-1 0-1 0 0,1 1 1 0 0,-3 0-1 0 0,-26 15 1089 0 0,23-11-1038 0 0,0 0-90 0 0,-5 10-2517 0 0,5-9-342 0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0:11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94 115 2759 0 0,'0'0'107'0'0,"0"0"-19"0"0,0 0-85 0 0,0 0 0 0 0,0 0-1 0 0,0 0 1 0 0,0 1 0 0 0,0-1 0 0 0,0 0-1 0 0,0 0 1 0 0,0 0 0 0 0,1 1 0 0 0,-1-1-1 0 0,0 0 1 0 0,-1 0 0 0 0,1 0 0 0 0,0 1-1 0 0,0-1 1 0 0,0 0 0 0 0,0 0 0 0 0,0 0-1 0 0,0 1 1 0 0,0-1 0 0 0,0 0 0 0 0,0 0-1 0 0,0 0 1 0 0,0 1 0 0 0,-1-1-1 0 0,1 0 1 0 0,0 0 0 0 0,0 0 0 0 0,0 0-1 0 0,0 0 1 0 0,0 1 0 0 0,-1-1 0 0 0,1 0-1 0 0,-2 1 77 0 0,0 0-1 0 0,-1-1 1 0 0,1 1-1 0 0,0 0 0 0 0,0-1 1 0 0,-1 0-1 0 0,1 1 0 0 0,0-1 1 0 0,-1 0-1 0 0,1 0 0 0 0,0 0 1 0 0,-1-1-1 0 0,1 1 1 0 0,0-1-1 0 0,-4 0 0 0 0,1 0 100 0 0,3 1 265 0 0,-6-4-206 0 0,5 2-89 0 0,1 1 0 0 0,-1 0-1 0 0,1-1 1 0 0,0 0-1 0 0,0 0 1 0 0,0 0-1 0 0,0 0 1 0 0,0 0 0 0 0,0 0-1 0 0,0 0 1 0 0,1 0-1 0 0,-1-1 1 0 0,0-2-1 0 0,0 1 31 0 0,1 0 0 0 0,0 0 0 0 0,0 0 0 0 0,0-1 0 0 0,0 1 0 0 0,1 0 0 0 0,0-1 0 0 0,0 1 0 0 0,0 0 0 0 0,1-6 0 0 0,-1 4-106 0 0,-1 5 299 0 0,1 1 117 0 0,0 0 21 0 0,0 0-66 0 0,3-1-358 0 0,1 0-143 0 0,0 0-1 0 0,0 0 1 0 0,0-1-1 0 0,0 0 1 0 0,0 1-1 0 0,0-1 1 0 0,-1-1-1 0 0,6-3 1 0 0,-8 5 431 0 0,-1 1-574 0 0,0 0-250 0 0,0 0-49 0 0,0 0 59 0 0,-6 21 677 0 0,5-19 238 0 0,1-2-441 0 0,0 0-1 0 0,0 1 1 0 0,-1-1-1 0 0,1 1 1 0 0,0-1-1 0 0,0 0 0 0 0,0 1 1 0 0,0-1-1 0 0,0 1 1 0 0,0-1-1 0 0,0 0 1 0 0,0 1-1 0 0,0-1 1 0 0,0 1-1 0 0,0-1 0 0 0,0 0 1 0 0,1 1-1 0 0,-1-1 1 0 0,0 1-1 0 0,0 0 1 0 0,42-35-1591 0 0,-36 30 1622 0 0,-5 3 274 0 0,-1 1 136 0 0,0 0 34 0 0,0 0-65 0 0,0 33-278 0 0,2-23-165 0 0,4-1 0 0 0,3-4-64 0 0,-7-5-130 0 0,0 1 0 0 0,0-1-1 0 0,0 1 1 0 0,0-1-1 0 0,0 0 1 0 0,1 0-1 0 0,-1 0 1 0 0,0 0 0 0 0,0 0-1 0 0,0 0 1 0 0,0-1-1 0 0,0 1 1 0 0,0 0 0 0 0,0-1-1 0 0,0 0 1 0 0,0 0-1 0 0,0 1 1 0 0,0-1 0 0 0,-1 0-1 0 0,3-2 1 0 0,7-5-2868 0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0:13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2759 0 0,'7'30'19'0'0,"-5"-23"69"0"0,-2-7 0 0 0,0 0 60 0 0,0 0 233 0 0,0 0 106 0 0,0 0 22 0 0,0 0-66 0 0,0 0-222 0 0,0 0 166 0 0,0 0 101 0 0,0 0 21 0 0,0 0-66 0 0,0 1-294 0 0,0 6-133 0 0,9-7-16 0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4:38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221 232 6447 0 0,'0'0'142'0'0,"0"0"22"0"0,0 0 13 0 0,0 0 55 0 0,0 0 181 0 0,-1-3 78 0 0,-5-6 18 0 0,4 7 3 0 0,2 2 0 0 0,0 0 0 0 0,0 0 0 0 0,-1-1 0 0 0,1 0-215 0 0,-1 0-1 0 0,0 0 1 0 0,0 0-1 0 0,1 0 0 0 0,-1 0 1 0 0,1 0-1 0 0,-1 0 1 0 0,1 0-1 0 0,-1 0 0 0 0,1 0 1 0 0,0 0-1 0 0,-1 0 1 0 0,1 0-1 0 0,0 0 1 0 0,0-1-1 0 0,0 1 0 0 0,0 0 1 0 0,0-2-1 0 0,-1 2 147 0 0,-7-13-268 0 0,8 13-171 0 0,-1 1 0 0 0,1-1-1 0 0,0 0 1 0 0,-1 0 0 0 0,1 1-1 0 0,-1-1 1 0 0,1 0 0 0 0,0 0-1 0 0,0 0 1 0 0,-1 0-1 0 0,1 1 1 0 0,0-1 0 0 0,0 0-1 0 0,0 0 1 0 0,0 0 0 0 0,0-1-1 0 0,-6-97 3856 0 0,7 46-1811 0 0,-1 52-1899 0 0,-3-5-133 0 0,-1 1-16 0 0,4 5 0 0 0,-1 0 0 0 0,1 0 0 0 0,0 0 0 0 0,0 0 0 0 0,-1 0 0 0 0,1 0 0 0 0,0 0 0 0 0,0 0 0 0 0,0 0 0 0 0,-1-1 0 0 0,1 1 0 0 0,0 0 0 0 0,0 0 0 0 0,-1 0 0 0 0,1 0 0 0 0,0 0 0 0 0,0 0 0 0 0,0 1 0 0 0,-1-1 0 0 0,1 0 0 0 0,0 0 0 0 0,0 0 0 0 0,-1 0 0 0 0,1 0 0 0 0,0 0 0 0 0,0 0 0 0 0,0 0 0 0 0,-1 0 0 0 0,1 1 0 0 0,-8 10 0 0 0,-5 18 0 0 0,-65 137 0 0 0,65-127 0 0 0,-2 4 0 0 0,9-30 0 0 0,1 1 0 0 0,0 0 0 0 0,-4 19 0 0 0,-1 9 0 0 0,8-38 0 0 0,-2 16 0 0 0,1 12 0 0 0,4-22 0 0 0,5-4 0 0 0,3-3 0 0 0,5 1 0 0 0,22 1 0 0 0,7 1 0 0 0,-20-1 0 0 0,-22-5 0 0 0,0 1 0 0 0,0-1 0 0 0,0 1 0 0 0,0-1 0 0 0,0 0 0 0 0,0 1 0 0 0,0-1 0 0 0,0 0 0 0 0,0 0 0 0 0,1 0 0 0 0,-1 0 0 0 0,0 0 0 0 0,0 0 0 0 0,0 0 0 0 0,0 0 0 0 0,0-1 0 0 0,0 1 0 0 0,0 0 0 0 0,0-1 0 0 0,1 0 0 0 0,4-1 0 0 0,-3 3 0 0 0,17-4 0 0 0,16-7 0 0 0,-25 6 0 0 0,-1 6 0 0 0,-2 1-64 0 0,-7-2-273 0 0,-1-1-138 0 0,0 0-33 0 0,0 0-4 0 0,0 0 0 0 0,0 0 0 0 0,0 0-818 0 0,0 0-3440 0 0,0 0-1474 0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4:39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10135 0 0,'0'0'231'0'0,"0"0"29"0"0,0 0 19 0 0,0 0 105 0 0,0 0 410 0 0,1-2 184 0 0,-1-1-646 0 0,1-2-127 0 0,10-8 1575 0 0,-10 12-1397 0 0,14-17 1647 0 0,-14 16-1518 0 0,3 1 225 0 0,-2-2-649 0 0,15-2 207 0 0,-10 3-131 0 0,0 2 0 0 0,0-1-1 0 0,9 1 1 0 0,-10 0 112 0 0,-4 0 233 0 0,-2 0-66 0 0,1 0-434 0 0,-1 0 0 0 0,1 0 0 0 0,-1 0 0 0 0,1 0 0 0 0,0-1 0 0 0,-1 1 0 0 0,1 0 0 0 0,-1 0 0 0 0,1 0 0 0 0,0 1 0 0 0,-1-1 1 0 0,1 0-1 0 0,-1 0 0 0 0,1 0 0 0 0,0 0 0 0 0,-1 1 0 0 0,1-1 0 0 0,0 1 0 0 0,19 4-16 0 0,19 7 7 0 0,-30-12 0 0 0,-8-1-118 0 0,0 1-1 0 0,0 0 0 0 0,0-1 1 0 0,0 1-1 0 0,0 0 1 0 0,-1-1-1 0 0,1 1 0 0 0,0-1 1 0 0,-1 0-1 0 0,1 1 1 0 0,0-1-1 0 0,-1 1 0 0 0,1-1 1 0 0,0 0-1 0 0,-1 1 1 0 0,1-1-1 0 0,-1 0 0 0 0,1 0 1 0 0,-1 0-1 0 0,0 1 1 0 0,1-1-1 0 0,-1 0 0 0 0,0 0 1 0 0,1 0-1 0 0,-1 0 1 0 0,0 0-1 0 0,0 0 0 0 0,0-1 1 0 0,0-1-409 0 0,0 1-1 0 0,0-1 1 0 0,-1 0 0 0 0,1 0 0 0 0,-1 1-1 0 0,0-1 1 0 0,-2-5 0 0 0,-5-7-1520 0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4:39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10135 0 0,'0'0'231'0'0,"0"0"29"0"0,0 0 19 0 0,0 0 37 0 0,0 0 125 0 0,0 0 58 0 0,2 0 11 0 0,123-21 5917 0 0,-36 4-6102 0 0,-66 15-345 0 0,-19 2-229 0 0,-2 0-1155 0 0,-2 0-511 0 0,3-1-107 0 0,11-7-24 0 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4:40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 8287 0 0,'0'0'191'0'0,"0"0"26"0"0,0 0 9 0 0,0 0 42 0 0,0 0 158 0 0,0 0 72 0 0,0 0 12 0 0,0 0 2 0 0,0 0 0 0 0,0 0 0 0 0,-2 0 0 0 0,-4 6 87 0 0,5-4-448 0 0,0-1 0 0 0,-1 1 0 0 0,1-1 0 0 0,0 0 0 0 0,-1 1-1 0 0,0-1 1 0 0,1 0 0 0 0,-1 0 0 0 0,1 0 0 0 0,-1 0 0 0 0,0 0-1 0 0,-2 0 1 0 0,-2 9 873 0 0,-7 9 406 0 0,-7 12 292 0 0,8-8-1706 0 0,-14 32-16 0 0,-1 15 1024 0 0,-30 128 0 0 0,53-176-1024 0 0,1 0 0 0 0,0 0 0 0 0,2 1 0 0 0,2 27 0 0 0,-1-47 0 0 0,1 4 0 0 0,-1 0 0 0 0,2 0 0 0 0,2 11 0 0 0,-3-14 0 0 0,-1 0 0 0 0,11 20 0 0 0,-6-15 0 0 0,0-2 0 0 0,1 0-201 0 0,-6-7 105 0 0,1 0 0 0 0,-1 0-1 0 0,0 0 1 0 0,1 0 0 0 0,-1 0 0 0 0,0 0 0 0 0,1 0 0 0 0,-1 0 0 0 0,0-1-1 0 0,1 1 1 0 0,-1 0 0 0 0,0 0 0 0 0,1 0 0 0 0,-1-1 0 0 0,0 1-1 0 0,0 0 1 0 0,1 0 0 0 0,-1-1 0 0 0,0 1 0 0 0,0 0 0 0 0,0 0 0 0 0,1-1-1 0 0,-1 1 1 0 0,0 0 0 0 0,0-1 0 0 0,0 1 0 0 0,6-9-1309 0 0,0 0-129 0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4:40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98 10135 0 0,'0'0'231'0'0,"0"0"29"0"0,0 0 19 0 0,0 0 105 0 0,0 0 410 0 0,0 0 184 0 0,0 0 40 0 0,0 0-63 0 0,0 0-290 0 0,0 0-121 0 0,0 0-28 0 0,0 0-4 0 0,0 0 0 0 0,0 0 0 0 0,0 0 0 0 0,0 0-136 0 0,1 13-1521 0 0,0-10 1226 0 0,1 1 1 0 0,-1 1-1 0 0,0-1 0 0 0,0 0 1 0 0,-1 0-1 0 0,1 0 0 0 0,-1 0 1 0 0,0 1-1 0 0,0-1 0 0 0,0 0 1 0 0,0 0-1 0 0,-1 0 0 0 0,0 1 1 0 0,-2 7-1 0 0,-7 16 54 0 0,0-2-125 0 0,1 1 0 0 0,-7 40 0 0 0,9-30 333 0 0,4-23-130 0 0,1-1 0 0 0,0 1 0 0 0,0-1 0 0 0,1 1 1 0 0,1 0-1 0 0,0 0 0 0 0,3 15 0 0 0,-2-26-213 0 0,0 0 0 0 0,0 0 0 0 0,0-1 0 0 0,0 1 0 0 0,0 0 0 0 0,1-1 0 0 0,0 1 0 0 0,-1-1 0 0 0,1 1 0 0 0,0-1 0 0 0,4 4 0 0 0,1 0 0 0 0,-5-5 0 0 0,0 0 0 0 0,-1-1 0 0 0,1 1 0 0 0,0 0 0 0 0,0-1 0 0 0,0 1 0 0 0,-1-1 0 0 0,1 1 0 0 0,0-1 0 0 0,0 0 0 0 0,0 0 0 0 0,0 1 0 0 0,0-2 0 0 0,0 1 0 0 0,0 0 0 0 0,0 0 0 0 0,0-1 0 0 0,-1 1 0 0 0,1-1 0 0 0,0 1 0 0 0,0-1 0 0 0,0 0 0 0 0,-1 1 0 0 0,3-2 0 0 0,2-2 0 0 0,3 0 67 0 0,0-1 0 0 0,0 0 0 0 0,-1 0 0 0 0,0-1-1 0 0,0 0 1 0 0,-1 0 0 0 0,1-1 0 0 0,-1 0 0 0 0,-1-1 0 0 0,1 1-1 0 0,-1-1 1 0 0,-1 0 0 0 0,0-1 0 0 0,5-9 0 0 0,4-10 194 0 0,-2 0 0 0 0,-2-1 1 0 0,10-37-1 0 0,-18 58-261 0 0,9-29 0 0 0,-3 0 0 0 0,0 0 0 0 0,2-43 0 0 0,-7 13 1883 0 0,-3 65-1798 0 0,-2 15-1389 0 0,-3 20 696 0 0,5-22 568 0 0,1-1 0 0 0,0 1-1 0 0,3 15 1 0 0,-2-14-664 0 0,-1-10-267 0 0,-1-1-42 0 0,2 14-705 0 0,-1-10-3476 0 0,-1-5 3147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6:50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2 15663 0 0,'0'0'719'0'0,"0"0"-20"0"0,-8-2-278 0 0,6 2-241 0 0,1 0 0 0 0,-1 0 0 0 0,0 0 0 0 0,0 1 0 0 0,0-1 0 0 0,0 0 0 0 0,1 1 0 0 0,-1-1 0 0 0,0 1 0 0 0,0 0 0 0 0,1 0 0 0 0,-1-1 0 0 0,-2 3 0 0 0,-20 17 2430 0 0,6-3-923 0 0,12-12-1539 0 0,0 0-1 0 0,1 0 1 0 0,0 0-1 0 0,0 1 1 0 0,1 0 0 0 0,0 0-1 0 0,0 0 1 0 0,-6 13-1 0 0,-1 5-23 0 0,-8 30 0 0 0,10-27 477 0 0,-7 19-462 0 0,-40 121 492 0 0,45-125-515 0 0,1 0 1 0 0,-4 46-1 0 0,13-78-143 0 0,1 0-1 0 0,0 0 1 0 0,0 0-1 0 0,1 0 0 0 0,1 0 1 0 0,2 10-1 0 0,-3-14-25 0 0,1-1 0 0 0,0 1 0 0 0,0 0 0 0 0,1-1 0 0 0,-1 1 0 0 0,1-1 0 0 0,0 0 0 0 0,1 0 0 0 0,-1 0 0 0 0,1 0 0 0 0,5 4 0 0 0,-8-8-101 0 0,0 0 1 0 0,1 0-1 0 0,-1 0 1 0 0,0-1-1 0 0,1 1 1 0 0,-1 0-1 0 0,0-1 1 0 0,1 1-1 0 0,1 0 0 0 0,8 1-4081 0 0,-8-2 1099 0 0,-1 1-4576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0:42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667 21 11975 0 0,'0'0'267'0'0,"0"0"42"0"0,0 0 17 0 0,0 0-28 0 0,1-1-196 0 0,3-4-21 0 0,-4 4 284 0 0,1 1-123 0 0,-1 0-1 0 0,0 0 1 0 0,0 0-1 0 0,1 0 1 0 0,-1-1-1 0 0,0 1 1 0 0,0 0-1 0 0,0 0 1 0 0,0 0-1 0 0,1-1 1 0 0,-1 1-1 0 0,0 0 1 0 0,0 0-1 0 0,0-1 1 0 0,0 1-1 0 0,0 0 1 0 0,0 0-1 0 0,0-1 1 0 0,1 1 0 0 0,-1 0-1 0 0,0 0 1 0 0,0-1-1 0 0,0 1 1 0 0,0 0-1 0 0,0-1 1 0 0,0 1-1 0 0,0 0 1 0 0,0 0-1 0 0,-1-1 1 0 0,1 1-1 0 0,0 0 1 0 0,0 0-1 0 0,0-1 1 0 0,0 1-1 0 0,-10-5 2026 0 0,7 5-2131 0 0,0 0 0 0 0,-1-1 0 0 0,1 1 0 0 0,0 0 0 0 0,0 1 0 0 0,-4 0 0 0 0,-2 2-108 0 0,1 0 0 0 0,-1 1 1 0 0,0 1-1 0 0,1-1 0 0 0,-8 7 0 0 0,-6 3 418 0 0,15-9-182 0 0,0 0 0 0 0,1 0 0 0 0,0 1 0 0 0,-10 11 0 0 0,0 0 21 0 0,-88 102-285 0 0,78-79 0 0 0,10-13 0 0 0,6-13 235 0 0,0 2 1 0 0,1 0-1 0 0,1 0 0 0 0,0 0 1 0 0,2 1-1 0 0,0 0 0 0 0,-4 18 1 0 0,1 13-93 0 0,-7 28-121 0 0,13-62-22 0 0,1 0 0 0 0,1 0 0 0 0,0 16 0 0 0,0 3 0 0 0,-13 66 0 0 0,8-69 0 0 0,1 1 0 0 0,0 35 0 0 0,5-55 0 0 0,-1 0 0 0 0,-1 0 0 0 0,0 0 0 0 0,0 0 0 0 0,-1 0 0 0 0,-1 0 0 0 0,0-1 0 0 0,0 0 0 0 0,-1 0 0 0 0,0 0 0 0 0,-1 0 0 0 0,0-1 0 0 0,-1 0 0 0 0,1 0 0 0 0,-2 0 0 0 0,1-1 0 0 0,-1 0 0 0 0,-16 12 0 0 0,8-6 0 0 0,12-11 0 0 0,0 1 0 0 0,1-1 0 0 0,-1 0 0 0 0,0 0 0 0 0,-1-1 0 0 0,1 1 0 0 0,0-1 0 0 0,-1 0 0 0 0,0 0 0 0 0,-7 2 0 0 0,12-4 0 0 0,-1 1 0 0 0,0-1 0 0 0,0 1 0 0 0,-1-1 0 0 0,1 0 0 0 0,0 1 0 0 0,0-1 0 0 0,-1 0 0 0 0,1 0 0 0 0,0 0 0 0 0,0 0 0 0 0,-1 0 0 0 0,1 0 0 0 0,0 0 0 0 0,0-1 0 0 0,-1 1 0 0 0,1 0 0 0 0,0-1 0 0 0,0 1 0 0 0,-1-1 0 0 0,1 1 0 0 0,0-1 0 0 0,0 1 0 0 0,0-1 0 0 0,0 0 0 0 0,0 0 0 0 0,0 0 0 0 0,-1 0 0 0 0,1-1-10 0 0,-1-1-49 0 0,0 0 1 0 0,1 0-1 0 0,-1 0 1 0 0,1 0-1 0 0,0 0 1 0 0,-1 0-1 0 0,2-1 1 0 0,-1 1-1 0 0,0 0 1 0 0,1 0-1 0 0,-1-1 1 0 0,1 1-1 0 0,0-7 1 0 0,0 9-896 0 0,0 1-1694 0 0,0 0-6561 0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4:41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11 118 8287 0 0,'0'0'191'0'0,"0"0"26"0"0,0 0 9 0 0,-1 2-34 0 0,-1 6-2427 0 0,-3 5 9381 0 0,3-11 592 0 0,3-15-5981 0 0,2-7-1245 0 0,8-25 0 0 0,-8 37-366 0 0,0 0 1 0 0,0 0-1 0 0,0 1 0 0 0,1-1 1 0 0,0 1-1 0 0,5-7 0 0 0,-9 14-146 0 0,0-1 0 0 0,1 1 0 0 0,-1 0 0 0 0,0 0 0 0 0,0-1 0 0 0,0 1 0 0 0,0 0 0 0 0,0 0 0 0 0,1-1 0 0 0,-1 1 0 0 0,0 0 0 0 0,0 0 0 0 0,0 0 0 0 0,1 0 0 0 0,-1-1 0 0 0,0 1 0 0 0,0 0 0 0 0,1 0 0 0 0,-1 0 0 0 0,0 0 0 0 0,0 0 0 0 0,1 0 0 0 0,-1 0 0 0 0,0 0 0 0 0,0 0 0 0 0,1-1 0 0 0,-1 1 0 0 0,0 0 0 0 0,1 0 0 0 0,-1 1 0 0 0,0-1 0 0 0,0 0 0 0 0,1 0 0 0 0,-1 0 0 0 0,0 0 0 0 0,0 0 0 0 0,1 0 0 0 0,-1 0 0 0 0,0 0 0 0 0,0 0 0 0 0,1 0 0 0 0,-1 1 0 0 0,0-1 0 0 0,0 0 0 0 0,1 0 0 0 0,-1 0 0 0 0,0 1 0 0 0,0-1 0 0 0,0 0 0 0 0,0 0 0 0 0,1 0 0 0 0,-1 1 0 0 0,0-1 0 0 0,0 0 0 0 0,0 0 0 0 0,0 1 0 0 0,0-1 0 0 0,0 0 0 0 0,0 0 0 0 0,0 1 0 0 0,0-1 0 0 0,2 3 0 0 0,0-1 0 0 0,0 1 0 0 0,0-1 0 0 0,-1 1 0 0 0,1 0 0 0 0,-1 0 0 0 0,0 0 0 0 0,0 0 0 0 0,0 0 0 0 0,0 0 0 0 0,-1 0 0 0 0,1 0 0 0 0,-1 0 0 0 0,0 0 0 0 0,0 0 0 0 0,0 0 0 0 0,0 0 0 0 0,-1 4 0 0 0,0 20 0 0 0,1-17 0 0 0,0 1 0 0 0,0-1 0 0 0,0-10 0 0 0,0 0 0 0 0,0 0 0 0 0,0 0 0 0 0,0 1 0 0 0,0-1 0 0 0,0 0 0 0 0,0 0 0 0 0,0 0 0 0 0,0 0 0 0 0,0 0 0 0 0,0 0 0 0 0,0 0 0 0 0,0 0 0 0 0,0 0 0 0 0,0 1 0 0 0,0-1 0 0 0,0 0 0 0 0,0 0 0 0 0,0 0 0 0 0,0 0 0 0 0,0 0 0 0 0,0 0 0 0 0,0 0 0 0 0,0 0 0 0 0,0 0 0 0 0,0 0 0 0 0,0 0 0 0 0,0 1 0 0 0,0-1 0 0 0,1 0 0 0 0,-1 0 0 0 0,0 0 0 0 0,0 0 0 0 0,0 0 0 0 0,0 0 0 0 0,0 0 0 0 0,0 0 0 0 0,0 0 0 0 0,0 0 0 0 0,0 0 0 0 0,0 0 0 0 0,1 0 0 0 0,-1 0 0 0 0,0 0 0 0 0,0 0 0 0 0,0 0 0 0 0,0 0 0 0 0,0 0 0 0 0,0 0 0 0 0,0 0 0 0 0,0 0 0 0 0,1 0 0 0 0,5-4 0 0 0,5-8 0 0 0,-11 11 0 0 0,25-28 0 0 0,-10 11 0 0 0,26-25 0 0 0,-33 36 0 0 0,2 4 0 0 0,0 6 0 0 0,-7-1 0 0 0,-2-1 0 0 0,1 0 0 0 0,-1 0 0 0 0,0 0 0 0 0,1 0 0 0 0,-1 0 0 0 0,0 1 0 0 0,0-1 0 0 0,0 0 0 0 0,0 1 0 0 0,0-1 0 0 0,0 0 0 0 0,0 1 0 0 0,0-1 0 0 0,-1 1 0 0 0,1 0 0 0 0,0 1 0 0 0,3 5 0 0 0,-2-4 0 0 0,0 0 0 0 0,0 0 0 0 0,-1 0 0 0 0,1 1 0 0 0,-1-1 0 0 0,1 5 0 0 0,-2-9 0 0 0,2 22-15 0 0,-2-9-103 0 0,0-12-578 0 0,0-1-258 0 0,0 0-56 0 0,0 0-81 0 0,0 0-286 0 0,0 0-126 0 0,0 0-29 0 0,0 0-4 0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4:41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14 13823 0 0,'0'0'315'0'0,"0"0"45"0"0,0 0 21 0 0,0 0-49 0 0,5-7-208 0 0,3 3 15 0 0,-6 3 43 0 0,-1 1 0 0 0,1-1 0 0 0,0 1 0 0 0,0 0 0 0 0,0 0-1 0 0,0 0 1 0 0,0 0 0 0 0,-1 0 0 0 0,1 0 0 0 0,0 0 0 0 0,0 1 0 0 0,0-1 0 0 0,0 1 0 0 0,-1-1 0 0 0,1 1 0 0 0,0 0 0 0 0,0 0 0 0 0,-1 0-1 0 0,1 0 1 0 0,-1 0 0 0 0,1 0 0 0 0,-1 0 0 0 0,1 0 0 0 0,-1 1 0 0 0,0-1 0 0 0,1 0 0 0 0,-1 1 0 0 0,0-1 0 0 0,0 1 0 0 0,0-1 0 0 0,0 1-1 0 0,0 0 1 0 0,-1 0 0 0 0,2 2 0 0 0,2 6 121 0 0,-1 1 0 0 0,0 0 0 0 0,-1-1 0 0 0,2 18 0 0 0,-4-23-157 0 0,2 14 11 0 0,-2 1 1 0 0,0 0 0 0 0,-1-1-1 0 0,-1 1 1 0 0,-1 0 0 0 0,0-1-1 0 0,-2 0 1 0 0,0 0 0 0 0,-1 0-1 0 0,-1-1 1 0 0,-1 0-1 0 0,-13 23 1 0 0,-14 37-142 0 0,3-16-2048 0 0,29-52-3242 0 0,3-10-1548 0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4:55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8 242 10135 0 0,'0'0'231'0'0,"0"0"29"0"0,0 0 19 0 0,0-2-41 0 0,-1 0-186 0 0,2-15 836 0 0,2-27 3788 0 0,-3 41-4232 0 0,3-28-51 0 0,-1 14 4922 0 0,-2 16-4872 0 0,0 3-294 0 0,-5 17-146 0 0,2-1-1 0 0,0 2 1 0 0,1-1 0 0 0,1 0-1 0 0,1 24 1 0 0,-1 25-3 0 0,1 127 0 0 0,0-187 0 0 0,1-1 0 0 0,1 1 0 0 0,3 13 0 0 0,-5-20 0 0 0,1 0 0 0 0,-1 0 0 0 0,0 0 0 0 0,0-1 0 0 0,1 1 0 0 0,-1 0 0 0 0,1 0 0 0 0,-1-1 0 0 0,1 1 0 0 0,-1 0 0 0 0,1 0 0 0 0,-1-1 0 0 0,1 1 0 0 0,-1-1 0 0 0,2 2 0 0 0,3-2 0 0 0,-4 0 0 0 0,1 0 0 0 0,0 0 0 0 0,0-1 0 0 0,0 1 0 0 0,0 0 0 0 0,0 0 0 0 0,0-1 0 0 0,0 1 0 0 0,0-1 0 0 0,0 0 0 0 0,0 1 0 0 0,0-1 0 0 0,0 0 0 0 0,2-2 0 0 0,20-18 0 0 0,-11 10 0 0 0,-6 3 325 0 0,1 0-1 0 0,-2-1 1 0 0,1 0-1 0 0,9-19 1 0 0,-10 18-65 0 0,83-153-95 0 0,-51 95-165 0 0,42-72 0 0 0,-64 118 0 0 0,-12 16 0 0 0,1 0 0 0 0,-1 0 0 0 0,-1-1 0 0 0,5-7 0 0 0,-6 6 6 0 0,0 5-15 0 0,-1-1 0 0 0,1 0 1 0 0,0 1-1 0 0,0 0 0 0 0,0-1 1 0 0,0 1-1 0 0,3-3 0 0 0,-4 5-328 0 0,-1 1-138 0 0,0 0-33 0 0,0 0-140 0 0,0 0-572 0 0,2 10-2834 0 0,-1-1-2768 0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4:56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115 111 8287 0 0,'0'0'382'0'0,"0"0"-8"0"0,1-2-240 0 0,2-2 468 0 0,1-1 0 0 0,-1 1 1 0 0,0-1-1 0 0,-1 0 0 0 0,1-1 1 0 0,-1 1-1 0 0,0 0 0 0 0,0-1 0 0 0,2-7 1 0 0,-4 11-580 0 0,0 1 489 0 0,0-1-147 0 0,0 0 0 0 0,0 0-1 0 0,0 0 1 0 0,0 1-1 0 0,0-1 1 0 0,-1 0 0 0 0,1 1-1 0 0,-1-1 1 0 0,-1-2-1 0 0,2 2 86 0 0,-1 1 62 0 0,1 1 0 0 0,0 0-68 0 0,-1 0-289 0 0,-4-2-138 0 0,4 2-5 0 0,0 0 1 0 0,0 0-1 0 0,0 0 0 0 0,0 0 0 0 0,0 0 1 0 0,0 0-1 0 0,0 0 0 0 0,0 0 0 0 0,-1 0 1 0 0,1 0-1 0 0,0 0 0 0 0,0 1 0 0 0,0-1 1 0 0,0 1-1 0 0,0-1 0 0 0,0 0 1 0 0,0 1-1 0 0,0 0 0 0 0,0-1 0 0 0,0 2 1 0 0,-2-1 172 0 0,-2 2-10 0 0,0 1 0 0 0,1-1 0 0 0,-1 1 1 0 0,1 0-1 0 0,0 0 0 0 0,0 0 0 0 0,1 0 0 0 0,-1 1 0 0 0,-5 9 1 0 0,-1 4-313 0 0,-10 28 1 0 0,6-15 262 0 0,11-25-126 0 0,0 1 0 0 0,1 0 0 0 0,0 0 0 0 0,0 0 0 0 0,1 0 0 0 0,0 0 0 0 0,-1 14 0 0 0,2-20 0 0 0,0 0 0 0 0,0 0 0 0 0,-1 0 0 0 0,1 1 0 0 0,0-1 0 0 0,1 0 0 0 0,-1 0 0 0 0,0 0 0 0 0,0 0 0 0 0,0 0 0 0 0,1 0 0 0 0,-1 0 0 0 0,0 0 0 0 0,1 0 0 0 0,-1 0 0 0 0,1 0 0 0 0,-1 0 0 0 0,1 0 0 0 0,-1 0 0 0 0,1 0 0 0 0,0 0 0 0 0,0-1 0 0 0,1 2 0 0 0,1 1 0 0 0,8 8 0 0 0,-6-11 0 0 0,-3 0 0 0 0,3 1 0 0 0,0 0 0 0 0,-1-1 0 0 0,1 0 0 0 0,0 0 0 0 0,0 0 0 0 0,0 0 0 0 0,0-1 0 0 0,0 1 0 0 0,0-1 0 0 0,-1-1 0 0 0,1 1 0 0 0,0-1 0 0 0,-1 1 0 0 0,1-1 0 0 0,-1-1 0 0 0,1 1 0 0 0,-1-1 0 0 0,0 1 0 0 0,0-1 0 0 0,0 0 0 0 0,-1-1 0 0 0,5-3 0 0 0,5-6 0 0 0,0-1 0 0 0,-1 0 0 0 0,-1-1 0 0 0,0 0 0 0 0,11-21 0 0 0,-1 0 0 0 0,-15 27 0 0 0,0-1 0 0 0,-1 0 0 0 0,0-1 0 0 0,5-12 0 0 0,-4 9-3 0 0,3-11 78 0 0,-8 23 296 0 0,-2 7-181 0 0,0-1 0 0 0,0 0 0 0 0,-1 0 0 0 0,1 0 0 0 0,-1 1 0 0 0,-2 4 0 0 0,-2 4 85 0 0,3-5-333 0 0,0 0 0 0 0,1 0-1 0 0,-1 1 1 0 0,2-1 0 0 0,0 1 0 0 0,0 0-1 0 0,0-1 1 0 0,1 1 0 0 0,0 0 0 0 0,1 0-1 0 0,0-1 1 0 0,0 1 0 0 0,1-1 0 0 0,0 1-1 0 0,1-1 1 0 0,-1 0 0 0 0,2 0 0 0 0,5 11-1 0 0,-8-18 124 0 0,0 0-1 0 0,0-1 1 0 0,0 1-1 0 0,0 0 1 0 0,0-1-1 0 0,0 1 0 0 0,0-1 1 0 0,0 1-1 0 0,1-1 1 0 0,-1 0-1 0 0,0 0 1 0 0,0 1-1 0 0,0-1 0 0 0,1 0 1 0 0,1 0-1 0 0,0 0-4 0 0,0 1-59 0 0,0-1 0 0 0,0 1 0 0 0,0-1 1 0 0,0 0-1 0 0,-1 0 0 0 0,1 0 0 0 0,0 0 0 0 0,0-1 0 0 0,0 1 0 0 0,0-1 0 0 0,-1 0 0 0 0,1 1 1 0 0,0-1-1 0 0,0 0 0 0 0,2-2 0 0 0,4-2-3 0 0,0 1 2 0 0,0-1 0 0 0,-1 0 0 0 0,0-1 0 0 0,-1 1 0 0 0,1-2 0 0 0,-1 1 0 0 0,0-1 0 0 0,0 0 0 0 0,5-8 0 0 0,14-14 0 0 0,-19 20 0 0 0,0 0 0 0 0,0-1 0 0 0,-1 0 0 0 0,0 0 0 0 0,0 0 0 0 0,3-13 0 0 0,-5 15 0 0 0,-2 2 0 0 0,-3 13 0 0 0,-3 15 0 0 0,5-12 0 0 0,-1-7 0 0 0,2 1 0 0 0,11 7 0 0 0,-6-7 0 0 0,0 0 0 0 0,1 0 0 0 0,-1-1 0 0 0,9 3 0 0 0,27 12 0 0 0,-27-9 0 0 0,-13-1 0 0 0,-2-5 0 0 0,2 6 0 0 0,-2-7 0 0 0,-1 1 0 0 0,1-1 0 0 0,0 1 0 0 0,-1-1 0 0 0,0 0 0 0 0,0 1 0 0 0,0-1 0 0 0,0 1 0 0 0,0-1 0 0 0,0 1 0 0 0,0-1 0 0 0,-1 1 0 0 0,1-1 0 0 0,-1 0 0 0 0,0 1 0 0 0,0-1 0 0 0,-1 3 0 0 0,-2 4 0 0 0,-7 16 0 0 0,5-13 0 0 0,1 0 0 0 0,-4 15 0 0 0,7-20-64 0 0,2-5-273 0 0,0-2-138 0 0,0 0-33 0 0,3 0 118 0 0,-1 0-1 0 0,1-1 1 0 0,-1 1 0 0 0,1-1-1 0 0,-1 0 1 0 0,0 1 0 0 0,1-1 0 0 0,-1 0-1 0 0,0 0 1 0 0,0-1 0 0 0,4-1-1 0 0,4-4-6773 0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4:56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21 11975 0 0,'0'0'267'0'0,"0"0"42"0"0,0 0 17 0 0,0 0-28 0 0,1-1-196 0 0,4-3-21 0 0,-2 0-860 0 0,-1-4 4479 0 0,-4 5 356 0 0,-3 9-2504 0 0,-13 23-304 0 0,4-7-1152 0 0,0 0 0 0 0,2 1 0 0 0,-16 43 0 0 0,0 15-96 0 0,15-48 0 0 0,1 2 0 0 0,-8 42 0 0 0,11-29 0 0 0,0-5 0 0 0,-5 77 0 0 0,13-107 0 0 0,1-1 0 0 0,1 1 0 0 0,0-1 0 0 0,0 1 0 0 0,2-1 0 0 0,-1 0 0 0 0,2 1 0 0 0,-1-2 0 0 0,2 1 0 0 0,10 21 0 0 0,-5-18 0 0 0,3 2 0 0 0,-9-15 0 0 0,0-1 0 0 0,0 1 0 0 0,1 0 0 0 0,-1-1 0 0 0,0 1 0 0 0,1-1 0 0 0,-1 0 0 0 0,1 0 0 0 0,-1 0 0 0 0,1-1 0 0 0,-1 1 0 0 0,1-1 0 0 0,0 0 0 0 0,-1-1 0 0 0,1 1 0 0 0,-1-1 0 0 0,8-1 0 0 0,2-2 0 0 0,0-1 0 0 0,0 0 0 0 0,20-10 0 0 0,-9 0 150 0 0,-24 14-271 0 0,1 0 1 0 0,-1 0-1 0 0,0 0 0 0 0,0 0 0 0 0,0-1 0 0 0,0 1 1 0 0,0 0-1 0 0,0-1 0 0 0,0 1 0 0 0,0 0 0 0 0,0-1 1 0 0,-1 1-1 0 0,1-1 0 0 0,0 1 0 0 0,0-4 1 0 0,-4 0-6708 0 0,2 3 390 0 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4:57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27 339 8287 0 0,'0'0'382'0'0,"0"0"-8"0"0,0-1-240 0 0,5-47 1312 0 0,-2 37-496 0 0,-1-1 0 0 0,0 1-1 0 0,-1-1 1 0 0,0 0 0 0 0,0 1 0 0 0,-4-24-1 0 0,3 35-885 0 0,0 0 0 0 0,0 0-1 0 0,0 0 1 0 0,0 0 0 0 0,0 0-1 0 0,0 0 1 0 0,0 0 0 0 0,0 0 0 0 0,0 0-1 0 0,0 0 1 0 0,0 0 0 0 0,0 0-1 0 0,0 0 1 0 0,-1 0 0 0 0,1 0 0 0 0,0 1-1 0 0,0-1 1 0 0,0 0 0 0 0,0 0-1 0 0,0 0 1 0 0,0 0 0 0 0,0 0-1 0 0,0 0 1 0 0,0 0 0 0 0,0 0 0 0 0,0 0-1 0 0,-1 0 1 0 0,1-1 0 0 0,0 1-1 0 0,0 0 1 0 0,0 0 0 0 0,0 0 0 0 0,0 0-1 0 0,0 0 1 0 0,0 0 0 0 0,0 0-1 0 0,0 0 1 0 0,0 0 0 0 0,0 0-1 0 0,0 0 1 0 0,0 0 0 0 0,-1 0 0 0 0,1 0-1 0 0,0 0 1 0 0,0 0 0 0 0,0 0-1 0 0,0 0 1 0 0,0 0 0 0 0,0-1-1 0 0,0 1 1 0 0,0 0 0 0 0,0 0 0 0 0,0 0-1 0 0,0 0 1 0 0,0 0 0 0 0,0 0-1 0 0,0 0 1 0 0,0 0 0 0 0,0 0 0 0 0,0 0-1 0 0,0-1 1 0 0,-6 12 554 0 0,-4 16-986 0 0,5-6 368 0 0,1 0 0 0 0,-1 34 0 0 0,1-16 0 0 0,3-19 0 0 0,0 0 0 0 0,2 0 0 0 0,0 0 0 0 0,1 0 0 0 0,1 0 0 0 0,1-1 0 0 0,10 33 0 0 0,-10-43 0 0 0,2-3 0 0 0,-5-6 0 0 0,1 0 0 0 0,-1 1 0 0 0,1-1 0 0 0,0 0 0 0 0,-1 0 0 0 0,1 0 0 0 0,0 0 0 0 0,-1-1 0 0 0,1 1 0 0 0,-1 0 0 0 0,1-1 0 0 0,0 1 0 0 0,-1-1 0 0 0,1 1 0 0 0,-1-1 0 0 0,1 0 0 0 0,-1 1 0 0 0,0-1 0 0 0,1 0 0 0 0,-1 0 0 0 0,0 0 0 0 0,0 0 0 0 0,1 0 0 0 0,-1-1 0 0 0,1 0 0 0 0,3-4 0 0 0,0 1 0 0 0,-1-1 0 0 0,0 0 0 0 0,6-9 0 0 0,6-13 560 0 0,-10 20-266 0 0,-1-1 1 0 0,0 1-1 0 0,0-1 1 0 0,3-13-1 0 0,7-22-278 0 0,-9 31-16 0 0,-1 0 0 0 0,-1 0 0 0 0,0-1 0 0 0,-1 1 0 0 0,-1-1 0 0 0,0 0 0 0 0,0-19 0 0 0,-3 24 0 0 0,1 0 0 0 0,0 0 0 0 0,0 0 0 0 0,1 0 0 0 0,1 0 0 0 0,-1 0 0 0 0,6-16 0 0 0,35-81 0 0 0,-38 94 0 0 0,-3 7 0 0 0,1 0 0 0 0,0 0 0 0 0,0 1 0 0 0,0-1 0 0 0,0 0 0 0 0,1 1 0 0 0,0 0 0 0 0,4-6 0 0 0,-7 10-13 0 0,0-1 0 0 0,1 1 0 0 0,-1 0-1 0 0,0 0 1 0 0,0 0 0 0 0,0-1 0 0 0,0 1 0 0 0,1 0 0 0 0,-1 0 0 0 0,0 0-1 0 0,0-1 1 0 0,0 1 0 0 0,1 0 0 0 0,-1 0 0 0 0,0 0 0 0 0,0 0-1 0 0,1 0 1 0 0,-1 0 0 0 0,0-1 0 0 0,0 1 0 0 0,1 0 0 0 0,-1 0-1 0 0,0 0 1 0 0,0 0 0 0 0,1 0 0 0 0,-1 0 0 0 0,0 0 0 0 0,1 0-1 0 0,-1 0 1 0 0,0 0 0 0 0,0 0 0 0 0,1 0 0 0 0,-1 1 0 0 0,0-1-1 0 0,0 0 1 0 0,1 0 0 0 0,-1 0 0 0 0,0 0 0 0 0,0 0 0 0 0,1 0-1 0 0,-1 1 1 0 0,0-1 0 0 0,0 0 0 0 0,0 0 0 0 0,1 0 0 0 0,-1 1-1 0 0,0-1 1 0 0,0 0 0 0 0,0 0 0 0 0,0 0 0 0 0,0 1 0 0 0,1-1-1 0 0,-1 0 1 0 0,0 0 0 0 0,0 1 0 0 0,0-1 0 0 0,0 0 0 0 0,0 0-1 0 0,0 1 1 0 0,0-1 0 0 0,0 0 0 0 0,0 1 0 0 0,8 12-1215 0 0,1 6-5325 0 0,-5-9 115 0 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4:58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8 219 10135 0 0,'0'-1'184'0'0,"-1"1"0"0"0,0 0 0 0 0,1-1 0 0 0,0 1 0 0 0,-1-1 0 0 0,1 1 0 0 0,-1 0 0 0 0,1-1 0 0 0,-1 1 0 0 0,1-1 0 0 0,0 1 0 0 0,-1-1 0 0 0,1 0 0 0 0,0 1 0 0 0,0-1 0 0 0,-1 1-1 0 0,1-1 1 0 0,0 1 0 0 0,0-1 0 0 0,0 0 0 0 0,0 1 0 0 0,0-1 0 0 0,0 1 0 0 0,0-1 0 0 0,0 0 0 0 0,0 0 0 0 0,2-23 1536 0 0,0 8-247 0 0,-2 15-1332 0 0,1-1 0 0 0,0 0 1 0 0,-1 0-1 0 0,1 0 0 0 0,0 1 0 0 0,0-1 0 0 0,0 1 0 0 0,0-1 0 0 0,1 1 0 0 0,1-3 1 0 0,3-4 353 0 0,1-4-98 0 0,1 0 0 0 0,1 0 0 0 0,0 0 0 0 0,0 1 0 0 0,1 0 0 0 0,0 1 0 0 0,16-12 0 0 0,-17 17-397 0 0,1 5 0 0 0,-8 2 0 0 0,0-1 0 0 0,0 0 0 0 0,0 1 0 0 0,-1-1 0 0 0,1 1 0 0 0,-1-1 0 0 0,1 1 0 0 0,-1 0 0 0 0,1 0 0 0 0,-1-1 0 0 0,0 1 0 0 0,0 0 0 0 0,0 0 0 0 0,0 0 0 0 0,0 0 0 0 0,-1 1 0 0 0,1-1 0 0 0,0 0 0 0 0,-1 0 0 0 0,0 0 0 0 0,1 1 0 0 0,-1 3 0 0 0,0 3 0 0 0,0-1 0 0 0,-1 0 0 0 0,1 0 0 0 0,-5 16 0 0 0,2-8 0 0 0,2-10 0 0 0,-1 1 0 0 0,1-1 0 0 0,-1 0 0 0 0,-5 11 0 0 0,6-10 0 0 0,4-8 0 0 0,5-7 0 0 0,2-7 0 0 0,1 1 0 0 0,18-19 0 0 0,30-38 0 0 0,-45 55 2 0 0,-10 10 7 0 0,0 2-1 0 0,1-1 1 0 0,-1 1 0 0 0,1-1 0 0 0,0 1 0 0 0,0 0-1 0 0,7-3 1 0 0,-11 6 362 0 0,8 19 1069 0 0,-6-9-1419 0 0,-1 1 0 0 0,-1-1 0 0 0,1 1 0 0 0,-1 0 0 0 0,-1-1 0 0 0,0 1 0 0 0,-1 9 0 0 0,0 10-24 0 0,3-13 7 0 0,-1-14-72 0 0,0-1-269 0 0,-1-1-138 0 0,0 0-33 0 0,0 0-72 0 0,0 0-285 0 0,5 3-987 0 0,-3-4-4125 0 0,1-6-461 0 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4:58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 11975 0 0,'0'0'267'0'0,"0"0"42"0"0,0 0 17 0 0,0 0-28 0 0,12-1 1642 0 0,-8 2-1686 0 0,0 1 0 0 0,-1 0 0 0 0,1 0 0 0 0,-1 0 0 0 0,1 1-1 0 0,-1-1 1 0 0,0 1 0 0 0,0 0 0 0 0,0 0 0 0 0,0 0 0 0 0,0 0-1 0 0,-1 0 1 0 0,0 1 0 0 0,1-1 0 0 0,1 6 0 0 0,4 7 266 0 0,-1 1 0 0 0,6 22 0 0 0,-4-13 110 0 0,0 3-434 0 0,-2 0-1 0 0,0 1 1 0 0,-3 0 0 0 0,0 0-1 0 0,-2 0 1 0 0,-1 0 0 0 0,-1 0-1 0 0,-2 1 1 0 0,-1-1 0 0 0,-12 54-1 0 0,-19 47-160 0 0,28-111-122 0 0,-2 0 0 0 0,0 0-1 0 0,-1-1 1 0 0,-15 24 0 0 0,21-40-322 0 0,0 1 0 0 0,0 0 0 0 0,-1-1 0 0 0,1 1 0 0 0,-1-1 0 0 0,0 0 0 0 0,-6 4 0 0 0,9-6-1543 0 0,1-1-80 0 0,0 0-15 0 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4:59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13823 0 0,'0'0'630'0'0,"0"0"-13"0"0,2-1-393 0 0,9-5 394 0 0,0 1-1 0 0,1 0 1 0 0,0 0 0 0 0,0 1 0 0 0,0 1-1 0 0,0 0 1 0 0,1 0 0 0 0,-1 2-1 0 0,16-1 1 0 0,-3 1-618 0 0,-7 0 0 0 0,28 2 0 0 0,-22 1 0 0 0,-3 2-201 0 0,-19-4-850 0 0,-5-2-1899 0 0,2 2 1416 0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4:59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13823 0 0,'0'0'315'0'0,"0"0"45"0"0,1 0 21 0 0,11-1-144 0 0,0-1 0 0 0,-1 0-1 0 0,18-5 1 0 0,7-2 2114 0 0,0 4-500 0 0,-26 4-1187 0 0,-1 0 0 0 0,1 0 0 0 0,0-1-1 0 0,15-6 1 0 0,-13 2-178 0 0,-10 3-1590 0 0,-2 2-2626 0 0,0 1 1782 0 0,0 0-5368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0:44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17 11975 0 0,'0'0'267'0'0,"0"0"42"0"0,0 0 17 0 0,0 0-28 0 0,-14-7 673 0 0,4 2 1980 0 0,0 0 4353 0 0,10 6-7230 0 0,-1-1 1 0 0,1 0-1 0 0,0 0 1 0 0,0 1-1 0 0,0-1 1 0 0,0 0-1 0 0,0 1 0 0 0,0-1 1 0 0,0 0-1 0 0,0 0 1 0 0,0 1-1 0 0,-1-1 1 0 0,1 0-1 0 0,1 1 1 0 0,-1-1-1 0 0,0 0 1 0 0,0 1-1 0 0,0-1 1 0 0,0 0-1 0 0,0 0 1 0 0,0 1-1 0 0,0-1 0 0 0,0 0 1 0 0,0 1-1 0 0,0-1 1 0 0,1 0-1 0 0,-1 0 1 0 0,0 1-1 0 0,0-1 1 0 0,0 0-1 0 0,1 0 1 0 0,-1 0-1 0 0,0 1 1 0 0,1-1-1 0 0,7 20 215 0 0,12 33 1 0 0,-14-34-261 0 0,1 3-29 0 0,14 38 0 0 0,-5-23 0 0 0,-11-22 0 0 0,1 0 0 0 0,14 23 0 0 0,-3-7-64 0 0,-16-29-273 0 0,-1-2-138 0 0,0 0-33 0 0,0 0-4 0 0,0 0 0 0 0,0 0 0 0 0,0 0 0 0 0,0 0-136 0 0,7-18-3569 0 0,-6 8 2682 0 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5:02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39 190 4607 0 0,'0'0'102'0'0,"0"0"20"0"0,0 0 6 0 0,0 0 51 0 0,0 0 213 0 0,0 0 96 0 0,0 0 21 0 0,0 0-66 0 0,0 0-222 0 0,0 0 166 0 0,0 0 101 0 0,0 0 21 0 0,2 1 3 0 0,4 5 0 0 0,-5-4 0 0 0,-1-2 0 0 0,0 0 0 0 0,0 0 0 0 0,0 0 0 0 0,0 0 0 0 0,0 0 0 0 0,0 0 0 0 0,0 0 0 0 0,0 0 0 0 0,0 1-69 0 0,0 2-261 0 0,0-1 1 0 0,-1 0-1 0 0,1 1 1 0 0,-1-1-1 0 0,1 0 1 0 0,-1 0-1 0 0,0 1 1 0 0,0-1-1 0 0,0 0 1 0 0,0 0-1 0 0,0 0 1 0 0,0 0-1 0 0,-1 0 1 0 0,1 0-1 0 0,-1 0 1 0 0,-2 3-1 0 0,-3 3 369 0 0,5-5-108 0 0,-3 3-294 0 0,5-5-97 0 0,-1 0 0 0 0,1-1 1 0 0,-1 1-1 0 0,0 0 0 0 0,0 0 0 0 0,1 0 0 0 0,-1-1 0 0 0,0 1 0 0 0,0 0 0 0 0,0-1 1 0 0,0 1-1 0 0,0-1 0 0 0,-1 2 0 0 0,2-2-17 0 0,-1-1 0 0 0,1 1 0 0 0,0 0 0 0 0,0 0-1 0 0,0 0 1 0 0,-1 0 0 0 0,1 0 0 0 0,0 0 0 0 0,0 0 0 0 0,0-1 0 0 0,0 1 0 0 0,-1 0 0 0 0,1 0 0 0 0,0 0-1 0 0,0-1 1 0 0,0 1 0 0 0,0 0 0 0 0,0 0 0 0 0,0 0 0 0 0,-1-1 0 0 0,1 1 0 0 0,0 0 0 0 0,0 0-1 0 0,0 0 1 0 0,0-1 0 0 0,0 1 0 0 0,0 0 0 0 0,0 0 0 0 0,0-1 0 0 0,0 1 0 0 0,0 0 0 0 0,0 0 0 0 0,0-1-1 0 0,3-18 1045 0 0,8-6-8 0 0,-9 22-1064 0 0,0-1 1 0 0,0 1 0 0 0,-1-1 0 0 0,1 1-1 0 0,1-6 1 0 0,1-9-8 0 0,9-32 0 0 0,-12 46 0 0 0,1-1 0 0 0,0 0 0 0 0,1 1 0 0 0,-1-1 0 0 0,1 1 0 0 0,0 0 0 0 0,0 0 0 0 0,4-4 0 0 0,10-10 0 0 0,-9 9 0 0 0,-1 2 0 0 0,1-1 0 0 0,0 1 0 0 0,1 0 0 0 0,0 1 0 0 0,11-7 0 0 0,-20 12 0 0 0,1 1 0 0 0,-1 0 0 0 0,0-1 0 0 0,1 1 0 0 0,-1 0 0 0 0,1-1 0 0 0,-1 1 0 0 0,1 0 0 0 0,-1 0 0 0 0,1-1 0 0 0,0 1 0 0 0,-1 0 0 0 0,1 0 0 0 0,-1 0 0 0 0,1 0 0 0 0,-1 0 0 0 0,1 0 0 0 0,0 0 0 0 0,-1 0 0 0 0,1 0 0 0 0,-1 0 0 0 0,1 0 0 0 0,-1 0 0 0 0,1 0 0 0 0,0 0 0 0 0,-1 1 0 0 0,1-1 0 0 0,-1 0 0 0 0,1 0 0 0 0,-1 1 0 0 0,2 0 0 0 0,-1 0 0 0 0,3 0 0 0 0,0 1 0 0 0,-1-1 0 0 0,1 1 0 0 0,-1 0 0 0 0,1 1 0 0 0,-1-1 0 0 0,1 1 0 0 0,3 4 0 0 0,-5-6 0 0 0,0 1 0 0 0,0-1 0 0 0,-1 1 0 0 0,1 0 0 0 0,-1-1 0 0 0,0 1 0 0 0,1 0 0 0 0,-1 0 0 0 0,0 0 0 0 0,0 0 0 0 0,0 1 0 0 0,1 2 0 0 0,0 2 0 0 0,4 6 0 0 0,-2 1 0 0 0,1-1 0 0 0,-2 1 0 0 0,0-1 0 0 0,-1 1 0 0 0,0 0 0 0 0,-1 0 0 0 0,0 15 0 0 0,-1-28 0 0 0,0 1 0 0 0,0-1 0 0 0,1 0 0 0 0,-1 1 0 0 0,0-1 0 0 0,-1 0 0 0 0,1 1 0 0 0,0-1 0 0 0,0 0 0 0 0,0 0 0 0 0,-1 1 0 0 0,1-1 0 0 0,-1 0 0 0 0,1 0 0 0 0,-2 2 0 0 0,-6 15 0 0 0,5-12 0 0 0,4-11 0 0 0,24-48 0 0 0,-19 42 0 0 0,0 0 0 0 0,1 0 0 0 0,0 1 0 0 0,16-17 0 0 0,39-34 0 0 0,-53 54 0 0 0,1-1 0 0 0,-4 6 0 0 0,5 0 0 0 0,-11 2 0 0 0,1 0 0 0 0,0 0 0 0 0,-1 0 0 0 0,1 0 0 0 0,0 0 0 0 0,-1 0 0 0 0,1 0 0 0 0,0 0 0 0 0,-1 0 0 0 0,1 1 0 0 0,0-1 0 0 0,-1 0 0 0 0,1 0 0 0 0,-1 0 0 0 0,2 1 0 0 0,1 0 0 0 0,0 3 0 0 0,5 17 0 0 0,-4-13 0 0 0,-3-3 0 0 0,1-1 0 0 0,-1 1 0 0 0,0-1 0 0 0,0 1 0 0 0,-1-1 0 0 0,1 7 0 0 0,3 12 0 0 0,-4-17 0 0 0,-1 13 0 0 0,-1-14 0 0 0,1-2 0 0 0,-3 29 0 0 0,2-16 242 0 0,1-14-2843 0 0,1-2-3336 0 0,0 0 4401 0 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5:03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22 10135 0 0,'0'0'231'0'0,"0"0"29"0"0,0 0 19 0 0,0 0 105 0 0,0 0 410 0 0,0 0 184 0 0,0 0 40 0 0,0 0-63 0 0,0 0-290 0 0,0 0-121 0 0,0 0-28 0 0,0 0-72 0 0,1 2-289 0 0,6 5-138 0 0,-5-7-17 0 0,-1 1 0 0 0,0 0 0 0 0,0 0 0 0 0,0 0 0 0 0,0 0 0 0 0,-1 0 0 0 0,1 0 0 0 0,0 1 0 0 0,0-1 0 0 0,-1 0 0 0 0,1 0 0 0 0,0 0 0 0 0,-1 1 0 0 0,1-1 0 0 0,-1 0 0 0 0,0 1 0 0 0,1-1 0 0 0,-1 0 0 0 0,0 1 0 0 0,0 1 0 0 0,0 2 0 0 0,3 14 385 0 0,-1 0-1 0 0,-1 30 1 0 0,-1-27 62 0 0,3 29 0 0 0,-2-42-103 0 0,-2 1-1 0 0,1-1 1 0 0,-2 1-1 0 0,1 0 1 0 0,-6 17-1 0 0,3-12-356 0 0,-2 5 13 0 0,0-10 0 0 0,-4 5 0 0 0,10-15 0 0 0,-2 3 0 0 0,-1 0 0 0 0,1-1 0 0 0,-1 1 0 0 0,-5 5 0 0 0,5-7 63 0 0,0 0 1 0 0,-1 0-1 0 0,1 0 0 0 0,0 0 0 0 0,-1 0 1 0 0,1 0-1 0 0,-1-1 0 0 0,1 0 0 0 0,-1 0 1 0 0,1 0-1 0 0,-1 0 0 0 0,-6-1 0 0 0,8 0-1 0 0,-1 0-1 0 0,0 0 0 0 0,1 0 1 0 0,-1 0-1 0 0,1-1 0 0 0,-1 1 0 0 0,1-1 1 0 0,0 1-1 0 0,0-1 0 0 0,0 0 1 0 0,0 0-1 0 0,0 0 0 0 0,0 0 0 0 0,0 0 1 0 0,0-1-1 0 0,1 1 0 0 0,-1 0 1 0 0,1-1-1 0 0,-2-3 0 0 0,1 0-61 0 0,0 0 0 0 0,1 0 0 0 0,-1 0 0 0 0,1 0 0 0 0,0-11 0 0 0,-4-16 0 0 0,-5 3 0 0 0,9 25 0 0 0,-6-19 0 0 0,7 23 0 0 0,0-1 0 0 0,-1 1 0 0 0,1-1 0 0 0,-1 1 0 0 0,1-1 0 0 0,-1 1 0 0 0,0-1 0 0 0,1 1 0 0 0,-1 0 0 0 0,0-1 0 0 0,0 1 0 0 0,-2-3 0 0 0,0 1 0 0 0,0-8 0 0 0,3 8 19 0 0,0-2 292 0 0,0 0-1 0 0,0 0 1 0 0,0 1-1 0 0,1-1 1 0 0,1-7 0 0 0,4-3-172 0 0,-5 13-112 0 0,10-13-28 0 0,-7 6 1 0 0,-3 6 0 0 0,0-1 0 0 0,0 1 0 0 0,0 0 0 0 0,1 0 0 0 0,-1 0 0 0 0,1 1 0 0 0,0-1 0 0 0,0 0 0 0 0,0 0 0 0 0,0 1 0 0 0,0 0 0 0 0,1-1 0 0 0,-1 1 0 0 0,1 0 0 0 0,-1 0 0 0 0,1 0 0 0 0,3-1 0 0 0,6-5 0 0 0,-6 3 0 0 0,1 1 0 0 0,0 1 0 0 0,0-1 0 0 0,0 1 0 0 0,1 0 0 0 0,-1 1 0 0 0,1 0 0 0 0,-1 0 0 0 0,1 1 0 0 0,9-1 0 0 0,-15 1 0 0 0,-1 1 0 0 0,0 0 0 0 0,1 0 0 0 0,-1 0 0 0 0,1 0 0 0 0,-1 0 0 0 0,0 0 0 0 0,1 0 0 0 0,-1 0 0 0 0,0 0 0 0 0,1 0 0 0 0,-1 1 0 0 0,0-1 0 0 0,0 1 0 0 0,1-1 0 0 0,-1 1 0 0 0,0-1 0 0 0,0 1 0 0 0,2 1 0 0 0,1 1 0 0 0,-1-1 0 0 0,0-1 0 0 0,0 1 0 0 0,-1 0 0 0 0,1-1 0 0 0,0 1 0 0 0,-1 1 0 0 0,0-1 0 0 0,1 0 0 0 0,-1 1 0 0 0,0-1 0 0 0,0 1 0 0 0,2 3 0 0 0,2 4 0 0 0,4 7 0 0 0,6 3-64 0 0,-15-19-273 0 0,-1-1-138 0 0,0 0-33 0 0,0 0-140 0 0,0 0-572 0 0,0 0-253 0 0,1-1-1108 0 0,3-5-4241 0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5:03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39 13823 0 0,'0'0'315'0'0,"-11"-2"758"0"0,-9-4-810 0 0,19 5 457 0 0,1 1 249 0 0,0 0 45 0 0,0 0-61 0 0,0 0-288 0 0,0 0-121 0 0,0 0-28 0 0,12 0 508 0 0,44-7 599 0 0,-27 2-1612 0 0,-23 3 102 0 0,0 1-1 0 0,-1 0 0 0 0,10 0 0 0 0,-4 0 158 0 0,-1 1 0 0 0,16-4 0 0 0,-11 1-5 0 0,0 1 0 0 0,26 0 0 0 0,-31 3-265 0 0,-4 7 0 0 0,-5-5 59 0 0,-1-1 0 0 0,0 1 0 0 0,0 0 0 0 0,1 0 0 0 0,-1-1 0 0 0,-1 1 1 0 0,1 0-1 0 0,0 0 0 0 0,-1-1 0 0 0,1 1 0 0 0,-1 0 0 0 0,0-1 0 0 0,0 1 0 0 0,0-1 0 0 0,0 1 0 0 0,-3 3 0 0 0,-1 3 284 0 0,-1-1-1 0 0,-13 16 1 0 0,-42 53-327 0 0,59-74-16 0 0,0 0 0 0 0,0 0 0 0 0,1-1 0 0 0,-1 1 0 0 0,1 1 0 0 0,-1-1 0 0 0,1 0 0 0 0,-1 6 0 0 0,2 2 0 0 0,1-9 0 0 0,-1 0 0 0 0,1 1 0 0 0,0-1 0 0 0,1 0 0 0 0,-1 0 0 0 0,3 4 0 0 0,-4-5 0 0 0,0-1 0 0 0,1 1 0 0 0,-1 0 0 0 0,1-1 0 0 0,-1 1 0 0 0,1 0 0 0 0,-1-1 0 0 0,1 1 0 0 0,-1 0 0 0 0,1-1 0 0 0,0 1 0 0 0,-1-1 0 0 0,1 1 0 0 0,0-1 0 0 0,-1 0 0 0 0,1 1 0 0 0,0-1 0 0 0,-1 1 0 0 0,1-1 0 0 0,0 0 0 0 0,0 0 0 0 0,0 0 0 0 0,1 1 0 0 0,1-1 0 0 0,11 4 0 0 0,0-1 0 0 0,0-1 0 0 0,1 0 0 0 0,-1 0 0 0 0,1-2 0 0 0,-1 0 0 0 0,1-1 0 0 0,15-2 0 0 0,47-9-876 0 0,-75 12-1304 0 0,-2 0-6692 0 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6:04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6447 0 0,'0'0'142'0'0,"0"0"22"0"0,0 0 13 0 0,0 0 55 0 0,0 0 181 0 0,0 0 78 0 0,0 0 18 0 0,0 0 3 0 0,0 0 0 0 0,0 0 0 0 0,0 0 0 0 0,0 0-69 0 0,0 0-222 0 0,0 0 166 0 0,0 0 101 0 0,0 0 21 0 0,0 0-66 0 0,-1 1-222 0 0,0 1-449 0 0,0-1 356 0 0,0 0-1 0 0,0 0 0 0 0,1 0 1 0 0,-1 0-1 0 0,0-1 0 0 0,0 1 1 0 0,0 0-1 0 0,0 0 0 0 0,0-1 1 0 0,0 1-1 0 0,0 0 0 0 0,0-1 1 0 0,0 1-1 0 0,0-1 0 0 0,-1 0 1 0 0,1 1-1 0 0,-2-1 0 0 0,2 1 244 0 0,0-2 139 0 0,-4 3-218 0 0,-6 2 2559 0 0,4-1-2779 0 0,5-3 299 0 0,2 0-359 0 0,0 0 0 0 0,0 0 0 0 0,0 0 0 0 0,0 0 0 0 0,0 0 0 0 0,0 0 1 0 0,0 0-1 0 0,-1 0 0 0 0,1 0 0 0 0,0 0 0 0 0,0 0 0 0 0,0 0 0 0 0,0 0 0 0 0,0 0 0 0 0,0 0 0 0 0,0 0 1 0 0,0 0-1 0 0,0 0 0 0 0,0 0 0 0 0,0 0 0 0 0,0 0 0 0 0,0 1 0 0 0,0-1 0 0 0,-1 0 0 0 0,1 0 0 0 0,0 0 1 0 0,0 0-1 0 0,0 0 0 0 0,0 0 0 0 0,0 0 0 0 0,0 0 0 0 0,0 0 0 0 0,0 0 0 0 0,0 0 0 0 0,0 0 0 0 0,0 0 1 0 0,0 0-1 0 0,0 0 0 0 0,0 0 0 0 0,0 0 0 0 0,0 0 0 0 0,0 1 0 0 0,0-1 0 0 0,0 0 0 0 0,0 0 0 0 0,0 0 1 0 0,0 0-1 0 0,0 0 0 0 0,0 0 0 0 0,0 0 0 0 0,0 0 0 0 0,0 0 0 0 0,0 0 0 0 0,0 0 0 0 0,0 0 0 0 0,0 0 1 0 0,0 1-1 0 0,-1 2 87 0 0,-10-2 761 0 0,9-1-473 0 0,2 0 101 0 0,0 0 21 0 0,-2 1-66 0 0,-7 1-294 0 0,5 0-133 0 0,13 3-16 0 0,-3-2 0 0 0,-1-1 0 0 0,0 0 0 0 0,1 0 0 0 0,7 1 0 0 0,34-2 0 0 0,-37-1 0 0 0,-1 0 0 0 0,0-1 0 0 0,0-1 0 0 0,1 0 0 0 0,16-5 0 0 0,-18 4 0 0 0,1 0 0 0 0,0 1 0 0 0,0 1 0 0 0,18-2 0 0 0,-18 3 0 0 0,1 0 0 0 0,-1-1 0 0 0,1 0 0 0 0,-1 0 0 0 0,0-1 0 0 0,0 0 0 0 0,13-6 0 0 0,0 1 1440 0 0,-20 6-997 0 0,0 1-294 0 0,8 0-133 0 0,-10 0-16 0 0,1-1 0 0 0,-1 1 0 0 0,0 0 0 0 0,1 0 0 0 0,-1 0 0 0 0,1 0 0 0 0,-1 0 0 0 0,0 0 0 0 0,1 0 0 0 0,-1 0 0 0 0,0 0 0 0 0,1 0 0 0 0,-1 0 0 0 0,1 0 0 0 0,-1 1 0 0 0,0-1 0 0 0,1 0 0 0 0,-1 0 0 0 0,0 0 0 0 0,1 0 0 0 0,-1 0 0 0 0,0 1 0 0 0,1-1 0 0 0,-1 0 0 0 0,0 0 0 0 0,1 1 0 0 0,-1-1 0 0 0,0 1 0 0 0,-1 5 0 0 0,0-5 0 0 0,-3 12 0 0 0,-1-1 0 0 0,-1 1 0 0 0,-10 17 0 0 0,8-16 0 0 0,1 1 0 0 0,-7 18 0 0 0,-12 37 0 0 0,-12 41 0 0 0,34-98 0 0 0,-28 99 0 0 0,29-102 0 0 0,1 1 0 0 0,0-1 0 0 0,-1 12 0 0 0,-4 23 0 0 0,0-18 0 0 0,3-14 0 0 0,-12 32 0 0 0,11-32 0 0 0,-5 5-15 0 0,7-16 28 0 0,0-1 61 0 0,3-1-63 0 0,-1 2 52 0 0,-1-1 1 0 0,1 0-1 0 0,0 0 1 0 0,-1 0-1 0 0,1 0 0 0 0,-1 0 1 0 0,1 0-1 0 0,-1 0 0 0 0,1-1 1 0 0,-1 1-1 0 0,0-1 1 0 0,1 1-1 0 0,-1-1 0 0 0,0 1 1 0 0,1-1-1 0 0,-1 0 1 0 0,0 0-1 0 0,0 0 0 0 0,1 0 1 0 0,-1 0-1 0 0,0 0 1 0 0,1-1-1 0 0,-1 1 0 0 0,0 0 1 0 0,1-1-1 0 0,-1 1 1 0 0,0-1-1 0 0,1 0 0 0 0,-1 1 1 0 0,-1-3-1 0 0,0 2-63 0 0,0-1 0 0 0,0 1 0 0 0,1-1 0 0 0,-1 0 0 0 0,1 0 0 0 0,-1 0 0 0 0,1 0 0 0 0,-4-5 0 0 0,-12-12 0 0 0,5 4 0 0 0,4 2 0 0 0,9 13-3 0 0,0 0-1 0 0,0-1 1 0 0,-1 1 0 0 0,1 0-1 0 0,0-1 1 0 0,-1 1-1 0 0,1 0 1 0 0,-1 0 0 0 0,1-1-1 0 0,0 1 1 0 0,-1 0 0 0 0,1 0-1 0 0,-1 0 1 0 0,1 0 0 0 0,0-1-1 0 0,-1 1 1 0 0,1 0-1 0 0,-1 0 1 0 0,0 0-31 0 0,0 1 1 0 0,0-1-1 0 0,1 0 1 0 0,-1 1-1 0 0,0-1 0 0 0,1 0 1 0 0,-1 1-1 0 0,0-1 0 0 0,1 1 1 0 0,-1 0-1 0 0,1-1 0 0 0,-1 1 1 0 0,1-1-1 0 0,-1 1 0 0 0,1 0 1 0 0,-1-1-1 0 0,0 2 0 0 0,-4 6-7962 0 0,1-4-162 0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6:06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184 122 6447 0 0,'0'0'142'0'0,"0"0"22"0"0,0 0 13 0 0,-1-2-20 0 0,-2-6 18 0 0,3 4 546 0 0,0 0 0 0 0,1 0 1 0 0,0 1-1 0 0,0-1 0 0 0,0 0 0 0 0,0 1 0 0 0,1-1 1 0 0,1-4-1 0 0,0 2-787 0 0,0-14 1090 0 0,-3 19-512 0 0,0 1 0 0 0,0-7 297 0 0,0 7 2054 0 0,-5 58-1407 0 0,3-41-1340 0 0,0-1 0 0 0,-1 1 0 0 0,-1-1 0 0 0,-10 30 1 0 0,2-8-90 0 0,-39 176-27 0 0,33-146 0 0 0,1-11 0 0 0,15-46 0 0 0,-3 8 0 0 0,0 0 0 0 0,-10 21 0 0 0,14-37 0 0 0,1-4 0 0 0,-1 4 0 0 0,-6 25 0 0 0,4-17 72 0 0,3-9 299 0 0,0-2 117 0 0,0 0 21 0 0,0 0-66 0 0,-3 0-294 0 0,-6 2-133 0 0,8-2-16 0 0,-3-3 0 0 0,-3-16 0 0 0,5 11 0 0 0,1 0 0 0 0,0 0 0 0 0,1 0 0 0 0,-1 0 0 0 0,2 0 0 0 0,-1 0 0 0 0,1 0 0 0 0,2-8 0 0 0,0-6 0 0 0,2-4 389 0 0,0 0 1 0 0,13-33-1 0 0,-8 26 326 0 0,5-9-674 0 0,2 0 1 0 0,2 2-1 0 0,26-43 0 0 0,-41 75-41 0 0,12-17 0 0 0,26-32 0 0 0,-22 30 0 0 0,-9 14 0 0 0,18-17 0 0 0,9-11 0 0 0,-36 37 0 0 0,1 0 0 0 0,14-8 0 0 0,26-12 0 0 0,-32 20 0 0 0,2 4 0 0 0,-3 4 0 0 0,-5 0 0 0 0,0 0 0 0 0,0 0 0 0 0,-1 1 0 0 0,1-1 0 0 0,-1 1 0 0 0,-1 0 0 0 0,1 1 0 0 0,-1-1 0 0 0,1 0 0 0 0,3 10 0 0 0,-4-8 0 0 0,0 1 0 0 0,-1-1 0 0 0,1 1 0 0 0,-2-1 0 0 0,1 1 0 0 0,-1-1 0 0 0,0 1 0 0 0,0 10 0 0 0,-1-13 0 0 0,0 0 0 0 0,0-1 0 0 0,-1 1 0 0 0,1 0 0 0 0,-1-1 0 0 0,0 1 0 0 0,-3 5 0 0 0,1 0 0 0 0,1-5 0 0 0,1 1 0 0 0,0 0 0 0 0,-1 0 0 0 0,0-1 0 0 0,0 1 0 0 0,-1-1 0 0 0,1 0 0 0 0,-1 1 0 0 0,0-1 0 0 0,-1-1 0 0 0,1 1 0 0 0,-1 0 0 0 0,0-1 0 0 0,0 0 0 0 0,-1 0 0 0 0,1 0 0 0 0,-1 0 0 0 0,0-1 0 0 0,-7 5 0 0 0,7-5 0 0 0,-1 1 0 0 0,0 0 0 0 0,0 0 0 0 0,0-1 0 0 0,-1 0 0 0 0,-7 3 0 0 0,9-5 0 0 0,0 0 0 0 0,1 0 0 0 0,-1 0 0 0 0,0-1 0 0 0,0 0 0 0 0,0 0 0 0 0,0 0 0 0 0,1-1 0 0 0,-1 0 0 0 0,0 0 0 0 0,-6-2 0 0 0,6 2 0 0 0,3 1 0 0 0,1-1 0 0 0,-1 1 0 0 0,1-1 0 0 0,-1 1 0 0 0,0-1 0 0 0,1 0 0 0 0,-1 0 0 0 0,1 0 0 0 0,0 0 0 0 0,-1 0 0 0 0,1 0 0 0 0,0 0 0 0 0,-1-1 0 0 0,1 1 0 0 0,0 0 0 0 0,-1-3 0 0 0,1 4-46 0 0,0-1 0 0 0,0 0 0 0 0,0 0-1 0 0,1 0 1 0 0,-1 0 0 0 0,0 0 0 0 0,1 0 0 0 0,-1 0-1 0 0,0 0 1 0 0,1 0 0 0 0,0 0 0 0 0,-1 0 0 0 0,1 0-1 0 0,-1 0 1 0 0,1 0 0 0 0,0 0 0 0 0,0-1 0 0 0,0 1-1 0 0,0 0 1 0 0,0 0 0 0 0,0 0 0 0 0,0-1 0 0 0,0 1-1 0 0,0 0 1 0 0,0 0 0 0 0,1 0 0 0 0,-1 0 0 0 0,0 0-1 0 0,1 0 1 0 0,0-2 0 0 0,1-1-305 0 0,-1 1-32 0 0,1-1 0 0 0,0 1 0 0 0,0 0 0 0 0,0 0 0 0 0,0 0 0 0 0,0 0 0 0 0,0 1-1 0 0,1-1 1 0 0,0 1 0 0 0,-1-1 0 0 0,1 1 0 0 0,0 0 0 0 0,0 0 0 0 0,0 0 0 0 0,0 0-1 0 0,4-1 1 0 0,9-4-1153 0 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6:06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0 346 13823 0 0,'0'0'315'0'0,"0"0"45"0"0,0 0 21 0 0,0 0-49 0 0,1-1-220 0 0,1-2-17 0 0,0 1 0 0 0,-1-1-1 0 0,1 0 1 0 0,-1 0-1 0 0,0 0 1 0 0,0 0 0 0 0,0 0-1 0 0,0-1 1 0 0,-1 1 0 0 0,1-4-1 0 0,5-19 1719 0 0,8-16-478 0 0,3 1 1 0 0,1 0-1 0 0,45-71 1 0 0,-26 67-1264 0 0,-36 44 299 0 0,-1 1 117 0 0,0 0 21 0 0,0 0-66 0 0,0 12-278 0 0,-1-9-165 0 0,1 0 0 0 0,0 0 0 0 0,-1-1 0 0 0,1 1 0 0 0,-1 0 0 0 0,0-1 0 0 0,-1 4 0 0 0,-11 30 0 0 0,12-32 0 0 0,-2 19 0 0 0,5-10 0 0 0,7-2 0 0 0,5-4 0 0 0,5-1 0 0 0,-15-7 0 0 0,0 0 0 0 0,28-2 0 0 0,-29 2 0 0 0,-2 0 0 0 0,0 1 0 0 0,-1 0 0 0 0,1 0 0 0 0,0 0 0 0 0,0 0 0 0 0,0-1 0 0 0,0 1 0 0 0,0 0 0 0 0,-1 1 0 0 0,1-1 0 0 0,0 0 0 0 0,0 0 0 0 0,0 0 0 0 0,0 0 0 0 0,0 1 0 0 0,-1-1 0 0 0,3 1 0 0 0,-3-1 0 0 0,1 0 0 0 0,-1 1 0 0 0,1-1 0 0 0,-1 0 0 0 0,1 0 0 0 0,-1 1 0 0 0,1-1 0 0 0,-1 0 0 0 0,1 0 0 0 0,-1 1 0 0 0,1-1 0 0 0,-1 1 0 0 0,0-1 0 0 0,1 0 0 0 0,-1 1 0 0 0,0-1 0 0 0,1 1 0 0 0,1 13 0 0 0,-4-5 0 0 0,1 0 0 0 0,-1 0 0 0 0,-1-1 0 0 0,0 1 0 0 0,-4 9 0 0 0,-3 12 0 0 0,0-2 0 0 0,6-13 0 0 0,2-2 0 0 0,2-12 0 0 0,0-1 0 0 0,0 0 0 0 0,0 1 0 0 0,0-1 0 0 0,0 1 0 0 0,0-1 0 0 0,0 1 0 0 0,0-1 0 0 0,0 1 0 0 0,1-1 0 0 0,-1 1 0 0 0,0-1 0 0 0,0 0 0 0 0,1 1 0 0 0,-1-1 0 0 0,0 1 0 0 0,0-1 0 0 0,1 0 0 0 0,-1 1 0 0 0,1-1 0 0 0,12 7 0 0 0,5-1 0 0 0,-13-7 0 0 0,-2 0 0 0 0,7-1 0 0 0,0 0 0 0 0,-1-1 0 0 0,0 0 0 0 0,1-1 0 0 0,-1 0 0 0 0,0 0 0 0 0,-1-1 0 0 0,1 0 0 0 0,12-10 0 0 0,21-27 0 0 0,-34 33-1755 0 0,1 0 0 0 0,-1 0 0 0 0,8-15 0 0 0,-13 21-801 0 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6:09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223 358 6447 0 0,'0'0'298'0'0,"0"0"-10"0"0,2-1-50 0 0,0-2 869 0 0,0 0-1 0 0,1-1 1 0 0,-1 1-1 0 0,-1 0 1 0 0,3-7-1 0 0,4-19 1743 0 0,-7 28-2337 0 0,-1 1 0 0 0,-3-14 956 0 0,2 12-1311 0 0,1 0 0 0 0,-1 0 0 0 0,0 1-1 0 0,0-1 1 0 0,0 1 0 0 0,0-1 0 0 0,-1 1 0 0 0,1-1-1 0 0,0 1 1 0 0,-1-1 0 0 0,1 1 0 0 0,-1 0-1 0 0,1 0 1 0 0,-1 0 0 0 0,1 0 0 0 0,-1 0 0 0 0,0 0-1 0 0,1 0 1 0 0,-1 0 0 0 0,0 1 0 0 0,0-1 0 0 0,0 1-1 0 0,0 0 1 0 0,-3-1 0 0 0,1 0 26 0 0,2 1-170 0 0,0 1-1 0 0,0-1 1 0 0,0 0 0 0 0,0 1 0 0 0,0-1-1 0 0,0 1 1 0 0,0-1 0 0 0,0 1 0 0 0,0 0-1 0 0,0 0 1 0 0,-2 1 0 0 0,-2 1-1 0 0,4-2-12 0 0,-5 4 0 0 0,-1 2 0 0 0,7-6 0 0 0,-12 10 0 0 0,1 1 0 0 0,-18 22 0 0 0,10-10 0 0 0,13-17 0 0 0,1 1 0 0 0,0 0 0 0 0,0 1 0 0 0,-7 12 0 0 0,-2 3 0 0 0,12-20 0 0 0,1-1 0 0 0,-1 1 0 0 0,1-1 0 0 0,0 1 0 0 0,0 0 0 0 0,0 0 0 0 0,0 0 0 0 0,1 0 0 0 0,0 0 0 0 0,0 0 0 0 0,0 1 0 0 0,0-1 0 0 0,1 0 0 0 0,-1 0 0 0 0,1 1 0 0 0,0-1 0 0 0,1 6 0 0 0,0 4 0 0 0,-1-13 0 0 0,1-1 0 0 0,-1 1 0 0 0,0-1 0 0 0,0 1 0 0 0,1-1 0 0 0,-1 1 0 0 0,0 0 0 0 0,1-1 0 0 0,-1 0 0 0 0,0 1 0 0 0,1-1 0 0 0,-1 1 0 0 0,1-1 0 0 0,-1 1 0 0 0,1-1 0 0 0,0 1 0 0 0,2 0 0 0 0,1 0 0 0 0,-1 0 0 0 0,0 0 0 0 0,1 0 0 0 0,-1-1 0 0 0,0 1 0 0 0,1-1 0 0 0,-1 0 0 0 0,1 0 0 0 0,-1 0 0 0 0,1-1 0 0 0,-1 1 0 0 0,1-1 0 0 0,-1 0 0 0 0,0 0 0 0 0,1 0 0 0 0,3-2 0 0 0,8-3 0 0 0,-1-1 0 0 0,19-12 0 0 0,-12 4 0 0 0,0 0 0 0 0,-2-2 0 0 0,19-18 0 0 0,-23 18 8 0 0,-1 0 0 0 0,15-22 1 0 0,11-16 1849 0 0,-39 57-1765 0 0,-2 7-42 0 0,-5 17-27 0 0,4-16-27 0 0,-5 12 3 0 0,4-16 0 0 0,1 1 0 0 0,0-1 0 0 0,0 1 0 0 0,1 0 0 0 0,-2 10 0 0 0,3-1 0 0 0,3-2 0 0 0,4-2 0 0 0,3-1 0 0 0,-8-10 0 0 0,0 0 0 0 0,0-1 0 0 0,0 1 0 0 0,-1-1 0 0 0,1 1 0 0 0,0-1 0 0 0,0 1 0 0 0,0-1 0 0 0,0 0 0 0 0,0 0 0 0 0,0 0 0 0 0,0 0 0 0 0,0 0 0 0 0,0-1 0 0 0,0 1 0 0 0,0-1 0 0 0,0 1 0 0 0,0-1 0 0 0,-1 0 0 0 0,4-1 0 0 0,4-2 0 0 0,1-1 0 0 0,13-11 0 0 0,-15 11 0 0 0,19-16 0 0 0,-1-1 0 0 0,-1-1 0 0 0,-1-1 0 0 0,22-29 0 0 0,-37 43 0 0 0,-2 0 0 0 0,1 1 0 0 0,-1-1 0 0 0,-1 0 0 0 0,0-1 0 0 0,0 0 0 0 0,-1 0 0 0 0,0 0 0 0 0,-1 0 0 0 0,0-1 0 0 0,-1 1 0 0 0,2-20 0 0 0,-3 17 0 0 0,1 1 0 0 0,0-1 0 0 0,1 1 0 0 0,8-20 0 0 0,-10 29 0 0 0,-1 0 0 0 0,0 1 0 0 0,-1-1 0 0 0,1 0 0 0 0,0 1 0 0 0,-1-1 0 0 0,0 0 0 0 0,0-4 0 0 0,1 0 0 0 0,5 5 72 0 0,-4 2 299 0 0,-4 3-289 0 0,0 1 0 0 0,1-1 0 0 0,0 0 0 0 0,-1 1 0 0 0,1-1 0 0 0,0 1 0 0 0,1 0 0 0 0,-1-1 0 0 0,0 1 0 0 0,1 0 0 0 0,-1 2 0 0 0,-5 19-846 0 0,1-13 1022 0 0,1 1 0 0 0,1-1 0 0 0,-4 21 0 0 0,1-4 79 0 0,1-3-319 0 0,3-13-19 0 0,-1-1 1 0 0,-6 19-1 0 0,-7 15 1 0 0,10-27 0 0 0,-1 0 0 0 0,-10 18 0 0 0,6-15 0 0 0,1 1 0 0 0,1 0 0 0 0,-11 37 0 0 0,20-59 0 0 0,0 0 0 0 0,-1 0 0 0 0,1 0 0 0 0,0 1 0 0 0,0-1 0 0 0,0 0 0 0 0,0 0 0 0 0,0 0 0 0 0,0 1 0 0 0,0-1 0 0 0,0 0 0 0 0,0 0 0 0 0,0 0 0 0 0,0 0 0 0 0,0 1 0 0 0,0-1 0 0 0,0 0 0 0 0,0 0 0 0 0,0 0 0 0 0,0 1 0 0 0,0-1 0 0 0,0 0 0 0 0,0 0 0 0 0,0 0 0 0 0,1 0 0 0 0,-1 1 0 0 0,0-1 0 0 0,0 0 0 0 0,0 0 0 0 0,0 0 0 0 0,0 0 0 0 0,0 1 0 0 0,0-1 0 0 0,1 0 0 0 0,-1 0 0 0 0,0 0 0 0 0,0 0 0 0 0,0 0 0 0 0,0 0 0 0 0,1 0 0 0 0,-1 0 0 0 0,0 0 0 0 0,0 1 0 0 0,0-1 0 0 0,1 0 0 0 0,-1 0 0 0 0,0 0 0 0 0,0 0 0 0 0,0 0 0 0 0,0 0 0 0 0,1 0 0 0 0,-1 0 0 0 0,0 0 0 0 0,0 0 0 0 0,0 0 0 0 0,1-1 0 0 0,-1 1 0 0 0,0 0 0 0 0,0 0 0 0 0,0 0 0 0 0,0 0 0 0 0,1 0 0 0 0,-1 0 0 0 0,11-5 0 0 0,-11 4 0 0 0,8-4 0 0 0,1 0 0 0 0,-1-1 0 0 0,-1-1 0 0 0,1 1 0 0 0,10-13 0 0 0,17-15 0 0 0,-32 32 0 0 0,0-1 0 0 0,-1 1 0 0 0,1-1 0 0 0,0 0 0 0 0,-1 0 0 0 0,0 0 0 0 0,0 0 0 0 0,0 0 0 0 0,3-5 0 0 0,-3 4 0 0 0,1 0 0 0 0,1 0 0 0 0,-1 0 0 0 0,0 0 0 0 0,1 0 0 0 0,0 1 0 0 0,0 0 0 0 0,7-5 0 0 0,37-20 0 0 0,-34 20 0 0 0,-8 4 0 0 0,0 1 0 0 0,0 0 0 0 0,0 0 0 0 0,1 1 0 0 0,-1 0 0 0 0,1 0 0 0 0,7-1 0 0 0,-10 2 0 0 0,15 0 0 0 0,-15 2 0 0 0,0 0 0 0 0,1 0 0 0 0,-1 0 0 0 0,0 0 0 0 0,0 0 0 0 0,0 1 0 0 0,4 2 0 0 0,-1 2 0 0 0,-4 5 0 0 0,-4-9-78 0 0,1 1 0 0 0,0 0 0 0 0,-1 0 0 0 0,1 0 0 0 0,-1-1 0 0 0,0 1 0 0 0,0 0 0 0 0,0-1 0 0 0,0 1 1 0 0,0-1-1 0 0,-1 1 0 0 0,1-1 0 0 0,-1 1 0 0 0,1-1 0 0 0,-1 0 0 0 0,-3 3 0 0 0,-9 14-154 0 0,12-15 337 0 0,-1-1 1 0 0,0 0 0 0 0,1 0-1 0 0,-1-1 1 0 0,0 1 0 0 0,-1 0-1 0 0,1-1 1 0 0,0 0 0 0 0,-1 0-1 0 0,-6 3 1 0 0,-15 10 289 0 0,22-12-395 0 0,-1-1 0 0 0,1 0 0 0 0,-1 0 0 0 0,0 0 0 0 0,0 0 0 0 0,1-1 0 0 0,-1 1 0 0 0,0-1 0 0 0,-7 1 0 0 0,-4 2 0 0 0,13-3 0 0 0,1-1 0 0 0,-1 0 0 0 0,1 1 0 0 0,0-1 0 0 0,0 0 0 0 0,-1 0 0 0 0,1 0 0 0 0,0 0 0 0 0,0 0 0 0 0,-1 0 0 0 0,-1-1 0 0 0,-9 0 0 0 0,5 0-64 0 0,5 1-273 0 0,12-1-708 0 0,-9 1 1089 0 0,0 0 0 0 0,0-1 0 0 0,-1 1 1 0 0,1 0-1 0 0,0 0 0 0 0,0 0 0 0 0,0 0 0 0 0,0 0 0 0 0,0 1 0 0 0,-1-1 0 0 0,1 0 0 0 0,0 0 0 0 0,0 0 1 0 0,0 1-1 0 0,-1-1 0 0 0,1 0 0 0 0,0 1 0 0 0,1 0 0 0 0,-1 0 331 0 0,-1 11-1027 0 0,-3 18-20 0 0,3-29 745 0 0,0 0 1 0 0,0 0 0 0 0,0 0-1 0 0,0-1 1 0 0,0 1-1 0 0,1 0 1 0 0,-1 0 0 0 0,0 0-1 0 0,0 0 1 0 0,1-1-1 0 0,-1 1 1 0 0,1 0 0 0 0,-1 0-1 0 0,1 0 1 0 0,4 11-56 0 0,-5-11-81 0 0,1 2-30 0 0,-1-1 0 0 0,1 0-1 0 0,-1 0 1 0 0,1 1-1 0 0,0-1 1 0 0,0 0 0 0 0,0 0-1 0 0,1 0 1 0 0,-1 0-1 0 0,0 0 1 0 0,1 0 0 0 0,-1 0-1 0 0,1-1 1 0 0,0 1-1 0 0,2 2 1 0 0,-2-2 93 0 0,6 3 0 0 0,17-2 0 0 0,-12-2 0 0 0,-12-1 0 0 0,1 1 0 0 0,-1-1 0 0 0,0 0 0 0 0,1 0 0 0 0,-1 0 0 0 0,0 0 0 0 0,1 0 0 0 0,-1 0 0 0 0,0 0 0 0 0,1-1 0 0 0,-1 1 0 0 0,0 0 0 0 0,0-1 0 0 0,1 1 0 0 0,-1-1 0 0 0,0 1 0 0 0,0-1 0 0 0,0 0 0 0 0,2-1 0 0 0,2-1 0 0 0,5-3 317 0 0,0-1-1 0 0,0 0 1 0 0,-1 0-1 0 0,0-1 1 0 0,13-14 0 0 0,-13 13-225 0 0,44-54-92 0 0,-38 44 0 0 0,1 0 0 0 0,20-18 0 0 0,-19 18 0 0 0,-15 15 0 0 0,0 1 0 0 0,1 0 0 0 0,-1 0 0 0 0,1 1 0 0 0,0-1 0 0 0,3-2 0 0 0,-5 5 0 0 0,-1-1 0 0 0,0 1 0 0 0,1 0 0 0 0,-1-1 0 0 0,0 1 0 0 0,0 0 0 0 0,1 0 0 0 0,-1 0 0 0 0,1-1 0 0 0,-1 1 0 0 0,0 0 0 0 0,1 0 0 0 0,-1 0 0 0 0,0 0 0 0 0,1 0 0 0 0,-1 0 0 0 0,1 0 0 0 0,-1-1 0 0 0,0 1 0 0 0,1 0 0 0 0,-1 1 0 0 0,1-1 0 0 0,-1 0 0 0 0,0 0 0 0 0,1 0 0 0 0,-1 0 0 0 0,0 0 0 0 0,1 0 0 0 0,-1 0 0 0 0,1 0 0 0 0,-1 1 0 0 0,1-1 0 0 0,0 5 0 0 0,0-1 0 0 0,0 0 0 0 0,0 0 0 0 0,-1 1 0 0 0,0-1 0 0 0,0 0 0 0 0,0 0 0 0 0,0 0 0 0 0,0 0 0 0 0,-3 8 0 0 0,0 14 0 0 0,8 37 0 0 0,-5-59 0 0 0,1 8 0 0 0,5 4 0 0 0,-6-15 0 0 0,0-1 0 0 0,0 1 0 0 0,0 0 0 0 0,1 0 0 0 0,-1 0 0 0 0,0 0 0 0 0,0 0 0 0 0,1 0 0 0 0,-1 0 0 0 0,0-1 0 0 0,1 1 0 0 0,-1 0 0 0 0,1 0 0 0 0,-1 0 0 0 0,1-1 0 0 0,0 2 0 0 0,0-1 0 0 0,-1 0 0 0 0,1-1 0 0 0,-1 1 0 0 0,1 0 0 0 0,-1 0 0 0 0,1 0 0 0 0,-1 0 0 0 0,1 0 0 0 0,-1 0 0 0 0,0 0 0 0 0,0 0 0 0 0,1-1 0 0 0,-1 1 0 0 0,0 0 0 0 0,0 2 0 0 0,1 0 0 0 0,0 1 0 0 0,-4 12 0 0 0,-1-7 0 0 0,-1 4 0 0 0,5-11 0 0 0,-1 0 0 0 0,1-1 0 0 0,-1 1 0 0 0,1-1 0 0 0,-1 1 0 0 0,0-1 0 0 0,0 1 0 0 0,0-1 0 0 0,0 0 0 0 0,0 1 0 0 0,0-1 0 0 0,0 0 0 0 0,-1 0 0 0 0,1 0 0 0 0,0 0 0 0 0,0 0 0 0 0,-1 0 0 0 0,1 0 0 0 0,-1 0 0 0 0,1 0 0 0 0,-4 0 0 0 0,-2 3 0 0 0,-2-1 0 0 0,1-1 0 0 0,7-2 0 0 0,1 1 0 0 0,0-1 0 0 0,-1 0 0 0 0,1 0 0 0 0,-1 0 0 0 0,1 0 0 0 0,0 0 0 0 0,-1 0 0 0 0,1 0 0 0 0,0 0 0 0 0,-1 0 0 0 0,1 0 0 0 0,-1 0 0 0 0,1 0 0 0 0,0 0 0 0 0,-1-1 0 0 0,1 1 0 0 0,-1 0 0 0 0,1 0 0 0 0,0 0 0 0 0,-1 0 0 0 0,1-1 0 0 0,0 1 0 0 0,-1 0 0 0 0,1 0 0 0 0,0-1 0 0 0,0 1 0 0 0,-1 0 0 0 0,1-1 0 0 0,0 1 0 0 0,0 0 0 0 0,-1-1 0 0 0,1 1 0 0 0,0 0 0 0 0,0-1 0 0 0,0 1 0 0 0,0 0 0 0 0,-1-1 0 0 0,1 1 0 0 0,0-1 0 0 0,1-11 0 0 0,2 7 0 0 0,1-1 0 0 0,-1 2 0 0 0,1-1 0 0 0,0 0 0 0 0,1 1 0 0 0,-1 0 0 0 0,7-5 0 0 0,3-3 0 0 0,69-55 0 0 0,-49 41 0 0 0,-16 11 0 0 0,-8 7 0 0 0,0 0 0 0 0,0 1 0 0 0,0 0 0 0 0,16-7 0 0 0,-26 14 0 0 0,0 0 0 0 0,0 0 0 0 0,1 0 0 0 0,-1-1 0 0 0,0 1 0 0 0,0 0 0 0 0,0 0 0 0 0,1 0 0 0 0,-1 0 0 0 0,0 0 0 0 0,0 0 0 0 0,1 0 0 0 0,-1 0 0 0 0,0 0 0 0 0,0 0 0 0 0,1 0 0 0 0,-1 0 0 0 0,0 0 0 0 0,0 0 0 0 0,0 0 0 0 0,1 0 0 0 0,-1 0 0 0 0,0 0 0 0 0,0 1 0 0 0,1-1 0 0 0,-1 0 0 0 0,0 0 0 0 0,0 0 0 0 0,0 0 0 0 0,1 0 0 0 0,-1 0 0 0 0,0 1 0 0 0,0-1 0 0 0,0 0 0 0 0,0 0 0 0 0,0 0 0 0 0,1 1 0 0 0,-1-1 0 0 0,0 0 0 0 0,0 0 0 0 0,0 0 0 0 0,0 1 0 0 0,0-1 0 0 0,0 0 0 0 0,0 0 0 0 0,0 1 0 0 0,0-1 0 0 0,0 0 0 0 0,0 0 0 0 0,0 0 0 0 0,0 1 0 0 0,0-1 0 0 0,0 0 0 0 0,0 0 0 0 0,0 1 0 0 0,0-1 0 0 0,0 0 0 0 0,0 0 0 0 0,0 1 0 0 0,0-1 0 0 0,0 0 0 0 0,0 0 0 0 0,-1 0 0 0 0,1 1 0 0 0,0-1 0 0 0,0 0 0 0 0,-6 26 0 0 0,4-20 0 0 0,0 0 0 0 0,1-1 0 0 0,0 1 0 0 0,0 9 0 0 0,1-13 0 0 0,-1 0 0 0 0,1 1 0 0 0,-1-1 0 0 0,1 0 0 0 0,-1 0 0 0 0,0 0 0 0 0,0 1 0 0 0,0-1 0 0 0,0 0 0 0 0,-2 3 0 0 0,1-3 0 0 0,1-1 0 0 0,0 1 0 0 0,1-1 0 0 0,-1 1 0 0 0,0-1 0 0 0,0 1 0 0 0,1 0 0 0 0,-1-1 0 0 0,0 1 0 0 0,1 0 0 0 0,0 0 0 0 0,-1-1 0 0 0,1 1 0 0 0,0 0 0 0 0,0 0 0 0 0,0-1 0 0 0,0 1 0 0 0,1 3 0 0 0,0-3 0 0 0,0 2 0 0 0,-6 9 0 0 0,2-3 0 0 0,3 0 0 0 0,5-2 0 0 0,-3-7 0 0 0,-1 0 0 0 0,1 0 0 0 0,0 0 0 0 0,-1 0 0 0 0,1 0 0 0 0,-1 0 0 0 0,1-1 0 0 0,0 1 0 0 0,0-1 0 0 0,0 1 0 0 0,-1-1 0 0 0,1 0 0 0 0,0 1 0 0 0,0-1 0 0 0,0 0 0 0 0,0 0 0 0 0,-1-1 0 0 0,1 1 0 0 0,0 0 0 0 0,0 0 0 0 0,0-1 0 0 0,-1 1 0 0 0,3-2 0 0 0,5-1 0 0 0,-1-1 0 0 0,0 0 0 0 0,12-8 0 0 0,-5 3 0 0 0,3-1 0 0 0,-12 8 0 0 0,-1-1 0 0 0,1 0 0 0 0,-1 0 0 0 0,0 0 0 0 0,1-1 0 0 0,-2 1 0 0 0,1-2 0 0 0,0 1 0 0 0,-1 0 0 0 0,5-6 0 0 0,-5 3 0 0 0,1-1 0 0 0,0 1 0 0 0,0 0 0 0 0,1 1 0 0 0,0-1 0 0 0,9-7 0 0 0,-5 4 0 0 0,0 0 0 0 0,-1 0 0 0 0,13-20 0 0 0,-16 20 0 0 0,1 1 0 0 0,1-1 0 0 0,-1 1 0 0 0,2 1 0 0 0,14-13 0 0 0,4 2 0 0 0,-19 15 0 0 0,-7 9 0 0 0,-8 7 0 0 0,-1-4 0 0 0,5-6 0 0 0,0 1 0 0 0,1-1 0 0 0,-1 0 0 0 0,1 1 0 0 0,0 0 0 0 0,-3 5 0 0 0,2-4 0 0 0,0 0 0 0 0,-1-1 0 0 0,1 1 0 0 0,0 0 0 0 0,-8 5 0 0 0,-8 7 0 0 0,14-6 0 0 0,-6 12 0 0 0,11-22 0 0 0,0 0 0 0 0,-1 1 0 0 0,1-1 0 0 0,0 0 0 0 0,-1 1 0 0 0,1-1 0 0 0,0 1 0 0 0,0-1 0 0 0,0 0 0 0 0,-1 1 0 0 0,1-1 0 0 0,0 1 0 0 0,0-1 0 0 0,0 1 0 0 0,0-1 0 0 0,0 1 0 0 0,0-1 0 0 0,0 1 0 0 0,0 1 0 0 0,2 1 0 0 0,13 6 0 0 0,-6-4 0 0 0,1-2 0 0 0,-1 1 0 0 0,1-1 0 0 0,-1-1 0 0 0,15 3 0 0 0,10 2 0 0 0,-20-5 0 0 0,-8-1 0 0 0,1 0 0 0 0,-1 1 0 0 0,0 0 0 0 0,8 2 0 0 0,6 6 0 0 0,-12-4 0 0 0,14 20 0 0 0,-16-17 0 0 0,-1 4 0 0 0,-7-8 0 0 0,1-4 0 0 0,-1 2 0 0 0,0 1 0 0 0,0-1 0 0 0,0 0 0 0 0,0 0 0 0 0,-1 0 0 0 0,1 0 0 0 0,-1 0 0 0 0,0-1 0 0 0,0 1 0 0 0,0-1 0 0 0,0 0 0 0 0,0 1 0 0 0,-1-2 0 0 0,1 1 0 0 0,-1 0 0 0 0,1-1 0 0 0,-7 3 0 0 0,-21 3 0 0 0,22-6 0 0 0,8 0 0 0 0,0-1 0 0 0,1 0 0 0 0,-1 0 0 0 0,0 0 0 0 0,0 1 0 0 0,1-1 0 0 0,-1 0 0 0 0,0 0 0 0 0,0 0 0 0 0,1 0 0 0 0,-1 0 0 0 0,0 0 0 0 0,0 0 0 0 0,0 0 0 0 0,1-1 0 0 0,-1 1 0 0 0,0 0 0 0 0,1 0 0 0 0,-1-1 0 0 0,0 1 0 0 0,0-1 0 0 0,-3 0 0 0 0,-1 0-15 0 0,0 0 0 0 0,0-1 1 0 0,0 1-1 0 0,0-1 0 0 0,0 0 0 0 0,1 0 0 0 0,-1-1 1 0 0,-7-4-1 0 0,-1-1-1056 0 0,-1-1-1272 0 0,6 1-3846 0 0,3-1-1523 0 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6:09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76 17503 0 0,'0'0'399'0'0,"0"0"60"0"0,1-1 21 0 0,15-9 86 0 0,-16 10-516 0 0,1 0 1 0 0,0 0-1 0 0,-1 0 0 0 0,1-1 0 0 0,-1 1 0 0 0,1 0 1 0 0,-1 0-1 0 0,1-1 0 0 0,-1 1 0 0 0,1 0 0 0 0,-1-1 0 0 0,1 1 1 0 0,-1-1-1 0 0,0 1 0 0 0,1-1 0 0 0,-1 1 0 0 0,0-1 1 0 0,1 1-1 0 0,-1-1 0 0 0,0 1 0 0 0,1-1 0 0 0,-1 1 0 0 0,0-1 1 0 0,0 1-1 0 0,0-1 0 0 0,0 0 0 0 0,0 1 0 0 0,1-1 1 0 0,-1 1-1 0 0,0-1 0 0 0,0 1 0 0 0,-1-2 0 0 0,1 0 143 0 0,-1 1-1 0 0,0-1 1 0 0,0 1-1 0 0,1 0 1 0 0,-1 0-1 0 0,0-1 1 0 0,0 1-1 0 0,-3-2 1 0 0,0-2 237 0 0,0-4 235 0 0,4 7-121 0 0,0 2-28 0 0,-1-1-72 0 0,-21-16-1975 0 0,20 16-6982 0 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6:21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31 402 10135 0 0,'0'0'464'0'0,"0"0"-9"0"0,0 0-223 0 0,0 0 156 0 0,0-2 100 0 0,0-1-245 0 0,0 0 1 0 0,0 0-1 0 0,0 0 0 0 0,1-1 0 0 0,-1 1 1 0 0,1 0-1 0 0,0 0 0 0 0,0 0 0 0 0,0 0 1 0 0,0 0-1 0 0,2-3 0 0 0,22-36 2103 0 0,-15 26-1470 0 0,-2 5-556 0 0,-1-2 0 0 0,-1 1 0 0 0,0-1 0 0 0,-1 0 0 0 0,0-1 0 0 0,-1 1 0 0 0,4-22 0 0 0,-4 13 677 0 0,-3 15-760 0 0,1 1 0 0 0,-2-1 0 0 0,1 0 0 0 0,-1 0 0 0 0,0 0 0 0 0,-1-10 0 0 0,-1 6-237 0 0,2 10 37 0 0,0 0 0 0 0,0 1 0 0 0,-1-1 0 0 0,1 0 0 0 0,0 0-1 0 0,0 1 1 0 0,0-1 0 0 0,-1 0 0 0 0,1 1 0 0 0,-1-1 0 0 0,1 0 0 0 0,0 1 0 0 0,-1-1 0 0 0,1 0-1 0 0,-1 1 1 0 0,1-1 0 0 0,-1 1 0 0 0,0-1 0 0 0,1 1 0 0 0,-1-1 0 0 0,-7 4 1089 0 0,5-1-979 0 0,-16 9-147 0 0,14-4 0 0 0,3-3 0 0 0,-8 13 0 0 0,2 1 0 0 0,-11 27 0 0 0,2-3 0 0 0,11-31 0 0 0,1 1 0 0 0,1-1 0 0 0,0 1 0 0 0,1 0 0 0 0,0 0 0 0 0,-2 22 0 0 0,7-23 0 0 0,1 4 0 0 0,1-11 0 0 0,-2-3 0 0 0,9 5 0 0 0,-8-6 0 0 0,1 0 0 0 0,0 0 0 0 0,-1 0 0 0 0,1-1 0 0 0,-1 1 0 0 0,1-1 0 0 0,-1 0 0 0 0,1 0 0 0 0,-1 0 0 0 0,6-3 0 0 0,0 0 0 0 0,0 0 0 0 0,14-10 0 0 0,-3-2 0 0 0,37-36 0 0 0,-35 31 0 0 0,-2-1 0 0 0,20-25 0 0 0,0-1 0 0 0,-22 28 0 0 0,22-31 0 0 0,-39 49 0 0 0,-1 1 0 0 0,1-1 0 0 0,0 1 0 0 0,-1-1 0 0 0,1 1 0 0 0,-1-1 0 0 0,0 0 0 0 0,1 1 0 0 0,-1-4 0 0 0,0 4 0 0 0,0-1 0 0 0,0 1 0 0 0,1 0 0 0 0,-1-1 0 0 0,0 1 0 0 0,1 0 0 0 0,-1-1 0 0 0,1 1 0 0 0,-1 0 0 0 0,1 0 0 0 0,1-3 0 0 0,6-3 0 0 0,-4 1-9 0 0,-6 3 0 0 0,-6 2 99 0 0,7 0 281 0 0,1 1 117 0 0,-1 2 21 0 0,-5 5-66 0 0,5-6-436 0 0,0-1 1 0 0,1 1-1 0 0,-1-1 1 0 0,0 1-1 0 0,1-1 1 0 0,-1 1-1 0 0,1 0 1 0 0,-1-1-1 0 0,1 1 1 0 0,-1 0-1 0 0,1-1 1 0 0,-1 1-1 0 0,1 0 1 0 0,0 0-1 0 0,0-1 1 0 0,-1 1-1 0 0,1 0 1 0 0,0 0-1 0 0,0 1 1 0 0,5 2 9 0 0,-4-4-19 0 0,1 2 3 0 0,2 4 14 0 0,-10 5-60 0 0,3-5 10 0 0,3-5-7 0 0,0-1 1 0 0,1 1-1 0 0,-1 0 0 0 0,0-1 0 0 0,1 1 1 0 0,-1 0-1 0 0,1-1 0 0 0,-1 1 1 0 0,1-1-1 0 0,-1 1 0 0 0,1-1 0 0 0,0 1 1 0 0,-1-1-1 0 0,1 0 0 0 0,-1 1 0 0 0,1-1 1 0 0,1 1-1 0 0,-2-1-19 0 0,7 4-88 0 0,0-1 1 0 0,0 1-1 0 0,1-1 0 0 0,-1-1 0 0 0,1 0 0 0 0,11 3 1 0 0,5 1 73 0 0,9 2 75 0 0,-24-5 0 0 0,0 1 0 0 0,14 6 0 0 0,-16-3 64 0 0,-6-5 17 0 0,0 1 0 0 0,0-1 0 0 0,0 0 0 0 0,0 1 1 0 0,-1-1-1 0 0,1 1 0 0 0,-1-1 0 0 0,0 1 0 0 0,1 0 0 0 0,-1-1 0 0 0,0 1 0 0 0,-1-1 0 0 0,1 1 0 0 0,0-1 0 0 0,-1 1 1 0 0,0 2-1 0 0,-2 3-183 0 0,0-1 1 0 0,0 0 0 0 0,-1-1 0 0 0,-4 7 0 0 0,-2 3-603 0 0,4 1 1169 0 0,5-15-369 0 0,1 1-1 0 0,-1-1 1 0 0,0 1-1 0 0,0-1 1 0 0,-1 0-1 0 0,1 0 1 0 0,0 1-1 0 0,-2 1 0 0 0,-2 1-3536 0 0,10-12 1068 0 0,5-5 838 0 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6:21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34 290 10135 0 0,'0'-1'231'0'0,"13"-86"1252"0"0,-4-3 3427 0 0,-9 77-4348 0 0,0 11-369 0 0,0-1 0 0 0,0 1 0 0 0,0 0 0 0 0,0 0 0 0 0,0 0 1 0 0,1-1-1 0 0,-1 1 0 0 0,1 0 0 0 0,-1 0 0 0 0,1 0 0 0 0,0 0 0 0 0,1-3 0 0 0,-1 4 319 0 0,-1 1 0 0 0,0 0 0 0 0,0 0 0 0 0,-1-2 186 0 0,1 2-678 0 0,0 0 1 0 0,0 0 0 0 0,0 0-1 0 0,0 0 1 0 0,0 0-1 0 0,0-1 1 0 0,0 1-1 0 0,-1 0 1 0 0,1 0-1 0 0,0 0 1 0 0,0 0 0 0 0,0 0-1 0 0,0 0 1 0 0,0 0-1 0 0,0 0 1 0 0,0-1-1 0 0,0 1 1 0 0,0 0-1 0 0,0 0 1 0 0,-1 0 0 0 0,1 0-1 0 0,0 0 1 0 0,0 0-1 0 0,0 0 1 0 0,0 0-1 0 0,0 0 1 0 0,0 0-1 0 0,-1 0 1 0 0,1 0 0 0 0,0 0-1 0 0,0 0 1 0 0,0 0-1 0 0,0 0 1 0 0,0 0-1 0 0,0 0 1 0 0,0 0-1 0 0,-1 0 1 0 0,1 0 0 0 0,0 0-1 0 0,0 0 1 0 0,0 0-1 0 0,0 0 1 0 0,0 0-1 0 0,-1 0 1 0 0,0 7-18 0 0,-1-1 0 0 0,1 0-1 0 0,0 1 1 0 0,0-1 0 0 0,1 12 0 0 0,0-11-3 0 0,-1 0 0 0 0,0 0 0 0 0,0 0 0 0 0,-1 0 0 0 0,-3 12 0 0 0,1-9 0 0 0,2 0 0 0 0,-3 14 0 0 0,-5 68 0 0 0,-8 85 0 0 0,16-142 0 0 0,2 0 0 0 0,2 1 0 0 0,5 34 0 0 0,2-44 0 0 0,-9-26 0 0 0,0 1 0 0 0,0-1 0 0 0,0 1 0 0 0,0-1 0 0 0,0 0 0 0 0,0 1 0 0 0,0-1 0 0 0,1 1 0 0 0,-1-1 0 0 0,0 1 0 0 0,0-1 0 0 0,1 0 0 0 0,-1 1 0 0 0,0-1 0 0 0,0 0 0 0 0,1 1 0 0 0,-1-1 0 0 0,1 0 0 0 0,-1 1 0 0 0,0-1 0 0 0,1 0 0 0 0,-1 0 0 0 0,0 1 0 0 0,1-1 0 0 0,-1 0 0 0 0,1 0 0 0 0,-1 0 0 0 0,1 0 0 0 0,-1 1 0 0 0,1-1 0 0 0,-1 0 0 0 0,1 0 0 0 0,-1 0 0 0 0,0 0 0 0 0,1 0 0 0 0,-1 0 0 0 0,1 0 0 0 0,-1 0 0 0 0,1 0 0 0 0,-1-1 0 0 0,1 1 0 0 0,0 0 0 0 0,0-1 0 0 0,2 1 0 0 0,1 0 0 0 0,-1-1 0 0 0,1 0 0 0 0,-1 0-1 0 0,0 0 1 0 0,1 0 0 0 0,-1-1 0 0 0,0 1 0 0 0,0-1 0 0 0,0 0 0 0 0,0 0 0 0 0,0 0-1 0 0,0 0 1 0 0,-1-1 0 0 0,1 1 0 0 0,4-6 0 0 0,1-3 3 0 0,0-1 0 0 0,0 0 0 0 0,5-14 0 0 0,4-5 59 0 0,4-3 110 0 0,89-155 1632 0 0,-87 133-1804 0 0,-18 42 0 0 0,1-1 0 0 0,14-27 0 0 0,-1 14 0 0 0,-10 14 0 0 0,1-1 0 0 0,11-27 0 0 0,-16 33 0 0 0,-1 0 0 0 0,1 1 0 0 0,7-9 0 0 0,-7 11 0 0 0,-1-2 0 0 0,1 1 0 0 0,-1 0 0 0 0,4-11 0 0 0,-7 16 13 0 0,0 1 1 0 0,0-1-1 0 0,0 1 0 0 0,0-1 0 0 0,0 1 0 0 0,0-1 1 0 0,0 1-1 0 0,0 0 0 0 0,1 0 0 0 0,-1 0 0 0 0,1-1 1 0 0,-1 1-1 0 0,1 1 0 0 0,-1-1 0 0 0,4-1 0 0 0,6-5 219 0 0,-10 6 256 0 0,-1 1 21 0 0,0 0-66 0 0,-1 2-294 0 0,-4 11-250 0 0,3-10-70 0 0,0 1 1 0 0,1 0 0 0 0,-1 0-1 0 0,1 0 1 0 0,0 1-1 0 0,0-1 1 0 0,0 0-1 0 0,1 0 1 0 0,-1 0 0 0 0,1 7-1 0 0,0-9 10 0 0,0 0 0 0 0,0 0 1 0 0,0 0-1 0 0,0 1 0 0 0,0-1 0 0 0,-1 0 0 0 0,0 3 0 0 0,2-1-1288 0 0,17 21-6121 0 0,-10-12 932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0:44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22 15663 0 0,'0'0'356'0'0,"0"0"50"0"0,0 0 20 0 0,0 0-42 0 0,2 0-250 0 0,0-2-129 0 0,0 0 1 0 0,0 0-1 0 0,0 0 1 0 0,0 0 0 0 0,0 0-1 0 0,1-3 1 0 0,-1 2 40 0 0,-1 2 319 0 0,-1 1 122 0 0,0 0 22 0 0,0 0 71 0 0,0 0 286 0 0,0 0 124 0 0,0 0 30 0 0,0 0-133 0 0,-2 20-550 0 0,-4-2-78 0 0,-1 0 0 0 0,-1 0 0 0 0,-1-1 0 0 0,0 0 0 0 0,-1 0 0 0 0,-1-1 0 0 0,-19 22 0 0 0,-47 40-259 0 0,15-16 0 0 0,50-50-201 0 0,11-11-850 0 0,1-1-385 0 0,0 0-1273 0 0,0 0-4798 0 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6:22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 10135 0 0,'0'0'464'0'0,"0"0"-9"0"0,0 0-223 0 0,0 0 156 0 0,0 0 100 0 0,0 0 21 0 0,3 0 71 0 0,4 0-60 0 0,-1 0 3456 0 0,-1-19-2404 0 0,-3 17-1451 0 0,-1 0 0 0 0,1 0-1 0 0,-1 0 1 0 0,1 0-1 0 0,0 0 1 0 0,0 0 0 0 0,0 0-1 0 0,0 0 1 0 0,0 1 0 0 0,5-3-1 0 0,-5 3-17 0 0,0 0 0 0 0,0-1 0 0 0,0 1-1 0 0,0-1 1 0 0,0 1 0 0 0,0-1 0 0 0,0 0-1 0 0,-1 0 1 0 0,1 0 0 0 0,0 0-1 0 0,1-4 1 0 0,1 0 200 0 0,0-1 0 0 0,0 1-1 0 0,0 0 1 0 0,6-6 0 0 0,6-8-177 0 0,-11 14-86 0 0,0 1 1 0 0,0 1-1 0 0,1-1 0 0 0,0 1 0 0 0,-1 0 1 0 0,1 0-1 0 0,1 0 0 0 0,-1 1 0 0 0,0 0 1 0 0,14-4-1 0 0,-18 6 448 0 0,-1 1-460 0 0,1 1 0 0 0,0-1 0 0 0,-1 0 0 0 0,1 1-1 0 0,0-1 1 0 0,-1 0 0 0 0,1 1 0 0 0,-1 0 0 0 0,1-1 0 0 0,-1 1 0 0 0,1 0 0 0 0,-1 0 0 0 0,1 0 0 0 0,-1 0 0 0 0,0 0 0 0 0,1 0 0 0 0,-1 1 0 0 0,0-1 0 0 0,0 0-1 0 0,0 0 1 0 0,0 1 0 0 0,0-1 0 0 0,0 1 0 0 0,0-1 0 0 0,-1 1 0 0 0,1-1 0 0 0,0 1 0 0 0,-1 0 0 0 0,1-1 0 0 0,-1 1 0 0 0,0 0 0 0 0,0-1 0 0 0,1 1 0 0 0,-1 0-1 0 0,0-1 1 0 0,0 1 0 0 0,-1 0 0 0 0,1 0 0 0 0,-1 2 0 0 0,-25 112-28 0 0,26-114 0 0 0,-1 0 0 0 0,1 0 0 0 0,-1 0 0 0 0,1-1 0 0 0,-1 1 0 0 0,0 0 0 0 0,0 0 0 0 0,0 0 0 0 0,0-1 0 0 0,0 1 0 0 0,-2 2 0 0 0,-1 2 0 0 0,12-20 0 0 0,16-17 0 0 0,9-13 0 0 0,-27 34 0 0 0,1 1 0 0 0,0 0 0 0 0,0 0 0 0 0,1 0 0 0 0,1 1 0 0 0,-1 0 0 0 0,1 1 0 0 0,1 0 0 0 0,17-11 0 0 0,-16 15 0 0 0,-1 5 0 0 0,-8-1 0 0 0,-1 0 0 0 0,1 0 0 0 0,-1 0 0 0 0,0 0 0 0 0,0 0 0 0 0,1 1 0 0 0,-1-1 0 0 0,0 0 0 0 0,0 1 0 0 0,0-1 0 0 0,0 1 0 0 0,-1-1 0 0 0,1 1 0 0 0,0 0 0 0 0,-1-1 0 0 0,1 3 0 0 0,5 31 0 0 0,-3-12 0 0 0,-1-4 0 0 0,4 10 0 0 0,-2-18 0 0 0,-4-9 8 0 0,0 0 0 0 0,0 0-1 0 0,1 1 1 0 0,-1-1 0 0 0,1 0 0 0 0,0 0 0 0 0,1 3-1 0 0,-1-4-16 0 0,0-1 0 0 0,-1 1-1 0 0,1 0 1 0 0,0-1-1 0 0,0 1 1 0 0,0-1 0 0 0,0 1-1 0 0,0-1 1 0 0,0 0 0 0 0,-1 1-1 0 0,1-1 1 0 0,2 0 0 0 0,7 3-201 0 0,-9-4-324 0 0,0 0 0 0 0,0 0-1 0 0,-1 0 1 0 0,1 0 0 0 0,0-1 0 0 0,-1 1 0 0 0,1 0 0 0 0,-1-1 0 0 0,1-1 0 0 0,1-7-1512 0 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6:24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7 176 10135 0 0,'0'0'231'0'0,"0"0"29"0"0,0 0 19 0 0,-1-1-41 0 0,-4-1-44 0 0,4 1 552 0 0,15-9 1507 0 0,-14 10-2220 0 0,1 0-1 0 0,-1-1 1 0 0,0 1-1 0 0,0 0 0 0 0,1 0 1 0 0,-1-1-1 0 0,0 1 1 0 0,0 0-1 0 0,0 0 1 0 0,0-1-1 0 0,0 1 1 0 0,1 0-1 0 0,-1-1 1 0 0,0 1-1 0 0,0 0 0 0 0,0 0 1 0 0,0-1-1 0 0,0 1 1 0 0,0 0-1 0 0,0-1 1 0 0,0 1-1 0 0,0 0 1 0 0,0-1-1 0 0,0 1 1 0 0,0 0-1 0 0,0-1 0 0 0,0 1 1 0 0,-1 0-1 0 0,1 0 1 0 0,0-1-1 0 0,0 1 1 0 0,0 0-1 0 0,0-1 1 0 0,0 1-1 0 0,-1 0 1 0 0,1 0-1 0 0,0-1 0 0 0,0 1 1 0 0,0 0-1 0 0,-1 0 1 0 0,1-1-1 0 0,-1 0 512 0 0,1 0-448 0 0,1 0 1 0 0,0 0-1 0 0,-1 0 0 0 0,1 0 0 0 0,0 0 0 0 0,0 0 0 0 0,0 0 1 0 0,0 0-1 0 0,0 0 0 0 0,0 0 0 0 0,0 0 0 0 0,0 0 0 0 0,2 0 1 0 0,7-7 276 0 0,-10 7-345 0 0,0 1-1 0 0,1 0 0 0 0,-1 0 0 0 0,0-1 1 0 0,0 1-1 0 0,0 0 0 0 0,0 0 0 0 0,1-1 0 0 0,-1 1 1 0 0,0 0-1 0 0,0-1 0 0 0,0 1 0 0 0,0 0 1 0 0,0-1-1 0 0,0 1 0 0 0,0 0 0 0 0,0-1 0 0 0,0 1 1 0 0,0 0-1 0 0,0-1 0 0 0,0 1 0 0 0,0 0 0 0 0,0 0 1 0 0,0-1-1 0 0,0 1 0 0 0,-1 0 0 0 0,1-1 1 0 0,0 1-1 0 0,0 0 0 0 0,0-1 0 0 0,-1 1 14 0 0,1-1 0 0 0,0 1-1 0 0,0-1 1 0 0,0 1 0 0 0,0 0 0 0 0,0-1-1 0 0,0 1 1 0 0,0-1 0 0 0,0 1-1 0 0,0-1 1 0 0,0 1 0 0 0,0 0 0 0 0,0-1-1 0 0,0 1 1 0 0,0-1 0 0 0,0 1-1 0 0,0-1 1 0 0,1 1 0 0 0,-1 0 0 0 0,0-1-1 0 0,0 1 1 0 0,0-1 0 0 0,1 1-1 0 0,-1 0 1 0 0,0-1 0 0 0,1 1 0 0 0,8-9 395 0 0,33-13 675 0 0,-40 21-1092 0 0,0 0 0 0 0,-1 0 0 0 0,1 0 1 0 0,0 0-1 0 0,-1 0 0 0 0,1 0 0 0 0,0 0 1 0 0,-1 0-1 0 0,1-1 0 0 0,-1 1 0 0 0,2-3 0 0 0,2-2 211 0 0,10-4 417 0 0,-1 1 1 0 0,18-9-1 0 0,-27 16-475 0 0,1-1-1 0 0,-1 1 0 0 0,1 0 0 0 0,-1 1 0 0 0,1-1 0 0 0,0 1 0 0 0,0 0 0 0 0,0 1 0 0 0,11-1 0 0 0,-16 1-171 0 0,-1 0 0 0 0,1 0 0 0 0,0 0 0 0 0,-1 0 0 0 0,1 0 0 0 0,-1 0 0 0 0,1 0 0 0 0,0 0 0 0 0,-1 1 0 0 0,1-1 0 0 0,0 0 0 0 0,-1 0 0 0 0,1 1 0 0 0,-1-1 0 0 0,1 0 0 0 0,-1 0 0 0 0,1 1 0 0 0,-1-1 0 0 0,1 1 0 0 0,-1-1 0 0 0,1 1 0 0 0,-1-1 0 0 0,1 1 0 0 0,-1-1 0 0 0,0 1 0 0 0,1-1 0 0 0,0 2 0 0 0,0-1 0 0 0,17 16 0 0 0,-14-13 0 0 0,1-1 0 0 0,-1 1 0 0 0,0 1 0 0 0,0-1 0 0 0,0 0 0 0 0,0 1 0 0 0,-1 0 0 0 0,0 0 0 0 0,0 0 0 0 0,4 7 0 0 0,5 20 0 0 0,-10-29 13 0 0,2 25-90 0 0,-3-26-260 0 0,-1-2-138 0 0,0 0-33 0 0,0 0-72 0 0,0 0-285 0 0,0 0-126 0 0,10-19-2921 0 0,-10 15 3398 0 0,0 1 1 0 0,0-1-1 0 0,0 0 0 0 0,0 1 0 0 0,-1-6 1 0 0,-1-3-426 0 0,2-13-1108 0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6:24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33 194 15663 0 0,'-3'-1'189'0'0,"-1"-1"1"0"0,1 1-1 0 0,-1-1 0 0 0,-5-5 0 0 0,8 7-165 0 0,1 0 1 0 0,-1-1-1 0 0,0 1 0 0 0,1-1 0 0 0,-1 1 0 0 0,1-1 1 0 0,-1 1-1 0 0,1-1 0 0 0,-1 0 0 0 0,1 1 0 0 0,-1-1 0 0 0,1 0 1 0 0,0 1-1 0 0,-1-1 0 0 0,1 0 0 0 0,0 1 0 0 0,-1-1 1 0 0,1 0-1 0 0,0 0 0 0 0,0 1 0 0 0,0-1 0 0 0,0 0 1 0 0,0 0-1 0 0,0 1 0 0 0,0-1 0 0 0,0 0 0 0 0,0 0 0 0 0,0 0 1 0 0,0 1-1 0 0,0-1 0 0 0,1-1 0 0 0,4-6 37 0 0,-4 8-41 0 0,-1 0-1 0 0,0-1 1 0 0,1 1-1 0 0,-1 0 0 0 0,0-1 1 0 0,1 1-1 0 0,-1 0 1 0 0,0-1-1 0 0,1 1 1 0 0,-1-1-1 0 0,0 1 1 0 0,0-1-1 0 0,0 1 1 0 0,1 0-1 0 0,-1-1 0 0 0,0 1 1 0 0,0-1-1 0 0,0 1 1 0 0,0-1-1 0 0,0 1 1 0 0,0-1-1 0 0,0 1 1 0 0,0-1-1 0 0,0 1 1 0 0,0-1-1 0 0,0 1 0 0 0,0-1 1 0 0,0 1-1 0 0,-1-1 1 0 0,1 1-1 0 0,0-1 1 0 0,0 1-1 0 0,0-1 1 0 0,-1 1-1 0 0,1 0 1 0 0,0-1-1 0 0,0 1 0 0 0,-1-1 1 0 0,1 1-1 0 0,-1-1 1 0 0,1 1 60 0 0,-1-1-1 0 0,1 1 1 0 0,-1-1 0 0 0,1 1 0 0 0,0-1 0 0 0,0 1-1 0 0,-1-1 1 0 0,1 0 0 0 0,0 1 0 0 0,0-1-1 0 0,0 1 1 0 0,0-1 0 0 0,0 0 0 0 0,0 1-1 0 0,0-1 1 0 0,0 0 0 0 0,0 1 0 0 0,0-1 0 0 0,0 1-1 0 0,0-1 1 0 0,0 0 0 0 0,0 1 0 0 0,0-1-1 0 0,1 1 1 0 0,-1-1 0 0 0,0 0 0 0 0,1 1-1 0 0,-1-1 1 0 0,0 1 0 0 0,1-1 0 0 0,-1 1 0 0 0,0-1-1 0 0,1 1 1 0 0,-1-1 0 0 0,1 1 0 0 0,-1 0-1 0 0,1-1 1 0 0,-1 1 0 0 0,2-1 0 0 0,24-14 1626 0 0,-19 11-1430 0 0,-6 3 236 0 0,2 0 0 0 0,24-8 444 0 0,-14 6-801 0 0,-4 4-152 0 0,-1 0 0 0 0,1 1-1 0 0,0-1 1 0 0,-1 2 0 0 0,14 4 0 0 0,-19-6-3 0 0,0 0 0 0 0,0 0 0 0 0,0 1 0 0 0,-1-1 0 0 0,1 1 0 0 0,5 3 0 0 0,-1 0 0 0 0,29 15 0 0 0,-32-18 0 0 0,15 5 0 0 0,4 0 0 0 0,-13-4 0 0 0,29 6 0 0 0,-34-9 0 0 0,-1 0 0 0 0,1 0 0 0 0,-1 0 0 0 0,1 0 0 0 0,-1-1 0 0 0,1 0 0 0 0,-1 0 0 0 0,1 0 0 0 0,-1 0 0 0 0,1-1 0 0 0,-1 0 0 0 0,0 0 0 0 0,0 0 0 0 0,0 0 0 0 0,0-1 0 0 0,0 1 0 0 0,5-6 0 0 0,5-6-220 0 0,-10 11 44 0 0,0-1 1 0 0,-1 0-1 0 0,1 0 0 0 0,3-5 1 0 0,-6 8 132 0 0,-1 0 0 0 0,1 0 0 0 0,-1-1 1 0 0,1 1-1 0 0,-1 0 0 0 0,1 0 0 0 0,-1 0 0 0 0,0 0 1 0 0,1 0-1 0 0,-1 0 0 0 0,0-1 0 0 0,0 1 1 0 0,0 0-1 0 0,0 0 0 0 0,0 0 0 0 0,0 0 0 0 0,-1-1 1 0 0,1 1-1 0 0,0 0 0 0 0,0 0 0 0 0,-1 0 0 0 0,1 0 1 0 0,-1 0-1 0 0,0-2 0 0 0,-5-5-2019 0 0,0 0 0 0 0,-14-14 0 0 0,14 15 1350 0 0,-11-11-1846 0 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6:26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64 11975 0 0,'19'1'270'0'0,"-12"-3"-15"0"0,-7 2-246 0 0,0 0 0 0 0,0 0 0 0 0,0-1 0 0 0,0 1 0 0 0,0 0 0 0 0,0 0 0 0 0,0 0 0 0 0,0 0 0 0 0,0 0 0 0 0,0-1 0 0 0,0 1 0 0 0,0 0 0 0 0,0 0 0 0 0,0 0 0 0 0,0 0 0 0 0,0 0 0 0 0,0-1 0 0 0,0 1 0 0 0,0 0 0 0 0,0 0-1 0 0,0 0 1 0 0,0 0 0 0 0,0 0 0 0 0,0 0 0 0 0,-1-1 0 0 0,1 1 0 0 0,0 0 0 0 0,0 0 0 0 0,0 0 0 0 0,0 0 0 0 0,0 0 0 0 0,0 0 0 0 0,0 0 0 0 0,-1 0 0 0 0,1-1 0 0 0,0 1 0 0 0,0 0 0 0 0,0 0 0 0 0,0 0 0 0 0,0 0 0 0 0,-1 0 0 0 0,12-6 391 0 0,-9 5-377 0 0,24-12 3 0 0,-25 12 174 0 0,1 0 1 0 0,-1 1-1 0 0,0-1 0 0 0,1 0 0 0 0,-1 0 0 0 0,0-1 0 0 0,0 1 1 0 0,1 0-1 0 0,-1 0 0 0 0,0 0 0 0 0,0-1 0 0 0,0 1 0 0 0,1-3 1 0 0,-2 3 752 0 0,1-1-784 0 0,0 1 0 0 0,0-1 0 0 0,0 1 0 0 0,0-1 0 0 0,0 0 0 0 0,-1 1 1 0 0,1-1-1 0 0,0-2 0 0 0,0 2 34 0 0,-6 19 4494 0 0,0 5-4690 0 0,-14 35 1 0 0,-65 136-8 0 0,71-152 0 0 0,11-32 0 0 0,-1-1 0 0 0,1 1 0 0 0,-2-1 0 0 0,-7 16 0 0 0,8-19 0 0 0,0 0 0 0 0,0 0 0 0 0,1 0 0 0 0,0 0 0 0 0,0 1 0 0 0,0-1 0 0 0,0 1 0 0 0,1-1 0 0 0,0 1 0 0 0,1 0 0 0 0,-1 0 0 0 0,1-1 0 0 0,0 8 0 0 0,0-11 0 0 0,1-1 0 0 0,-1 1 0 0 0,0 0 0 0 0,0-1 0 0 0,-1 1 0 0 0,1-1 0 0 0,0 1 0 0 0,0 0 0 0 0,-1-1 0 0 0,1 1 0 0 0,-1-1 0 0 0,1 1 0 0 0,-1-1 0 0 0,0 1 0 0 0,1-1 0 0 0,-1 1 0 0 0,0-1 0 0 0,0 0 0 0 0,0 0 0 0 0,-2 3 0 0 0,2-4 0 0 0,1 1 0 0 0,-1 0 0 0 0,1-1 0 0 0,-1 1 0 0 0,1 0 0 0 0,0-1 0 0 0,-1 1 0 0 0,1 0 0 0 0,0 0 0 0 0,0 0 0 0 0,0-1 0 0 0,0 1 0 0 0,-1 0 0 0 0,1 0 0 0 0,0 0 0 0 0,0 0 0 0 0,1 1 0 0 0,-3 9 0 0 0,-4-5 0 0 0,3-6 0 0 0,0 1 0 0 0,0-1 0 0 0,0 0 0 0 0,0 0 0 0 0,0 0 0 0 0,-3 0 0 0 0,-2-3 0 0 0,7 3 0 0 0,0-1 0 0 0,1 1 0 0 0,-1 0 0 0 0,0-1 0 0 0,1 1 0 0 0,-1-1 0 0 0,0 0 0 0 0,1 1 0 0 0,-1-1 0 0 0,1 1 0 0 0,-1-1 0 0 0,1 0 0 0 0,-1 1 0 0 0,1-1 0 0 0,0 0 0 0 0,-1 0 0 0 0,1 1 0 0 0,0-1 0 0 0,0 0 0 0 0,-1 0 0 0 0,1 0 0 0 0,0 1 0 0 0,0-1 0 0 0,0 0 0 0 0,0 0 0 0 0,0 0 0 0 0,0 1 0 0 0,0-1 0 0 0,0-2 0 0 0,2 1 0 0 0,-1 0 0 0 0,1 0 0 0 0,-1-1 0 0 0,1 1 0 0 0,-1 0 0 0 0,1 0 0 0 0,4-3 0 0 0,-3 3 0 0 0,0-1 0 0 0,-1 0 0 0 0,1 0 0 0 0,3-6 0 0 0,-1 1 0 0 0,-2 2 0 0 0,0 0 0 0 0,0 0 0 0 0,3-8 0 0 0,-6 11 0 0 0,1 1 0 0 0,-1 0 0 0 0,0-1 0 0 0,1 1 0 0 0,-1-1 0 0 0,0 1 0 0 0,0-1 0 0 0,-1 1 0 0 0,1-1 0 0 0,0 1 0 0 0,-1-1 0 0 0,-1-2 0 0 0,2 3 0 0 0,-1-1 0 0 0,0 1 0 0 0,1 0 0 0 0,-1 0 0 0 0,1-1 0 0 0,0 1 0 0 0,0 0 0 0 0,-1-1 0 0 0,2 1 0 0 0,-1-1 0 0 0,0 1 0 0 0,0 0 0 0 0,1-1 0 0 0,-1 1 0 0 0,1 0 0 0 0,2-5 0 0 0,0 3 0 0 0,0-1 0 0 0,0 0 0 0 0,1 1 0 0 0,-1 0 0 0 0,7-6 0 0 0,-5 5 0 0 0,-3 3 0 0 0,0 0 0 0 0,0 0 0 0 0,0-1 0 0 0,-1 1 0 0 0,1-1 0 0 0,-1 1 0 0 0,0-1 0 0 0,0 1 0 0 0,0-1 0 0 0,0 0 0 0 0,0 0 0 0 0,0-4 0 0 0,0-3 0 0 0,0 0 0 0 0,-1-13 0 0 0,1-17 0 0 0,0 37 0 0 0,0-1 0 0 0,-1 1 0 0 0,1-1 0 0 0,1 1 0 0 0,-1 0 0 0 0,0-1 0 0 0,1 1 0 0 0,-1 0 0 0 0,1 0 0 0 0,0 0 0 0 0,0 0 0 0 0,1 0 0 0 0,-1 1 0 0 0,0-1 0 0 0,1 1 0 0 0,0-1 0 0 0,-1 1 0 0 0,6-3 0 0 0,-5 2 0 0 0,0 1 0 0 0,0-1 0 0 0,-1 0 0 0 0,1 0 0 0 0,-1 0 0 0 0,0 0 0 0 0,3-5 0 0 0,-3 5 0 0 0,-1 0 0 0 0,1 0 0 0 0,0 0 0 0 0,1 1 0 0 0,-1-1 0 0 0,0 0 0 0 0,1 1 0 0 0,4-4 0 0 0,9-6 370 0 0,-11 8-160 0 0,0 0 0 0 0,1 0-1 0 0,0 0 1 0 0,-1 1 0 0 0,1 0 0 0 0,1 0-1 0 0,11-4 1 0 0,-10 5-210 0 0,-9 0 0 0 0,11 3 0 0 0,-6 0 0 0 0,-2 0 0 0 0,0-1 0 0 0,0 1 0 0 0,0 0 0 0 0,0 0 0 0 0,0 0 0 0 0,0 0 0 0 0,0 0 0 0 0,0 0 0 0 0,0 0 0 0 0,0 1 0 0 0,-1-1 0 0 0,1 1 0 0 0,-1 0 0 0 0,1-1 0 0 0,-1 1 0 0 0,1 0 0 0 0,-1 0 0 0 0,1 2 0 0 0,8 11 0 0 0,12 25 0 0 0,-12-20 0 0 0,-1-1 0 0 0,-1 1 0 0 0,-2 0 0 0 0,8 31 0 0 0,-13-46 0 0 0,0 1 0 0 0,-1-1 0 0 0,0 0 0 0 0,1 1 0 0 0,-2-1 0 0 0,1 0 0 0 0,-1 1 0 0 0,-1 7 0 0 0,1-8 0 0 0,1 0 0 0 0,0 1 0 0 0,0-1 0 0 0,0 1 0 0 0,1-1 0 0 0,0 0 0 0 0,2 7 0 0 0,1 14 0 0 0,3 119 0 0 0,-7-142 0 0 0,0-1 0 0 0,0 1 0 0 0,-1 0 0 0 0,1 0 0 0 0,-1-1 0 0 0,0 5 0 0 0,0-7 0 0 0,1 0 0 0 0,0 0 0 0 0,0 1 0 0 0,-1-1 0 0 0,1 0 0 0 0,0 1 0 0 0,0-1 0 0 0,0 0 0 0 0,0 1 0 0 0,0-1 0 0 0,0 1 0 0 0,0-1 0 0 0,-1 0 0 0 0,1 1 0 0 0,0-1 0 0 0,0 0 0 0 0,0 1 0 0 0,0-1 0 0 0,1 0 0 0 0,-1 1 0 0 0,0-1 0 0 0,0 1 0 0 0,0-1 0 0 0,0 0 0 0 0,0 1 0 0 0,0-1 0 0 0,1 0 0 0 0,-1 1 0 0 0,0-1 0 0 0,0 0 0 0 0,0 1 0 0 0,1-1 0 0 0,-1 0 0 0 0,0 0 0 0 0,0 1 0 0 0,1-1 0 0 0,-1 0 0 0 0,0 0 0 0 0,1 0 0 0 0,-1 1 0 0 0,0-1 0 0 0,1 0 0 0 0,-1 0 0 0 0,0 0 0 0 0,1 0 0 0 0,-1 0 0 0 0,0 1 0 0 0,1-1 0 0 0,-1 0 0 0 0,1 0 0 0 0,0 0 0 0 0,16 7 0 0 0,-14-7 0 0 0,-2 0 0 0 0,0 0 0 0 0,-1 0 0 0 0,1 0 0 0 0,0 1 0 0 0,-1-1 0 0 0,1 0 0 0 0,0 0 0 0 0,0 0 0 0 0,-1 0 0 0 0,1 0 0 0 0,0 0 0 0 0,-1-1 0 0 0,1 1 0 0 0,0 0 0 0 0,-1 0 0 0 0,1 0 0 0 0,0-1 0 0 0,-1 1 0 0 0,1 0 0 0 0,0 0 0 0 0,-1-1 0 0 0,1 1 0 0 0,-1-1 0 0 0,1 1 0 0 0,0-1 0 0 0,1-1 0 0 0,5-2 0 0 0,0-1 0 0 0,0 0 0 0 0,0 0 0 0 0,-1-1 0 0 0,0 1 0 0 0,0-1 0 0 0,0-1 0 0 0,-1 1 0 0 0,0-1 0 0 0,0 0 0 0 0,-1 0 0 0 0,1-1 0 0 0,-2 1 0 0 0,1-1 0 0 0,-1 0 0 0 0,2-8 0 0 0,-1 4 240 0 0,0-1 0 0 0,11-19-1 0 0,3-12 482 0 0,-9 19-599 0 0,-2 0-1 0 0,0-1 1 0 0,-2 1-1 0 0,2-30 1 0 0,-7 49-122 0 0,0 0 0 0 0,1-1 0 0 0,-1 1 0 0 0,1-1 0 0 0,1 1 0 0 0,-1 0 0 0 0,1 0 0 0 0,0-1 0 0 0,1 2 0 0 0,5-11 0 0 0,18-31 0 0 0,-22 34 0 0 0,-7 9 0 0 0,3 3 0 0 0,-2-6 0 0 0,2 7 0 0 0,-1-1 0 0 0,1 1 0 0 0,0 0 0 0 0,0 0 0 0 0,0 0 0 0 0,0 0 0 0 0,0-1 0 0 0,0 1 0 0 0,0 0 0 0 0,0 0 0 0 0,0 0 0 0 0,0 0 0 0 0,0-1 0 0 0,0 1 0 0 0,0 0 0 0 0,0 0 0 0 0,0 0 0 0 0,0 0 0 0 0,0-1 0 0 0,1 1 0 0 0,-1 0 0 0 0,0 0 0 0 0,0 0 0 0 0,0 0 0 0 0,0 0 0 0 0,0-1 0 0 0,0 1 0 0 0,0 0 0 0 0,0 0 0 0 0,1 0 0 0 0,-1 0 0 0 0,0 0 0 0 0,0 0 0 0 0,0 0 0 0 0,0-1 0 0 0,0 1 0 0 0,1 0 0 0 0,-1 0 0 0 0,3 1-9 0 0,-1 0 0 0 0,1 1 0 0 0,-1-1 0 0 0,1 0-1 0 0,-1 1 1 0 0,5 3 0 0 0,-5-3-328 0 0,-3 17-1670 0 0,1-19 1994 0 0,0 0 0 0 0,0 1 0 0 0,0-1 0 0 0,0 0 0 0 0,0 0 0 0 0,0 1 0 0 0,0-1-1 0 0,0 0 1 0 0,0 0 0 0 0,0 0 0 0 0,0 1 0 0 0,-1-1 0 0 0,1 0 0 0 0,0 0 0 0 0,0 0 0 0 0,0 1 0 0 0,0-1 0 0 0,0 0 0 0 0,0 0 0 0 0,-1 0-1 0 0,1 0 1 0 0,0 0 0 0 0,0 1 0 0 0,0-1 0 0 0,0 0 0 0 0,-1 0 0 0 0,1 0 0 0 0,0 0 0 0 0,0 0 0 0 0,0 0 0 0 0,-1 0 0 0 0,1 1-1 0 0,-3 1-1960 0 0,3 0-3364 0 0,4 5-2182 0 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6:26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7 11975 0 0,'0'0'547'0'0,"0"0"-11"0"0,1-1-344 0 0,4-3-97 0 0,-4 2 281 0 0,-1 2 113 0 0,0 0 20 0 0,0 0 71 0 0,0 0 286 0 0,-1 1-608 0 0,-1-1-1 0 0,0 1 1 0 0,1-1 0 0 0,-1 1 0 0 0,1-1 0 0 0,-1 1 0 0 0,1 0 0 0 0,0-1 0 0 0,-1 1 0 0 0,1 0 0 0 0,0 0 0 0 0,-3 2 0 0 0,-14 15 906 0 0,17-16-991 0 0,-3 3 119 0 0,-1 1 0 0 0,2 0-1 0 0,-5 7 1 0 0,-9 14 589 0 0,-3 2-559 0 0,2 0-1 0 0,-24 52 0 0 0,0-2 771 0 0,25-45-858 0 0,-21 56 0 0 0,-4 10-94 0 0,32-79-140 0 0,0 1 0 0 0,2 0 0 0 0,0 0 0 0 0,-8 39 0 0 0,11-36 0 0 0,3-18 0 0 0,0 1 0 0 0,-1 15 0 0 0,3-20 0 0 0,0 0 0 0 0,0-1 0 0 0,0 1 0 0 0,1 0 0 0 0,-1 0 0 0 0,1 0 0 0 0,0-1 0 0 0,0 1 0 0 0,0 0 0 0 0,0-1 0 0 0,3 6 0 0 0,-2-1 0 0 0,-3 2 0 0 0,5-2-92 0 0,-6-7-217 0 0,2 0 218 0 0,0 0 0 0 0,-1 0 0 0 0,1 0-1 0 0,0 0 1 0 0,-1 0 0 0 0,1 0 0 0 0,0 0 0 0 0,-1-1 0 0 0,1 1 0 0 0,0 0 0 0 0,0 0 0 0 0,-1 0 0 0 0,1-1 0 0 0,0 1 0 0 0,0 0-1 0 0,-1 0 1 0 0,1 0 0 0 0,0-1 0 0 0,0 1 0 0 0,-1-1 0 0 0,1 1-515 0 0,-5-5-7586 0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6:27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0 261 6447 0 0,'0'0'142'0'0,"2"0"22"0"0,0 1-103 0 0,-1-1-38 0 0,-1 0 0 0 0,1 0 0 0 0,0 0 0 0 0,-1 1 1 0 0,1-1-1 0 0,0 0 0 0 0,0 0 0 0 0,0 0 0 0 0,-1 0 0 0 0,1 0 0 0 0,0 0 0 0 0,0-1 0 0 0,-1 1 1 0 0,1 0-1 0 0,0 0 0 0 0,-1 0 0 0 0,2-1 0 0 0,0 1 745 0 0,-2 0 205 0 0,0 0 41 0 0,0 0-61 0 0,0 0-288 0 0,5-3 490 0 0,5-4 6430 0 0,-11 6-7504 0 0,1 0-1 0 0,0 0 1 0 0,-1 0-1 0 0,1 1 1 0 0,0-1 0 0 0,0 0-1 0 0,-1 0 1 0 0,1 0-1 0 0,0 0 1 0 0,0 0-1 0 0,0 0 1 0 0,0 0 0 0 0,0 1-1 0 0,0-1 1 0 0,1 0-1 0 0,-1 0 1 0 0,0 0-1 0 0,0 0 1 0 0,0 0 0 0 0,1 1-1 0 0,-1-1 1 0 0,1 0-1 0 0,-1 0 1 0 0,1 0-1 0 0,-1 1 1 0 0,1-1 0 0 0,-1 0-1 0 0,1 1 1 0 0,-1-1-1 0 0,2-1 1 0 0,1-1 79 0 0,-1 0 0 0 0,1-1 0 0 0,-1 1 0 0 0,0-1 1 0 0,0 1-1 0 0,3-9 0 0 0,-4 6 105 0 0,1 0 0 0 0,-1 0-1 0 0,0 0 1 0 0,0 0 0 0 0,0-9 0 0 0,-1 13-263 0 0,0-1 1 0 0,0 1-1 0 0,1 0 0 0 0,0 0 0 0 0,-1 0 0 0 0,1-1 0 0 0,0 1 1 0 0,1-2-1 0 0,4-13-6 0 0,-5 14 4 0 0,-1 0 0 0 0,1 1 0 0 0,0-1 0 0 0,0 0 0 0 0,0 0 0 0 0,0 0 0 0 0,1 1 0 0 0,-1-1 0 0 0,1 0 0 0 0,0 1 0 0 0,-1-1 0 0 0,1 1 0 0 0,0 0 0 0 0,0 0 0 0 0,1 0 0 0 0,-1 0 0 0 0,5-3 0 0 0,37-28 0 0 0,-36 26 0 0 0,-8 6 0 0 0,1 1 0 0 0,0-1 0 0 0,-1 0 0 0 0,1 0 0 0 0,0 0 0 0 0,0 0 0 0 0,-1 0 0 0 0,1 1 0 0 0,0-1 0 0 0,0 0 0 0 0,0 1 0 0 0,0-1 0 0 0,0 1 0 0 0,0-1 0 0 0,0 1 0 0 0,0-1 0 0 0,0 1 0 0 0,0 0 0 0 0,0 0 0 0 0,1-1 0 0 0,-1 1 0 0 0,0 0 0 0 0,0 0 0 0 0,1 0 0 0 0,4 0 0 0 0,-5 0 66 0 0,0-1 0 0 0,1 1-1 0 0,-1 0 1 0 0,0 0 0 0 0,1-1-1 0 0,-1 1 1 0 0,1 0 0 0 0,-1 0-1 0 0,0 0 1 0 0,1 1 0 0 0,-1-1 0 0 0,0 0-1 0 0,1 1 1 0 0,-1-1 0 0 0,0 0-1 0 0,1 1 1 0 0,-1 0 0 0 0,0-1-1 0 0,0 1 1 0 0,0 0 0 0 0,1-1 0 0 0,-1 1-1 0 0,0 0 1 0 0,1 1 0 0 0,2 2 174 0 0,-1-3-118 0 0,1 2-77 0 0,5 10-47 0 0,-8-11 2 0 0,1 1 0 0 0,-1 0 0 0 0,0 0 0 0 0,0 0 0 0 0,0 0 0 0 0,0 0 0 0 0,-1 0 0 0 0,1 0 0 0 0,-1 0 0 0 0,0 0 0 0 0,1 0 0 0 0,-2 0 0 0 0,1 0 0 0 0,0 1 0 0 0,0-1 0 0 0,-1 0 0 0 0,0 0 0 0 0,0 0 0 0 0,0 0 0 0 0,0 0 0 0 0,0-1 0 0 0,0 1 0 0 0,-1 0 0 0 0,-2 4 0 0 0,3-7 0 0 0,1 0 0 0 0,0 0 0 0 0,-1 1 0 0 0,1-1 0 0 0,0 0 0 0 0,-1 0 0 0 0,1 1 0 0 0,0-1 0 0 0,0 0 0 0 0,-1 1 0 0 0,1-1 0 0 0,0 0 0 0 0,0 1 0 0 0,-1-1 0 0 0,1 0 0 0 0,0 1 0 0 0,0-1 0 0 0,0 0 0 0 0,0 1 0 0 0,0-1 0 0 0,0 1 0 0 0,-1-1 0 0 0,1 1 0 0 0,0-1 0 0 0,0 0 0 0 0,0 1 0 0 0,0-1 0 0 0,0 1 0 0 0,1-1 0 0 0,-1 0 0 0 0,0 1 0 0 0,0-1 0 0 0,0 1 0 0 0,1 0 0 0 0,5 21 0 0 0,-6 7 0 0 0,0-20 0 0 0,-4 0 0 0 0,3-8 0 0 0,0 0 0 0 0,0 0-1 0 0,0 1 1 0 0,0-1 0 0 0,0 0 0 0 0,0 0 0 0 0,0 0-1 0 0,0-1 1 0 0,0 1 0 0 0,-1 0 0 0 0,1 0-1 0 0,-2 0 1 0 0,-8 6-61 0 0,11-7 6 0 0,0-1 0 0 0,0 1 0 0 0,0-1 0 0 0,1 1 0 0 0,-1-1 0 0 0,0 1 0 0 0,0-1 0 0 0,0 1 0 0 0,0-1 0 0 0,0 1 0 0 0,0-1 0 0 0,0 1 0 0 0,0-1 0 0 0,0 1-1 0 0,0 0 1 0 0,0-1 0 0 0,0 1 0 0 0,-1-1 0 0 0,1 1 0 0 0,0-1 0 0 0,0 1 0 0 0,0-1 0 0 0,-1 1 0 0 0,1 0 0 0 0,0-1 0 0 0,-1 0 0 0 0,-7-12 48 0 0,7 12 50 0 0,1 0 0 0 0,-1 0 0 0 0,0 0 0 0 0,1 0 0 0 0,-1 0 0 0 0,1 0 1 0 0,0 0-1 0 0,-1 0 0 0 0,1 0 0 0 0,0 0 0 0 0,0 0 0 0 0,-1 0 0 0 0,1-1 0 0 0,0 1 0 0 0,0 0 1 0 0,0 0-1 0 0,1 0 0 0 0,-1 0 0 0 0,0 0 0 0 0,0-1 0 0 0,0 1 0 0 0,1 0 0 0 0,-1 0 1 0 0,1 0-1 0 0,-1 0 0 0 0,1 0 0 0 0,0-1 0 0 0,3-3-138 0 0,-1 1 0 0 0,1-1 0 0 0,0 1 0 0 0,7-6 0 0 0,2-2-465 0 0,-4 3 368 0 0,0-1-16 0 0,14-18 1 0 0,-21 25 207 0 0,1 1 0 0 0,0-1 0 0 0,-1 1 0 0 0,1-1 0 0 0,0 1 0 0 0,0 0 0 0 0,0 0 0 0 0,1 0 0 0 0,-1 1 0 0 0,0-1 0 0 0,7-1 0 0 0,-6 2 0 0 0,0-1 0 0 0,0 1 0 0 0,-1-1 0 0 0,1 0 0 0 0,0 0 0 0 0,-1 0 0 0 0,1-1 0 0 0,-1 1 0 0 0,4-5 0 0 0,-4 5 45 0 0,0 0-1 0 0,0-1 1 0 0,0 1-1 0 0,1 0 1 0 0,-1 1 0 0 0,1-1-1 0 0,-1 1 1 0 0,8-3-1 0 0,-8 4 32 0 0,0-1 0 0 0,0 1 0 0 0,0 0-1 0 0,0 0 1 0 0,0 0 0 0 0,-1 0 0 0 0,1 0-1 0 0,0 1 1 0 0,0-1 0 0 0,0 1 0 0 0,0 0-1 0 0,-1 0 1 0 0,1 0 0 0 0,0 0 0 0 0,-1 0-1 0 0,1 1 1 0 0,-1-1 0 0 0,1 1 0 0 0,-1 0-1 0 0,3 2 1 0 0,-4-3-76 0 0,-1-1 0 0 0,1 1 0 0 0,0-1 0 0 0,-1 1 0 0 0,1-1 0 0 0,-1 1 0 0 0,0 0 0 0 0,1-1 0 0 0,-1 1 0 0 0,1 0 0 0 0,-1-1 0 0 0,0 1 0 0 0,1 0 0 0 0,-1 0 0 0 0,0-1 0 0 0,0 1 0 0 0,0 0 0 0 0,0 0 0 0 0,0-1 0 0 0,0 1 0 0 0,0 0 0 0 0,0 0 0 0 0,0 0 0 0 0,0-1 0 0 0,0 1 0 0 0,0 0 0 0 0,0 0 0 0 0,0-1 0 0 0,-1 1 0 0 0,1 0 0 0 0,0 0 0 0 0,-1-1 0 0 0,1 1 0 0 0,0 0 0 0 0,-1-1 0 0 0,1 1 0 0 0,-1-1 0 0 0,1 1 0 0 0,-1 0 0 0 0,0-1 0 0 0,1 1 0 0 0,-2 0 0 0 0,1 0 0 0 0,0 0 0 0 0,1 0 0 0 0,-1-1 0 0 0,1 1 0 0 0,0 0 0 0 0,0-1 0 0 0,-1 1 0 0 0,1 0 0 0 0,0-1 0 0 0,0 1 0 0 0,0 0 0 0 0,0 0 0 0 0,0-1 0 0 0,0 1 0 0 0,0 0 0 0 0,0-1 0 0 0,0 1 0 0 0,0 0 0 0 0,0 0 0 0 0,0-1 0 0 0,0 1 0 0 0,0 0 0 0 0,1-1 0 0 0,-1 1 0 0 0,0 0 0 0 0,1-1 0 0 0,-1 1 0 0 0,0 0 0 0 0,1-1 0 0 0,-1 1 0 0 0,1-1 0 0 0,0 1 0 0 0,0 0 0 0 0,0 0 0 0 0,-1 0 0 0 0,1 0 0 0 0,-1 0 0 0 0,1-1 0 0 0,-1 1 0 0 0,1 0 0 0 0,-1 0 0 0 0,0 0 0 0 0,1 0 0 0 0,-1 0 0 0 0,0 0 0 0 0,0 0 0 0 0,1 0 0 0 0,-1 0 0 0 0,0 0 0 0 0,0 0 0 0 0,0 0 0 0 0,0 0 0 0 0,-1 0 0 0 0,1 2 0 0 0,-2 0-34 0 0,1 0 0 0 0,-1 0 0 0 0,0 0 0 0 0,0 0 0 0 0,0-1 0 0 0,-1 1 0 0 0,1-1-1 0 0,-1 1 1 0 0,1-1 0 0 0,-1 0 0 0 0,0 0 0 0 0,-3 2 0 0 0,-16 15-399 0 0,22-19 387 0 0,0 1 0 0 0,0 0-1 0 0,0-1 1 0 0,0 1 0 0 0,0-1 0 0 0,0 1-1 0 0,1-1 1 0 0,-1 1 0 0 0,0-1 0 0 0,0 1 0 0 0,1-1-1 0 0,-1 1 1 0 0,0-1 0 0 0,1 1 0 0 0,-1-1-1 0 0,0 1 1 0 0,1-1 0 0 0,0 1 0 0 0,-1-1-27 0 0,0 0 69 0 0,1 1-1 0 0,-1-1 0 0 0,0 0 0 0 0,0 0 0 0 0,0 0 1 0 0,1 1-1 0 0,-1-1 0 0 0,0 0 0 0 0,0 0 0 0 0,0 1 0 0 0,0-1 1 0 0,0 0-1 0 0,0 1 0 0 0,0-1 0 0 0,1 0 0 0 0,-1 1 1 0 0,0-1-1 0 0,0 0 0 0 0,0 0 0 0 0,0 1 0 0 0,0-1 0 0 0,0 0 1 0 0,-1 1-1 0 0,1-1 0 0 0,0 0 0 0 0,0 0 0 0 0,0 1 1 0 0,0-1-1 0 0,0 0 0 0 0,0 1 0 0 0,-23 13-83 0 0,22-12-283 0 0,-15 5-27 0 0,12-3-1213 0 0,7-2-6651 0 0,-14-3 1824 0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6:28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41 368 2759 0 0,'0'0'126'0'0,"0"0"136"0"0,0 0 494 0 0,0 0 216 0 0,0 0 42 0 0,0 0-61 0 0,0 0-288 0 0,0 0-121 0 0,0 0-28 0 0,0 0-4 0 0,0 0 0 0 0,-1 1 0 0 0,-23 18 2560 0 0,23-18-2560 0 0,5 3 379 0 0,-6-3-81 0 0,-8-4 708 0 0,4 1-129 0 0,14-17 147 0 0,-5 15-1366 0 0,0 1-1 0 0,1 0 1 0 0,-1-1 0 0 0,1 2-1 0 0,0-1 1 0 0,5-3 0 0 0,-5 3 2 0 0,1 0 0 0 0,-1 0 0 0 0,0 0 0 0 0,7-8 0 0 0,-2-1 502 0 0,13-23 0 0 0,-2 3-399 0 0,42-69 185 0 0,-35 52 370 0 0,-19 32-442 0 0,15-23-1 0 0,-17 29-401 0 0,-5 9 22 0 0,0 0 1 0 0,0-1 0 0 0,0 1-1 0 0,0 0 1 0 0,1 0-1 0 0,-1 0 1 0 0,1 0 0 0 0,-1 0-1 0 0,4-2 1 0 0,-4 3 362 0 0,-1 1 117 0 0,0 0 21 0 0,0 0-66 0 0,0 1-294 0 0,1 1-131 0 0,0 1-17 0 0,-2 12-4 0 0,-4 5 3 0 0,4-16 0 0 0,0 0 0 0 0,0 1 0 0 0,0-1 0 0 0,1 1 0 0 0,-1-1 0 0 0,1 7 0 0 0,-1-1 0 0 0,0-8 0 0 0,0 0 0 0 0,0 0 0 0 0,0 0 0 0 0,1 0 0 0 0,-1 0 0 0 0,1 0 0 0 0,-1 0 0 0 0,1 2 0 0 0,-3 43 0 0 0,5-37 0 0 0,3-4-64 0 0,-3-5-21 0 0,-1 0 1 0 0,1 0-1 0 0,0 0 1 0 0,-1 0-1 0 0,1 0 0 0 0,0-1 1 0 0,-1 1-1 0 0,1-1 1 0 0,0 1-1 0 0,0-1 0 0 0,-1 0 1 0 0,1 0-1 0 0,0 0 0 0 0,0 0 1 0 0,0 0-1 0 0,-1 0 1 0 0,1 0-1 0 0,0 0 0 0 0,0-1 1 0 0,-1 1-1 0 0,4-2 1 0 0,2-1 114 0 0,0 0 0 0 0,-1 0 0 0 0,11-7 0 0 0,-8 5 184 0 0,-3 0-8 0 0,0 0-1 0 0,-1 0 1 0 0,1 0-1 0 0,-1 0 1 0 0,0-1-1 0 0,7-10 0 0 0,-2 3-52 0 0,65-77-153 0 0,-75 90 0 0 0,0 0 0 0 0,0 0 0 0 0,0 0 0 0 0,0 0 0 0 0,-1 1 0 0 0,1-1 0 0 0,0 0 0 0 0,0 0 0 0 0,0 0 0 0 0,0 0 0 0 0,0 0 0 0 0,0 0 0 0 0,0 1 0 0 0,1-1 0 0 0,-1 0 0 0 0,0 0 0 0 0,0 0 0 0 0,0 0 0 0 0,0 0 0 0 0,0 0 0 0 0,0 1 0 0 0,0-1 0 0 0,0 0 0 0 0,0 0 0 0 0,0 0 0 0 0,0 0 0 0 0,0 0 0 0 0,0 0 0 0 0,1 0 0 0 0,-1 0 0 0 0,0 0 0 0 0,0 1 0 0 0,0-1 0 0 0,0 0 0 0 0,0 0 0 0 0,0 0 0 0 0,0 0 0 0 0,1 0 0 0 0,-1 0 0 0 0,0 0 0 0 0,0 0 0 0 0,0 0 0 0 0,0 0 0 0 0,0 0 0 0 0,0 0 0 0 0,1 0 0 0 0,-1 0 0 0 0,0 0 0 0 0,0 0 0 0 0,0 0 0 0 0,0 0 0 0 0,0 0 0 0 0,0 0 0 0 0,1 0 0 0 0,-1 0 0 0 0,0 0 0 0 0,0 0 0 0 0,0 0 0 0 0,0-1 0 0 0,0 1 0 0 0,0 0 0 0 0,0 0 0 0 0,0 0 0 0 0,1 0 0 0 0,-1 0 0 0 0,0 0 0 0 0,0 0 0 0 0,0 0 0 0 0,0-1 0 0 0,0 13 0 0 0,0-11 0 0 0,3 21 0 0 0,-3-20 0 0 0,1 0 0 0 0,-1 0 0 0 0,1 0 0 0 0,-1 1 0 0 0,0-1 0 0 0,0 0 0 0 0,0 1 0 0 0,0-1 0 0 0,0 0 0 0 0,-1 0 0 0 0,1 1 0 0 0,-1-1 0 0 0,1 0 0 0 0,-2 3 0 0 0,1-3 0 0 0,0-1 0 0 0,1 1 0 0 0,-1 0 0 0 0,1 0 0 0 0,-1 0 0 0 0,1 0 0 0 0,0 0 0 0 0,0 4 0 0 0,0-5 0 0 0,0 0 0 0 0,0 1 0 0 0,-1-1 0 0 0,1 1 0 0 0,0-1 0 0 0,0 1 0 0 0,-1-1 0 0 0,1 1 0 0 0,-1-1 0 0 0,1 0 0 0 0,-1 1 0 0 0,1-1 0 0 0,-1 0 0 0 0,0 1 0 0 0,0-1 0 0 0,-1 1 0 0 0,-4 7 0 0 0,3 0 0 0 0,8-1 0 0 0,-3-7-27 0 0,1 0 1 0 0,-1 0-1 0 0,1 0 1 0 0,0 0-1 0 0,-1 0 0 0 0,1 0 1 0 0,0-1-1 0 0,-1 1 0 0 0,5-1 1 0 0,-2 1-109 0 0,-3-1-340 0 0,-2 0-33 0 0,14-14-1928 0 0,0-5-4966 0 0,-9 10 320 0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6:29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3 10135 0 0,'0'0'464'0'0,"0"0"-9"0"0,2-1-87 0 0,-1 1-459 0 0,2 0 1502 0 0,-1-1 0 0 0,0 1 0 0 0,0 0 0 0 0,1 0 0 0 0,-1 0 1 0 0,0 0-1 0 0,5 1 0 0 0,1 5-1128 0 0,-7-4-222 0 0,1 0 0 0 0,-1 0 0 0 0,0 1 0 0 0,0-1 0 0 0,0 0 0 0 0,-1 1 0 0 0,1-1 0 0 0,-1 1 0 0 0,1-1 0 0 0,-1 1 0 0 0,0-1 0 0 0,0 1 0 0 0,0-1 0 0 0,0 1 0 0 0,0-1 0 0 0,-1 1 0 0 0,1-1 0 0 0,-1 1 0 0 0,1-1 0 0 0,-1 0 0 0 0,0 1 0 0 0,-2 2 0 0 0,-2 5 253 0 0,0-1-1 0 0,-1 0 1 0 0,-13 16 0 0 0,17-22-308 0 0,-1 0-6 0 0,1 0 0 0 0,1 1 0 0 0,-1-1 0 0 0,0 0 0 0 0,1 1 0 0 0,0 0 0 0 0,-2 3 0 0 0,3-3 0 0 0,-1-1 0 0 0,0 0 0 0 0,-1 1 0 0 0,1-1 0 0 0,-1 0 0 0 0,1 0 0 0 0,-1 0 0 0 0,0 0 0 0 0,-3 3 0 0 0,-27 21 0 0 0,22-19 0 0 0,1 0 0 0 0,-14 13 0 0 0,18-16-146 0 0,0-1 1 0 0,-1 0-1 0 0,1 0 0 0 0,-1 0 1 0 0,0 0-1 0 0,0-1 0 0 0,-7 3 0 0 0,3-2-72 0 0,9-3-498 0 0,1-1-857 0 0,0 0-379 0 0,-4-1-80 0 0,-15-7-15 0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6:31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12 255 10135 0 0,'0'0'231'0'0,"0"0"29"0"0,0 0 19 0 0,0 0 105 0 0,0 0 410 0 0,0 1-645 0 0,0-1-1 0 0,0 0 1 0 0,0 0 0 0 0,0 1-1 0 0,0-1 1 0 0,0 0-1 0 0,0 0 1 0 0,0 1-1 0 0,0-1 1 0 0,0 0 0 0 0,0 1-1 0 0,-1-1 1 0 0,1 0-1 0 0,0 0 1 0 0,0 0-1 0 0,0 1 1 0 0,0-1 0 0 0,0 0-1 0 0,-1 0 1 0 0,1 1-1 0 0,0-1 1 0 0,0 0-1 0 0,0 0 1 0 0,-1 0 0 0 0,1 0-1 0 0,0 1 1 0 0,-1-1-1 0 0,1 0-109 0 0,0 0-1 0 0,0 0 0 0 0,0 0 0 0 0,-1 0 1 0 0,1 0-1 0 0,0 0 0 0 0,0 0 0 0 0,-1 0 1 0 0,1 0-1 0 0,0 0 0 0 0,0 0 0 0 0,0 0 1 0 0,-1 0-1 0 0,1 0 0 0 0,0 0 1 0 0,0 0-1 0 0,0 0 0 0 0,-1 0 0 0 0,1 0 1 0 0,0 0-1 0 0,0 0 0 0 0,0-1 0 0 0,-1 1 1 0 0,1 0-1 0 0,0 0 0 0 0,0 0 0 0 0,0 0 1 0 0,0 0-1 0 0,0-1 0 0 0,-1 1 1 0 0,1 0-1 0 0,0 0 0 0 0,0 0 0 0 0,0-1 1 0 0,0 1-1 0 0,0 0 0 0 0,0 0 0 0 0,0 0 1 0 0,0-1-1 0 0,0 1 0 0 0,0 0 1 0 0,0 0-1 0 0,0 0 0 0 0,0-1 0 0 0,0 1 1 0 0,0 0-1 0 0,0 0 0 0 0,0 0 0 0 0,0-1 1 0 0,0 1-1 0 0,0 0 0 0 0,0 0 0 0 0,0 0 1 0 0,0-1-1 0 0,0 1 0 0 0,0 0 1 0 0,0 0-1 0 0,1 0 0 0 0,-1-1 0 0 0,0 1 1 0 0,0 0-1 0 0,0 0 0 0 0,0 0 0 0 0,0 0 1 0 0,1 0-1 0 0,-1-1 0 0 0,0 1 6 0 0,0-1 0 0 0,0 1 0 0 0,0 0 1 0 0,0-1-1 0 0,0 1 0 0 0,0-1 0 0 0,0 1 0 0 0,0 0 0 0 0,-1-1 0 0 0,1 1 0 0 0,0-1 0 0 0,0 1 0 0 0,0 0 1 0 0,0-1-1 0 0,-1 1 0 0 0,1 0 0 0 0,0-1 0 0 0,0 1 0 0 0,-1-1 0 0 0,0 1 98 0 0,1-2-76 0 0,0 1 0 0 0,0 0 0 0 0,0 0 0 0 0,0 0 0 0 0,0 0 0 0 0,0 0 0 0 0,1 0 0 0 0,-1 0 0 0 0,0 0 0 0 0,0 0 0 0 0,1 0 0 0 0,-1 0 0 0 0,1 0 0 0 0,0-2 0 0 0,11-16 825 0 0,-6 10-212 0 0,9-22 667 0 0,4-6-132 0 0,11-19-598 0 0,-26 51-616 0 0,0 1 0 0 0,0-1 0 0 0,1 1 0 0 0,-1 0 0 0 0,1 0 0 0 0,0 0 0 0 0,10-5 0 0 0,1-2 72 0 0,-10 7 230 0 0,0 0 0 0 0,0 1-1 0 0,1 0 1 0 0,-1 0 0 0 0,10-3 0 0 0,-2 5-153 0 0,3 2-133 0 0,-2 3-16 0 0,-14-3 0 0 0,1 0 0 0 0,-1 0 0 0 0,1 0 0 0 0,-1 0 0 0 0,1 0 0 0 0,-1 0 0 0 0,1 1 0 0 0,-1-1 0 0 0,0 0 0 0 0,0 1 0 0 0,0-1 0 0 0,0 1 0 0 0,0-1 0 0 0,0 1 0 0 0,0-1 0 0 0,0 1 0 0 0,0 0 0 0 0,-1-1 0 0 0,1 1 0 0 0,-1 0 0 0 0,1 0 0 0 0,-1-1 0 0 0,0 1 0 0 0,0 0 0 0 0,0 0 0 0 0,0 0 0 0 0,0 0 0 0 0,0-1 0 0 0,0 1 0 0 0,0 0 0 0 0,-1 0 0 0 0,1 0 0 0 0,-2 3 0 0 0,1-3 0 0 0,0 0 0 0 0,1 1 0 0 0,-1-1 0 0 0,1 1 0 0 0,0-1 0 0 0,-1 1 0 0 0,1-1 0 0 0,0 1 0 0 0,1-1 0 0 0,-1 1 0 0 0,0-1 0 0 0,1 1 0 0 0,-1-1 0 0 0,1 1 0 0 0,0-1 0 0 0,0 0 0 0 0,2 4 0 0 0,-1-2 0 0 0,-1 1 0 0 0,1-1 0 0 0,-1 0 0 0 0,0 0 0 0 0,0 6 0 0 0,6 14 0 0 0,-6-22 0 0 0,-1-1 0 0 0,1 1 0 0 0,0-1 0 0 0,-1 1 0 0 0,1 0 0 0 0,-1-1 0 0 0,0 1 0 0 0,1 0 0 0 0,-1-1 0 0 0,0 1 0 0 0,0 0 0 0 0,0 0 0 0 0,0-1 0 0 0,0 1 0 0 0,0 0 0 0 0,-1-1 0 0 0,1 1 0 0 0,-1 0 0 0 0,1-1 0 0 0,-1 1 0 0 0,1 0 0 0 0,-1-1 0 0 0,-1 3 0 0 0,-4 4 0 0 0,2 1 0 0 0,4-11 0 0 0,-1-2 0 0 0,1 1 0 0 0,-1 0 0 0 0,1 0 0 0 0,0 0 0 0 0,0 0 0 0 0,0 0 0 0 0,1 0 0 0 0,-1-1 0 0 0,1 1 0 0 0,1-3 0 0 0,4-3 0 0 0,1 0 0 0 0,0 0 0 0 0,0 0 0 0 0,1 1 0 0 0,0 0 0 0 0,0 1 0 0 0,1 0 0 0 0,14-9 0 0 0,5-1 0 0 0,-9 5 0 0 0,1 0 0 0 0,0 1 0 0 0,1 2 0 0 0,27-10 0 0 0,-30 14 0 0 0,-17 5 0 0 0,0-1 0 0 0,-1 1 0 0 0,1 0 0 0 0,0 0 0 0 0,-1 0 0 0 0,1 0 0 0 0,0 0 0 0 0,-1 0 0 0 0,1 0 0 0 0,0 0 0 0 0,-1 0 0 0 0,1 1 0 0 0,0-1 0 0 0,-1 0 0 0 0,1 0 0 0 0,0 0 0 0 0,-1 1 0 0 0,1-1 0 0 0,-1 0 0 0 0,1 1 0 0 0,0-1 0 0 0,-1 1 0 0 0,1-1 0 0 0,-1 1 0 0 0,1-1 0 0 0,-1 1 0 0 0,0-1 0 0 0,1 1 0 0 0,-1-1 0 0 0,1 1 0 0 0,-1-1 0 0 0,0 1 0 0 0,1 0 0 0 0,-1-1 0 0 0,0 1 0 0 0,0 0 0 0 0,1 0 0 0 0,-1 1 0 0 0,1 1 0 0 0,0-1 0 0 0,0 1 0 0 0,0 0 0 0 0,-1 0 0 0 0,1 0 0 0 0,-1 0 0 0 0,1 0 0 0 0,-1 1 0 0 0,0-1 0 0 0,-1 0 0 0 0,1 0 0 0 0,0 0 0 0 0,-1 0 0 0 0,0 0 0 0 0,1 0 0 0 0,-1 0 0 0 0,0-1 0 0 0,-1 1 0 0 0,-1 4 0 0 0,0-1 0 0 0,1 0 0 0 0,0-1 0 0 0,0 1 0 0 0,0 8 0 0 0,-1-3 2 0 0,1 1 0 0 0,-2-1 0 0 0,1 0 0 0 0,-2 0 0 0 0,-5 12 0 0 0,-8 20-78 0 0,17-41-261 0 0,1-2-138 0 0,0 0-33 0 0,0 0 65 0 0,2-2 139 0 0,-1 0 0 0 0,1 1-1 0 0,-1-1 1 0 0,1 0-1 0 0,-1 1 1 0 0,0-1-1 0 0,2-4 1 0 0,-2 4-162 0 0,15-22-7104 0 0,-7 13 932 0 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6:32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64 8287 0 0,'0'0'191'0'0,"0"0"26"0"0,0 0 9 0 0,2-2 42 0 0,9-8 2636 0 0,2-2 5545 0 0,-2 8-9428 0 0,12 3 4748 0 0,0 2-3531 0 0,-22-1 144 0 0,-1 0 114 0 0,18 7 623 0 0,-11-1-1119 0 0,-6-4 0 0 0,0 0 0 0 0,-1 0 0 0 0,1 0 0 0 0,-1 0 0 0 0,1 0 0 0 0,-1 0 0 0 0,0 0 0 0 0,0 0 0 0 0,0 0 0 0 0,0 0 0 0 0,0 0 0 0 0,0 0 0 0 0,0 0 0 0 0,-1 0 0 0 0,0 4 0 0 0,-1-1 0 0 0,0 0 0 0 0,0-1 0 0 0,-1 1 0 0 0,1-1 0 0 0,-4 6 0 0 0,4-8 0 0 0,1 0 0 0 0,0 0 0 0 0,0 1 0 0 0,0-1 0 0 0,1 0 0 0 0,-1 1 0 0 0,1-1 0 0 0,-1 0 0 0 0,1 5 0 0 0,-5 15 0 0 0,-4-1 0 0 0,5-10 0 0 0,-1 1 0 0 0,0-1 0 0 0,-12 18 0 0 0,16-28 0 0 0,1 0 0 0 0,-1 0 0 0 0,0 0 0 0 0,0 0 0 0 0,0 0 0 0 0,0 0 0 0 0,0 0 0 0 0,0-1 0 0 0,0 1 0 0 0,0 0 0 0 0,-3 0 0 0 0,1 1 0 0 0,0 0 0 0 0,0-1 0 0 0,1 1 0 0 0,-1 0 0 0 0,0 0 0 0 0,1 1 0 0 0,-1-1 0 0 0,1 0 0 0 0,-2 4 0 0 0,3-5 0 0 0,1 0 0 0 0,-1 0 0 0 0,0 0 0 0 0,0 0 0 0 0,1 0 0 0 0,-1 0 0 0 0,0 0 0 0 0,0-1 0 0 0,0 1 0 0 0,0 0 0 0 0,0 0 0 0 0,0-1 0 0 0,0 1 0 0 0,-1 0 0 0 0,1-1 0 0 0,0 1 0 0 0,0-1 0 0 0,-2 1 0 0 0,0-1 0 0 0,1 1 0 0 0,-1 0 0 0 0,1-1 0 0 0,-1 1 0 0 0,1 0 0 0 0,0 0 0 0 0,0 0 0 0 0,-1 1 0 0 0,1-1 0 0 0,-2 3 0 0 0,1-3 0 0 0,-1 1 0 0 0,1 0 0 0 0,0-1 0 0 0,-1 0 0 0 0,1 1 0 0 0,-1-1 0 0 0,1-1 0 0 0,-1 1 0 0 0,-3 0 0 0 0,-16 4 0 0 0,19-4 0 0 0,2 0 0 0 0,1-1 0 0 0,-1 0 0 0 0,1 1 0 0 0,-1-1 0 0 0,1 0 0 0 0,-1 0 0 0 0,0 0 0 0 0,1 0 0 0 0,-1 0 0 0 0,1 0 0 0 0,-1 0 0 0 0,0 0 0 0 0,1-1 0 0 0,-1 1 0 0 0,1-1 0 0 0,-3 0 0 0 0,-1 0 0 0 0,3 0 0 0 0,0 1 0 0 0,1-1 0 0 0,-1 0 0 0 0,0 1 0 0 0,0-1 0 0 0,1 0 0 0 0,-1 0 0 0 0,0 0 0 0 0,1 0 0 0 0,-1 0 0 0 0,1 0 0 0 0,-1 0 0 0 0,1-1 0 0 0,-2-2 0 0 0,1 3 0 0 0,1-1 0 0 0,-1 0 0 0 0,1 0 0 0 0,0 0 0 0 0,0 0 0 0 0,0 0 0 0 0,0 0 0 0 0,0 0 0 0 0,0 0 0 0 0,0-1 0 0 0,1 1 0 0 0,-1 0 0 0 0,1 0 0 0 0,0-1 0 0 0,-1-3 0 0 0,1-3 0 0 0,1 0 0 0 0,3-16 0 0 0,-3 17 0 0 0,0 0 0 0 0,1-14 0 0 0,-2 17 0 0 0,-1 0 0 0 0,1 1 0 0 0,1-1 0 0 0,-1 0 0 0 0,1 0 0 0 0,1-6 0 0 0,-1 8 0 0 0,1 0 0 0 0,-1 0 0 0 0,0 1 0 0 0,1-1 0 0 0,0 1 0 0 0,-1-1 0 0 0,1 1 0 0 0,0 0 0 0 0,0 0 0 0 0,0-1 0 0 0,3-1 0 0 0,37-24 0 0 0,-34 23 0 0 0,1 0 0 0 0,-1-1 0 0 0,0 0 0 0 0,0 0 0 0 0,10-11 0 0 0,-18 16 0 0 0,1 0 0 0 0,-1 0 0 0 0,1 0 0 0 0,-1 0 0 0 0,0 0 0 0 0,0 1 0 0 0,1-1 0 0 0,-1 0 0 0 0,0 0 0 0 0,0 0 0 0 0,0 0 0 0 0,0 0 0 0 0,0 0 0 0 0,0 0 0 0 0,0 0 0 0 0,0-2 0 0 0,0 3 0 0 0,-1-1 0 0 0,1 1 0 0 0,0-1 0 0 0,0 1 0 0 0,0-1 0 0 0,0 0 0 0 0,0 1 0 0 0,0-1 0 0 0,0 1 0 0 0,0-1 0 0 0,0 1 0 0 0,0-1 0 0 0,0 0 0 0 0,1 1 0 0 0,-1-1 0 0 0,0 1 0 0 0,0-1 0 0 0,1 1 0 0 0,-1-1 0 0 0,0 1 0 0 0,0-1 0 0 0,1 1 0 0 0,-1-1 0 0 0,1 1 0 0 0,-1-1 0 0 0,0 1 0 0 0,1 0 0 0 0,0-1 0 0 0,4-2 27 0 0,0 1 1 0 0,1-1-1 0 0,-1 1 0 0 0,0 1 0 0 0,1-1 1 0 0,-1 1-1 0 0,1 0 0 0 0,0 0 0 0 0,-1 1 1 0 0,1-1-1 0 0,0 1 0 0 0,-1 1 0 0 0,1-1 1 0 0,0 1-1 0 0,-1 0 0 0 0,1 0 1 0 0,8 3-1 0 0,-12-3 423 0 0,-1 1 50 0 0,3 2-570 0 0,0-1-1 0 0,0 1 0 0 0,0-1 1 0 0,1 0-1 0 0,-1 0 0 0 0,1 0 1 0 0,6 2-1 0 0,5 3-516 0 0,24 16 1911 0 0,-38-23-1774 0 0,-2-1-50 0 0,0 0 58 0 0,1 1 293 0 0,12 2 566 0 0,-10-4-1837 0 0,-3 0-3045 0 0,0-6-3043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0:45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21191 0 0,'0'0'480'0'0,"0"0"67"0"0,0 0 31 0 0,0 0-56 0 0,0 0-269 0 0,0 0 138 0 0,3 0 97 0 0,2 0-182 0 0,-1 0 1 0 0,1-1 0 0 0,0 1-1 0 0,8-3 1 0 0,-12 2 205 0 0,5 1-397 0 0,0 0 0 0 0,-1 0 0 0 0,1 0 0 0 0,0-1 0 0 0,7-2 0 0 0,-7 2-43 0 0,-1 0-1 0 0,1 0 1 0 0,0 0 0 0 0,0 1-1 0 0,7 0 1 0 0,-5 1-75 0 0,1 0 18 0 0,1 1 0 0 0,-1-1 0 0 0,1 2 0 0 0,10 3 0 0 0,-19-5 356 0 0,1 0-251 0 0,-2 0 0 0 0,1 0 0 0 0,0 1 0 0 0,0-1 0 0 0,0 1 0 0 0,0-1 0 0 0,-1 0 0 0 0,1 1 0 0 0,-1-1 0 0 0,1 1 0 0 0,-1 2 0 0 0,0-1-111 0 0,0-1 1 0 0,0 0 0 0 0,0 0 0 0 0,-1 1 0 0 0,1-1-1 0 0,-1 0 1 0 0,0 0 0 0 0,0 0 0 0 0,1 0 0 0 0,-1 0-1 0 0,-1 0 1 0 0,1 0 0 0 0,0 0 0 0 0,-2 2-1 0 0,-25 26 12 0 0,17-18-23 0 0,-4 2 2 0 0,0-1 0 0 0,-17 12 0 0 0,16-14 0 0 0,1 1 0 0 0,-19 19 0 0 0,20-14 0 0 0,11-9 0 0 0,3 0 0 0 0,5 0 0 0 0,-2-5 0 0 0,-1-1 0 0 0,1 0 0 0 0,0 1 0 0 0,0-1 0 0 0,0-1 0 0 0,1 1 0 0 0,-1 0 0 0 0,0-1 0 0 0,1 0 0 0 0,-1 0 0 0 0,1 0 0 0 0,-1 0 0 0 0,7 1 0 0 0,1-1 0 0 0,1 0 0 0 0,21-2 0 0 0,-26-1 11 0 0,0 1-12 0 0,19 4-73 0 0,-14-3-178 0 0,-8-1-2029 0 0,0 1-4350 0 0,-4 0-2157 0 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6:32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37 11975 0 0,'-33'4'1438'0'0,"31"-4"-708"0"0,2 0 242 0 0,0 0 42 0 0,0 0 8 0 0,0 0 2 0 0,0 0 0 0 0,0 0 0 0 0,1-1-836 0 0,1 0 1 0 0,-1 1-1 0 0,0-1 0 0 0,1 1 0 0 0,-1-1 0 0 0,1 1 0 0 0,-1-1 1 0 0,1 1-1 0 0,-1 0 0 0 0,1 0 0 0 0,-1 0 0 0 0,3 0 1 0 0,-3-1 44 0 0,8-1 401 0 0,0 0 0 0 0,0-1 0 0 0,13-6 0 0 0,-15 6-506 0 0,31-10-128 0 0,-35 13 0 0 0,0-1 0 0 0,0 0 0 0 0,0 1 0 0 0,0 0 0 0 0,0 0 0 0 0,0 0 0 0 0,0 0 0 0 0,0 0 0 0 0,0 1 0 0 0,-1-1 0 0 0,5 2 0 0 0,-4 0 0 0 0,12 1 0 0 0,-14-2 0 0 0,0-1 0 0 0,0 0 0 0 0,0 0 0 0 0,-1 0 0 0 0,1 0 0 0 0,0 1 0 0 0,0-1 0 0 0,-1 0 0 0 0,1 1 0 0 0,0-1 0 0 0,0 1 0 0 0,-1-1 0 0 0,1 1 0 0 0,1 0 0 0 0,-1 5 0 0 0,-1-5 0 0 0,0 0 12 0 0,1 0-1 0 0,-1 0 1 0 0,0 0-1 0 0,1 0 1 0 0,-1 0 0 0 0,0 0-1 0 0,0 1 1 0 0,0-1-1 0 0,1 0 1 0 0,-1 0-1 0 0,-1 0 1 0 0,1 0 0 0 0,0 0-1 0 0,0 1 1 0 0,0-1-1 0 0,0 0 1 0 0,-1 0-1 0 0,1 0 1 0 0,-1 0 0 0 0,1 0-1 0 0,-2 2 1 0 0,0 1 176 0 0,-1 5 41 0 0,-2 1 0 0 0,1-1 1 0 0,-1 0-1 0 0,0 0 0 0 0,-1 0 1 0 0,-9 11-1 0 0,13-18-229 0 0,-1 2 0 0 0,0 0 0 0 0,0-1 0 0 0,-1 0 0 0 0,1 1 0 0 0,-1-1 0 0 0,1 0 0 0 0,-1 0 0 0 0,0-1 0 0 0,-6 4 0 0 0,7-6 0 0 0,2 1 0 0 0,0-1 0 0 0,0 0 0 0 0,0 1 0 0 0,0-1 0 0 0,0 1 0 0 0,1-1 0 0 0,-1 1 0 0 0,0-1 0 0 0,0 1 0 0 0,1 0 0 0 0,-1-1 0 0 0,0 1 0 0 0,1 0 0 0 0,-1 0 0 0 0,1-1 0 0 0,-2 3 0 0 0,-4 5 0 0 0,5-7 0 0 0,1-1 0 0 0,-1 1 0 0 0,1 0 0 0 0,-1-1 0 0 0,1 1 0 0 0,0-1 0 0 0,-1 1 0 0 0,1 0 0 0 0,0-1 0 0 0,-1 1 0 0 0,1 0 0 0 0,0 0 0 0 0,0-1 0 0 0,-1 1 0 0 0,1 0 0 0 0,0 0 0 0 0,0-1 0 0 0,0 1 0 0 0,0 0 0 0 0,0 0 0 0 0,0-1 0 0 0,0 1 0 0 0,1 0 0 0 0,-1 1 0 0 0,1 0 0 0 0,-1 1-53 0 0,0-1 1 0 0,0 1-1 0 0,1-1 0 0 0,-1 1 1 0 0,1-1-1 0 0,0 0 0 0 0,-1 1 0 0 0,1-1 1 0 0,0 0-1 0 0,0 1 0 0 0,1-1 1 0 0,-1 0-1 0 0,0 0 0 0 0,1 0 1 0 0,-1 0-1 0 0,1 0 0 0 0,0-1 1 0 0,-1 1-1 0 0,1 0 0 0 0,4 2 0 0 0,-4-3 182 0 0,0 0-1 0 0,0 0 0 0 0,-1 0 0 0 0,1 0 0 0 0,0-1 1 0 0,0 1-1 0 0,3 0 0 0 0,3 1-63 0 0,-2 0-214 0 0,-1-1-1 0 0,1 1 1 0 0,-1-1-1 0 0,1-1 1 0 0,-1 1-1 0 0,1-1 1 0 0,-1 0-1 0 0,1-1 1 0 0,0 1-1 0 0,-1-1 1 0 0,1 0-1 0 0,-1 0 1 0 0,0-1-1 0 0,1 1 1 0 0,8-5-1 0 0,4-6-716 0 0,4-2-6012 0 0,-7 5-642 0 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6:33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 10135 0 0,'0'0'231'0'0,"0"0"29"0"0,0 0 19 0 0,-2 0 37 0 0,-11 3 1274 0 0,9 0 2393 0 0,11-2 1610 0 0,-7 1-4871 0 0,0-2-703 0 0,0 0 0 0 0,0 1-1 0 0,0-1 1 0 0,0 1 0 0 0,-1-1-1 0 0,1 0 1 0 0,0 1 0 0 0,0-1 0 0 0,1 0-1 0 0,-1 1 1 0 0,0-1 0 0 0,0 0-1 0 0,0 1 1 0 0,0-1 0 0 0,0 0-1 0 0,0 1 1 0 0,0-1 0 0 0,1 0-1 0 0,-1 1 1 0 0,0 0 0 0 0,1 0-5 0 0,2 2-18 0 0,9 0 83 0 0,-11-3-36 0 0,-1 1-1 0 0,0-1 1 0 0,1 1 0 0 0,-1-1-1 0 0,0 1 1 0 0,1-1 0 0 0,-1 1-1 0 0,0-1 1 0 0,0 1 0 0 0,1-1-1 0 0,-1 1 1 0 0,0-1 0 0 0,0 1-1 0 0,0-1 1 0 0,0 1-1 0 0,0-1 1 0 0,0 2 0 0 0,0-2 48 0 0,14 26 1012 0 0,-12-23-1065 0 0,0 0 0 0 0,0 1 0 0 0,0-1 0 0 0,0 1 0 0 0,-1-1 0 0 0,1 1 0 0 0,-1-1 0 0 0,0 1 0 0 0,0 0 1 0 0,-1 0-1 0 0,1 5 0 0 0,-1 7 79 0 0,1 5 181 0 0,-1 1-1 0 0,-2 0 1 0 0,0-1-1 0 0,-7 30 1 0 0,5-37-298 0 0,0 0 0 0 0,1 0 0 0 0,1 1 0 0 0,0 0 0 0 0,1 17 0 0 0,0-4 0 0 0,-1-1 0 0 0,-2 1 0 0 0,0-1 0 0 0,-2 0 0 0 0,-10 28 0 0 0,10-39 0 0 0,0-2 0 0 0,-1 1 0 0 0,-17 26 0 0 0,4-6 0 0 0,17-31 0 0 0,0 0 0 0 0,0 0 0 0 0,0 0 0 0 0,0-1 0 0 0,-5 5 0 0 0,4-5 0 0 0,1 1 0 0 0,-1-1 0 0 0,1 1 0 0 0,0 0 0 0 0,-5 7 0 0 0,6-7 0 0 0,0 0 0 0 0,0 0 0 0 0,0-1 0 0 0,-1 1 0 0 0,0-1 0 0 0,0 0 0 0 0,0 0 0 0 0,0 0 0 0 0,0 0 0 0 0,-4 2 0 0 0,-6 2 0 0 0,1 0 0 0 0,-20 6 0 0 0,2-1 0 0 0,28-11-40 0 0,-1 0 0 0 0,1 0 0 0 0,0-1 0 0 0,0 1-1 0 0,-1-1 1 0 0,1 0 0 0 0,0 1 0 0 0,0-1 0 0 0,-4 0 0 0 0,4-1-435 0 0,2 1-33 0 0,0 0-208 0 0,0 0-857 0 0,0 0-379 0 0,0 0-80 0 0,0 0-15 0 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6:3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24 215 10135 0 0,'5'3'82'0'0,"-4"-2"-24"0"0,0 0-1 0 0,0-1 0 0 0,0 1 0 0 0,0-1 1 0 0,0 1-1 0 0,0-1 0 0 0,0 1 1 0 0,0-1-1 0 0,1 0 0 0 0,-1 1 0 0 0,1-1 1 0 0,-9 2 228 0 0,-4 4-208 0 0,10-5 315 0 0,0 0 106 0 0,-6 3-154 0 0,-1-1 4986 0 0,8-3-5155 0 0,0 0 0 0 0,-1 0 0 0 0,1 0 0 0 0,0 0 0 0 0,-1 0 0 0 0,1 0 0 0 0,0 0 0 0 0,0-1 0 0 0,-1 1 0 0 0,1 0 1 0 0,0 0-1 0 0,0 0 0 0 0,0 0 0 0 0,-1-1 0 0 0,1 1 0 0 0,0 0 0 0 0,0 0 0 0 0,0 0 0 0 0,-1-1 0 0 0,1 1 0 0 0,0 0 0 0 0,0 0 1 0 0,0-1-1 0 0,0 1 0 0 0,0 0 0 0 0,0 0 0 0 0,0-1 0 0 0,-2-9-544 0 0,2-4 1118 0 0,-1 12-727 0 0,1 0 0 0 0,0 0 0 0 0,0 0 0 0 0,0 0 0 0 0,0-1 1 0 0,0 1-1 0 0,1 0 0 0 0,-1 0 0 0 0,1 0 0 0 0,-1 0 0 0 0,1 0 1 0 0,0 0-1 0 0,0 0 0 0 0,0 0 0 0 0,1-3 0 0 0,7-9 233 0 0,1-1 0 0 0,1 1 0 0 0,0 1 0 0 0,1 0 0 0 0,0 0 0 0 0,0 1 0 0 0,16-10 0 0 0,-1 2-256 0 0,-21 14 0 0 0,1 1 0 0 0,-1 0 0 0 0,2 0 0 0 0,-1 1 0 0 0,0 0 0 0 0,11-5 0 0 0,-6 8 0 0 0,5 3 0 0 0,-13 0 0 0 0,-1 0 0 0 0,12 5 0 0 0,-12-3 0 0 0,-1-1 0 0 0,1 1 0 0 0,-2-3 0 0 0,0 0 0 0 0,0-1 0 0 0,0 1 0 0 0,0 1 0 0 0,0-1 0 0 0,0 0 0 0 0,0 0 0 0 0,0 0 0 0 0,0 0 0 0 0,-1 1 0 0 0,1-1 0 0 0,0 0 0 0 0,-1 1 0 0 0,1-1 0 0 0,-1 0 0 0 0,0 1 0 0 0,1-1 0 0 0,-1 1 0 0 0,0-1 0 0 0,0 1 0 0 0,0 2 0 0 0,-3 4 0 0 0,2-7 0 0 0,1 0 0 0 0,-1 0 0 0 0,1 0 0 0 0,-1 0 0 0 0,1 0 0 0 0,0 1 0 0 0,0-1 0 0 0,-1 0 0 0 0,1 0 0 0 0,0 0 0 0 0,0 0 0 0 0,0 0 0 0 0,0 1 0 0 0,0-1 0 0 0,0 0 0 0 0,1 0 0 0 0,-1 0 0 0 0,0 0 0 0 0,1 0 0 0 0,-1 0 0 0 0,0 1 0 0 0,1-1 0 0 0,-1 0 0 0 0,1 0 0 0 0,0 0 0 0 0,-1-1 0 0 0,2 3 0 0 0,0 0 0 0 0,0 1 0 0 0,0 0 0 0 0,-1 0 0 0 0,1 0 0 0 0,-1 0 0 0 0,0 0 0 0 0,0 0 0 0 0,-1 0 0 0 0,1 1 0 0 0,-1-1 0 0 0,0 4 0 0 0,0 1 0 0 0,0-1 0 0 0,-1 0 0 0 0,0 0 0 0 0,-4 15 0 0 0,3-19 0 0 0,2-2 0 0 0,-1 0 0 0 0,1-1 0 0 0,-1 1 0 0 0,1-1 0 0 0,-1 0 0 0 0,0 1 0 0 0,0-1 0 0 0,0 1 0 0 0,0-1 0 0 0,0 0 0 0 0,0 0 0 0 0,0 0 0 0 0,0 1 0 0 0,-2 0 0 0 0,-4 3 0 0 0,-2 0 0 0 0,1-4 0 0 0,1-8 0 0 0,5-1 0 0 0,3 4 0 0 0,0-1 0 0 0,0 1 0 0 0,0 0 0 0 0,0 0 0 0 0,1 0 0 0 0,-1 0 0 0 0,1 0 0 0 0,0 0 0 0 0,5-7 0 0 0,1 1 0 0 0,0 0 0 0 0,10-9 0 0 0,-18 19 0 0 0,2-2 0 0 0,11-11 0 0 0,0 1 0 0 0,0 0 0 0 0,23-15 0 0 0,-16 14 0 0 0,-13 8 0 0 0,-1 1 0 0 0,1 0 0 0 0,0 0 0 0 0,0 0 0 0 0,0 1 0 0 0,13-4 0 0 0,-7 4 0 0 0,1-1 0 0 0,27-3 0 0 0,-38 7 0 0 0,0 0 0 0 0,0 0 0 0 0,0 0 0 0 0,0 0 0 0 0,0 0 0 0 0,0 0 0 0 0,0 1 0 0 0,0-1 0 0 0,0 1 0 0 0,0 0 0 0 0,0 0 0 0 0,0 0 0 0 0,0 1 0 0 0,4 2 0 0 0,-6-4 0 0 0,-1 0 0 0 0,1 1 0 0 0,0-1 0 0 0,-1 0 0 0 0,1 1 0 0 0,-1-1 0 0 0,1 1 0 0 0,0-1 0 0 0,-1 1 0 0 0,1-1 0 0 0,-1 1 0 0 0,1-1 0 0 0,-1 1 0 0 0,0 0 0 0 0,1-1 0 0 0,-1 1 0 0 0,0 0 0 0 0,1-1 0 0 0,-1 1 0 0 0,0 0 0 0 0,0-1 0 0 0,1 1 0 0 0,-1 0 0 0 0,0 0 0 0 0,0 2 0 0 0,3 2 0 0 0,-1 0 0 0 0,1 0 0 0 0,-1 1 0 0 0,-1-1 0 0 0,1 0 0 0 0,-1 1 0 0 0,0-1 0 0 0,0 0 0 0 0,-1 1 0 0 0,1 0 0 0 0,-1-1 0 0 0,0 1 0 0 0,-1-1 0 0 0,1 1 0 0 0,-1-1 0 0 0,0 1 0 0 0,-1-1 0 0 0,1 0 0 0 0,-1 1 0 0 0,0-1 0 0 0,-1 0 0 0 0,1 0 0 0 0,-5 7 0 0 0,2-3 0 0 0,4-7 0 0 0,-1 1 0 0 0,1-1 0 0 0,-1 0 0 0 0,1 1 0 0 0,-1-1 0 0 0,0 0 0 0 0,0 0 0 0 0,0 0 0 0 0,0 0 0 0 0,0 0 0 0 0,-3 1 0 0 0,12-17-67 0 0,14-19 1 0 0,11-5-1973 0 0,-9 13-4963 0 0,-6 10-80 0 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6:36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204 203 13823 0 0,'0'0'315'0'0,"0"0"45"0"0,0 0 21 0 0,2-2-49 0 0,3-3-168 0 0,-1-1 0 0 0,1 1 0 0 0,-1-1-1 0 0,0 0 1 0 0,4-10 0 0 0,-8 16-109 0 0,1-1 1 0 0,-1 1-1 0 0,0-1 1 0 0,0 0-1 0 0,0 1 1 0 0,0-1-1 0 0,0 1 1 0 0,0-1-1 0 0,0 1 0 0 0,0-1 1 0 0,0 1-1 0 0,0-1 1 0 0,-1 1-1 0 0,1-1 1 0 0,0 1-1 0 0,0-1 1 0 0,0 1-1 0 0,0-1 1 0 0,-1 1-1 0 0,1-1 0 0 0,0 1 1 0 0,-1-1-1 0 0,1 1 1 0 0,0 0-1 0 0,-1-1 1 0 0,0 1-1 0 0,1-1 3 0 0,0 1 0 0 0,-1 0 0 0 0,1-1 0 0 0,0 1 0 0 0,-1-1 0 0 0,1 1 0 0 0,0 0 0 0 0,0-1 0 0 0,-1 1 0 0 0,1-1 0 0 0,0 1 0 0 0,0-1 0 0 0,0 1 0 0 0,-1-1 0 0 0,1 1 0 0 0,0-1 0 0 0,0 1 0 0 0,0-1 0 0 0,0 1 0 0 0,0-1 0 0 0,0 1 0 0 0,0-1 0 0 0,0 1 0 0 0,0-1 0 0 0,1 0 0 0 0,7-11 1238 0 0,-7 10-1119 0 0,1 1 1 0 0,-1 0 0 0 0,0-1-1 0 0,0 0 1 0 0,0 1 0 0 0,0-1-1 0 0,0 0 1 0 0,-1 1 0 0 0,2-3-1 0 0,-2 1-54 0 0,1-1-1 0 0,-1 1 1 0 0,1-1 0 0 0,-1 1-1 0 0,0 0 1 0 0,-1-1 0 0 0,1 1-1 0 0,0-1 1 0 0,-1 1 0 0 0,0-1-1 0 0,0 1 1 0 0,-2-6 0 0 0,2 7-39 0 0,0 0 0 0 0,0 0 1 0 0,0 0-1 0 0,-1 0 0 0 0,1 0 0 0 0,0 0 1 0 0,-1 0-1 0 0,0 1 0 0 0,1-1 0 0 0,-1 0 1 0 0,0 1-1 0 0,0-1 0 0 0,1 1 1 0 0,-1 0-1 0 0,0 0 0 0 0,-1 0 0 0 0,1 0 1 0 0,0 0-1 0 0,-4-1 0 0 0,6 2-83 0 0,-1 0-1 0 0,1-1 1 0 0,-1 1-1 0 0,0 0 1 0 0,1 0 0 0 0,-1 0-1 0 0,1 0 1 0 0,-1 0-1 0 0,0 0 1 0 0,1 0 0 0 0,-1 0-1 0 0,1 0 1 0 0,-1 0-1 0 0,0 0 1 0 0,1 1-1 0 0,-1-1 1 0 0,1 0 0 0 0,-1 0-1 0 0,1 0 1 0 0,-1 1-1 0 0,1-1 1 0 0,-1 0 0 0 0,1 1-1 0 0,-1-1 1 0 0,1 0-1 0 0,-1 1 1 0 0,1-1-1 0 0,-1 1 1 0 0,0 0 0 0 0,0 1-3 0 0,-38 21 2 0 0,32-20 0 0 0,0 0 0 0 0,1 1 0 0 0,-1 0 0 0 0,1 1 0 0 0,-1-1 0 0 0,1 1 0 0 0,1 0 0 0 0,-1 1 0 0 0,-7 9 0 0 0,4-2 0 0 0,-5 10 0 0 0,0 0 0 0 0,2 1 0 0 0,-13 33 0 0 0,24-54 0 0 0,0 1 0 0 0,0-1 0 0 0,1 1 0 0 0,-1 0 0 0 0,1-1 0 0 0,-1 1 0 0 0,1 0 0 0 0,0-1 0 0 0,1 1 0 0 0,-1 0 0 0 0,2 5 0 0 0,-2-7 0 0 0,1-1 0 0 0,-1 1 0 0 0,1-1 0 0 0,0 1 0 0 0,-1-1 0 0 0,1 0 0 0 0,0 1 0 0 0,0-1 0 0 0,0 0 0 0 0,0 1 0 0 0,0-1 0 0 0,1 0 0 0 0,-1 0 0 0 0,0 0 0 0 0,0 0 0 0 0,1 0 0 0 0,-1 0 0 0 0,1-1 0 0 0,-1 1 0 0 0,1 0 0 0 0,-1-1 0 0 0,1 1 0 0 0,-1-1 0 0 0,1 1 0 0 0,-1-1 0 0 0,1 0 0 0 0,2 0 0 0 0,3 0 0 0 0,-1 0 0 0 0,0 0 0 0 0,0-1 0 0 0,1 0 0 0 0,-1 0 0 0 0,0-1 0 0 0,7-2 0 0 0,41-19 0 0 0,-49 20 0 0 0,-1 1 5 0 0,0-1 1 0 0,0 1-1 0 0,0-1 0 0 0,0 0 1 0 0,0 0-1 0 0,-1-1 0 0 0,1 1 1 0 0,-1-1-1 0 0,5-7 0 0 0,3-6 79 0 0,9-20-1 0 0,3-5 140 0 0,-1 8 1217 0 0,-22 34-1438 0 0,0 0 1 0 0,0 0-1 0 0,0 0 1 0 0,-1 0-1 0 0,1 0 1 0 0,0 0-1 0 0,0 0 1 0 0,0 1-1 0 0,0-1 1 0 0,-1 0-1 0 0,1 0 1 0 0,0 0-1 0 0,0 0 1 0 0,0 0-1 0 0,-1 0 1 0 0,1 0-1 0 0,0 0 1 0 0,0 0-1 0 0,0 0 1 0 0,0 0-1 0 0,-1 0 1 0 0,1 0-1 0 0,0 0 1 0 0,0 0-1 0 0,0-1 1 0 0,0 1-1 0 0,-1 0 1 0 0,1 0-1 0 0,0 0 1 0 0,0 0-1 0 0,0 0 1 0 0,0 0-1 0 0,0 0 1 0 0,-1 0-1 0 0,1-1 1 0 0,0 1-1 0 0,0 0 1 0 0,0 0-1 0 0,0 0 1 0 0,0 0-1 0 0,0 0 1 0 0,0-1 0 0 0,-1 1-1 0 0,1 0 1 0 0,0 0-1 0 0,0 0 1 0 0,0 0-1 0 0,0-1 1 0 0,0 1-1 0 0,0 0 1 0 0,0 0-1 0 0,0 0 1 0 0,0-1-1 0 0,0 1 1 0 0,0 0-1 0 0,0 0 1 0 0,0 0-1 0 0,0 0 1 0 0,0-1-1 0 0,0 1 1 0 0,0 0-1 0 0,1 0 1 0 0,-1 0-1 0 0,0 0 1 0 0,0-1-1 0 0,0 1-2 0 0,0 0 0 0 0,-1 0 0 0 0,1 0 0 0 0,0 0 0 0 0,0 0 0 0 0,-1 0 0 0 0,1 0 0 0 0,0 1 0 0 0,0-1 0 0 0,0 0 0 0 0,-1 0 0 0 0,1 0 0 0 0,0 0 0 0 0,0 0 0 0 0,0 0 0 0 0,0 0 0 0 0,-1 1 0 0 0,1-1 0 0 0,0 0 0 0 0,0 0 0 0 0,0 0 0 0 0,0 1 0 0 0,0-1 0 0 0,0 0 0 0 0,-1 0 0 0 0,1 0 0 0 0,0 0 0 0 0,0 1 0 0 0,0-1 0 0 0,0 1 0 0 0,6 12 0 0 0,-5-12 0 0 0,0 0 0 0 0,0 0 0 0 0,-1 0 0 0 0,1 0 0 0 0,0 0 0 0 0,-1 1 0 0 0,1-1 0 0 0,-1 0 0 0 0,1 0 0 0 0,-1 1 0 0 0,0-1 0 0 0,0 0 0 0 0,1 0 0 0 0,-1 1 0 0 0,0-1 0 0 0,0 0 0 0 0,0 1 0 0 0,0-1 0 0 0,-1 0 0 0 0,1 1 0 0 0,-1 1 0 0 0,-2 2 0 0 0,0 3 0 0 0,8 11 0 0 0,1-1 0 0 0,1-11 0 0 0,-5-6 0 0 0,0-1 0 0 0,0 1 0 0 0,0-1 0 0 0,-1 0 0 0 0,1 0 0 0 0,0 1 0 0 0,0-1 0 0 0,2 0 0 0 0,-2 0 0 0 0,12-2 0 0 0,-10-1 0 0 0,-2 1 0 0 0,22-11 0 0 0,-14 9 0 0 0,-1 0 0 0 0,0-1 0 0 0,-1 0 0 0 0,1 0 0 0 0,-1-1 0 0 0,0 0 0 0 0,0-1 0 0 0,-1 0 0 0 0,11-12 0 0 0,69-96 0 0 0,-77 105 0 0 0,-4 6 0 0 0,-5 9 0 0 0,-2 5 0 0 0,-3-2 0 0 0,4-6 0 0 0,-1 0 0 0 0,1-1 0 0 0,-1 1 0 0 0,1-1 0 0 0,-1 1 0 0 0,1 0 0 0 0,0-1 0 0 0,0 1 0 0 0,0-1 0 0 0,0 1 0 0 0,0 0 0 0 0,0-1 0 0 0,1 1 0 0 0,-1 0 0 0 0,0-1 0 0 0,1 1 0 0 0,-1-1 0 0 0,2 3 0 0 0,-2-1 0 0 0,8 13 0 0 0,-7-14 0 0 0,0-1 0 0 0,0 1 0 0 0,0 0 0 0 0,0-1 0 0 0,0 1 0 0 0,0-1 0 0 0,0 1 0 0 0,0-1 0 0 0,1 1 0 0 0,-1-1 0 0 0,1 0 0 0 0,2 2 0 0 0,1 0 0 0 0,4 2 0 0 0,-9-5 0 0 0,1 0 0 0 0,-1 1 0 0 0,1-1 0 0 0,-1 0 0 0 0,1 0 0 0 0,-1 0 0 0 0,1 1 0 0 0,-1-1 0 0 0,1 0 0 0 0,-1 0 0 0 0,1 1 0 0 0,-1-1 0 0 0,1 0 0 0 0,-1 1 0 0 0,0-1 0 0 0,1 1 0 0 0,-1-1 0 0 0,0 0 0 0 0,1 1 0 0 0,-1-1 0 0 0,0 1 0 0 0,1-1 0 0 0,-1 1 0 0 0,0-1 0 0 0,0 1 0 0 0,0-1 0 0 0,0 1 0 0 0,1-1 0 0 0,-1 1 0 0 0,0 0 0 0 0,0-1 0 0 0,0 1 0 0 0,0 0 0 0 0,0 1 0 0 0,1 0 0 0 0,-1 0 0 0 0,1 1 0 0 0,-1-1 0 0 0,1 0 0 0 0,-1 0 0 0 0,0 1 0 0 0,1-1 0 0 0,-1 0 0 0 0,-1 5 0 0 0,1-6 0 0 0,-1 0 0 0 0,1 0 0 0 0,-1 0 0 0 0,1 0 0 0 0,-1 0 0 0 0,1 0 0 0 0,-1 0 0 0 0,0 0 0 0 0,1-1 0 0 0,-1 1 0 0 0,0 0 0 0 0,-1 1 0 0 0,0-1 0 0 0,0 1 0 0 0,1 0 0 0 0,-1-1 0 0 0,0 1 0 0 0,1 0 0 0 0,0 0 0 0 0,-1 0 0 0 0,1 0 0 0 0,0 0 0 0 0,-2 5 0 0 0,2-2 0 0 0,1-3 0 0 0,-1 0 0 0 0,0 0 0 0 0,1 0 0 0 0,-1 0 0 0 0,0-1 0 0 0,0 1 0 0 0,0 0 0 0 0,0-1 0 0 0,0 1 0 0 0,-2 1 0 0 0,1 0 4 0 0,1-1-21 0 0,-1 0 0 0 0,0 0 0 0 0,0 0 0 0 0,0 0-1 0 0,0-1 1 0 0,0 1 0 0 0,-4 2 0 0 0,4-3-679 0 0,-4-1-2184 0 0,5 0 2574 0 0,0 0 0 0 0,0 0 1 0 0,1 0-1 0 0,-1 0 0 0 0,0 0 0 0 0,0 0 0 0 0,1 0 1 0 0,-1 0-1 0 0,0 0 0 0 0,1 0 0 0 0,-1-1 1 0 0,0 1-1 0 0,1 0 0 0 0,-2-1 0 0 0,-4-6-1230 0 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6:36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82 11975 0 0,'-26'-4'1200'0'0,"25"3"-1098"0"0,-1-3 47 0 0,1 2 571 0 0,1 2 249 0 0,0 0 45 0 0,-3 0-269 0 0,3 0-664 0 0,-1 0-1 0 0,1 0 1 0 0,0 0-1 0 0,0 0 0 0 0,-1 0 1 0 0,1 0-1 0 0,0 0 1 0 0,-1 0-1 0 0,1 0 0 0 0,0 0 1 0 0,0 0-1 0 0,-1 0 1 0 0,1 0-1 0 0,0 0 1 0 0,-1 1-1 0 0,1-1 0 0 0,0 0 1 0 0,0 0-1 0 0,-1 0 1 0 0,1 0-1 0 0,0 0 0 0 0,0 1 1 0 0,-1-1-1 0 0,1 0 1 0 0,0 0-1 0 0,0 0 0 0 0,0 1 1 0 0,0-1-1 0 0,-1 0 1 0 0,1 0-1 0 0,0 1 0 0 0,0-1 1 0 0,0 0-1 0 0,0 0 1 0 0,0 1-1 0 0,0-1 0 0 0,-1 1 1 0 0,0 1-180 0 0,-14 15 1123 0 0,15-16-989 0 0,0 0 0 0 0,0-1 0 0 0,1 1 0 0 0,-1 0 0 0 0,0 0-1 0 0,0-1 1 0 0,1 1 0 0 0,-1 0 0 0 0,0 0 0 0 0,1-1 0 0 0,-1 1 0 0 0,1-1 0 0 0,-1 1-1 0 0,1 0 1 0 0,0 0 0 0 0,0-1 6 0 0,3 12-24 0 0,-4-11-17 0 0,0 0 0 0 0,0 0 0 0 0,1 0 0 0 0,-1 0 0 0 0,0 0 0 0 0,0 0 0 0 0,1 0 0 0 0,-1 0 0 0 0,0-1 0 0 0,1 1 0 0 0,-1 0 0 0 0,1 0 0 0 0,-1 0 0 0 0,1 0 0 0 0,0-1 0 0 0,-1 1 0 0 0,1 0 0 0 0,0-1 0 0 0,-1 1 0 0 0,1 0 0 0 0,0-1 0 0 0,0 1 0 0 0,0-1 0 0 0,-1 1 0 0 0,1-1 0 0 0,0 0 0 0 0,0 1 0 0 0,0-1 0 0 0,0 0 0 0 0,0 1 0 0 0,0-1 0 0 0,1 0 0 0 0,3 1 0 0 0,1 2 154 0 0,1-1-1 0 0,0-1 1 0 0,0 1 0 0 0,0-1-1 0 0,0 0 1 0 0,0 0-1 0 0,0-1 1 0 0,9 0 0 0 0,-12-1-85 0 0,0 1 0 0 0,0-1 0 0 0,0 1 1 0 0,0-1-1 0 0,0-1 0 0 0,0 1 0 0 0,0 0 1 0 0,0-1-1 0 0,0 0 0 0 0,-1 0 0 0 0,1 0 1 0 0,-1 0-1 0 0,1-1 0 0 0,-1 1 1 0 0,4-4-1 0 0,-2 0 84 0 0,0 0 0 0 0,-1 0 0 0 0,1 0 0 0 0,-1-1 0 0 0,4-7 0 0 0,-7 11-104 0 0,0 0 1 0 0,0 0-1 0 0,0-1 0 0 0,0 1 0 0 0,0-1 0 0 0,-1 1 0 0 0,1-1 0 0 0,-1 1 0 0 0,0-1 0 0 0,0 1 0 0 0,0-1 0 0 0,0 1 0 0 0,-2-6 0 0 0,2 7-49 0 0,-1 1 0 0 0,1 0 0 0 0,0-1 0 0 0,-1 1 0 0 0,1 0 0 0 0,-1-1 0 0 0,0 1 0 0 0,1 0 0 0 0,-1 0 0 0 0,0-1 0 0 0,0 1 0 0 0,0 0 0 0 0,0 0 0 0 0,0 0 0 0 0,0 0 0 0 0,0 0 0 0 0,0 0 0 0 0,0 1 0 0 0,0-1 0 0 0,-1 0 0 0 0,1 1 0 0 0,-2-2 0 0 0,1 2 0 0 0,-1-1 0 0 0,1 1 0 0 0,-1 0 0 0 0,1 0 0 0 0,0 0 0 0 0,-1 0 0 0 0,1 0 0 0 0,-1 0 0 0 0,1 1 0 0 0,-1-1 0 0 0,1 1 0 0 0,-4 1 0 0 0,-108 49-2793 0 0,88-37 1770 0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6:37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1 327 8287 0 0,'2'0'382'0'0,"29"0"126"0"0,-26 2-88 0 0,-11-1 4 0 0,-11 1 574 0 0,16-2-790 0 0,1 0 1 0 0,-1 0-1 0 0,1 0 0 0 0,0 0 0 0 0,-1 0 0 0 0,1 0 0 0 0,-1 0 0 0 0,1 0 0 0 0,0-1 0 0 0,-1 1 0 0 0,1 0 1 0 0,-1 0-1 0 0,1 0 0 0 0,0 0 0 0 0,-1-1 0 0 0,1 1 0 0 0,0 0 0 0 0,-1 0 0 0 0,1-1 0 0 0,0 1 0 0 0,-1 0 1 0 0,1-1-1 0 0,0 1 0 0 0,0 0 0 0 0,-1-1 0 0 0,1 1 0 0 0,0 0 0 0 0,0-1 0 0 0,-1 0 0 0 0,1 0 29 0 0,0-1 0 0 0,0 1-1 0 0,0 0 1 0 0,0-1 0 0 0,0 1 0 0 0,0-1-1 0 0,0 1 1 0 0,0 0 0 0 0,1-3-1 0 0,14-35 436 0 0,-11 31 394 0 0,1-3-430 0 0,1 1 0 0 0,0 0 0 0 0,12-15 0 0 0,-10 14-141 0 0,-1 0-1 0 0,9-16 1 0 0,-11 18-472 0 0,0 0 0 0 0,0 1 0 0 0,1-1 0 0 0,0 1-1 0 0,1 1 1 0 0,14-14 0 0 0,52-35-11 0 0,-65 50-12 0 0,-3 3 0 0 0,1-1 0 0 0,-1 1 0 0 0,1 1 0 0 0,0-1 0 0 0,0 1 0 0 0,0 0 0 0 0,8-1 0 0 0,-2 2 0 0 0,-11 1 0 0 0,1 1 0 0 0,0-1 0 0 0,-1 1 0 0 0,1 0 0 0 0,-1 0 0 0 0,1 0 0 0 0,-1 0 0 0 0,1 0 0 0 0,-1 0 0 0 0,3 2 0 0 0,3 7 0 0 0,-6-8 27 0 0,-1-1 0 0 0,0 1 0 0 0,0 0 0 0 0,0-1 0 0 0,0 1 0 0 0,0 0 0 0 0,0 0 0 0 0,0-1 0 0 0,-1 1-1 0 0,1 0 1 0 0,0-1 0 0 0,-1 1 0 0 0,0 0 0 0 0,0 2 0 0 0,-1-2 39 0 0,2 0 0 0 0,-1 1 0 0 0,0-1-1 0 0,0 1 1 0 0,1-1 0 0 0,0 1 0 0 0,-1 3 0 0 0,8 66 1051 0 0,-7-59-1117 0 0,-1 0 0 0 0,-1-1 0 0 0,0 1 0 0 0,0-1 0 0 0,-2 1 0 0 0,1-1 0 0 0,-7 15 0 0 0,6-22 0 0 0,2-9 0 0 0,1-6 0 0 0,2-7-25 0 0,-2 15 7 0 0,1 0 0 0 0,0 0 0 0 0,0 1 0 0 0,0-1 0 0 0,0 0 0 0 0,1 0 0 0 0,-1 0 0 0 0,0 0 1 0 0,1 0-1 0 0,-1 1 0 0 0,1-1 0 0 0,0 0 0 0 0,0 0 0 0 0,-1 1 0 0 0,1-1 0 0 0,0 0 0 0 0,0 1 0 0 0,1-1 1 0 0,-1 1-1 0 0,2-3 0 0 0,24-21 118 0 0,1 2 0 0 0,0 1 1 0 0,58-35-1 0 0,-82 55-100 0 0,1 0 0 0 0,-1 0 0 0 0,0 1 0 0 0,0-1 0 0 0,1 1 0 0 0,-1 0 0 0 0,1 0 0 0 0,-1 0 0 0 0,1 1 0 0 0,-1 0 0 0 0,1 0 0 0 0,7 1 0 0 0,-9-1 0 0 0,0 1 0 0 0,1-1 0 0 0,-1 1 0 0 0,0 0 0 0 0,0 1 0 0 0,0-1 0 0 0,0 0 0 0 0,0 1 0 0 0,-1 0 0 0 0,1-1 0 0 0,0 1 0 0 0,-1 0 0 0 0,1 0 0 0 0,-1 1 0 0 0,0-1 0 0 0,1 1 0 0 0,-1-1 0 0 0,2 5 0 0 0,-1-4 0 0 0,-1 0 0 0 0,0 1 0 0 0,0-1 0 0 0,0 1 0 0 0,-1 0 0 0 0,1-1 0 0 0,-1 1 0 0 0,0 0 0 0 0,0 0 0 0 0,0 0 0 0 0,-1 0 0 0 0,1 0 0 0 0,-1 0 0 0 0,0 0 0 0 0,0 0 0 0 0,0 0 0 0 0,-1 0 0 0 0,-1 6 0 0 0,2-8 0 0 0,-1 0 0 0 0,0 0 0 0 0,1-1 0 0 0,-1 1 0 0 0,1 0 0 0 0,0 0 0 0 0,0 0 0 0 0,-1 3 0 0 0,9 18 0 0 0,-3-10 0 0 0,-2-6 0 0 0,-6 0 0 0 0,7-1-64 0 0,-3-5-273 0 0,-1-1-138 0 0,0 0-33 0 0,0 0-4 0 0,0 0 0 0 0,0 0 0 0 0,0 0 0 0 0,0 0-204 0 0,0 0-857 0 0,0 0-379 0 0,0 0-80 0 0,0 0-15 0 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6:38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1 339 15663 0 0,'0'0'356'0'0,"0"0"50"0"0,0 0 20 0 0,0 0-42 0 0,-1-6-236 0 0,3 4 70 0 0,0-1 0 0 0,0 0 0 0 0,0 1 0 0 0,0-1 0 0 0,0 1-1 0 0,0 0 1 0 0,1 0 0 0 0,-1 0 0 0 0,1 0 0 0 0,0 0 0 0 0,3-2 0 0 0,11-8 962 0 0,-13 8-857 0 0,-1 0-1 0 0,1 0 1 0 0,-1 0 0 0 0,3-6 0 0 0,-3 5-96 0 0,-1 1 0 0 0,1 0 0 0 0,1 0 0 0 0,4-6 0 0 0,2 1-22 0 0,0 0 0 0 0,-1-1 0 0 0,0-1 0 0 0,0 0 0 0 0,-1 0 0 0 0,-1 0 0 0 0,11-23 0 0 0,-14 20-29 0 0,-4 12-122 0 0,1 1 0 0 0,-1-1 0 0 0,0 0 0 0 0,1 1 0 0 0,0-1-1 0 0,-1 0 1 0 0,1 1 0 0 0,0-1 0 0 0,0 1 0 0 0,0-1 0 0 0,0 1 0 0 0,0 0 0 0 0,2-3 0 0 0,-3 4-44 0 0,0 0-1 0 0,0 0 1 0 0,0 0 0 0 0,0 0 0 0 0,0 0-1 0 0,0 0 1 0 0,1 0 0 0 0,-1 0 0 0 0,0 0 0 0 0,0 0-1 0 0,0 0 1 0 0,0 0 0 0 0,0-1 0 0 0,0 1-1 0 0,0 0 1 0 0,0 0 0 0 0,0 0 0 0 0,1 0 0 0 0,-1 0-1 0 0,0 0 1 0 0,0 0 0 0 0,0 0 0 0 0,0-1 0 0 0,0 1-1 0 0,0 0 1 0 0,0 0 0 0 0,0 0 0 0 0,0 0-1 0 0,0 0 1 0 0,0 0 0 0 0,0 0 0 0 0,0-1 0 0 0,0 1-1 0 0,0 0 1 0 0,0 0 0 0 0,0 0 0 0 0,0 0-1 0 0,0 0 1 0 0,0 0 0 0 0,0-1 0 0 0,0 1 0 0 0,0 0-1 0 0,0 0 1 0 0,0 0 0 0 0,-1 0 0 0 0,1 0-1 0 0,0 0 1 0 0,0 0 0 0 0,0 0 0 0 0,0-1 0 0 0,0 1-1 0 0,0 0 1 0 0,0 0 0 0 0,0 0 0 0 0,0 0-1 0 0,-1 0 1 0 0,1 0 0 0 0,0 0 0 0 0,0 0 0 0 0,0 0-1 0 0,0 0 1 0 0,0 0 0 0 0,0 0 0 0 0,0 0 0 0 0,-1 0-1 0 0,1 0 1 0 0,0 0 0 0 0,0 0 0 0 0,0 0-1 0 0,-12 1 424 0 0,5 2-433 0 0,0 7 0 0 0,1 1 0 0 0,-6 13 0 0 0,6-13 0 0 0,1 0 0 0 0,-15 19 0 0 0,15-23 0 0 0,2-4 0 0 0,0 1 0 0 0,0 0 0 0 0,0 0 0 0 0,1 0 0 0 0,0 0 0 0 0,0 0 0 0 0,-4 9 0 0 0,-4 9 0 0 0,9-20 0 0 0,-1 0 0 0 0,1 1 0 0 0,0-1 0 0 0,0 0 0 0 0,0 1 0 0 0,0-1 0 0 0,0 1 0 0 0,1-1 0 0 0,-1 1 0 0 0,1-1 0 0 0,-1 1 0 0 0,1-1 0 0 0,0 1 0 0 0,0-1 0 0 0,1 6 0 0 0,1 3 0 0 0,-4-1 0 0 0,2-10 0 0 0,1 0 0 0 0,-1 1 0 0 0,0-1 0 0 0,0 1 0 0 0,1-1 0 0 0,-1 0 0 0 0,0 1 0 0 0,0-1 0 0 0,1 0 0 0 0,-1 1 0 0 0,0-1 0 0 0,1 0 0 0 0,-1 1 0 0 0,0-1 0 0 0,1 0 0 0 0,-1 0 0 0 0,1 0 0 0 0,-1 1 0 0 0,1-1 0 0 0,-1 0 0 0 0,0 0 0 0 0,1 0 0 0 0,4 1 0 0 0,-1 0 0 0 0,0 0 0 0 0,1-1 0 0 0,-1 0 0 0 0,0 0 0 0 0,1 0 0 0 0,-1 0 0 0 0,0-1 0 0 0,1 1 0 0 0,-1-1 0 0 0,0 0 0 0 0,6-3 0 0 0,1 0 0 0 0,-1-1 0 0 0,0 0 0 0 0,17-11 0 0 0,-18 11 0 0 0,0 0 0 0 0,16-6 0 0 0,-16 8 0 0 0,-1-1 0 0 0,16-9 0 0 0,-21 11 0 0 0,0 0 0 0 0,0-1 0 0 0,-1 1 0 0 0,1-1 0 0 0,-1 1 0 0 0,1-1 0 0 0,-1 0 0 0 0,0 0 0 0 0,0 0 0 0 0,0-1 0 0 0,1-2 0 0 0,0 2 0 0 0,-1 0 0 0 0,1 0 0 0 0,0 0 0 0 0,0 0 0 0 0,0 1 0 0 0,1 0 0 0 0,-1-1 0 0 0,1 1 0 0 0,-1 1 0 0 0,6-4 0 0 0,12-11 0 0 0,11-15 0 0 0,46-61 0 0 0,-58 69 0 0 0,-16 16 0 0 0,-4 8 0 0 0,0 0 0 0 0,0 0 0 0 0,0-1 0 0 0,0 1 0 0 0,0 0 0 0 0,0 0 0 0 0,0 0 0 0 0,0 0 0 0 0,0-1 0 0 0,0 1 0 0 0,0 0 0 0 0,0 0 0 0 0,0 0 0 0 0,0 0 0 0 0,0-1 0 0 0,0 1 0 0 0,-1 0 0 0 0,1 0 0 0 0,0 0 0 0 0,0 0 0 0 0,0 0 0 0 0,0-1 0 0 0,0 1 0 0 0,0 0 0 0 0,0 0 0 0 0,-1 0 0 0 0,1 0 0 0 0,0 0 0 0 0,0 0 0 0 0,0 0 0 0 0,0 0 0 0 0,-1-1 0 0 0,1 1 0 0 0,0 0 0 0 0,0 0 0 0 0,0 0 0 0 0,-2 0 0 0 0,0 1 0 0 0,0-1 0 0 0,0 1 0 0 0,0-1 0 0 0,1 1 0 0 0,-1-1 0 0 0,0 1 0 0 0,0 0 0 0 0,1 0 0 0 0,-1 0 0 0 0,1 0 0 0 0,-1 0 0 0 0,-2 2 0 0 0,-20 20 0 0 0,22-21 0 0 0,-2 3 0 0 0,0 0 0 0 0,0 1 0 0 0,0-1 0 0 0,1 1 0 0 0,-1 0 0 0 0,2 0 0 0 0,-1 0 0 0 0,-3 10 0 0 0,6-15 0 0 0,0 0 0 0 0,-1-1 0 0 0,1 1 0 0 0,0-1 0 0 0,0 1 0 0 0,0 0 0 0 0,-1-1 0 0 0,1 1 0 0 0,0 0 0 0 0,0 0 0 0 0,0-1 0 0 0,0 1 0 0 0,0 0 0 0 0,0-1 0 0 0,1 2 0 0 0,-1 0 0 0 0,13 12 0 0 0,-8-9 0 0 0,-1-3 0 0 0,-1 1 0 0 0,1-1 0 0 0,0 0 0 0 0,0 0 0 0 0,-1 0 0 0 0,1 0 0 0 0,1-1 0 0 0,-1 0 0 0 0,0 1 0 0 0,0-1 0 0 0,0-1 0 0 0,1 1 0 0 0,5-1 0 0 0,2 2 0 0 0,0 0 0 0 0,22 6 0 0 0,-33-7 0 0 0,0-1 0 0 0,0 0 0 0 0,0 0 0 0 0,0 1 0 0 0,-1-1 0 0 0,1 1 0 0 0,0-1 0 0 0,0 1 0 0 0,0-1 0 0 0,-1 1 0 0 0,1 0 0 0 0,1 0 0 0 0,-1 5 0 0 0,-2-5 0 0 0,2 1 0 0 0,-1 0 0 0 0,1 0 0 0 0,-1 0 0 0 0,0 0 0 0 0,0 0 0 0 0,0 0 0 0 0,0 0 0 0 0,0 0 0 0 0,-1 0 0 0 0,1 0 0 0 0,0 0 0 0 0,-1-1 0 0 0,0 1 0 0 0,1 0 0 0 0,-1 0 0 0 0,0 0 0 0 0,0-1 0 0 0,-1 3 0 0 0,-2 1 0 0 0,-1 0 0 0 0,1 0 0 0 0,-1 0 0 0 0,-6 4 0 0 0,-9 10 0 0 0,13-9 0 0 0,6-9 3 0 0,1 0-1 0 0,0 1 0 0 0,0-1 1 0 0,0 0-1 0 0,-1 0 1 0 0,1 0-1 0 0,0 0 1 0 0,-1 0-1 0 0,1 0 1 0 0,-1 0-1 0 0,1 0 0 0 0,-1 0 1 0 0,0 0-1 0 0,1 0 1 0 0,-1 0-1 0 0,0-1 1 0 0,-1 2-1 0 0,-11 12-247 0 0,33-22-3757 0 0,-11 1 2469 0 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6:39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18 427 11975 0 0,'0'0'267'0'0,"-2"1"42"0"0,-12 8 315 0 0,12-8-384 0 0,2-1 491 0 0,0 0 238 0 0,0 0 45 0 0,1-2 8 0 0,1-6-421 0 0,1 0 1 0 0,-1 0-1 0 0,2 0 0 0 0,-1 0 0 0 0,1 1 0 0 0,1-1 0 0 0,-1 1 0 0 0,1 0 1 0 0,0 0-1 0 0,7-6 0 0 0,-7 7-438 0 0,33-50 767 0 0,2-1-220 0 0,-32 45-476 0 0,0 0 0 0 0,-1 0 0 0 0,8-19 0 0 0,-8 17 81 0 0,0 0 1 0 0,13-18 0 0 0,-12 23-288 0 0,0 0-1 0 0,0 0 1 0 0,1 1 0 0 0,0 1 0 0 0,13-10 0 0 0,-10 9-30 0 0,-11 7 2 0 0,1 0 0 0 0,0 0 0 0 0,0-1 0 0 0,-1 1 0 0 0,1 0 0 0 0,-1-1 0 0 0,1 1 0 0 0,-1-1 0 0 0,0 1 0 0 0,1-1 0 0 0,-1 1 0 0 0,1-4 0 0 0,-1-2 0 0 0,2 2 0 0 0,-5 4 0 0 0,-6 4 0 0 0,5-2 0 0 0,-5 5 0 0 0,-13 26 0 0 0,17-29 0 0 0,1 0 0 0 0,-4 13 0 0 0,7-15 0 0 0,-1 1 0 0 0,1 0 0 0 0,-1 0 0 0 0,1 0 0 0 0,-1 0 0 0 0,1-1 0 0 0,0 1 0 0 0,0 0 0 0 0,0 0 0 0 0,0 0 0 0 0,1 0 0 0 0,-1 0 0 0 0,0 0 0 0 0,1-1 0 0 0,-1 1 0 0 0,1 0 0 0 0,0 0 0 0 0,-1 0 0 0 0,1-1 0 0 0,0 1 0 0 0,0 0 0 0 0,0-1 0 0 0,0 1 0 0 0,1-1 0 0 0,-1 0 0 0 0,0 1 0 0 0,3 1 0 0 0,3 2 0 0 0,0 0 0 0 0,0-1 0 0 0,1 0 0 0 0,-1 0 0 0 0,10 2 0 0 0,15 10 0 0 0,-31-16 0 0 0,0 0 0 0 0,-1 1 0 0 0,1-1 0 0 0,-1 1 0 0 0,1-1 0 0 0,-1 0 0 0 0,1 1 0 0 0,-1-1 0 0 0,1 1 0 0 0,-1-1 0 0 0,0 1 0 0 0,1 0 0 0 0,-1-1 0 0 0,0 1 0 0 0,1-1 0 0 0,-1 2 0 0 0,0-1 0 0 0,1 0 0 0 0,-1 0 0 0 0,0 1 0 0 0,1-1 0 0 0,-1 0 0 0 0,1 0 0 0 0,-1 0 0 0 0,1 0 0 0 0,0 0 0 0 0,0 1 0 0 0,-1-1 0 0 0,1-1 0 0 0,0 1 0 0 0,0 0 0 0 0,0 0 0 0 0,0 0 0 0 0,0 0 0 0 0,0-1 0 0 0,0 1 0 0 0,0 0 0 0 0,0-1 0 0 0,0 1 0 0 0,3 0 0 0 0,6 5 0 0 0,-8-3 0 0 0,0 0 0 0 0,0 0 0 0 0,0 0 0 0 0,0 0 0 0 0,-1 0 0 0 0,1 0 0 0 0,-1 0 0 0 0,0 0 0 0 0,0 1 0 0 0,0-1 0 0 0,0 1 0 0 0,-1-1 0 0 0,0 0 0 0 0,1 8 0 0 0,-1-10 0 0 0,1 1 0 0 0,-1 0 0 0 0,1 0 0 0 0,0-1 0 0 0,0 1 0 0 0,0-1 0 0 0,0 1 0 0 0,0-1 0 0 0,0 1 0 0 0,0-1 0 0 0,0 1 0 0 0,0-1 0 0 0,3 2 0 0 0,-2-1 0 0 0,0-1 0 0 0,0 1 0 0 0,-1 0 0 0 0,1 0 0 0 0,-1 0 0 0 0,0 0 0 0 0,2 2 0 0 0,-3-3 0 0 0,0 0 0 0 0,1 0 0 0 0,-1-1 0 0 0,0 1 0 0 0,0 0 0 0 0,0 0 0 0 0,0 0 0 0 0,0 0 0 0 0,0-1 0 0 0,0 1 0 0 0,0 0 0 0 0,-1 0 0 0 0,1 0 0 0 0,0-1 0 0 0,0 1 0 0 0,-1 0 0 0 0,1 0 0 0 0,0-1 0 0 0,-1 1 0 0 0,1 0 0 0 0,-1-1 0 0 0,1 1 0 0 0,-1 0 0 0 0,1-1 0 0 0,-1 1 0 0 0,0 0 0 0 0,-13 11 0 0 0,0 1 0 0 0,13-9 0 0 0,0 0 0 0 0,-1-1 0 0 0,0-1 0 0 0,0 1 0 0 0,-1-1 0 0 0,1 1 0 0 0,-1-1 0 0 0,0 0 0 0 0,0 0 0 0 0,0 0 0 0 0,0 0 0 0 0,0-1 0 0 0,-4 2 0 0 0,-38 12 0 0 0,40-13 0 0 0,0-1-4 0 0,-44 11-334 0 0,45-12 285 0 0,0 1 0 0 0,0-1-1 0 0,0 0 1 0 0,0 0-1 0 0,0 0 1 0 0,0 0-1 0 0,0-1 1 0 0,0 0 0 0 0,-7-2-1 0 0,9 3-454 0 0,7-22-1928 0 0,-6 19 2088 0 0,1 1 1 0 0,0-1-1 0 0,1 0 0 0 0,-1 0 1 0 0,0 0-1 0 0,1 0 0 0 0,-1 1 1 0 0,1-1-1 0 0,0 0 0 0 0,0 0 1 0 0,0 1-1 0 0,0-1 0 0 0,1 1 1 0 0,-1-1-1 0 0,1 1 0 0 0,0-1 1 0 0,2-1-1 0 0,-2-1-191 0 0,17-22-2005 0 0,6-1-15 0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6:40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 15663 0 0,'0'0'356'0'0,"0"0"50"0"0,0 0 20 0 0,0 0-42 0 0,0 0-112 0 0,0 0 463 0 0,0 0 234 0 0,-2 0 45 0 0,-1 1-901 0 0,0-1 1 0 0,0 1-1 0 0,0-1 1 0 0,0 1 0 0 0,1 0-1 0 0,-1 0 1 0 0,0 0-1 0 0,0 1 1 0 0,1-1 0 0 0,-1 1-1 0 0,1 0 1 0 0,-1-1-1 0 0,1 1 1 0 0,0 0 0 0 0,-1 0-1 0 0,1 0 1 0 0,0 1-1 0 0,0-1 1 0 0,1 0 0 0 0,-1 1-1 0 0,0 0 1 0 0,1-1 0 0 0,0 1-1 0 0,-1 0 1 0 0,1-1-1 0 0,0 1 1 0 0,0 0 0 0 0,0 5-1 0 0,-2 3 4 0 0,0-1 0 0 0,-1 0 0 0 0,0 0 1 0 0,-9 14-1 0 0,8-14 142 0 0,0-1 1 0 0,1 1-1 0 0,0 0 0 0 0,-4 14 1 0 0,2 0-218 0 0,-2-1 0 0 0,0 0 0 0 0,-20 36 0 0 0,4-10-45 0 0,-33 66 3 0 0,71-170 0 0 0,10-34 0 0 0,-20 73 0 0 0,0 0 0 0 0,2-30 0 0 0,-6 45 0 0 0,0 1 0 0 0,0 0 0 0 0,0 0 0 0 0,0 0 0 0 0,0-1 0 0 0,0 1 0 0 0,0 0 0 0 0,0 0 0 0 0,0 0 0 0 0,0-1 0 0 0,0 1 0 0 0,0 0 0 0 0,0 0 0 0 0,0-1 0 0 0,0 1 0 0 0,0 0 0 0 0,0 0 0 0 0,0 0 0 0 0,0-1 0 0 0,0 1 0 0 0,0 0 0 0 0,0 0 0 0 0,0 0 0 0 0,0-1 0 0 0,0 1 0 0 0,-1 0 0 0 0,1 0 0 0 0,0 0 0 0 0,0 0 0 0 0,0-1 0 0 0,0 1 0 0 0,0 0 0 0 0,-1 0 0 0 0,1 0 0 0 0,-1 0 0 0 0,0 1 0 0 0,1 0 0 0 0,-1 0 0 0 0,0 0 0 0 0,1 0 0 0 0,-1 0 0 0 0,1 0 0 0 0,-1 0 0 0 0,1 0 0 0 0,-1 0 0 0 0,1 0 0 0 0,-1 1 0 0 0,0 0 0 0 0,-1 2 0 0 0,3 12 0 0 0,3-1 0 0 0,0-11 0 0 0,-2-3 0 0 0,2 2 0 0 0,0-1 0 0 0,0 1 0 0 0,0-1 0 0 0,1 1 0 0 0,0-1 0 0 0,-1-1 0 0 0,1 1 0 0 0,0-1 0 0 0,0 1 0 0 0,0-1 0 0 0,0-1 0 0 0,0 1 0 0 0,0-1 0 0 0,0 0 0 0 0,0 0 0 0 0,0 0 0 0 0,0-1 0 0 0,0 0 0 0 0,0 0 0 0 0,5-1 0 0 0,29-13 620 0 0,17-7 643 0 0,-41 14-1170 0 0,5-1-57 0 0,20-15 0 0 0,-72 66-36 0 0,19-24 0 0 0,0 1 0 0 0,-15 30 0 0 0,23-39 0 0 0,0 0 0 0 0,1 1 0 0 0,0 0 0 0 0,1 0 0 0 0,0 0 0 0 0,-2 21 0 0 0,5-30 0 0 0,0 0 0 0 0,0-1 0 0 0,0 1 0 0 0,0 0 0 0 0,0-1 0 0 0,1 1 0 0 0,-1 0 0 0 0,1-1 0 0 0,-1 1 0 0 0,1 0 0 0 0,0-1 0 0 0,-1 1 0 0 0,1-1 0 0 0,0 1 0 0 0,0-1 0 0 0,0 0 0 0 0,0 1 0 0 0,0-1 0 0 0,1 0 0 0 0,-1 0 0 0 0,0 0 0 0 0,1 0 0 0 0,-1 0 0 0 0,0 0 0 0 0,1 0 0 0 0,-1 0 0 0 0,1 0 0 0 0,0-1 0 0 0,-1 1 0 0 0,1-1 0 0 0,-1 1 0 0 0,1-1 0 0 0,0 1 0 0 0,-1-1 0 0 0,1 0 0 0 0,3 0 0 0 0,-4 0 0 0 0,-1 0 0 0 0,1 1 0 0 0,0-1 0 0 0,-1 0 0 0 0,1 0 0 0 0,-1 0 0 0 0,1 0 0 0 0,0 0 0 0 0,-1 0 0 0 0,1 0 0 0 0,0 0 0 0 0,-1 0 0 0 0,1 0 0 0 0,0 0 0 0 0,-1 0 0 0 0,1-1 0 0 0,-1 1 0 0 0,1 0 0 0 0,0 0 0 0 0,-1-1 0 0 0,1 1 0 0 0,-1 0 0 0 0,1-1 0 0 0,-1 1 0 0 0,1 0 0 0 0,0-1 0 0 0,1-1 0 0 0,0 0 0 0 0,17-9 0 0 0,18-14 0 0 0,-30 20 0 0 0,-1 0 0 0 0,-1 0 0 0 0,1-1 0 0 0,-1 0 0 0 0,0 0 0 0 0,7-10 0 0 0,8-15 0 0 0,-13 21 0 0 0,0 1 0 0 0,-1-1 0 0 0,-1-1 0 0 0,1 1 0 0 0,4-15 0 0 0,7-15 0 0 0,0-1 0 0 0,-16 38 0 0 0,-1-1 0 0 0,1 1 0 0 0,-1 0 0 0 0,0-1 0 0 0,0 1 0 0 0,0 0 0 0 0,0-1 0 0 0,0 1 0 0 0,-1 0 0 0 0,-1-6 0 0 0,2 8 0 0 0,0 1 0 0 0,0 0 0 0 0,0-1 0 0 0,0 1 0 0 0,0-1 0 0 0,0 1 0 0 0,-1 0 0 0 0,1-1 0 0 0,0 1 0 0 0,0 0 0 0 0,0-1 0 0 0,0 1 0 0 0,-1 0 0 0 0,1-1 0 0 0,0 1 0 0 0,0 0 0 0 0,-1-1 0 0 0,1 1 0 0 0,0 0 0 0 0,-1 0 0 0 0,1-1 0 0 0,0 1 0 0 0,-1 0 0 0 0,1 0 0 0 0,0 0 0 0 0,-1-1 0 0 0,1 1 0 0 0,0 0 0 0 0,-1 0 0 0 0,0 0 0 0 0,-3 2 0 0 0,0-1 0 0 0,1 1 0 0 0,0-1 0 0 0,0 1 0 0 0,0 0 0 0 0,0 0 0 0 0,0 0 0 0 0,1 1 0 0 0,-1-1 0 0 0,0 1 0 0 0,1-1 0 0 0,0 1 0 0 0,0 0 0 0 0,0 0 0 0 0,0 0 0 0 0,0 0 0 0 0,0 0 0 0 0,1 1 0 0 0,0-1 0 0 0,-2 4 0 0 0,-2 11 0 0 0,5-14 0 0 0,-1-3 0 0 0,1-1 0 0 0,0 1 0 0 0,0 0 0 0 0,0 0 0 0 0,-1-1 0 0 0,1 1 0 0 0,0 0 0 0 0,0-1 0 0 0,0 1 0 0 0,0 0 0 0 0,0-1 0 0 0,0 1 0 0 0,1 0 0 0 0,-1-1 0 0 0,0 1 0 0 0,0 0 0 0 0,0-1 0 0 0,1 1 0 0 0,-1 0 0 0 0,0-1 0 0 0,1 1 0 0 0,-1-1 0 0 0,0 1 0 0 0,1 0 0 0 0,-1-1 0 0 0,1 1 0 0 0,-1-1 0 0 0,1 0 0 0 0,-1 1 0 0 0,1-1 0 0 0,0 1 0 0 0,-1-1 0 0 0,1 0 0 0 0,-1 1 0 0 0,1-1 0 0 0,0 0 0 0 0,-1 1 0 0 0,1-1 0 0 0,0 0 0 0 0,-1 0 0 0 0,1 0 0 0 0,0 0 0 0 0,0 0 0 0 0,1 1 0 0 0,7 0 0 0 0,1 0 0 0 0,-1 0 0 0 0,0-1 0 0 0,0 0 0 0 0,16-3 0 0 0,-19 3 0 0 0,13-3 0 0 0,-1 0 0 0 0,1-1 0 0 0,-1 0 0 0 0,0-2 0 0 0,0 0 0 0 0,0-1 0 0 0,-1-1 0 0 0,23-13 0 0 0,-31 15 0 0 0,-2 5 0 0 0,-7 9 0 0 0,2 7 0 0 0,1-11 0 0 0,-1-2 0 0 0,-1 1 0 0 0,12 10 0 0 0,-3-7 0 0 0,-7-5 0 0 0,-1 1 0 0 0,1-1 0 0 0,-1 1 0 0 0,1 0 0 0 0,-1 0 0 0 0,0 0 0 0 0,4 3 0 0 0,6 9 0 0 0,-11-11 0 0 0,5 11 0 0 0,-6-10 0 0 0,0-1 0 0 0,0 0 0 0 0,0 1 0 0 0,0-1 0 0 0,0 1 0 0 0,-1 0 0 0 0,1-1 0 0 0,-1 1 0 0 0,0-1 0 0 0,0 1 0 0 0,0-1 0 0 0,0 0 0 0 0,-1 1 0 0 0,0-1 0 0 0,1 0 0 0 0,-5 6 0 0 0,-1 0 0 0 0,0 0 0 0 0,0 0 0 0 0,-13 10 0 0 0,12-11 0 0 0,0 1 0 0 0,0 0 0 0 0,1 0 0 0 0,-10 17 0 0 0,8-12 0 0 0,4-8-133 0 0,4-5-563 0 0,4-10-2770 0 0,1-1-5063 0 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6:42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9 519 11975 0 0,'0'0'267'0'0,"0"0"42"0"0,0 0 17 0 0,0 0-28 0 0,0 0-126 0 0,0 0 204 0 0,-1-1 111 0 0,-5-4 22 0 0,4 4 71 0 0,2 1 286 0 0,9-23 2764 0 0,-8 22-3507 0 0,0-1 0 0 0,0 1 0 0 0,0-1 0 0 0,0 1 0 0 0,0-1 0 0 0,0 1-1 0 0,0 0 1 0 0,3-3 0 0 0,7-9 855 0 0,-3 0-654 0 0,0 1 0 0 0,1 0 1 0 0,0 1-1 0 0,1 0 0 0 0,17-15 0 0 0,-10 11 252 0 0,1 1-1 0 0,38-22 1 0 0,-49 32-574 0 0,0 0 0 0 0,0 1 0 0 0,0-1 0 0 0,1 2 0 0 0,-1-1 0 0 0,0 1 0 0 0,12-2 0 0 0,-18 4-2 0 0,1-1 0 0 0,-1 1 0 0 0,1 0 0 0 0,-1 0 0 0 0,1 0 0 0 0,-1 0 0 0 0,1 0 0 0 0,0 1 0 0 0,-1-1 0 0 0,1 0 0 0 0,-1 1 0 0 0,1-1 0 0 0,-1 1 0 0 0,0 0 0 0 0,1-1 0 0 0,-1 1 0 0 0,1 0 0 0 0,1 1 0 0 0,1 1 0 0 0,4 4 0 0 0,-8-5 59 0 0,1 0 1 0 0,-1 0-1 0 0,1 1 0 0 0,-1-1 1 0 0,0 0-1 0 0,0 0 0 0 0,0 1 1 0 0,0-1-1 0 0,-1 0 0 0 0,1 0 1 0 0,-1 1-1 0 0,1-1 0 0 0,-2 4 0 0 0,-14 32 1059 0 0,13-30-1034 0 0,-5 14-67 0 0,5-15-17 0 0,0 0 0 0 0,0 0 0 0 0,0 0 0 0 0,-1 0-1 0 0,0 0 1 0 0,-9 11 0 0 0,6-8 0 0 0,2-6 0 0 0,-5 1 0 0 0,2-2-64 0 0,7-2-273 0 0,1-1-138 0 0,0 0-33 0 0,0 0 133 0 0,0 0 577 0 0,0-1-172 0 0,0 1 0 0 0,-1 0 0 0 0,1 0-1 0 0,0 0 1 0 0,0 0 0 0 0,0-1 0 0 0,0 1 0 0 0,0 0 0 0 0,0 0 0 0 0,-1 0 0 0 0,1-1 0 0 0,0 1 0 0 0,0 0 0 0 0,0 0-1 0 0,0 0 1 0 0,0-1 0 0 0,0 1 0 0 0,0 0 0 0 0,0 0 0 0 0,0 0 0 0 0,0-1 0 0 0,0 1 0 0 0,0 0 0 0 0,0 0 0 0 0,0 0-1 0 0,0-1 1 0 0,0 1 0 0 0,0 0 0 0 0,0 0 0 0 0,1-1 0 0 0,-1 1 0 0 0,0 0 0 0 0,0 0 0 0 0,0 0 0 0 0,0 0 0 0 0,0-1-1 0 0,0 1 1 0 0,1 0 0 0 0,4-11 60 0 0,-5 11-224 0 0,10-14 149 0 0,0 0-1 0 0,1 1 1 0 0,1 0-1 0 0,0 1 1 0 0,16-12-1 0 0,71-48 322 0 0,-82 61-324 0 0,-6 3-12 0 0,-1 1 0 0 0,2 0 0 0 0,-1 1 0 0 0,1 0 0 0 0,0 1 0 0 0,13-4 0 0 0,-15 8 0 0 0,-9 0 0 0 0,-1 1 0 0 0,0 0 0 0 0,1 0 0 0 0,-1 0 0 0 0,0 0 0 0 0,0 0 0 0 0,1 0 0 0 0,-1 0 0 0 0,0 0 0 0 0,1 1 0 0 0,-1-1 0 0 0,0 0 0 0 0,1 0 0 0 0,-1 0 0 0 0,0 0 0 0 0,0 0 0 0 0,1 0 0 0 0,-1 1 0 0 0,0-1 0 0 0,0 0 0 0 0,1 0 0 0 0,-1 0 0 0 0,0 1 0 0 0,0-1 0 0 0,0 0 0 0 0,1 0 0 0 0,-1 0 0 0 0,0 1 0 0 0,0-1 0 0 0,0 0 0 0 0,0 1 0 0 0,1-1 0 0 0,-1 0 0 0 0,0 0 0 0 0,0 1 0 0 0,0-1 0 0 0,0 0 0 0 0,0 1 0 0 0,0-1 0 0 0,0 0 0 0 0,0 1 0 0 0,0-1 0 0 0,0 0 0 0 0,0 0 0 0 0,0 1 0 0 0,0-1 0 0 0,0 0 0 0 0,0 1 0 0 0,0-1 0 0 0,-1 0 0 0 0,1 0 0 0 0,0 1 0 0 0,0-1 0 0 0,0 0 0 0 0,0 0 0 0 0,-1 1 0 0 0,1-1 0 0 0,-19 60 0 0 0,-3 15 0 0 0,17-37 0 0 0,6-28 0 0 0,3-1 0 0 0,1-1 0 0 0,-4-8 0 0 0,-1 1 0 0 0,1 0 0 0 0,-1-1 0 0 0,1 1 0 0 0,0 0 0 0 0,-1-1 0 0 0,1 1 0 0 0,0-1 0 0 0,0 1 0 0 0,-1-1 0 0 0,1 1 0 0 0,0-1 0 0 0,0 0 0 0 0,0 1 0 0 0,0-1 0 0 0,-1 0 0 0 0,1 0 0 0 0,0 0 0 0 0,0 1 0 0 0,0-1 0 0 0,0 0 0 0 0,1 0 0 0 0,2 0 0 0 0,-1 0 0 0 0,1 0 0 0 0,0 1 0 0 0,-1-1 0 0 0,1-1 0 0 0,0 1 0 0 0,-1 0 0 0 0,1-1 0 0 0,-1 0 0 0 0,1 0 0 0 0,-1 0 0 0 0,7-3 0 0 0,3-2 0 0 0,21-14 0 0 0,-2 1 0 0 0,33-20 0 0 0,-14 6 0 0 0,-40 26 0 0 0,0 0 0 0 0,-1-1 0 0 0,0-1 0 0 0,13-12 0 0 0,3-5 0 0 0,-32 39 0 0 0,4-7 0 0 0,-1 0 0 0 0,0-1 0 0 0,0 1 0 0 0,-6 8 0 0 0,-55 67 0 0 0,57-74 0 0 0,1 0 0 0 0,1 1 0 0 0,-1 0 0 0 0,1 0 0 0 0,1 0 0 0 0,-1 0 0 0 0,1 1 0 0 0,1 0 0 0 0,-4 13 0 0 0,7-12 0 0 0,1-8 0 0 0,0-1 0 0 0,-1 0 0 0 0,1 0 0 0 0,-1 0 0 0 0,1 0 0 0 0,0-1 0 0 0,0 1 0 0 0,0 0 0 0 0,0 0 0 0 0,-1 0 0 0 0,1-1 0 0 0,0 1 0 0 0,0 0 0 0 0,0-1 0 0 0,1 1 0 0 0,-1-1 0 0 0,0 1 0 0 0,2 0 0 0 0,0-1 0 0 0,0 1 0 0 0,0-1 0 0 0,-1 0 0 0 0,1 0 0 0 0,0 0 0 0 0,0 0 0 0 0,5-1 0 0 0,-2 0 0 0 0,1-1 0 0 0,0 0 0 0 0,-1 0 0 0 0,1 0 0 0 0,-1-1 0 0 0,6-4 0 0 0,-6 4 0 0 0,3-2 0 0 0,-1 1 0 0 0,-1-1 0 0 0,1-1 0 0 0,-1 1 0 0 0,0-1 0 0 0,0-1 0 0 0,-1 1 0 0 0,1-1 0 0 0,6-10 0 0 0,3-6 0 0 0,-13 21 0 0 0,-1 0 0 0 0,0 0 0 0 0,0 0 0 0 0,-1-1 0 0 0,1 1 0 0 0,-1-1 0 0 0,1 0 0 0 0,-1 1 0 0 0,0-1 0 0 0,0 0 0 0 0,0 0 0 0 0,0 0 0 0 0,0 0 0 0 0,-1 1 0 0 0,1-1 0 0 0,-1 0 0 0 0,0-6 0 0 0,3-27 0 0 0,-2 30 0 0 0,0 1 0 0 0,0-1 0 0 0,-1 1 0 0 0,0-1 0 0 0,0 1 0 0 0,0-1 0 0 0,-3-9 0 0 0,3 14 0 0 0,0 1 0 0 0,0-1 0 0 0,0 1 0 0 0,0-1 0 0 0,0 1 0 0 0,0-1 0 0 0,0 1 0 0 0,0-1 0 0 0,-1 1 0 0 0,1-1 0 0 0,0 1 0 0 0,0 0 0 0 0,0-1 0 0 0,-1 1 0 0 0,1-1 0 0 0,0 1 0 0 0,-1 0 0 0 0,1-1 0 0 0,0 1 0 0 0,-1 0 0 0 0,1-1 0 0 0,-1 1 0 0 0,1 0 0 0 0,0-1 0 0 0,-1 1 0 0 0,1 0 0 0 0,-1 0 0 0 0,1 0 0 0 0,-1-1 0 0 0,0 1 0 0 0,0 0 0 0 0,-8-2 0 0 0,6 3 0 0 0,-1 0 0 0 0,1 0 0 0 0,-1 0 0 0 0,1 0 0 0 0,-1 1 0 0 0,1-1 0 0 0,0 1 0 0 0,0 0 0 0 0,0 0 0 0 0,0 0 0 0 0,0 0 0 0 0,-5 5 0 0 0,4-2 0 0 0,-1 0 0 0 0,1 0 0 0 0,0 0 0 0 0,0 0 0 0 0,1 1 0 0 0,-4 7 0 0 0,5-4 0 0 0,9 0 0 0 0,6 1 0 0 0,-6-10 0 0 0,-4 0 0 0 0,6 1 0 0 0,0 0 0 0 0,1-1 0 0 0,-1 0 0 0 0,0-1 0 0 0,0 0 0 0 0,0 0 0 0 0,0-1 0 0 0,11-4 0 0 0,71-29 0 0 0,-81 30 0 0 0,18-8 0 0 0,41-24 0 0 0,-58 30 0 0 0,1-1 0 0 0,-1-1 0 0 0,-1 0 0 0 0,0 0 0 0 0,17-21 0 0 0,-13 13 6 0 0,1-2 57 0 0,16-27 1 0 0,-27 39-26 0 0,0 0 1 0 0,-1-1 0 0 0,1 0 0 0 0,-2 0-1 0 0,1 0 1 0 0,-1 0 0 0 0,2-14 0 0 0,-5 10 879 0 0,-3 12-438 0 0,-3 7-273 0 0,-16 30-207 0 0,10-14 0 0 0,-5 12 0 0 0,1 0 0 0 0,-15 44 0 0 0,5-11 0 0 0,7-9 0 0 0,-5 15 0 0 0,25-74 0 0 0,0 0 0 0 0,0 0 0 0 0,0 0 0 0 0,-1 0 0 0 0,1 1 0 0 0,0-1 0 0 0,0 0 0 0 0,0 0 0 0 0,0 0 0 0 0,0 0 0 0 0,0 1 0 0 0,-1-1 0 0 0,1 0 0 0 0,0 0 0 0 0,0 0 0 0 0,0 1 0 0 0,0-1 0 0 0,0 0 0 0 0,0 0 0 0 0,0 1 0 0 0,0-1 0 0 0,0 0 0 0 0,0 0 0 0 0,0 0 0 0 0,0 1 0 0 0,0-1 0 0 0,0 0 0 0 0,0 0 0 0 0,0 0 0 0 0,1 1 0 0 0,-1-1 0 0 0,0 0 0 0 0,0 0 0 0 0,0 0 0 0 0,0 1 0 0 0,0-1 0 0 0,0 0 0 0 0,0 0 0 0 0,1 0 0 0 0,-1 0 0 0 0,0 1 0 0 0,0-1 0 0 0,0 0 0 0 0,1 0 0 0 0,-1 0 0 0 0,0 0 0 0 0,0 0 0 0 0,0 0 0 0 0,1 1 0 0 0,3-3 0 0 0,6-2 0 0 0,0-1 0 0 0,0 0 0 0 0,-1-1 0 0 0,0 0 0 0 0,0 0 0 0 0,9-9 0 0 0,24-17 0 0 0,2 7 0 0 0,89-37 0 0 0,-127 60 0 0 0,-1 0 0 0 0,1 1 0 0 0,0 0 0 0 0,6-1 0 0 0,-5 1 0 0 0,2 2 0 0 0,-9 5 0 0 0,-5 2 0 0 0,-7 9 0 0 0,-5 7 0 0 0,-27 49 0 0 0,41-66 0 0 0,1 0 0 0 0,0 0 0 0 0,-2 11 0 0 0,-1 6 0 0 0,4-19 0 0 0,0 1 0 0 0,0 0 0 0 0,0 0 0 0 0,1 0 0 0 0,0 0 0 0 0,1-1 0 0 0,-1 1 0 0 0,1 0 0 0 0,0 0 0 0 0,0-1 0 0 0,1 1 0 0 0,3 8 0 0 0,1-3 0 0 0,-2-6 0 0 0,1 0 0 0 0,1-1 0 0 0,-1 1 0 0 0,0-1 0 0 0,1 0 0 0 0,0-1 0 0 0,0 0 0 0 0,0 1 0 0 0,0-2 0 0 0,13 5 0 0 0,-10-6 0 0 0,-2-2 72 0 0,-5 1 299 0 0,-2 0 117 0 0,4-7 464 0 0,10-37-1188 0 0,-14 42-114 0 0,0 0-1 0 0,0 0 1 0 0,0 0 0 0 0,0-1 0 0 0,0 1 0 0 0,-1 0 0 0 0,1 0 0 0 0,-1 0 0 0 0,1 0-1 0 0,-2-3 1 0 0,-2-4-5195 0 0,1-6-3889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0:47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1 235 13823 0 0,'0'0'315'0'0,"0"0"45"0"0,0 0 21 0 0,0 0-49 0 0,0 0-81 0 0,2 0 481 0 0,1-1-345 0 0,0-1-1 0 0,0 1 1 0 0,0 0 0 0 0,0-1-1 0 0,0 0 1 0 0,0 0 0 0 0,0 0-1 0 0,3-2 1 0 0,14-10 794 0 0,-6 6-668 0 0,0 0 0 0 0,-1-1-1 0 0,0 0 1 0 0,-1-2-1 0 0,0 1 1 0 0,0-1 0 0 0,-1-1-1 0 0,-1 0 1 0 0,0 0 0 0 0,0-1-1 0 0,11-23 1 0 0,-19 33-452 0 0,0-1 0 0 0,-1 1-1 0 0,1-1 1 0 0,-1 0 0 0 0,0 0 0 0 0,0 1 0 0 0,0-1-1 0 0,-1 0 1 0 0,1-6 0 0 0,-2 3-61 0 0,-4 5 0 0 0,1 2 0 0 0,1 0 0 0 0,0 0 0 0 0,-1 1 0 0 0,1 0 0 0 0,0 0 0 0 0,0 0 0 0 0,0 0 0 0 0,0 0 0 0 0,0 0 0 0 0,-3 3 0 0 0,-28 17 0 0 0,26-15 0 0 0,0 1 0 0 0,1-1 0 0 0,0 2 0 0 0,0-1 0 0 0,1 1 0 0 0,-9 12 0 0 0,8-11 0 0 0,4-5 0 0 0,0 1 0 0 0,0-1 0 0 0,1 0 0 0 0,0 1 0 0 0,-1-1 0 0 0,0 6 0 0 0,-1 2 0 0 0,2-7 0 0 0,0-1 0 0 0,1 1 0 0 0,-1 0 0 0 0,1 0 0 0 0,0 9 0 0 0,1-12 0 0 0,0 9 0 0 0,0-1 0 0 0,0 1 0 0 0,4 14 0 0 0,-3-21 0 0 0,0-1 0 0 0,0 1 0 0 0,1 0 0 0 0,-1-1 0 0 0,1 1 0 0 0,0-1 0 0 0,0 1 0 0 0,1-1 0 0 0,-1 0 0 0 0,0 0 0 0 0,1 0 0 0 0,4 4 0 0 0,3-1 0 0 0,-4-3 0 0 0,1 0 0 0 0,-1-1 0 0 0,1 0 0 0 0,0-1 0 0 0,0 1 0 0 0,0-1 0 0 0,0-1 0 0 0,0 1 0 0 0,14-2 0 0 0,-7-1 0 0 0,-1 0 0 0 0,0-1 0 0 0,1 0 0 0 0,13-7 0 0 0,-26 10-20 0 0,0 0-1 0 0,0 0 1 0 0,0 0-1 0 0,0-1 1 0 0,0 1-1 0 0,-1 0 1 0 0,1-1 0 0 0,0 1-1 0 0,0-1 1 0 0,0 1-1 0 0,-1-1 1 0 0,1 1-1 0 0,0-1 1 0 0,0 0-1 0 0,-1 1 1 0 0,1-1 0 0 0,-1 0-1 0 0,1 1 1 0 0,-1-1-1 0 0,1 0 1 0 0,-1 0-1 0 0,1-1 1 0 0,1-2-339 0 0,7-13-3107 0 0,-7 7-5063 0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7:41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207 175 17503 0 0,'-7'-18'739'0'0,"0"-1"-1"0"0,-4-25 0 0 0,9 35-64 0 0,1 0 0 0 0,0 0 0 0 0,0 0 0 0 0,1-1-1 0 0,0 1 1 0 0,3-18 0 0 0,-2 26-158 0 0,-1-1-72 0 0,3-5-217 0 0,-3 5 161 0 0,0 2 100 0 0,0 0 21 0 0,0 0-66 0 0,0 10-402 0 0,-1 0 1 0 0,-1 0-1 0 0,-3 11 1 0 0,-1 9-43 0 0,-77 333 1 0 0,43-213 0 0 0,25-71 0 0 0,11-51 0 0 0,-14 49 0 0 0,15-70-5 0 0,2-2 16 0 0,0 0 0 0 0,0 0 0 0 0,0 0 0 0 0,0 0 0 0 0,1 0 0 0 0,0 6 0 0 0,-1 0 360 0 0,1-8 117 0 0,0-3 21 0 0,0 0-66 0 0,2 1-294 0 0,10 2-133 0 0,1-1-16 0 0,-6-3 0 0 0,1-1 0 0 0,-2 1 0 0 0,1-1 0 0 0,0-1 0 0 0,7-2 0 0 0,20-7 0 0 0,15-1 11 0 0,-33 8-24 0 0,0 0 1 0 0,0 1-1 0 0,1 1 1 0 0,-1 1-1 0 0,32-1 1 0 0,-46 3-325 0 0,-2 0-138 0 0,0 0-33 0 0,0 0-140 0 0,0 0-572 0 0,0 0-253 0 0,0 0-51 0 0,0 0-11 0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7:42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231 111 13823 0 0,'0'0'630'0'0,"1"-2"-13"0"0,8-38 307 0 0,-3 20 2667 0 0,-6 18-3315 0 0,0 0 0 0 0,-1 0 0 0 0,1 0 0 0 0,0 0 1 0 0,-1 1-1 0 0,1-1 0 0 0,-1 0 0 0 0,1 0 1 0 0,-1 0-1 0 0,0 0 0 0 0,0 1 0 0 0,0-1 0 0 0,0 0 1 0 0,0 1-1 0 0,0-1 0 0 0,0 1 0 0 0,-1-1 1 0 0,1 1-1 0 0,-1 0 0 0 0,1 0 0 0 0,-1-1 1 0 0,-2 0-1 0 0,0 0-232 0 0,0 0 1 0 0,-1 1 0 0 0,1 0-1 0 0,-1 0 1 0 0,1 0 0 0 0,-1 0-1 0 0,1 1 1 0 0,-1-1 0 0 0,0 1-1 0 0,1 1 1 0 0,-1-1 0 0 0,1 1-1 0 0,-1-1 1 0 0,0 1 0 0 0,1 0-1 0 0,0 1 1 0 0,-1-1 0 0 0,1 1-1 0 0,0 0 1 0 0,0 0 0 0 0,-7 5-1 0 0,4-3 14 0 0,0 1 0 0 0,1 0 0 0 0,0 0 0 0 0,0 1 0 0 0,0 0 0 0 0,1 0 0 0 0,-1 0 0 0 0,2 0-1 0 0,-1 1 1 0 0,1 0 0 0 0,-6 12 0 0 0,5-9-58 0 0,-5 13 0 0 0,1 0 0 0 0,-11 46 0 0 0,19-62 0 0 0,0-1 0 0 0,0 1 0 0 0,0 0 0 0 0,1 0 0 0 0,0 0 0 0 0,0-1 0 0 0,1 1 0 0 0,0 0 0 0 0,0 0 0 0 0,1-1 0 0 0,-1 1 0 0 0,1-1 0 0 0,1 1 0 0 0,-1-1 0 0 0,7 10 0 0 0,-8-14 0 0 0,0 0 0 0 0,0-1 0 0 0,1 1 0 0 0,-1 0 0 0 0,0-1 0 0 0,1 1 0 0 0,0-1 0 0 0,-1 0 0 0 0,1 1 0 0 0,0-1 0 0 0,0 0 0 0 0,-1 0 0 0 0,1 0 0 0 0,0 0 0 0 0,0 0 0 0 0,0-1 0 0 0,4 2 0 0 0,-3-2 0 0 0,0 0 0 0 0,1 0 0 0 0,-1 0 0 0 0,0 0 0 0 0,1 0 0 0 0,-1-1 0 0 0,0 1 0 0 0,0-1 0 0 0,0 0 0 0 0,5-2 0 0 0,2-2 0 0 0,1 0 0 0 0,-1-1 0 0 0,0 0 0 0 0,-1-1 0 0 0,13-10 0 0 0,-2-3 0 0 0,0 0 0 0 0,-1-1 0 0 0,-1-1 0 0 0,-1-1 0 0 0,19-34 0 0 0,-24 43-16 0 0,-10 11 28 0 0,1 0 1 0 0,-1 0 0 0 0,1 0-1 0 0,-1 0 1 0 0,0 0-1 0 0,2-5 1 0 0,-4 7 358 0 0,0 1 117 0 0,0 0 21 0 0,0 0-66 0 0,-1 12-278 0 0,-1 12-406 0 0,2-18 98 0 0,-1-1 0 0 0,1 1 0 0 0,-1 0 0 0 0,0-1 1 0 0,0 1-1 0 0,-1-1 0 0 0,-3 8 0 0 0,3-6-159 0 0,-1 1-1 0 0,1 0 1 0 0,0 0-1 0 0,0 0 1 0 0,0 9-1 0 0,-2 10-7212 0 0,0-9-643 0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7:42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0,'0'0'630'0'0,"0"0"-13"0"0,0 0-252 0 0,0 0 391 0 0,0 0 216 0 0,0 0 42 0 0,0 0 8 0 0,0 0 2 0 0,0 0 0 0 0,0 0 0 0 0,0 0-137 0 0,1 2-583 0 0,31 105 1573 0 0,-21-62-1312 0 0,3 0 0 0 0,2-1 0 0 0,27 55 0 0 0,0-28-557 0 0,62 79 0 0 0,-66-93-8 0 0,-32-49 0 0 0,-6-8 0 0 0,-1 0 0 0 0,0 0 0 0 0,1 0 0 0 0,-1 0 0 0 0,0 0 0 0 0,1 0 0 0 0,-1 0 0 0 0,0 0 0 0 0,0 0 0 0 0,1 0 0 0 0,-1 0 0 0 0,0 0 0 0 0,0 0 0 0 0,1 0 0 0 0,-1-1 0 0 0,0 1 0 0 0,1 0 0 0 0,-1 0 0 0 0,0 0 0 0 0,0-1 0 0 0,0 1 0 0 0,1 0 0 0 0,-1-1 0 0 0,1 1 0 0 0,0-1 0 0 0,0 0 0 0 0,0 0 0 0 0,0 0 0 0 0,-1 0 0 0 0,1 0 0 0 0,0 0 0 0 0,-1 0 0 0 0,1 0 0 0 0,-1 0 0 0 0,1 0 0 0 0,-1 0 0 0 0,1-1 0 0 0,-1 1 0 0 0,0 0 0 0 0,1 0 0 0 0,-1 0 0 0 0,0-1 0 0 0,0 1 0 0 0,0 0 0 0 0,0-2 0 0 0,0-1 0 0 0,0-11-586 0 0,-1 1 0 0 0,0-1 0 0 0,-4-18-1 0 0,0 2-741 0 0,0 3-2656 0 0,3 15 1937 0 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7:43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555 15 17503 0 0,'0'0'399'0'0,"2"-3"60"0"0,6-8 442 0 0,-8 11-616 0 0,0 0 457 0 0,0 0 228 0 0,0 0 43 0 0,0 0-59 0 0,0 0-289 0 0,0 0-121 0 0,-19 7 996 0 0,0 9-1213 0 0,0 0 0 0 0,2 1 1 0 0,-1 1-1 0 0,-25 35 0 0 0,40-49-323 0 0,-115 134-4 0 0,60-73 0 0 0,-74 106 0 0 0,90-110 0 0 0,-10 14 0 0 0,46-65 18 0 0,2-5-48 0 0,1 1 0 0 0,0-1-1 0 0,0 1 1 0 0,-2 6 0 0 0,5-10-666 0 0,0-2-258 0 0,12-4-1147 0 0,-7 3 1733 0 0,1-2 1 0 0,-1 1-1 0 0,0 0 0 0 0,-1-1 1 0 0,1 0-1 0 0,0 0 1 0 0,-1 0-1 0 0,1-1 0 0 0,-1 0 1 0 0,0 0-1 0 0,4-5 0 0 0,18-23-1168 0 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7:43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20 189 17503 0 0,'-5'2'250'0'0,"-4"1"-178"0"0,4-2 4375 0 0,12-19-2284 0 0,8-11-783 0 0,-13 23-1108 0 0,1 0-1 0 0,0 0 0 0 0,0 0 0 0 0,1 0 1 0 0,4-5-1 0 0,10-8-184 0 0,39-30 0 0 0,-29 25-89 0 0,-26 22 87 0 0,1 1-1 0 0,-1-1 1 0 0,1 1 0 0 0,-1-1-1 0 0,1 1 1 0 0,-1 0-1 0 0,1 0 1 0 0,0 0 0 0 0,-1 0-1 0 0,5 0 1 0 0,-6 1 424 0 0,-1 0-66 0 0,2 1-294 0 0,0 2-147 0 0,1 0-1 0 0,-1 1 1 0 0,0-1-1 0 0,0 0 1 0 0,0 1-1 0 0,0 0 1 0 0,0-1-1 0 0,-1 1 0 0 0,0 0 1 0 0,0 0-1 0 0,0 0 1 0 0,0 4-1 0 0,1 10-2 0 0,0 27 1 0 0,-1-16-2 0 0,-1-25 2 0 0,1 1 0 0 0,0-1 0 0 0,0 1 0 0 0,0-1 0 0 0,0 0 0 0 0,1 0 0 0 0,0 1 0 0 0,0-1 0 0 0,0 0 0 0 0,0-1 0 0 0,1 1 0 0 0,-1 0 0 0 0,1-1 0 0 0,0 1 0 0 0,0-1 0 0 0,5 4 0 0 0,-6-5 0 0 0,0 0 0 0 0,1 0 0 0 0,0 0 0 0 0,-1-1 0 0 0,1 1 0 0 0,0-1 0 0 0,0 0 0 0 0,-1 0 0 0 0,1 0 0 0 0,0 0 0 0 0,0 0 0 0 0,0 0 0 0 0,0-1 0 0 0,1 0 0 0 0,-1 1 0 0 0,0-1 0 0 0,0 0 0 0 0,0-1 0 0 0,0 1 0 0 0,0 0 0 0 0,0-1 0 0 0,0 0 0 0 0,5-1 0 0 0,2-3-21 0 0,-1 0-1 0 0,0 0 1 0 0,0-1-1 0 0,-1 0 1 0 0,1 0 0 0 0,-2-1-1 0 0,1 0 1 0 0,11-14-1 0 0,-10 10-69 0 0,-1 0 0 0 0,0-1 1 0 0,-1 0-1 0 0,-1 0 0 0 0,1 0 0 0 0,3-15 0 0 0,-9 25-359 0 0,0-1-1 0 0,0 0 1 0 0,-1 1 0 0 0,1-1 0 0 0,-1 0 0 0 0,0 0 0 0 0,0-3-1 0 0,-2-6-8758 0 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7:44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25 13823 0 0,'-9'-13'630'0'0,"7"11"-13"0"0,3 0-393 0 0,1-4-57 0 0,-1 5 563 0 0,-1 1 242 0 0,0 0 42 0 0,0 0 8 0 0,0 0 2 0 0,0 0 0 0 0,-2 1-785 0 0,1 0 0 0 0,0 1 0 0 0,0-1 0 0 0,0 0-1 0 0,0 1 1 0 0,1-1 0 0 0,-1 0 0 0 0,0 1 0 0 0,0 2 0 0 0,0-2 16 0 0,-98 242 998 0 0,44-99-830 0 0,46-123-423 0 0,1-4 0 0 0,1 1 0 0 0,-8 30 0 0 0,13-40-133 0 0,13-41-2895 0 0,-3 13 847 0 0,-2 0-1 0 0,5-23 1 0 0,-6 11 134 0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7:45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49 154 17503 0 0,'-1'0'98'0'0,"0"0"0"0"0,0 0-1 0 0,0 0 1 0 0,0 0 0 0 0,0-1 0 0 0,0 1-1 0 0,0 0 1 0 0,1-1 0 0 0,-1 1-1 0 0,0 0 1 0 0,0-1 0 0 0,0 1 0 0 0,1-1-1 0 0,-2 0 1 0 0,-11-6 340 0 0,11 7-423 0 0,-10-4 126 0 0,11 3 585 0 0,-5-2 858 0 0,6 1 2518 0 0,5-3-3946 0 0,0 1 0 0 0,1 0-1 0 0,-1 0 1 0 0,1 0 0 0 0,0 1 0 0 0,0 0-1 0 0,0 0 1 0 0,12-4 0 0 0,7-3 82 0 0,102-46 1013 0 0,-105 47-1062 0 0,-13 5-142 0 0,1 1 0 0 0,-1 0-1 0 0,1 0 1 0 0,0 1 0 0 0,1 0 0 0 0,-1 1-1 0 0,0 0 1 0 0,0 0 0 0 0,1 1 0 0 0,-1 1 0 0 0,0 0-1 0 0,14 3 1 0 0,-9 0-47 0 0,-12 0 0 0 0,-1-2 0 0 0,7 12 0 0 0,-9-9 0 0 0,-1-3 0 0 0,1 4 0 0 0,-1-1 0 0 0,1 0 0 0 0,-1 0 0 0 0,0 1 0 0 0,0-1 0 0 0,-1 0 0 0 0,0 0 0 0 0,0 0 0 0 0,0 0 0 0 0,0-1 0 0 0,-1 1 0 0 0,0-1 0 0 0,-5 8 0 0 0,-4 1 0 0 0,0 0 0 0 0,-25 19 0 0 0,21-18 0 0 0,-17 17 0 0 0,27-22 0 0 0,-7 25 0 0 0,0-5 0 0 0,12-28 0 0 0,1-1 0 0 0,0 1 0 0 0,-1-1 0 0 0,1 1 0 0 0,0 0 0 0 0,0-1 0 0 0,-1 1 0 0 0,1 0 0 0 0,0-1 0 0 0,0 1 0 0 0,0 0 0 0 0,0-1 0 0 0,0 1 0 0 0,0 0 0 0 0,0-1 0 0 0,0 1 0 0 0,0 0 0 0 0,0-1 0 0 0,0 1 0 0 0,0 0 0 0 0,0-1 0 0 0,1 1 0 0 0,-1 0 0 0 0,0-1 0 0 0,0 1 0 0 0,1 0 0 0 0,-1-1 0 0 0,0 1 0 0 0,1-1 0 0 0,-1 1 0 0 0,1-1 0 0 0,-1 1 0 0 0,1-1 0 0 0,-1 1 0 0 0,1-1 0 0 0,-1 1 0 0 0,2-1 0 0 0,-2 1 0 0 0,30 18 0 0 0,1-1 0 0 0,50 21 0 0 0,-57-28 0 0 0,-17-8 0 0 0,0 0 0 0 0,0 1 0 0 0,0 1 0 0 0,0-1 0 0 0,-1 1 0 0 0,0 0 0 0 0,6 6 0 0 0,-10-9 0 0 0,-1 0 0 0 0,1-1 0 0 0,-1 1 0 0 0,1 0 0 0 0,-1 0 0 0 0,0 0 0 0 0,0 0 0 0 0,0 0 0 0 0,0 0 0 0 0,0 0 0 0 0,0 0 0 0 0,-1 1 0 0 0,1-1 0 0 0,-1 0 0 0 0,1 0 0 0 0,-1 1 0 0 0,0-1 0 0 0,0 0 0 0 0,0 1 0 0 0,0-1 0 0 0,0 0 0 0 0,-1 0 0 0 0,1 1 0 0 0,0-1 0 0 0,-1 0 0 0 0,0 0 0 0 0,0 1 0 0 0,0-1 0 0 0,-1 2 0 0 0,-1 1 0 0 0,-1 0 0 0 0,0 0 0 0 0,0 0 0 0 0,-1-1 0 0 0,1 0 0 0 0,-1 1 0 0 0,0-2 0 0 0,0 1 0 0 0,0 0 0 0 0,-10 4 0 0 0,-8 2 0 0 0,-32 11 0 0 0,25-10 0 0 0,-15 8-393 0 0,29-11-34 0 0,-1-1 1 0 0,0-1-1 0 0,-21 5 0 0 0,29-9-962 0 0,0-1-1 0 0,-1 0 1 0 0,-18 0 0 0 0,16-3-658 0 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7:45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6 19351 0 0,'-14'-4'439'0'0,"11"3"62"0"0,3 1 33 0 0,-16 2 112 0 0,13-1-400 0 0,-1 0-1 0 0,1 1 0 0 0,0 0 1 0 0,0-1-1 0 0,0 1 0 0 0,0 1 1 0 0,0-1-1 0 0,0 0 0 0 0,0 1 1 0 0,-3 3-1 0 0,2-1 141 0 0,1 0-1 0 0,0 1 1 0 0,0-1-1 0 0,0 1 1 0 0,-2 6-1 0 0,-47 148 534 0 0,28-80-706 0 0,2-7 267 0 0,3 1 0 0 0,-12 96 0 0 0,30-158-617 0 0,0-1 0 0 0,0 0 1 0 0,1 1-1 0 0,1-1 0 0 0,0 0 0 0 0,0 0 0 0 0,1 0 1 0 0,0 1-1 0 0,5 11 0 0 0,-6-22 109 0 0,-1 0 1 0 0,1 1-1 0 0,0-1 1 0 0,0 0-1 0 0,-1 1 1 0 0,1-1-1 0 0,0 0 0 0 0,0 0 1 0 0,0 0-1 0 0,1 0 1 0 0,-1 0-1 0 0,0 0 0 0 0,0 0 1 0 0,1 0-1 0 0,-1 0 1 0 0,0-1-1 0 0,1 1 0 0 0,-1 0 1 0 0,1-1-1 0 0,-1 1 1 0 0,1-1-1 0 0,-1 0 0 0 0,1 1 1 0 0,-1-1-1 0 0,4 0 1 0 0,0 0-566 0 0,1-1 0 0 0,-1 1 1 0 0,0-1-1 0 0,1 0 0 0 0,10-4 1 0 0,3-2-943 0 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7:45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41 356 21191 0 0,'0'0'480'0'0,"0"0"67"0"0,0 0 31 0 0,0 0-56 0 0,-2 0-341 0 0,1 0-145 0 0,-1 0 1 0 0,1-1-1 0 0,0 1 0 0 0,0-1 0 0 0,-1 1 0 0 0,1-1 0 0 0,0 1 1 0 0,0-1-1 0 0,0 0 0 0 0,0 0 0 0 0,0 0 0 0 0,0 1 1 0 0,0-1-1 0 0,0 0 0 0 0,0 0 0 0 0,0 0 0 0 0,-1-2 1 0 0,0-1 318 0 0,0 1 0 0 0,0 0 0 0 0,1-1 0 0 0,0 0 0 0 0,-1 1 0 0 0,0-6 0 0 0,0-4 597 0 0,0 0 0 0 0,1-24-1 0 0,1 21-926 0 0,1-1-1 0 0,1 1 1 0 0,1 0 0 0 0,0-1 0 0 0,9-25-1 0 0,-9 33 15 0 0,1 0 0 0 0,0 0 0 0 0,0 0 0 0 0,1 0 0 0 0,0 1 0 0 0,0 0-1 0 0,1 0 1 0 0,0 1 0 0 0,1-1 0 0 0,0 1 0 0 0,7-6 0 0 0,-12 11 34 0 0,1 0 36 0 0,0 0 1 0 0,0 0-1 0 0,0 0 1 0 0,0 1-1 0 0,0-1 0 0 0,0 1 1 0 0,0-1-1 0 0,1 1 1 0 0,-1 0-1 0 0,0 0 1 0 0,1 0-1 0 0,-1 1 1 0 0,7-1-1 0 0,-7 1-153 0 0,0 0-1 0 0,1 1 1 0 0,-1-1 0 0 0,0 1-1 0 0,0 0 1 0 0,0 0-1 0 0,0 0 1 0 0,0 0 0 0 0,0 0-1 0 0,0 1 1 0 0,0-1 0 0 0,0 1-1 0 0,0 0 1 0 0,-1 0 0 0 0,1 0-1 0 0,-1 0 1 0 0,0 0-1 0 0,1 1 1 0 0,-1-1 0 0 0,0 1-1 0 0,3 5 1 0 0,2 3-156 0 0,0 1 0 0 0,0 0 0 0 0,-2 0 0 0 0,5 13 0 0 0,-6-12 198 0 0,0-1 1 0 0,-1 1-1 0 0,-1 0 1 0 0,0 0-1 0 0,-1 0 0 0 0,0 0 1 0 0,-1 0-1 0 0,0 0 1 0 0,-4 23-1 0 0,2-26 2 0 0,-1-2 64 0 0,3-7 273 0 0,0-3 138 0 0,3-12-379 0 0,0 0-1 0 0,1 0 1 0 0,1 0 0 0 0,1 0 0 0 0,0 1-1 0 0,8-14 1 0 0,1 2-869 0 0,39-47 0 0 0,-46 62 1065 0 0,2 1 0 0 0,12-12 0 0 0,-20 20 216 0 0,-2 1-133 0 0,1 1-577 0 0,2 0 121 0 0,-1 0 0 0 0,0 0 0 0 0,0 0-1 0 0,0 1 1 0 0,0-1 0 0 0,0 1 0 0 0,0-1-1 0 0,0 1 1 0 0,0 0 0 0 0,-1 0 0 0 0,1 0-1 0 0,-1 0 1 0 0,1 0 0 0 0,-1 0 0 0 0,0 0-1 0 0,0 0 1 0 0,0 1 0 0 0,0-1 0 0 0,0 0-1 0 0,0 4 1 0 0,2 7 176 0 0,0 0 0 0 0,1 22-1 0 0,-2-17-229 0 0,0 11 258 0 0,0-3-689 0 0,1-9-2886 0 0,-3-16-3007 0 0,0-1-1891 0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7:46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23039 0 0,'0'0'528'0'0,"0"0"69"0"0,0 1 38 0 0,-5 33 14 0 0,1-15-530 0 0,3-14-2 0 0,0 0 0 0 0,-1 0 0 0 0,0 0 0 0 0,0 0 1 0 0,-3 5-1 0 0,-6 18 620 0 0,7-15-453 0 0,0-2-255 0 0,1 0 0 0 0,0 1 0 0 0,1 0-1 0 0,0-1 1 0 0,0 1 0 0 0,1 0 0 0 0,1 0 0 0 0,1 15 0 0 0,0-26-102 0 0,-1 0 1 0 0,1 1-1 0 0,-1-1 0 0 0,1 0 0 0 0,-1 0 0 0 0,1 0 1 0 0,0 0-1 0 0,-1 1 0 0 0,1-1 0 0 0,0 0 1 0 0,0 0-1 0 0,0 0 0 0 0,0 0 0 0 0,0-1 0 0 0,0 1 1 0 0,0 0-1 0 0,0 0 0 0 0,0-1 0 0 0,1 1 1 0 0,-1 0-1 0 0,0-1 0 0 0,0 1 0 0 0,2-1 0 0 0,12 1-3741 0 0,6-8 1782 0 0,3-6-15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0:47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11975 0 0,'0'0'547'0'0,"0"0"-11"0"0,1-3-369 0 0,6-10 8451 0 0,-6 12-8520 0 0,1 0-1 0 0,-1 0 1 0 0,1 0-1 0 0,-1 0 0 0 0,1 0 1 0 0,-1 1-1 0 0,1-1 1 0 0,0 0-1 0 0,-1 1 1 0 0,1 0-1 0 0,0-1 1 0 0,-1 1-1 0 0,1 0 0 0 0,3 0 1 0 0,1 0 375 0 0,1 2 1 0 0,-1-1-1 0 0,9 4 1 0 0,10 2-106 0 0,-8-3-368 0 0,0 0 0 0 0,0-1 0 0 0,32 0 0 0 0,-39-2 0 0 0,-7-1 0 0 0,-1 0 0 0 0,1 0 0 0 0,-1 0 0 0 0,0 0 0 0 0,1 0 0 0 0,-1-1 0 0 0,1 1 0 0 0,-1-1 0 0 0,0 0 0 0 0,3 0 0 0 0,-4 1-76 0 0,-1 0-1 0 0,1-1 1 0 0,-1 1 0 0 0,1 0 0 0 0,0 0-1 0 0,-1 0 1 0 0,1 0 0 0 0,-1-1-1 0 0,1 1 1 0 0,-1 0 0 0 0,1 0-1 0 0,-1-1 1 0 0,1 1 0 0 0,-1-1-1 0 0,1 1 1 0 0,-1 0 0 0 0,0-1 0 0 0,1 1-1 0 0,-1-1 1 0 0,0 1 0 0 0,1-1-1 0 0,-1 1 1 0 0,0-1 0 0 0,0 1-1 0 0,1-1 1 0 0,-1 1 0 0 0,0-1-1 0 0,0 1 1 0 0,0-1 0 0 0,0 1-1 0 0,1-1 1 0 0,-1 0 0 0 0,0 1 0 0 0,0-1-1 0 0,0 1 1 0 0,0-1 0 0 0,0 1-1 0 0,-1-1 1 0 0,1 0 0 0 0,0 1-1 0 0,0-1 1 0 0,0 0 0 0 0,-1 1-801 0 0,0-7-6973 0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7:46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19 21191 0 0,'0'0'480'0'0,"-1"2"67"0"0,-16 90 894 0 0,-24 108-5 0 0,-31 114 1060 0 0,66-297-2484 0 0,-3 10 211 0 0,-6 33-1 0 0,15-58 274 0 0,0-2 15 0 0,0 0-68 0 0,-10-13-278 0 0,8 7-133 0 0,0-1 0 0 0,1 1-1 0 0,0-1 1 0 0,1 0 0 0 0,0 1-1 0 0,0-1 1 0 0,1-12 0 0 0,12-48 473 0 0,-8 45-333 0 0,8-32-13 0 0,3 2 1 0 0,2 0 0 0 0,2 1-1 0 0,2 1 1 0 0,2 1-1 0 0,59-88 1 0 0,-64 110-160 0 0,27-30 0 0 0,-42 53 0 0 0,0 1 0 0 0,0-1 0 0 0,0 1 0 0 0,0 0 0 0 0,0 1 0 0 0,1-1 0 0 0,-1 1 0 0 0,1 0 0 0 0,0 0 0 0 0,-1 0 0 0 0,1 0 0 0 0,0 1 0 0 0,0 0 0 0 0,0 0 0 0 0,9 0 0 0 0,-10 1 0 0 0,0 0 0 0 0,-1 0 0 0 0,1 0 0 0 0,0 1 0 0 0,0-1 0 0 0,0 1 0 0 0,0 0 0 0 0,-1 0 0 0 0,1 1 0 0 0,0-1 0 0 0,-1 1 0 0 0,1-1 0 0 0,-1 1 0 0 0,0 0 0 0 0,0 1 0 0 0,1-1 0 0 0,-2 0 0 0 0,1 1 0 0 0,0 0 0 0 0,0 0 0 0 0,2 3 0 0 0,1 4 0 0 0,0 0 0 0 0,-1 0 0 0 0,0 0 0 0 0,-1 1 0 0 0,0-1 0 0 0,-1 1 0 0 0,0 0 0 0 0,-1 1 0 0 0,0-1 0 0 0,0 0 0 0 0,-1 1 0 0 0,-1-1 0 0 0,0 0 0 0 0,0 1 0 0 0,-1-1 0 0 0,-1 0 0 0 0,-3 15 0 0 0,3-22-144 0 0,1 0 0 0 0,0 0-1 0 0,-1 0 1 0 0,0 0 0 0 0,0 0 0 0 0,0-1 0 0 0,-1 1 0 0 0,1 0-1 0 0,-1-1 1 0 0,1 0 0 0 0,-1 1 0 0 0,-1-1 0 0 0,-4 4-1 0 0,6-6-27 0 0,0 0-1 0 0,0 0 1 0 0,0 0-1 0 0,0 0 1 0 0,0 0-1 0 0,0 0 1 0 0,0-1-1 0 0,0 1 1 0 0,0-1-1 0 0,0 0 1 0 0,0 1-1 0 0,0-1 1 0 0,0 0-1 0 0,-1 0 1 0 0,1 0-1 0 0,0 0 1 0 0,0-1-1 0 0,0 1 1 0 0,0-1-1 0 0,0 1 1 0 0,0-1-1 0 0,0 0 1 0 0,0 0-1 0 0,0 0 1 0 0,0 0-1 0 0,0 0 1 0 0,0 0-1 0 0,-2-2 1 0 0,-12-11-6159 0 0,1-1-293 0 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7:46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19351 0 0,'1'0'886'0'0,"8"-3"-500"0"0,0 0 1 0 0,0 1 0 0 0,0 0-1 0 0,0 1 1 0 0,0 0 0 0 0,17 1-1 0 0,-21 0-150 0 0,0 1 0 0 0,0-1 0 0 0,-1 1 0 0 0,1 1 0 0 0,0-1 0 0 0,-1 1 0 0 0,1-1 0 0 0,0 1 0 0 0,-1 1 0 0 0,0-1 0 0 0,1 1 0 0 0,-1-1 0 0 0,0 1 0 0 0,6 6 0 0 0,0 2-45 0 0,-1 1 1 0 0,0 0-1 0 0,-1 0 0 0 0,0 0 0 0 0,0 1 0 0 0,-2 0 1 0 0,0 1-1 0 0,6 17 0 0 0,-1 3 295 0 0,-3 0 1 0 0,7 46-1 0 0,-9-36-230 0 0,-3 1 0 0 0,-1 0 0 0 0,-6 74 0 0 0,0-85-85 0 0,-2 0-1 0 0,-1-1 1 0 0,-1 0 0 0 0,-2 0-1 0 0,-19 44 1 0 0,-32 39-155 0 0,49-97-36 0 0,0-2 0 0 0,-1 1 0 0 0,-31 29 0 0 0,12-18-981 0 0,18-18-7732 0 0,13-10-701 0 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8:09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23 11975 0 0,'0'0'547'0'0,"0"0"-11"0"0,0-1-344 0 0,-2-4-29 0 0,1 4 567 0 0,-2-7 2278 0 0,-2 2-1984 0 0,4 4 0 0 0,1 2 0 0 0,0 0-69 0 0,0 0-290 0 0,0 0-121 0 0,0 0-28 0 0,0 0-4 0 0,0 0 0 0 0,0 0 0 0 0,0 0 0 0 0,0 0-68 0 0,1 2-289 0 0,0 9 101 0 0,0-1 0 0 0,0 1 0 0 0,-1 0 1 0 0,-1-1-1 0 0,0 1 0 0 0,0-1 0 0 0,-4 15 1 0 0,2-6-258 0 0,-3 13 3 0 0,-1 0-1 0 0,-1 0 0 0 0,-2-1 1 0 0,-1 0-1 0 0,-1-1 1 0 0,-2 0-1 0 0,-1-1 1 0 0,-1 0-1 0 0,-2-1 1 0 0,-31 38-1 0 0,-30 20-2404 0 0,61-69 315 0 0,-2 0 0 0 0,-32 22 1 0 0,39-32-6071 0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8:11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37 10135 0 0,'-1'0'75'0'0,"0"0"-1"0"0,0 0 0 0 0,0 0 1 0 0,0-1-1 0 0,0 1 0 0 0,0 0 0 0 0,0-1 1 0 0,0 1-1 0 0,0-1 0 0 0,0 1 1 0 0,0-1-1 0 0,0 1 0 0 0,1-1 1 0 0,-1 0-1 0 0,0 0 0 0 0,0 1 0 0 0,0-1 1 0 0,1 0-1 0 0,-1 0 0 0 0,0 0 1 0 0,1 1-1 0 0,-1-2 0 0 0,-3-10 5791 0 0,4 11-5292 0 0,0 1-49 0 0,0-2 374 0 0,-1-6 649 0 0,1 8-1473 0 0,-1 0-1 0 0,1 0 1 0 0,0 0-1 0 0,0 0 1 0 0,0 0-1 0 0,0 0 1 0 0,0 0-1 0 0,0 0 1 0 0,0 0-1 0 0,0 0 1 0 0,0 0-1 0 0,0 0 1 0 0,-1 0-1 0 0,1 0 1 0 0,0 0-1 0 0,0 0 1 0 0,0 0-1 0 0,0 0 1 0 0,0 0 0 0 0,0 0-1 0 0,0 0 1 0 0,0 0-1 0 0,0 0 1 0 0,-1 0-1 0 0,1 0 1 0 0,0 0-1 0 0,0 0 1 0 0,0 0-1 0 0,0 0 1 0 0,0 0-1 0 0,0 0 1 0 0,0 0-1 0 0,0 0 1 0 0,0 0-1 0 0,0 0 1 0 0,0 0-1 0 0,-1 1 1 0 0,1-1-1 0 0,0 0 1 0 0,0 0-1 0 0,0 0 1 0 0,0 0-1 0 0,0 0 1 0 0,0 0-1 0 0,0 0 1 0 0,0 0-1 0 0,0 0 1 0 0,0 0 0 0 0,0 1-1 0 0,0-1 1 0 0,0 0-1 0 0,0 0 1 0 0,0 0-1 0 0,0 0 1 0 0,0 0-1 0 0,0 0 1 0 0,0 0-1 0 0,0 0 1 0 0,0 0-1 0 0,0 1 1 0 0,0-1-1 0 0,1 12 1470 0 0,5 22-1652 0 0,-4-29 465 0 0,4 25-339 0 0,-2-16-17 0 0,-1 0 0 0 0,0 1-1 0 0,0 15 1 0 0,-1 0 201 0 0,1 0 0 0 0,2 0-1 0 0,0-1 1 0 0,15 41 0 0 0,49 110 827 0 0,-58-158-1011 0 0,-3-3-17 0 0,7 20-1 0 0,-5-12 1 0 0,-7-20 0 0 0,0 0 0 0 0,-1 1 0 0 0,2 8 0 0 0,-1-7 0 0 0,0-2-64 0 0,-2-6-273 0 0,0-8-384 0 0,-1 1 1 0 0,0-1-1 0 0,0 0 1 0 0,0 0-1 0 0,-1 0 0 0 0,0 1 1 0 0,-1-1-1 0 0,-2-9 1 0 0,-2-11-2099 0 0,4 5 772 0 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8:11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495 44 15663 0 0,'0'0'356'0'0,"4"-7"476"0"0,6-8-176 0 0,8-6 3680 0 0,-17 20-3792 0 0,-1 1-28 0 0,0 0-72 0 0,0 0-217 0 0,-1 5 3 0 0,0-1-1 0 0,0 0 1 0 0,0 0 0 0 0,-1 1 0 0 0,0-1 0 0 0,1 0-1 0 0,-6 6 1 0 0,0 5-91 0 0,-9 17 209 0 0,-2 0 0 0 0,-26 36 0 0 0,-49 55 672 0 0,28-40-1020 0 0,-50 61 0 0 0,7-16 0 0 0,96-113 14 0 0,7-8-33 0 0,0 0-1 0 0,-1 0 1 0 0,-11 10-1 0 0,16-16-317 0 0,1-1-138 0 0,0 0-33 0 0,19-9-2833 0 0,-8 2 1817 0 0,1 0-11 0 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8:12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15663 0 0,'0'0'356'0'0,"0"0"50"0"0,1-1 20 0 0,34-30 314 0 0,-28 26 577 0 0,0 1 0 0 0,0 1 0 0 0,0-1 0 0 0,11-3 0 0 0,9-4-98 0 0,-19 7-1137 0 0,-5 2-74 0 0,1 0-1 0 0,0 0 1 0 0,0 0-1 0 0,-1 1 1 0 0,1 0-1 0 0,0 0 1 0 0,1 0-1 0 0,-1 0 1 0 0,0 1-1 0 0,0-1 1 0 0,8 1-1 0 0,27-1-7 0 0,-16 0 0 0 0,0 0 0 0 0,29 5 0 0 0,-30-1-4202 0 0,-22-3 2668 0 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8:12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21191 0 0,'0'0'480'0'0,"0"0"67"0"0,0 0 31 0 0,0 0-56 0 0,2 1-341 0 0,1 1-157 0 0,-1-1-1 0 0,1 0 1 0 0,0 0 0 0 0,-1 0-1 0 0,1 0 1 0 0,0-1 0 0 0,0 1-1 0 0,0-1 1 0 0,-1 0-1 0 0,1 1 1 0 0,0-1 0 0 0,0-1-1 0 0,0 1 1 0 0,3-1 0 0 0,11-2 705 0 0,20-6 0 0 0,-17 4-58 0 0,-6 2-366 0 0,-1-1 137 0 0,1 2 1 0 0,25-3-1 0 0,-36 5-442 0 0,14 0 0 0 0,-15 0-616 0 0,9 4-2971 0 0,5 4 2054 0 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8:18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87 117 11975 0 0,'0'0'267'0'0,"0"0"42"0"0,0 0 17 0 0,0 0-28 0 0,0 0-58 0 0,0 0 491 0 0,0 0 238 0 0,0 0 45 0 0,5-7 1032 0 0,9-29 1622 0 0,-13 34-3124 0 0,0 0-28 0 0,2-5-174 0 0,0 1 0 0 0,0-2 0 0 0,0 1 0 0 0,0 0 0 0 0,-1-1 0 0 0,-1 1 0 0 0,2-11 0 0 0,-3 16 29 0 0,0 2 117 0 0,0 0 21 0 0,0 0-66 0 0,-19 9-278 0 0,16-5-165 0 0,-1 0 0 0 0,1 0 0 0 0,0 1 0 0 0,0-1 0 0 0,0 1 0 0 0,1 0 0 0 0,-1 0 0 0 0,1 0 0 0 0,0 0 0 0 0,-2 9 0 0 0,-4 10 0 0 0,-6 8 0 0 0,2 1 0 0 0,1 0 0 0 0,1 0 0 0 0,2 1 0 0 0,-6 59 0 0 0,13-82 0 0 0,2-1 0 0 0,4-3 0 0 0,3-5 0 0 0,-3-2-262 0 0,-1-1-1 0 0,0 1 1 0 0,1 0-1 0 0,-1-1 1 0 0,0 0-1 0 0,1 0 0 0 0,-1 0 1 0 0,0-1-1 0 0,0 1 1 0 0,0-1-1 0 0,0 0 1 0 0,0 0-1 0 0,-1-1 1 0 0,1 1-1 0 0,0-1 1 0 0,-1 0-1 0 0,6-5 1 0 0,4-5-1262 0 0,1 0-11 0 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8:18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15663 0 0,'0'0'719'0'0,"0"0"-20"0"0,2 0-238 0 0,58-2 4771 0 0,32-6-2031 0 0,-88 8-3059 0 0,0 0-1 0 0,0 0 0 0 0,0 0 1 0 0,1 1-1 0 0,6 1 1 0 0,-5-1-10 0 0,0 0-1 0 0,0 0 1 0 0,0-1 0 0 0,1 1 0 0 0,10-2 0 0 0,-17 1-132 0 0,0 0 0 0 0,1 0 0 0 0,-1 0 0 0 0,0 0 0 0 0,0-1 0 0 0,0 1 0 0 0,0 0 0 0 0,0 0 0 0 0,0 0 0 0 0,0 0 0 0 0,0 0 0 0 0,1 0 0 0 0,-1 0 0 0 0,0 0 0 0 0,0 0 0 0 0,0 0 0 0 0,0 0 0 0 0,0 0 0 0 0,0 0 0 0 0,0 0 0 0 0,1 0 0 0 0,-1 0 0 0 0,0 0 0 0 0,0 0 0 0 0,0 1 0 0 0,0-1 0 0 0,0 0 0 0 0,0 0 0 0 0,0 0 0 0 0,0 0 0 0 0,0 0 0 0 0,0 0 0 0 0,1 0 0 0 0,-1 0 0 0 0,0 0 0 0 0,0 0 0 0 0,0 0 0 0 0,0 0 0 0 0,0 1 0 0 0,0-1 0 0 0,0 0 0 0 0,0 0 0 0 0,0 0 0 0 0,0 0 0 0 0,0 0 0 0 0,0 0 0 0 0,0 0 0 0 0,0 0 0 0 0,0 1 0 0 0,0-1 0 0 0,0 0 0 0 0,0 0 0 0 0,-5 6 0 0 0,-8 6 0 0 0,-28 12 0 0 0,28-17 0 0 0,-1 0 0 0 0,1 2 0 0 0,0 0 0 0 0,1 0 0 0 0,0 1 0 0 0,-15 16 0 0 0,21-17 0 0 0,6-9 0 0 0,0 1 0 0 0,0-1 0 0 0,-1 0 0 0 0,1 1 0 0 0,0-1 0 0 0,0 0 0 0 0,0 1 0 0 0,0-1 0 0 0,0 1 0 0 0,0-1 0 0 0,0 0 0 0 0,0 1 0 0 0,0-1 0 0 0,0 1 0 0 0,0-1 0 0 0,0 0 0 0 0,0 1 0 0 0,0-1 0 0 0,0 0 0 0 0,0 1 0 0 0,2 1-9 0 0,-1-1 0 0 0,0 0-1 0 0,0 1 1 0 0,1-1 0 0 0,-1 0 0 0 0,0 0-1 0 0,1 0 1 0 0,-1 0 0 0 0,1 0 0 0 0,-1-1 0 0 0,1 1-1 0 0,0 0 1 0 0,-1-1 0 0 0,1 1 0 0 0,0-1-1 0 0,-1 1 1 0 0,4-1 0 0 0,34 2-537 0 0,-34-2 429 0 0,4 0-376 0 0,17 0-2124 0 0,-9-4-3180 0 0,2-6-1915 0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8:18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19351 0 0,'0'0'439'0'0,"0"0"62"0"0,0 0 33 0 0,0 0-65 0 0,2 2-309 0 0,0-1-96 0 0,-1 0 1 0 0,1 1-1 0 0,-1-1 1 0 0,0 1-1 0 0,1-1 0 0 0,-1 1 1 0 0,0 0-1 0 0,0-1 1 0 0,0 1-1 0 0,0 0 1 0 0,0 0-1 0 0,0 0 0 0 0,0 0 1 0 0,-1 0-1 0 0,1 0 1 0 0,-1 0-1 0 0,0 0 0 0 0,1 0 1 0 0,-1 4-1 0 0,1 10 1748 0 0,-2 25 0 0 0,1-19-1179 0 0,0-1-325 0 0,-6 43 0 0 0,2-50-5677 0 0,3-11-80 0 0,1-3-613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0:48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5 11975 0 0,'0'0'267'0'0,"0"0"42"0"0,0 0 17 0 0,0 0-28 0 0,0 0-58 0 0,0 0 491 0 0,6-3 824 0 0,-3 1 4233 0 0,-2 2-5740 0 0,-1 0 1 0 0,0 0 0 0 0,1 0 0 0 0,-1 0-1 0 0,0 0 1 0 0,1 0 0 0 0,-1 0 0 0 0,0 0-1 0 0,1 0 1 0 0,-1 0 0 0 0,0 0 0 0 0,1 1-1 0 0,-1-1 1 0 0,0 0 0 0 0,1 0 0 0 0,-1 0 0 0 0,0 0-1 0 0,0 1 1 0 0,1-1 0 0 0,-1 0 0 0 0,0 0-1 0 0,0 0 1 0 0,1 1 0 0 0,-1-1 0 0 0,0 0-1 0 0,0 0 1 0 0,0 1 0 0 0,1-1 0 0 0,-1 0 0 0 0,0 1-1 0 0,0-1 1 0 0,0 0 0 0 0,0 1 0 0 0,0-1-1 0 0,0 0 1 0 0,0 1 0 0 0,0-1 0 0 0,0 1-1 0 0,0 20 262 0 0,-12 23-512 0 0,12-44 223 0 0,-15 50-21 0 0,-27 77 0 0 0,40-124 0 0 0,-1 14 0 0 0,1-3-21 0 0,2-10-7615 0 0,0-4 5589 0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8:13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886 48 11975 0 0,'0'0'267'0'0,"0"0"42"0"0,0 0 17 0 0,0 0-28 0 0,0 0-58 0 0,0 0 491 0 0,0 0 238 0 0,0 0 45 0 0,0 0 8 0 0,0 0 2 0 0,3-5 631 0 0,-2 2 1930 0 0,-1 1-3528 0 0,-1 1-1 0 0,1-1 0 0 0,0 1 1 0 0,0-1-1 0 0,-1 0 1 0 0,1 1-1 0 0,-1-1 1 0 0,1 1-1 0 0,-1-1 1 0 0,0 1-1 0 0,0 0 0 0 0,0-1 1 0 0,1 1-1 0 0,-1 0 1 0 0,0-1-1 0 0,-1 1 1 0 0,1 0-1 0 0,0 0 1 0 0,0 0-1 0 0,0 0 0 0 0,-1 0 1 0 0,1 0-1 0 0,0 0 1 0 0,-1 1-1 0 0,1-1 1 0 0,-1 0-1 0 0,1 1 1 0 0,-1-1-1 0 0,1 1 0 0 0,-1-1 1 0 0,-3 1-1 0 0,-5-2 491 0 0,-1 1 0 0 0,0 0 1 0 0,-20 2-1 0 0,15-1-342 0 0,-17 0-182 0 0,4-1 187 0 0,-46 6 0 0 0,10 1 929 0 0,36-4-1598 0 0,-37 7-1 0 0,22-1-48 0 0,28-6 552 0 0,1 1-1 0 0,-1 1 0 0 0,0 0 0 0 0,1 1 0 0 0,0 0 0 0 0,-28 15 0 0 0,31-14 659 0 0,9-5-701 0 0,1 0-1 0 0,-1 1 1 0 0,1-1-1 0 0,0 1 1 0 0,-1 0-1 0 0,-1 1 1 0 0,3-2-501 0 0,1-1 58 0 0,0 2 293 0 0,0 0 148 0 0,0-1 0 0 0,0 1 0 0 0,1 0-1 0 0,-1 0 1 0 0,0 0 0 0 0,1 0 0 0 0,0 0 0 0 0,-1-1 0 0 0,1 1 0 0 0,0 0-1 0 0,0 0 1 0 0,0-1 0 0 0,0 1 0 0 0,0-1 0 0 0,0 1 0 0 0,2 2-1 0 0,1-1 3 0 0,-1 0 0 0 0,1-1-1 0 0,0 1 1 0 0,7 3-1 0 0,-2-1 1 0 0,29 16-1 0 0,2-2 0 0 0,69 23 0 0 0,-49-20 0 0 0,-52-18 0 0 0,6 1 0 0 0,0 0 0 0 0,18 12 0 0 0,-29-15 0 0 0,1 0 0 0 0,-1 1 0 0 0,0-1 0 0 0,0 1 0 0 0,0 0 0 0 0,0 0 0 0 0,0 0 0 0 0,0 0 0 0 0,-1 0 0 0 0,1 1 0 0 0,-1-1 0 0 0,0 1 0 0 0,2 5 0 0 0,-3-7 0 0 0,-1-1 0 0 0,1 0 0 0 0,-1 1 0 0 0,1-1 0 0 0,-1 1 0 0 0,1-1 0 0 0,-1 0 0 0 0,0 1 0 0 0,0-1 0 0 0,0 1 0 0 0,0-1 0 0 0,0 1 0 0 0,0-1 0 0 0,0 1 0 0 0,-1-1 0 0 0,1 1 0 0 0,0-1 0 0 0,-1 1 0 0 0,1-1 0 0 0,-1 0 0 0 0,0 1 0 0 0,1-1 0 0 0,-1 0 0 0 0,-1 3 0 0 0,-3 4 0 0 0,2 0-2 0 0,-1-1 1 0 0,0 1-1 0 0,0-1 1 0 0,-1 0-1 0 0,1 0 0 0 0,-2 0 1 0 0,1-1-1 0 0,-8 7 0 0 0,-55 45 30 0 0,40-36 23 0 0,-46 33 637 0 0,-103 57 0 0 0,30-20-136 0 0,30-4-1159 0 0,116-88 626 0 0,1 1 0 0 0,-1 0-1 0 0,1 0 1 0 0,0-1-1 0 0,-1 1 1 0 0,1 0-1 0 0,0 0 1 0 0,0 0 0 0 0,0-1-1 0 0,0 1 1 0 0,0 0-1 0 0,0 0 1 0 0,0 0 0 0 0,0 0-1 0 0,0 0 1 0 0,0-1-1 0 0,0 1 1 0 0,0 0-1 0 0,1 0 1 0 0,-1 0 0 0 0,0-1-1 0 0,1 1 1 0 0,-1 0-1 0 0,0 0 1 0 0,1-1 0 0 0,-1 1-1 0 0,1 0 1 0 0,-1-1-1 0 0,1 1 1 0 0,0 0-1 0 0,1 2-51 0 0,-1-1-304 0 0,13 5-786 0 0,-7-2 888 0 0,8 1 505 0 0,-1-1 0 0 0,1 0 0 0 0,0-1 0 0 0,0-1 0 0 0,25 3 0 0 0,-16-2-131 0 0,-9-3-139 0 0,0 0 0 0 0,24-2 0 0 0,6 0 0 0 0,4-1 0 0 0,-34 1 0 0 0,1 0 0 0 0,-1 1 0 0 0,30 4 0 0 0,-14-4-64 0 0,-29 0-273 0 0,-9 0-1966 0 0,0 0-4221 0 0,-2 2-2264 0 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8:14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13823 0 0,'0'0'315'0'0,"0"-2"45"0"0,1-5 5233 0 0,2 7-2157 0 0,7 11-1021 0 0,9 24-1350 0 0,-6-2-843 0 0,-1 0 0 0 0,11 52 0 0 0,-1-3 1160 0 0,16 43-774 0 0,16 59-608 0 0,-46-143 0 0 0,-4-36 8 0 0,-1-8 0 0 0,2-9-79 0 0,-5 12 62 0 0,4-15-1609 0 0,3-31-1 0 0,-4 25-1329 0 0,-1 7 1413 0 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8:15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79 15663 0 0,'0'0'356'0'0,"0"0"50"0"0,0-2 20 0 0,3-6-350 0 0,0 0 774 0 0,0-1 0 0 0,0-1 0 0 0,-1 1 1 0 0,1-14-1 0 0,-3 22-185 0 0,0 1-121 0 0,0 0-28 0 0,0-1-362 0 0,0 1-1 0 0,0-1 1 0 0,0 1 0 0 0,0-1-1 0 0,0 1 1 0 0,0 0-1 0 0,0-1 1 0 0,0 1 0 0 0,0-1-1 0 0,0 1 1 0 0,-1 0-1 0 0,1-1 1 0 0,0 1 0 0 0,0-1-1 0 0,0 1 1 0 0,-1 0-1 0 0,1-1 1 0 0,0 1-1 0 0,-1-1 1 0 0,-1 2-88 0 0,-1 0-1 0 0,1 0 0 0 0,0 0 1 0 0,0 1-1 0 0,0-1 1 0 0,0 0-1 0 0,0 1 0 0 0,0 0 1 0 0,0-1-1 0 0,1 1 1 0 0,-1 0-1 0 0,-2 3 1 0 0,-19 30 695 0 0,19-30-733 0 0,-76 146-28 0 0,15-27 0 0 0,21-52 0 0 0,-3-2 0 0 0,-3-2 0 0 0,-88 91 0 0 0,111-136 0 0 0,23-20 0 0 0,0 1 0 0 0,-1-1 0 0 0,2 0 0 0 0,-1 1 0 0 0,0 0 0 0 0,1 0 0 0 0,-1 0 0 0 0,1 0 0 0 0,0 1 0 0 0,1-1 0 0 0,-1 1 0 0 0,-1 6 0 0 0,0-1 0 0 0,2-9 0 0 0,-1 0 0 0 0,-5 18 0 0 0,4-13-64 0 0,3-5-273 0 0,1-1-138 0 0,0 0-33 0 0,20-11-3733 0 0,-8 5 2209 0 0,0-1-15 0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8:15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0 278 17503 0 0,'0'0'399'0'0,"0"0"60"0"0,0 0 21 0 0,6-7 86 0 0,8-22-39 0 0,-2 2 3219 0 0,16-27-428 0 0,5-5-1269 0 0,-25 47-1824 0 0,5-7 995 0 0,22-43-1 0 0,-30 53-1219 0 0,-8 16 0 0 0,-5 11 0 0 0,2 0 0 0 0,-8 33 0 0 0,0 12 0 0 0,12-53 0 0 0,-3 16 0 0 0,5-24 0 0 0,0 0 0 0 0,-1 0 0 0 0,1 0 0 0 0,0 0 0 0 0,0 0 0 0 0,0 0 0 0 0,1-1 0 0 0,-1 1 0 0 0,0 0 0 0 0,1 0 0 0 0,-1 0 0 0 0,1 0 0 0 0,0 0 0 0 0,0 0 0 0 0,-1-1 0 0 0,1 1 0 0 0,0 0 0 0 0,1-1 0 0 0,-1 1 0 0 0,0-1 0 0 0,0 1 0 0 0,1-1 0 0 0,-1 1 0 0 0,1-1 0 0 0,-1 0 0 0 0,1 0 0 0 0,-1 0 0 0 0,1 0 0 0 0,0 0 0 0 0,-1 0 0 0 0,4 1 0 0 0,-3-2-57 0 0,0 1-1 0 0,0-1 1 0 0,1 1 0 0 0,-1-1-1 0 0,0 0 1 0 0,0 0 0 0 0,1 0-1 0 0,-1 0 1 0 0,0 0 0 0 0,0 0 0 0 0,0-1-1 0 0,1 1 1 0 0,-1-1 0 0 0,0 0-1 0 0,0 1 1 0 0,0-1 0 0 0,0 0-1 0 0,0 0 1 0 0,0 0 0 0 0,0-1-1 0 0,0 1 1 0 0,2-2 0 0 0,2-2-691 0 0,-1 0 0 0 0,1 0 0 0 0,-1-1 0 0 0,0 1-1 0 0,6-10 1 0 0,1-1-8805 0 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8:16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24879 0 0,'3'-2'564'0'0,"-3"2"-542"0"0,1-1 71 0 0,0 0 1 0 0,0 1-1 0 0,0-1 0 0 0,0 0 1 0 0,0 0-1 0 0,0 0 0 0 0,0 0 0 0 0,0 0 1 0 0,-1 0-1 0 0,1 0 0 0 0,0-1 1 0 0,-1 1-1 0 0,2-2 0 0 0,-2 2 512 0 0,0 1-568 0 0,3-1 169 0 0,8-12-145 0 0,-7 10 104 0 0,-1 1 83 0 0,0 0 1 0 0,0 0-1 0 0,0 0 0 0 0,1 0 1 0 0,-1 0-1 0 0,7-2 0 0 0,-8 3-569 0 0,-2 1-154 0 0,0 0-33 0 0,0 0-4 0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8:20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0 336 13823 0 0,'31'-16'315'0'0,"-25"13"45"0"0,-6 3 21 0 0,0 0-49 0 0,0 0-81 0 0,0 0 481 0 0,0 0 237 0 0,0 0 45 0 0,0 0-61 0 0,0 0-288 0 0,0 0-121 0 0,0 0-28 0 0,0 0-4 0 0,0 0 0 0 0,0 0 0 0 0,0 0 0 0 0,-1 0-213 0 0,-1-1 0 0 0,1 0 0 0 0,0 0 0 0 0,0 0-1 0 0,0 1 1 0 0,0-1 0 0 0,0 0 0 0 0,1 0 0 0 0,-1 0 0 0 0,0 0 0 0 0,0 0-1 0 0,0-2 1 0 0,-1 0-166 0 0,1 0 0 0 0,0 0 0 0 0,0 0 1 0 0,0 0-1 0 0,1-1 0 0 0,-1 1 0 0 0,1 0 0 0 0,-1-4 0 0 0,1 0-186 0 0,1 0-1 0 0,-1-1 1 0 0,1 1-1 0 0,0 0 1 0 0,3-10 0 0 0,24-41 1885 0 0,-25 50-1812 0 0,1 0 1 0 0,-1 0 0 0 0,2 1-1 0 0,-1 0 1 0 0,1 0 0 0 0,0 0-1 0 0,7-7 1 0 0,0 1-21 0 0,-6 4 0 0 0,2 1 0 0 0,-1 1 0 0 0,1-1 0 0 0,16-11 0 0 0,-10 9 0 0 0,-11 8 0 0 0,0-1 0 0 0,1 1 0 0 0,-1 0 0 0 0,1 0 0 0 0,0 0 0 0 0,-1 0 0 0 0,1 0 0 0 0,0 1 0 0 0,5-1 0 0 0,2 2 0 0 0,-9 1 0 0 0,0-1 0 0 0,-1 1 0 0 0,1 1 0 0 0,0-1 0 0 0,-1 0 0 0 0,1 0 0 0 0,-1 0 0 0 0,0 1 0 0 0,1-1 0 0 0,-1 1 0 0 0,0-1 0 0 0,0 1 0 0 0,0 0 0 0 0,0-1 0 0 0,0 1 0 0 0,0 0 0 0 0,0 0 0 0 0,-1-1 0 0 0,1 3 0 0 0,1 3 0 0 0,0 1 0 0 0,-1-1 0 0 0,2 13 0 0 0,-3-11 0 0 0,1-4 0 0 0,-1 0 0 0 0,1 0 0 0 0,-1 0 0 0 0,-1 0 0 0 0,1 0 0 0 0,-1 0 0 0 0,0 0 0 0 0,-2 9 0 0 0,-3 4 0 0 0,4-11 0 0 0,0 0 0 0 0,-1 0 0 0 0,1 0 0 0 0,-6 8 0 0 0,-4 8 0 0 0,9-16 0 0 0,-1 0 0 0 0,-7 11 0 0 0,11-18 0 0 0,0 0 0 0 0,0 0 0 0 0,0 0 0 0 0,0-1 0 0 0,0 1 0 0 0,0 0 0 0 0,0 0 0 0 0,0 0 0 0 0,0 0 0 0 0,0-1 0 0 0,0 1 0 0 0,0 0 0 0 0,0 0 0 0 0,0 0 0 0 0,0 0 0 0 0,-1 0 0 0 0,1 0 0 0 0,0-1 0 0 0,0 1 0 0 0,0 0 0 0 0,0 0 0 0 0,0 0 0 0 0,0 0 0 0 0,0 0 0 0 0,-1 0 0 0 0,1 0 0 0 0,0 0 0 0 0,0-1 0 0 0,0 1 0 0 0,0 0 0 0 0,0 0 0 0 0,-1 0 0 0 0,1 0 0 0 0,0 0 0 0 0,0 0 0 0 0,0 0 0 0 0,0 0 0 0 0,0 0 0 0 0,-1 0 0 0 0,1 0 0 0 0,0 0 0 0 0,0 0 0 0 0,0 0 0 0 0,0 0 0 0 0,-1 0 0 0 0,1 0 0 0 0,0 0 0 0 0,0 0 0 0 0,0 1 0 0 0,0-1 0 0 0,0 0 0 0 0,-1 0 0 0 0,1 0 0 0 0,0 0 0 0 0,0 0 0 0 0,0 0 0 0 0,0 0 0 0 0,0 0 0 0 0,0 1 0 0 0,0-1 0 0 0,-1 0 0 0 0,1 0 0 0 0,0 0 0 0 0,0 0 0 0 0,0 0 0 0 0,0 1 0 0 0,0-1 0 0 0,0 0 0 0 0,-1-11 0 0 0,1 11 0 0 0,0-4 0 0 0,0-1 0 0 0,0 1 0 0 0,0-1 0 0 0,1 1 0 0 0,-1-1 0 0 0,1 1 0 0 0,0-1 0 0 0,0 1 0 0 0,1 0 0 0 0,0-1 0 0 0,-1 1 0 0 0,1 0 0 0 0,0 0 0 0 0,1 0 0 0 0,-1 0 0 0 0,1 1 0 0 0,4-6 0 0 0,18-14 0 0 0,-17 15 0 0 0,0 1 0 0 0,0 0 0 0 0,0 0 0 0 0,1 0 0 0 0,0 1 0 0 0,12-5 0 0 0,-6 4 0 0 0,-8 3 0 0 0,-1 1 0 0 0,1 0 0 0 0,0 1 0 0 0,0-1 0 0 0,0 1 0 0 0,10-1 0 0 0,9-3 0 0 0,-24 5 0 0 0,1 0 0 0 0,0 0 0 0 0,0 1 0 0 0,-1-1 0 0 0,1 1 0 0 0,0-1 0 0 0,0 1 0 0 0,0 0 0 0 0,0 0 0 0 0,-1 0 0 0 0,1 0 0 0 0,0 1 0 0 0,0-1 0 0 0,4 2 0 0 0,-3-2 0 0 0,0 2 0 0 0,10 9 0 0 0,-11-8 1 0 0,0 0 0 0 0,0 1 0 0 0,-1-1 0 0 0,1 1 0 0 0,-1-1 0 0 0,0 1 0 0 0,0 0 0 0 0,0 0 0 0 0,-1 0-1 0 0,1 0 1 0 0,-1 0 0 0 0,0 1 0 0 0,0-1 0 0 0,-1 0 0 0 0,1 1 0 0 0,-1 6 0 0 0,0-3-11 0 0,0 1 0 0 0,-1 0 0 0 0,0-1 0 0 0,-1 1 0 0 0,0 0 0 0 0,0-1 0 0 0,-4 9 0 0 0,6-16-210 0 0,-1 1-1 0 0,0-1 1 0 0,0 1 0 0 0,0-1-1 0 0,0 1 1 0 0,0-1 0 0 0,0 0-1 0 0,0 0 1 0 0,-1 1 0 0 0,1-1-1 0 0,0 0 1 0 0,-1 0 0 0 0,1 0-1 0 0,-3 1 1 0 0,2-1-544 0 0,0 0 1 0 0,-1 0 0 0 0,1 0-1 0 0,-1-1 1 0 0,1 1 0 0 0,-1-1-1 0 0,1 1 1 0 0,-1-1-1 0 0,1 0 1 0 0,-1 0 0 0 0,1 0-1 0 0,-4 0 1 0 0,-2-2-3328 0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8:23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241 348 10135 0 0,'0'0'464'0'0,"0"0"-9"0"0,0 0-223 0 0,0 0 156 0 0,0 0 100 0 0,1-1 21 0 0,1-1-21 0 0,0 0-1 0 0,0 1 0 0 0,0-1 0 0 0,-1 0 0 0 0,1 0 1 0 0,-1 0-1 0 0,1-1 0 0 0,-1 1 0 0 0,0 0 1 0 0,0 0-1 0 0,0-1 0 0 0,0 1 0 0 0,0-1 1 0 0,-1 1-1 0 0,1-1 0 0 0,-1 1 0 0 0,1-1 0 0 0,-1 1 1 0 0,0-1-1 0 0,0-2 0 0 0,-1 4 25 0 0,1 1 0 0 0,-12-9 956 0 0,9 8-1458 0 0,1 1 1 0 0,-1 0-1 0 0,1 0 0 0 0,-1 0 0 0 0,0 1 1 0 0,1-1-1 0 0,-1 1 0 0 0,1-1 0 0 0,-1 1 0 0 0,1 0 1 0 0,-1 0-1 0 0,1 0 0 0 0,0 0 0 0 0,-5 3 1 0 0,-3 3-1 0 0,-18 14-1 0 0,17-12-10 0 0,-4 4 1 0 0,1 1 0 0 0,1 0 0 0 0,0 0 0 0 0,1 1 0 0 0,0 1 0 0 0,1 0 0 0 0,1 1 0 0 0,1 0 0 0 0,0 1 0 0 0,1-1 0 0 0,1 1 0 0 0,1 1 0 0 0,1 0 0 0 0,0 0 0 0 0,1 0 0 0 0,-2 27 0 0 0,6-40 0 0 0,0-4 0 0 0,0 1 0 0 0,0-1 0 0 0,0 1 0 0 0,0-1 0 0 0,0 1 0 0 0,1 3 0 0 0,1-2 0 0 0,0 0 0 0 0,0 0 0 0 0,0 0 0 0 0,0 0 0 0 0,5 7 0 0 0,-6-10 0 0 0,0 0 0 0 0,0 1 0 0 0,0-1 0 0 0,1 0 0 0 0,-1 0 0 0 0,0 0 0 0 0,0 0 0 0 0,1 0 0 0 0,-1 0 0 0 0,1 0 0 0 0,-1 0 0 0 0,1-1 0 0 0,-1 1 0 0 0,1 0 0 0 0,-1-1 0 0 0,1 0 0 0 0,2 1 0 0 0,-1-1 0 0 0,0 0 0 0 0,0 0 0 0 0,-1 0 0 0 0,1 0 0 0 0,0-1 0 0 0,0 1 0 0 0,-1-1 0 0 0,1 0 0 0 0,4-2 0 0 0,3-2 0 0 0,-1 0 0 0 0,0-1 0 0 0,0 0 0 0 0,10-10 0 0 0,-2 2 0 0 0,0-1 0 0 0,-2 0 0 0 0,0-1 0 0 0,19-26 0 0 0,19-39 0 0 0,76-155 0 0 0,-101 175 0 0 0,47-107 0 0 0,-65 142 1440 0 0,-10 25-997 0 0,-5 12-278 0 0,-12 24-165 0 0,-16 48 0 0 0,17-39 0 0 0,-83 285 0 0 0,94-310 0 0 0,-4 38 0 0 0,9-50 0 0 0,-1-1 0 0 0,1 0 0 0 0,1 0 0 0 0,-1 0 0 0 0,1 1 0 0 0,0-1 0 0 0,0 0 0 0 0,1 0 0 0 0,0 0 0 0 0,3 8 0 0 0,-4-12 0 0 0,1 1 0 0 0,-1-1 0 0 0,1 1 0 0 0,-1-1 0 0 0,1 0 0 0 0,0 0 0 0 0,0 0 0 0 0,0 0 0 0 0,0 0 0 0 0,1 0 0 0 0,-1 0 0 0 0,0-1 0 0 0,1 1 0 0 0,0-1 0 0 0,-1 0 0 0 0,1 0 0 0 0,-1 0 0 0 0,1 0 0 0 0,0 0 0 0 0,0 0 0 0 0,0-1 0 0 0,-1 1 0 0 0,1-1 0 0 0,0 0 0 0 0,0 0 0 0 0,0 0 0 0 0,0 0 0 0 0,0 0 0 0 0,-1-1 0 0 0,1 1 0 0 0,0-1 0 0 0,4-2 0 0 0,5-1 0 0 0,-2 0 0 0 0,1-1 0 0 0,0-1 0 0 0,-1 0 0 0 0,0 0 0 0 0,14-13 0 0 0,-12 9 0 0 0,-1-1 0 0 0,0-1 0 0 0,-1 0 0 0 0,0-1 0 0 0,0 1 0 0 0,11-23 0 0 0,-8 8 0 0 0,0 0 0 0 0,14-44 0 0 0,-26 68 0 0 0,-1 0 0 0 0,1 0 0 0 0,-1 0 0 0 0,0 0 0 0 0,1-1 0 0 0,-2-3 0 0 0,2-13 0 0 0,-1 21 0 0 0,0-1 0 0 0,0 0 0 0 0,0 0 0 0 0,0 0 0 0 0,0 0 0 0 0,0 0 0 0 0,-1 0 0 0 0,1 0 0 0 0,0 0 0 0 0,0 0 0 0 0,0 0 0 0 0,0 0 0 0 0,0 0 0 0 0,0 0 0 0 0,0 0 0 0 0,0 0 0 0 0,0 0 0 0 0,0 0 0 0 0,0 0 0 0 0,0 0 0 0 0,0 0 0 0 0,0 0 0 0 0,0 0 0 0 0,0 0 0 0 0,0-1 0 0 0,-1 1 0 0 0,1 0 0 0 0,0 0 0 0 0,0 0 0 0 0,0 0 0 0 0,0 0 0 0 0,0 0 0 0 0,0 0 0 0 0,0 0 0 0 0,0 0 0 0 0,0 0 0 0 0,0 0 0 0 0,0 0 0 0 0,0 0 0 0 0,0 0 0 0 0,0 0 0 0 0,0 0 0 0 0,0 0 0 0 0,0 0 0 0 0,0 0 0 0 0,0 0 0 0 0,0-1 0 0 0,0 1 0 0 0,0 0 0 0 0,0 0 0 0 0,0 0 0 0 0,-6 9 0 0 0,-6 11 0 0 0,5-3 0 0 0,1 0 0 0 0,1 0 0 0 0,-7 35 0 0 0,11-44 0 0 0,0 0 0 0 0,1 0 0 0 0,-1 0 0 0 0,2 0 0 0 0,-1 0 0 0 0,1 1 0 0 0,1-1 0 0 0,-1-1 0 0 0,1 1 0 0 0,1 0 0 0 0,3 9 0 0 0,-5-13 0 0 0,1 1 0 0 0,11 7 0 0 0,-11-10 0 0 0,0-1 0 0 0,1 1 0 0 0,-1-1 0 0 0,1 0 0 0 0,-1 1 0 0 0,1-1 0 0 0,0-1 0 0 0,-1 1 0 0 0,1 0 0 0 0,0 0 0 0 0,0-1 0 0 0,-1 0 0 0 0,1 1 0 0 0,0-1 0 0 0,0 0 0 0 0,0-1 0 0 0,0 1 0 0 0,-1 0 0 0 0,1-1 0 0 0,0 1 0 0 0,0-1 0 0 0,-1 0 0 0 0,1 0 0 0 0,0 0 0 0 0,-1-1 0 0 0,5-2 0 0 0,1-1 0 0 0,-1 0 0 0 0,0 0 0 0 0,0-1 0 0 0,0 0 0 0 0,-1 0 0 0 0,1 0 0 0 0,6-11 0 0 0,12-15 0 0 0,-12 18 0 0 0,13-24 0 0 0,46-99 0 0 0,-48 89 0 0 0,-15 26 0 0 0,-9 22 0 0 0,-1-1 0 0 0,1 1 0 0 0,0 0 0 0 0,0 0 0 0 0,0 0 0 0 0,0 0 0 0 0,-1 0 0 0 0,1 0 0 0 0,0 0 0 0 0,0 0 0 0 0,0 0 0 0 0,0 0 0 0 0,-1 0 0 0 0,1 0 0 0 0,0 0 0 0 0,0 0 0 0 0,0 0 0 0 0,-1 0 0 0 0,1 0 0 0 0,0 0 0 0 0,0 1 0 0 0,0-1 0 0 0,0 0 0 0 0,0 0 0 0 0,-1 0 0 0 0,1 0 0 0 0,0 0 0 0 0,0 0 0 0 0,0 0 0 0 0,0 1 0 0 0,0-1 0 0 0,0 0 0 0 0,-1 0 0 0 0,1 0 0 0 0,0 0 0 0 0,0 0 0 0 0,0 1 0 0 0,0-1 0 0 0,-1 2 0 0 0,0-1 0 0 0,0 1 0 0 0,0 0 0 0 0,0 0 0 0 0,0 0 0 0 0,0-1 0 0 0,0 1 0 0 0,1 0 0 0 0,-1 0 0 0 0,1 0 0 0 0,-1 3 0 0 0,1 4 0 0 0,-1 0 0 0 0,2 0 0 0 0,-1 0 0 0 0,1-1 0 0 0,0 1 0 0 0,1 0 0 0 0,0-1 0 0 0,0 1 0 0 0,5 8 0 0 0,7 34 0 0 0,-12-39 0 0 0,0 0 0 0 0,-1 0 0 0 0,0 1 0 0 0,-1-1 0 0 0,0 0 0 0 0,-1 1 0 0 0,-5 23 0 0 0,-25 65 12 0 0,14-50-157 0 0,16-49-551 0 0,1-2-258 0 0,2 0-1558 0 0,7-2-6017 0 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8:24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0,'0'0'356'0'0,"0"0"50"0"0,0 0 20 0 0,0 0-42 0 0,0 0-180 0 0,0 0 176 0 0,0 0 107 0 0,0 0 22 0 0,0 0 3 0 0,0 0 0 0 0,0 1 0 0 0,9 34 298 0 0,0-1 1 0 0,24 53-1 0 0,38 62 1885 0 0,-58-123-2605 0 0,18 47-90 0 0,-21-47 0 0 0,2-1 0 0 0,22 40 0 0 0,-34-65-5 0 0,0-1-1 0 0,0 1 0 0 0,0 0 1 0 0,0 0-1 0 0,0 0 1 0 0,0 0-1 0 0,1 0 0 0 0,-1 0 1 0 0,0 0-1 0 0,0 0 1 0 0,0-1-1 0 0,0 1 0 0 0,0 0 1 0 0,0 0-1 0 0,0 0 1 0 0,0 0-1 0 0,0 0 0 0 0,0 0 1 0 0,0 0-1 0 0,1 0 1 0 0,-1 0-1 0 0,0 0 1 0 0,0 0-1 0 0,0 0 0 0 0,0 0 1 0 0,0 0-1 0 0,0 0 1 0 0,0 0-1 0 0,1 0 0 0 0,-1 0 1 0 0,0 0-1 0 0,0 0 1 0 0,0 0-1 0 0,0 0 0 0 0,0 0 1 0 0,0 0-1 0 0,0 0 1 0 0,1 0-1 0 0,-1 0 0 0 0,0 0 1 0 0,0 0-1 0 0,0 0 1 0 0,0 0-1 0 0,0 0 0 0 0,0 0 1 0 0,0 0-1 0 0,0 0 1 0 0,1 0-1 0 0,-1 0 1 0 0,-1-10-917 0 0,1 9 871 0 0,-5-24-3144 0 0,1 9-2608 0 0,0 5-835 0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8:25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49 17503 0 0,'0'0'399'0'0,"0"0"60"0"0,1-1 21 0 0,20-46 174 0 0,-20 46-283 0 0,-1 1 117 0 0,0 0 21 0 0,0 0 3 0 0,0 0 0 0 0,0 0 0 0 0,0 0 0 0 0,-1 3 0 0 0,-5 14-212 0 0,-1 0 0 0 0,-1 0 1 0 0,0-1-1 0 0,-1 0 0 0 0,-18 24 0 0 0,-2 4 43 0 0,-10 23-343 0 0,-32 49 0 0 0,-48 93 0 0 0,81-137 0 0 0,32-60-27 0 0,1-1 1 0 0,0 1-1 0 0,0 0 0 0 0,-3 20 1 0 0,7-30-670 0 0,2 0 76 0 0,5 7-2327 0 0,0-5-1831 0 0,4-3-2304 0 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8:25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1 263 15663 0 0,'0'0'356'0'0,"0"0"50"0"0,0 0 20 0 0,2-1-42 0 0,4-3-101 0 0,0 0 0 0 0,-1 0 0 0 0,1-1 0 0 0,-1 0 0 0 0,0 0 0 0 0,8-10 0 0 0,24-41 4935 0 0,-5 8-3677 0 0,-19 29-994 0 0,0 0-1 0 0,15-36 1 0 0,-27 53-376 0 0,0 0 0 0 0,0 1 1 0 0,0-1-1 0 0,0 0 0 0 0,0 1 0 0 0,0-1 0 0 0,1 0 0 0 0,-1 1 0 0 0,0 0 1 0 0,4-3-1 0 0,-5 3-22 0 0,0 1-149 0 0,0 0 1 0 0,0-1-1 0 0,0 1 0 0 0,0 0 0 0 0,0 0 1 0 0,0 0-1 0 0,-1 0 0 0 0,1 0 1 0 0,0 0-1 0 0,0 0 0 0 0,0 0 0 0 0,0 0 1 0 0,0 0-1 0 0,0 0 0 0 0,0 0 1 0 0,0 0-1 0 0,0 0 0 0 0,0 0 0 0 0,0 0 1 0 0,0-1-1 0 0,0 1 0 0 0,0 0 1 0 0,0 0-1 0 0,0 0 0 0 0,0 0 0 0 0,0 0 1 0 0,-1 0-1 0 0,1 0 0 0 0,0 0 0 0 0,0 0 1 0 0,0 0-1 0 0,0 0 0 0 0,0 0 1 0 0,0 0-1 0 0,0 0 0 0 0,0 0 0 0 0,0 0 1 0 0,0 0-1 0 0,0 0 0 0 0,0 0 1 0 0,0 0-1 0 0,-1 0 0 0 0,1 0 0 0 0,0 0 1 0 0,0 0-1 0 0,0 0 0 0 0,0 0 1 0 0,0 1-1 0 0,0-1 0 0 0,0 0 0 0 0,0 0 1 0 0,0 0-1 0 0,0 0 0 0 0,0 0 1 0 0,0 0-1 0 0,0 0 0 0 0,-5 6 4 0 0,-3 6-8 0 0,-20 45 4 0 0,-6 16 0 0 0,30-62 0 0 0,0-1 0 0 0,1 1 0 0 0,1 0 0 0 0,-1 0 0 0 0,0 14 0 0 0,3-20-147 0 0,0 0 0 0 0,0 0 1 0 0,0 0-1 0 0,0 0 0 0 0,1-1 0 0 0,0 1 0 0 0,2 6 0 0 0,-3-9 94 0 0,1-1 0 0 0,-1 0-1 0 0,1 1 1 0 0,0-1 0 0 0,0 0-1 0 0,-1 0 1 0 0,1 0-1 0 0,0 0 1 0 0,0 0 0 0 0,0 0-1 0 0,0 0 1 0 0,0 0 0 0 0,0 0-1 0 0,1 0 1 0 0,-1 0-1 0 0,0-1 1 0 0,0 1 0 0 0,1-1-1 0 0,-1 1 1 0 0,0-1 0 0 0,1 1-1 0 0,-1-1 1 0 0,0 0-1 0 0,1 1 1 0 0,-1-1 0 0 0,0 0-1 0 0,1 0 1 0 0,-1 0 0 0 0,1 0-1 0 0,1 0 1 0 0,2-1-443 0 0,-1-1 0 0 0,1 1 0 0 0,0 0 1 0 0,-1-1-1 0 0,0 0 0 0 0,1 0 0 0 0,-1 0 1 0 0,0-1-1 0 0,0 0 0 0 0,0 1 0 0 0,0-1 1 0 0,0-1-1 0 0,-1 1 0 0 0,0 0 0 0 0,1-1 0 0 0,-1 0 1 0 0,2-4-1 0 0,10-12-1551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0:48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0,'0'0'356'0'0,"0"0"50"0"0,0 0 20 0 0,0 0-42 0 0,6 7 1050 0 0,-4-4-691 0 0,1-1 0 0 0,-1 1 0 0 0,1-1 0 0 0,0 0 0 0 0,5 3 0 0 0,33 13 1513 0 0,-10-6-2000 0 0,35 21 844 0 0,-61-32-1540 0 0,0 0-1 0 0,0 0 1 0 0,0-1-1 0 0,0 0 1 0 0,0 0-1 0 0,1 0 1 0 0,-1 0-1 0 0,0-1 1 0 0,0 0-1 0 0,6-1 1 0 0,-8 1-71 0 0,-1 0 0 0 0,1 0 0 0 0,-1-1 1 0 0,1 1-1 0 0,-1 0 0 0 0,5-4 0 0 0,-6 4 103 0 0,2-1-1639 0 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8:25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 15663 0 0,'0'0'356'0'0,"-4"-1"124"0"0,2-1-143 0 0,3 2 1642 0 0,7 1-1554 0 0,-1 1 1 0 0,0 0-1 0 0,-1 0 0 0 0,8 3 0 0 0,-5-1-1179 0 0,-1 0-1 0 0,15 11 1 0 0,-10-6-269 0 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8:26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48 19351 0 0,'0'0'439'0'0,"0"0"62"0"0,1 0 33 0 0,209-43 5640 0 0,-196 41-6020 0 0,-1 1 0 0 0,1 0 0 0 0,22 1 0 0 0,-26 1-138 0 0,-10-1-16 0 0,1 0 0 0 0,-1 0 0 0 0,0 0 0 0 0,1 0 0 0 0,-1 0 0 0 0,1 0 0 0 0,-1 0 0 0 0,0 0 0 0 0,1 0 0 0 0,-1 0 0 0 0,0 0 0 0 0,1 0 0 0 0,-1 0 0 0 0,0 1 0 0 0,1-1 0 0 0,-1 0 1 0 0,0 0-1 0 0,1 0 0 0 0,-1 1 0 0 0,0-1 0 0 0,1 0 0 0 0,-1 1 0 0 0,7 5-218 0 0,-5-5-833 0 0,-2-1-385 0 0,0 0-79 0 0,0 0-18 0 0</inkml:trace>
  <inkml:trace contextRef="#ctx0" brushRef="#br0" timeOffset="1">1 223 17503 0 0,'0'0'399'0'0,"0"0"60"0"0,5 10 587 0 0,6-6-504 0 0,-1 0 1 0 0,1 0-1 0 0,0-1 0 0 0,0-1 1 0 0,0 1-1 0 0,0-2 0 0 0,0 0 0 0 0,1 0 1 0 0,-1-1-1 0 0,0 0 0 0 0,0-1 1 0 0,1 0-1 0 0,16-5 0 0 0,-8 5 57 0 0,-16 0-407 0 0,-1 0-1450 0 0,1 0-5259 0 0,5 1-2075 0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8:27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93 101 15663 0 0,'36'-9'356'0'0,"-35"9"-328"0"0,-1-1 0 0 0,0 1 0 0 0,1 0 0 0 0,-1-1 0 0 0,0 1 0 0 0,1-1 0 0 0,-1 1 0 0 0,0 0 0 0 0,0-1 0 0 0,1 1 0 0 0,-1-1 0 0 0,0 1 0 0 0,0-1 0 0 0,0 1 0 0 0,1-1 0 0 0,-1 1 0 0 0,0-1 0 0 0,0 1 0 0 0,0-1 0 0 0,0 1 0 0 0,0 0 0 0 0,0-1 0 0 0,0 1 0 0 0,0-1 0 0 0,0 1 0 0 0,-1-1 0 0 0,1 1 0 0 0,0-1 0 0 0,0 1 0 0 0,0-1 0 0 0,0 1 0 0 0,-1-1 0 0 0,1 1 0 0 0,0 0 0 0 0,0-1 0 0 0,-1 0-1 0 0,0-1 154 0 0,0-1-76 0 0,1 3-103 0 0,0-1 1 0 0,0 0-1 0 0,-1 0 0 0 0,1 1 0 0 0,0-1 1 0 0,0 0-1 0 0,0 0 0 0 0,0 1 1 0 0,1-1-1 0 0,-1 0 0 0 0,0 0 0 0 0,0 1 1 0 0,0-1-1 0 0,1 0 0 0 0,-1 1 0 0 0,0-1 1 0 0,1 0-1 0 0,0-1 0 0 0,2-6 1793 0 0,0 0 1 0 0,1 0-1 0 0,0 0 0 0 0,10-13 0 0 0,-13 20-907 0 0,0 3-830 0 0,0 0 1 0 0,-1 0-1 0 0,1 0 0 0 0,0 0 1 0 0,-1 0-1 0 0,1 0 0 0 0,-1 0 1 0 0,0 0-1 0 0,0 0 0 0 0,0 4 1 0 0,0-2 100 0 0,0 12 184 0 0,-2 0-1 0 0,1 0 1 0 0,-8 28-1 0 0,2-10-97 0 0,-9 35-245 0 0,-42 112 0 0 0,39-126 0 0 0,-3-4 0 0 0,16-39 0 0 0,1-1 0 0 0,0 1 0 0 0,1 0 0 0 0,0 0 0 0 0,-4 22 0 0 0,8-33 0 0 0,0 0 0 0 0,0 1 0 0 0,0-1 0 0 0,0 0 0 0 0,0 0 0 0 0,0 0 0 0 0,1 1 0 0 0,-1-1 0 0 0,0 0 0 0 0,1 0 0 0 0,0 2 0 0 0,4 3 0 0 0,-3-4 0 0 0,1-1 0 0 0,-1 1 0 0 0,0-1 0 0 0,1 0 0 0 0,-1 0 0 0 0,1 0 0 0 0,-1-1 0 0 0,1 1 0 0 0,-1 0 0 0 0,1-1 0 0 0,0 0 0 0 0,-1 0 0 0 0,1 0 0 0 0,3 0 0 0 0,6-1 0 0 0,0-1 0 0 0,12-3 0 0 0,-15 3 0 0 0,1 0 0 0 0,16-1 0 0 0,-17 3 0 0 0,0 0 0 0 0,0 1 0 0 0,1 0 0 0 0,12 3 0 0 0,-20-3 0 0 0,1-1 0 0 0,-1 1 0 0 0,0 0 0 0 0,1 0 0 0 0,-1 0 0 0 0,0 0 0 0 0,0 1 0 0 0,0-1 0 0 0,0 1 0 0 0,0-1 0 0 0,0 1 0 0 0,0 0 0 0 0,0-1 0 0 0,-1 1 0 0 0,1 0 0 0 0,-1 0 0 0 0,1 0 0 0 0,-1 1 0 0 0,0-1 0 0 0,0 0 0 0 0,2 4 0 0 0,-1 2 0 0 0,0 1 0 0 0,-1-1 0 0 0,0 1 0 0 0,0-1 0 0 0,-1 1 0 0 0,0 0 0 0 0,-1-1 0 0 0,0 1 0 0 0,-2 12 0 0 0,-5 8 0 0 0,-13 38 0 0 0,13-45 0 0 0,-37 102 0 0 0,-16 48 0 0 0,48-128 0 0 0,-15 88 0 0 0,25-106 0 0 0,0-12 0 0 0,1 0 0 0 0,0 0 0 0 0,1 1 0 0 0,1-1 0 0 0,0 1 0 0 0,1-1 0 0 0,4 22 0 0 0,-1-27 0 0 0,0-1 0 0 0,6-7 0 0 0,-7-1-230 0 0,0-1-1 0 0,0 0 1 0 0,0 0 0 0 0,0 0-1 0 0,-1 0 1 0 0,1 0 0 0 0,0 0-1 0 0,0-1 1 0 0,-1 1 0 0 0,1-1-1 0 0,-1 0 1 0 0,5-3 0 0 0,26-28-4744 0 0,-26 25 3876 0 0,-3 5-1460 0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8:27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19351 0 0,'0'0'439'0'0,"0"0"62"0"0,0 0 33 0 0,0 0-65 0 0,0 0-101 0 0,0 0 728 0 0,0 0 353 0 0,0 2 72 0 0,0 2-1292 0 0,0 1-1 0 0,0 0 0 0 0,-1 0 1 0 0,0-1-1 0 0,0 1 0 0 0,-3 8 1 0 0,-2 12 75 0 0,2 2-288 0 0,-2 6 191 0 0,-2 45-1 0 0,5-43 62 0 0,-1 1-1 0 0,-2-1 0 0 0,-1 0 0 0 0,-1-1 0 0 0,-15 37 0 0 0,7-20-267 0 0,13-37 14 0 0,5-11-28 0 0,-2-2-50 0 0,1 0-36 0 0,-1-1-1 0 0,1 1 1 0 0,-1 0-1 0 0,1-1 1 0 0,-1 1-1 0 0,1-1 1 0 0,-1 1 0 0 0,1-1-1 0 0,0 1 1 0 0,-1-1-1 0 0,1 0 1 0 0,0 1-1 0 0,-1-1 1 0 0,1 0-1 0 0,0 1 1 0 0,-1-1 0 0 0,1 0-1 0 0,0 0 1 0 0,-1 0-1 0 0,1 0 1 0 0,0 0-1 0 0,1 1 1 0 0,-1-1-718 0 0,11 1-8734 0 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8:29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24 326 11975 0 0,'0'0'267'0'0,"0"0"42"0"0,0 0 17 0 0,0 0-28 0 0,0 0-58 0 0,0 0 491 0 0,-8 2 2703 0 0,2-2 2877 0 0,5-1-6249 0 0,0 0 1 0 0,0-1-1 0 0,0 1 0 0 0,0-1 1 0 0,0 1-1 0 0,1-1 0 0 0,-1 1 1 0 0,0-1-1 0 0,1 1 0 0 0,-1-1 0 0 0,1 1 1 0 0,0-1-1 0 0,0 0 0 0 0,0 1 1 0 0,-1-1-1 0 0,1 1 0 0 0,1-1 1 0 0,-1 0-1 0 0,0 1 0 0 0,0-1 0 0 0,1 0 1 0 0,-1 1-1 0 0,1-3 0 0 0,3-5 572 0 0,0 0 0 0 0,9-17 0 0 0,-4 8-307 0 0,-2 4-327 0 0,1-1 0 0 0,1 1 0 0 0,0 1 0 0 0,12-14 0 0 0,-3 2 0 0 0,-13 18 0 0 0,-1 0 0 0 0,1 1 0 0 0,1 0 0 0 0,5-6 0 0 0,-3 5 0 0 0,-1 0 0 0 0,0 1 0 0 0,1 0 0 0 0,-1 1 0 0 0,17-9 0 0 0,-23 13 0 0 0,-1 1 0 0 0,0 0 0 0 0,0 0 0 0 0,1-1 0 0 0,-1 1 0 0 0,0 0 0 0 0,1 0 0 0 0,-1 0 0 0 0,1-1 0 0 0,-1 1 0 0 0,0 0 0 0 0,1 0 0 0 0,-1 0 0 0 0,0 0 0 0 0,1 0 0 0 0,-1 0 0 0 0,1 0 0 0 0,-1 0 0 0 0,0 0 0 0 0,1 0 0 0 0,-1 0 0 0 0,1 0 0 0 0,-1 0 0 0 0,0 0 0 0 0,1 0 0 0 0,-1 0 0 0 0,0 1 0 0 0,1-1 0 0 0,-1 0 0 0 0,1 0 0 0 0,-1 0 0 0 0,0 0 0 0 0,0 1 0 0 0,1-1 0 0 0,-1 0 0 0 0,0 1 0 0 0,1-1 0 0 0,-1 0 0 0 0,0 0 0 0 0,0 1 0 0 0,1-1 0 0 0,-1 0 0 0 0,0 1 0 0 0,0-1 0 0 0,0 1 0 0 0,0-1 0 0 0,1 0 0 0 0,-1 1 0 0 0,0-1 0 0 0,0 1 0 0 0,0-1 0 0 0,2 6 0 0 0,0-1 0 0 0,0 1 0 0 0,-1-1 0 0 0,1 1 0 0 0,-1 0 0 0 0,-1 0 0 0 0,1-1 0 0 0,-1 1 0 0 0,0 0 0 0 0,0 0 0 0 0,-2 9 0 0 0,-2 8 0 0 0,-10 33 0 0 0,6-23-11 0 0,6-21 23 0 0,0-1 0 0 0,-1 0 0 0 0,-1 0 0 0 0,0-1-1 0 0,0 1 1 0 0,-10 14 0 0 0,14-23 359 0 0,0-2 117 0 0,0 0 21 0 0,12-16-786 0 0,86-136 1079 0 0,-80 122-719 0 0,-4 9-83 0 0,25-26 0 0 0,-30 36 0 0 0,-8 9 0 0 0,1 0 0 0 0,-1 1 0 0 0,1 0 0 0 0,-1-1 0 0 0,1 1 0 0 0,0 0 0 0 0,-1 0 0 0 0,1 0 0 0 0,3-2 0 0 0,-4 3 0 0 0,-1 0 0 0 0,1-1 0 0 0,-1 1 0 0 0,1 0 0 0 0,-1 0 0 0 0,1 0 0 0 0,-1 0 0 0 0,1 0 0 0 0,-1-1 0 0 0,1 1 0 0 0,-1 0 0 0 0,1 0 0 0 0,-1 0 0 0 0,1 0 0 0 0,-1 1 0 0 0,1-1 0 0 0,-1 0 0 0 0,2 0 0 0 0,-1 2-15 0 0,1-1 0 0 0,-1 0 0 0 0,0 1 0 0 0,1 0 1 0 0,-1-1-1 0 0,0 1 0 0 0,0 0 0 0 0,0-1 0 0 0,0 1 0 0 0,0 0 0 0 0,-1 0 0 0 0,1 0 0 0 0,0 0 0 0 0,-1 0 0 0 0,0 0 1 0 0,1 0-1 0 0,-1 0 0 0 0,0 0 0 0 0,0 0 0 0 0,0 3 0 0 0,0 3-98 0 0,-1 1 1 0 0,1-1-1 0 0,-2 0 1 0 0,-1 8-1 0 0,-1-2-441 0 0,0 3 870 0 0,0 0 0 0 0,-2-1 1 0 0,-7 16-1 0 0,-10 13-151 0 0,18-38-165 0 0,13-18 0 0 0,24-25 0 0 0,19-16-500 0 0,-32 32 58 0 0,21-19 0 0 0,-33 33 391 0 0,12-11-61 0 0,2 1 1 0 0,-1 1 0 0 0,2 1-1 0 0,27-14 1 0 0,-49 27 111 0 0,1 1 0 0 0,-1 0 0 0 0,1 0 0 0 0,-1-1 0 0 0,0 1 0 0 0,1 0 0 0 0,-1 0 0 0 0,1 0 0 0 0,-1 0 0 0 0,1 0 0 0 0,-1 0 0 0 0,0 0 0 0 0,1-1 0 0 0,-1 1 0 0 0,1 0 0 0 0,-1 1 0 0 0,1-1 0 0 0,-1 0 0 0 0,0 0 0 0 0,1 0 0 0 0,-1 0 0 0 0,1 0 0 0 0,-1 0 0 0 0,1 0 0 0 0,-1 1 0 0 0,0-1 0 0 0,1 0 0 0 0,1 6 0 0 0,-2-6 0 0 0,2 4 53 0 0,-1 0 0 0 0,0 0-1 0 0,0 0 1 0 0,-1 1 0 0 0,1-1 0 0 0,-1 0-1 0 0,0 0 1 0 0,0 0 0 0 0,0 5-1 0 0,-9 40 798 0 0,2-13-670 0 0,4-16-706 0 0,1-10 364 0 0,0 1 1 0 0,1 0 0 0 0,0-1 0 0 0,1 1 0 0 0,2 14 0 0 0,-2-24 498 0 0,0 0-283 0 0,0 0 0 0 0,1-1 0 0 0,-1 1-1 0 0,0-1 1 0 0,1 1 0 0 0,-1-1-1 0 0,0 1 1 0 0,1-1 0 0 0,-1 1 0 0 0,1-1-1 0 0,-1 1 1 0 0,1-1 0 0 0,-1 0 0 0 0,1 1-1 0 0,-1-1 1 0 0,1 0 0 0 0,-1 1-1 0 0,1-1 1 0 0,-1 0 0 0 0,1 1 0 0 0,0-1-1 0 0,13 4-529 0 0,-8-5 497 0 0,0 0 0 0 0,0 0 1 0 0,0 0-1 0 0,0 0 1 0 0,-1-1-1 0 0,1 0 0 0 0,0 0 1 0 0,-1-1-1 0 0,0 0 0 0 0,0 0 1 0 0,1 0-1 0 0,-2 0 1 0 0,1-1-1 0 0,5-4 0 0 0,2-4 121 0 0,0 0-1 0 0,-1 0 0 0 0,17-26 0 0 0,-17 24-141 0 0,-2-1 0 0 0,0 0 0 0 0,-1-1 0 0 0,0 0 0 0 0,-1 0 0 0 0,-1-1 0 0 0,5-22 0 0 0,-12 35 0 0 0,-5 7 0 0 0,-4 6 0 0 0,9-8 0 0 0,-5 7 0 0 0,-1 1 0 0 0,1 0 0 0 0,0 1 0 0 0,1-1 0 0 0,0 1 0 0 0,0 0 0 0 0,-5 20 0 0 0,5-15 0 0 0,3-8-245 0 0,0 0-1 0 0,0 0 1 0 0,0 0-1 0 0,1 0 1 0 0,1 0-1 0 0,-1 1 1 0 0,1 12-1 0 0,1-19 43 0 0,-1 1 0 0 0,1 0 0 0 0,-1-1 0 0 0,1 1 0 0 0,-1-1 0 0 0,1 1 0 0 0,0-1 0 0 0,-1 1 0 0 0,1-1 0 0 0,0 1 0 0 0,0-1 0 0 0,0 0 0 0 0,0 0 0 0 0,1 1 0 0 0,-1-1 0 0 0,0 0 0 0 0,0 0 0 0 0,1 0 0 0 0,-1 0 0 0 0,1 0 0 0 0,-1-1 0 0 0,3 2 0 0 0,0-1-366 0 0,-1 0 0 0 0,1 0 0 0 0,0 0 0 0 0,-1 0 0 0 0,1-1 1 0 0,0 0-1 0 0,-1 0 0 0 0,7 0 0 0 0,9-2-1478 0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8:30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201 300 17503 0 0,'0'0'399'0'0,"0"-2"60"0"0,0-1-394 0 0,0 1 233 0 0,0-1-1 0 0,0 0 1 0 0,0 1-1 0 0,-1-1 0 0 0,1 0 1 0 0,-1 1-1 0 0,0-4 1 0 0,0 5-94 0 0,1 1 0 0 0,-1-1-1 0 0,1 0 1 0 0,-1 0 0 0 0,0 0 0 0 0,1 1-1 0 0,-1-1 1 0 0,0 0 0 0 0,1 1 0 0 0,-1-1 0 0 0,0 0-1 0 0,0 1 1 0 0,0-1 0 0 0,0 1 0 0 0,1-1-1 0 0,-1 1 1 0 0,0 0 0 0 0,0-1 0 0 0,0 1 0 0 0,0 0-1 0 0,0 0 1 0 0,0 0 0 0 0,0-1 0 0 0,-2 1-1 0 0,1 0-158 0 0,-1 0 0 0 0,1 1 0 0 0,-1-1 0 0 0,0 0 0 0 0,1 1 0 0 0,-1-1 0 0 0,1 1 0 0 0,-1 0 0 0 0,1 0-1 0 0,0 0 1 0 0,-1 0 0 0 0,1 0 0 0 0,0 1 0 0 0,0-1 0 0 0,0 1 0 0 0,0-1 0 0 0,-4 4 0 0 0,-2 4 219 0 0,1-1 0 0 0,-12 19 0 0 0,6-10-150 0 0,-2 4-114 0 0,-20 33 0 0 0,29-42 0 0 0,0-1 0 0 0,1 1 0 0 0,1 0 0 0 0,0 0 0 0 0,-2 13 0 0 0,4-12 0 0 0,5-3 0 0 0,-2-9 0 0 0,0 0 0 0 0,0 0 0 0 0,0 0 0 0 0,1 0 0 0 0,-1 0 0 0 0,0-1 0 0 0,1 1 0 0 0,-1 0 0 0 0,1-1 0 0 0,-1 1 0 0 0,1-1 0 0 0,-1 1 0 0 0,1-1 0 0 0,-1 0 0 0 0,1 0 0 0 0,-1 0 0 0 0,1 1 0 0 0,-1-1 0 0 0,1-1 0 0 0,-1 1 0 0 0,1 0 0 0 0,1-1 0 0 0,2 1 0 0 0,0-1 0 0 0,0-1 0 0 0,0 1 0 0 0,0-1 0 0 0,7-3 0 0 0,-1-1 0 0 0,0-1 0 0 0,-1-1 0 0 0,0 1 0 0 0,14-15 0 0 0,31-40 0 0 0,-33 34 0 0 0,-2-1 0 0 0,0-1 0 0 0,14-33 0 0 0,34-100 0 0 0,-62 148 11 0 0,-3 7 51 0 0,0-1 0 0 0,0 0-1 0 0,0 0 1 0 0,-1 0-1 0 0,-1 0 1 0 0,1-11 0 0 0,-2 19-52 0 0,0 1 0 0 0,0 0 1 0 0,0 0-1 0 0,0 0 0 0 0,0 0 1 0 0,0-1-1 0 0,0 1 0 0 0,0 0 0 0 0,0 0 1 0 0,0 0-1 0 0,0 0 0 0 0,0-1 1 0 0,0 1-1 0 0,0 0 0 0 0,0 0 1 0 0,0 0-1 0 0,0 0 0 0 0,0-1 1 0 0,-1 1-1 0 0,1 0 0 0 0,0 0 0 0 0,0 0 1 0 0,0 0-1 0 0,0 0 0 0 0,0 0 1 0 0,-1 0-1 0 0,1-1 0 0 0,0 1 1 0 0,0 0-1 0 0,0 0 0 0 0,0 0 1 0 0,0 0-1 0 0,-1 0 0 0 0,1 0 0 0 0,0 0 1 0 0,0 0-1 0 0,-9 2 527 0 0,-7 6 150 0 0,13-4-687 0 0,-1 0 0 0 0,0 0 0 0 0,1 0 0 0 0,0 1 0 0 0,0-1 0 0 0,0 1 0 0 0,-4 9 0 0 0,-12 36 0 0 0,18-46 0 0 0,-19 63 0 0 0,3 2 0 0 0,-16 125 0 0 0,32-183-179 0 0,0 0 0 0 0,1 0 0 0 0,0 0 1 0 0,1 0-1 0 0,0 0 0 0 0,4 14 0 0 0,6-20-2772 0 0,-1-1 1418 0 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8:31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15 595 11975 0 0,'0'0'267'0'0,"0"0"42"0"0,0 0 17 0 0,0 0-28 0 0,0 0-58 0 0,0 0 491 0 0,-1-2 238 0 0,-1-1-685 0 0,1 1 0 0 0,-1-1 0 0 0,1 0-1 0 0,-1 0 1 0 0,1 0 0 0 0,0 0 0 0 0,0 0-1 0 0,1 0 1 0 0,-1 0 0 0 0,1 0 0 0 0,-1 0 0 0 0,1 0-1 0 0,0-1 1 0 0,0 1 0 0 0,0 0 0 0 0,1 0-1 0 0,0-4 1 0 0,0-14 1014 0 0,2-5-432 0 0,4 1-268 0 0,0 0 0 0 0,2 1 0 0 0,0 0 0 0 0,2 1 0 0 0,25-40 0 0 0,5 0 34 0 0,36-50 376 0 0,-5 2-565 0 0,-63 96 475 0 0,-10 14-438 0 0,-4 7-273 0 0,-14 23-207 0 0,-23 43 0 0 0,37-62 0 0 0,3-7 0 0 0,1 1 0 0 0,-1 0 0 0 0,1 0 0 0 0,0 0 0 0 0,0 0 0 0 0,0 0 0 0 0,0 7 0 0 0,2-1 0 0 0,-1-7 0 0 0,1 1 0 0 0,11 10 0 0 0,-3-5 0 0 0,2 1 0 0 0,-1-1 0 0 0,19 11 0 0 0,7 6 0 0 0,-31-22 0 0 0,-1 1 0 0 0,0-1 0 0 0,0 1 0 0 0,0 0 0 0 0,-1 0 0 0 0,0 1 0 0 0,0-1 0 0 0,0 1 0 0 0,-1-1 0 0 0,1 1 0 0 0,-1 0 0 0 0,-1 0 0 0 0,1 0 0 0 0,-1 0 0 0 0,0 0 0 0 0,0 8 0 0 0,0-10 0 0 0,-1 1 0 0 0,0-1 0 0 0,0 0 0 0 0,-1 1 0 0 0,1-1 0 0 0,-1 0 0 0 0,0 0 0 0 0,0 0 0 0 0,0 0 0 0 0,0 0 0 0 0,-1 0 0 0 0,0 0 0 0 0,0 0 0 0 0,0 0 0 0 0,0 0 0 0 0,0-1 0 0 0,-1 0 0 0 0,0 1 0 0 0,1-1 0 0 0,-1 0 0 0 0,-1 0 0 0 0,1 0 0 0 0,0-1 0 0 0,-5 4 0 0 0,5-4-6 0 0,-1 0 0 0 0,0 0 0 0 0,1 0 0 0 0,-1-1 0 0 0,0 1 0 0 0,0-1 0 0 0,0 0 0 0 0,0 0 0 0 0,0 0-1 0 0,0-1 1 0 0,0 0 0 0 0,-1 1 0 0 0,1-1 0 0 0,0-1 0 0 0,0 1 0 0 0,0-1 0 0 0,0 1 0 0 0,0-1 0 0 0,0 0 0 0 0,0 0 0 0 0,-7-4 0 0 0,10 4-265 0 0,-1 0 0 0 0,0 0 1 0 0,1-1-1 0 0,-1 1 0 0 0,0 0 1 0 0,1-1-1 0 0,0 0 0 0 0,-1 1 1 0 0,1-1-1 0 0,0 0 0 0 0,0 0 1 0 0,0 1-1 0 0,0-1 0 0 0,0 0 1 0 0,0 0-1 0 0,1 0 0 0 0,-1 0 1 0 0,1 0-1 0 0,-1 0 0 0 0,1 0 1 0 0,0-1-1 0 0,0 1 1 0 0,0 0-1 0 0,0 0 0 0 0,0 0 1 0 0,0 0-1 0 0,0 0 0 0 0,1 0 1 0 0,0-3-1 0 0,4-7-7580 0 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8:33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167 156 15663 0 0,'1'-1'719'0'0,"4"-5"-433"0"0,-1-1 0 0 0,1 0 0 0 0,-1 0 1 0 0,-1 0-1 0 0,1 0 0 0 0,-1 0 0 0 0,2-10 0 0 0,3-4 2290 0 0,-8 19-2255 0 0,1-1 0 0 0,-1 1 0 0 0,0 0 0 0 0,0 0 0 0 0,1 0 0 0 0,-2 0-1 0 0,1-1 1 0 0,0 1 0 0 0,0 0 0 0 0,-1 0 0 0 0,1 0 0 0 0,-1 0 0 0 0,-1-4 0 0 0,-2-13 938 0 0,4 17-815 0 0,0 1-289 0 0,0 1-155 0 0,0-1 1 0 0,-1 1-1 0 0,1 0 1 0 0,0-1 0 0 0,0 1-1 0 0,0 0 1 0 0,0 0-1 0 0,0-1 1 0 0,0 1-1 0 0,0 0 1 0 0,0 0-1 0 0,-1-1 1 0 0,1 1-1 0 0,0 0 1 0 0,0 0 0 0 0,0-1-1 0 0,-1 1 1 0 0,1 0-1 0 0,0 0 1 0 0,0 0-1 0 0,-1 0 1 0 0,1-1-1 0 0,0 1 1 0 0,0 0 0 0 0,-1 0-1 0 0,1 0 1 0 0,0 0-1 0 0,-1 0 1 0 0,1 0-1 0 0,0 0 1 0 0,0 0-1 0 0,-1-1 1 0 0,1 1-1 0 0,0 0 1 0 0,-1 0 0 0 0,1 0-1 0 0,0 1 1 0 0,-1-1-1 0 0,-9 4-3 0 0,9-4 2 0 0,-7 3 1 0 0,-1 1 0 0 0,1 0 0 0 0,0 0 0 0 0,0 0 0 0 0,0 1 0 0 0,1 0 0 0 0,0 1 0 0 0,-8 6 0 0 0,1 5 0 0 0,2-1 0 0 0,0 2 0 0 0,0-1 0 0 0,2 2 0 0 0,-9 20 0 0 0,11-23 0 0 0,5-10 0 0 0,0 1 0 0 0,1 0 0 0 0,0 0 0 0 0,0 0 0 0 0,0 1 0 0 0,1-1 0 0 0,1 0 0 0 0,-1 10 0 0 0,2-8 0 0 0,4-1 0 0 0,-2-5 0 0 0,0-1 0 0 0,1 0 0 0 0,-1 0 0 0 0,0 0 0 0 0,1-1 0 0 0,-1 1 0 0 0,1-1 0 0 0,0 0 0 0 0,0 0 0 0 0,-1 0 0 0 0,1 0 0 0 0,0-1 0 0 0,0 1 0 0 0,0-1 0 0 0,5 0 0 0 0,-7 0 0 0 0,0 0 0 0 0,-1 0 0 0 0,1-1 0 0 0,-1 1 0 0 0,1 0 0 0 0,0-1 0 0 0,-1 1 0 0 0,1-1 0 0 0,-1 1 0 0 0,1-1 0 0 0,-1 0 0 0 0,0 1 0 0 0,1-1 0 0 0,1-2 0 0 0,2 0 0 0 0,6-2 0 0 0,-9 4 0 0 0,0 0 0 0 0,0 0 0 0 0,0 1 0 0 0,0-1 0 0 0,0 0 0 0 0,0 0 0 0 0,0-1 0 0 0,-1 1 0 0 0,1 0 0 0 0,-1-1 0 0 0,1 1 0 0 0,-1-1 0 0 0,1 1 0 0 0,-1-1 0 0 0,0 0 0 0 0,1 1 0 0 0,-1-1 0 0 0,0 0 0 0 0,0 0 0 0 0,-1 0 0 0 0,2-3 0 0 0,-1 3 0 0 0,0 1 0 0 0,0-1 0 0 0,0 0 0 0 0,0 0 0 0 0,1 1 0 0 0,-1-1 0 0 0,0 1 0 0 0,1-1 0 0 0,-1 1 0 0 0,1-1 0 0 0,2 0 0 0 0,-2 0 0 0 0,0 0 0 0 0,0 1 0 0 0,0-1 0 0 0,0 0 0 0 0,0 0 0 0 0,-1 0 0 0 0,3-3 0 0 0,3-14 0 0 0,-7 15 0 0 0,1 1 0 0 0,1 0 0 0 0,-1 0 0 0 0,0 0 0 0 0,4-6 0 0 0,35-42 0 0 0,-40 51 0 0 0,0 0 0 0 0,0 0 0 0 0,0 0 0 0 0,0 0 0 0 0,0-1 0 0 0,0 1 0 0 0,0 0 0 0 0,1 0 0 0 0,-1 0 0 0 0,0 0 0 0 0,0 0 0 0 0,0-1 0 0 0,0 1 0 0 0,0 0 0 0 0,0 0 0 0 0,1 0 0 0 0,-1 0 0 0 0,0 0 0 0 0,0 0 0 0 0,0 0 0 0 0,0 0 0 0 0,1 0 0 0 0,-1 0 0 0 0,0 0 0 0 0,0 0 0 0 0,0 0 0 0 0,0 0 0 0 0,1 0 0 0 0,-1 0 0 0 0,0 0 0 0 0,0 0 0 0 0,0 0 0 0 0,0 0 0 0 0,1 0 0 0 0,-1 0 0 0 0,0 0 0 0 0,0 0 0 0 0,0 0 0 0 0,0 0 0 0 0,1 0 0 0 0,-1 0 0 0 0,0 0 0 0 0,0 0 0 0 0,0 0 0 0 0,0 1 0 0 0,0-1 0 0 0,0 0 0 0 0,1 0 0 0 0,-1 0 0 0 0,0 0 0 0 0,0 0 0 0 0,0 0 0 0 0,0 1 0 0 0,0-1 0 0 0,0 0 0 0 0,0 0 0 0 0,0 0 0 0 0,0 0 0 0 0,0 1 0 0 0,1-1 0 0 0,1 8 0 0 0,-1 0 0 0 0,0 0 0 0 0,-1 1 0 0 0,0-1 0 0 0,-1 0 0 0 0,1 1 0 0 0,-2-1 0 0 0,1 0 0 0 0,-1 0 0 0 0,-5 14 0 0 0,-4 29 0 0 0,-1 1 0 0 0,9-43 0 0 0,0 0 0 0 0,3-9 0 0 0,0 0 0 0 0,0 0 0 0 0,-1 0 0 0 0,1 0 0 0 0,0 0 0 0 0,0 1 0 0 0,0-1 0 0 0,0 0 0 0 0,0 0 0 0 0,0 0 0 0 0,0 0 0 0 0,0 1 0 0 0,0-1 0 0 0,0 0 0 0 0,0 0 0 0 0,0 0 0 0 0,0 0 0 0 0,0 1 0 0 0,0-1 0 0 0,0 0 0 0 0,0 0 0 0 0,0 0 0 0 0,0 0 0 0 0,0 1 0 0 0,0-1 0 0 0,0 0 0 0 0,0 0 0 0 0,0 0 0 0 0,0 0 0 0 0,0 0 0 0 0,0 1 0 0 0,1-1 0 0 0,-1 0 0 0 0,0 0 0 0 0,0 0 0 0 0,0 0 0 0 0,0 0 0 0 0,0 0 0 0 0,0 1 0 0 0,1-1 0 0 0,-1 0 0 0 0,0 0 0 0 0,0 0 0 0 0,0 0 0 0 0,0 0 0 0 0,1 0 0 0 0,-1 0 0 0 0,0 0 0 0 0,0 0 0 0 0,0 0 0 0 0,0 0 0 0 0,1 0 0 0 0,-1 0 0 0 0,0 0 0 0 0,0 0 0 0 0,0 0 0 0 0,0 0 0 0 0,1 0 0 0 0,-1 0 0 0 0,0 0 0 0 0,0 0 0 0 0,0 0 0 0 0,0 0 0 0 0,1 0 0 0 0,-1 0 0 0 0,0 0 0 0 0,0-1 0 0 0,0 1 0 0 0,0 0 0 0 0,12-4 0 0 0,-3-1 0 0 0,-1 0 0 0 0,0-1 0 0 0,-1 1 0 0 0,1-2 0 0 0,-1 1 0 0 0,11-14 0 0 0,11-10 0 0 0,56-41 0 0 0,-72 60 0 0 0,-9 8 0 0 0,0-1 0 0 0,0 1 0 0 0,1-1 0 0 0,5-2 0 0 0,0 4 0 0 0,-8 1 0 0 0,2 2 0 0 0,6 8 0 0 0,-7-3 0 0 0,-1-1 0 0 0,1 0 0 0 0,-1 1 0 0 0,0-1 0 0 0,-1 1 0 0 0,1 0 0 0 0,-1 0 0 0 0,-1-1 0 0 0,1 1 0 0 0,-1 10 0 0 0,3 11 0 0 0,-2-4 0 0 0,-1-23 0 0 0,0 1 0 0 0,0-1 0 0 0,0 1 0 0 0,0-1 0 0 0,1 1 0 0 0,-1-1 0 0 0,0 1 0 0 0,0-1 0 0 0,0 0 0 0 0,0 1 0 0 0,0-1 0 0 0,1 1 0 0 0,-1-1 0 0 0,0 1 0 0 0,0-1 0 0 0,1 0 0 0 0,-1 1 0 0 0,0-1 0 0 0,1 1 0 0 0,-1-1 0 0 0,0 0 0 0 0,1 0 0 0 0,-1 1 0 0 0,1-1 0 0 0,-1 0 0 0 0,1 1 0 0 0,-1-1 0 0 0,0 0 0 0 0,1 0 0 0 0,-1 0 0 0 0,1 0 0 0 0,-1 0 0 0 0,1 1 0 0 0,-1-1 0 0 0,1 0 0 0 0,-1 0 0 0 0,1 0 0 0 0,-1 0 0 0 0,1 0 0 0 0,-1 0 0 0 0,1 0 0 0 0,-1-1 0 0 0,1 1 0 0 0,-1 0 0 0 0,1 0 0 0 0,-1 0 0 0 0,1-1 0 0 0,0 1 0 0 0,3-1 0 0 0,0-1 0 0 0,0 1 0 0 0,0-1 0 0 0,0 0 0 0 0,0 0 0 0 0,0 0 0 0 0,-1-1 0 0 0,1 0 0 0 0,-1 1 0 0 0,0-1 0 0 0,4-4 0 0 0,4-3 0 0 0,1-1 0 0 0,-1-1 0 0 0,14-18 0 0 0,4-4 0 0 0,-25 30 0 0 0,1-1 0 0 0,-1 0 0 0 0,1 0 0 0 0,0 1 0 0 0,0 0 0 0 0,0 0 0 0 0,0 0 0 0 0,9-4 0 0 0,-3 5 0 0 0,-10 3 0 0 0,1 1 0 0 0,-1-1 0 0 0,0 1 0 0 0,0 0 0 0 0,0-1 0 0 0,1 1 0 0 0,-1 0 0 0 0,0 0 0 0 0,0-1 0 0 0,0 1 0 0 0,0 0 0 0 0,0 0 0 0 0,0 0 0 0 0,0 0 0 0 0,-1 1 0 0 0,1-1 0 0 0,0 0 0 0 0,-1 0 0 0 0,1 0 0 0 0,0 1 0 0 0,-1-1 0 0 0,0 0 0 0 0,1 0 0 0 0,-1 1 0 0 0,0-1 0 0 0,1 3 0 0 0,0 5 0 0 0,0-1 0 0 0,0 16 0 0 0,-1-19 0 0 0,1 12 0 0 0,-2-1 0 0 0,0 0 0 0 0,-6 26 0 0 0,7-41 0 0 0,0-1 0 0 0,0 0 0 0 0,0 0 0 0 0,-1 0 0 0 0,1 1 0 0 0,0-1 0 0 0,0 0 0 0 0,0 0 0 0 0,1 0 0 0 0,-1 1 0 0 0,0-1 0 0 0,0 0 0 0 0,0 0 0 0 0,0 0 0 0 0,0 1 0 0 0,0-1 0 0 0,0 0 0 0 0,0 0 0 0 0,0 0 0 0 0,0 1 0 0 0,0-1 0 0 0,1 0 0 0 0,-1 0 0 0 0,0 0 0 0 0,0 0 0 0 0,0 0 0 0 0,0 1 0 0 0,0-1 0 0 0,1 0 0 0 0,-1 0 0 0 0,0 0 0 0 0,0 0 0 0 0,0 0 0 0 0,1 0 0 0 0,-1 0 0 0 0,0 0 0 0 0,0 0 0 0 0,0 0 0 0 0,1 0 0 0 0,-1 0 0 0 0,0 0 0 0 0,0 0 0 0 0,0 0 0 0 0,1 0 0 0 0,-1 0 0 0 0,0 0 0 0 0,0 0 0 0 0,0 0 0 0 0,1 0 0 0 0,-1 0 0 0 0,0 0 0 0 0,0 0 0 0 0,0 0 0 0 0,0 0 0 0 0,1 0 0 0 0,-1 0 0 0 0,0 0 0 0 0,0-1 0 0 0,0 1 0 0 0,1 0 0 0 0,11-6 0 0 0,-11 5 0 0 0,5-3 0 0 0,0-1 0 0 0,0 1 0 0 0,8-9 0 0 0,4-4 0 0 0,26-24 0 0 0,-31 28 0 0 0,30-24 0 0 0,-40 33 0 0 0,-2 3 0 0 0,0 0 0 0 0,0 0 0 0 0,0 0 0 0 0,0 1 0 0 0,0-1 0 0 0,0 0 0 0 0,1 0 0 0 0,-1 0 0 0 0,0 1 0 0 0,0-1 0 0 0,1 1 0 0 0,-1-1 0 0 0,2 0 0 0 0,7-2 0 0 0,-9 3 0 0 0,-1 0 0 0 0,0 0 0 0 0,1-1 0 0 0,-1 1 0 0 0,1 0 0 0 0,-1 0 0 0 0,1 0 0 0 0,-1 0 0 0 0,1-1 0 0 0,-1 1 0 0 0,1 0 0 0 0,-1 0 0 0 0,1 0 0 0 0,-1 0 0 0 0,1 0 0 0 0,-1 0 0 0 0,1 1 0 0 0,-1-1 0 0 0,1 0 0 0 0,-1 0 0 0 0,0 0 0 0 0,1 0 0 0 0,-1 0 0 0 0,1 1 0 0 0,-1-1 0 0 0,1 0 0 0 0,-1 0 0 0 0,0 1 0 0 0,1-1 0 0 0,-1 0 0 0 0,0 1 0 0 0,1-1 0 0 0,-1 0 0 0 0,0 1 0 0 0,1-1 0 0 0,-1 1 0 0 0,0-1 0 0 0,0 0 0 0 0,1 1 0 0 0,-1-1 0 0 0,0 1 0 0 0,1 1 0 0 0,10 17 0 0 0,-11-9 0 0 0,-1-4 0 0 0,1 12 0 0 0,-1 1 0 0 0,0-1 0 0 0,-8 33 0 0 0,6-42 0 0 0,8-16 0 0 0,1 0 0 0 0,11-13 0 0 0,6-6 0 0 0,-1 0 0 0 0,0 1 0 0 0,2 1 0 0 0,27-21 0 0 0,-47 43 0 0 0,0-1 0 0 0,1 0 0 0 0,-1 1 0 0 0,1 0 0 0 0,-1 0 0 0 0,7-2 0 0 0,3 2 0 0 0,-11 5 0 0 0,-3-2 0 0 0,1 0 0 0 0,0 0 0 0 0,0 0 0 0 0,-1 0 0 0 0,1-1 0 0 0,0 1 0 0 0,0 0 0 0 0,-1 0 0 0 0,1 0 0 0 0,0 0 0 0 0,-1 0 0 0 0,1 0 0 0 0,-1 0 0 0 0,0 1 0 0 0,1-1 0 0 0,-1 0 0 0 0,0 0 0 0 0,0 0 0 0 0,1 0 0 0 0,-1 0 0 0 0,0 1 0 0 0,0 1 0 0 0,-1 0 0 0 0,2 10 0 0 0,-2 0 0 0 0,0-1 0 0 0,-1 1 0 0 0,-3 15 0 0 0,-3 22 0 0 0,9-30 0 0 0,3-6 0 0 0,0-12 0 0 0,-1-1 0 0 0,-1 1 0 0 0,1 0 0 0 0,0 0 0 0 0,0 0 0 0 0,0-1 0 0 0,0 1 0 0 0,0-1 0 0 0,0 0 0 0 0,0 0 0 0 0,1 0 0 0 0,-1 0 0 0 0,0-1 0 0 0,1 1 0 0 0,3-1 0 0 0,-2 0 0 0 0,1 0 0 0 0,0-1 0 0 0,-1 0 0 0 0,1 0 0 0 0,-1 0 0 0 0,1-1 0 0 0,6-2 0 0 0,-1-1 0 0 0,0-1 0 0 0,-1 0 0 0 0,1 0 0 0 0,-1-1 0 0 0,-1 0 0 0 0,16-15 0 0 0,-3-3 0 0 0,-1-1 0 0 0,-1-1 0 0 0,-1 0 0 0 0,19-38 0 0 0,-1-13 0 0 0,-37 78 3 0 0,0 0-1 0 0,0 0 1 0 0,0 0 0 0 0,0 0-1 0 0,0 0 1 0 0,0 0 0 0 0,0 0-1 0 0,0 0 1 0 0,1 0 0 0 0,-1 0-1 0 0,0 0 1 0 0,0 0-1 0 0,0 0 1 0 0,0 0 0 0 0,0 0-1 0 0,0 1 1 0 0,0-1 0 0 0,0 0-1 0 0,0 0 1 0 0,0 0 0 0 0,0 0-1 0 0,0 0 1 0 0,0 0-1 0 0,0 0 1 0 0,0 0 0 0 0,0 0-1 0 0,0 0 1 0 0,1 0 0 0 0,-1 0-1 0 0,0 0 1 0 0,0 0 0 0 0,0 0-1 0 0,0 0 1 0 0,0 0 0 0 0,0 0-1 0 0,0 0 1 0 0,0 0-1 0 0,0 0 1 0 0,0 0 0 0 0,0 0-1 0 0,0-1 1 0 0,0 1 0 0 0,0 0-1 0 0,0 0 1 0 0,0 0 0 0 0,1 0-1 0 0,-1 0 1 0 0,0 0 0 0 0,0 0-1 0 0,0 0 1 0 0,0 0-1 0 0,0 0 1 0 0,0 0 0 0 0,0 0-1 0 0,0 0 1 0 0,0 0 0 0 0,0 0-1 0 0,0 0 1 0 0,0 0 0 0 0,0 0-1 0 0,0-1 1 0 0,0 1 0 0 0,0 0-1 0 0,0 0 1 0 0,0 0-1 0 0,0 0 1 0 0,1 8 412 0 0,-2 11 433 0 0,-5 46-1027 0 0,3-41-122 0 0,1-1 0 0 0,1 1-1 0 0,3 46 1 0 0,0-64 292 0 0,-2-3 18 0 0,0-1 0 0 0,1 1 0 0 0,-1 0 1 0 0,0-1-1 0 0,0 1 0 0 0,0-1 0 0 0,-1 5 0 0 0,0-4 62 0 0,-1 4 993 0 0,-13 4-271 0 0,7-6-793 0 0,0-1-64 0 0,7-4-273 0 0,1 0-138 0 0,0 0-33 0 0,0 0 65 0 0,18-12 278 0 0,23-13 165 0 0,-11 8 0 0 0,30-23 0 0 0,-52 35-3 0 0,0-1 0 0 0,0 1 0 0 0,1 1 0 0 0,10-5 0 0 0,-2 2 42 0 0,19-12 1 0 0,-35 18 297 0 0,-1 1 138 0 0,0 12 408 0 0,-3-2-1133 0 0,1 1-1 0 0,-8 18 1 0 0,6-21 49 0 0,1 1-1 0 0,1 0 0 0 0,-1 0 1 0 0,-1 14-1 0 0,4-12 202 0 0,4-1 0 0 0,-4-9 0 0 0,0 0 0 0 0,0 0 0 0 0,1 0 0 0 0,-1 0 0 0 0,0 0 0 0 0,1 0 0 0 0,-1 0 0 0 0,1 0 0 0 0,-1 0 0 0 0,1 0 0 0 0,0-1 0 0 0,-1 1 0 0 0,1 0 0 0 0,0 0 0 0 0,-1-1 0 0 0,2 2 0 0 0,1-1 0 0 0,6 5 0 0 0,1-5 0 0 0,-5-1 0 0 0,1 0 0 0 0,-1-1 0 0 0,1 0 0 0 0,-1 0 0 0 0,0-1 0 0 0,0 0 0 0 0,0 1 0 0 0,0-2 0 0 0,6-2 0 0 0,6-5 0 0 0,20-16 0 0 0,-1 1 0 0 0,-10 8 0 0 0,43-36 0 0 0,-69 53 0 0 0,0 0 0 0 0,0 1 0 0 0,0-1 0 0 0,0 0 0 0 0,0 0 0 0 0,0 0 0 0 0,0 0 0 0 0,0 1 0 0 0,0-1 0 0 0,0 0 0 0 0,0 0 0 0 0,0 0 0 0 0,0 0 0 0 0,0 0 0 0 0,0 1 0 0 0,0-1 0 0 0,0 0 0 0 0,0 0 0 0 0,1 0 0 0 0,-1 0 0 0 0,0 0 0 0 0,0 0 0 0 0,0 1 0 0 0,0-1 0 0 0,0 0 0 0 0,0 0 0 0 0,1 0 0 0 0,-1 0 0 0 0,0 0 0 0 0,0 0 0 0 0,0 0 0 0 0,0 0 0 0 0,0 0 0 0 0,1 0 0 0 0,-1 0 0 0 0,0 0 0 0 0,0 0 0 0 0,0 0 0 0 0,0 0 0 0 0,0 0 0 0 0,1 0 0 0 0,-1 0 0 0 0,0 0 0 0 0,0 0 0 0 0,0 0 0 0 0,0 0 0 0 0,1 0 0 0 0,-1 0 0 0 0,0 0 0 0 0,0 0 0 0 0,0 0 0 0 0,0 0 0 0 0,0 0 0 0 0,0 0 0 0 0,1 0 0 0 0,-1-1 0 0 0,0 1 0 0 0,0 0 0 0 0,0 0 0 0 0,0 0 0 0 0,0 0 0 0 0,0 0 0 0 0,0 0 0 0 0,0-1 0 0 0,1 1 0 0 0,-1 0 0 0 0,0 0 0 0 0,0 0 0 0 0,-2 12 0 0 0,2-10 0 0 0,-7 29 0 0 0,-2 0 0 0 0,-24 60 0 0 0,-26 50 0 0 0,50-123 0 0 0,0 0 0 0 0,-1 0 0 0 0,-12 15 0 0 0,21-31 0 0 0,1-7 0 0 0,1 0 0 0 0,0-1 0 0 0,-1 1 0 0 0,2 0 0 0 0,1-7 0 0 0,12-16 459 0 0,1 0 0 0 0,1 1 0 0 0,34-40-1 0 0,-29 37-301 0 0,2 1-157 0 0,1 1 0 0 0,2 1 0 0 0,34-28 0 0 0,-53 49 0 0 0,1 0 0 0 0,-1 1 0 0 0,18-8 0 0 0,-13 9 0 0 0,-8 7 0 0 0,-3-2 0 0 0,0-1 0 0 0,0 1 0 0 0,0 0 0 0 0,0 0 0 0 0,0 0 0 0 0,0 0 0 0 0,0 0 0 0 0,0 1 0 0 0,0-1 0 0 0,-1 1 0 0 0,1-1 0 0 0,0 1 0 0 0,-1-1 0 0 0,1 1 0 0 0,-1 0 0 0 0,0 0 0 0 0,0 0 0 0 0,1-1 0 0 0,-1 1 0 0 0,0 0 0 0 0,-1 1 0 0 0,1-1 0 0 0,0 0 0 0 0,-1 0 0 0 0,1 3 0 0 0,1 1 0 0 0,1 3 0 0 0,-1-1 0 0 0,0 0 0 0 0,-1 1 0 0 0,0-1 0 0 0,0 0 0 0 0,-1 1 0 0 0,0-1 0 0 0,0 1 0 0 0,-3 15 0 0 0,0-15 0 0 0,-1-1 0 0 0,0-5 0 0 0,4-8 0 0 0,3-7 0 0 0,4 0 0 0 0,0-1 0 0 0,0 1 0 0 0,1 0 0 0 0,1 1 0 0 0,13-14 0 0 0,54-46 0 0 0,-66 63 0 0 0,1 1 0 0 0,17-10 0 0 0,1 0 0 0 0,-24 14 0 0 0,0 1 0 0 0,1 0 0 0 0,-1-1 0 0 0,0 2 0 0 0,1-1 0 0 0,-1 0 0 0 0,1 1 0 0 0,-1 0 0 0 0,12 0 0 0 0,-15 1 0 0 0,1 0 0 0 0,-1 0 0 0 0,1 0 0 0 0,-1 0 0 0 0,1 0 0 0 0,-1 1 0 0 0,3 0 0 0 0,3 5 0 0 0,-5-3 0 0 0,-1-1 0 0 0,0 1 0 0 0,1 0 0 0 0,-1 1 0 0 0,0-1 0 0 0,-1 0 0 0 0,1 1 0 0 0,-1-1 0 0 0,1 0 0 0 0,-1 1 0 0 0,0 0 0 0 0,0-1 0 0 0,-1 1 0 0 0,1 0 0 0 0,-1-1 0 0 0,0 8 0 0 0,0 2 0 0 0,-1 0 0 0 0,0 0 0 0 0,-4 15 0 0 0,2-12 0 0 0,-9 26 0 0 0,9-31 0 0 0,6-3 0 0 0,-2-8-94 0 0,-1 1 0 0 0,0-1 0 0 0,1 1 0 0 0,-1-1 1 0 0,1 0-1 0 0,-1 1 0 0 0,0-1 0 0 0,1 0 0 0 0,-1 0 0 0 0,1 0 0 0 0,-1 1 0 0 0,1-1 1 0 0,-1 0-1 0 0,1 0 0 0 0,-1 0 0 0 0,1 0 0 0 0,-1 0 0 0 0,1 0 0 0 0,0 0 0 0 0,-1 0 0 0 0,1 0 1 0 0,-1 0-1 0 0,1 0 0 0 0,-1 0 0 0 0,1 0 0 0 0,0 0 0 0 0,14-7-6599 0 0,-6 0-2095 0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8:35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168 262 10135 0 0,'0'0'464'0'0,"0"-1"-9"0"0,3-13-1017 0 0,-1 1 3697 0 0,0 1-1 0 0,2-1 0 0 0,9-24 1 0 0,-13 36-3061 0 0,0 0 0 0 0,1 0 0 0 0,-1 0 0 0 0,1 0 0 0 0,0-1 0 0 0,-1 1 0 0 0,1 0 0 0 0,0 0 0 0 0,0 0 0 0 0,0 1 0 0 0,1-2 0 0 0,-2 2-24 0 0,0 0 0 0 0,1 0 0 0 0,-1 1 0 0 0,0-1 0 0 0,0 0 0 0 0,0 0 0 0 0,1 1 0 0 0,-1-1 0 0 0,0 0 0 0 0,0 1 0 0 0,0-1 0 0 0,0 0 0 0 0,0 0 0 0 0,0 1 0 0 0,0-1 0 0 0,0 0 0 0 0,0 1 0 0 0,0-1 0 0 0,0 0 0 0 0,0 1 0 0 0,0-1 0 0 0,0 0 0 0 0,0 1 0 0 0,0-1 0 0 0,0 0 0 0 0,0 1 0 0 0,-6 37 2177 0 0,5-33-2107 0 0,-52 254-120 0 0,34-166 0 0 0,-44 127 0 0 0,53-195 0 0 0,5-15 0 0 0,0 1 0 0 0,-3 12 0 0 0,5-16 0 0 0,-4-11 0 0 0,4 2 40 0 0,1 0 0 0 0,0-1-1 0 0,0 1 1 0 0,1 0 0 0 0,-1-1-1 0 0,0 0 1 0 0,1 1 0 0 0,-1-1 0 0 0,1 0-1 0 0,0 0 1 0 0,0 0 0 0 0,0 0 0 0 0,1 0-1 0 0,-1 0 1 0 0,1 0 0 0 0,-1 0 0 0 0,1 0-1 0 0,0 0 1 0 0,1-6 0 0 0,0-6 308 0 0,2 0 0 0 0,6-26-1 0 0,-7 35-302 0 0,14-55-18 0 0,4 1 1 0 0,2 0-1 0 0,2 2 1 0 0,3 1-1 0 0,58-90 1 0 0,-62 111-28 0 0,1 2 0 0 0,43-46 0 0 0,-40 52 0 0 0,-13 13 0 0 0,0 1 0 0 0,27-21 0 0 0,-36 31 0 0 0,0 1 0 0 0,1-1 0 0 0,-1 1 0 0 0,1 1 0 0 0,0-1 0 0 0,0 1 0 0 0,0 0 0 0 0,0 0 0 0 0,1 1 0 0 0,-1 0 0 0 0,0 0 0 0 0,11 0 0 0 0,0 0 65 0 0,-11 1 46 0 0,0 0 0 0 0,0 0 1 0 0,0 0-1 0 0,-1 1 1 0 0,9 1-1 0 0,-11-1-64 0 0,0 0 0 0 0,-1 1 0 0 0,1-1 1 0 0,-1 0-1 0 0,1 1 0 0 0,-1 0 0 0 0,0-1 0 0 0,1 1 0 0 0,-1 0 0 0 0,0 0 0 0 0,0 0 1 0 0,-1 1-1 0 0,1-1 0 0 0,2 4 0 0 0,-1-1-23 0 0,-1 0 0 0 0,1 0 0 0 0,-1 0 0 0 0,0 1 0 0 0,0-1 0 0 0,-1 1 0 0 0,0-1 0 0 0,0 1 0 0 0,0-1 0 0 0,0 1 0 0 0,-1 0 0 0 0,0 0 0 0 0,0-1 0 0 0,-1 1 0 0 0,0 0 0 0 0,0-1 0 0 0,-3 10 0 0 0,2-6-8 0 0,-1-1 0 0 0,0 0 0 0 0,-1 0 0 0 0,0 0 0 0 0,0 0 0 0 0,-1 0 0 0 0,0-1 0 0 0,0 0 0 0 0,0 0 0 0 0,-12 11 0 0 0,8-10-16 0 0,0 0 0 0 0,-1-1 0 0 0,1 0 0 0 0,-1-1 0 0 0,-11 6 0 0 0,7-5-57 0 0,0-1-1 0 0,0-1 1 0 0,0 0 0 0 0,0-1-1 0 0,-1-1 1 0 0,-16 3 0 0 0,21-5-524 0 0,0-1 1 0 0,0 1-1 0 0,1-2 1 0 0,-1 1 0 0 0,0-1-1 0 0,0-1 1 0 0,0 0-1 0 0,-14-5 1 0 0,-12-5-1452 0 0,2-4-15 0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8:37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88 11975 0 0,'0'0'267'0'0,"0"0"42"0"0,0-10 417 0 0,0-47 5196 0 0,0 56-4898 0 0,0 1-69 0 0,0 0-290 0 0,0 0-121 0 0,0 0-28 0 0,0 0-4 0 0,0 0 0 0 0,0 0 0 0 0,0 0 0 0 0,0 0-68 0 0,-2 0-289 0 0,-2 2-153 0 0,0-1 0 0 0,0 1 0 0 0,1 0-1 0 0,-1 1 1 0 0,1-1 0 0 0,-1 0 0 0 0,1 1 0 0 0,-5 5 0 0 0,-6 4 70 0 0,9-8 33 0 0,0 0 0 0 0,1 1 0 0 0,0 0 0 0 0,-1 0 0 0 0,2 0 0 0 0,-1 1 0 0 0,1-1 0 0 0,-6 12 0 0 0,0 4 399 0 0,-6 25-1 0 0,12-36-479 0 0,0-2-24 0 0,2 0 0 0 0,-1 0 0 0 0,1 0 0 0 0,0 1 0 0 0,1-1 0 0 0,0 0 0 0 0,0 1 0 0 0,0-1 0 0 0,2 0 0 0 0,-1 0 0 0 0,1 1 0 0 0,0-1 0 0 0,4 10 0 0 0,1-5 0 0 0,-2-11 0 0 0,-3-1 0 0 0,1 0 0 0 0,0 0 0 0 0,1 0 0 0 0,-1 0 0 0 0,0 0 0 0 0,1 0 0 0 0,-1-1 0 0 0,1 1 0 0 0,-1-1 0 0 0,1 0 0 0 0,-1 0 0 0 0,1 0 0 0 0,-1-1 0 0 0,0 1 0 0 0,1-1 0 0 0,-1 0 0 0 0,1 0 0 0 0,-1 0 0 0 0,0 0 0 0 0,0-1 0 0 0,0 1 0 0 0,4-3 0 0 0,1-1 0 0 0,-1 0 0 0 0,0 0 0 0 0,0 0 0 0 0,0-1 0 0 0,-1 0 0 0 0,1 0 0 0 0,5-9 0 0 0,1-2 256 0 0,-1 0 0 0 0,0 0 0 0 0,16-35 0 0 0,-25 45-188 0 0,0 0 1 0 0,-1 0-1 0 0,0-1 0 0 0,0 1 0 0 0,-1 0 1 0 0,0-1-1 0 0,0 1 0 0 0,-1-1 0 0 0,0 1 1 0 0,0-1-1 0 0,-1 1 0 0 0,0-1 1 0 0,0 1-1 0 0,-3-9 0 0 0,4 12-65 0 0,-2 1 1 0 0,1-1-1 0 0,0 1 0 0 0,-1 0 1 0 0,1-1-1 0 0,-1 1 0 0 0,0 0 1 0 0,0 0-1 0 0,-4-4 0 0 0,5 6-11 0 0,-1-1-1 0 0,1 1 0 0 0,-1 0 0 0 0,0 0 1 0 0,0 0-1 0 0,1 0 0 0 0,-1 0 0 0 0,0 0 0 0 0,0 1 1 0 0,0-1-1 0 0,0 1 0 0 0,0-1 0 0 0,0 1 1 0 0,0 0-1 0 0,0 0 0 0 0,0-1 0 0 0,0 2 1 0 0,-4-1-1 0 0,4 0-214 0 0,-1 1 1 0 0,1 0 0 0 0,-1-1-1 0 0,1 1 1 0 0,-1 0-1 0 0,1 0 1 0 0,0 0 0 0 0,-1 1-1 0 0,-2 2 1 0 0,-1-1-214 0 0,-8 4-587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0:49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 13823 0 0,'0'0'630'0'0,"0"0"-13"0"0,1 1-184 0 0,3 0 379 0 0,-1 0 0 0 0,1 0-1 0 0,0-1 1 0 0,-1 1 0 0 0,5-1 0 0 0,29-4 2099 0 0,-27 2-2156 0 0,-1 0 0 0 0,16 0 0 0 0,-17 3-738 0 0,1 4-17 0 0,-8-5 31 0 0,0 0 0 0 0,0 1 0 0 0,0 0 0 0 0,0-1 0 0 0,0 1 0 0 0,0 0 0 0 0,0-1 0 0 0,-1 1 0 0 0,1 0 0 0 0,0 0 0 0 0,-1-1 0 0 0,1 1 0 0 0,0 0 0 0 0,-1 0 0 0 0,1 0 0 0 0,-1 0 0 0 0,0 0 0 0 0,1 0 0 0 0,-1 0 0 0 0,0 0 0 0 0,1 0 0 0 0,-1 0 0 0 0,0 2-1 0 0,0 0 158 0 0,0 1-155 0 0,1-1 1 0 0,-2 1 0 0 0,1-1 0 0 0,0 1-1 0 0,-1 0 1 0 0,1-1 0 0 0,-1 1 0 0 0,0-1-1 0 0,0 0 1 0 0,-1 1 0 0 0,1-1-1 0 0,-1 0 1 0 0,0 0 0 0 0,1 0 0 0 0,-1 0-1 0 0,-4 5 1 0 0,-5 4 131 0 0,0 0-1 0 0,-18 15 1 0 0,12-12-115 0 0,10-9-50 0 0,-1 0 0 0 0,1-1 0 0 0,-12 7 0 0 0,9-7 0 0 0,1 2 0 0 0,-1-1 0 0 0,1 2 0 0 0,-10 9 0 0 0,19-17 0 0 0,-1 0 0 0 0,1 0 0 0 0,0 0 0 0 0,0 1 0 0 0,0-1 0 0 0,0 0 0 0 0,0 0 0 0 0,-1 0 0 0 0,1 0 0 0 0,0 0 0 0 0,0 0 0 0 0,0 1 0 0 0,0-1 0 0 0,0 0 0 0 0,0 0 0 0 0,0 0 0 0 0,0 0 0 0 0,0 1 0 0 0,0-1 0 0 0,-1 0 0 0 0,1 0 0 0 0,0 0 0 0 0,0 0 0 0 0,0 1 0 0 0,0-1 0 0 0,0 0 0 0 0,0 0 0 0 0,0 0 0 0 0,0 1 0 0 0,1-1 0 0 0,-1 0 0 0 0,0 0 0 0 0,0 0 0 0 0,0 0 0 0 0,0 1 0 0 0,0-1 0 0 0,0 0 0 0 0,0 0 0 0 0,0 0 0 0 0,0 0 0 0 0,0 0 0 0 0,1 1 0 0 0,-1-1 0 0 0,0 0 0 0 0,0 0 0 0 0,0 0 0 0 0,0 0 0 0 0,0 0 0 0 0,0 0 0 0 0,1 0 0 0 0,-1 1 0 0 0,0-1 0 0 0,0 0 0 0 0,0 0 0 0 0,0 0 0 0 0,1 0 0 0 0,-1 0 0 0 0,0 0 0 0 0,12 2 0 0 0,-10-2 0 0 0,9 1 0 0 0,1 1 0 0 0,21-2 0 0 0,11-1 0 0 0,-34 2 0 0 0,1 1 0 0 0,-2-3 0 0 0,-1-1 0 0 0,8-3-829 0 0,-15 5-125 0 0,-1 0-1558 0 0,0 0-6017 0 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8:38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0 631 11975 0 0,'0'0'267'0'0,"0"0"42"0"0,0 0 17 0 0,0 0-28 0 0,0 0 12 0 0,1-1 778 0 0,8-9 1355 0 0,-1 0 0 0 0,12-20 1 0 0,-11 16-1178 0 0,15-18 0 0 0,-8 12-948 0 0,1-1 0 0 0,-2 0 0 0 0,-1-1 0 0 0,-1-1 0 0 0,-1-1 0 0 0,-1 1 0 0 0,-1-2 0 0 0,-1 1 0 0 0,8-33 0 0 0,-16 48-318 0 0,-1 4 0 0 0,-2 6 0 0 0,-2 4 0 0 0,-14 33 0 0 0,1 0 0 0 0,2 0 0 0 0,2 2 0 0 0,1 0 0 0 0,-7 50 0 0 0,11-33 0 0 0,8-52 0 0 0,-1 1 0 0 0,1 0 0 0 0,1 0 0 0 0,-1 0 0 0 0,1 0 0 0 0,0 0 0 0 0,3 8 0 0 0,1-4 0 0 0,2-3 0 0 0,-5-6 0 0 0,1 0 0 0 0,-1-1 0 0 0,0 1 0 0 0,0-1 0 0 0,0 1 0 0 0,1-1 0 0 0,-1 0 0 0 0,0 0 0 0 0,1 0 0 0 0,-1 0 0 0 0,0 0 0 0 0,0 0 0 0 0,1-1 0 0 0,-1 1 0 0 0,0-1 0 0 0,0 0 0 0 0,4-1 0 0 0,3-2 0 0 0,-1 0 0 0 0,15-11 0 0 0,-18 12 0 0 0,8-6 0 0 0,-1-1 0 0 0,0-1 0 0 0,-1 0 0 0 0,19-23 0 0 0,-10 8 0 0 0,22-38 0 0 0,-26 37 0 0 0,-1-1 0 0 0,-1 0 0 0 0,-2-1 0 0 0,15-49 0 0 0,12-67 0 0 0,-37 139 11 0 0,-1-1-1 0 0,0 0 1 0 0,-1 0 0 0 0,0-8-1 0 0,0 13 9 0 0,0 0 352 0 0,0 2 117 0 0,0 0 21 0 0,0 0-66 0 0,-7 12-278 0 0,3-4-200 0 0,0 0 0 0 0,0 1 1 0 0,1-1-1 0 0,0 1 0 0 0,-3 14 0 0 0,-4 49-405 0 0,6-36 213 0 0,0-11 88 0 0,2 0-1 0 0,1 0 1 0 0,0 0-1 0 0,2 0 1 0 0,1 0-1 0 0,1-1 1 0 0,10 42-1 0 0,-12-63 140 0 0,0 1 0 0 0,0-1 0 0 0,-1 1 0 0 0,0-1 0 0 0,1 1 0 0 0,-1-1 0 0 0,-1 8 0 0 0,1 6-70 0 0,3-15-151 0 0,-2-1 69 0 0,0 0-336 0 0,1-1-21 0 0,2 1 479 0 0,0 0-1 0 0,0-1 1 0 0,1 0 0 0 0,-1 0-1 0 0,0 0 1 0 0,0 0-1 0 0,0 0 1 0 0,0-1 0 0 0,0 0-1 0 0,0 0 1 0 0,0 0-1 0 0,0-1 1 0 0,0 1 0 0 0,0-1-1 0 0,-1 0 1 0 0,1 0-1 0 0,0 0 1 0 0,-1 0 0 0 0,4-4-1 0 0,-2 2 31 0 0,4-3 0 0 0,-1-1 0 0 0,0 0 0 0 0,0 0 0 0 0,-1 0 0 0 0,8-12 0 0 0,22-34 240 0 0,13-20 396 0 0,-8 2-78 0 0,56-131 0 0 0,-85 171-558 0 0,-6 16 0 0 0,0 0 0 0 0,4-19 0 0 0,-34 87 0 0 0,14-26 0 0 0,-80 254 0 0 0,61-157 0 0 0,24-99 0 0 0,1 1 0 0 0,1 1 0 0 0,1 24 0 0 0,2-47 0 0 0,-1 0 0 0 0,0 0 0 0 0,0 0 0 0 0,1 0 0 0 0,0 0 0 0 0,-1 0 0 0 0,1 0 0 0 0,0 0 0 0 0,0-1 0 0 0,1 1 0 0 0,-1 0 0 0 0,1-1 0 0 0,-1 1 0 0 0,1-1 0 0 0,0 1 0 0 0,0-1 0 0 0,0 0 0 0 0,0 0 0 0 0,4 4 0 0 0,-3-5 0 0 0,0 1 0 0 0,1-1 0 0 0,-1 1 0 0 0,0-1 0 0 0,0 0 0 0 0,1 0 0 0 0,-1 0 0 0 0,1-1 0 0 0,-1 1 0 0 0,0-1 0 0 0,1 0 0 0 0,-1 0 0 0 0,1 0 0 0 0,-1 0 0 0 0,1-1 0 0 0,5-1 0 0 0,1 0 0 0 0,-1-1 0 0 0,0-1 0 0 0,0 0 0 0 0,0 0 0 0 0,0 0 0 0 0,-1-1 0 0 0,13-10 0 0 0,50-48 0 0 0,-64 57 0 0 0,5-7 0 0 0,-1-1 0 0 0,0 0 0 0 0,-1-1 0 0 0,-1 0 0 0 0,0 0 0 0 0,13-33 0 0 0,-17 37 0 0 0,-1 0 0 0 0,-1 0 0 0 0,0 0 0 0 0,0-1 0 0 0,2-21 0 0 0,-5 33 0 0 0,0 0 0 0 0,0 0 0 0 0,0-1 0 0 0,0 1 0 0 0,0 0 0 0 0,0-1 0 0 0,0 1 0 0 0,0 0 0 0 0,0-1 0 0 0,0 1 0 0 0,0 0 0 0 0,0 0 0 0 0,-1-1 0 0 0,1 1 0 0 0,0 0 0 0 0,0-1 0 0 0,0 1 0 0 0,0 0 0 0 0,-1 0 0 0 0,1-1 0 0 0,0 1 0 0 0,0 0 0 0 0,0 0 0 0 0,-1 0 0 0 0,1-1 0 0 0,-2 1 0 0 0,0 0 0 0 0,1 0 0 0 0,-1 1 0 0 0,0-1 0 0 0,1 0 0 0 0,-1 1 0 0 0,1-1 0 0 0,-1 1 0 0 0,0-1 0 0 0,1 1 0 0 0,-1 0 0 0 0,1-1 0 0 0,-1 1 0 0 0,1 0 0 0 0,0 0 0 0 0,-2 1 0 0 0,-23 20 0 0 0,21-16 0 0 0,0 0 0 0 0,0 1 0 0 0,1-1 0 0 0,0 1 0 0 0,0 0 0 0 0,0 0 0 0 0,-2 8 0 0 0,1 0 0 0 0,0 0 0 0 0,-4 24 0 0 0,7-29 0 0 0,0 0 0 0 0,1 1 0 0 0,1-1 0 0 0,1 15 0 0 0,-1-23 0 0 0,0 1 0 0 0,0 0 0 0 0,1-1 0 0 0,0 1 0 0 0,-1-1 0 0 0,1 1 0 0 0,0 0 0 0 0,0-1 0 0 0,0 0 0 0 0,1 1 0 0 0,-1-1 0 0 0,0 0 0 0 0,1 1 0 0 0,0-1 0 0 0,-1 0 0 0 0,1 0 0 0 0,0 0 0 0 0,0-1 0 0 0,0 1 0 0 0,1 0 0 0 0,3 2 0 0 0,-1-2 0 0 0,0 0 0 0 0,0-1 0 0 0,1 1 0 0 0,-1-1 0 0 0,1 0 0 0 0,-1-1 0 0 0,1 1 0 0 0,-1-1 0 0 0,1 0 0 0 0,-1 0 0 0 0,1-1 0 0 0,-1 0 0 0 0,1 0 0 0 0,-1 0 0 0 0,0 0 0 0 0,1-1 0 0 0,-1 0 0 0 0,0 0 0 0 0,5-3 0 0 0,6-3 0 0 0,-1-1 0 0 0,0-1 0 0 0,0-1 0 0 0,21-19 0 0 0,-18 11 369 0 0,0-1 0 0 0,-2-1 0 0 0,0 0 0 0 0,13-26 0 0 0,-10 18-182 0 0,5-13-171 0 0,-23 39-16 0 0,-5 6 0 0 0,-6 11 0 0 0,8-8 0 0 0,0-1 0 0 0,1 1 0 0 0,0 0 0 0 0,1-1 0 0 0,-1 1 0 0 0,1 0 0 0 0,0-1 0 0 0,0 1 0 0 0,1 0 0 0 0,-1-1 0 0 0,1 1 0 0 0,0 0 0 0 0,1-1 0 0 0,0 1 0 0 0,0-1 0 0 0,0 0 0 0 0,0 0 0 0 0,1 0 0 0 0,0 0 0 0 0,0 0 0 0 0,0 0 0 0 0,0-1 0 0 0,9 9 0 0 0,23 21 0 0 0,-24-24 0 0 0,0 1 0 0 0,0 0 0 0 0,-1 1 0 0 0,17 24 0 0 0,-21-23 0 0 0,0 2 0 0 0,-5-13 0 0 0,-1-1 0 0 0,1-1 0 0 0,-1 1 0 0 0,0 0 0 0 0,0-1 0 0 0,0 1 0 0 0,1 0 0 0 0,-1-1 0 0 0,0 1 0 0 0,0 0 0 0 0,0 0 0 0 0,0-1 0 0 0,0 1 0 0 0,0 0 0 0 0,0-1 0 0 0,-1 1 0 0 0,1 0 0 0 0,0-1 0 0 0,0 1 0 0 0,0 0 0 0 0,-1-1 0 0 0,1 1 0 0 0,0 0 0 0 0,-1-1 0 0 0,0 2 0 0 0,0 0 0 0 0,0 0 30 0 0,-1 1 0 0 0,1-1 0 0 0,-1 1 0 0 0,1-1 0 0 0,-1 0 0 0 0,0 0 0 0 0,0 0 0 0 0,0 1 0 0 0,0-2 0 0 0,0 1 0 0 0,0 0 0 0 0,-1 0 0 0 0,1-1 0 0 0,-1 1 0 0 0,1-1 0 0 0,-1 0 0 0 0,1 0 0 0 0,-1 0 0 0 0,0 0 0 0 0,1 0 0 0 0,-1-1 1 0 0,0 1-1 0 0,0-1 0 0 0,0 1 0 0 0,0-1 0 0 0,1 0 0 0 0,-1 0 0 0 0,0-1 0 0 0,0 1 0 0 0,-4-1 0 0 0,-13-4-132 0 0,-24-10 0 0 0,24 6-3015 0 0,1-3-3721 0 0,8 3-1950 0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8:40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0 369 10135 0 0,'16'-33'231'0'0,"-13"26"29"0"0,-6-12 348 0 0,2 17-600 0 0,1 0 0 0 0,-1-1 0 0 0,1 1 0 0 0,-1 0-1 0 0,1 0 1 0 0,0 0 0 0 0,0 0 0 0 0,0 0 0 0 0,0 0 0 0 0,0-1 0 0 0,0 1 0 0 0,2-4 0 0 0,21-51 4104 0 0,20-25 924 0 0,-35 68-4666 0 0,2-7 826 0 0,-1 1 0 0 0,7-26 0 0 0,-13 36-688 0 0,-2 9-64 0 0,5-16-272 0 0,-4 9-100 0 0,-2 6 299 0 0,0 2 117 0 0,0 0 21 0 0,0 0-66 0 0,0 2-294 0 0,-45 102-133 0 0,36-84-16 0 0,2 1 0 0 0,0-1 0 0 0,1 2 0 0 0,1-1 0 0 0,-3 24 0 0 0,3-15 0 0 0,-3 10 0 0 0,2-12 0 0 0,-3 30 0 0 0,8-55 0 0 0,3 14 0 0 0,0-7 0 0 0,1 0 0 0 0,2-3 0 0 0,-1-4 0 0 0,1-1 0 0 0,-1 0 0 0 0,0 0 0 0 0,0 0 0 0 0,1-1 0 0 0,-1 1 0 0 0,1-1 0 0 0,0 0 0 0 0,-1 0 0 0 0,1-1 0 0 0,0 1 0 0 0,-1-1 0 0 0,7-1 0 0 0,9 0 0 0 0,33-7 0 0 0,-49 8 0 0 0,164-32 0 0 0,-159 30 0 0 0,-2-1-64 0 0,-5 3-273 0 0,-2 0-138 0 0,0 0-33 0 0,0 0-140 0 0,-6-8-4417 0 0,1 3-136 0 0,0-3-1437 0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8:41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27 102 11975 0 0,'-10'4'1200'0'0,"9"-3"-1030"0"0,-2 1-427 0 0,-9 0 2468 0 0,29-1 265 0 0,12 0-885 0 0,50-18-763 0 0,-58 11-159 0 0,8 1-106 0 0,-21 4-551 0 0,0 0-1 0 0,0-1 0 0 0,10-3 0 0 0,-5 0-398 0 0,1-1 0 0 0,15-8-1 0 0,-25 11-121 0 0,0 0 0 0 0,0 0 0 0 0,0 0 0 0 0,-1 0 0 0 0,1-1 0 0 0,3-3 0 0 0,-6 2-1015 0 0,1-14-11 0 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8:41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13823 0 0,'0'0'315'0'0,"0"0"45"0"0,1 0 21 0 0,40-13 75 0 0,-35 10-107 0 0,0 1 0 0 0,0 1 0 0 0,9-3 0 0 0,12-2 1097 0 0,3-3 211 0 0,48-7 0 0 0,-52 11-1677 0 0,28-2 20 0 0,-53 7-9 0 0,0-1-1 0 0,0 1 1 0 0,0 0-1 0 0,0 0 1 0 0,1 0-1 0 0,-1 0 1 0 0,0 0-1 0 0,0 0 0 0 0,0 0 1 0 0,0 0-1 0 0,1 1 1 0 0,-1-1-1 0 0,0 0 1 0 0,0 1-1 0 0,0-1 1 0 0,0 0-1 0 0,0 1 1 0 0,0 0-1 0 0,0-1 1 0 0,0 1-1 0 0,0 0 1 0 0,0-1-1 0 0,0 1 1 0 0,1 1-1 0 0,1 1-704 0 0,5 2-4240 0 0,-7-4-1732 0 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8:41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493 89 17503 0 0,'0'0'399'0'0,"0"0"60"0"0,0 0 21 0 0,0 0-59 0 0,1-1-413 0 0,-1 1 0 0 0,0 0 0 0 0,1 0 0 0 0,-1-1 0 0 0,1 1 0 0 0,-1 0 0 0 0,0-1 0 0 0,0 1 0 0 0,1 0 1 0 0,-1-1-1 0 0,0 1 0 0 0,0-1 0 0 0,1 1 0 0 0,-1 0 0 0 0,0-1 0 0 0,0 1 0 0 0,0-1 0 0 0,0 1 0 0 0,1-1 0 0 0,-1-1 19 0 0,-1 1 1 0 0,1-1-1 0 0,0 1 0 0 0,0-1 0 0 0,-1 1 1 0 0,1 0-1 0 0,-1-1 0 0 0,1 1 0 0 0,-1-1 1 0 0,0 1-1 0 0,1 0 0 0 0,-1-1 0 0 0,0 1 1 0 0,0 0-1 0 0,0 0 0 0 0,0 0 1 0 0,-1-2-1 0 0,-21-18 2332 0 0,17 17-2166 0 0,1 0 1 0 0,-1 1 0 0 0,0-1 0 0 0,0 1 0 0 0,0 0-1 0 0,0 1 1 0 0,0 0 0 0 0,-1-1 0 0 0,1 2 0 0 0,-1-1-1 0 0,1 1 1 0 0,-1 0 0 0 0,0 1 0 0 0,1-1 0 0 0,-1 1-1 0 0,-9 1 1 0 0,5 0-194 0 0,1-1 0 0 0,-1 2 0 0 0,0-1 0 0 0,1 1 0 0 0,-1 1 0 0 0,1 0 0 0 0,0 1 0 0 0,0-1 0 0 0,0 2 0 0 0,0 0 0 0 0,1 0 0 0 0,-1 1 0 0 0,-11 9 0 0 0,13-8 0 0 0,3-3 0 0 0,1 0 0 0 0,-1 0 0 0 0,1 1 0 0 0,-4 4 0 0 0,7-7 0 0 0,0 0 0 0 0,0 0 0 0 0,0-1 0 0 0,0 1 0 0 0,1 0 0 0 0,-1 0 0 0 0,0 0 0 0 0,1 0 0 0 0,-1 0 0 0 0,1 0 0 0 0,0 0 0 0 0,0 0 0 0 0,0 1 0 0 0,0-1 0 0 0,0 0 0 0 0,0 2 0 0 0,7 34 0 0 0,2 62 0 0 0,-15-41 0 0 0,3-30 0 0 0,0-11-358 0 0,0-1 1 0 0,-11 29-1 0 0,7-24 47 0 0,-1 0 155 0 0,-1-1 0 0 0,-1 1 0 0 0,-14 20-1 0 0,-11 25 174 0 0,-5 3-17 0 0,39-68 3 0 0,0-1 0 0 0,0 0 1 0 0,1 1-1 0 0,-1-1 0 0 0,1 1 0 0 0,-1-1 0 0 0,1 1 0 0 0,0-1 1 0 0,0 4-1 0 0,3 2 201 0 0,-2-5-39 0 0,0 0 310 0 0,3-2-346 0 0,0 1 0 0 0,0-1 0 0 0,1 1-1 0 0,7 3 1 0 0,11 2-1042 0 0,-9-5 1400 0 0,0 0 0 0 0,0-1 0 0 0,28-4 0 0 0,-8 1-1780 0 0,5 1-5634 0 0,-39 2 4880 0 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8:42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15663 0 0,'0'0'719'0'0,"1"-2"-20"0"0,2 0-604 0 0,-1 0 0 0 0,1-1 0 0 0,0 1-1 0 0,0 0 1 0 0,0 1 0 0 0,0-1 0 0 0,0 0 0 0 0,1 1 0 0 0,-1 0 0 0 0,0-1 0 0 0,1 1 0 0 0,-1 1 0 0 0,1-1 0 0 0,5 0 0 0 0,-6 1 141 0 0,0 0 0 0 0,-1 0 0 0 0,1 0 0 0 0,0 0 0 0 0,-1 1 0 0 0,1 0 0 0 0,-1-1 0 0 0,1 1 0 0 0,-1 0 1 0 0,1 0-1 0 0,-1 0 0 0 0,1 0 0 0 0,-1 1 0 0 0,0-1 0 0 0,0 1 0 0 0,0-1 0 0 0,0 1 0 0 0,0 0 0 0 0,0 0 0 0 0,3 4 0 0 0,2 4-134 0 0,0 1 0 0 0,-1-1 0 0 0,-1 2 0 0 0,1-1-1 0 0,-2 1 1 0 0,0-1 0 0 0,5 21 0 0 0,-2 8 465 0 0,3 41-1 0 0,-5-32-409 0 0,-4-29-146 0 0,-1-14-21 0 0,0-1-1 0 0,1 1 0 0 0,0 0 0 0 0,0 0 1 0 0,0 0-1 0 0,4 8 0 0 0,-5-13-326 0 0,0-1-138 0 0,0 0-33 0 0,3 0-318 0 0,1-1 204 0 0,-1-1-2614 0 0,5-3-3928 0 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8:42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 17503 0 0,'0'0'399'0'0,"0"0"60"0"0,0 0 21 0 0,0 0-59 0 0,-7 5-260 0 0,-11 5 692 0 0,1 1 0 0 0,1 1 1 0 0,0 0-1 0 0,0 1 0 0 0,1 1 0 0 0,-20 24 0 0 0,-57 77-690 0 0,78-95-161 0 0,1 0 0 0 0,1 1 0 0 0,1 1-1 0 0,-9 23 1 0 0,18-40-13 0 0,0 0 0 0 0,1 0 0 0 0,-1 0 0 0 0,1 0 0 0 0,0 0-1 0 0,1 0 1 0 0,-1 0 0 0 0,1 0 0 0 0,0 0 0 0 0,0 0 0 0 0,2 8 0 0 0,-1-11-183 0 0,-1-1 1 0 0,1 1-1 0 0,0-1 0 0 0,0 0 1 0 0,0 1-1 0 0,0-1 0 0 0,0 0 1 0 0,0 0-1 0 0,0 1 0 0 0,1-1 1 0 0,1 1-1 0 0,0 0-142 0 0,7 6-687 0 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8:42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0 397 17503 0 0,'0'0'399'0'0,"2"-1"60"0"0,9-6-49 0 0,-1 0 1 0 0,0-1-1 0 0,0 0 1 0 0,11-12-1 0 0,1-7 2857 0 0,5 1 108 0 0,-27 26-3326 0 0,0 0 0 0 0,0 0 0 0 0,0-1 0 0 0,0 1 0 0 0,0 0 0 0 0,0 0 1 0 0,0 0-1 0 0,1 0 0 0 0,-1-1 0 0 0,0 1 0 0 0,0 0 0 0 0,0 0 0 0 0,0 0 0 0 0,1 0 0 0 0,-1 0 1 0 0,0 0-1 0 0,0-1 0 0 0,0 1 0 0 0,1 0 0 0 0,-1 0 0 0 0,0 0 0 0 0,0 0 0 0 0,0 0 0 0 0,1 0 1 0 0,-1 0-1 0 0,0 0 0 0 0,0 0 0 0 0,0 0 0 0 0,1 0 0 0 0,-1 0 0 0 0,0 0 0 0 0,0 0 0 0 0,0 0 1 0 0,1 0-1 0 0,-1 0 0 0 0,0 1 0 0 0,-9 15 742 0 0,-74 114-791 0 0,80-123 0 0 0,0 0 0 0 0,0 0 0 0 0,0 1 0 0 0,1-1 0 0 0,0 0 0 0 0,-1 10 0 0 0,3-16-11 0 0,-1 0 1 0 0,1 0-1 0 0,0 0 0 0 0,0 0 0 0 0,0 0 0 0 0,0 0 1 0 0,1 0-1 0 0,-1 0 0 0 0,0 0 0 0 0,0 0 1 0 0,1 0-1 0 0,0 1 0 0 0,3 1-445 0 0,-3-3 223 0 0,0 0 63 0 0,1 1 1 0 0,-1 0-1 0 0,1-1 0 0 0,-1 0 1 0 0,1 1-1 0 0,-1-1 0 0 0,1 0 1 0 0,-1 0-1 0 0,1 0 1 0 0,0 0-1 0 0,-1 0 0 0 0,1 0 1 0 0,-1 0-1 0 0,1 0 1 0 0,-1-1-1 0 0,1 1 0 0 0,1-1 1 0 0,29-14-3618 0 0,-6 0 1751 0 0,-3-3-11 0 0</inkml:trace>
  <inkml:trace contextRef="#ctx0" brushRef="#br0" timeOffset="1">214 4 11975 0 0,'-18'-4'528'0'0,"18"4"112"0"0,0 0-512 0 0,0 0-128 0 0,-7 6 0 0 0,0-3 0 0 0,-1 1 0 0 0,8-4 0 0 0,0 0 0 0 0,0 0 0 0 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8:43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19351 0 0,'0'0'886'0'0,"0"0"-21"0"0,0 0-480 0 0,0 0 33 0 0,0 0 77 0 0,2 0 16 0 0,24 0 622 0 0,32 0 374 0 0,-28 4-1502 0 0,-1 1 1 0 0,43 12-1 0 0,-58-13-5 0 0,-1-1 0 0 0,1-1 0 0 0,0 0 0 0 0,15 0 0 0 0,-12 1 210 0 0,-15-2 23 0 0,0 0 255 0 0,-1 1 21 0 0,1 0-491 0 0,0 0 1 0 0,-1 0-1 0 0,1 0 1 0 0,-1 0-1 0 0,1 1 0 0 0,-1-1 1 0 0,0 1-1 0 0,0-1 1 0 0,0 1-1 0 0,0-1 0 0 0,0 1 1 0 0,0 4-1 0 0,0-1 14 0 0,-1 0 0 0 0,0 0 1 0 0,0-1-1 0 0,0 1 0 0 0,-2 9 0 0 0,-2 0 12 0 0,0 0 0 0 0,0 0 0 0 0,-13 25 0 0 0,8-21-44 0 0,1 1 0 0 0,0 0 0 0 0,1 1 0 0 0,1-1 0 0 0,-4 31 0 0 0,6-31 0 0 0,-8 29 0 0 0,6-28 0 0 0,-3 25 0 0 0,0 40 0 0 0,4 114 0 0 0,3-193 0 0 0,-4-1 0 0 0,4-5 0 0 0,-10 3 0 0 0,0-2 0 0 0,9-1 0 0 0,0-1 0 0 0,0 1 0 0 0,-1-1 0 0 0,1 0 0 0 0,0 0 0 0 0,-1 0 0 0 0,1 0 0 0 0,0-1 0 0 0,-1 1 0 0 0,1-1 0 0 0,0 0 0 0 0,0 0 0 0 0,0 0 0 0 0,-6-3 0 0 0,2 1 0 0 0,4 2 0 0 0,0 0 0 0 0,0 0 0 0 0,0-1 0 0 0,-1 0 0 0 0,1 1 0 0 0,1-1 0 0 0,-1 0 0 0 0,-4-4 0 0 0,-5-3-2250 0 0,11 9 1971 0 0,1 0 0 0 0,0 0 0 0 0,-1 0 0 0 0,1 0 0 0 0,0-1 0 0 0,-1 1 0 0 0,1 0 0 0 0,0 0 0 0 0,-1-1 0 0 0,1 1 0 0 0,0 0 0 0 0,0-1 0 0 0,-1 1 0 0 0,1 0 0 0 0,0-1 0 0 0,0 1 0 0 0,-1 0 0 0 0,1-1 0 0 0,0 1 0 0 0,0 0 0 0 0,0-1 1 0 0,0 0-1 0 0,-3-6-7879 0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8:43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21191 0 0,'0'0'969'0'0,"0"0"-18"0"0,1-2-612 0 0,0 0-227 0 0,1 0 1 0 0,0 0-1 0 0,0 0 1 0 0,0 0-1 0 0,0 0 1 0 0,1 0-1 0 0,-1 1 1 0 0,0-1-1 0 0,1 0 1 0 0,0 1 0 0 0,-1 0-1 0 0,6-2 1 0 0,40-10 3322 0 0,-22 7-2736 0 0,-5 1-391 0 0,39-4 0 0 0,-26 7-294 0 0,-18 2-53 0 0,29-5 0 0 0,-43 4-298 0 0,-2 1-138 0 0,0 0-33 0 0,0 0-208 0 0,0 0-857 0 0,0 0-379 0 0,-3 3-80 0 0,-10 7-15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0:50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41 10135 0 0,'0'0'231'0'0,"2"0"29"0"0,6-6 1328 0 0,24-13-3331 0 0,-22 11 6147 0 0,-1 0 6116 0 0,-11 9-10505 0 0,0 0-1 0 0,1-1 0 0 0,-1 1 1 0 0,0 0-1 0 0,1 0 0 0 0,-1 0 1 0 0,0 0-1 0 0,1 1 1 0 0,0-1-1 0 0,-1 0 0 0 0,-1 2 1 0 0,2-2-16 0 0,-11 12 288 0 0,-1 1 1 0 0,2 0-1 0 0,-15 23 0 0 0,11-16 4 0 0,5-5-221 0 0,0 1 1 0 0,1 0-1 0 0,1 0 0 0 0,-8 24 1 0 0,-19 76 146 0 0,17-49-178 0 0,-5 14-39 0 0,5-12 0 0 0,3 0 0 0 0,-11 127 0 0 0,26-194 0 0 0,-1 11 0 0 0,0-1 0 0 0,1 1 0 0 0,1-1 0 0 0,3 20 0 0 0,-1-23 0 0 0,-1-3 57 0 0,-2-5 67 0 0,0-1 1 0 0,1 1-1 0 0,-1 0 0 0 0,1 0 1 0 0,0 0-1 0 0,-1 0 0 0 0,1-1 1 0 0,2 3-1 0 0,-2-2-15 0 0,1-1 0 0 0,0 1 0 0 0,0-1 0 0 0,0 0 0 0 0,0 1 0 0 0,0-1 0 0 0,4 1 0 0 0,-1 1-109 0 0,-3-2 0 0 0,-1 0 0 0 0,1 0 0 0 0,-1 0 0 0 0,1-1 0 0 0,-1 1 0 0 0,1 0 0 0 0,-1-1 0 0 0,1 0 0 0 0,0 1 0 0 0,-1-1 0 0 0,1 0 0 0 0,0 0 0 0 0,2 0 0 0 0,6 1 0 0 0,3 0 0 0 0,-7-2 0 0 0,22-1 0 0 0,-20 0 0 0 0,-7 2 0 0 0,-1 0 0 0 0,1 0 0 0 0,-1 0 0 0 0,1 0 0 0 0,-1 0 0 0 0,1 0 0 0 0,-1 0 0 0 0,1-1 0 0 0,-1 1 0 0 0,0 0 0 0 0,1 0 0 0 0,-1 0 0 0 0,1-1 0 0 0,-1 1 0 0 0,0 0 0 0 0,1 0 0 0 0,-1-1 0 0 0,1 1 0 0 0,-1 0 0 0 0,0-1 0 0 0,0 1 0 0 0,1-1 0 0 0,-1 1 0 0 0,0 0 0 0 0,1-1 0 0 0,-1 1 0 0 0,0-1 0 0 0,0 1 0 0 0,0 0 0 0 0,0-1 0 0 0,0 1 0 0 0,1-1 0 0 0,-1 1 0 0 0,0-1 0 0 0,0 1 0 0 0,0-1 0 0 0,0 0 0 0 0,0 0 0 0 0,0 0-181 0 0,0-1 0 0 0,1 0 0 0 0,-1 1 0 0 0,0-1 0 0 0,0 1 0 0 0,0-1 0 0 0,0 0-1 0 0,0 1 1 0 0,0-1 0 0 0,-1 1 0 0 0,1-1 0 0 0,0 1 0 0 0,-1-3 0 0 0,-13-16-6512 0 0,8 12-2095 0 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8:43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19351 0 0,'0'0'439'0'0,"0"0"62"0"0,0 0 33 0 0,0 2-65 0 0,0-2-462 0 0,0 1-1 0 0,0-1 1 0 0,0 1 0 0 0,0-1 0 0 0,0 1-1 0 0,-1-1 1 0 0,1 1 0 0 0,1-1 0 0 0,-1 1 0 0 0,0-1-1 0 0,0 1 1 0 0,0-1 0 0 0,0 1 0 0 0,0-1-1 0 0,0 1 1 0 0,0-1 0 0 0,1 0 0 0 0,-1 1-1 0 0,0-1 1 0 0,0 1 0 0 0,1-1 0 0 0,-1 1 0 0 0,0-1-1 0 0,1 0 1 0 0,-1 1 0 0 0,0-1 0 0 0,1 0-1 0 0,-1 1 1 0 0,1-1 0 0 0,-1 0 0 0 0,0 1-1 0 0,1-1 1 0 0,-1 0 0 0 0,1 0 0 0 0,0 1 0 0 0,0-1 66 0 0,4 3 105 0 0,0-1 0 0 0,0 0 0 0 0,0 0 0 0 0,0 0 0 0 0,0 0 0 0 0,0-1 0 0 0,0 0 0 0 0,0 0 0 0 0,1 0-1 0 0,10-1 1 0 0,3 0 1344 0 0,34-7 0 0 0,-3 0-519 0 0,-32 5-3135 0 0,33-10 0 0 0,-32 8 785 0 0,1-2-698 0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8:4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144 258 17503 0 0,'-2'-3'399'0'0,"-9"-10"540"0"0,11 13-518 0 0,0 0-136 0 0,0 0 457 0 0,0 0 228 0 0,0 0 43 0 0,0 0-59 0 0,0 0-289 0 0,1-1-633 0 0,-1 1-1 0 0,1 0 1 0 0,0-1 0 0 0,-1 1-1 0 0,1 0 1 0 0,-1 0 0 0 0,1-1-1 0 0,-1 1 1 0 0,1 0 0 0 0,0 0-1 0 0,-1 0 1 0 0,1 0 0 0 0,-1 0-1 0 0,1 0 1 0 0,0 0-1 0 0,-1 0 1 0 0,1 0 0 0 0,-1 0-1 0 0,1 0 1 0 0,0 0 0 0 0,-1 0-1 0 0,1 0 1 0 0,-1 1 0 0 0,1-1-1 0 0,0 0 1 0 0,-1 0 0 0 0,1 1-1 0 0,-1-1 1 0 0,1 0 0 0 0,0 1-1 0 0,0 0 15 0 0,0 0 1 0 0,0-1-1 0 0,0 1 0 0 0,0 0 1 0 0,0 0-1 0 0,0 0 0 0 0,0 0 1 0 0,-1 0-1 0 0,1 0 0 0 0,0 0 1 0 0,0 1-1 0 0,-1-1 0 0 0,1 0 1 0 0,0 1-1 0 0,0 10 192 0 0,0-1 0 0 0,-1 0 0 0 0,0 0 0 0 0,0 0 0 0 0,-1 0 0 0 0,-4 17 0 0 0,0 6 128 0 0,2-16-359 0 0,-1-1-1 0 0,-10 29 1 0 0,-2 4-11 0 0,-4 26 4 0 0,-13 59 0 0 0,21-84 0 0 0,8-36 0 0 0,0 0 0 0 0,-1 16 0 0 0,4-26 0 0 0,0 1 0 0 0,-1-1 0 0 0,1 0 0 0 0,-4 7 0 0 0,3-7 0 0 0,0-1 0 0 0,1 1 0 0 0,-1 0 0 0 0,1-1 0 0 0,-1 7 0 0 0,-2 9 0 0 0,4-11 0 0 0,3 0 0 0 0,1 0 0 0 0,-5 0 0 0 0,-2-11-9 0 0,-1-9 0 0 0,-5-15 99 0 0,8 21-10 0 0,0-1 0 0 0,0 1 1 0 0,0-1-1 0 0,0 1 0 0 0,1-1 0 0 0,0 1 0 0 0,0-1 1 0 0,1 1-1 0 0,1-9 0 0 0,3-4 437 0 0,9-26 1 0 0,-5 19-379 0 0,1 0-139 0 0,24-45 0 0 0,-10 25 0 0 0,10-21 394 0 0,17-37 652 0 0,73-176-438 0 0,-115 260-608 0 0,1 1 0 0 0,0 0 0 0 0,1 0 0 0 0,1 1 0 0 0,1 1 0 0 0,0 0 0 0 0,1 1 0 0 0,22-18 0 0 0,-34 31 0 0 0,0 0 0 0 0,1 1 0 0 0,-1-1 0 0 0,1 0 0 0 0,0 1 0 0 0,-1 0 0 0 0,1 0 0 0 0,0 0 0 0 0,0 0 0 0 0,-1 0 0 0 0,1 1 0 0 0,0-1 0 0 0,0 1 0 0 0,0-1 0 0 0,5 1 0 0 0,-4 1 0 0 0,1 0 0 0 0,0-1 0 0 0,-1 2 0 0 0,1-1 0 0 0,-1 0 0 0 0,1 1 0 0 0,-1 0 0 0 0,9 5 0 0 0,-4-2 0 0 0,-1 1 0 0 0,0 1 0 0 0,0 0 0 0 0,0 0 0 0 0,-1 0 0 0 0,0 1 0 0 0,0 0 0 0 0,6 10 0 0 0,-7-8 0 0 0,0 1 0 0 0,-1 0 0 0 0,0 0 0 0 0,0 1 0 0 0,-1 0 0 0 0,-1-1 0 0 0,0 1 0 0 0,-1 0 0 0 0,0 1 0 0 0,-1-1 0 0 0,0 0 0 0 0,-1 0 0 0 0,0 1 0 0 0,-1-1 0 0 0,0 0 0 0 0,-1 0 0 0 0,-1 0 0 0 0,0 0 0 0 0,0 0 0 0 0,-1 0 0 0 0,0-1 0 0 0,-8 14 0 0 0,7-17-24 0 0,0 0 0 0 0,0-1-1 0 0,-1 0 1 0 0,0 0 0 0 0,0-1 0 0 0,0 1-1 0 0,-1-1 1 0 0,0-1 0 0 0,0 1 0 0 0,-1-1-1 0 0,-13 7 1 0 0,17-10-16 0 0,-1 0 0 0 0,1 0 0 0 0,-1-1 0 0 0,0 0 0 0 0,1 1 0 0 0,-1-1 0 0 0,0-1 0 0 0,0 1 0 0 0,1-1 0 0 0,-1 0 0 0 0,0 0 0 0 0,0 0-1 0 0,0-1 1 0 0,1 0 0 0 0,-1 0 0 0 0,0 0 0 0 0,0 0 0 0 0,1-1 0 0 0,-1 0 0 0 0,1 0 0 0 0,0 0 0 0 0,-1 0 0 0 0,-5-5 0 0 0,-24-16-4515 0 0,17 9-4998 0 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8:46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13 404 6447 0 0,'0'0'298'0'0,"0"0"-10"0"0,-1-1-188 0 0,-1-4 512 0 0,0 1 1 0 0,1 0 0 0 0,-1-1-1 0 0,1 1 1 0 0,0-1 0 0 0,0 1 0 0 0,1-1-1 0 0,-1 1 1 0 0,1-1 0 0 0,0-4-1 0 0,1-2 844 0 0,1 0 0 0 0,4-17 0 0 0,-1 9-889 0 0,-3 10-225 0 0,0-5 409 0 0,1 1 0 0 0,1-1 0 0 0,0 1-1 0 0,10-21 1 0 0,-10 25-368 0 0,0 0 0 0 0,-1 0 0 0 0,-1 0 0 0 0,1-1 0 0 0,0-9 0 0 0,2-3-17 0 0,-2 13-46 0 0,-3 22 384 0 0,-4 23 320 0 0,-6 26-1024 0 0,-15 142 0 0 0,24-196 0 0 0,-6 154 0 0 0,7-126 0 0 0,2-1 0 0 0,9 56 0 0 0,-7-76 0 0 0,2-4 0 0 0,-5-10 0 0 0,1-1 0 0 0,-1 1 0 0 0,1-1 0 0 0,-1 0 0 0 0,1 1 0 0 0,-1-1 0 0 0,1 0 0 0 0,-1 0 0 0 0,1 0 0 0 0,-1 0 0 0 0,1 0 0 0 0,-1 0 0 0 0,1 0 0 0 0,-1-1 0 0 0,1 1 0 0 0,-1-1 0 0 0,0 1 0 0 0,1-1 0 0 0,-1 1 0 0 0,0-1 0 0 0,1 0 0 0 0,1-1 0 0 0,4-2 0 0 0,0-1 0 0 0,-1 1 0 0 0,6-7 0 0 0,-1-1 0 0 0,-1 0 0 0 0,0 0 0 0 0,-1-1 0 0 0,0-1 0 0 0,-1 1 0 0 0,12-30 0 0 0,5-7 0 0 0,52-104 0 0 0,6-8 0 0 0,-37 72 0 0 0,5-9 0 0 0,-16 50 0 0 0,-28 41 0 0 0,-6 8-178 0 0,0 0-1 0 0,0 0 0 0 0,0-1 1 0 0,-1 1-1 0 0,1 0 1 0 0,0 0-1 0 0,0 0 1 0 0,0 0-1 0 0,0 0 1 0 0,0 0-1 0 0,0 0 0 0 0,0 1 1 0 0,-1-1-1 0 0,1 0 1 0 0,0 0-1 0 0,0 1 1 0 0,0-1-1 0 0,0 1 1 0 0,-1-1-1 0 0,1 0 1 0 0,0 1-1 0 0,0 0 0 0 0,-1-1 1 0 0,1 1-1 0 0,0-1 1 0 0,-1 1-1 0 0,1 0 1 0 0,-1-1-1 0 0,1 1 1 0 0,-1 0-1 0 0,1 0 1 0 0,-1-1-1 0 0,0 1 0 0 0,1 1 1 0 0,2 10-1357 0 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8:47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121 237 13823 0 0,'16'-18'756'0'0,"15"-24"0"0"0,-21 25 421 0 0,-2-1-1 0 0,0 0 0 0 0,-1-1 1 0 0,0 0-1 0 0,-2 0 0 0 0,6-33 1 0 0,-11 50-795 0 0,-3-2 1060 0 0,3 3-1371 0 0,0 1-1 0 0,-1 0 0 0 0,1-1 0 0 0,0 1 0 0 0,0-1 0 0 0,-1 1 0 0 0,1-1 0 0 0,0 1 0 0 0,0 0 1 0 0,-1-1-1 0 0,1 1 0 0 0,0 0 0 0 0,-1-1 0 0 0,1 1 0 0 0,-1 0 0 0 0,1-1 0 0 0,-1 1 0 0 0,1 0 1 0 0,0 0-1 0 0,-1-1 0 0 0,1 1 0 0 0,-2 0 0 0 0,-2 0-41 0 0,-1 1 0 0 0,0 0-1 0 0,1 0 1 0 0,-1 1 0 0 0,1-1 0 0 0,-1 1 0 0 0,1 0-1 0 0,0 0 1 0 0,-1 1 0 0 0,1-1 0 0 0,0 1 0 0 0,1 0-1 0 0,-1 0 1 0 0,-4 5 0 0 0,-7 6 30 0 0,2 1-1 0 0,-13 17 1 0 0,13-13-59 0 0,1 1 0 0 0,1 0 0 0 0,1 0 0 0 0,0 1 0 0 0,2 1 0 0 0,1-1 0 0 0,-6 27 0 0 0,10-41 0 0 0,3-5 0 0 0,-1 0 0 0 0,1 0 0 0 0,-1 0 0 0 0,1 0 0 0 0,0 0 0 0 0,-1 0 0 0 0,1 1 0 0 0,0-1 0 0 0,1 0 0 0 0,-1 0 0 0 0,0 0 0 0 0,0 0 0 0 0,2 3 0 0 0,2 4 0 0 0,4-8 0 0 0,-5-1 0 0 0,0-1 0 0 0,0-1 0 0 0,0 1 0 0 0,0 0 0 0 0,0-1 0 0 0,0 1 0 0 0,-1-1 0 0 0,1 0 0 0 0,-1 0 0 0 0,1 0 0 0 0,-1 0 0 0 0,1 0 0 0 0,-1 0 0 0 0,0-1 0 0 0,3-3 0 0 0,4-7 0 0 0,13-23 0 0 0,21-55 0 0 0,-12 23 0 0 0,-28 58 0 0 0,-2 8 0 0 0,-2 10 0 0 0,1-8 0 0 0,-9 54 0 0 0,-2 11 0 0 0,10-57 0 0 0,1 0 0 0 0,0 1 0 0 0,0-1 0 0 0,1 0 0 0 0,2 14 0 0 0,1-11 0 0 0,1-4 0 0 0,5-4 0 0 0,-7-3 0 0 0,1 0 0 0 0,-1-1 0 0 0,0 1 0 0 0,1-1 0 0 0,-1 0 0 0 0,0 0 0 0 0,0 0 0 0 0,1 0 0 0 0,-1 0 0 0 0,0-1 0 0 0,0 1 0 0 0,-1-1 0 0 0,1 0 0 0 0,3-3 0 0 0,1-1 0 0 0,1 0 0 0 0,-2 0 0 0 0,12-15 0 0 0,-9 10 0 0 0,0-1 0 0 0,-1-1 0 0 0,-1 1 0 0 0,0-1 0 0 0,6-18 0 0 0,-6 11 0 0 0,1 0 0 0 0,1 1 0 0 0,1 0 0 0 0,1 0 0 0 0,15-20 0 0 0,-26 39 0 0 0,0 0 0 0 0,0 0 0 0 0,0-1 0 0 0,0 1 0 0 0,0 0 0 0 0,0 0 0 0 0,0 0 0 0 0,0 0 0 0 0,0 0 0 0 0,0 0 0 0 0,1-1 0 0 0,-1 1 0 0 0,0 0 0 0 0,0 0 0 0 0,0 0 0 0 0,0 0 0 0 0,0 0 0 0 0,0 0 0 0 0,0 0 0 0 0,0 0 0 0 0,0-1 0 0 0,1 1 0 0 0,-1 0 0 0 0,0 0 0 0 0,0 0 0 0 0,0 0 0 0 0,0 0 0 0 0,0 0 0 0 0,0 0 0 0 0,0 0 0 0 0,1 0 0 0 0,-1 0 0 0 0,0 0 0 0 0,0 0 0 0 0,0 0 0 0 0,0 0 0 0 0,0 0 0 0 0,1 0 0 0 0,-1 0 0 0 0,0 0 0 0 0,0 0 0 0 0,0 0 0 0 0,0 0 0 0 0,0 0 0 0 0,0 0 0 0 0,1 0 0 0 0,-1 0 0 0 0,0 0 0 0 0,0 1 0 0 0,0-1 0 0 0,0 0 0 0 0,0 0 0 0 0,0 0 0 0 0,0 0 0 0 0,0 0 0 0 0,1 0 0 0 0,-1 0 0 0 0,0 0 0 0 0,0 0 0 0 0,0 1 0 0 0,0-1 0 0 0,0 0 0 0 0,0 0 0 0 0,0 0 0 0 0,0 0 0 0 0,0 0 0 0 0,0 0 0 0 0,0 1 0 0 0,0-1 0 0 0,1 8 0 0 0,-1-8 0 0 0,-2 22 0 0 0,1-18 0 0 0,1 0 0 0 0,-1 0 0 0 0,1 0 0 0 0,0 0 0 0 0,0 0 0 0 0,0 0 0 0 0,1 0 0 0 0,-1 0 0 0 0,1 0 0 0 0,0-1 0 0 0,0 1 0 0 0,1 0 0 0 0,-1 0 0 0 0,1-1 0 0 0,0 1 0 0 0,0-1 0 0 0,2 5 0 0 0,5 2 0 0 0,9 10 0 0 0,-13-16 0 0 0,10 20 0 0 0,-11-14 0 0 0,-3-8 0 0 0,0 1 0 0 0,0-1 0 0 0,0 1 0 0 0,-1-1 0 0 0,0 1 0 0 0,1-1 0 0 0,-1 1 0 0 0,0-1 0 0 0,0 1 0 0 0,0 0 0 0 0,-1-1 0 0 0,1 1 0 0 0,-1-1 0 0 0,1 1 0 0 0,-1-1 0 0 0,0 0 0 0 0,0 1 0 0 0,0-1 0 0 0,-2 5 0 0 0,-1 0 0 0 0,-6 10 0 0 0,8-12 0 0 0,-2 0 0 0 0,-7 7 0 0 0,-1 2-64 0 0,11-13-273 0 0,1-1-138 0 0,0 0-33 0 0,0 0-140 0 0,0 0-572 0 0,0 0-253 0 0,1-1-1246 0 0,3-5-4789 0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8:47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230 175 17503 0 0,'0'0'399'0'0,"0"-9"540"0"0,3-63 1401 0 0,-3 64-1999 0 0,-1-1 0 0 0,0 1 1 0 0,0 0-1 0 0,-1 0 0 0 0,0 0 1 0 0,-5-14-1 0 0,6 21-323 0 0,1-1 0 0 0,-1 1 1 0 0,0 0-1 0 0,0-1 0 0 0,0 1 1 0 0,0 0-1 0 0,0 0 0 0 0,0-1 1 0 0,0 1-1 0 0,0 0 0 0 0,0 0 1 0 0,0 0-1 0 0,0 0 0 0 0,-1 0 1 0 0,1 1-1 0 0,0-1 0 0 0,-1 0 1 0 0,1 1-1 0 0,-4-2 0 0 0,3 2 38 0 0,-1 0-1 0 0,1-1 1 0 0,-1 1-1 0 0,1 0 1 0 0,-1 1 0 0 0,1-1-1 0 0,-1 0 1 0 0,0 1-1 0 0,1-1 1 0 0,0 1-1 0 0,-4 1 1 0 0,-4 3 137 0 0,-1 0-1 0 0,1 1 1 0 0,0 0-1 0 0,-10 8 1 0 0,19-13-192 0 0,-13 9-1 0 0,1 1 0 0 0,1 0 0 0 0,0 0 0 0 0,-21 27 0 0 0,30-35 0 0 0,3-2 0 0 0,-1 0 0 0 0,0 0 0 0 0,1 0 0 0 0,-1 1 0 0 0,1-1 0 0 0,-1 0 0 0 0,1 0 0 0 0,-1 1 0 0 0,1-1 0 0 0,0 0 0 0 0,0 1 0 0 0,0-1 0 0 0,0 0 0 0 0,0 1 0 0 0,0-1 0 0 0,0 0 0 0 0,1 3 0 0 0,-1 1-16 0 0,0 1 1 0 0,1-1-1 0 0,0 0 0 0 0,0 0 1 0 0,0 1-1 0 0,1-1 0 0 0,0 0 1 0 0,3 7-1 0 0,4 3-147 0 0,12 19 0 0 0,-12-21 27 0 0,-1-1-1 0 0,8 19 1 0 0,-11-20 199 0 0,0 1-1 0 0,-1-1 1 0 0,0 1-1 0 0,-1 0 1 0 0,-1 0 0 0 0,0 0-1 0 0,0 1 1 0 0,-1-1-1 0 0,-1 0 1 0 0,0 1-1 0 0,0-1 1 0 0,-2 0 0 0 0,-3 17-1 0 0,-4 5-451 0 0,-1 0-1 0 0,-2 0 1 0 0,-25 47 0 0 0,27-65 1066 0 0,-9 16 203 0 0,17-30-880 0 0,-3 15 0 0 0,4-8 0 0 0,2-1 0 0 0,6-4 0 0 0,-4-3 0 0 0,0-1 0 0 0,1 1 0 0 0,0 0 0 0 0,-1-1 0 0 0,1 0 0 0 0,-1 0 0 0 0,1 0 0 0 0,5-1 0 0 0,-8 1 0 0 0,8-1 0 0 0,-1-2 0 0 0,0 0-133 0 0,-7 2-132 0 0,1 1 0 0 0,0-1 0 0 0,-1 0 1 0 0,1-1-1 0 0,-1 1 0 0 0,1 0 0 0 0,-1 0 0 0 0,1-1 1 0 0,1-1-1 0 0,1-4-3301 0 0,-2 5 739 0 0,-1 1-4255 0 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8:48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15663 0 0,'0'0'356'0'0,"6"-17"994"0"0,-4 15-1151 0 0,-1 0 0 0 0,1 0 0 0 0,0 0 1 0 0,0 0-1 0 0,0 1 0 0 0,1-1 1 0 0,-1 1-1 0 0,0 0 0 0 0,0-1 0 0 0,1 1 1 0 0,-1 0-1 0 0,1 0 0 0 0,-1 1 1 0 0,1-1-1 0 0,-1 0 0 0 0,1 1 0 0 0,-1 0 1 0 0,1-1-1 0 0,0 1 0 0 0,-1 0 1 0 0,1 0-1 0 0,-1 1 0 0 0,1-1 0 0 0,0 0 1 0 0,-1 1-1 0 0,1 0 0 0 0,-1-1 1 0 0,1 1-1 0 0,2 2 0 0 0,-4-3-191 0 0,0 0-1 0 0,0 1 1 0 0,1-1-1 0 0,-1 1 0 0 0,0 0 1 0 0,0-1-1 0 0,0 1 1 0 0,0 0-1 0 0,0-1 1 0 0,0 1-1 0 0,-1 0 1 0 0,1 0-1 0 0,0 0 1 0 0,0 0-1 0 0,-1 0 1 0 0,1 0-1 0 0,0 0 1 0 0,-1 0-1 0 0,1 0 0 0 0,-1 0 1 0 0,1 0-1 0 0,-1 1 1 0 0,1 1-1 0 0,0 2 58 0 0,5 17 285 0 0,-1 1-1 0 0,-1 0 0 0 0,-1 1 1 0 0,0 35-1 0 0,-1-17-120 0 0,-1-10-229 0 0,2 0 0 0 0,1 0 0 0 0,2-1 0 0 0,13 46 0 0 0,-15-68 0 0 0,-4-9 0 0 0,0 0 0 0 0,0 1 0 0 0,0-1 0 0 0,0 0 0 0 0,0 1 0 0 0,0-1 0 0 0,0 0 0 0 0,1 0 0 0 0,-1 1 0 0 0,0-1 0 0 0,0 0 0 0 0,0 1 0 0 0,0-1 0 0 0,1 0 0 0 0,-1 0 0 0 0,0 0 0 0 0,0 1 0 0 0,1-1 0 0 0,-1 0 0 0 0,0 0 0 0 0,0 0 0 0 0,1 1 0 0 0,-1-1 0 0 0,0 0 0 0 0,1 0 0 0 0,-1 0 0 0 0,0 0 0 0 0,1 0 0 0 0,-1 0 0 0 0,0 0 0 0 0,0 0 0 0 0,1 0 0 0 0,-1 0 0 0 0,0 0 0 0 0,1 0 0 0 0,-1 0 0 0 0,0 0 0 0 0,1 0 0 0 0,-1 0 0 0 0,0 0 0 0 0,1 0 0 0 0,-1 0 0 0 0,0 0 0 0 0,0-1 0 0 0,1 1 0 0 0,-1 0 0 0 0,0 0 0 0 0,1 0 0 0 0,-1 0 0 0 0,0-1 0 0 0,0 1 0 0 0,0 0 0 0 0,1 0 0 0 0,-1-1 0 0 0,19-18 0 0 0,-13 7-1873 0 0,5-22 1 0 0,-8 24 220 0 0,2-5-5855 0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8:48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5 15663 0 0,'0'0'356'0'0,"0"0"50"0"0,0 0 20 0 0,0 0-42 0 0,-2-1-250 0 0,0 0 78 0 0,-1 1 0 0 0,1-1 0 0 0,-1 0 0 0 0,1 1 0 0 0,-1 0 0 0 0,1-1 0 0 0,-1 1 0 0 0,0 0 0 0 0,1 0 0 0 0,-1 1-1 0 0,1-1 1 0 0,-1 0 0 0 0,1 1 0 0 0,-1-1 0 0 0,1 1 0 0 0,-1 0 0 0 0,1 0 0 0 0,0 0 0 0 0,-4 2 0 0 0,3-1 23 0 0,-4 1 20 0 0,1 1 0 0 0,0 0 1 0 0,0 0-1 0 0,0 1 0 0 0,0 0 0 0 0,1 0 0 0 0,-5 6 0 0 0,-32 42 1076 0 0,36-45-1151 0 0,-23 32-123 0 0,1 1 1 0 0,-32 66-1 0 0,53-92-57 0 0,-8 27 0 0 0,13-38 0 0 0,1 1 0 0 0,0-1 0 0 0,0 1 0 0 0,1-1 0 0 0,-1 1 0 0 0,1 0 0 0 0,0-1 0 0 0,1 1 0 0 0,-1-1 0 0 0,1 1 0 0 0,1 6 0 0 0,-1-10-149 0 0,-1 0 0 0 0,1 1 0 0 0,0-1 0 0 0,0 0 0 0 0,0 0 0 0 0,0 1 0 0 0,0-1 0 0 0,0 0 0 0 0,0 0 0 0 0,0 0 0 0 0,0 0 0 0 0,2 0 0 0 0,-1 1-756 0 0,1 0 1 0 0,0-1-1 0 0,0 1 0 0 0,0-1 1 0 0,0 0-1 0 0,0 0 0 0 0,7 2 1 0 0,3-3-6178 0 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8:49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13823 0 0,'0'0'630'0'0,"0"0"-13"0"0,6-6-368 0 0,11-8 1202 0 0,-13 12-905 0 0,-1 0 0 0 0,0 0-1 0 0,0 0 1 0 0,0-1 0 0 0,-1 1-1 0 0,1-1 1 0 0,-1 0 0 0 0,1 0-1 0 0,2-4 1 0 0,3-6 988 0 0,15-17-1 0 0,-14 20-740 0 0,-1 0-1 0 0,12-23 0 0 0,-39 61 762 0 0,1-5-1551 0 0,7-4-353 0 0,-12 29 0 0 0,21-43 448 0 0,0 0-1 0 0,0 1 0 0 0,0-1 1 0 0,1 0-1 0 0,0 1 0 0 0,0 0 1 0 0,0-1-1 0 0,1 1 0 0 0,0 0 1 0 0,1 10-1 0 0,-1-14-434 0 0,0-2-138 0 0,0 0-33 0 0,0 0 501 0 0,0 0 0 0 0,0 0 0 0 0,0 0-1 0 0,1 0 1 0 0,-1-1 0 0 0,0 1 0 0 0,0 0 0 0 0,0 0-1 0 0,0 0 1 0 0,0 0 0 0 0,0 0 0 0 0,0 0 0 0 0,1 0-1 0 0,-1 0 1 0 0,0 1 0 0 0,0-1 0 0 0,0 0 0 0 0,0 0 0 0 0,0 0-1 0 0,0 0 1 0 0,0 0 0 0 0,0 0 0 0 0,1 0 0 0 0,-1 0-1 0 0,0 0 1 0 0,0 0 0 0 0,0 0 0 0 0,0 0 0 0 0,0 0-1 0 0,0 0 1 0 0,0 0 0 0 0,0 1 0 0 0,0-1 0 0 0,0 0 0 0 0,0 0-1 0 0,0 0 1 0 0,1 0 0 0 0,-1 0 0 0 0,0 0 0 0 0,0 0-1 0 0,0 0 1 0 0,0 1 0 0 0,0-1 0 0 0,0 0 0 0 0,0 0-1 0 0,0 0 1 0 0,0 0 0 0 0,0 0 0 0 0,1 5-179 0 0,12 1 116 0 0,-10-6-239 0 0,1 1 0 0 0,-1-1 0 0 0,0 0 0 0 0,1 0 0 0 0,-1 0-1 0 0,1-1 1 0 0,-1 1 0 0 0,0-1 0 0 0,0 0 0 0 0,1 1 0 0 0,-1-2 0 0 0,0 1 0 0 0,0 0 0 0 0,0-1 0 0 0,5-3-1 0 0,0 1-934 0 0,-1-1-1 0 0,0-1 0 0 0,0 0 1 0 0,8-9-1 0 0,1-3-1314 0 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8:49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17503 0 0,'0'0'399'0'0,"0"0"60"0"0,0 0 21 0 0,0 0-59 0 0,-2 2-276 0 0,2-1-131 0 0,-1 0-11 0 0,1-1 1 0 0,-1 1 0 0 0,1-1-1 0 0,0 1 1 0 0,-1-1 0 0 0,0 1 0 0 0,1-1-1 0 0,-1 1 1 0 0,1-1 0 0 0,-1 0 0 0 0,1 1-1 0 0,-1-1 1 0 0,0 0 0 0 0,1 0 0 0 0,-1 1-1 0 0,0-1 1 0 0,1 0 0 0 0,-1 0-1 0 0,-1 0 1 0 0,1 1 367 0 0,1-1 117 0 0,0 0 21 0 0,0 0-66 0 0,1 1-294 0 0,10 20-115 0 0,-7-19-5958 0 0,-4-2-762 0 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8:49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0,'0'0'547'0'0,"0"0"-11"0"0,0 0-203 0 0,0 0 419 0 0,0 0 220 0 0,2 1 42 0 0,4 2-479 0 0,6 2 385 0 0,-1 0 0 0 0,1-1-1 0 0,22 5 1 0 0,1-2 193 0 0,-21-4-1106 0 0,23 3 1 0 0,-22-4-8 0 0,-12-1 0 0 0,1 0 0 0 0,-1 0 0 0 0,1-1 0 0 0,-1 0 0 0 0,0 0 0 0 0,1 0 0 0 0,-1 0 0 0 0,1 0 0 0 0,-1-1 0 0 0,4 0 0 0 0,21-4 2491 0 0,-27 5-2454 0 0,0 1-1 0 0,0-1 1 0 0,0 1 0 0 0,0 0 0 0 0,0 0-1 0 0,0-1 1 0 0,0 1 0 0 0,0 0 0 0 0,-1 0-1 0 0,1 0 1 0 0,0 0 0 0 0,0 0 0 0 0,-1 0-1 0 0,1 0 1 0 0,-1 0 0 0 0,1 0-1 0 0,-1 0 1 0 0,1 1 0 0 0,-1-1 0 0 0,0 0-1 0 0,0 0 1 0 0,1 0 0 0 0,-1 1 0 0 0,0 0-1 0 0,1 31 651 0 0,-3-17-687 0 0,-1 0 0 0 0,-1 1 0 0 0,-6 17 0 0 0,-1 3 0 0 0,-11 40 0 0 0,-13 61 0 0 0,-6 181 0 0 0,40-306 0 0 0,1-13 0 0 0,0 0 0 0 0,0 1 0 0 0,-1-1 0 0 0,1 1 0 0 0,0-1 0 0 0,0 0 0 0 0,0 1 0 0 0,0-1 0 0 0,0 0 0 0 0,0 1 0 0 0,0-1 0 0 0,-1 1 0 0 0,1-1 0 0 0,0 0 0 0 0,0 1 0 0 0,-1-1 0 0 0,1 0 0 0 0,0 0 0 0 0,0 1 0 0 0,-1-1 0 0 0,1 0 0 0 0,0 0 0 0 0,-1 1 0 0 0,1-1 0 0 0,0 0 0 0 0,-1 0 0 0 0,1 0 0 0 0,0 0 0 0 0,-1 1 0 0 0,1-1 0 0 0,-1 0 0 0 0,-3-2 0 0 0,-1 0 0 0 0,0-1 0 0 0,0 1 0 0 0,1-1 0 0 0,0 0 0 0 0,-1 0 0 0 0,1-1 0 0 0,0 1 0 0 0,1-1 0 0 0,-7-7 0 0 0,9 10 0 0 0,0 0 0 0 0,1 1 0 0 0,-1-1 0 0 0,0 0 0 0 0,1 0 0 0 0,-1 1 0 0 0,0-1 0 0 0,1 0 0 0 0,-1 0 0 0 0,1 0 0 0 0,-1 0 0 0 0,1 0 0 0 0,0 0 0 0 0,-1 0 0 0 0,1 0 0 0 0,0-1 0 0 0,-5-14 0 0 0,5 16-1 0 0,-2-2-461 0 0,1 0 0 0 0,1 0 0 0 0,-1 0 0 0 0,0 0 0 0 0,0 0 0 0 0,1 0 0 0 0,-1 0 0 0 0,1-3 1 0 0,0 5-7389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6:50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19351 0 0,'0'0'439'0'0,"0"0"62"0"0,0 0 33 0 0,0 0-65 0 0,1 1-309 0 0,6 10 472 0 0,0 0 1 0 0,-1 0-1 0 0,-1 1 0 0 0,0-1 1 0 0,7 25-1 0 0,-6-19 157 0 0,0 0 0 0 0,10 19 0 0 0,9 8-789 0 0,1 0 0 0 0,34 41 0 0 0,-57-81 2 0 0,-1-2-5 0 0,-1 0-1 0 0,1 0 1 0 0,0 0 0 0 0,-1 0 0 0 0,1-1-1 0 0,0 1 1 0 0,0 0 0 0 0,0-1-1 0 0,0 0 1 0 0,0 1 0 0 0,0-1-1 0 0,1 0 1 0 0,-1 0 0 0 0,0 0 0 0 0,1-1-1 0 0,-1 1 1 0 0,1-1 0 0 0,-1 1-1 0 0,4 0 1 0 0,-5-1-122 0 0,1 0-1 0 0,-1 0 1 0 0,0 0-1 0 0,0 0 1 0 0,1 0 0 0 0,-1-1-1 0 0,0 1 1 0 0,0 0-1 0 0,1 0 1 0 0,-1-1-1 0 0,0 1 1 0 0,2-1 0 0 0,7-6-6847 0 0,0 1-1186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0:51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 8287 0 0,'0'0'382'0'0,"0"0"-8"0"0,0 0-102 0 0,0 0 463 0 0,0 0 234 0 0,0 0 45 0 0,-11-5 1273 0 0,6 3 2592 0 0,70 100 3537 0 0,-1-14-8416 0 0,-34-47 0 0 0,-25-31 0 0 0,1 0 0 0 0,0 1 0 0 0,-1 1 0 0 0,-1-2-64 0 0,-4-5-273 0 0,0-1-138 0 0,0 0-33 0 0,0 0-4 0 0,0 0 0 0 0,0 0 0 0 0,0 0 0 0 0,-9-4-2829 0 0,4-3 1817 0 0,-1-3-11 0 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8:50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17503 0 0,'0'0'803'0'0,"0"0"-18"0"0,0 0-358 0 0,0 0 341 0 0,1-1 205 0 0,48-10 2670 0 0,13-2-1102 0 0,-34 9-2443 0 0,89-9-24 0 0,-109 13-138 0 0,-6 0-273 0 0,4 0 166 0 0,-4 0-1168 0 0,-1 0-4407 0 0,-1 0 3699 0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8:50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15663 0 0,'0'0'719'0'0,"0"0"-20"0"0,1 0-449 0 0,15 1 1259 0 0,-1 0-1 0 0,1-2 0 0 0,-1 0 1 0 0,27-5-1 0 0,-32 5-1431 0 0,58-10 1972 0 0,-60 11-1792 0 0,-4 0-215 0 0,0-1 0 0 0,0 1 0 0 0,-1-1 0 0 0,1 0 0 0 0,0 0 0 0 0,-1-1 0 0 0,4-1 0 0 0,6-1-83 0 0,-11 3-296 0 0,-2 1-138 0 0,0 0-1705 0 0,0 0-6692 0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8:51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94 4607 0 0,'0'0'102'0'0,"0"0"20"0"0,0 0 6 0 0,-3-8 1440 0 0,-25-49 2528 0 0,27 56-3584 0 0,1 1 0 0 0,0 0 0 0 0,0 0 0 0 0,0-17 639 0 0,0 13 2818 0 0,0-2-3195 0 0,0 6 4123 0 0,-5 31-4880 0 0,-2 60 1 0 0,0-1-20 0 0,-4 6 575 0 0,-13 84 926 0 0,14-108-1499 0 0,4-26 0 0 0,-2 0 0 0 0,-2-1 0 0 0,-28 80 0 0 0,35-116 0 0 0,-2-2 0 0 0,0-1 0 0 0,-3-3 0 0 0,7-3 0 0 0,-7-2 0 0 0,-5-12 0 0 0,10 10 67 0 0,1-1 0 0 0,-1 1 1 0 0,1 0-1 0 0,0-1 0 0 0,0 1 0 0 0,1-1 0 0 0,0 0 1 0 0,-1 0-1 0 0,2 1 0 0 0,-1-1 0 0 0,0 0 0 0 0,1-5 0 0 0,0-10 493 0 0,4-32 0 0 0,-2 38-505 0 0,8-44-55 0 0,2 1 0 0 0,36-102 0 0 0,-35 117 0 0 0,30-80 0 0 0,-32 93 0 0 0,2 1 0 0 0,19-30 0 0 0,-27 49 31 0 0,2 0 0 0 0,-1 1 0 0 0,1 0-1 0 0,0 1 1 0 0,1-1 0 0 0,-1 1 0 0 0,1 1 0 0 0,1-1 0 0 0,-1 2 0 0 0,18-10-1 0 0,-21 13-4 0 0,0-1 0 0 0,0 1 0 0 0,0 1-1 0 0,0-1 1 0 0,0 1 0 0 0,0 0-1 0 0,1 0 1 0 0,-1 0 0 0 0,0 1 0 0 0,1 0-1 0 0,-1 0 1 0 0,1 0 0 0 0,-1 0-1 0 0,0 1 1 0 0,1 0 0 0 0,-1 0-1 0 0,0 1 1 0 0,0 0 0 0 0,0-1 0 0 0,0 2-1 0 0,0-1 1 0 0,8 6 0 0 0,-8-4-49 0 0,0 0 1 0 0,0 1 0 0 0,0 0 0 0 0,-1 0 0 0 0,0 0-1 0 0,0 0 1 0 0,0 1 0 0 0,-1 0 0 0 0,1 0-1 0 0,-1 0 1 0 0,-1 0 0 0 0,1 0 0 0 0,2 11-1 0 0,-3-8-39 0 0,0 1-1 0 0,0-1 1 0 0,-1 1-1 0 0,0 0 0 0 0,0 0 1 0 0,-1-1-1 0 0,-1 1 1 0 0,-2 17-1 0 0,1-22 187 0 0,1 1-1 0 0,-1 0 1 0 0,0 0-1 0 0,-1-1 1 0 0,0 1-1 0 0,1-1 1 0 0,-2 0-1 0 0,1 0 1 0 0,0 0-1 0 0,-1 0 1 0 0,0-1-1 0 0,0 1 1 0 0,-1-1-1 0 0,1 0 1 0 0,-8 5-1 0 0,9-8-121 0 0,0 1 0 0 0,0-1-1 0 0,0 0 1 0 0,0 0 0 0 0,-1 0 0 0 0,1-1-1 0 0,0 1 1 0 0,0-1 0 0 0,-1 0 0 0 0,-3 0-1 0 0,-16 3-4 0 0,10-1-206 0 0,1-1 1 0 0,-1 0-1 0 0,-19-2 0 0 0,-6 1-340 0 0,34 0 303 0 0,0 0 0 0 0,1 0 0 0 0,-1-1 0 0 0,0 0 0 0 0,1 1 0 0 0,-1-1 0 0 0,1-1 0 0 0,-1 1 0 0 0,1 0 0 0 0,-1-1 0 0 0,1 0 0 0 0,-4-2 0 0 0,-3-4-1582 0 0,0 0 0 0 0,-11-10 1 0 0,8 6 139 0 0,1 0-359 0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8:52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27 15663 0 0,'0'0'356'0'0,"0"0"50"0"0,0 0 20 0 0,0-1-42 0 0,-2-2 275 0 0,0 0-1 0 0,0 0 0 0 0,-1 0 0 0 0,1 0 1 0 0,-1 1-1 0 0,-2-4 0 0 0,4 6-114 0 0,-1-1-287 0 0,0 1-1 0 0,0-1 0 0 0,0 1 1 0 0,1 0-1 0 0,-1 0 1 0 0,0 0-1 0 0,0 0 0 0 0,0 0 1 0 0,-2 1-1 0 0,-11 10 410 0 0,1 0 0 0 0,0 1 0 0 0,-19 22 0 0 0,3 1-666 0 0,2 1 0 0 0,-33 56 0 0 0,44-59 0 0 0,1 0 0 0 0,-21 61 0 0 0,31-77 0 0 0,2 0 0 0 0,0 0 0 0 0,1 1 0 0 0,1-1 0 0 0,1 1 0 0 0,0 0 0 0 0,4 32 0 0 0,-3-46-6 0 0,1-1 0 0 0,-1 1 0 0 0,1-1 0 0 0,0 1 0 0 0,0-1-1 0 0,1 1 1 0 0,-1-1 0 0 0,1 0 0 0 0,-1 0 0 0 0,1 0 0 0 0,0 0 0 0 0,0 0 0 0 0,1 0 0 0 0,2 2-1 0 0,-3-3-8 0 0,0 0-1 0 0,0-1 1 0 0,0 1-1 0 0,0-1 1 0 0,1 0 0 0 0,-1 0-1 0 0,0 0 1 0 0,1 0-1 0 0,-1 0 1 0 0,1 0-1 0 0,-1-1 1 0 0,1 1-1 0 0,0-1 1 0 0,-1 0-1 0 0,1 0 1 0 0,-1 0-1 0 0,1 0 1 0 0,0 0-1 0 0,4-1 1 0 0,4-2-791 0 0,0 0-1 0 0,0 0 1 0 0,0-1 0 0 0,0 0 0 0 0,-1-1-1 0 0,0-1 1 0 0,0 1 0 0 0,11-9 0 0 0,-2 0-1241 0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8:52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17503 0 0,'0'0'399'0'0,"0"0"60"0"0,0 0 21 0 0,-8 4 86 0 0,6-3-519 0 0,0 1 0 0 0,0-1 0 0 0,0 1 0 0 0,0 0 0 0 0,1 0-1 0 0,-1 0 1 0 0,1 0 0 0 0,-1 0 0 0 0,1 0 0 0 0,0 0 0 0 0,-2 5 0 0 0,-8 27 2255 0 0,-22 77-735 0 0,-6 24 145 0 0,2-9-1696 0 0,38-126-28 0 0,-1 0 0 0 0,0 0-1 0 0,0 0 1 0 0,0 0 0 0 0,0 0 0 0 0,0 0 0 0 0,0-1-1 0 0,1 1 1 0 0,-1 0 0 0 0,0 0 0 0 0,0 0 0 0 0,0 0-1 0 0,0 0 1 0 0,0 0 0 0 0,1 0 0 0 0,-1 0 0 0 0,0 0-1 0 0,0 0 1 0 0,0 0 0 0 0,0 0 0 0 0,1 0 0 0 0,-1 0-1 0 0,0 0 1 0 0,0 0 0 0 0,0 0 0 0 0,0 0 0 0 0,1 0-1 0 0,-1 0 1 0 0,0 0 0 0 0,0 0 0 0 0,0 0 0 0 0,0 0-1 0 0,1 0 1 0 0,-1 1 0 0 0,0-1 0 0 0,0 0 0 0 0,0 0-1 0 0,0 0 1 0 0,0 0 0 0 0,0 0 0 0 0,1 0 0 0 0,-1 0-1 0 0,0 1 1 0 0,0-1 0 0 0,0 0 0 0 0,0 0-1 0 0,0 0 1 0 0,0 0 0 0 0,0 0 0 0 0,0 1 0 0 0,0-1-1 0 0,0 0 1 0 0,0 0 0 0 0,0 0 0 0 0,0 0 0 0 0,0 1-1 0 0,0-1 1 0 0,0 0 0 0 0,0 0 0 0 0,0 0 0 0 0,0 0-1 0 0,0 1 1 0 0,0-1 0 0 0,0 0 0 0 0,0 0 0 0 0,0 0-1 0 0,0 1 1 0 0,14-9-1571 0 0,-13 7 1308 0 0,13-7-2434 0 0,1-1-4798 0 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8:52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17503 0 0,'0'0'803'0'0,"0"0"-18"0"0,7 4-469 0 0,0-1 386 0 0,1-1-1 0 0,-1 0 1 0 0,1 0 0 0 0,0-1-1 0 0,-1 0 1 0 0,1 0 0 0 0,0-1-1 0 0,10-1 1 0 0,-12 1-524 0 0,71-8 1520 0 0,-61 7-1693 0 0,-1 0 0 0 0,1-2 0 0 0,18-4 0 0 0,7-2-8 0 0,-16 4-4200 0 0,-25 5 2670 0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8:53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19351 0 0,'0'0'439'0'0,"0"0"62"0"0,0 0 33 0 0,0 0-65 0 0,0 0-169 0 0,-1 2 442 0 0,-10 115 2805 0 0,0-1-2423 0 0,-33 195-556 0 0,32-217-528 0 0,11-82-40 0 0,2-4 72 0 0,-1-7 299 0 0,0-1 117 0 0,0 0 21 0 0,0 0-134 0 0,0 0-577 0 0,0 0-248 0 0,-16-21 728 0 0,14 16-243 0 0,1 0-1 0 0,-1 0 1 0 0,1 0-1 0 0,0 0 1 0 0,0 0-1 0 0,0 0 1 0 0,0 0-1 0 0,1-1 1 0 0,0 1-1 0 0,1-8 1 0 0,2-8 70 0 0,7-27 0 0 0,-5 27-88 0 0,48-179-17 0 0,-45 172 256 0 0,1 1 0 0 0,1 0 0 0 0,21-37 0 0 0,-26 55-183 0 0,0 1 0 0 0,1-1 0 0 0,0 1 1 0 0,0 1-1 0 0,1-1 0 0 0,0 1 0 0 0,1 0 0 0 0,-1 1 0 0 0,1-1 0 0 0,1 2 1 0 0,-1-1-1 0 0,1 1 0 0 0,13-6 0 0 0,-11 7-73 0 0,-1 0 0 0 0,1 1 0 0 0,0 1 0 0 0,15-3 0 0 0,-22 5 0 0 0,0-1 0 0 0,0 1 0 0 0,0 0 0 0 0,0 0 0 0 0,0 1 0 0 0,0-1 0 0 0,1 1 0 0 0,-1 0 0 0 0,0 0 0 0 0,0 0 0 0 0,-1 0 0 0 0,1 1 0 0 0,0-1 0 0 0,6 5 0 0 0,3 5 0 0 0,-12-7 0 0 0,0-1 0 0 0,1 1 0 0 0,0 0 0 0 0,0 0 0 0 0,-1 0 0 0 0,0 0 0 0 0,1 0 0 0 0,-2 1 0 0 0,1-1 0 0 0,0 8 0 0 0,-2 38 0 0 0,-1-15 0 0 0,2-27 0 0 0,0 0 0 0 0,-1 0 0 0 0,0 0 0 0 0,-3 16 0 0 0,2-21 0 0 0,1 1 0 0 0,-1-1 0 0 0,1 1 0 0 0,-1-1 0 0 0,0 1 0 0 0,0-1 0 0 0,-1 0 0 0 0,1 0 0 0 0,-1 0 0 0 0,1 0 0 0 0,-1-1 0 0 0,-5 5 0 0 0,3-3-376 0 0,0-1-1 0 0,0 1 1 0 0,-1-1-1 0 0,0 0 1 0 0,1 0 0 0 0,-1-1-1 0 0,0 0 1 0 0,0 0-1 0 0,-10 2 1 0 0,12-4 52 0 0,-1 1 1 0 0,0-1-1 0 0,0 0 0 0 0,0 0 1 0 0,1-1-1 0 0,-1 1 0 0 0,0-1 0 0 0,1 0 1 0 0,-1 0-1 0 0,0-1 0 0 0,1 0 1 0 0,-1 1-1 0 0,-4-4 0 0 0,-2-2-1212 0 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28:53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19351 0 0,'1'0'439'0'0,"6"2"-44"0"0,0-1 0 0 0,0-1 0 0 0,14 1 0 0 0,4 0-294 0 0,-11 1 237 0 0,-1 1-1 0 0,1 0 1 0 0,0 1-1 0 0,-1 0 1 0 0,0 1-1 0 0,19 10 1 0 0,-10-2 903 0 0,-1 0 1 0 0,36 28-1 0 0,-49-33-1180 0 0,0-1-1 0 0,-1 1 1 0 0,0 1 0 0 0,-1-1 0 0 0,1 1-1 0 0,-1 0 1 0 0,7 17 0 0 0,-3-4 447 0 0,-2-1-1 0 0,9 36 1 0 0,-11-33-358 0 0,-1 1 0 0 0,-1-1 0 0 0,-2 1 0 0 0,0 0 0 0 0,-2 0 0 0 0,0 0 0 0 0,-5 27 0 0 0,2-37-77 0 0,0 1-1 0 0,0-1 1 0 0,-2 0-1 0 0,1-1 1 0 0,-2 1 0 0 0,0-1-1 0 0,-1 0 1 0 0,-1 0 0 0 0,0-1-1 0 0,0 0 1 0 0,-1-1-1 0 0,-18 19 1 0 0,14-17-73 0 0,-1 0 0 0 0,-25 21 0 0 0,30-30 0 0 0,8-5-36 0 0,-1 0 1 0 0,1 1-1 0 0,0-1 0 0 0,0 0 0 0 0,-1 1 1 0 0,1-1-1 0 0,0 0 0 0 0,-1 0 0 0 0,1 0 1 0 0,-3-1-1 0 0,-1-4-2062 0 0,3 3 21 0 0,-5-4-7819 0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0:27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155 151 10135 0 0,'0'0'231'0'0,"0"0"29"0"0,3-2 19 0 0,14-14-110 0 0,-15 8-74 0 0,-1 3-73 0 0,11-15 1979 0 0,-10 17-1440 0 0,0 0 1 0 0,0 0-1 0 0,0-1 1 0 0,0 1-1 0 0,-1-1 1 0 0,1 1 0 0 0,-1-1-1 0 0,0 1 1 0 0,1-7-1 0 0,1-3 1869 0 0,-2 12-539 0 0,-3 9-1500 0 0,-60 174 1364 0 0,17-55-1863 0 0,27-70-983 0 0,-25 69 2567 0 0,42-124-1473 0 0,0 1 0 0 0,0 0 0 0 0,-1-1-1 0 0,1 0 1 0 0,0 1 0 0 0,-3 2 0 0 0,-2 2-4 0 0,1 1 0 0 0,0 0 0 0 0,-4 11 0 0 0,5-11 1 0 0,4-11 0 0 0,1-5 0 0 0,0 0 0 0 0,1 0 0 0 0,3-12 0 0 0,18-30 0 0 0,50-101 0 0 0,-40 84 0 0 0,41-72 0 0 0,-59 112 1016 0 0,15-35 0 0 0,-26 57-1000 0 0,3 9-16 0 0,-5 0 0 0 0,0-1 0 0 0,0 1 0 0 0,0 0 0 0 0,0 0 0 0 0,-1 0 0 0 0,0 0 0 0 0,1 0 0 0 0,-1 0 0 0 0,-1 1 0 0 0,1 3 0 0 0,2 46 0 0 0,-3-52 0 0 0,16 283 0 0 0,-15-273 0 0 0,1 7 0 0 0,1 1 0 0 0,1-1 0 0 0,1 0 0 0 0,7 19 0 0 0,-12-38 0 0 0,0 0 0 0 0,0 1 0 0 0,0-1 0 0 0,0 0 0 0 0,0 0 0 0 0,0 0 0 0 0,0 1 0 0 0,0-1 0 0 0,0 0 0 0 0,0 0 0 0 0,1 0 0 0 0,-1 0 0 0 0,0 0 0 0 0,0 1 0 0 0,0-1 0 0 0,0 0 0 0 0,0 0 0 0 0,0 0 0 0 0,1 0 0 0 0,-1 0 0 0 0,0 1 0 0 0,0-1 0 0 0,0 0 0 0 0,0 0 0 0 0,1 0 0 0 0,-1 0 0 0 0,0 0 0 0 0,0 0 0 0 0,0 0 0 0 0,0 0 0 0 0,1 0 0 0 0,-1 0 0 0 0,0 0 0 0 0,0 0 0 0 0,0 0 0 0 0,1 0 0 0 0,-1 0 0 0 0,0 0 0 0 0,0 0 0 0 0,0 0 0 0 0,1 0 0 0 0,-1 0 0 0 0,0 0 0 0 0,0 0 0 0 0,0 0 0 0 0,0 0 0 0 0,1 0 0 0 0,-1-1 0 0 0,0 1 0 0 0,0 0 0 0 0,0 0 0 0 0,0 0 0 0 0,0 0 0 0 0,1 0 0 0 0,-1-1 0 0 0,0 1 0 0 0,0 0 0 0 0,0 0 0 0 0,8-11 0 0 0,-7 10 0 0 0,8-14 0 0 0,0 0 0 0 0,-1 0 0 0 0,9-28 0 0 0,14-52 0 0 0,-8 19 0 0 0,49-110 0 0 0,-45 134 0 0 0,-17 36 0 0 0,12-32 0 0 0,-21 45 19 0 0,-1 2-27 0 0,0 1-1 0 0,0-1 1 0 0,1 0-1 0 0,-1 0 1 0 0,0 1-1 0 0,1-1 1 0 0,-1 0 0 0 0,0 1-1 0 0,1-1 1 0 0,-1 0-1 0 0,1 1 1 0 0,-1-1-1 0 0,1 1 1 0 0,0-1-1 0 0,-1 1 1 0 0,1-1-1 0 0,1 0 1 0 0,-1 0-688 0 0,-1 1-258 0 0,12 2-6999 0 0,2 3 241 0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0:28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210 199 10135 0 0,'1'-2'464'0'0,"6"-6"-111"0"0,0-1-1 0 0,-1 0 1 0 0,0 0 0 0 0,-1 0-1 0 0,0-1 1 0 0,6-13-1 0 0,2-7 2533 0 0,-10 24-2336 0 0,-1 1-1 0 0,1-1 0 0 0,-1 0 1 0 0,0 1-1 0 0,0-1 0 0 0,-1 0 1 0 0,1-8-1 0 0,-1-4 480 0 0,-1 17-516 0 0,-5-7 956 0 0,3 7-1459 0 0,1 0-1 0 0,-1 0 0 0 0,0 0 1 0 0,0 0-1 0 0,0 0 1 0 0,0 1-1 0 0,0-1 0 0 0,0 1 1 0 0,0-1-1 0 0,0 1 1 0 0,0 0-1 0 0,0 0 1 0 0,0-1-1 0 0,0 2 0 0 0,0-1 1 0 0,0 0-1 0 0,0 0 1 0 0,0 1-1 0 0,-3 0 1 0 0,4-1-6 0 0,-7 3 166 0 0,0 1 1 0 0,0 0-1 0 0,0 0 0 0 0,0 1 1 0 0,0 0-1 0 0,1 0 0 0 0,0 1 1 0 0,0 0-1 0 0,0 0 0 0 0,1 1 1 0 0,-8 10-1 0 0,0 1-161 0 0,-52 71 4 0 0,55-72-13 0 0,1 1 0 0 0,0 0 0 0 0,-10 26 0 0 0,15-32 1 0 0,4-10 0 0 0,0 1 0 0 0,-1-1 0 0 0,1 1 0 0 0,1-1 0 0 0,-1 1 0 0 0,0 0 0 0 0,1-1 0 0 0,-1 5 0 0 0,3 3 0 0 0,5-1 0 0 0,-4-7 0 0 0,0-1 0 0 0,0 0 0 0 0,0 0 0 0 0,0 0 0 0 0,0 0 0 0 0,0 0 0 0 0,0-1 0 0 0,0 1 0 0 0,0-1 0 0 0,1 0 0 0 0,-1 0 0 0 0,0 0 0 0 0,5-2 0 0 0,0 1 0 0 0,0 0 0 0 0,-1-1 0 0 0,1 0 0 0 0,10-5 0 0 0,-8 2 0 0 0,0-1 0 0 0,0 0 0 0 0,-1-1 0 0 0,0 0 0 0 0,0 0 0 0 0,0-1 0 0 0,-1 0 0 0 0,0 0 0 0 0,-1-1 0 0 0,0 0 0 0 0,7-11 0 0 0,5-14 0 0 0,30-66 0 0 0,-44 88 0 0 0,-12 31 0 0 0,-6 31 0 0 0,12-42 0 0 0,-1 0 0 0 0,1 1 0 0 0,1-1 0 0 0,0 0 0 0 0,0 0 0 0 0,0 1 0 0 0,3 14 0 0 0,-2-20 0 0 0,0 1 0 0 0,0-1 0 0 0,-1 0 0 0 0,2 0 0 0 0,-1 0 0 0 0,0 1 0 0 0,3 2 0 0 0,-1 0 0 0 0,-2-5 0 0 0,0 1 0 0 0,-1-1 0 0 0,1 0 0 0 0,0 1 0 0 0,0-1 0 0 0,0 0 0 0 0,-1 0 0 0 0,1 0 0 0 0,0 0 0 0 0,1 0 0 0 0,-1 0 0 0 0,0 0 0 0 0,0 0 0 0 0,0 0 0 0 0,0-1 0 0 0,1 1 0 0 0,-1 0 0 0 0,0-1 0 0 0,1 1 0 0 0,-1-1 0 0 0,1 0 0 0 0,-1 1 0 0 0,0-1 0 0 0,1 0 0 0 0,-1 0 0 0 0,1 0 0 0 0,-1 0 0 0 0,3 0 0 0 0,-1-1 0 0 0,1 0 0 0 0,-1 0 0 0 0,1 0 0 0 0,-1 0 0 0 0,0-1 0 0 0,0 0 0 0 0,6-3 0 0 0,-7 3 0 0 0,5-3 0 0 0,-1-1 0 0 0,1 0 0 0 0,-2-1 0 0 0,1 1 0 0 0,0-1 0 0 0,-1 0 0 0 0,-1-1 0 0 0,5-7 0 0 0,3-5 0 0 0,5-13 0 0 0,-13 25 0 0 0,0-1 0 0 0,11-14 0 0 0,27-36 0 0 0,-37 54 0 0 0,-1 11 0 0 0,7 26 0 0 0,-8-26 0 0 0,-2-3 0 0 0,1 1 0 0 0,-1-1 0 0 0,0 0 0 0 0,0 1 0 0 0,0-1 0 0 0,0 5 0 0 0,0-3 0 0 0,0-1 0 0 0,-1 1 0 0 0,1-1 0 0 0,-1 1 0 0 0,0-1 0 0 0,-1 0 0 0 0,1 1 0 0 0,-1-1 0 0 0,0 1 0 0 0,0-1 0 0 0,-3 9 0 0 0,0 1 0 0 0,-1 0 0 0 0,0 0 0 0 0,-10 19 0 0 0,0-5 0 0 0,11-19 0 0 0,0-2-133 0 0,4-6-563 0 0,0-1-258 0 0,0 0-1421 0 0,0 0-5475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0:52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9 17503 0 0,'0'0'399'0'0,"0"0"60"0"0,0 0 21 0 0,0 0-59 0 0,2-1-136 0 0,5-5 457 0 0,-5 5 228 0 0,-2 1 43 0 0,0 0-127 0 0,0 2-582 0 0,-1 4-232 0 0,0 0 0 0 0,-1-1 0 0 0,0 1 0 0 0,0 0-1 0 0,-1-1 1 0 0,1 1 0 0 0,-1-1 0 0 0,0 0 0 0 0,0 0 0 0 0,-7 7 0 0 0,-6 6 492 0 0,-24 22 1 0 0,15-16-380 0 0,-38 30-171 0 0,13-13-92 0 0,46-37-33 0 0,3-3-5963 0 0,1-1 4539 0 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0:28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82 13823 0 0,'0'0'630'0'0,"0"0"-13"0"0,0 0-252 0 0,0 0 391 0 0,-1 2 216 0 0,-2 3-591 0 0,0 1-1 0 0,0 0 1 0 0,0 0-1 0 0,1 0 0 0 0,0 0 1 0 0,0 1-1 0 0,1-1 1 0 0,0 0-1 0 0,0 1 1 0 0,0 9-1 0 0,1-13-306 0 0,0-1 1 0 0,0 1-1 0 0,1 0 0 0 0,-1 0 1 0 0,1 0-1 0 0,0-1 0 0 0,-1 1 0 0 0,1 0 1 0 0,1-1-1 0 0,-1 1 0 0 0,0 0 1 0 0,1-1-1 0 0,-1 0 0 0 0,1 1 0 0 0,-1-1 1 0 0,1 0-1 0 0,0 0 0 0 0,0 0 1 0 0,0 0-1 0 0,1 0 0 0 0,-1 0 0 0 0,0-1 1 0 0,1 1-1 0 0,-1-1 0 0 0,1 1 1 0 0,4 1-1 0 0,-3-2-54 0 0,-1 0 1 0 0,1 0-1 0 0,-1 0 0 0 0,1 0 1 0 0,0-1-1 0 0,-1 1 1 0 0,1-1-1 0 0,0 0 1 0 0,0 0-1 0 0,-1-1 0 0 0,6 0 1 0 0,1-1 371 0 0,-1-1 0 0 0,19-9 0 0 0,-24 11-208 0 0,0-2-111 0 0,1 0 0 0 0,0 0 0 0 0,-1 0-1 0 0,0 0 1 0 0,0-1 0 0 0,0 0 0 0 0,0 0-1 0 0,0 0 1 0 0,-1 0 0 0 0,1 0 0 0 0,-1-1 0 0 0,-1 0-1 0 0,1 1 1 0 0,-1-1 0 0 0,1 0 0 0 0,-1 0 0 0 0,-1 0-1 0 0,1-1 1 0 0,1-5 0 0 0,-2 7-23 0 0,0-1 0 0 0,-1 1 0 0 0,1 0 0 0 0,-1-1 0 0 0,0 1 0 0 0,0-1 0 0 0,0 1 0 0 0,0 0 0 0 0,-1-1 0 0 0,0 1 0 0 0,0 0 0 0 0,0-1 0 0 0,-1 1 0 0 0,1 0 0 0 0,-1 0 0 0 0,0 0 0 0 0,0 0 0 0 0,0 0 0 0 0,-1 1 0 0 0,1-1 0 0 0,-1 1 0 0 0,0-1 0 0 0,-6-4 0 0 0,6 5-290 0 0,0 1-1 0 0,-1 0 1 0 0,1 1 0 0 0,-1-1-1 0 0,1 1 1 0 0,-1 0 0 0 0,0-1-1 0 0,0 2 1 0 0,-7-2 0 0 0,7 1-387 0 0,0 1 1 0 0,0 0 0 0 0,0 0-1 0 0,0 0 1 0 0,0 1 0 0 0,0-1 0 0 0,1 1-1 0 0,-1 0 1 0 0,-7 2 0 0 0,-6 7-7532 0 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0:31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23 343 11975 0 0,'0'0'267'0'0,"-8"0"666"0"0,3 0-693 0 0,4 0 491 0 0,1 0 238 0 0,0 0 45 0 0,-1 0-933 0 0,1 0 0 0 0,0-1 1 0 0,-1 1-1 0 0,1 0 1 0 0,-1-1-1 0 0,1 1 0 0 0,-1 0 1 0 0,1-1-1 0 0,0 1 1 0 0,-1-1-1 0 0,1 1 0 0 0,0-1 1 0 0,-1 1-1 0 0,1 0 1 0 0,0-1-1 0 0,0 1 0 0 0,0-1 1 0 0,-1 0-1 0 0,1 1 1 0 0,0-1-1 0 0,0 1 0 0 0,0-1 1 0 0,0 1-1 0 0,0-1 1 0 0,-2-14 561 0 0,3 8-338 0 0,1 0 0 0 0,-1 0 0 0 0,1 0 0 0 0,0 0-1 0 0,1 1 1 0 0,0-1 0 0 0,0 1 0 0 0,0-1 0 0 0,6-8-1 0 0,7-6 728 0 0,23-24-1 0 0,1-4 446 0 0,-27 33-1201 0 0,0 1-1 0 0,1 0 1 0 0,25-21 0 0 0,-26 23 143 0 0,-9 9-279 0 0,0 0-1 0 0,0 0 1 0 0,1 1-1 0 0,9-7 1 0 0,0 5-140 0 0,-9 6 0 0 0,-3 0 0 0 0,8 4 0 0 0,-3 2 0 0 0,-5-2 0 0 0,0-1 0 0 0,-1 1 0 0 0,1 0 0 0 0,-1-1 0 0 0,0 1 0 0 0,0 0 0 0 0,-1 0 0 0 0,1 0 0 0 0,-1 0 0 0 0,-1 8 0 0 0,-1 7 0 0 0,-6 26 0 0 0,1-14 0 0 0,4-14 0 0 0,-1 1 0 0 0,-1-1 0 0 0,0 0 0 0 0,-2 0 0 0 0,0-1 0 0 0,-13 23 0 0 0,15-31 0 0 0,0-6 0 0 0,5-8 0 0 0,2-6 0 0 0,5-5 0 0 0,1-1 0 0 0,1 1 0 0 0,0 0 0 0 0,14-18 0 0 0,52-53 0 0 0,-67 79 0 0 0,1 1 0 0 0,0 0 0 0 0,1 0 0 0 0,0 1 0 0 0,13-7 0 0 0,-17 10 0 0 0,-6 2 0 0 0,1 1 0 0 0,0 0 0 0 0,-1-1 0 0 0,1 1 0 0 0,0-1 0 0 0,-1 1 0 0 0,1 0 0 0 0,0-1 0 0 0,-1 1 0 0 0,1 0 0 0 0,0 0 0 0 0,0 0 0 0 0,-1 0 0 0 0,1 0 0 0 0,0-1 0 0 0,0 1 0 0 0,0 0 0 0 0,-1 1 0 0 0,1-1 0 0 0,0 0 0 0 0,0 0 0 0 0,-1 0 0 0 0,1 0 0 0 0,0 1 0 0 0,-1-1 0 0 0,1 0 0 0 0,0 1 0 0 0,0-1 0 0 0,-1 0 0 0 0,1 1 0 0 0,-1-1 0 0 0,1 1 0 0 0,0-1 0 0 0,-1 1 0 0 0,1-1 0 0 0,-1 1 0 0 0,1 0 0 0 0,1 1 0 0 0,-1-1 0 0 0,0 0 0 0 0,1 0 0 0 0,-1 0 0 0 0,0 1 0 0 0,0-1 0 0 0,1 0 0 0 0,-1 1 0 0 0,0-1 0 0 0,-1 0 0 0 0,1 1 0 0 0,0-1 0 0 0,0 1 0 0 0,-1-1 0 0 0,1 1 0 0 0,0 0 0 0 0,-1-1 0 0 0,0 1 0 0 0,1 0 0 0 0,-1-1 0 0 0,0 4 0 0 0,1 2 0 0 0,0 10 0 0 0,-1 0 0 0 0,0 0 0 0 0,-1 0 0 0 0,0 0 0 0 0,-2 0 0 0 0,-6 26 0 0 0,-1 8 0 0 0,7-42 0 0 0,-2 4 25 0 0,4-11-23 0 0,0 9-162 0 0,0-9-536 0 0,1-2-258 0 0,0 0-56 0 0,0 0-149 0 0,0 0-573 0 0,3-3-253 0 0,7-10-51 0 0,0-6-11 0 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0:32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0 339 15663 0 0,'0'0'356'0'0,"0"0"50"0"0,2 0 20 0 0,4-2-319 0 0,0 0 0 0 0,0 0 0 0 0,0 0 0 0 0,8-6-1 0 0,13-4 31 0 0,-19 9 347 0 0,-1-1 1 0 0,0 0-1 0 0,1-1 0 0 0,-1 1 1 0 0,-1-1-1 0 0,1 0 0 0 0,8-9 1 0 0,39-48 3094 0 0,-41 46-3045 0 0,-6 8-460 0 0,-1 0 1 0 0,-1 0 0 0 0,0 0 0 0 0,6-13-1 0 0,-9 18 34 0 0,-1 0-1 0 0,0-1 0 0 0,0 1 0 0 0,0 0 0 0 0,0-1 1 0 0,0 1-1 0 0,-1 0 0 0 0,1-1 0 0 0,-1 1 1 0 0,0-1-1 0 0,0 1 0 0 0,0-1 0 0 0,-1 1 1 0 0,1-1-1 0 0,-2-4 0 0 0,1 7-106 0 0,1-1 0 0 0,-1 1 0 0 0,1-1 0 0 0,-1 1 0 0 0,0 0 0 0 0,0-1 0 0 0,1 1 0 0 0,-1 0 0 0 0,0 0 0 0 0,0-1 0 0 0,0 1 0 0 0,0 0 0 0 0,-1 0 0 0 0,1 0 0 0 0,-2-1 0 0 0,2 1-1 0 0,0 1 0 0 0,0 0 1 0 0,1 0-1 0 0,-1-1 0 0 0,0 1 0 0 0,0 0 0 0 0,0 0 1 0 0,0 0-1 0 0,0 0 0 0 0,0 0 0 0 0,0 0 0 0 0,1 0 1 0 0,-1 1-1 0 0,0-1 0 0 0,0 0 0 0 0,0 0 0 0 0,0 1 1 0 0,0-1-1 0 0,0 1 0 0 0,-2 1 0 0 0,0 0-1 0 0,0 0 1 0 0,0 0-1 0 0,1 0 1 0 0,-1 1 0 0 0,1-1-1 0 0,0 1 1 0 0,0-1-1 0 0,-3 6 1 0 0,-8 13 0 0 0,1 0 0 0 0,2 1 0 0 0,-11 29 0 0 0,19-44 0 0 0,0 0 0 0 0,0 0 0 0 0,0 1 0 0 0,1-1 0 0 0,0 1 0 0 0,0-1 0 0 0,1 1 0 0 0,0-1 0 0 0,0 1 0 0 0,1-1 0 0 0,0 1 0 0 0,0-1 0 0 0,1 0 0 0 0,0 1 0 0 0,3 6 0 0 0,-4-11 0 0 0,1 1 0 0 0,0-1 0 0 0,0 1 0 0 0,1-1 0 0 0,-1 0 0 0 0,1 0 0 0 0,-1 0 0 0 0,1 0 0 0 0,0-1 0 0 0,0 1 0 0 0,0-1 0 0 0,0 0 0 0 0,1 0 0 0 0,-1 0 0 0 0,1 0 0 0 0,-1 0 0 0 0,1-1 0 0 0,0 0 0 0 0,0 1 0 0 0,-1-2 0 0 0,9 2 0 0 0,-2-2 0 0 0,0-1 0 0 0,0-1 0 0 0,0 0 0 0 0,0 0 0 0 0,0-1 0 0 0,0-1 0 0 0,10-4 0 0 0,-19 8 0 0 0,11-6 0 0 0,0 0 0 0 0,-1 0 0 0 0,1-1 0 0 0,-1-1 0 0 0,19-17 0 0 0,45-52 0 0 0,-47 42 467 0 0,37-61 0 0 0,-23 32 39 0 0,-28 40 86 0 0,-35 47-576 0 0,13-11-51 0 0,-3 3-270 0 0,2 0-1 0 0,-13 24 1 0 0,20-35 243 0 0,0 1-1 0 0,0 0 1 0 0,1 0-1 0 0,0 0 0 0 0,0 0 1 0 0,0 0-1 0 0,0 0 1 0 0,1 0-1 0 0,-1 0 1 0 0,1 0-1 0 0,1 1 1 0 0,-1-1-1 0 0,2 7 0 0 0,-2-9-55 0 0,1 1 70 0 0,7 8 49 0 0,-5-9-1 0 0,1 1 0 0 0,-1-1 0 0 0,1 0 0 0 0,0-1 0 0 0,-1 1 0 0 0,1-1 0 0 0,0 0 0 0 0,1 1 0 0 0,-1-2 0 0 0,0 1 0 0 0,0 0 0 0 0,1-1 0 0 0,-1 0 0 0 0,1 0 0 0 0,-1 0 0 0 0,8-1 0 0 0,9 1 0 0 0,-1-1 0 0 0,30-4 0 0 0,-37 3 0 0 0,-13 0 0 0 0,1 1 0 0 0,-1 0 0 0 0,1 0 0 0 0,0 0 0 0 0,-1 0 0 0 0,1 0 0 0 0,-1 0 0 0 0,1 0 0 0 0,-1 1 0 0 0,1-1 0 0 0,0 0 0 0 0,-1 0 0 0 0,1 0 0 0 0,-1 1 0 0 0,1-1 0 0 0,-1 0 0 0 0,1 0 0 0 0,-1 1 0 0 0,1-1 0 0 0,-1 0 0 0 0,0 1 0 0 0,1-1 0 0 0,-1 1 0 0 0,1-1 0 0 0,-1 1 0 0 0,0-1 0 0 0,1 0 0 0 0,-1 1 0 0 0,0-1 0 0 0,0 1 0 0 0,1 0 0 0 0,-1-1 0 0 0,0 1 0 0 0,0-1 0 0 0,0 1 0 0 0,0-1 0 0 0,0 1 0 0 0,1-1 0 0 0,-1 1 0 0 0,0 0 0 0 0,0-1 0 0 0,0 1 0 0 0,-1-1 0 0 0,1 2 0 0 0,0-1 0 0 0,0 1 0 0 0,1 0 0 0 0,-1 0 0 0 0,0 0 0 0 0,0 0 0 0 0,0 0 0 0 0,0 0 0 0 0,-1 0 0 0 0,1 0 0 0 0,0 0 0 0 0,-1 0 0 0 0,0 0 0 0 0,1 0 0 0 0,-3 3 0 0 0,0 3 0 0 0,-2 6 0 0 0,0 0 0 0 0,-13 25 0 0 0,10-23 0 0 0,-9 23 0 0 0,14-33-12 0 0,-2 13 88 0 0,5-17 42 0 0,-1 0-1 0 0,1 0 1 0 0,0-1-1 0 0,0 1 1 0 0,0 0-1 0 0,1 0 1 0 0,-1 0-1 0 0,0 0 1 0 0,1 0-1 0 0,-1-1 1 0 0,1 1-1 0 0,0 0 1 0 0,-1 0-1 0 0,3 2 1 0 0,-2-4-108 0 0,-1 1-1 0 0,1-1 1 0 0,0 1 0 0 0,0-1 0 0 0,1 0 0 0 0,-1 1 0 0 0,0-1-1 0 0,0 0 1 0 0,0 0 0 0 0,0 1 0 0 0,0-1 0 0 0,0 0 0 0 0,0 0-1 0 0,0 0 1 0 0,0-1 0 0 0,2 1 0 0 0,0 0-12 0 0,0-1-87 0 0,1 1 0 0 0,0-1 0 0 0,-1 0-1 0 0,1 0 1 0 0,-1 0 0 0 0,1 0 0 0 0,-1-1 0 0 0,0 0 0 0 0,0 1-1 0 0,1-1 1 0 0,-1 0 0 0 0,3-4 0 0 0,8-5-726 0 0,14-16 0 0 0,-21 21 684 0 0,7-10-2053 0 0,1-1-6688 0 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0:33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0 492 15663 0 0,'0'0'356'0'0,"0"0"50"0"0,0 0 20 0 0,0 0-42 0 0,0-3-250 0 0,0-6-49 0 0,0 7 280 0 0,1 0 122 0 0,1-6 156 0 0,0 0 0 0 0,1 0-1 0 0,0 1 1 0 0,0-1 0 0 0,8-12 0 0 0,27-35 1895 0 0,-12 18-1844 0 0,-15 21-724 0 0,142-206 2264 0 0,-131 197-2216 0 0,-17 20-10 0 0,0-1 1 0 0,0 1 0 0 0,0-1 0 0 0,-1 0 0 0 0,0 0-1 0 0,0-1 1 0 0,5-12 0 0 0,-8 17 362 0 0,-1 2 117 0 0,0 0 21 0 0,0 0-66 0 0,-5 7-420 0 0,0 0 1 0 0,0 1 0 0 0,1-1-1 0 0,0 1 1 0 0,1 0-1 0 0,-5 12 1 0 0,5-9-190 0 0,-1 0 0 0 0,1 0 0 0 0,1 1 0 0 0,0-1 0 0 0,-1 19 0 0 0,3-24 100 0 0,0-1-1 0 0,1 1 1 0 0,0-1-1 0 0,-1 0 1 0 0,2 0 0 0 0,-1 1-1 0 0,1-1 1 0 0,-1 0-1 0 0,1 0 1 0 0,1 0 0 0 0,-1-1-1 0 0,1 1 1 0 0,0 0-1 0 0,4 5 1 0 0,-3-4 66 0 0,-2-4 0 0 0,0 1 0 0 0,0-1 0 0 0,1 0 0 0 0,-1 1 0 0 0,0-1 0 0 0,1 0 0 0 0,4 2 0 0 0,4 5 0 0 0,-2-2 0 0 0,1 0 0 0 0,15 9 0 0 0,-20-15 0 0 0,-3 0 0 0 0,-1-1 0 0 0,0 1 0 0 0,1-1 0 0 0,-1 1 0 0 0,0 0 0 0 0,0 0 0 0 0,1 0 0 0 0,-1-1 0 0 0,0 1 0 0 0,0 0 0 0 0,0 0 0 0 0,0 1 0 0 0,0-1 0 0 0,0 0 0 0 0,0 0 0 0 0,-1 0 0 0 0,2 2 0 0 0,3 8 0 0 0,-3 0 0 0 0,-2-8 0 0 0,1-3 0 0 0,-1 1 0 0 0,0 0 0 0 0,0 0 0 0 0,0 0 0 0 0,0-1 0 0 0,0 1 0 0 0,-1 0 0 0 0,1 0 0 0 0,0 0 0 0 0,0-1 0 0 0,0 1 0 0 0,-1 0 0 0 0,1 0 0 0 0,0-1 0 0 0,-1 1 0 0 0,1 0 0 0 0,0-1 0 0 0,-1 1 0 0 0,1 0 0 0 0,-1-1 0 0 0,0 2 0 0 0,-2 1 0 0 0,1 1 0 0 0,-1-1 0 0 0,0 0 0 0 0,0 0 0 0 0,0 0 0 0 0,0 0 0 0 0,0-1 0 0 0,-1 1 0 0 0,1-1 0 0 0,-7 3 0 0 0,-5 2 0 0 0,-22 7 0 0 0,7-3 0 0 0,27-10-254 0 0,-1 0 1 0 0,1-1-1 0 0,0 1 1 0 0,0-1-1 0 0,-1 0 1 0 0,1 0-1 0 0,0 0 0 0 0,-1 0 1 0 0,1 0-1 0 0,0-1 1 0 0,0 1-1 0 0,-6-3 1 0 0,-1 1-391 0 0,9 2 434 0 0,0-1 0 0 0,0 1 0 0 0,0-1 0 0 0,0 1 0 0 0,1-1 0 0 0,-1 1 0 0 0,0-1-1 0 0,0 0 1 0 0,1 1 0 0 0,-1-1 0 0 0,0 0 0 0 0,1 0 0 0 0,-1 1 0 0 0,1-1 0 0 0,-1 0 0 0 0,1 0 0 0 0,-1 0-1 0 0,1 0 1 0 0,-1 0 0 0 0,1-1 0 0 0,0-9-1326 0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0:34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1 15663 0 0,'0'0'719'0'0,"0"0"-20"0"0,-5 5-421 0 0,1 0 20 0 0,-1-1 0 0 0,1 1 1 0 0,1 0-1 0 0,-1 1 0 0 0,1-1 0 0 0,0 1 0 0 0,0-1 0 0 0,0 1 0 0 0,1 0 1 0 0,-3 10-1 0 0,-8 19 906 0 0,-7 15-372 0 0,-17 62-1 0 0,-10 24 113 0 0,-40 60 173 0 0,78-181-1117 0 0,-1 0 0 0 0,-19 23 0 0 0,28-36 0 0 0,-6 3 0 0 0,4-9 0 0 0,1-4 0 0 0,1-16 341 0 0,1 0 1 0 0,1 0-1 0 0,2 1 0 0 0,0-1 1 0 0,12-44-1 0 0,-12 57-341 0 0,-3 11 0 0 0,0-1 0 0 0,0 1 0 0 0,0 0 0 0 0,0 0 0 0 0,0 0 0 0 0,0-1 0 0 0,1 1 0 0 0,-1 0 0 0 0,0 0 0 0 0,0 0 0 0 0,0 0 0 0 0,0 0 0 0 0,0-1 0 0 0,0 1 0 0 0,0 0 0 0 0,0 0 0 0 0,0 0 0 0 0,0 0 0 0 0,0 0 0 0 0,1-1 0 0 0,-1 1 0 0 0,0 0 0 0 0,0 0 0 0 0,0 0 0 0 0,0 0 0 0 0,0 0 0 0 0,1 0 0 0 0,-1 0 0 0 0,0 0 0 0 0,0 0 0 0 0,0-1 0 0 0,0 1 0 0 0,1 0 0 0 0,-1 0 0 0 0,0 0 0 0 0,0 0 0 0 0,0 0 0 0 0,0 0 0 0 0,1 0 0 0 0,-1 0 0 0 0,0 0 0 0 0,0 0 0 0 0,0 0 0 0 0,0 0 0 0 0,1 1 0 0 0,-1-1 0 0 0,0 0 0 0 0,0 0 0 0 0,0 0 0 0 0,0 0 0 0 0,0 0 0 0 0,1 0 0 0 0,-1 0 0 0 0,0 0 0 0 0,0 0 0 0 0,0 0 0 0 0,0 1 0 0 0,4 4 0 0 0,0 1-105 0 0,1-1 0 0 0,0 1 1 0 0,0-1-1 0 0,0-1 0 0 0,0 1 0 0 0,1-1 0 0 0,0 0 0 0 0,0 0 1 0 0,0 0-1 0 0,0-1 0 0 0,0 0 0 0 0,1 0 0 0 0,-1-1 0 0 0,1 0 0 0 0,0 0 1 0 0,0 0-1 0 0,0-1 0 0 0,8 0 0 0 0,-6 0 237 0 0,1 0 1 0 0,0-1-1 0 0,0-1 0 0 0,0 0 1 0 0,19-4-1 0 0,48-19 965 0 0,-54 16-996 0 0,-11 3-101 0 0,0 0 0 0 0,-1-2 0 0 0,0 1 0 0 0,0-2 0 0 0,-1 1 0 0 0,11-10 0 0 0,14-11 0 0 0,-42 34 206 0 0,-1 1-1 0 0,1-1 1 0 0,0 1 0 0 0,1 0 0 0 0,-1 1-1 0 0,-6 11 1 0 0,5-6-85 0 0,0-1-40 0 0,1 0 1 0 0,0 1-1 0 0,1 0 0 0 0,0 0 0 0 0,-6 22 0 0 0,11-24-81 0 0,2 3 0 0 0,3-10 0 0 0,-3-3 0 0 0,7 6-64 0 0,-6-6-8 0 0,0 0-1 0 0,0 0 1 0 0,0-1 0 0 0,0 1 0 0 0,0-1-1 0 0,0 0 1 0 0,0 0 0 0 0,0 0-1 0 0,0 0 1 0 0,0 0 0 0 0,1 0 0 0 0,-1 0-1 0 0,4-1 1 0 0,-1-1-111 0 0,0 0 0 0 0,0 1-1 0 0,0-2 1 0 0,6-2 0 0 0,-5 1 189 0 0,1 0 0 0 0,-1 0 0 0 0,0 0-1 0 0,0-1 1 0 0,0 0 0 0 0,0 0 0 0 0,-1-1 0 0 0,0 0-1 0 0,0 1 1 0 0,5-10 0 0 0,-3 2 163 0 0,0 0-1 0 0,0 0 1 0 0,-2 0 0 0 0,0-1-1 0 0,6-21 1 0 0,-9 27-93 0 0,-1 0 1 0 0,0 0-1 0 0,0 0 0 0 0,0 0 1 0 0,-1-1-1 0 0,0 1 0 0 0,-1 0 1 0 0,0 0-1 0 0,0 0 0 0 0,-1 0 1 0 0,-3-9-1 0 0,5 16-88 0 0,0-1-1 0 0,-1 1 1 0 0,1 0-1 0 0,-1 0 1 0 0,1-1-1 0 0,-1 1 1 0 0,1 0-1 0 0,-1 0 1 0 0,0 0 0 0 0,0 0-1 0 0,0 0 1 0 0,1 0-1 0 0,-1 0 1 0 0,0 0-1 0 0,0 0 1 0 0,0 0-1 0 0,0 1 1 0 0,-1-1 0 0 0,1 0-1 0 0,0 1 1 0 0,0-1-1 0 0,0 1 1 0 0,-1-1-1 0 0,-1 0 1 0 0,2 1-31 0 0,-1 0 0 0 0,0 1 0 0 0,0-1 1 0 0,0 0-1 0 0,1 1 0 0 0,-1-1 0 0 0,0 1 0 0 0,0 0 1 0 0,1-1-1 0 0,-1 1 0 0 0,0 0 0 0 0,1 0 0 0 0,-1 0 1 0 0,1 0-1 0 0,-2 2 0 0 0,-3 2-81 0 0,0 1-1 0 0,1-1 1 0 0,0 1-1 0 0,0 1 1 0 0,0-1-1 0 0,1 1 1 0 0,-4 7-1 0 0,6-5 125 0 0,3-7 0 0 0,-1 0 0 0 0,0 0 0 0 0,1 0 0 0 0,-1 0 0 0 0,1-1 0 0 0,0 1 0 0 0,-1 0 0 0 0,1 0 0 0 0,0-1 0 0 0,0 1 0 0 0,0-1 0 0 0,0 1 0 0 0,0 0 0 0 0,1-1 0 0 0,-1 0 0 0 0,2 2 0 0 0,0-1 0 0 0,0 1 0 0 0,0-1 0 0 0,1 0 0 0 0,-1-1 0 0 0,0 1 0 0 0,1-1 0 0 0,6 3 0 0 0,0-2 0 0 0,1 0 0 0 0,0-1 0 0 0,-1 0 0 0 0,21 0 0 0 0,40-7 0 0 0,-43 3 0 0 0,1 1 0 0 0,34 3 0 0 0,-39-1 0 0 0,-12 0 0 0 0,1 1 0 0 0,19 3 0 0 0,-30-4 0 0 0,1 1 0 0 0,-1 0 0 0 0,1-1 0 0 0,-1 1 0 0 0,0 0 0 0 0,1 0 0 0 0,-1 0 0 0 0,0 0 0 0 0,0 1 0 0 0,0-1 0 0 0,0 0 0 0 0,0 1 0 0 0,0 0 0 0 0,0-1 0 0 0,0 1 0 0 0,-1 0 0 0 0,1 0 0 0 0,2 4 0 0 0,-4-5 38 0 0,1 1 1 0 0,-1-1-1 0 0,0 0 0 0 0,1 1 1 0 0,-1-1-1 0 0,0 1 0 0 0,0-1 1 0 0,0 1-1 0 0,0-1 1 0 0,0 1-1 0 0,0-1 0 0 0,-1 1 1 0 0,1-1-1 0 0,0 0 0 0 0,-1 1 1 0 0,1-1-1 0 0,-2 2 0 0 0,-13 24 977 0 0,12-22-893 0 0,-5 7-94 0 0,-1-1 0 0 0,0 0-1 0 0,-1 0 1 0 0,0-1 0 0 0,-20 16 0 0 0,6-6-30 0 0,24-20 2 0 0,0 0 0 0 0,0 0 0 0 0,0 0 0 0 0,0 0 0 0 0,0-1 0 0 0,0 1 0 0 0,0 0 0 0 0,0 0 0 0 0,0 0 0 0 0,0 0 0 0 0,0 0 0 0 0,0-1 0 0 0,0 1 0 0 0,0 0 0 0 0,0 0 0 0 0,0 0 0 0 0,0 0 0 0 0,0 0 0 0 0,-1 0 0 0 0,1-1 0 0 0,0 1 0 0 0,0 0 0 0 0,0 0 0 0 0,0 0 0 0 0,0 0 0 0 0,0 0 0 0 0,0 0 0 0 0,-1 0 0 0 0,1 0 0 0 0,0 0 0 0 0,0 0 0 0 0,0-1 0 0 0,0 1 0 0 0,0 0 0 0 0,0 0 0 0 0,-1 0 0 0 0,1 0 0 0 0,0 0 0 0 0,0 0 0 0 0,0 0 0 0 0,0 0 0 0 0,-1 0 0 0 0,1 0 0 0 0,0 0 0 0 0,0 0 0 0 0,0 0 0 0 0,0 0 0 0 0,0 0 0 0 0,-1 1 0 0 0,1-1 0 0 0,0 0 0 0 0,0 0 0 0 0,0 0 0 0 0,0 0 0 0 0,0 0 0 0 0,0 0 0 0 0,-1 0 0 0 0,4-10 0 0 0,5-3 0 0 0,0 0 0 0 0,15-17 0 0 0,-6 6 0 0 0,6-3 0 0 0,1 0 0 0 0,1 2 0 0 0,0 1 0 0 0,43-31 0 0 0,-18 22 0 0 0,-44 29 0 0 0,1 0 0 0 0,0 1 0 0 0,0 0 0 0 0,0 0 0 0 0,12-2 0 0 0,-9 5 0 0 0,6 4 0 0 0,-12-1 0 0 0,-2-1 0 0 0,2 1-774 0 0,10 7-7680 0 0,-14-10-334 0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0:36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45 10135 0 0,'0'0'231'0'0,"0"0"29"0"0,0 0 19 0 0,1-2-41 0 0,27-37 4108 0 0,-27 38-2949 0 0,-1 1-574 0 0,0 0-250 0 0,0 0-49 0 0,3-1 204 0 0,-3 1-684 0 0,0 0 0 0 0,0 0 0 0 0,0 0 0 0 0,1 0 0 0 0,-1-1 0 0 0,0 1 0 0 0,0 0 0 0 0,1 0 0 0 0,-1 0 0 0 0,0 0 0 0 0,0 0 0 0 0,1 0 0 0 0,-1 0 1 0 0,0 0-1 0 0,0 0 0 0 0,1 0 0 0 0,-1 0 0 0 0,0 0 0 0 0,0 0 0 0 0,1 0 0 0 0,-1 0 0 0 0,0 0 0 0 0,0 0 0 0 0,0 0 0 0 0,1 1 0 0 0,-1-1 0 0 0,0 0 0 0 0,0 0 0 0 0,1 0 0 0 0,1 3 91 0 0,0 0 1 0 0,0 0-1 0 0,0 0 0 0 0,-1 0 0 0 0,1 0 0 0 0,-1 0 0 0 0,0 1 0 0 0,0-1 1 0 0,0 0-1 0 0,0 1 0 0 0,0-1 0 0 0,-1 1 0 0 0,0-1 0 0 0,1 1 1 0 0,-1-1-1 0 0,-1 1 0 0 0,1-1 0 0 0,0 0 0 0 0,-1 1 0 0 0,-1 5 1 0 0,-3 8 425 0 0,0 1 1 0 0,-12 26-1 0 0,16-44-544 0 0,-12 32 12 0 0,-2-1-1 0 0,-1-1 1 0 0,-2 0 0 0 0,-1-2-1 0 0,-43 52 1 0 0,35-57-2301 0 0,-3-6-3560 0 0,29-17-1688 0 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0:36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1 349 17503 0 0,'0'0'399'0'0,"0"0"60"0"0,0 0 21 0 0,2-1-59 0 0,24-17 543 0 0,45-38 1 0 0,-51 40-269 0 0,4-5 220 0 0,0-2 0 0 0,-1 0 0 0 0,23-30 0 0 0,-38 41-568 0 0,0 0 0 0 0,11-23 0 0 0,-17 30-246 0 0,1 0 0 0 0,-1-1 0 0 0,-1 1 0 0 0,1 0 0 0 0,-1-1 0 0 0,0 1 0 0 0,0-1 0 0 0,-1 0 0 0 0,1-11 0 0 0,-2 17-102 0 0,1-1 0 0 0,0 1 0 0 0,0-1 0 0 0,0 1 0 0 0,0-1 0 0 0,0 0 0 0 0,-1 1 0 0 0,1-1 0 0 0,0 1 0 0 0,0-1 0 0 0,-1 1 0 0 0,1-1 0 0 0,0 1 0 0 0,-1-1 0 0 0,1 1 0 0 0,-1 0 0 0 0,1-1 0 0 0,0 1 0 0 0,-1-1 0 0 0,1 1 0 0 0,-1 0 0 0 0,1-1 0 0 0,-1 1 0 0 0,1 0 0 0 0,-1 0 0 0 0,0 0 0 0 0,1-1 0 0 0,-1 1 0 0 0,1 0 0 0 0,-1 0 0 0 0,1 0 0 0 0,-1 0 0 0 0,0 0 0 0 0,1 0 0 0 0,-1 0 0 0 0,1 0 0 0 0,-2 0 0 0 0,1 0 0 0 0,-3 0 0 0 0,1 0 0 0 0,-1 0 0 0 0,0 1 0 0 0,0-1 0 0 0,0 1 0 0 0,0 0 0 0 0,1 0 0 0 0,-1 0 0 0 0,0 0 0 0 0,1 1 0 0 0,-1-1 0 0 0,1 1 0 0 0,-1 0 0 0 0,1 0 0 0 0,0 1 0 0 0,-6 4 0 0 0,-2 4 0 0 0,0 1 0 0 0,-18 23 0 0 0,23-27 0 0 0,4-5 0 0 0,-17 22 0 0 0,-28 48 0 0 0,42-65 0 0 0,1 0 0 0 0,1-1 0 0 0,0 1 0 0 0,0 1 0 0 0,0-1 0 0 0,1 0 0 0 0,0 1 0 0 0,1-1 0 0 0,0 1 0 0 0,0-1 0 0 0,2 15 0 0 0,-1-20 0 0 0,0 0 0 0 0,1 0 0 0 0,-1 0 0 0 0,1 0 0 0 0,0 0 0 0 0,0-1 0 0 0,0 1 0 0 0,0 0 0 0 0,1-1 0 0 0,-1 1 0 0 0,1-1 0 0 0,0 1 0 0 0,-1-1 0 0 0,1 0 0 0 0,0 0 0 0 0,0 1 0 0 0,1-1 0 0 0,-1-1 0 0 0,0 1 0 0 0,1 0 0 0 0,-1-1 0 0 0,1 1 0 0 0,-1-1 0 0 0,1 1 0 0 0,0-1 0 0 0,-1 0 0 0 0,1 0 0 0 0,0-1 0 0 0,0 1 0 0 0,0-1 0 0 0,0 1 0 0 0,5-1 0 0 0,1 0 0 0 0,1 0 0 0 0,0 0 0 0 0,-1-1 0 0 0,1-1 0 0 0,-1 1 0 0 0,1-2 0 0 0,-1 1 0 0 0,16-8 0 0 0,-1-2 0 0 0,0 0 0 0 0,0-2 0 0 0,-2-1 0 0 0,0-1 0 0 0,0-1 0 0 0,-2-1 0 0 0,0 0 0 0 0,25-33 0 0 0,-22 25 0 0 0,-12 15 0 0 0,0-1 0 0 0,-2-1 0 0 0,17-26 0 0 0,-22 29 0 0 0,-4 7 0 0 0,-4 6 0 0 0,-4 6 0 0 0,1 1 160 0 0,1 0 0 0 0,0 0 0 0 0,0 0 0 0 0,1 1 0 0 0,1 0 0 0 0,0 0 0 0 0,0 0 0 0 0,-3 16 0 0 0,3-4-193 0 0,3-16-71 0 0,-1-1 0 0 0,1 1 0 0 0,1 0 0 0 0,-1-1 0 0 0,1 1 0 0 0,0-1 0 0 0,0 1 1 0 0,1 0-1 0 0,0-1 0 0 0,0 1 0 0 0,1-1 0 0 0,2 8 0 0 0,-4-13-33 0 0,1 1 0 0 0,-1-1 0 0 0,1 0 0 0 0,-1 1 0 0 0,1-1 0 0 0,0 0 0 0 0,-1 1 0 0 0,1-1 0 0 0,0 0 0 0 0,0 0 0 0 0,0 1 0 0 0,0-1 0 0 0,0 0 0 0 0,0 0 0 0 0,0 0 0 0 0,0 0 0 0 0,1 0 0 0 0,-1-1 0 0 0,0 1 0 0 0,1 0 0 0 0,-1 0 0 0 0,0-1 0 0 0,1 1 0 0 0,-1-1 0 0 0,1 0 0 0 0,2 1 0 0 0,-1-1-659 0 0,0 0-1 0 0,0 0 1 0 0,0-1-1 0 0,0 1 0 0 0,0-1 1 0 0,0 0-1 0 0,0 1 1 0 0,4-4-1 0 0,4-1-6471 0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0:37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0,'0'0'344'0'0,"0"0"72"0"0,0 0 8 0 0,0 0 24 0 0,0 0-360 0 0,0 0-88 0 0,0 0 0 0 0,0 0 0 0 0,0 0 0 0 0,10 2 0 0 0,-10-2 0 0 0,14 0 0 0 0,0 5 0 0 0,0-2 0 0 0,0 3 0 0 0,-2 1-6944 0 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0:39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423 368 17503 0 0,'0'-1'399'0'0,"10"-29"922"0"0,-8 25-1243 0 0,0 0-1 0 0,0 0 1 0 0,0 0 0 0 0,-1-1 0 0 0,1-4-1 0 0,-2 7 277 0 0,1 1 0 0 0,-2-1-1 0 0,1 1 1 0 0,0-1 0 0 0,0 1-1 0 0,-1 0 1 0 0,1-1 0 0 0,-1 1-1 0 0,-1-3 1 0 0,2 4-239 0 0,-1-1 0 0 0,1 1-1 0 0,-1-1 1 0 0,1 1 0 0 0,-1 0 0 0 0,0 0 0 0 0,0-1 0 0 0,0 1 0 0 0,0 0 0 0 0,0 0 0 0 0,0 0-1 0 0,0 0 1 0 0,0 0 0 0 0,0 0 0 0 0,0 0 0 0 0,-1 0 0 0 0,1 1 0 0 0,0-1 0 0 0,-1 0-1 0 0,1 1 1 0 0,0-1 0 0 0,-1 1 0 0 0,1-1 0 0 0,-1 1 0 0 0,1 0 0 0 0,-1 0 0 0 0,-1-1 0 0 0,0 2-10 0 0,-1-1 0 0 0,1 1 0 0 0,-1-1 0 0 0,1 1 0 0 0,0 0 0 0 0,-1 0 0 0 0,1 1 0 0 0,0-1 0 0 0,0 1 0 0 0,-5 3 0 0 0,-25 14-85 0 0,15-9-21 0 0,-20 15-1 0 0,23-14 2 0 0,1 0 0 0 0,0 1 0 0 0,1 1 0 0 0,0 0 0 0 0,-11 15 0 0 0,23-26 0 0 0,-4 4 0 0 0,1 1 0 0 0,-1-1 0 0 0,1 1 0 0 0,0 1 0 0 0,0-1 0 0 0,-4 14 0 0 0,6-3 0 0 0,3-15 0 0 0,1 7 0 0 0,3-3 0 0 0,-5-6 0 0 0,1-1 0 0 0,-1 1 0 0 0,1 0 0 0 0,-1-1 0 0 0,1 1 0 0 0,0-1 0 0 0,-1 1 0 0 0,1-1 0 0 0,0 1 0 0 0,-1-1 0 0 0,1 1 0 0 0,0-1 0 0 0,0 0 0 0 0,-1 1 0 0 0,1-1 0 0 0,0 0 0 0 0,0 0 0 0 0,-1 1 0 0 0,1-1 0 0 0,0 0 0 0 0,0 0 0 0 0,0 0 0 0 0,1 0 0 0 0,0-1 0 0 0,4 2 0 0 0,0-2 0 0 0,0 1 0 0 0,0-1 0 0 0,-1 0 0 0 0,1 0 0 0 0,0 0 0 0 0,-1-1 0 0 0,1 0 0 0 0,-1 0 0 0 0,8-5 0 0 0,9-2 0 0 0,-5 1 0 0 0,0 0 0 0 0,-1-2 0 0 0,18-12 0 0 0,-18 11 0 0 0,0 1 0 0 0,0 1 0 0 0,22-10 0 0 0,-25 16 0 0 0,-2 2 0 0 0,-10 2 28 0 0,0-1 0 0 0,0 1 0 0 0,0 0 0 0 0,-1-1 0 0 0,1 1 0 0 0,0 0-1 0 0,0 0 1 0 0,-1-1 0 0 0,1 1 0 0 0,0 0 0 0 0,-1 0 0 0 0,1 0 0 0 0,-1 0 0 0 0,1 0 0 0 0,-1 0 0 0 0,0-1 0 0 0,1 1-1 0 0,-1 0 1 0 0,0 0 0 0 0,0 0 0 0 0,0 1 0 0 0,1-1 0 0 0,-1 0 0 0 0,0 0 0 0 0,0 0 0 0 0,0 0 0 0 0,-1 0-1 0 0,1 0 1 0 0,0 0 0 0 0,-1 2 0 0 0,0 4 227 0 0,-1 0-1 0 0,0 0 0 0 0,-4 6 1 0 0,6-13-255 0 0,-39 86 164 0 0,7-20-163 0 0,-122 256-1 0 0,137-292 0 0 0,-2-1 0 0 0,0-1 0 0 0,-37 39 0 0 0,47-57 0 0 0,-1-1 0 0 0,0 0 0 0 0,-1-1 0 0 0,0 0 0 0 0,-17 9 0 0 0,27-16 0 0 0,0 0 0 0 0,1-1 0 0 0,-1 1 0 0 0,0-1 0 0 0,1 1 0 0 0,-1-1 0 0 0,1 0 0 0 0,-1 0 0 0 0,0 1 0 0 0,1-1 0 0 0,-1 0 0 0 0,0 0 0 0 0,1 0 0 0 0,-1 1 0 0 0,0-1 0 0 0,0 0 0 0 0,1 0 0 0 0,-1 0 0 0 0,0 0 0 0 0,1 0 0 0 0,-1-1 0 0 0,0 1 0 0 0,0 0 0 0 0,1 0 0 0 0,-1 0 0 0 0,0-1 0 0 0,1 1 0 0 0,-1 0 0 0 0,1-1 0 0 0,-1 1 0 0 0,-1-1 0 0 0,0-1-23 0 0,0 0-1 0 0,0 1 1 0 0,0-1-1 0 0,1 0 1 0 0,-1 0-1 0 0,1-1 1 0 0,-1 1-1 0 0,1 0 1 0 0,-1 0-1 0 0,1-1 1 0 0,0 1-1 0 0,0-1 1 0 0,0 1-1 0 0,1-1 1 0 0,-1 1-1 0 0,1-1 1 0 0,-1 0-1 0 0,1 1 1 0 0,0-1-1 0 0,0 0 1 0 0,0 1-1 0 0,0-1 1 0 0,1-4-1 0 0,1-4-140 0 0,0 0 0 0 0,0 0 0 0 0,1 1 0 0 0,5-14 0 0 0,-4 16 109 0 0,0 1 1 0 0,0-1-1 0 0,0 1 0 0 0,1 0 1 0 0,0 1-1 0 0,0-1 0 0 0,10-8 0 0 0,3-1 850 0 0,26-19-1 0 0,45-33-1507 0 0,20-14-333 0 0,43-35 1046 0 0,-70 52 0 0 0,-47 37 0 0 0,58-61 0 0 0,-73 68 0 0 0,-2-2 0 0 0,0 0 0 0 0,27-50 0 0 0,-43 67 203 0 0,1 0 0 0 0,-1-1 0 0 0,-1 1 0 0 0,1-1 0 0 0,-1 1 0 0 0,0-1 0 0 0,-1 1 0 0 0,1-13 0 0 0,-2 16-54 0 0,-1-3-133 0 0,2 6-17 0 0,0-1-1 0 0,0 1 1 0 0,0 0-1 0 0,0-1 1 0 0,0 1 0 0 0,-1 0-1 0 0,1-1 1 0 0,0 1 0 0 0,0 0-1 0 0,0-1 1 0 0,-1 1-1 0 0,1 0 1 0 0,0-1 0 0 0,0 1-1 0 0,-1 0 1 0 0,1 0-1 0 0,0 0 1 0 0,-1-1 0 0 0,1 1-1 0 0,0 0 1 0 0,-1 0-1 0 0,1 0 1 0 0,0-1 0 0 0,-1 1-1 0 0,1 0 1 0 0,0 0 0 0 0,-1 0-1 0 0,1 0 1 0 0,0 0-1 0 0,-1 0 1 0 0,1 0 0 0 0,0 0-1 0 0,-1 0 1 0 0,1 0-1 0 0,-1 0 1 0 0,1 0 0 0 0,0 0-1 0 0,-1 0 1 0 0,1 0-1 0 0,0 1 1 0 0,-1-1 0 0 0,1 0-1 0 0,0 0 1 0 0,-1 0-1 0 0,0 1 1 0 0,-3 0-94 0 0,-1 1 0 0 0,0 0 0 0 0,0 0 0 0 0,1 0 0 0 0,-1 1 0 0 0,1 0 0 0 0,0-1 0 0 0,-1 2 0 0 0,1-1 0 0 0,1 0 0 0 0,-1 1 0 0 0,-5 6 0 0 0,0 1 416 0 0,0 1 0 0 0,0 0-1 0 0,-7 15 1 0 0,7-11-369 0 0,1 0 0 0 0,0 1 0 0 0,1 0-1 0 0,1 0 1 0 0,0 1 0 0 0,1 0 0 0 0,-2 20 0 0 0,6-29-180 0 0,0-6 132 0 0,1 0 0 0 0,-1 0 0 0 0,1 1-1 0 0,0-1 1 0 0,0 0 0 0 0,0 1 0 0 0,0-1 0 0 0,0 0-1 0 0,1 1 1 0 0,0-1 0 0 0,-1 0 0 0 0,1 0-1 0 0,2 5 1 0 0,6 1 80 0 0,-7-8 16 0 0,1 1 0 0 0,0-1 0 0 0,0 0 0 0 0,0 0 0 0 0,0 0 0 0 0,0 0 0 0 0,0 0 0 0 0,0-1 0 0 0,0 1 0 0 0,0-1 0 0 0,0 0 0 0 0,0 0 0 0 0,0 0 0 0 0,1-1 0 0 0,-1 1 0 0 0,0-1 0 0 0,4 0 0 0 0,6-3 0 0 0,0-1 0 0 0,21-10 0 0 0,-15 6 0 0 0,72-40 0 0 0,-68 35 0 0 0,0 1 0 0 0,0 1 0 0 0,38-13 0 0 0,-60 24 0 0 0,0 1 0 0 0,-1 0 0 0 0,1 0 0 0 0,0-1 0 0 0,0 1 0 0 0,-1 0 0 0 0,1 0 0 0 0,0 0 0 0 0,0 0 0 0 0,-1 0 0 0 0,1 0 0 0 0,0 0 0 0 0,0 0 0 0 0,-1 0 0 0 0,1 0 0 0 0,0 1 0 0 0,1-1 0 0 0,0 5 0 0 0,-1-4 0 0 0,0 1 0 0 0,0 1 0 0 0,0 0 0 0 0,0-1 0 0 0,0 1 0 0 0,-1 0 0 0 0,1 0 0 0 0,-1 0 0 0 0,0-1 0 0 0,1 1 0 0 0,-1 0 0 0 0,-1 0 0 0 0,1 4 0 0 0,-10 38 0 0 0,5-24 0 0 0,-1 12 0 0 0,5-32 0 0 0,1-1 0 0 0,0 0 0 0 0,0 0 0 0 0,0 1 0 0 0,0-1 0 0 0,0 0 0 0 0,0 0 0 0 0,0 1 0 0 0,0-1 0 0 0,-1 0 0 0 0,1 0 0 0 0,0 1 0 0 0,0-1 0 0 0,0 0 0 0 0,0 0 0 0 0,0 1 0 0 0,0-1 0 0 0,0 0 0 0 0,0 0 0 0 0,1 1 0 0 0,-1-1 0 0 0,0 0 0 0 0,0 0 0 0 0,0 1 0 0 0,0-1 0 0 0,0 0 0 0 0,0 0 0 0 0,0 0 0 0 0,0 1 0 0 0,1-1 0 0 0,-1 0 0 0 0,0 0 0 0 0,0 0 0 0 0,0 1 0 0 0,1-1 0 0 0,-1 0 0 0 0,0 0 0 0 0,0 0 0 0 0,0 0 0 0 0,1 0 0 0 0,-1 1 0 0 0,0-1 0 0 0,0 0 0 0 0,1 0 0 0 0,-1 0 0 0 0,0 0 0 0 0,0 0 0 0 0,1 0 0 0 0,-1 0 0 0 0,0 0 0 0 0,0 0 0 0 0,1 0 0 0 0,-1 0 0 0 0,0 0 0 0 0,0 0 0 0 0,1 0 0 0 0,-1 0 0 0 0,0 0 0 0 0,0 0 0 0 0,1 0 0 0 0,-1-1 0 0 0,0 1 0 0 0,0 0 0 0 0,1 0 0 0 0,-1 0 0 0 0,4-2 0 0 0,0 1 0 0 0,0-1 0 0 0,0 0 0 0 0,-1 0 0 0 0,1 0 0 0 0,-1 0 0 0 0,7-6 0 0 0,22-22 0 0 0,-23 20 0 0 0,79-77 0 0 0,-70 71 0 0 0,1 1 0 0 0,1 1 0 0 0,0 1 0 0 0,25-13 0 0 0,-39 23 0 0 0,19-9 0 0 0,-25 11 0 0 0,0 1 0 0 0,0 0 0 0 0,1 0 0 0 0,-1 0 0 0 0,0 0 0 0 0,0 0 0 0 0,0 0 0 0 0,1-1 0 0 0,-1 1 0 0 0,0 0 0 0 0,0 0 0 0 0,1 0 0 0 0,-1 0 0 0 0,0 0 0 0 0,0 0 0 0 0,1 0 0 0 0,-1 0 0 0 0,0 0 0 0 0,0 0 0 0 0,1 0 0 0 0,-1 0 0 0 0,0 0 0 0 0,0 1 0 0 0,0-1 0 0 0,1 0 0 0 0,-1 0 0 0 0,0 0 0 0 0,0 0 0 0 0,1 0 0 0 0,-1 0 0 0 0,0 0 0 0 0,0 1 0 0 0,0-1 0 0 0,0 0 0 0 0,1 0 0 0 0,-1 0 0 0 0,0 1 0 0 0,0-1 0 0 0,0 0 0 0 0,0 0 0 0 0,0 0 0 0 0,0 1 0 0 0,1-1 0 0 0,-1 0 0 0 0,0 0 0 0 0,0 1 0 0 0,0-1 0 0 0,0 0 0 0 0,0 0 0 0 0,0 1 0 0 0,0-1 0 0 0,0 0 0 0 0,0 0 0 0 0,0 0 0 0 0,0 1 0 0 0,0-1 0 0 0,0 0 0 0 0,0 0 0 0 0,0 1 0 0 0,-1-1 0 0 0,1 0 0 0 0,0 0 0 0 0,0 1 0 0 0,0-1 0 0 0,0 0 0 0 0,0 0 0 0 0,0 0 0 0 0,-1 1 0 0 0,1-1 0 0 0,-3 12 0 0 0,-2 0 0 0 0,1 0 0 0 0,-1-1 0 0 0,-9 15 0 0 0,-10 25 0 0 0,21-45 0 0 0,1 1 0 0 0,-1-1 0 0 0,2 1 0 0 0,-1 0 0 0 0,1 0 0 0 0,0-1 0 0 0,0 1 0 0 0,1 8 0 0 0,4-7 0 0 0,-3-6 0 0 0,1 1 0 0 0,14 1 0 0 0,-9-3 0 0 0,1 0 0 0 0,0-1 0 0 0,-1 0 0 0 0,1-1 0 0 0,-1 0 0 0 0,1 0 0 0 0,-1 0 0 0 0,0-1 0 0 0,1 0 0 0 0,-1-1 0 0 0,7-3 0 0 0,7-3 0 0 0,-1-1 0 0 0,27-19 0 0 0,-27 15 0 0 0,-1-2 0 0 0,0 0 0 0 0,-2-1 0 0 0,30-36 0 0 0,52-85 0 0 0,-98 136 0 0 0,12-17 0 0 0,43-70 0 0 0,-49 76 0 0 0,-1 1 0 0 0,-1-1 0 0 0,0 0 0 0 0,-1 0 0 0 0,5-21 0 0 0,-9 34 15 0 0,0-1-1 0 0,0 1 1 0 0,0 0-1 0 0,1-1 1 0 0,-1 1 0 0 0,0-1-1 0 0,0 1 1 0 0,0 0-1 0 0,0-1 1 0 0,0 1 0 0 0,0-1-1 0 0,0 1 1 0 0,0 0-1 0 0,0-1 1 0 0,0 1 0 0 0,0-1-1 0 0,-1 1 1 0 0,1 0-1 0 0,0-1 1 0 0,0 1 0 0 0,0-1-1 0 0,0 1 1 0 0,-1 0-1 0 0,1-1 1 0 0,0 1 0 0 0,0 0-1 0 0,-1-1 1 0 0,1 1-1 0 0,0 0 1 0 0,0 0 0 0 0,-1-1-1 0 0,1 1 1 0 0,0 0-1 0 0,-1 0 1 0 0,1-1 0 0 0,-1 1-1 0 0,1 0 1 0 0,0 0-1 0 0,-1 0 1 0 0,1 0 0 0 0,0 0-1 0 0,-1 0 1 0 0,1 0-1 0 0,-1-1 1 0 0,1 1 0 0 0,0 0-1 0 0,-1 0 1 0 0,1 0-1 0 0,-1 1 1 0 0,1-1 0 0 0,-1 0-1 0 0,1 0 1 0 0,0 0-1 0 0,-1 0 1 0 0,1 0 0 0 0,0 0-1 0 0,-1 0 1 0 0,1 1-1 0 0,-1-1 1 0 0,-2 1 30 0 0,1 0-1 0 0,-1 0 1 0 0,0 1 0 0 0,1-1-1 0 0,-1 1 1 0 0,1-1 0 0 0,0 1-1 0 0,0 0 1 0 0,-1 0 0 0 0,-1 2 0 0 0,-20 25 441 0 0,9-9-348 0 0,-8 9-138 0 0,1 1 0 0 0,1 2 0 0 0,2 0 0 0 0,1 1 0 0 0,-20 53 0 0 0,31-68 0 0 0,1 0 0 0 0,1 0 0 0 0,-3 20 0 0 0,6-30 0 0 0,1 1 0 0 0,1 0 0 0 0,0-1 0 0 0,0 1 0 0 0,0 0 0 0 0,1-1 0 0 0,0 1 0 0 0,5 15 0 0 0,-5-21 0 0 0,1 0 0 0 0,-1-1 0 0 0,1 1 0 0 0,-1 0 0 0 0,1-1 0 0 0,0 1 0 0 0,0-1 0 0 0,0 0 0 0 0,0 0 0 0 0,0 0 0 0 0,0 0 0 0 0,1 0 0 0 0,-1 0 0 0 0,1-1 0 0 0,-1 1 0 0 0,1-1 0 0 0,0 1 0 0 0,0-1 0 0 0,0 0 0 0 0,-1 0 0 0 0,1 0 0 0 0,0-1 0 0 0,0 1 0 0 0,0-1 0 0 0,5 1 0 0 0,1-1 0 0 0,-1 0 0 0 0,1 0 0 0 0,-1-1 0 0 0,1 0 0 0 0,-1 0 0 0 0,1-1 0 0 0,-1 0 0 0 0,9-4 0 0 0,6-3 0 0 0,-2-2 0 0 0,1 0 0 0 0,-1-2 0 0 0,37-28 0 0 0,-54 37 0 0 0,4-1 0 0 0,0-1 0 0 0,0-1 0 0 0,-1 1 0 0 0,0-1 0 0 0,-1-1 0 0 0,1 1 0 0 0,9-17 0 0 0,-14 17 0 0 0,-2 7 0 0 0,0-1 0 0 0,0 1 0 0 0,0-1 0 0 0,0 1 0 0 0,0 0 0 0 0,0-1 0 0 0,0 1 0 0 0,0 0 0 0 0,0-1 0 0 0,0 1 0 0 0,0 0 0 0 0,0-1 0 0 0,0 1 0 0 0,0-1 0 0 0,0 1 0 0 0,0 0 0 0 0,0-1 0 0 0,0 1 0 0 0,-1 0 0 0 0,1-1 0 0 0,0 1 0 0 0,0 0 0 0 0,0 0 0 0 0,-1-1 0 0 0,1 1 0 0 0,0 0 0 0 0,-1 0 0 0 0,1-1 0 0 0,0 1 0 0 0,0 0 0 0 0,-1 0 0 0 0,1-1 0 0 0,0 1 0 0 0,-1 0 0 0 0,1 0 0 0 0,0 0 0 0 0,-1 0 0 0 0,1 0 0 0 0,0 0 0 0 0,-1 0 0 0 0,1 0 0 0 0,-1 0 0 0 0,1 0 0 0 0,0 0 0 0 0,-1 0 0 0 0,1 0 0 0 0,0 0 0 0 0,-1 0 0 0 0,-2 0 0 0 0,0 0 0 0 0,1 0 0 0 0,-1 0 0 0 0,0 1 0 0 0,1-1 0 0 0,-1 1 0 0 0,0 0 0 0 0,1 0 0 0 0,-1 0 0 0 0,1 0 0 0 0,-4 2 0 0 0,-27 20 0 0 0,21-14 0 0 0,7-6-103 0 0,0 1 0 0 0,0 0-1 0 0,0 0 1 0 0,1 1 0 0 0,-1-1 0 0 0,1 1 0 0 0,0 0-1 0 0,1 0 1 0 0,-1 0 0 0 0,1 0 0 0 0,0 1 0 0 0,1 0-1 0 0,-1-1 1 0 0,1 1 0 0 0,0 0 0 0 0,0 0 0 0 0,1 0-1 0 0,0 0 1 0 0,-1 8 0 0 0,3-13 29 0 0,-1 1 0 0 0,1-1 0 0 0,0 0 0 0 0,0 0 0 0 0,-1 0 0 0 0,1 0 0 0 0,0 0 0 0 0,0 0 0 0 0,0 0 0 0 0,1 0 0 0 0,-1 0 0 0 0,0 0 0 0 0,0-1 0 0 0,0 1 0 0 0,0 0 0 0 0,2 0 0 0 0,-2-1-36 0 0,5 3 79 0 0,-1-1 0 0 0,1 0 0 0 0,-1 0-1 0 0,1-1 1 0 0,0 0 0 0 0,0 0 0 0 0,0 0 0 0 0,-1 0 0 0 0,1-1-1 0 0,0 0 1 0 0,6-1 0 0 0,11-2-75 0 0,34-9-1 0 0,-28 6 86 0 0,156-47 21 0 0,-170 47 71 0 0,0-1 1 0 0,0 0-1 0 0,16-12 0 0 0,-19 12 45 0 0,-11 6 359 0 0,-1 1 33 0 0,0 0-65 0 0,-6 0-423 0 0,0 1 0 0 0,0-1 0 0 0,0 1 1 0 0,0 1-1 0 0,0-1 0 0 0,0 1 0 0 0,-7 3 1 0 0,-41 21 145 0 0,39-18 114 0 0,-7 3-130 0 0,0 1 1 0 0,1 1-1 0 0,1 1 1 0 0,0 1-1 0 0,1 0 1 0 0,1 2-1 0 0,-19 20 1 0 0,32-30-344 0 0,0 0 0 0 0,1 0 1 0 0,0 0-1 0 0,0 1 0 0 0,-2 7 1 0 0,5-14 231 0 0,1 0 1 0 0,0-1 0 0 0,0 1-1 0 0,0 0 1 0 0,0-1 0 0 0,0 1-1 0 0,0 0 1 0 0,0-1 0 0 0,0 1-1 0 0,0 0 1 0 0,0-1-1 0 0,0 1 1 0 0,0 0 0 0 0,0-1-1 0 0,0 1 1 0 0,1 0 0 0 0,-1-1-1 0 0,0 1 1 0 0,0-1 0 0 0,1 1-1 0 0,-1 0 1 0 0,1-1 0 0 0,-1 1-1 0 0,0-1 1 0 0,1 1 0 0 0,-1-1-1 0 0,2 1 1 0 0,-1 0-84 0 0,0 0 0 0 0,0 0 0 0 0,0 0 1 0 0,1 0-1 0 0,-1-1 0 0 0,0 1 0 0 0,1 0 0 0 0,-1-1 1 0 0,2 1-1 0 0,4-1-32 0 0,-1 0 1 0 0,0 0-1 0 0,0 0 0 0 0,0-1 1 0 0,0 0-1 0 0,1-1 1 0 0,-1 1-1 0 0,-1-1 1 0 0,1 0-1 0 0,0-1 0 0 0,0 1 1 0 0,8-6-1 0 0,13-5-48 0 0,157-63 124 0 0,-181 75 144 0 0,1 0-1 0 0,-1 0 1 0 0,1 0-1 0 0,0 0 1 0 0,-1 0-1 0 0,1 1 1 0 0,0 0-1 0 0,6 0 1 0 0,-7 0-52 0 0,2 11 500 0 0,-4-6-590 0 0,0 0 0 0 0,-1 0 1 0 0,1 1-1 0 0,-1-1 0 0 0,0 0 0 0 0,0 0 0 0 0,-1 0 1 0 0,-2 10-1 0 0,-14 42-5 0 0,12-43 2 0 0,-11 30 1 0 0,-2-1 0 0 0,-2-1 0 0 0,-45 70 0 0 0,34-70 0 0 0,-1 0 0 0 0,-39 36 0 0 0,49-57 0 0 0,0 0 0 0 0,-2-2 0 0 0,0-1 0 0 0,-1-1 0 0 0,-1-1 0 0 0,-33 16 0 0 0,54-30 57 0 0,0 0-1 0 0,0 0 1 0 0,0 0-1 0 0,-1 0 1 0 0,-8 1-1 0 0,12-3-19 0 0,0 0 0 0 0,0 0 0 0 0,-1 0 0 0 0,1 0 0 0 0,0 0 0 0 0,0-1 0 0 0,0 1 0 0 0,0-1 0 0 0,0 1 0 0 0,0-1 0 0 0,0 0 0 0 0,0 0 0 0 0,0 0 0 0 0,0 0 0 0 0,-3-2 0 0 0,3 2 472 0 0,1 0-66 0 0,-4-3-294 0 0,1-3-133 0 0,-2 1-16 0 0,1 1-64 0 0,4 4-273 0 0,1 1-138 0 0,0 0-33 0 0,-3-2-211 0 0,-1-1-3655 0 0,-3-1-4837 0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0:40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14 15663 0 0,'0'0'356'0'0,"0"0"50"0"0,2-1 20 0 0,-1 1-318 0 0,0 0-86 0 0,0 0 0 0 0,-1-1 0 0 0,1 1 0 0 0,-1 0 0 0 0,1 0 0 0 0,0-1 0 0 0,-1 1 0 0 0,1 0 0 0 0,-1-1-1 0 0,1 1 1 0 0,-1 0 0 0 0,1-1 0 0 0,-1 1 0 0 0,1-1 0 0 0,-1 1 0 0 0,1-1 0 0 0,-1 1 0 0 0,0-1 0 0 0,1 1 0 0 0,-1-1 0 0 0,0 0-1 0 0,0 1 1 0 0,1-1 0 0 0,-1 0 0 0 0,1-1 713 0 0,-1 2 234 0 0,0 0 45 0 0,0 0-61 0 0,-2 11 256 0 0,-11 30-398 0 0,-1 0 1 0 0,-2-2-1 0 0,-30 56 0 0 0,22-46-804 0 0,12-25 677 0 0,-27 42 0 0 0,-10 12-297 0 0,33-49-277 0 0,-33 42 1 0 0,44-65-111 0 0,0 0 0 0 0,0 1 0 0 0,0 0 0 0 0,1 0 0 0 0,0 0 0 0 0,0 1 0 0 0,0-1 0 0 0,-2 10 0 0 0,6-7 0 0 0,1-8 31 0 0,0-1-1 0 0,0 0 1 0 0,0 1-1 0 0,0-1 1 0 0,0 1-1 0 0,0-1 1 0 0,1 0-1 0 0,-1 0 1 0 0,0 0-1 0 0,1 0 1 0 0,-1 0-1 0 0,1 0 1 0 0,-1 0 0 0 0,1 0-1 0 0,2 0 1 0 0,30 10 781 0 0,-27-9-673 0 0,58 11 127 0 0,-38-8-142 0 0,31 10 0 0 0,-50-13-114 0 0,0 1 1 0 0,0 1-1 0 0,-1-1 1 0 0,1 1-1 0 0,-1 0 1 0 0,0 1-1 0 0,0 0 1 0 0,7 7-1 0 0,-7-5-10 0 0,0 0 0 0 0,-1 1 0 0 0,0 0 0 0 0,-1 0 0 0 0,1 0 0 0 0,-2 1 0 0 0,1 0 0 0 0,-1-1 0 0 0,0 2 0 0 0,-1-1 0 0 0,0 0 0 0 0,-1 1 0 0 0,0-1 0 0 0,0 1 0 0 0,-1 0 0 0 0,0 0 0 0 0,-1 0 0 0 0,0 10 0 0 0,-3 14 0 0 0,-2 0 0 0 0,-1 0 0 0 0,-1-1 0 0 0,-2 0 0 0 0,-1 0 0 0 0,-26 53 0 0 0,-109 177 0 0 0,99-187 0 0 0,45-73 0 0 0,-69 123 0 0 0,59-103 0 0 0,1 0 0 0 0,1 1 0 0 0,-10 40 0 0 0,17-55 0 0 0,1 0 0 0 0,0 1 0 0 0,0-1 0 0 0,1 1 0 0 0,1-1 0 0 0,-1 1 0 0 0,5 17 0 0 0,-4-21 0 0 0,1 0 0 0 0,0 0 0 0 0,0 0 0 0 0,0-1 0 0 0,1 1 0 0 0,0-1 0 0 0,0 1 0 0 0,0-1 0 0 0,1 0 0 0 0,-1 0 0 0 0,1-1 0 0 0,1 1 0 0 0,3 3 0 0 0,-6-6 0 0 0,-1-1 0 0 0,1 0 0 0 0,-1 1 0 0 0,1-1 0 0 0,-1 0 0 0 0,1 0 0 0 0,0 0 0 0 0,0 0 0 0 0,-1 0 0 0 0,1-1 0 0 0,0 1 0 0 0,0-1 0 0 0,2 1 0 0 0,2 1 0 0 0,-4-2 0 0 0,1 1 0 0 0,-1-1 0 0 0,0 1 0 0 0,0-1 0 0 0,1 0 0 0 0,-1 0 0 0 0,3 0 0 0 0,10-3 0 0 0,-11-1 0 0 0,-2 2 0 0 0,2-2-209 0 0,0 0 0 0 0,0-1-1 0 0,0 1 1 0 0,6-10 0 0 0,8-11-3176 0 0,-8 13-5824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0:52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15663 0 0,'0'0'356'0'0,"0"0"50"0"0,9 2 404 0 0,6-2-81 0 0,0-1 0 0 0,1 0 0 0 0,-1 0 0 0 0,0-2 0 0 0,19-5 1 0 0,18-2 1162 0 0,-32 9-1875 0 0,-14 1 114 0 0,7 0-7796 0 0,-13 0 783 0 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0:42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0 418 13823 0 0,'0'0'315'0'0,"0"0"45"0"0,0 0 21 0 0,0 0-49 0 0,2-3-220 0 0,8-8 39 0 0,-8 8 569 0 0,-1 3-552 0 0,0-1-1 0 0,0 1 1 0 0,0 0 0 0 0,0-1-1 0 0,0 1 1 0 0,0-1 0 0 0,-1 1 0 0 0,1-1-1 0 0,0 0 1 0 0,0 1 0 0 0,-1-1-1 0 0,1 0 1 0 0,0 1 0 0 0,0-1-1 0 0,-1 0 1 0 0,2-1 0 0 0,10-17 745 0 0,-9 14-532 0 0,36-60 3614 0 0,22-32-2492 0 0,-47 78-1100 0 0,-1 2 0 0 0,2 0 1 0 0,19-18-1 0 0,-18 21-370 0 0,1 1 0 0 0,1 0 0 0 0,0 1 0 0 0,30-15 0 0 0,-36 22-33 0 0,0 2 0 0 0,-1 5 72 0 0,-10-2-9 0 0,1 1-1 0 0,-1 0 1 0 0,1 0-1 0 0,-1 0 1 0 0,1 0 0 0 0,-1 0-1 0 0,0 1 1 0 0,0-1-1 0 0,0 0 1 0 0,0 0-1 0 0,0 1 1 0 0,0-1 0 0 0,0 1-1 0 0,0-1 1 0 0,0 1-1 0 0,0-1 1 0 0,-1 1 0 0 0,1 0-1 0 0,0 1 1 0 0,0 2 55 0 0,0 0 0 0 0,0-1 0 0 0,0 1 0 0 0,-1 0 0 0 0,0 8 0 0 0,-1 1-112 0 0,-1 0 1 0 0,-4 15-1 0 0,0-2-9 0 0,1-9 3 0 0,-10 29 0 0 0,-3 12 0 0 0,17-54 0 0 0,0-1 0 0 0,-1 1 0 0 0,1 0 0 0 0,-1-1 0 0 0,0 1 0 0 0,0-1 0 0 0,0 0 0 0 0,-1 1 0 0 0,1-1 0 0 0,-1 0 0 0 0,-4 4 0 0 0,7-8 0 0 0,0 0 0 0 0,0 0 0 0 0,0 0 0 0 0,0 0 0 0 0,0 0 0 0 0,0-1 0 0 0,0 1 0 0 0,0 0 0 0 0,0 0 0 0 0,0 0 0 0 0,0 0 0 0 0,0 0 0 0 0,0 0 0 0 0,-1-1 0 0 0,1 1 0 0 0,0 0 0 0 0,0 0 0 0 0,0 0 0 0 0,0 0 0 0 0,0 0 0 0 0,0 0 0 0 0,0 0 0 0 0,0 0 0 0 0,0-1 0 0 0,0 1 0 0 0,0 0 0 0 0,0 0 0 0 0,-1 0 0 0 0,1 0 0 0 0,0 0 0 0 0,0 0 0 0 0,0 0 0 0 0,0 0 0 0 0,0 0 0 0 0,0 0 0 0 0,0 0 0 0 0,-1 0 0 0 0,1 0 0 0 0,0 0 0 0 0,0 0 0 0 0,0 0 0 0 0,0 0 0 0 0,0 0 0 0 0,0 0 0 0 0,-1 0 0 0 0,1 0 0 0 0,0 0 0 0 0,0 0 0 0 0,0 0 0 0 0,0 0 0 0 0,0 0 0 0 0,0 0 0 0 0,-1 0 0 0 0,1 0 0 0 0,0 0 0 0 0,0 0 0 0 0,0 0 0 0 0,0 0 0 0 0,0 0 0 0 0,0 1 0 0 0,0-1 0 0 0,0 0 0 0 0,0 0 0 0 0,0 0 0 0 0,-1 0 0 0 0,1 0 0 0 0,0 0 0 0 0,0 1 0 0 0,1-12 0 0 0,0 9 0 0 0,0-6 0 0 0,0 0 0 0 0,1 0 0 0 0,0-1 0 0 0,1 2 0 0 0,0-1 0 0 0,0 0 0 0 0,1 0 0 0 0,0 1 0 0 0,0 0 0 0 0,0 0 0 0 0,10-12 0 0 0,7-4 0 0 0,43-38 0 0 0,-28 28 0 0 0,-22 19 0 0 0,2-3 0 0 0,1 2 0 0 0,0 0 0 0 0,1 1 0 0 0,21-12 0 0 0,-39 25 0 0 0,1 1 0 0 0,-1 0 0 0 0,1-1 0 0 0,-1 1 0 0 0,1 0 0 0 0,0-1 0 0 0,-1 1 0 0 0,1 0 0 0 0,0 0 0 0 0,-1 0 0 0 0,1 0 0 0 0,0 0 0 0 0,-1 0 0 0 0,1 0 0 0 0,0 0 0 0 0,-1 0 0 0 0,1 0 0 0 0,0 0 0 0 0,0 0 0 0 0,3 4 0 0 0,-4-4 0 0 0,5 8 0 0 0,-4-1 0 0 0,0 0 0 0 0,-1 0 0 0 0,1 0 0 0 0,-1 0 0 0 0,-1 0 0 0 0,1 0 0 0 0,-3 10 0 0 0,-1 9 0 0 0,4-21 0 0 0,-4 72 0 0 0,5-67 0 0 0,-1 0 0 0 0,1 0 0 0 0,1 0 0 0 0,0-1 0 0 0,5 18 0 0 0,-6-25-27 0 0,0 0 0 0 0,-1-1 1 0 0,1 1-1 0 0,0-1 0 0 0,0 1 0 0 0,0-1 0 0 0,0 0 0 0 0,0 1 1 0 0,0-1-1 0 0,0 0 0 0 0,0 0 0 0 0,1 0 0 0 0,-1 0 0 0 0,1 0 0 0 0,-1 0 1 0 0,0 0-1 0 0,1 0 0 0 0,-1 0 0 0 0,1-1 0 0 0,0 1 0 0 0,-1-1 1 0 0,1 1-1 0 0,0-1 0 0 0,-1 1 0 0 0,1-1 0 0 0,0 0 0 0 0,-1 0 1 0 0,1 0-1 0 0,0 0 0 0 0,-1 0 0 0 0,1 0 0 0 0,0-1 0 0 0,-1 1 1 0 0,1 0-1 0 0,0-1 0 0 0,2-1 0 0 0,6-1-173 0 0,0-2 0 0 0,-1 1 1 0 0,1-1-1 0 0,12-9 0 0 0,-22 14 200 0 0,18-14 0 0 0,0-1 0 0 0,-1 0 0 0 0,-1-1 0 0 0,15-20 0 0 0,-8 11 0 0 0,55-67 0 0 0,-62 69 0 0 0,-15 21 0 0 0,-5 4 0 0 0,-5 7 0 0 0,-12 23 0 0 0,1 1 0 0 0,1 1 0 0 0,-22 59 0 0 0,19-35 0 0 0,4 2 0 0 0,-16 83 0 0 0,15-58 0 0 0,-35 110 0 0 0,58-206 183 0 0,1-2 29 0 0,5-23 0 0 0,0-39-1 0 0,-6 40 180 0 0,1 1 1 0 0,13-45-1 0 0,64-135-391 0 0,-76 200 0 0 0,3-6 0 0 0,1-1 0 0 0,2 1 0 0 0,0 1 0 0 0,18-22 0 0 0,65-64 0 0 0,-84 91 0 0 0,-10 12 0 0 0,0 0 0 0 0,0 0 0 0 0,0 0 0 0 0,0 0 0 0 0,1 1 0 0 0,-1-1 0 0 0,1 0 0 0 0,-1 1 0 0 0,1-1 0 0 0,0 1 0 0 0,-1 0 0 0 0,1-1 0 0 0,0 1 0 0 0,0 0 0 0 0,0 0 0 0 0,0 0 0 0 0,0 0 0 0 0,0 1 0 0 0,0-1 0 0 0,0 0 0 0 0,0 1 0 0 0,1 0 0 0 0,-1-1 0 0 0,0 1 0 0 0,0 0 0 0 0,0 0 0 0 0,1 0 0 0 0,3 1 0 0 0,-3 0 0 0 0,0 0 0 0 0,1 0 0 0 0,-1 0 0 0 0,0 1 0 0 0,-1-1 0 0 0,1 1 0 0 0,0 0 0 0 0,0 0 0 0 0,-1 0 0 0 0,1 0 0 0 0,-1 0 0 0 0,1 1 0 0 0,-1-1 0 0 0,0 1 0 0 0,0-1 0 0 0,0 1 0 0 0,-1 0 0 0 0,3 3 0 0 0,1 4 0 0 0,0-1 0 0 0,-1 1 0 0 0,0 0 0 0 0,3 14 0 0 0,-5-14 2 0 0,0 0 0 0 0,0 0 0 0 0,-2 1 0 0 0,1-1 0 0 0,-1 0 1 0 0,0 0-1 0 0,-1 0 0 0 0,0 0 0 0 0,-1 0 0 0 0,0 0 0 0 0,-1 0 0 0 0,0 0 0 0 0,0 0 0 0 0,-1-1 0 0 0,-6 12 0 0 0,6-15-9 0 0,0 1-1 0 0,0-1 1 0 0,-1-1-1 0 0,1 1 1 0 0,-1 0-1 0 0,-1-1 0 0 0,1 0 1 0 0,-1-1-1 0 0,1 1 1 0 0,-1-1-1 0 0,-1 0 0 0 0,1 0 1 0 0,-1-1-1 0 0,1 0 1 0 0,-1 0-1 0 0,0 0 1 0 0,0-1-1 0 0,0 0 0 0 0,0 0 1 0 0,0-1-1 0 0,-13 1 1 0 0,14-2-427 0 0,0 0 0 0 0,-1 0 0 0 0,1-1 0 0 0,0 0 1 0 0,0 0-1 0 0,0-1 0 0 0,0 1 0 0 0,-6-4 0 0 0,5 2-982 0 0,1 0-1 0 0,-1 0 0 0 0,-10-9 0 0 0,7 4-630 0 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0:42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19351 0 0,'0'0'439'0'0,"0"0"62"0"0,0 0 33 0 0,0 0-65 0 0,0 0-169 0 0,0 4 1413 0 0,-10 10 980 0 0,9-13-2197 0 0,1-1 15 0 0,0 0-68 0 0,2 2-294 0 0,4 1-147 0 0,0 1 0 0 0,0-1 0 0 0,0 0 0 0 0,0 0 0 0 0,0-1 0 0 0,1 0 0 0 0,-1 0 0 0 0,13 2 0 0 0,4 1-4 0 0,-13-3-2 0 0,-1-1-1 0 0,1 0 1 0 0,10 0-1 0 0,22 3 95 0 0,12 8 1721 0 0,-52-9-1662 0 0,-2-1-148 0 0,0 0-1 0 0,0 1 1 0 0,0-1 0 0 0,-1 0-1 0 0,1 0 1 0 0,-1 0-1 0 0,1 0 1 0 0,-1 0 0 0 0,0 0-1 0 0,0 0 1 0 0,0 0-1 0 0,0-1 1 0 0,0 1 0 0 0,0 0-1 0 0,0 0 1 0 0,-1-1 0 0 0,1 1-1 0 0,0-1 1 0 0,-1 1-1 0 0,0-1 1 0 0,1 0 0 0 0,-1 1-1 0 0,0-1 1 0 0,1 0-1 0 0,-5 1 1 0 0,-18 12-1 0 0,-24 17 0 0 0,-5 3 0 0 0,28-15 0 0 0,23-17-788 0 0,-3 1-7652 0 0,5-3-348 0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0:42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17503 0 0,'0'0'399'0'0,"0"0"60"0"0,0 0 21 0 0,0 0-59 0 0,2 0-276 0 0,96 5 3743 0 0,7 3 408 0 0,-41-11-2389 0 0,-48 5-1339 0 0,-14-1-1253 0 0,10 0-3464 0 0,-12-1-5060 0 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0:43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 17503 0 0,'0'0'399'0'0,"0"0"60"0"0,0 0 21 0 0,0 0-59 0 0,0 0-136 0 0,0 0 457 0 0,0 0 228 0 0,0 0 43 0 0,0 0-59 0 0,0 0-289 0 0,0 0-121 0 0,2 8 416 0 0,-3-3-937 0 0,1 0 0 0 0,-1 0 0 0 0,0 0 0 0 0,0 0 1 0 0,-1 0-1 0 0,1 0 0 0 0,-4 7 0 0 0,-21 34-42 0 0,10-17 97 0 0,0 0 524 0 0,-18 36 772 0 0,34-65-1374 0 0,0 0 0 0 0,0 0 0 0 0,0 0 0 0 0,0 0 0 0 0,1 0 0 0 0,-1 0 0 0 0,0 0 0 0 0,0 0 0 0 0,0 0 0 0 0,0 0 0 0 0,0 0 0 0 0,0 0 0 0 0,0 0 0 0 0,1 0 0 0 0,-1 0 0 0 0,0 0 0 0 0,0 0 0 0 0,0 0 0 0 0,0 0 0 0 0,0 0 0 0 0,0 1 0 0 0,0-1 0 0 0,0 0 0 0 0,0 0 0 0 0,1 0 0 0 0,-1 0 0 0 0,0 0 0 0 0,0 0 0 0 0,0 0 0 0 0,0 0 0 0 0,0 0 0 0 0,0 1 0 0 0,0-1 0 0 0,0 0 0 0 0,0 0 0 0 0,0 0 0 0 0,0 0 0 0 0,0 0 0 0 0,0 0 0 0 0,0 0 0 0 0,0 1 0 0 0,0-1 0 0 0,0 0 0 0 0,0 0 0 0 0,0 0 0 0 0,0 0 0 0 0,0 0 0 0 0,0 0 0 0 0,0 0 0 0 0,0 1 0 0 0,0-1 0 0 0,0 0 0 0 0,0 0 0 0 0,0 0 0 0 0,0 0 0 0 0,0 0 0 0 0,0 0 0 0 0,-1 0 0 0 0,1 0 0 0 0,0 0 0 0 0,0 1 0 0 0,0-1 0 0 0,6-4 0 0 0,-6 4 0 0 0,25-18 0 0 0,1 2 0 0 0,33-17 0 0 0,-54 31 0 0 0,0 0 0 0 0,-1 1 0 0 0,1 0 0 0 0,0 0 0 0 0,0 0 0 0 0,7 0 0 0 0,-8 1 0 0 0,-3 0 0 0 0,0-1 0 0 0,-1 1 0 0 0,1 0 0 0 0,0 0 0 0 0,-1 0 0 0 0,1 0 0 0 0,0 0 0 0 0,-1 0 0 0 0,1 0 0 0 0,0 0 0 0 0,-1 0 0 0 0,1 0 0 0 0,-1 0 0 0 0,1 0 0 0 0,0 0 0 0 0,-1 1 0 0 0,1-1 0 0 0,0 0 0 0 0,-1 0 0 0 0,1 1 0 0 0,-1-1 0 0 0,1 1 0 0 0,-1-1 0 0 0,1 0 0 0 0,-1 1 0 0 0,1-1 0 0 0,0 2 0 0 0,1-1 0 0 0,0 1 1 0 0,1 0 0 0 0,-1-1 0 0 0,1 1 0 0 0,-1 0 1 0 0,1 1-1 0 0,-1-1 0 0 0,0 0 0 0 0,0 1 0 0 0,0-1 0 0 0,0 1 0 0 0,-1-1 0 0 0,1 1 0 0 0,-1 0 1 0 0,1 0-1 0 0,-1 0 0 0 0,0 0 0 0 0,0 0 0 0 0,0 0 0 0 0,-1 0 0 0 0,1 3 0 0 0,1 4 48 0 0,1 2 100 0 0,-1 0 0 0 0,0 1 0 0 0,-1 0 0 0 0,0-1-1 0 0,-1 1 1 0 0,-3 23 0 0 0,1-27-64 0 0,0 0 0 0 0,0 0 0 0 0,-1 0 0 0 0,0 0 0 0 0,-1-1 0 0 0,1 1-1 0 0,-2-1 1 0 0,1 0 0 0 0,-1 0 0 0 0,-6 7 0 0 0,-1 0-85 0 0,9-10 0 0 0,-1 0 0 0 0,1 0 0 0 0,-1 0 0 0 0,-1-1 0 0 0,1 1 0 0 0,-1-1 0 0 0,1 0 0 0 0,-1-1 0 0 0,0 1 0 0 0,-10 4 0 0 0,7-4 114 0 0,0-1 0 0 0,-1 0-1 0 0,1-1 1 0 0,-1 0 0 0 0,1 0 0 0 0,-1-1-1 0 0,0 0 1 0 0,0 0 0 0 0,1-1 0 0 0,-1 0 0 0 0,0-1-1 0 0,0 0 1 0 0,1 0 0 0 0,-1-1 0 0 0,0 0-1 0 0,1-1 1 0 0,-13-5 0 0 0,7 2-114 0 0,13 6 0 0 0,0-1 0 0 0,-1 1 0 0 0,1-1 0 0 0,0 1 0 0 0,0-1 0 0 0,0 0 0 0 0,1 0 0 0 0,-1 1 0 0 0,0-1 0 0 0,0 0 0 0 0,0 0 0 0 0,0 0 0 0 0,1 0 0 0 0,-1 0 0 0 0,0-2 0 0 0,-1 1 0 0 0,-6-10 15 0 0,4 4-94 0 0,3 7-258 0 0,1 1-138 0 0,0 0-33 0 0,0 0-4 0 0,0 0 0 0 0,0 0 0 0 0,0 0 0 0 0,0 0-68 0 0,0 0-285 0 0,-5-5-2647 0 0,-2 1-5019 0 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0:44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21191 0 0,'0'0'480'0'0,"2"-1"67"0"0,7-10 154 0 0,1 1 1 0 0,0 1-1 0 0,1 0 1 0 0,0 0-1 0 0,1 1 1 0 0,-1 1-1 0 0,1 0 1 0 0,21-9-1 0 0,-20 12-540 0 0,0 2 0 0 0,0-1 0 0 0,0 1 0 0 0,1 1 0 0 0,-1 1 0 0 0,27 1 0 0 0,-35 0-156 0 0,41 1-13 0 0,-14 0 34 0 0,1-1 1 0 0,47-5 0 0 0,-66 4 1933 0 0,-6-3-1944 0 0,-2-3-16 0 0,-6 5-61 0 0,0 0 0 0 0,0 0 0 0 0,0 0 0 0 0,0 0 0 0 0,0 1 0 0 0,0-1 0 0 0,0 0-1 0 0,-1 0 1 0 0,1 0 0 0 0,0 0 0 0 0,0 1 0 0 0,-1-1 0 0 0,1 0 0 0 0,-1 0 0 0 0,1 1 0 0 0,-1-1 0 0 0,1 0 0 0 0,-1 1 0 0 0,1-1 0 0 0,-1 0 0 0 0,0 1-1 0 0,1-1 1 0 0,-1 1 0 0 0,0-1 0 0 0,0 0 0 0 0,-25-14-2865 0 0,16 10 1829 0 0,-16-12-948 0 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1:14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0 319 8287 0 0,'0'0'382'0'0,"0"0"-8"0"0,0 0-170 0 0,0 0 176 0 0,0 0 107 0 0,0 0 22 0 0,0 0 3 0 0,0 0 0 0 0,0 0 0 0 0,0 0 0 0 0,0 0 0 0 0,0 0 0 0 0,0 0 0 0 0,0 0 0 0 0,1-2 0 0 0,5-11 1117 0 0,1 0 0 0 0,8-12 0 0 0,3-5 140 0 0,-11 14-854 0 0,-6 13-726 0 0,0 0-1 0 0,1 0 1 0 0,-1 0 0 0 0,1 0 0 0 0,2-4 0 0 0,15-20 375 0 0,-13 17-297 0 0,1 0 0 0 0,1 0 0 0 0,11-12 0 0 0,9-6 273 0 0,-21 19-288 0 0,1 1-1 0 0,0 1 0 0 0,0-1 0 0 0,1 1 1 0 0,10-6-1 0 0,-18 12-251 0 0,8-5 0 0 0,1 1 0 0 0,0-1 0 0 0,1 2 0 0 0,-1-1 0 0 0,19-4 0 0 0,-27 8 0 0 0,3 0 0 0 0,12 5 0 0 0,-16-4 0 0 0,1 1 0 0 0,0 0 0 0 0,0 0 0 0 0,0 1 0 0 0,-1-1 0 0 0,1 0 0 0 0,0 0 0 0 0,-1 1 0 0 0,1-1 0 0 0,-1 1 0 0 0,0-1 0 0 0,0 1 0 0 0,1 0 0 0 0,-1 0 0 0 0,0-1 0 0 0,0 1 0 0 0,0 0 0 0 0,-1 0 0 0 0,1 0 0 0 0,0 0 0 0 0,-1 0 0 0 0,0 0 0 0 0,1 0 0 0 0,-1 0 0 0 0,0 4 0 0 0,1 5 0 0 0,-2 0 0 0 0,1 0 0 0 0,-4 16 0 0 0,3-21 0 0 0,-1 9 289 0 0,-1-1-1 0 0,-9 27 0 0 0,9-33-160 0 0,0-1-1 0 0,-1 0 0 0 0,1 0 0 0 0,-1 0 0 0 0,-1-1 0 0 0,1 0 1 0 0,-9 10-1 0 0,7-10 22 0 0,0 0-197 0 0,5-5-289 0 0,1-1-138 0 0,0 0-33 0 0,0 0 133 0 0,0 0 577 0 0,0 0 248 0 0,0 0 50 0 0,-3-9 91 0 0,2 6-589 0 0,1 0-1 0 0,0 0 1 0 0,0 0-1 0 0,0 0 1 0 0,1 0-1 0 0,-1 0 1 0 0,1 0-1 0 0,-1 0 1 0 0,1 0-1 0 0,0 0 1 0 0,0 1-1 0 0,3-6 1 0 0,2-3-4 0 0,13-18 1 0 0,-11 17 0 0 0,4-4-284 0 0,1 1 1 0 0,0 1-1 0 0,1 0 1 0 0,1 0-1 0 0,0 2 1 0 0,17-12-1 0 0,7 3 285 0 0,-27 15 0 0 0,-3 2 0 0 0,0 5 0 0 0,0 4 0 0 0,-1 3 0 0 0,-6-5 0 0 0,-1 0 0 0 0,0 1 0 0 0,0-1 0 0 0,0 0 0 0 0,0 1 0 0 0,0-1 0 0 0,-1 1 0 0 0,1-1 0 0 0,-1 1 0 0 0,0-1 0 0 0,-1 7 0 0 0,0 1 0 0 0,-1 0 0 0 0,-4 15 0 0 0,3-17 0 0 0,0 0 0 0 0,-1 0 0 0 0,0 0 0 0 0,-1-1 0 0 0,-10 15 0 0 0,-33 36 0 0 0,39-49 0 0 0,7-8 0 0 0,-8 7 0 0 0,3-5-140 0 0,6-3-585 0 0,1-1-246 0 0,0 0-997 0 0,-1-1-4020 0 0,0-6-1724 0 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1:14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24 17503 0 0,'0'0'399'0'0,"0"0"60"0"0,0 0 21 0 0,1-2-59 0 0,3-8-136 0 0,-2 8 457 0 0,-2 2 228 0 0,0 0 43 0 0,0 0-59 0 0,0 0-289 0 0,-1-6 134 0 0,1 6-785 0 0,0 0 0 0 0,0 0 0 0 0,0 0 0 0 0,0 0 0 0 0,0 0 0 0 0,0 0 1 0 0,0 0-1 0 0,0 0 0 0 0,0 0 0 0 0,0-1 0 0 0,0 1 0 0 0,0 0 0 0 0,0 0 0 0 0,0 0 0 0 0,0 0 0 0 0,0 0 0 0 0,0 0 1 0 0,0 0-1 0 0,0 0 0 0 0,0 0 0 0 0,0-1 0 0 0,0 1 0 0 0,0 0 0 0 0,0 0 0 0 0,0 0 0 0 0,0 0 0 0 0,0 0 1 0 0,0 0-1 0 0,0 0 0 0 0,0 0 0 0 0,0 0 0 0 0,0 0 0 0 0,0 0 0 0 0,0 0 0 0 0,0-1 0 0 0,0 1 0 0 0,0 0 1 0 0,0 0-1 0 0,0 0 0 0 0,-1 0 0 0 0,1 0 0 0 0,0 0 0 0 0,0 0 0 0 0,0 0 0 0 0,0 0 0 0 0,0 0 0 0 0,0 0 0 0 0,0 0 1 0 0,0 0-1 0 0,0 0 0 0 0,0 0 0 0 0,-1 0 0 0 0,1 0 0 0 0,0 0 0 0 0,0 0 0 0 0,0 0 0 0 0,0 0 0 0 0,0 0 1 0 0,0 0-1 0 0,0 0 0 0 0,-19 24 791 0 0,-21 24-1 0 0,12-17-348 0 0,-69 98-456 0 0,83-110 0 0 0,-2 6 0 0 0,1 2 0 0 0,1 0 0 0 0,-11 30 0 0 0,22-48 0 0 0,0 1 0 0 0,1 0 0 0 0,0 0 0 0 0,0 12 0 0 0,-2 4 0 0 0,1-11 0 0 0,2-11 0 0 0,0 1 0 0 0,0-1 0 0 0,1 1 0 0 0,-1-1 0 0 0,1 1 0 0 0,0 0 0 0 0,0-1 0 0 0,1 1 0 0 0,-1-1 0 0 0,1 1 0 0 0,2 7 0 0 0,-3-10 8 0 0,1 2-3 0 0,9 5-82 0 0,-9-8-260 0 0,-1-1-138 0 0,0 0-33 0 0,0 0-72 0 0,0 0-285 0 0,7 3-1010 0 0,-3-4-4643 0 0,6-3-564 0 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1:15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15663 0 0,'0'0'356'0'0,"0"0"50"0"0,0 0 20 0 0,0 0-42 0 0,0 0-112 0 0,0 0 463 0 0,0 0 234 0 0,0 0 45 0 0,0 0-61 0 0,0 0-288 0 0,0 0-121 0 0,0 0-28 0 0,0 0-72 0 0,0 0-217 0 0,0 0 161 0 0,0 0 100 0 0,0 0 21 0 0,0 0-66 0 0,0 0-222 0 0,0 0 166 0 0,0 0 101 0 0,0 0 21 0 0,0 0-66 0 0,3 0-294 0 0,-2-1-148 0 0,-1 1 0 0 0,1 0 0 0 0,-1 0-1 0 0,1 0 1 0 0,0 0 0 0 0,-1 0 0 0 0,1 0 0 0 0,-1 0 0 0 0,1 0-1 0 0,0 1 1 0 0,-1-1 0 0 0,1 0 0 0 0,-1 0 0 0 0,1 0 0 0 0,-1 1-1 0 0,1-1 1 0 0,0 0 0 0 0,-1 1 0 0 0,1-1 0 0 0,-1 0 0 0 0,0 1-1 0 0,1-1 1 0 0,0 1 0 0 0,-2 5-5 0 0,1-6 4 0 0,-1 11 0 0 0,-1-1 0 0 0,0 1 0 0 0,0 0 0 0 0,-1-1 0 0 0,-1 0 0 0 0,0 0 0 0 0,0 0 0 0 0,-10 16 0 0 0,-6 15 0 0 0,-12 25 0 0 0,-11 24 0 0 0,39-81 0 0 0,5-9-3 0 0,-1 0-1 0 0,0 0 1 0 0,0 0 0 0 0,0 0 0 0 0,0 0-1 0 0,0 0 1 0 0,0 0 0 0 0,0 0-1 0 0,0 0 1 0 0,0 0 0 0 0,0 0-1 0 0,0 0 1 0 0,0 0 0 0 0,0 0-1 0 0,0 0 1 0 0,0 0 0 0 0,1 0 0 0 0,-1 0-1 0 0,0 0 1 0 0,0 0 0 0 0,0 0-1 0 0,0 0 1 0 0,0 0 0 0 0,0 0-1 0 0,0 0 1 0 0,0 0 0 0 0,0 0-1 0 0,0 0 1 0 0,0 0 0 0 0,0 0 0 0 0,0 0-1 0 0,0 0 1 0 0,0 1 0 0 0,0-1-1 0 0,0 0 1 0 0,0 0 0 0 0,0 0-1 0 0,0 0 1 0 0,0 0 0 0 0,0 0 0 0 0,0 0-1 0 0,0 0 1 0 0,0 0 0 0 0,0 0-1 0 0,0 0 1 0 0,0 0 0 0 0,0 0-1 0 0,0 0 1 0 0,0 0 0 0 0,0 1-1 0 0,0-1 1 0 0,0 0 0 0 0,0 0 0 0 0,0 0-1 0 0,0 0 1 0 0,0 0 0 0 0,0 0-1 0 0,0 0 1 0 0,0 0 0 0 0,0 0-1 0 0,0 0 1 0 0,0 0 0 0 0,0 0-1 0 0,0 0 1 0 0,0 0 0 0 0,0 0 0 0 0,6-4-679 0 0,7-9-2163 0 0,-5 3-3143 0 0,0 0-1724 0 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1:15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15663 0 0,'0'0'719'0'0,"0"0"-20"0"0,1-1-449 0 0,11-5 823 0 0,1 2 0 0 0,-1-1 0 0 0,1 2 0 0 0,-1 0 0 0 0,26-3 0 0 0,70 1 822 0 0,-45 3-1549 0 0,-44 3 237 0 0,-13-1-446 0 0,0 1 0 0 0,0-1 0 0 0,0-1 0 0 0,0 1-1 0 0,0-1 1 0 0,11-3 0 0 0,-15 4-474 0 0,-2 0-138 0 0,0 0-33 0 0,-16 18-4638 0 0,2-11 2610 0 0,11-6-22 0 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1:16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39 15663 0 0,'0'0'356'0'0,"0"0"50"0"0,0 0 20 0 0,0 0-42 0 0,0-1-250 0 0,-2-2 19 0 0,1 2 567 0 0,1 1 249 0 0,0 0 45 0 0,0 0-61 0 0,0 0-288 0 0,-4 7-75 0 0,0-1 0 0 0,-1 1-1 0 0,-5 6 1 0 0,4-7-292 0 0,2 0 0 0 0,-1 1 1 0 0,-4 8-1 0 0,-26 47-148 0 0,-13 31-128 0 0,35-65-22 0 0,-25 38 0 0 0,11-20 0 0 0,4-5 683 0 0,-3 0-1 0 0,-30 38 1 0 0,56-79-683 0 0,0 0 0 0 0,0 0 0 0 0,0 0 0 0 0,0 0 0 0 0,0 0 0 0 0,0 0 0 0 0,0 0 0 0 0,0-1 0 0 0,0 1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0,-1 0 0 0 0,1 0 0 0 0,0 0 0 0 0,0 0 0 0 0,0 0 0 0 0,0 0 0 0 0,0 0 0 0 0,0 0 0 0 0,0 0 0 0 0,0 0 0 0 0,0 0 0 0 0,0 0 0 0 0,0 0 0 0 0,0 0 0 0 0,0 0 0 0 0,0 0 0 0 0,-1 0 0 0 0,3-11 0 0 0,3-13 0 0 0,6-8 0 0 0,1 0 0 0 0,18-33 0 0 0,7-3 36 0 0,67-93 0 0 0,-37 76 1940 0 0,-66 84-1976 0 0,6-8 0 0 0,0 0 0 0 0,1 1 0 0 0,15-11 0 0 0,-17 15 0 0 0,-1 0 0 0 0,2 1 0 0 0,-1 0 0 0 0,0 0 0 0 0,0 0 0 0 0,1 1 0 0 0,0 0 0 0 0,-1 1 0 0 0,9-2 0 0 0,-12 2 0 0 0,-2 1 0 0 0,-1 0 0 0 0,1-1 0 0 0,0 1 0 0 0,0 0 0 0 0,0 0 0 0 0,0 0 0 0 0,0 0 0 0 0,-1 0 0 0 0,1 0 0 0 0,0 0 0 0 0,0 0 0 0 0,0 0 0 0 0,0 1 0 0 0,0-1 0 0 0,-1 0 0 0 0,1 0 0 0 0,0 1 0 0 0,0-1 0 0 0,0 1 0 0 0,0 0 0 0 0,3 0 0 0 0,-2-1 0 0 0,-1 1 0 0 0,1 0 0 0 0,-1-1 0 0 0,0 1 0 0 0,1 0 0 0 0,-1 0 0 0 0,1 0 0 0 0,-1 0 0 0 0,0 0 0 0 0,0 0 0 0 0,0 0 0 0 0,0 0 0 0 0,0 0 0 0 0,0 1 0 0 0,0-1 0 0 0,1 2 0 0 0,2 1 0 0 0,-1 1 0 0 0,1 0 0 0 0,-1-1 0 0 0,0 1 0 0 0,-1 1 0 0 0,1-1 0 0 0,-1 0 0 0 0,0 0 0 0 0,0 1 0 0 0,-1-1 0 0 0,0 1 0 0 0,0 0 0 0 0,0-1 0 0 0,0 1 0 0 0,-1 0 0 0 0,0 0 0 0 0,0-1 0 0 0,-1 1 0 0 0,0 0 0 0 0,0-1 0 0 0,-3 10 0 0 0,1-6 0 0 0,-1-1 0 0 0,0 0 0 0 0,-1 0 0 0 0,0-1 0 0 0,0 1 0 0 0,0-1 0 0 0,-1 0 0 0 0,0 0 0 0 0,-1-1 0 0 0,1 0 0 0 0,-1 0 0 0 0,0 0 0 0 0,-15 8 0 0 0,6-5-346 0 0,0 0 0 0 0,0-1 0 0 0,-29 11 0 0 0,25-17-1180 0 0,19-2 1187 0 0,0 0 0 0 0,1 0 0 0 0,-1 0 0 0 0,0-1 0 0 0,0 1 0 0 0,0 0 0 0 0,0 0-1 0 0,1-1 1 0 0,-1 1 0 0 0,0 0 0 0 0,0-1 0 0 0,0 1 0 0 0,-1-2 0 0 0,-3-4-1708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0:52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0 200 10135 0 0,'0'0'464'0'0,"0"0"-9"0"0,0 0-87 0 0,0 0 728 0 0,0 0 353 0 0,0 0 73 0 0,0 0-57 0 0,0 0-288 0 0,7-6 907 0 0,27-42 1628 0 0,-22 31-2790 0 0,-1-1 0 0 0,0-1 0 0 0,14-35 0 0 0,-9 17-850 0 0,-15 36 299 0 0,-1 1 117 0 0,0 0 21 0 0,0 0-66 0 0,-1 1-432 0 0,0 0 0 0 0,-1 0 0 0 0,1 0 0 0 0,0 1 0 0 0,0-1 0 0 0,0 0 1 0 0,0 0-1 0 0,0 1 0 0 0,1-1 0 0 0,-1 0 0 0 0,0 1 0 0 0,1-1 0 0 0,-1 1 0 0 0,0 2 0 0 0,0-1-12 0 0,-19 39 1 0 0,14-29 0 0 0,-1 0 0 0 0,2 0 0 0 0,0 0 0 0 0,0 0 0 0 0,1 1 0 0 0,-3 22 0 0 0,7-25 0 0 0,4-3 0 0 0,4-3 0 0 0,-3-4 0 0 0,-1 0 0 0 0,1 0 0 0 0,-1 0 0 0 0,1-1 0 0 0,-1 0 0 0 0,1 0 0 0 0,0 0 0 0 0,-1-1 0 0 0,1 1 0 0 0,-1-1 0 0 0,1 0 0 0 0,-1-1 0 0 0,0 1 0 0 0,1-1 0 0 0,5-3 0 0 0,0 0 0 0 0,0-1 0 0 0,0 0 0 0 0,0-1 0 0 0,16-15 0 0 0,-12 8 0 0 0,-1-1 0 0 0,0 0 0 0 0,-1-1 0 0 0,-1 0 0 0 0,0-1 0 0 0,13-29 0 0 0,-32 54 0 0 0,-5 10 0 0 0,10-11 0 0 0,0 0 0 0 0,1 1 0 0 0,0-1 0 0 0,0 1 0 0 0,0-1 0 0 0,1 1 0 0 0,0-1 0 0 0,1 1 0 0 0,0 0 0 0 0,0 0 0 0 0,0-1 0 0 0,4 14 0 0 0,2-7 0 0 0,-2-11 0 0 0,-2-2 0 0 0,1 1-68 0 0,0 0 0 0 0,0 0 1 0 0,0 0-1 0 0,0 0 0 0 0,0-1 0 0 0,1 1 0 0 0,-1-1 1 0 0,1 0-1 0 0,-1 0 0 0 0,0-1 0 0 0,1 1 0 0 0,0-1 0 0 0,-1 1 1 0 0,1-1-1 0 0,-1 0 0 0 0,1 0 0 0 0,-1-1 0 0 0,1 1 1 0 0,-1-1-1 0 0,1 0 0 0 0,5-1 0 0 0,-6 1-104 0 0,1-1-1 0 0,-1 1 1 0 0,0 0 0 0 0,1-1-1 0 0,-1 0 1 0 0,0 0-1 0 0,0 0 1 0 0,0 0 0 0 0,0 0-1 0 0,0-1 1 0 0,-1 1 0 0 0,1-1-1 0 0,-1 0 1 0 0,0 1-1 0 0,1-1 1 0 0,-1 0 0 0 0,0-1-1 0 0,-1 1 1 0 0,1 0 0 0 0,2-7-1 0 0,-4 8-6089 0 0,-2-3-1644 0 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1:16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17503 0 0,'0'0'803'0'0,"0"0"-18"0"0,1 1-501 0 0,23 34 417 0 0,-18-23 495 0 0,0 0 0 0 0,-1 0 1 0 0,0 0-1 0 0,-1 1 0 0 0,5 21 1 0 0,4 22-990 0 0,-7-34-164 0 0,-1-1 0 0 0,3 37 1 0 0,-7-51-44 0 0,-1 0 0 0 0,0 0 0 0 0,-1 0 0 0 0,0 0 0 0 0,0 0 0 0 0,0-1 0 0 0,-1 1 0 0 0,0 0 0 0 0,0-1 0 0 0,-1 1 0 0 0,0-1 0 0 0,-6 11 0 0 0,2-7 158 0 0,0 1 0 0 0,-1-2 1 0 0,0 1-1 0 0,0-1 0 0 0,-1 0 0 0 0,0-1 0 0 0,-1 0 0 0 0,0 0 0 0 0,0-1 1 0 0,0-1-1 0 0,-1 0 0 0 0,-15 7 0 0 0,7-5-234 0 0,7-2-36 0 0,-25 7 0 0 0,31-12-622 0 0,-1 0 0 0 0,1 0 0 0 0,-11 0 0 0 0,11-8-3594 0 0,1-2-3860 0 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1:17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25 15663 0 0,'2'-1'356'0'0,"2"-1"-249"0"0,1-1 0 0 0,-1 0 0 0 0,1 1 0 0 0,0 0 0 0 0,0 0 0 0 0,0 1 0 0 0,0-1 0 0 0,0 1 0 0 0,6-1 0 0 0,7 0 1972 0 0,24 1 0 0 0,-40 1-1055 0 0,-2 0 0 0 0,0 0 0 0 0,0 0-137 0 0,0 0-509 0 0,0 0 38 0 0,0 0 80 0 0,0 0 15 0 0,-4 0-125 0 0,-11 5-164 0 0,4-1 437 0 0,0 0 0 0 0,-18 10 0 0 0,24-11-604 0 0,5-3-55 0 0,0 0 1 0 0,1 0-1 0 0,-1 0 0 0 0,0 0 0 0 0,0 0 0 0 0,1 0 1 0 0,-1 0-1 0 0,0 0 0 0 0,0 0 0 0 0,1 0 1 0 0,-1 0-1 0 0,0 1 0 0 0,0-1 0 0 0,0 0 1 0 0,1 0-1 0 0,-1 0 0 0 0,0 0 0 0 0,0 1 1 0 0,0-1-1 0 0,0 0 0 0 0,1 0 0 0 0,-1 0 0 0 0,0 1 1 0 0,0-1-1 0 0,0 0 0 0 0,0 0 0 0 0,0 1 1 0 0,0-1-1 0 0,0 0 0 0 0,0 0 0 0 0,0 1 1 0 0,0-1-1 0 0,0 0 0 0 0,0 0 0 0 0,0 1 1 0 0,0-1-1 0 0,0 0 0 0 0,0 0 0 0 0,0 1 0 0 0,0-1 1 0 0,0 0-1 0 0,0 0 0 0 0,0 1 0 0 0,0-1 1 0 0,0 0-1 0 0,0 0 0 0 0,0 1 0 0 0,-1-1 1 0 0,1 0-1 0 0,0 0 0 0 0,0 0 0 0 0,0 1 1 0 0,0-1-1 0 0,-1 0 0 0 0,1 0 0 0 0,0 0 1 0 0,0 0-1 0 0,-1 0 0 0 0,1 1 0 0 0,0-1 0 0 0,0 0 1 0 0,0 0-1 0 0,-1 0 0 0 0,1 0 0 0 0,0 0 1 0 0,0 0-1 0 0,-1 0 0 0 0,9 3 0 0 0,1 0 0 0 0,-1-1 0 0 0,1 0 0 0 0,0 0 0 0 0,0-1 0 0 0,-1-1 0 0 0,1 1 0 0 0,16-2 0 0 0,7 1 0 0 0,31-2 0 0 0,-40 0 0 0 0,35 3 0 0 0,-49 1 0 0 0,-8-2 0 0 0,-1 0 0 0 0,1 0 0 0 0,-1 0 0 0 0,1 0 0 0 0,-1 0 0 0 0,1 1 0 0 0,-1-1 0 0 0,1 0 0 0 0,-1 0 0 0 0,1 1 0 0 0,-1-1 0 0 0,1 0 0 0 0,-1 1 0 0 0,0-1 0 0 0,1 0 0 0 0,-1 1 0 0 0,1-1 0 0 0,-1 1 0 0 0,0-1 0 0 0,0 1 0 0 0,1-1 0 0 0,-1 1 0 0 0,0-1 0 0 0,0 1 0 0 0,1-1 0 0 0,-1 1 0 0 0,0-1 0 0 0,0 1 0 0 0,0-1 0 0 0,0 1 0 0 0,0-1 0 0 0,0 1 0 0 0,0-1 0 0 0,0 1 0 0 0,0 0 0 0 0,0-1 0 0 0,0 1 0 0 0,0-1 0 0 0,0 1 0 0 0,0-1 0 0 0,-1 1 0 0 0,1-1 0 0 0,0 1 0 0 0,0-1 0 0 0,-1 1 0 0 0,1 0 0 0 0,-2 4 0 0 0,0-1 0 0 0,0 0 0 0 0,-1 0 0 0 0,1 0 0 0 0,-1 0 0 0 0,0 0 0 0 0,0 0 0 0 0,0-1 0 0 0,-6 5 0 0 0,1 0 0 0 0,-1-1 0 0 0,-17 11 0 0 0,0-2 0 0 0,7-4 0 0 0,-2 0 0 0 0,-26 11 0 0 0,-11 5-216 0 0,46-21 84 0 0,0 0 0 0 0,0-2 0 0 0,-1 1 0 0 0,-23 6 0 0 0,35-12-376 0 0,1 0-140 0 0,0 0-572 0 0,0 0-253 0 0,0 0-51 0 0,0 0-11 0 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1:17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35 13823 0 0,'0'0'630'0'0,"0"0"-13"0"0,-9 0-368 0 0,2 2-39 0 0,5-2 874 0 0,2 0 366 0 0,0 0 72 0 0,0 0-57 0 0,0 0-288 0 0,0 0-121 0 0,0 0-28 0 0,0 0-72 0 0,0 0-285 0 0,0 0-126 0 0,0 0-29 0 0,33 7 100 0 0,-11-8-272 0 0,-1-2 0 0 0,0 0 0 0 0,28-7 0 0 0,20-5 328 0 0,-63 15-666 0 0,20-8-76 0 0,-23 6-116 0 0,1 1 84 0 0,-1 0-4386 0 0,-3 1 3464 0 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1:18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60 19351 0 0,'0'0'439'0'0,"1"-3"62"0"0,33-37 819 0 0,-31 38-781 0 0,0 0 0 0 0,0 0 0 0 0,0 1-1 0 0,0-1 1 0 0,0 1 0 0 0,0-1 0 0 0,0 1 0 0 0,0 0-1 0 0,7-1 1 0 0,-9 1-95 0 0,-1 1-217 0 0,-1 2-98 0 0,0 0 1 0 0,0-1 0 0 0,0 1-1 0 0,0-1 1 0 0,0 0-1 0 0,0 1 1 0 0,0-1 0 0 0,-1 0-1 0 0,1 0 1 0 0,-2 2-1 0 0,-4 4 274 0 0,-30 31-235 0 0,21-23-171 0 0,0-1 3 0 0,11-11 0 0 0,0 1 0 0 0,1 0 0 0 0,0 0 0 0 0,0 0 0 0 0,-8 9 0 0 0,10-4 0 0 0,4 2 0 0 0,-2-10 0 0 0,0 0 0 0 0,0 0 0 0 0,1 0 0 0 0,-1 0 0 0 0,0 0 0 0 0,0 0 0 0 0,1-1 0 0 0,-1 1 0 0 0,1 0 0 0 0,-1 0 0 0 0,1 0 0 0 0,-1-1 0 0 0,1 1 0 0 0,-1 0 0 0 0,1-1 0 0 0,0 1 0 0 0,0 0 0 0 0,-1-1 0 0 0,1 1 0 0 0,0-1 0 0 0,0 1 0 0 0,-1-1 0 0 0,1 1 0 0 0,0-1 0 0 0,0 0 0 0 0,0 1 0 0 0,0-1 0 0 0,1 0 0 0 0,1 1 0 0 0,2 1 0 0 0,0-1 0 0 0,0 0 0 0 0,-1 0 0 0 0,10 1 0 0 0,31 5 0 0 0,-27-1 0 0 0,-1 0 0 0 0,25 12 0 0 0,-38-17 0 0 0,-2 0 0 0 0,0 0 0 0 0,-1-1 0 0 0,1 1 0 0 0,-1 0 0 0 0,1 0 0 0 0,-1 0 0 0 0,0 0 0 0 0,1 1 0 0 0,-1-1 0 0 0,0 0 0 0 0,2 3 0 0 0,0-2 0 0 0,-2-2 0 0 0,0 1 0 0 0,0 0 0 0 0,-1 0 0 0 0,1-1 0 0 0,0 1 0 0 0,0 0 0 0 0,-1 0 0 0 0,1 0 0 0 0,0 0 0 0 0,-1 0 0 0 0,1 0 0 0 0,-1 0 0 0 0,0 0 0 0 0,1 0 0 0 0,-1 0 0 0 0,0 0 0 0 0,1 0 0 0 0,-1 0 0 0 0,0 0 0 0 0,0 0 0 0 0,0 1 0 0 0,0-1 0 0 0,0 0 0 0 0,0 0 0 0 0,0 1 0 0 0,-1 3 28 0 0,1 0-1 0 0,-1 0 1 0 0,0-1 0 0 0,-1 1-1 0 0,1 0 1 0 0,-1-1 0 0 0,1 1-1 0 0,-1-1 1 0 0,-1 0 0 0 0,1 0-1 0 0,-1 0 1 0 0,1 0 0 0 0,-1 0-1 0 0,0 0 1 0 0,-4 3 0 0 0,-8 13 880 0 0,14-17-811 0 0,-1 0 1 0 0,0 0-1 0 0,0 0 0 0 0,0 0 0 0 0,0 0 1 0 0,-4 3-1 0 0,-7 4-87 0 0,-33 27 0 0 0,41-34-11 0 0,1 0 1 0 0,-1 0-1 0 0,0-1 1 0 0,-1 1-1 0 0,1-1 1 0 0,0 0-1 0 0,-11 2 1 0 0,10-4 0 0 0,-1 0 0 0 0,1 0 0 0 0,0-1 0 0 0,-8-1 0 0 0,7-4 0 0 0,7 6 0 0 0,-1-1 0 0 0,0 1 0 0 0,1-1 0 0 0,-1 1 0 0 0,1-1 0 0 0,-1 1 0 0 0,1-1 0 0 0,-1 1 0 0 0,1-1 0 0 0,-1 0 0 0 0,1 1 0 0 0,0-1 0 0 0,-1 0 0 0 0,1 0 0 0 0,0 1 0 0 0,-1-1 0 0 0,1 0 0 0 0,0 0 0 0 0,0 1 0 0 0,0-1 0 0 0,0-2 0 0 0,0 1 0 0 0,-2-7 0 0 0,-1 1 0 0 0,-2 2 0 0 0,5 6 0 0 0,-1 0 0 0 0,1-1 0 0 0,-1 1 0 0 0,1 0 0 0 0,-1-1 0 0 0,1 1 0 0 0,-1 0 0 0 0,1 0 0 0 0,-1-1 0 0 0,1 1 0 0 0,-1 0 0 0 0,0 0 0 0 0,1 0 0 0 0,-1 0 0 0 0,1 0 0 0 0,-1-1 0 0 0,0 1 0 0 0,1 0 0 0 0,-1 1 0 0 0,1-1 0 0 0,-1 0 0 0 0,0 0 0 0 0,1 0 0 0 0,-1 0 0 0 0,0 1 0 0 0,-1-1 0 0 0,-9 2-623 0 0,8-2 199 0 0,0 1 1 0 0,0-1-1 0 0,0 0 1 0 0,0 0-1 0 0,0 0 0 0 0,0 0 1 0 0,-4-1-1 0 0,6 1-441 0 0,1 0-126 0 0,0 0-984 0 0,-1-1-4014 0 0,-3-3-1723 0 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1:18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41 133 19351 0 0,'-6'-2'389'0'0,"0"0"-1"0"0,0 0 1 0 0,0-1-1 0 0,-9-5 1 0 0,15 8-349 0 0,0 0-1 0 0,0-1 1 0 0,-1 1 0 0 0,1 0-1 0 0,0 0 1 0 0,0-1 0 0 0,0 1 0 0 0,0 0-1 0 0,-1-1 1 0 0,1 1 0 0 0,0 0-1 0 0,0 0 1 0 0,0-1 0 0 0,0 1 0 0 0,0 0-1 0 0,0-1 1 0 0,0 1 0 0 0,0 0-1 0 0,0-1 1 0 0,0 1 0 0 0,0 0 0 0 0,0-1-1 0 0,0 1 1 0 0,0 0 0 0 0,0 0-1 0 0,1-1 1 0 0,-1 1 0 0 0,0 0-1 0 0,0-1 1 0 0,0 1 0 0 0,7-12 1443 0 0,-4 8-217 0 0,-2 3-1146 0 0,1-1 0 0 0,0 0 0 0 0,-1 1 1 0 0,1-1-1 0 0,0 1 0 0 0,0 0 0 0 0,0 0 0 0 0,0 0 1 0 0,0 0-1 0 0,0 0 0 0 0,0 0 0 0 0,0 0 0 0 0,0 0 1 0 0,0 1-1 0 0,4-1 0 0 0,40-5 800 0 0,-27 4-502 0 0,80-9 1170 0 0,108 3 0 0 0,-196 7-1588 0 0,-3-1 0 0 0,-8-4-64 0 0,-1 3-113 0 0,-1 0-1 0 0,1 0 1 0 0,0 1-1 0 0,-1-1 1 0 0,1 0-1 0 0,-3-2 1 0 0,-9-6-8315 0 0,3 7-942 0 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2:24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1 840 10135 0 0,'0'0'231'0'0,"0"0"29"0"0,0 0 19 0 0,0 0 37 0 0,3-7 624 0 0,6-21 1608 0 0,22-41-1 0 0,-15 36-673 0 0,43-98 1387 0 0,28-51-2133 0 0,-44 93-1185 0 0,46-110 2146 0 0,-86 191-2087 0 0,-1 0 1 0 0,0 0-1 0 0,-1 0 1 0 0,0 0-1 0 0,0 0 0 0 0,-1-16 1 0 0,0 14-4 0 0,-1 7 1 0 0,0 0 0 0 0,7-10 0 0 0,-56 126 1357 0 0,18-38-666 0 0,-11 50-691 0 0,25-69 0 0 0,-67 262 0 0 0,72-262 0 0 0,0 15 0 0 0,16-72 0 0 0,4-8 0 0 0,9-13 0 0 0,-4-2 0 0 0,6-13 0 0 0,28-41 0 0 0,1 14 0 0 0,66-68 0 0 0,-103 122 0 0 0,0-1 0 0 0,19-14 0 0 0,-29 25 0 0 0,0 0 0 0 0,0 1 0 0 0,0-1 0 0 0,0 0 0 0 0,0 0 0 0 0,0 0 0 0 0,0 0 0 0 0,0 1 0 0 0,0-1 0 0 0,0 0 0 0 0,0 0 0 0 0,0 0 0 0 0,0 0 0 0 0,0 0 0 0 0,0 1 0 0 0,0-1 0 0 0,0 0 0 0 0,1 0 0 0 0,-1 0 0 0 0,0 0 0 0 0,0 0 0 0 0,0 1 0 0 0,0-1 0 0 0,0 0 0 0 0,0 0 0 0 0,0 0 0 0 0,0 0 0 0 0,1 0 0 0 0,-1 0 0 0 0,0 0 0 0 0,0 0 0 0 0,0 0 0 0 0,0 0 0 0 0,0 1 0 0 0,1-1 0 0 0,-1 0 0 0 0,0 0 0 0 0,0 0 0 0 0,0 0 0 0 0,0 0 0 0 0,1 0 0 0 0,-1 0 0 0 0,0 0 0 0 0,0 0 0 0 0,0 0 0 0 0,0 0 0 0 0,0 0 0 0 0,1 0 0 0 0,-1 0 0 0 0,0-1 0 0 0,0 1 0 0 0,0 0 0 0 0,0 0 0 0 0,1 0 0 0 0,-1 0 0 0 0,0 0 0 0 0,0 0 0 0 0,0 0 0 0 0,0 0 0 0 0,0 0 0 0 0,0-1 0 0 0,0 1 0 0 0,1 0 0 0 0,-1 0 0 0 0,0 0 0 0 0,-3 11 0 0 0,3-10 0 0 0,-2 3 0 0 0,-1 6 0 0 0,0-1 0 0 0,-7 15 0 0 0,2-6 0 0 0,6-14 0 0 0,1 0 0 0 0,-1 0 0 0 0,0 0 0 0 0,0-1 0 0 0,0 1 0 0 0,-1-1 0 0 0,-3 5 0 0 0,-71 70 0 0 0,70-72 0 0 0,6-6 0 0 0,1 0 0 0 0,0 0 0 0 0,0 0 0 0 0,-1 0 0 0 0,1 0 0 0 0,0 0 0 0 0,0 0 0 0 0,-1 0 0 0 0,1 0 0 0 0,0 0 0 0 0,0 1 0 0 0,0-1 0 0 0,-1 0 0 0 0,1 0 0 0 0,0 0 0 0 0,0 0 0 0 0,0 1 0 0 0,-1-1 0 0 0,1 0 0 0 0,0 0 0 0 0,0 0 0 0 0,0 1 0 0 0,0-1 0 0 0,0 0 0 0 0,0 0 0 0 0,-1 1 0 0 0,1-1 0 0 0,0 0 0 0 0,0 0 0 0 0,0 1 0 0 0,0-1 0 0 0,0 0 0 0 0,0 0 0 0 0,0 1 0 0 0,0-1 0 0 0,0 0 0 0 0,0 0 0 0 0,0 1 0 0 0,0-1 0 0 0,0 0 0 0 0,0 0 0 0 0,0 1 0 0 0,1-1 0 0 0,-1 0 0 0 0,0 0 0 0 0,0 1 0 0 0,0-1 0 0 0,0 0 0 0 0,0 0 0 0 0,0 0 0 0 0,1 1 0 0 0,-1-1 0 0 0,0 0 0 0 0,0 0 0 0 0,0 0 0 0 0,1 0 0 0 0,-1 1 0 0 0,0-1 0 0 0,0 0 0 0 0,1 0 0 0 0,-1 0 0 0 0,0 0 0 0 0,0 0 0 0 0,0 0 0 0 0,1 0 0 0 0,7 7 0 0 0,15 16 0 0 0,-11-11 0 0 0,-6-7 0 0 0,-1 0 0 0 0,1 1 0 0 0,-1-1 0 0 0,6 11 0 0 0,-9-13 0 0 0,5 11 0 0 0,-4-7-701 0 0,-1 1-7014 0 0,-2-5 5018 0 0,0-3 138 0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2:25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198 108 15663 0 0,'0'0'356'0'0,"0"0"50"0"0,4-7 404 0 0,2-7-1244 0 0,1-3 3485 0 0,10-35 0 0 0,-17 50-2607 0 0,-1-2-264 0 0,1 4-135 0 0,0 0 0 0 0,0-1 0 0 0,0 1 0 0 0,0-1 0 0 0,0 1 0 0 0,1 0 0 0 0,-1-1 0 0 0,0 1 0 0 0,-1 0 0 0 0,1-1 0 0 0,0 1 0 0 0,0-1 0 0 0,0 1 0 0 0,0 0 0 0 0,0-1 0 0 0,0 1 0 0 0,0-1 0 0 0,0 1 0 0 0,-1 0 0 0 0,1-1 0 0 0,0 1 0 0 0,0 0 0 0 0,-1 0 0 0 0,1-1 0 0 0,0 1 0 0 0,0 0 0 0 0,-1-1 0 0 0,1 1 0 0 0,0 0 0 0 0,-1 0 0 0 0,1-1 0 0 0,0 1-1 0 0,-1 0 1 0 0,1 0 0 0 0,0 0 0 0 0,-1 0 0 0 0,1 0 0 0 0,0-1 0 0 0,-1 1 0 0 0,1 0 0 0 0,-1 0 0 0 0,1 0 0 0 0,0 0 0 0 0,-1 0 0 0 0,-2 0-6 0 0,0 0-1 0 0,0 0 0 0 0,1 0 1 0 0,-1 1-1 0 0,0-1 0 0 0,0 1 1 0 0,1-1-1 0 0,-1 1 1 0 0,0 0-1 0 0,1 0 0 0 0,-1 0 1 0 0,1 1-1 0 0,-1-1 1 0 0,1 0-1 0 0,-1 1 0 0 0,1 0 1 0 0,0-1-1 0 0,-3 4 1 0 0,-3 3 238 0 0,1 1 0 0 0,0 0 0 0 0,-8 13 0 0 0,-1 2-51 0 0,-10 11-226 0 0,2 1 0 0 0,-32 68 0 0 0,54-99 0 0 0,0-1 0 0 0,0 1 0 0 0,1 0 0 0 0,0 0 0 0 0,0 0 0 0 0,0 0 0 0 0,0 0 0 0 0,1 0 0 0 0,0 0 0 0 0,0 0 0 0 0,1 0 0 0 0,0 5 0 0 0,-1-8 0 0 0,1-1 0 0 0,-1 1 0 0 0,0 0 0 0 0,1-1 0 0 0,0 1 0 0 0,-1-1 0 0 0,1 0 0 0 0,0 1 0 0 0,0-1 0 0 0,0 0 0 0 0,0 1 0 0 0,0-1 0 0 0,0 0 0 0 0,0 0 0 0 0,0 0 0 0 0,0 0 0 0 0,0 0 0 0 0,1 0 0 0 0,-1 0 0 0 0,0 0 0 0 0,1 0 0 0 0,-1-1 0 0 0,1 1 0 0 0,-1 0 0 0 0,1-1 0 0 0,-1 0 0 0 0,1 1 0 0 0,-1-1 0 0 0,1 0 0 0 0,0 0 0 0 0,-1 1 0 0 0,1-1 0 0 0,-1 0 0 0 0,1-1 0 0 0,0 1 0 0 0,-1 0 0 0 0,1 0 0 0 0,-1-1 0 0 0,1 1 0 0 0,2-2 0 0 0,11-3 0 0 0,0-1 0 0 0,0 0 0 0 0,0-1 0 0 0,-1-1 0 0 0,18-11 0 0 0,64-55 0 0 0,-46 34 0 0 0,-19 16 0 0 0,42-34 0 0 0,-64 50 0 0 0,-11 12 0 0 0,-7 10 0 0 0,-21 32 0 0 0,-2 2 0 0 0,29-43 0 0 0,1 1 0 0 0,-1-1 0 0 0,1 0 0 0 0,1 1 0 0 0,-1-1 0 0 0,1 1 0 0 0,-2 9 0 0 0,3-14 0 0 0,0 0 0 0 0,0 0 0 0 0,0 0 0 0 0,-1 0 0 0 0,1 0 0 0 0,0 0 0 0 0,1 0 0 0 0,-1 0 0 0 0,0 0 0 0 0,0 1 0 0 0,0-1 0 0 0,1 0 0 0 0,-1 0 0 0 0,0 0 0 0 0,1 0 0 0 0,-1 0 0 0 0,1-1 0 0 0,-1 1 0 0 0,1 0 0 0 0,0 0 0 0 0,-1 0 0 0 0,1 0 0 0 0,0-1 0 0 0,0 1 0 0 0,-1 0 0 0 0,1 0 0 0 0,0-1 0 0 0,0 1 0 0 0,0-1 0 0 0,2 2 0 0 0,-1-2 0 0 0,0 1 0 0 0,0-1 0 0 0,0 0 0 0 0,0 1 0 0 0,1-1 0 0 0,-1 0 0 0 0,0 0 0 0 0,0-1 0 0 0,4 0 0 0 0,-1 0 0 0 0,0 0 0 0 0,1 0 0 0 0,-1-1 0 0 0,0 0 0 0 0,0 0 0 0 0,0 0 0 0 0,0 0 0 0 0,-1-1 0 0 0,1 0 0 0 0,6-5 0 0 0,0 0 0 0 0,1 0 0 0 0,0 1 0 0 0,1 1 0 0 0,15-7 0 0 0,10-4 0 0 0,152-89 0 0 0,-179 100 0 0 0,-11 6 0 0 0,1 0 0 0 0,-1 0 0 0 0,0 0 0 0 0,0 0 0 0 0,1-1 0 0 0,-1 1 0 0 0,0 0 0 0 0,0 0 0 0 0,1 0 0 0 0,-1 0 0 0 0,0 0 0 0 0,1 0 0 0 0,-1 0 0 0 0,0 0 0 0 0,0 0 0 0 0,1 0 0 0 0,-1 0 0 0 0,0 0 0 0 0,1 0 0 0 0,-1 0 0 0 0,0 0 0 0 0,0 0 0 0 0,1 0 0 0 0,-1 0 0 0 0,0 0 0 0 0,0 0 0 0 0,1 1 0 0 0,-1-1 0 0 0,0 0 0 0 0,0 0 0 0 0,1 0 0 0 0,-1 0 0 0 0,0 1 0 0 0,0-1 0 0 0,0 0 0 0 0,1 0 0 0 0,-1 1 0 0 0,0-1 0 0 0,0 0 0 0 0,0 0 0 0 0,0 1 0 0 0,1-1 0 0 0,-1 0 0 0 0,0 0 0 0 0,0 1 0 0 0,0-1 0 0 0,0 0 0 0 0,0 0 0 0 0,0 1 0 0 0,0-1 0 0 0,0 0 0 0 0,0 1 0 0 0,0-1 0 0 0,0 0 0 0 0,0 0 0 0 0,0 1 0 0 0,0-1 0 0 0,0 0 0 0 0,0 1 0 0 0,-1-1 0 0 0,1 8 122 0 0,0-1-1 0 0,-1 1 1 0 0,-1-1-1 0 0,1 0 1 0 0,-1 1-1 0 0,0-1 1 0 0,-1 0-1 0 0,1 0 1 0 0,-7 10-1 0 0,4-5 213 0 0,-8 23 0 0 0,6-15-184 0 0,-2 8-135 0 0,9-28-15 0 0,-1 1 0 0 0,1-1 0 0 0,0 0 0 0 0,0 1 0 0 0,0-1 0 0 0,0 1 0 0 0,0-1 0 0 0,0 0 0 0 0,0 1 0 0 0,0-1 0 0 0,0 1 0 0 0,0-1 0 0 0,0 1 0 0 0,0-1 0 0 0,0 0 0 0 0,0 1 0 0 0,0-1 0 0 0,0 1 0 0 0,0-1 0 0 0,1 0 0 0 0,-1 1 0 0 0,0-1 0 0 0,0 1 0 0 0,0-1 0 0 0,1 0 0 0 0,-1 1 0 0 0,0-1 0 0 0,0 0 0 0 0,1 1 0 0 0,-1-1 0 0 0,1 1 0 0 0,4-2 0 0 0,-2 0 0 0 0,0 0 0 0 0,0 0 0 0 0,-1 0 0 0 0,1-1 0 0 0,0 1 0 0 0,0-1 0 0 0,-1 1 0 0 0,5-4 0 0 0,9-6 0 0 0,-8 7 0 0 0,0-1 0 0 0,-1-1 0 0 0,0 1 0 0 0,0-1 0 0 0,9-10 0 0 0,2-1 0 0 0,-1 1 0 0 0,1 0 0 0 0,1 1 0 0 0,0 1 0 0 0,1 1 0 0 0,26-13 0 0 0,-46 26 0 0 0,1 0 0 0 0,-1 0 0 0 0,0 0 0 0 0,0 0 0 0 0,1 0 0 0 0,-1 0 0 0 0,0-1 0 0 0,0 1 0 0 0,1 0 0 0 0,-1 0 0 0 0,0 0 0 0 0,1 0 0 0 0,-1 0 0 0 0,0 0 0 0 0,0 0 0 0 0,1 0 0 0 0,-1 0 0 0 0,0 0 0 0 0,1 0 0 0 0,-1 0 0 0 0,0 0 0 0 0,0 1 0 0 0,1-1 0 0 0,-1 0 0 0 0,0 0 0 0 0,0 0 0 0 0,1 0 0 0 0,-1 0 0 0 0,0 0 0 0 0,0 1 0 0 0,1-1 0 0 0,-1 0 0 0 0,0 0 0 0 0,0 0 0 0 0,0 1 0 0 0,1-1 0 0 0,-1 0 0 0 0,0 0 0 0 0,0 1 0 0 0,0-1 0 0 0,0 0 0 0 0,0 0 0 0 0,0 1 0 0 0,0-1 0 0 0,1 0 0 0 0,-1 1 0 0 0,0-1 0 0 0,0 0 0 0 0,0 0 0 0 0,0 1 0 0 0,0-1 0 0 0,0 0 0 0 0,0 1 0 0 0,0-1 0 0 0,0 0 0 0 0,-1 0 0 0 0,1 1 0 0 0,0-1 0 0 0,0 1 0 0 0,0 22 0 0 0,-1 0 0 0 0,-1 0 0 0 0,-1 0 0 0 0,-1 0 0 0 0,-12 40 0 0 0,14-59 10 0 0,1 12-84 0 0,1-14-263 0 0,0-2-138 0 0,0 0-33 0 0,2-2-60 0 0,1 0 1 0 0,-1 0-1 0 0,0 1 0 0 0,1-2 1 0 0,-1 1-1 0 0,0 0 0 0 0,0 0 0 0 0,0-1 1 0 0,-1 1-1 0 0,3-4 0 0 0,-4 6 540 0 0,9-18-2019 0 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2:26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0 309 11975 0 0,'3'-7'1083'0'0,"3"-13"-301"0"0,1 1-1 0 0,1 0 1 0 0,0 0-1 0 0,2 1 1 0 0,15-25-1 0 0,-12 24 183 0 0,13-29 0 0 0,-2 6 216 0 0,-18 32-540 0 0,0 0 0 0 0,1 0 0 0 0,9-9 0 0 0,-15 18-128 0 0,-1 1-467 0 0,0 0 0 0 0,0 0 0 0 0,0 0 0 0 0,0-1 1 0 0,0 1-1 0 0,0 0 0 0 0,0 0 0 0 0,0 0 0 0 0,0 0 0 0 0,0 0 0 0 0,0-1 0 0 0,0 1 0 0 0,0 0 0 0 0,0 0 0 0 0,0 0 0 0 0,0 0 0 0 0,0 0 0 0 0,0-1 1 0 0,0 1-1 0 0,0 0 0 0 0,0 0 0 0 0,0 0 0 0 0,0 0 0 0 0,0 0 0 0 0,0 0 0 0 0,0-1 0 0 0,0 1 0 0 0,-1 0 0 0 0,1 0 0 0 0,0 0 0 0 0,0 0 0 0 0,0 0 1 0 0,0 0-1 0 0,0 0 0 0 0,-1-1 0 0 0,-26 45-39 0 0,2 0-1 0 0,-29 69 1 0 0,43-89-6 0 0,2 0 0 0 0,-12 50 0 0 0,20-72 29 0 0,1-1-1 0 0,0 0 0 0 0,-1 1 1 0 0,1-1-1 0 0,0 1 1 0 0,0-1-1 0 0,0 1 1 0 0,0-1-1 0 0,0 1 1 0 0,0-1-1 0 0,1 1 0 0 0,-1-1 1 0 0,0 0-1 0 0,1 1 1 0 0,-1-1-1 0 0,1 1 1 0 0,-1-1-1 0 0,1 0 1 0 0,0 0-1 0 0,0 1 0 0 0,0-1 1 0 0,-1 0-1 0 0,1 0 1 0 0,0 0-1 0 0,0 0 1 0 0,0 0-1 0 0,1 0 1 0 0,-1 0-1 0 0,0 0 0 0 0,0 0 1 0 0,0-1-1 0 0,1 1 1 0 0,-1 0-1 0 0,0-1 1 0 0,3 1-1 0 0,-1 0 40 0 0,0 0 1 0 0,0-1-1 0 0,1 1 0 0 0,-1-1 0 0 0,0 0 1 0 0,1 0-1 0 0,-1 0 0 0 0,0-1 0 0 0,1 1 1 0 0,-1-1-1 0 0,0 0 0 0 0,0 1 1 0 0,0-2-1 0 0,6-1 0 0 0,22-15-68 0 0,0 0 0 0 0,31-27 0 0 0,-47 33 0 0 0,-1 0 0 0 0,-1-1 0 0 0,16-19 0 0 0,32-49 0 0 0,-37 48 0 0 0,-8 9 0 0 0,-15 23 0 0 0,-2 6 0 0 0,-3 10 0 0 0,1-3 0 0 0,1-3 0 0 0,3 1 0 0 0,3-2 0 0 0,5 1 0 0 0,-5-9 0 0 0,-2-1 0 0 0,13 1 0 0 0,1 0 0 0 0,-1-2 0 0 0,1 0 0 0 0,-1 0 0 0 0,0-2 0 0 0,0 0 0 0 0,0 0 0 0 0,-1-2 0 0 0,20-9 0 0 0,-13 5 0 0 0,-4 3 0 0 0,0-2 0 0 0,26-17 0 0 0,-43 26 0 0 0,0 0 0 0 0,0-1 0 0 0,0 1 0 0 0,0 0 0 0 0,0 0 0 0 0,1 0 0 0 0,-1 0 0 0 0,0 0 0 0 0,0 0 0 0 0,0 0 0 0 0,0 0 0 0 0,0 0 0 0 0,0-1 0 0 0,0 1 0 0 0,0 0 0 0 0,0 0 0 0 0,1 0 0 0 0,-1 0 0 0 0,0 0 0 0 0,0 0 0 0 0,0 0 0 0 0,0 0 0 0 0,0 0 0 0 0,0 0 0 0 0,0 0 0 0 0,1 0 0 0 0,-1 0 0 0 0,0 0 0 0 0,0 0 0 0 0,0 0 0 0 0,0 0 0 0 0,0 0 0 0 0,0 0 0 0 0,1 0 0 0 0,-1 0 0 0 0,0 0 0 0 0,0 0 0 0 0,0 0 0 0 0,0 0 0 0 0,0 0 0 0 0,0 0 0 0 0,0 1 0 0 0,0-1 0 0 0,1 0 0 0 0,-1 0 0 0 0,0 0 0 0 0,0 0 0 0 0,0 0 0 0 0,0 0 0 0 0,0 0 0 0 0,0 0 0 0 0,0 0 0 0 0,0 1 0 0 0,0-1 0 0 0,0 0 0 0 0,0 0 0 0 0,0 0 0 0 0,0 0 0 0 0,0 0 0 0 0,0 0 0 0 0,0 1 0 0 0,0-1 0 0 0,0 7 0 0 0,0-7 0 0 0,-4 13 0 0 0,1-1 0 0 0,-2 0 0 0 0,0 0 0 0 0,-7 13 0 0 0,-1 3 0 0 0,-15 27 0 0 0,20-42 0 0 0,1 0 0 0 0,0 0 0 0 0,1 1 0 0 0,0 0 0 0 0,-6 30 0 0 0,9-35 25 0 0,2-6-47 0 0,1 0-1 0 0,-1 0 0 0 0,0 0 1 0 0,1 0-1 0 0,0 0 0 0 0,-1 6 1 0 0,2-9-32 0 0,-1 0 0 0 0,0 1 1 0 0,0-1-1 0 0,0 0 0 0 0,1 1 0 0 0,-1-1 1 0 0,0 0-1 0 0,0 0 0 0 0,1 1 1 0 0,-1-1-1 0 0,0 0 0 0 0,1 0 0 0 0,-1 0 1 0 0,0 0-1 0 0,1 1 0 0 0,-1-1 0 0 0,0 0 1 0 0,1 0-1 0 0,-1 0 0 0 0,0 0 1 0 0,1 0-1 0 0,-1 0 0 0 0,0 0 0 0 0,1 0 1 0 0,-1 0-1 0 0,0 0 0 0 0,1 0 0 0 0,-1 0 1 0 0,0 0-1 0 0,1 0 0 0 0,-1 0 1 0 0,12-2-1843 0 0,1-4-4092 0 0,2-4-1724 0 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2:26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32 23039 0 0,'-37'5'512'0'0,"22"-5"96"0"0,-2-2 32 0 0,1 0 0 0 0,6 1-512 0 0,0 1-128 0 0,0-2 0 0 0,2 0 0 0 0,2-1 432 0 0,6 3 64 0 0,0 0 16 0 0,0 0 0 0 0,-5-8-824 0 0,1 0-160 0 0,4 8-32 0 0,0 0-6560 0 0,2-8-1312 0 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2:27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87 11975 0 0,'1'-2'547'0'0,"3"-5"-59"0"0,1-3-205 0 0,-1 0 0 0 0,1 0 1 0 0,3-13-1 0 0,-6 16-368 0 0,3-8 4702 0 0,-6 13-2167 0 0,-4 7-1304 0 0,-3 7-642 0 0,1 0-1 0 0,1 1 1 0 0,0-1-1 0 0,-5 16 1 0 0,-7 16 102 0 0,-43 84-488 0 0,-121 222-64 0 0,146-297-54 0 0,-14 24 0 0 0,47-70 72 0 0,2-6 299 0 0,2-3 117 0 0,20-50-139 0 0,2 1 1 0 0,43-68-1 0 0,-39 72-280 0 0,-21 35-69 0 0,-6 12 0 0 0,0 1 0 0 0,0-1 0 0 0,0 0 0 0 0,1 0 0 0 0,-1 1 0 0 0,0-1 0 0 0,0 0 0 0 0,0 0 0 0 0,0 1 0 0 0,0-1 0 0 0,0 0 0 0 0,0 0 0 0 0,0 0 0 0 0,0 1 0 0 0,1-1 0 0 0,-1 0 0 0 0,0 0 0 0 0,0 1 0 0 0,0-1 0 0 0,0 0 0 0 0,1 0 0 0 0,-1 0 0 0 0,0 0 0 0 0,0 1 0 0 0,0-1 0 0 0,1 0 0 0 0,-1 0 0 0 0,0 0 0 0 0,0 0 0 0 0,1 0 0 0 0,-1 0 0 0 0,0 0 0 0 0,0 0 0 0 0,1 0 0 0 0,-1 0 0 0 0,0 0 0 0 0,0 0 0 0 0,1 0 0 0 0,-1 0 0 0 0,0 0 0 0 0,0 0 0 0 0,1 0 0 0 0,-1 0 0 0 0,0 0 0 0 0,0 0 0 0 0,1 0 0 0 0,-1 0 0 0 0,0 0 0 0 0,0 0 0 0 0,1-1 0 0 0,-1 1 0 0 0,0 0 0 0 0,0 0 0 0 0,0 0 0 0 0,1 0 0 0 0,-1-1 0 0 0,0 1 0 0 0,0 0 0 0 0,0 0 0 0 0,0 0 0 0 0,1-1 0 0 0,-1 1 0 0 0,0 0 0 0 0,0 0 0 0 0,0 0 0 0 0,0-1 0 0 0,0 1 0 0 0,0 0 0 0 0,0-1 0 0 0,39 57 0 0 0,-38-55 0 0 0,0 1 0 0 0,0-1 0 0 0,0 1 0 0 0,0-1 0 0 0,1 1 0 0 0,-1-1 0 0 0,0 0 0 0 0,1 0 0 0 0,-1 1 0 0 0,0-1 0 0 0,1 0 0 0 0,0 0 0 0 0,-1 0 0 0 0,1-1 0 0 0,-1 1 0 0 0,3 1 0 0 0,2 0 0 0 0,-3-1 0 0 0,0 0 0 0 0,0 0 0 0 0,0-1 0 0 0,0 1 0 0 0,0-1 0 0 0,0 1 0 0 0,0-1 0 0 0,0 0 0 0 0,0 0 0 0 0,1 0 0 0 0,-1-1 0 0 0,0 1 0 0 0,0-1 0 0 0,0 1 0 0 0,0-1 0 0 0,4-2 0 0 0,5-2 0 0 0,-1-1 0 0 0,19-12 0 0 0,-13 8 0 0 0,47-27 0 0 0,67-41 0 0 0,-190 159 2032 0 0,39-52-2049 0 0,-17 28 87 0 0,33-51-133 0 0,1 1 1 0 0,0 0-1 0 0,0 0 1 0 0,0 1-1 0 0,1-1 0 0 0,-2 14 1 0 0,4-19 44 0 0,0 0 0 0 0,-1 0 1 0 0,1 0-1 0 0,0 0 0 0 0,0 0 1 0 0,0 0-1 0 0,1 0 0 0 0,-1 0 1 0 0,0 0-1 0 0,1 0 0 0 0,-1 0 1 0 0,1-1-1 0 0,0 1 0 0 0,0 0 1 0 0,0 0-1 0 0,-1 0 0 0 0,2-1 1 0 0,-1 1-1 0 0,0-1 0 0 0,2 3 1 0 0,-1-3-22 0 0,0 1 1 0 0,0-1 0 0 0,0 1 0 0 0,0-1 0 0 0,1 0 0 0 0,-1 0 0 0 0,0 0 0 0 0,1 0 0 0 0,-1-1 0 0 0,1 1 0 0 0,0-1 0 0 0,-1 1-1 0 0,4-1 1 0 0,6 0-76 0 0,0 0 0 0 0,0-1-1 0 0,0-1 1 0 0,0 0-1 0 0,14-4 1 0 0,0-2 150 0 0,0-2-1 0 0,-1 0 1 0 0,0-1 0 0 0,0-2-1 0 0,-2 0 1 0 0,0-2-1 0 0,0-1 1 0 0,22-19 0 0 0,-2-4 152 0 0,-2-2 0 0 0,64-81 0 0 0,-81 90 150 0 0,33-56 0 0 0,-49 74-277 0 0,-1 0 1 0 0,-1-1 0 0 0,0 0-1 0 0,0 0 1 0 0,-2 0-1 0 0,6-31 1 0 0,-10 45-62 0 0,0-1 0 0 0,1 1 0 0 0,-1-1 0 0 0,0 1 0 0 0,0 0 0 0 0,0-1 0 0 0,0 1 0 0 0,0-1 0 0 0,-1 1 0 0 0,1 0 0 0 0,0-1 0 0 0,-1 1 0 0 0,1-1 0 0 0,-1 1 0 0 0,1 0 0 0 0,-1 0 0 0 0,0-1 0 0 0,1 1 0 0 0,-1 0 0 0 0,0 0 0 0 0,0 0 0 0 0,0 0 0 0 0,0 0 0 0 0,0 0 0 0 0,0 0 0 0 0,0 0 0 0 0,0 0 0 0 0,-1-1 0 0 0,0 2 0 0 0,0-1 0 0 0,0 1 0 0 0,0 0 0 0 0,0-1 0 0 0,1 1 0 0 0,-1 0 0 0 0,0 0 0 0 0,0 0 0 0 0,0 0 0 0 0,0 1 0 0 0,0-1 0 0 0,1 0 0 0 0,-1 1 0 0 0,0-1 0 0 0,0 1 0 0 0,1 0 0 0 0,-1 0 0 0 0,0-1 0 0 0,1 1 0 0 0,-4 3 0 0 0,-8 5 0 0 0,1 1 0 0 0,0 1 0 0 0,0 0 0 0 0,1 1 0 0 0,0 0 0 0 0,1 1 0 0 0,-9 13 0 0 0,-52 103 0 0 0,59-106 0 0 0,-4 10 0 0 0,1 0 0 0 0,2 0 0 0 0,1 1 0 0 0,-14 70 0 0 0,24-93-215 0 0,1 0 0 0 0,0 0-1 0 0,1 0 1 0 0,2 19 0 0 0,-1-23 82 0 0,0-1 0 0 0,0 1-1 0 0,1-1 1 0 0,0 1 0 0 0,0-1 0 0 0,1 0 0 0 0,0 0-1 0 0,0 0 1 0 0,4 7 0 0 0,-6-12 37 0 0,0 0 0 0 0,0 1 0 0 0,0-1 0 0 0,0 0 0 0 0,0 0 0 0 0,0 0 0 0 0,1 0 0 0 0,-1 0 0 0 0,0 0 0 0 0,0-1 0 0 0,1 1 0 0 0,-1 0 0 0 0,1-1 0 0 0,-1 1 0 0 0,1-1 0 0 0,-1 1 0 0 0,0-1 0 0 0,1 0 0 0 0,0 1 0 0 0,-1-1 0 0 0,1 0 0 0 0,-1 0 0 0 0,1 0 0 0 0,-1 0 0 0 0,1 0 0 0 0,-1-1 0 0 0,3 0 0 0 0,-1 0-195 0 0,0 0 0 0 0,1 0 0 0 0,-1-1 0 0 0,0 1 0 0 0,0-1 0 0 0,0 0 0 0 0,0 0 0 0 0,0 0 0 0 0,-1 0 0 0 0,5-5 0 0 0,11-16-1244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0:53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8287 0 0,'0'0'191'0'0,"0"0"26"0"0,0 0 9 0 0,0 0 110 0 0,0 0 444 0 0,0 0 196 0 0,0 0 42 0 0,0 0-63 0 0,0 0-290 0 0,0 0-121 0 0,0 0-28 0 0,0 0 66 0 0,0 0 288 0 0,12-2 2408 0 0,39-9 1243 0 0,-9-3-2916 0 0,-37 13-1605 0 0,-1-1 0 0 0,1 1 0 0 0,0 0 0 0 0,0 0 0 0 0,0 0 0 0 0,0 1 0 0 0,0 0 0 0 0,9 0 0 0 0,12-1 0 0 0,-23 0 0 0 0,12 1 0 0 0,33 3 0 0 0,-21 1 0 0 0,-22-3 0 0 0,0 0 0 0 0,0 0 0 0 0,0-1 0 0 0,0 1 0 0 0,0-1 0 0 0,0 0 0 0 0,7-1 0 0 0,19 0 0 0 0,-21 1 0 0 0,1 0 0 0 0,17-3 0 0 0,11 0 0 0 0,-8 2 0 0 0,34-7 0 0 0,8 0 0 0 0,-46 4 0 0 0,-22 2 0 0 0,1 1 0 0 0,-1 0 0 0 0,10 0 0 0 0,6 0 0 0 0,42-8 0 0 0,-41 5 0 0 0,43-2 0 0 0,-40 5 0 0 0,-17 0 0 0 0,0 0 0 0 0,0 1 0 0 0,0 0 0 0 0,0 1 0 0 0,15 3 0 0 0,-12-1 0 0 0,-1 2 0 0 0,2-1 16 0 0,13 17-96 0 0,-24-20-257 0 0,-1-1-138 0 0,-7-3-6753 0 0,-1 1-292 0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2:27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19351 0 0,'-5'1'257'0'0,"4"-1"-144"0"0,0 0 0 0 0,-1 1 0 0 0,1-1 0 0 0,0 1-1 0 0,-1-1 1 0 0,1 1 0 0 0,0-1 0 0 0,0 1 0 0 0,0 0-1 0 0,0 0 1 0 0,0-1 0 0 0,0 1 0 0 0,0 0-1 0 0,0 0 1 0 0,0 0 0 0 0,-1 2 0 0 0,1-2 275 0 0,1-1 100 0 0,7 10 464 0 0,-2-4-961 0 0,0-1 0 0 0,1 1 1 0 0,0-1-1 0 0,0 0 0 0 0,13 8 1 0 0,18 8-4971 0 0,-26-15 1565 0 0,3 2-3024 0 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2:28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10 423 19351 0 0,'0'0'439'0'0,"0"0"62"0"0,0 0 33 0 0,0 0-65 0 0,-1-1-384 0 0,0 1 0 0 0,1-1 1 0 0,-1 1-1 0 0,0-1 0 0 0,0 1 0 0 0,1-1 0 0 0,-1 0 1 0 0,0 1-1 0 0,1-1 0 0 0,-1 0 0 0 0,1 0 1 0 0,-1-1-1 0 0,0-1 96 0 0,1 0 0 0 0,0 0 0 0 0,1 0 0 0 0,-1 0 0 0 0,0 0 0 0 0,1 0 0 0 0,0 0 0 0 0,0 0 0 0 0,0 1 0 0 0,1-5 0 0 0,14-26 897 0 0,-1 12-664 0 0,0 1-1 0 0,2 1 0 0 0,0 0 1 0 0,26-23-1 0 0,-27 27-336 0 0,-4 4-69 0 0,0 0 0 0 0,0 1 0 0 0,1 0 0 0 0,1 1 0 0 0,0 1 0 0 0,0 0 0 0 0,0 0 0 0 0,29-9 0 0 0,-41 17 40 0 0,0-1 0 0 0,0 0 1 0 0,0 1-1 0 0,0 0 0 0 0,0-1 0 0 0,1 1 0 0 0,-1 0 1 0 0,0 0-1 0 0,0 0 0 0 0,0 0 0 0 0,0 1 0 0 0,0-1 1 0 0,0 0-1 0 0,0 1 0 0 0,0 0 0 0 0,0-1 0 0 0,0 1 1 0 0,0 0-1 0 0,-1 0 0 0 0,1 0 0 0 0,0 0 0 0 0,0 0 1 0 0,-1 0-1 0 0,1 1 0 0 0,-1-1 0 0 0,1 1 0 0 0,-1-1 1 0 0,1 1-1 0 0,-1-1 0 0 0,0 1 0 0 0,0 0 0 0 0,0 0 0 0 0,0-1 1 0 0,0 1-1 0 0,0 0 0 0 0,0 0 0 0 0,-1 0 0 0 0,1 0 1 0 0,-1 0-1 0 0,1 4 0 0 0,0 9-48 0 0,0 0 0 0 0,-1 0 0 0 0,-1 0 0 0 0,0 0 0 0 0,-7 28 0 0 0,8-43 0 0 0,-1 5 0 0 0,-1 0 0 0 0,1 0 0 0 0,-1 0 0 0 0,0-1 0 0 0,-3 6 0 0 0,17-15 0 0 0,6-8 0 0 0,43-47 0 0 0,33-29 0 0 0,-81 78 0 0 0,1 0 0 0 0,1 1 0 0 0,0 1 0 0 0,0 0 0 0 0,20-8 0 0 0,-7 9 0 0 0,-28 8 0 0 0,1-1 0 0 0,-1 1 0 0 0,1 0 0 0 0,-1 0 0 0 0,1 0 0 0 0,0 0 0 0 0,-1 0 0 0 0,1 0 0 0 0,-1 0 0 0 0,1 0 0 0 0,0 0 0 0 0,-1 0 0 0 0,1 0 0 0 0,-1 0 0 0 0,1 0 0 0 0,-1 0 0 0 0,1 1 0 0 0,-1-1 0 0 0,1 0 0 0 0,-1 0 0 0 0,1 1 0 0 0,-1-1 0 0 0,1 0 0 0 0,-1 1 0 0 0,1-1 0 0 0,-1 0 0 0 0,1 1 0 0 0,-1-1 0 0 0,0 1 0 0 0,1-1 0 0 0,-1 1 0 0 0,0-1 0 0 0,1 1 0 0 0,-1-1 0 0 0,0 1 0 0 0,0-1 0 0 0,1 1 0 0 0,-1-1 0 0 0,0 1 0 0 0,0 0 0 0 0,0-1 0 0 0,0 1 0 0 0,0-1 0 0 0,0 1 0 0 0,0-1 0 0 0,0 1 0 0 0,0 0 0 0 0,0-1 0 0 0,0 1 0 0 0,0 0 0 0 0,0 4 0 0 0,0 0 0 0 0,0 0 0 0 0,0 0 0 0 0,-1 1 0 0 0,1-1 0 0 0,-1 0 0 0 0,0 0 0 0 0,-1-1 0 0 0,-2 8 0 0 0,-4 7 0 0 0,-11 18 0 0 0,6-13 0 0 0,1 0 0 0 0,5-13 0 0 0,1 1 0 0 0,0 1 0 0 0,1-1 0 0 0,0 1 0 0 0,-3 16 0 0 0,8-28 0 0 0,-1 0 0 0 0,1-1 0 0 0,0 1 0 0 0,0-1 0 0 0,0 1 0 0 0,0 0 0 0 0,0-1 0 0 0,0 1 0 0 0,0 0 0 0 0,0-1 0 0 0,0 1 0 0 0,1 0 0 0 0,-1-1 0 0 0,0 1 0 0 0,0 0 0 0 0,0-1 0 0 0,1 1 0 0 0,-1-1 0 0 0,1 2 0 0 0,5 0 0 0 0,-6-2 0 0 0,3 1-48 0 0,-1 0 0 0 0,1 0 0 0 0,-1-1 0 0 0,1 1-1 0 0,0-1 1 0 0,-1 0 0 0 0,1 0 0 0 0,0 0 0 0 0,-1 0 0 0 0,1 0 0 0 0,0 0-1 0 0,-1-1 1 0 0,1 1 0 0 0,4-3 0 0 0,4 0-315 0 0,-1-2 0 0 0,13-6-1 0 0,-6 2 184 0 0,0 2 180 0 0,-1-1 0 0 0,0-2 0 0 0,0 1 0 0 0,-1-2 0 0 0,0 0 0 0 0,20-20 0 0 0,28-28 428 0 0,21-23 528 0 0,-75 74-627 0 0,-8 7-398 0 0,0 0 0 0 0,1 0-1 0 0,-1 0 1 0 0,0 0 0 0 0,0-1 0 0 0,0 1 0 0 0,0 0 0 0 0,0 0 0 0 0,0-1 0 0 0,0 1-1 0 0,0-1 1 0 0,0 1 0 0 0,-1-1 0 0 0,1 1 0 0 0,0-3 0 0 0,-1 3-305 0 0,0 1 576 0 0,-1 0-91 0 0,-1 1-1 0 0,1 0 1 0 0,0-1 0 0 0,-1 1 0 0 0,1 0 0 0 0,0 0 0 0 0,0-1-1 0 0,0 1 1 0 0,0 0 0 0 0,-2 2 0 0 0,0 0 62 0 0,-18 14-132 0 0,1 1 0 0 0,1 1 1 0 0,-19 24-1 0 0,35-38-41 0 0,1 0 0 0 0,-1 0 0 0 0,1 0 0 0 0,0 0 0 0 0,-3 10 0 0 0,3-8 0 0 0,0-1 0 0 0,0 0 0 0 0,-5 8 0 0 0,5-11 0 0 0,1 1 0 0 0,-1-1 0 0 0,1 0 0 0 0,-1 0 0 0 0,1 1 0 0 0,0-1 0 0 0,0 1 0 0 0,0-1 0 0 0,1 1 0 0 0,-1-1 0 0 0,1 1 0 0 0,0 0 0 0 0,0-1 0 0 0,0 1 0 0 0,1 3 0 0 0,0 7 0 0 0,-1-13 0 0 0,0 1 0 0 0,0-1 0 0 0,0 0 0 0 0,0 1 0 0 0,0-1 0 0 0,0 0 0 0 0,0 1 0 0 0,1-1 0 0 0,-1 0 0 0 0,0 0 0 0 0,1 1 0 0 0,-1-1 0 0 0,1 0 0 0 0,0 0 0 0 0,-1 0 0 0 0,1 0 0 0 0,0 0 0 0 0,-1 0 0 0 0,1 0 0 0 0,0 0 0 0 0,0 0 0 0 0,0 0 0 0 0,0 0 0 0 0,0 0 0 0 0,2 1 0 0 0,3 1-64 0 0,1 0-1 0 0,0-1 1 0 0,0 0-1 0 0,0 0 1 0 0,0 0 0 0 0,0-1-1 0 0,0 0 1 0 0,0 0-1 0 0,1-1 1 0 0,-1 0 0 0 0,0 0-1 0 0,11-2 1 0 0,7-2-266 0 0,0-2 0 0 0,27-9 0 0 0,-39 10 413 0 0,0 0 0 0 0,-1-1 0 0 0,0 0 1 0 0,0-1-1 0 0,0 0 0 0 0,-1-1 0 0 0,0 0 0 0 0,-1-1 0 0 0,0 0 0 0 0,0-1 0 0 0,-1 0 0 0 0,0-1 0 0 0,-1 1 0 0 0,0-2 0 0 0,-1 1 0 0 0,0-1 0 0 0,-1 0 0 0 0,0-1 0 0 0,-1 1 0 0 0,0-1 0 0 0,3-13 0 0 0,-8 22-83 0 0,1 1 0 0 0,0 0 0 0 0,-1 0 0 0 0,0-1 0 0 0,1 1 0 0 0,-2 0 0 0 0,1 0 0 0 0,0-1 0 0 0,0 1 0 0 0,-2-6 0 0 0,1 8 0 0 0,1 0 0 0 0,-1 0 0 0 0,0-1 0 0 0,0 1 0 0 0,1 0 0 0 0,-1 0 0 0 0,0 0 0 0 0,0 0 0 0 0,0 0 0 0 0,0 0 0 0 0,0 0 0 0 0,0 1 0 0 0,0-1 0 0 0,0 0 0 0 0,0 0 0 0 0,-1 1 0 0 0,1-1 0 0 0,0 1 0 0 0,0-1 0 0 0,-1 1 0 0 0,1-1 0 0 0,0 1 0 0 0,-1 0 0 0 0,1 0 0 0 0,0 0 0 0 0,-1 0 0 0 0,1 0 0 0 0,-2 0 0 0 0,-3 0 0 0 0,1 1 0 0 0,0 0 0 0 0,-1 0 0 0 0,1 1 0 0 0,0-1 0 0 0,0 1 0 0 0,-1 1 0 0 0,2-1 0 0 0,-1 0 0 0 0,0 1 0 0 0,-8 6 0 0 0,-3 4 0 0 0,-25 25 0 0 0,34-31 0 0 0,1 0 0 0 0,0 1 0 0 0,1-1 0 0 0,0 1 0 0 0,-8 17 0 0 0,10-20 0 0 0,1 0 0 0 0,0 0 0 0 0,1 0 0 0 0,-1 1 0 0 0,1-1 0 0 0,0 0 0 0 0,0 1 0 0 0,1-1 0 0 0,-1 0 0 0 0,1 1 0 0 0,1 8 0 0 0,4 3 0 0 0,-1-14 0 0 0,-2-1 0 0 0,0 0 0 0 0,1 0 0 0 0,-1 0 0 0 0,0 0 0 0 0,1 0 0 0 0,-1-1 0 0 0,1 1 0 0 0,-1-1 0 0 0,1 1 0 0 0,0-1 0 0 0,0 0 0 0 0,-1 0 0 0 0,1 0 0 0 0,0-1 0 0 0,0 1 0 0 0,0 0 0 0 0,0-1 0 0 0,0 0 0 0 0,0 0 0 0 0,4 0 0 0 0,4-2 0 0 0,0 1 0 0 0,0-2 0 0 0,20-6 0 0 0,-20 5 0 0 0,-2 1 0 0 0,-1 0 0 0 0,0-1 0 0 0,0 0 0 0 0,0 0 0 0 0,-1-1 0 0 0,10-8 0 0 0,37-38 0 0 0,-27 25 0 0 0,-5 3 0 0 0,-2-1 0 0 0,26-37 0 0 0,-11 12 0 0 0,-25 36 0 0 0,-7 5 0 0 0,-5 6 0 0 0,-4 4 0 0 0,2 0 0 0 0,-1 1 0 0 0,1 0 0 0 0,0 0 0 0 0,0 0 0 0 0,0 0 0 0 0,0 1 0 0 0,0-1 0 0 0,1 1 0 0 0,0 0 0 0 0,0 0 0 0 0,0 0 0 0 0,-3 6 0 0 0,4-6 0 0 0,-1 0 0 0 0,1 0 0 0 0,0 0 0 0 0,1 0 0 0 0,-1 0 0 0 0,1 1 0 0 0,-1-1 0 0 0,1 0 0 0 0,1 1 0 0 0,-1 0 0 0 0,0-1 0 0 0,1 1 0 0 0,1 8 0 0 0,0-10 0 0 0,-1 1 0 0 0,1-1 0 0 0,1 0 0 0 0,-1 1 0 0 0,1-1 0 0 0,-1 0 0 0 0,1 0 0 0 0,0 0 0 0 0,0 0 0 0 0,0 0 0 0 0,0-1 0 0 0,1 1 0 0 0,-1-1 0 0 0,1 1 0 0 0,-1-1 0 0 0,1 0 0 0 0,0 0 0 0 0,0 0 0 0 0,0 0 0 0 0,0 0 0 0 0,0-1 0 0 0,4 2 0 0 0,6 1 0 0 0,1-1 0 0 0,-1 0 0 0 0,1 0 0 0 0,19 0 0 0 0,19 4 0 0 0,-51-7 0 0 0,1 0 0 0 0,0 1 0 0 0,-1-1 0 0 0,1 1 0 0 0,-1-1 0 0 0,1 1 0 0 0,-1 0 0 0 0,1 0 0 0 0,-1-1 0 0 0,2 3 0 0 0,0 4 0 0 0,-2-5 0 0 0,-1 0 0 0 0,1-1 0 0 0,-1 1 0 0 0,0-1 0 0 0,0 1 0 0 0,0-1 0 0 0,0 1 0 0 0,0-1 0 0 0,0 1 0 0 0,0-1 0 0 0,-1 1 0 0 0,1-1 0 0 0,0 0 0 0 0,-1 1 0 0 0,1-1 0 0 0,-1 1 0 0 0,0-1 0 0 0,1 0 0 0 0,-1 1 0 0 0,-1 1 0 0 0,-20 23 0 0 0,-17 17 0 0 0,-14 13 0 0 0,53-56-16 0 0,0 0-1 0 0,0 0 1 0 0,0 0-1 0 0,0 0 1 0 0,1 0-1 0 0,-1 0 1 0 0,0 0 0 0 0,0 0-1 0 0,0 0 1 0 0,0 0-1 0 0,0 0 1 0 0,1 1-1 0 0,-1-1 1 0 0,0 0-1 0 0,0 0 1 0 0,0 0 0 0 0,0 0-1 0 0,0 0 1 0 0,0 0-1 0 0,1 0 1 0 0,-1 0-1 0 0,0 0 1 0 0,0 1-1 0 0,0-1 1 0 0,0 0 0 0 0,0 0-1 0 0,0 0 1 0 0,0 0-1 0 0,0 0 1 0 0,0 0-1 0 0,0 1 1 0 0,0-1-1 0 0,0 0 1 0 0,1 0 0 0 0,-1 0-1 0 0,0 0 1 0 0,0 0-1 0 0,0 1 1 0 0,0-1-1 0 0,0 0 1 0 0,0 0 0 0 0,0 0-1 0 0,0 0 1 0 0,-1 1-1 0 0,1-1 1 0 0,0 0-1 0 0,0 0 1 0 0,0 0-1 0 0,0 0 1 0 0,0 0 0 0 0,0 1-1 0 0,0-1 1 0 0,0 0-1 0 0,0 0 1 0 0,0 0-1 0 0,0 0 1 0 0,0 0-1 0 0,-1 0 1 0 0,13-1-1702 0 0,3-4 203 0 0,3-1-18 0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2:29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0 390 21191 0 0,'0'0'480'0'0,"0"0"67"0"0,3-7 553 0 0,4-7-622 0 0,1 1 0 0 0,0-1 1 0 0,0 2-1 0 0,1-1 0 0 0,20-20 1 0 0,-5 6 340 0 0,-7 6-442 0 0,1 2 0 0 0,1 0 0 0 0,0 1 1 0 0,2 1-1 0 0,0 0 0 0 0,40-23 0 0 0,-49 36-361 0 0,-3 3-16 0 0,-8 2 0 0 0,0-1 0 0 0,0 1 0 0 0,0 0 0 0 0,0-1 0 0 0,0 1 0 0 0,0 0 0 0 0,0 0 0 0 0,0 0 0 0 0,-1 0 0 0 0,1 0 0 0 0,0 0 0 0 0,-1 0 0 0 0,1 0 0 0 0,-1 0 0 0 0,1 0 0 0 0,-1 0 0 0 0,1 0 0 0 0,-1 1 0 0 0,0-1 0 0 0,0 0 0 0 0,1 0 0 0 0,-1 0 0 0 0,0 1 0 0 0,0-1 0 0 0,0 2 0 0 0,-4 30 0 0 0,-4-6 192 0 0,0-1 0 0 0,-2-1 1 0 0,-14 28-1 0 0,-13 36 479 0 0,37-88-296 0 0,0-1-577 0 0,0 0-248 0 0,0 0-50 0 0,0 0 126 0 0,18-7 1526 0 0,-5 0-1001 0 0,0-2-1 0 0,18-16 0 0 0,-18 14-72 0 0,24-15 0 0 0,22-13-78 0 0,26-14 0 0 0,-67 43 0 0 0,60-28 0 0 0,-67 34 0 0 0,0 0 0 0 0,1 0 0 0 0,-1 2 0 0 0,0-1 0 0 0,17-1 0 0 0,-19 6 0 0 0,-8-1 0 0 0,0 0 0 0 0,-1 0 0 0 0,1 0 0 0 0,-1 0 0 0 0,1 0 0 0 0,-1 0 0 0 0,1 0 0 0 0,-1 1 0 0 0,0-1 0 0 0,0 0 0 0 0,1 0 0 0 0,-1 0 0 0 0,0 0 0 0 0,0 1 0 0 0,0-1 0 0 0,0 0 0 0 0,-1 0 0 0 0,1 0 0 0 0,0 0 0 0 0,0 1 0 0 0,-1-1 0 0 0,0 2 0 0 0,-11 26 0 0 0,-30 43 0 0 0,1-2 0 0 0,23-34 0 0 0,17-36 0 0 0,1 1 0 0 0,0-1 0 0 0,0 1 0 0 0,-1 0 0 0 0,1-1 0 0 0,0 1 0 0 0,0-1 0 0 0,0 1 0 0 0,0 0 0 0 0,0-1 0 0 0,0 1 0 0 0,0 0 0 0 0,0-1 0 0 0,0 1 0 0 0,0 0 0 0 0,0-1 0 0 0,0 1 0 0 0,1-1 0 0 0,-1 1 0 0 0,0 0 0 0 0,0-1 0 0 0,0 1 0 0 0,1-1 0 0 0,-1 1 0 0 0,0-1 0 0 0,1 1 0 0 0,-1-1 0 0 0,1 1 0 0 0,-1-1 0 0 0,1 1 0 0 0,-1-1 0 0 0,1 1 0 0 0,-1-1 0 0 0,1 0 0 0 0,-1 1 0 0 0,1-1 0 0 0,-1 0 0 0 0,1 1 0 0 0,-1-1 0 0 0,1 0 0 0 0,0 0 0 0 0,-1 0 0 0 0,1 0 0 0 0,0 1 0 0 0,0-1 0 0 0,0 0 0 0 0,1 0 0 0 0,0 1 0 0 0,0-1 0 0 0,-1 0 0 0 0,1 0 0 0 0,0 0 0 0 0,0 0 0 0 0,0 0 0 0 0,0-1 0 0 0,0 1 0 0 0,0 0 0 0 0,0-1 0 0 0,-1 0 0 0 0,3 0 0 0 0,26-14 0 0 0,-14 7 0 0 0,7-4 0 0 0,0-1 0 0 0,35-25 0 0 0,37-38 0 0 0,-50 38 0 0 0,-28 26 0 0 0,0-1 0 0 0,36-17 0 0 0,-46 28 0 0 0,-5 6 0 0 0,-5 4 0 0 0,-15 41 0 0 0,11-33 0 0 0,0 0 0 0 0,2 0 0 0 0,0 1 0 0 0,1 0 0 0 0,-3 23 0 0 0,7-37 0 0 0,0 1 0 0 0,0-1 0 0 0,0 0 0 0 0,1 0 0 0 0,-1 0 0 0 0,1 1 0 0 0,0-1 0 0 0,0 0 0 0 0,0 0 0 0 0,1 0 0 0 0,-1 0 0 0 0,0-1 0 0 0,1 1 0 0 0,0 0 0 0 0,0 0 0 0 0,0-1 0 0 0,0 0 0 0 0,0 1 0 0 0,0-1 0 0 0,1 0 0 0 0,-1 0 0 0 0,1 0 0 0 0,0 0 0 0 0,-1 0 0 0 0,1-1 0 0 0,0 1 0 0 0,0-1 0 0 0,0 0 0 0 0,0 0 0 0 0,0 0 0 0 0,0 0 0 0 0,0 0 0 0 0,0-1 0 0 0,1 1 0 0 0,-1-1 0 0 0,0 0 0 0 0,0 0 0 0 0,7-1 0 0 0,13-2 0 0 0,1-1 0 0 0,-1 0 0 0 0,1-2 0 0 0,-2-1 0 0 0,1-1 0 0 0,-1 0 0 0 0,37-21 0 0 0,-34 14 0 0 0,-2 0 0 0 0,1-2 0 0 0,-2 0 0 0 0,-1-1 0 0 0,0-2 0 0 0,22-26 0 0 0,-22 22 0 0 0,27-36 0 0 0,-43 54 0 0 0,-1-1 0 0 0,0 0 0 0 0,0-1 0 0 0,-1 1 0 0 0,0-1 0 0 0,0 1 0 0 0,2-11 0 0 0,-5 17 0 0 0,0 0 0 0 0,1 1 0 0 0,-1-1 0 0 0,0 0 0 0 0,0 0 0 0 0,0 0 0 0 0,0 0 0 0 0,0 0 0 0 0,0 1 0 0 0,0-1 0 0 0,-1 0 0 0 0,1 0 0 0 0,0 0 0 0 0,0 0 0 0 0,-1 0 0 0 0,1 1 0 0 0,0-1 0 0 0,-1 0 0 0 0,1 0 0 0 0,-1 1 0 0 0,1-1 0 0 0,-1 0 0 0 0,1 1 0 0 0,-1-1 0 0 0,0 0 0 0 0,1 1 0 0 0,-1-1 0 0 0,0 1 0 0 0,0-1 0 0 0,1 1 0 0 0,-1-1 0 0 0,0 1 0 0 0,0 0 0 0 0,1-1 0 0 0,-1 1 0 0 0,0 0 0 0 0,-1-1 0 0 0,-1 1 0 0 0,1 0 0 0 0,0 0 0 0 0,0 0 0 0 0,0 0 0 0 0,-1 0 0 0 0,1 1 0 0 0,0-1 0 0 0,0 1 0 0 0,0-1 0 0 0,0 1 0 0 0,0 0 0 0 0,0-1 0 0 0,0 1 0 0 0,0 0 0 0 0,0 1 0 0 0,-2 0 0 0 0,-4 4 0 0 0,0 1 0 0 0,-9 9 0 0 0,3-3 0 0 0,3-2 0 0 0,0-1 0 0 0,1 1 0 0 0,0 1 0 0 0,1 0 0 0 0,0 0 0 0 0,1 1 0 0 0,0 0 0 0 0,1 0 0 0 0,1 1 0 0 0,-7 17 0 0 0,12-28 0 0 0,0 1 0 0 0,1 0 0 0 0,-1-1 0 0 0,1 1 0 0 0,-1 0 0 0 0,1-1 0 0 0,0 1 0 0 0,0 0 0 0 0,1 0 0 0 0,-1-1 0 0 0,1 1 0 0 0,0 0 0 0 0,0-1 0 0 0,2 5 0 0 0,-1-2 0 0 0,1-2 0 0 0,0 1 0 0 0,0 0 0 0 0,0 0 0 0 0,1-1 0 0 0,-1 0 0 0 0,1 0 0 0 0,8 7 0 0 0,-1-3 0 0 0,0 0 0 0 0,1-1 0 0 0,0 0 0 0 0,0-1 0 0 0,0 0 0 0 0,1-1 0 0 0,15 4 0 0 0,-17-6 0 0 0,-1-1 0 0 0,1-1 0 0 0,0 0 0 0 0,0 0 0 0 0,12-1 0 0 0,54-8 0 0 0,-77 8 0 0 0,10-1 0 0 0,-1-1 0 0 0,0-1 0 0 0,0 0 0 0 0,14-6 0 0 0,-14 5 0 0 0,-9 3 0 0 0,1 1 0 0 0,0-1 0 0 0,-1 1 0 0 0,1-1 0 0 0,-1 1 0 0 0,1-1 0 0 0,-1 0 0 0 0,1 1 0 0 0,-1-1 0 0 0,0 1 0 0 0,1-1 0 0 0,-1 0 0 0 0,0 0 0 0 0,1 1 0 0 0,-1-1 0 0 0,0 0 0 0 0,0 1 0 0 0,0-1 0 0 0,0 0 0 0 0,1 0 0 0 0,-1 1 0 0 0,0-1 0 0 0,0 0 0 0 0,0 0 0 0 0,-1 1 0 0 0,1-1 0 0 0,0 0 0 0 0,0 0 0 0 0,0 1 0 0 0,-1-1 0 0 0,1-1 0 0 0,-1 1 0 0 0,1 0-200 0 0,0 0 0 0 0,0 1 0 0 0,0-1 0 0 0,0 0-1 0 0,-1 0 1 0 0,1 1 0 0 0,0-1 0 0 0,0 0 0 0 0,-1 1 0 0 0,1-1 0 0 0,-1 0 0 0 0,1 1-1 0 0,0-1 1 0 0,-1 0 0 0 0,1 1 0 0 0,-1-1 0 0 0,1 1 0 0 0,-1-1 0 0 0,0 1 0 0 0,0-1-1 0 0,-9-7-1332 0 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2:37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1 274 11975 0 0,'0'0'267'0'0,"0"0"42"0"0,0 0 17 0 0,0 0-28 0 0,0 0-126 0 0,0 0 204 0 0,0 0 111 0 0,0 0 22 0 0,0 0 3 0 0,0 0 0 0 0,0 0 0 0 0,0 0 0 0 0,0 0 0 0 0,8 0 1024 0 0,-2-3-963 0 0,0-1 0 0 0,1 0 0 0 0,-1 0-1 0 0,-1 0 1 0 0,1-1 0 0 0,6-6 0 0 0,3-4-226 0 0,12-17 0 0 0,-10 7 154 0 0,0-1 0 0 0,-2-1 0 0 0,17-41 0 0 0,-26 54-457 0 0,-4 10-51 0 0,-2 4 11 0 0,1-1 0 0 0,-1 0 0 0 0,1 0 0 0 0,-1 0 0 0 0,0 0 0 0 0,1 0 0 0 0,-1 0 0 0 0,0 0-1 0 0,0 0 1 0 0,0 1 0 0 0,0-1 0 0 0,0 0 0 0 0,0 0 0 0 0,0 0 0 0 0,0 0 0 0 0,0 0 0 0 0,0 0 0 0 0,0 0 0 0 0,-1-2 0 0 0,0 2 367 0 0,0-3 163 0 0,0 1 181 0 0,-5 4-359 0 0,1 0-356 0 0,0 1 0 0 0,1 0 0 0 0,-1-1 0 0 0,0 2 0 0 0,0-1 0 0 0,1 1 0 0 0,0-1 0 0 0,-1 1 0 0 0,1 0 0 0 0,0 1 0 0 0,1-1 0 0 0,-8 8 0 0 0,2 0 0 0 0,1 0 0 0 0,0 0 0 0 0,-11 21 0 0 0,10-11 0 0 0,0 2 0 0 0,2-1 0 0 0,0 1 0 0 0,-3 28 0 0 0,8-42 0 0 0,0 0 0 0 0,1 0 0 0 0,0 0 0 0 0,0 0 0 0 0,1 0 0 0 0,1 1 0 0 0,-1-1 0 0 0,1 0 0 0 0,1 0 0 0 0,3 12 0 0 0,0-9 0 0 0,-4-9 0 0 0,0 1 0 0 0,0-1 0 0 0,1 1 0 0 0,-1-1 0 0 0,1 0 0 0 0,3 5 0 0 0,-4-7 0 0 0,0 0 0 0 0,1 0 0 0 0,-1 0 0 0 0,0 0 0 0 0,1 0 0 0 0,-1 0 0 0 0,0-1 0 0 0,1 1 0 0 0,-1 0 0 0 0,1-1 0 0 0,-1 1 0 0 0,1-1 0 0 0,0 0 0 0 0,-1 1 0 0 0,1-1 0 0 0,-1 0 0 0 0,1 0 0 0 0,2 0 0 0 0,8-1 0 0 0,-1 0 0 0 0,0 0 0 0 0,0-1 0 0 0,0-1 0 0 0,0 0 0 0 0,12-5 0 0 0,-1-1 0 0 0,40-23 0 0 0,-41 19 0 0 0,-1-1 0 0 0,0-1 0 0 0,-1-1 0 0 0,0 0 0 0 0,-2-2 0 0 0,0 0 0 0 0,-1-1 0 0 0,20-30 0 0 0,-40 58-13 0 0,0 0 0 0 0,0 0 0 0 0,0 0 0 0 0,1 1 0 0 0,1-1 0 0 0,-3 15-1 0 0,3-10-48 0 0,1 1 1 0 0,0-1-1 0 0,0 1 0 0 0,3 20 0 0 0,-1-25-300 0 0,-1-8 227 0 0,0 0 0 0 0,0-1 0 0 0,0 1 1 0 0,0 0-1 0 0,1 0 0 0 0,-1-1 0 0 0,0 1 0 0 0,1 0 1 0 0,0-1-1 0 0,-1 1 0 0 0,1 0 0 0 0,0-1 0 0 0,0 1 1 0 0,0-1-1 0 0,1 3 0 0 0,0-3-377 0 0,9-5-1777 0 0,-8 3 1957 0 0,-1 0 0 0 0,1 0 0 0 0,-1 0 0 0 0,1-1 0 0 0,-1 1 0 0 0,0-1 0 0 0,1 0 0 0 0,-1 1 0 0 0,0-1 0 0 0,0 0 0 0 0,2-3 0 0 0,9-15-1715 0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2:37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19351 0 0,'0'0'424'0'0,"0"0"88"0"0,0 0 24 0 0,0 0 8 0 0,0 0-440 0 0,0 0-104 0 0,0 0 0 0 0,0 0 0 0 0,0 0 0 0 0,13-13 0 0 0,-3 10 0 0 0,0-2-5712 0 0,1-2-1168 0 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2:38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1 641 10135 0 0,'0'0'231'0'0,"0"0"29"0"0,0 0 19 0 0,2-1-41 0 0,0 0-215 0 0,0 0-1 0 0,0 0 0 0 0,0 0 0 0 0,0 0 0 0 0,-1-1 0 0 0,1 1 1 0 0,0-1-1 0 0,-1 1 0 0 0,1-1 0 0 0,-1 1 0 0 0,1-1 1 0 0,-1 0-1 0 0,2-2 0 0 0,12-30 2319 0 0,-3 7-9 0 0,206-412 7108 0 0,-207 413-9130 0 0,-1 0 1 0 0,10-38-1 0 0,-20 63 199 0 0,0 1-66 0 0,-8 8-278 0 0,0 1-165 0 0,1 0 0 0 0,1 1 0 0 0,0 0 0 0 0,0 0 0 0 0,-4 11 0 0 0,-21 58 0 0 0,22-53 0 0 0,-84 218 0 0 0,66-148 0 0 0,17-55 0 0 0,9-35 0 0 0,0 0 0 0 0,0 0 0 0 0,1 1 0 0 0,-1-1 0 0 0,1 0 0 0 0,1 0 0 0 0,-1 0 0 0 0,1 0 0 0 0,0 0 0 0 0,0 0 0 0 0,1 0 0 0 0,4 11 0 0 0,-5-15 0 0 0,0 0 0 0 0,0 0 0 0 0,0 0 0 0 0,0 0 0 0 0,0 0 0 0 0,1 0 0 0 0,-1 0 0 0 0,1 0 0 0 0,0-1 0 0 0,-1 1 0 0 0,1-1 0 0 0,0 1 0 0 0,0-1 0 0 0,0 0 0 0 0,0 0 0 0 0,0 0 0 0 0,0 0 0 0 0,0 0 0 0 0,0 0 0 0 0,1 0 0 0 0,-1-1 0 0 0,0 1 0 0 0,0-1 0 0 0,1 1 0 0 0,-1-1 0 0 0,0 0 0 0 0,1 0 0 0 0,-1 0 0 0 0,0 0 0 0 0,1-1 0 0 0,-1 1 0 0 0,0-1 0 0 0,1 1 0 0 0,-1-1 0 0 0,0 0 0 0 0,2-1 0 0 0,5-1-125 0 0,0-1 0 0 0,-1-1-1 0 0,0 0 1 0 0,0 0 0 0 0,-1 0 0 0 0,12-11-1 0 0,0-2-214 0 0,17-23 0 0 0,-3-3 859 0 0,-2 0 0 0 0,32-62 0 0 0,-52 82-519 0 0,-12 25 0 0 0,-5 7 0 0 0,0 1 0 0 0,-5 11 0 0 0,10-18 0 0 0,-14 40 0 0 0,14-38 0 0 0,0 0 0 0 0,0 0 0 0 0,0 0 0 0 0,1 0 0 0 0,-1 0 0 0 0,1 0 0 0 0,0 0 0 0 0,2 8 0 0 0,3 2 0 0 0,-1-11 0 0 0,-2-2 0 0 0,-1 0 0 0 0,1 1 0 0 0,0-1 0 0 0,0 0 0 0 0,0 1 0 0 0,0-1 0 0 0,0 0 0 0 0,0 0 0 0 0,0 0 0 0 0,0 0 0 0 0,1-1 0 0 0,-1 1 0 0 0,0-1 0 0 0,0 1 0 0 0,1-1 0 0 0,-1 0 0 0 0,0 0 0 0 0,0 0 0 0 0,1 0 0 0 0,-1 0 0 0 0,0 0 0 0 0,1-1 0 0 0,1 0 0 0 0,4-2 0 0 0,0 0 0 0 0,0 0 0 0 0,0-1 0 0 0,11-8 0 0 0,2 0 0 0 0,-16 9 0 0 0,0 0 0 0 0,0-1 0 0 0,7-6 0 0 0,3-2 0 0 0,-15 11 0 0 0,1 1 0 0 0,-1 0 0 0 0,0 0 0 0 0,0 0 0 0 0,0 0 0 0 0,0-1 0 0 0,0 1 0 0 0,1 0 0 0 0,-1 0 0 0 0,0 0 0 0 0,0 0 0 0 0,0 0 0 0 0,1 0 0 0 0,-1 0 0 0 0,0 0 0 0 0,0 0 0 0 0,0 0 0 0 0,1-1 0 0 0,-1 1 0 0 0,0 0 0 0 0,0 0 0 0 0,0 0 0 0 0,1 0 0 0 0,-1 0 0 0 0,0 0 0 0 0,0 1 0 0 0,0-1 0 0 0,1 0 0 0 0,-1 0 0 0 0,0 0 0 0 0,0 0 0 0 0,0 0 0 0 0,1 0 0 0 0,-1 0 0 0 0,0 0 0 0 0,0 0 0 0 0,0 0 0 0 0,0 1 0 0 0,1-1 0 0 0,-1 0 0 0 0,0 0 0 0 0,0 0 0 0 0,0 0 0 0 0,0 1 0 0 0,0-1 0 0 0,0 0 0 0 0,1 0 0 0 0,-1 0 0 0 0,0 1 0 0 0,0-1 0 0 0,0 0 0 0 0,0 0 0 0 0,0 0 0 0 0,0 1 0 0 0,0-1 0 0 0,0 0 0 0 0,0 0 0 0 0,0 0 0 0 0,0 1 0 0 0,0-1 0 0 0,0 14 0 0 0,-1-13 0 0 0,0 10-98 0 0,-1 0 1 0 0,-1 0-1 0 0,0 1 0 0 0,0-2 0 0 0,-1 1 1 0 0,-7 13-1 0 0,6-11-135 0 0,-1 0-1 0 0,-6 28 1 0 0,7-25-240 0 0,2-8 249 0 0,0 0-1 0 0,1 1 1 0 0,-1 8-1 0 0,1-14-5866 0 0,-2-1 3789 0 0,4-2 1389 0 0,-1 1-4698 0 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2:38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 19351 0 0,'0'0'439'0'0,"0"0"62"0"0,0 0 33 0 0,-1-2-65 0 0,-3-8-237 0 0,3 8 156 0 0,1 2 100 0 0,0 0 21 0 0,0 0-66 0 0,1 1-430 0 0,0 1-1 0 0,1-1 1 0 0,0 0 0 0 0,-1 0-1 0 0,1 1 1 0 0,0-1 0 0 0,-1 0 0 0 0,1 0-1 0 0,0 0 1 0 0,0-1 0 0 0,0 1-1 0 0,2 0 1 0 0,1 0-336 0 0,0 1 0 0 0,0-1-1 0 0,0 1 1 0 0,0 0 0 0 0,-1 1-1 0 0,1-1 1 0 0,-1 1 0 0 0,1-1 0 0 0,-1 2-1 0 0,0-1 1 0 0,0 0 0 0 0,3 4 0 0 0,3 3-1211 0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2:40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1 325 13823 0 0,'0'0'630'0'0,"0"0"-13"0"0,0-8-368 0 0,0 2 160 0 0,0-1 0 0 0,0 0-1 0 0,1 1 1 0 0,0-1 0 0 0,1 0-1 0 0,-1 1 1 0 0,1 0 0 0 0,1-1-1 0 0,-1 1 1 0 0,1 0 0 0 0,7-11-1 0 0,5-12 1199 0 0,-8 15-955 0 0,1 0 0 0 0,0 0 1 0 0,11-13-1 0 0,-9 15-513 0 0,1 0-1 0 0,0 1 0 0 0,1 0 1 0 0,17-12-1 0 0,-22 18-98 0 0,0 1-1 0 0,0 0 1 0 0,0 0 0 0 0,0 1-1 0 0,1-1 1 0 0,0 2 0 0 0,-1-1-1 0 0,1 1 1 0 0,0 1-1 0 0,12-2 1 0 0,-9 3-40 0 0,-2 4 0 0 0,-7-2 0 0 0,1 1 0 0 0,-1-1 0 0 0,0 1 0 0 0,0-1 0 0 0,0 1 0 0 0,0 0 0 0 0,0 0 0 0 0,-1 0 0 0 0,1 0 0 0 0,-1 1 0 0 0,0-1 0 0 0,0 0 0 0 0,0 0 0 0 0,0 1 0 0 0,0-1 0 0 0,-1 1 0 0 0,1 5 0 0 0,-1 5 0 0 0,-1 0 0 0 0,-3 27 0 0 0,3-35 0 0 0,-2 6 0 0 0,0 1 0 0 0,0-1 0 0 0,-2 0 0 0 0,1-1 0 0 0,-1 1 0 0 0,-1-1 0 0 0,-9 14 0 0 0,13-24 0 0 0,4-8 0 0 0,5-11 0 0 0,11-16 0 0 0,42-61 0 0 0,-48 79 0 0 0,0 1 0 0 0,1 0 0 0 0,1 1 0 0 0,0 1 0 0 0,28-21 0 0 0,-39 33 0 0 0,0-1 0 0 0,0 1 0 0 0,-1 0 0 0 0,1 0 0 0 0,6-1 0 0 0,0 1 0 0 0,0 8 0 0 0,-8-5 65 0 0,1 1-1 0 0,-1 0 1 0 0,0 0 0 0 0,0 0-1 0 0,0 0 1 0 0,0 0-1 0 0,0 0 1 0 0,0 0 0 0 0,-1 0-1 0 0,0 6 1 0 0,-2 35 1045 0 0,0-22-883 0 0,1-12-227 0 0,0 0 0 0 0,-5 13 0 0 0,4-15 0 0 0,0 1 0 0 0,0 0 0 0 0,0 16 0 0 0,1-21 0 0 0,1-4 0 0 0,-1 1 0 0 0,1 0 0 0 0,0 0 0 0 0,0 0 0 0 0,0 0 0 0 0,0 0 0 0 0,0 0 0 0 0,0 0 0 0 0,0 0 0 0 0,0 0 0 0 0,0-1 0 0 0,0 1 0 0 0,0 0 0 0 0,0 0 0 0 0,1 0 0 0 0,-1 1 0 0 0,5 7 0 0 0,3-2 0 0 0,-6-6-52 0 0,1 0-1 0 0,0-1 1 0 0,-1 1 0 0 0,1-1-1 0 0,0 1 1 0 0,-1-1 0 0 0,1 0-1 0 0,0 0 1 0 0,-1 0 0 0 0,1 0-1 0 0,0-1 1 0 0,0 1 0 0 0,-1-1-1 0 0,1 0 1 0 0,3-1 0 0 0,6-3-443 0 0,21-10 0 0 0,-16 4 732 0 0,0-1-1 0 0,0 0 1 0 0,-2-1-1 0 0,26-27 0 0 0,-12 11 393 0 0,-23 23-620 0 0,8-7-5 0 0,19-23-1 0 0,-28 32-3 0 0,-6 10 0 0 0,-5 11 0 0 0,-6 15 0 0 0,0 0 0 0 0,-11 60 0 0 0,22-68 0 0 0,3-14 0 0 0,-1-8 0 0 0,0-1 0 0 0,1 1 0 0 0,-1-1 0 0 0,0 1 0 0 0,1-1 0 0 0,-1 0 0 0 0,1 1 0 0 0,0-1 0 0 0,-1 0 0 0 0,1 0 0 0 0,0 0 0 0 0,-1 0 0 0 0,1-1 0 0 0,0 1 0 0 0,0 0 0 0 0,0-1 0 0 0,0 1 0 0 0,0-1 0 0 0,0 0 0 0 0,0 0 0 0 0,0 0 0 0 0,0 0 0 0 0,0 0 0 0 0,0 0 0 0 0,0 0 0 0 0,0 0 0 0 0,0-1 0 0 0,2 0 0 0 0,2-1 0 0 0,1 1 0 0 0,-1-1 0 0 0,-1-1 0 0 0,1 1 0 0 0,0-1 0 0 0,0 0 0 0 0,8-6 0 0 0,-2-1 0 0 0,0 0 0 0 0,-1-1 0 0 0,-1 0 0 0 0,1 0 0 0 0,15-25 0 0 0,-22 30 0 0 0,0-1 0 0 0,0 0 0 0 0,-1 0 0 0 0,0-1 0 0 0,0 1 0 0 0,0-1 0 0 0,-1 1 0 0 0,-1-1 0 0 0,1 0 0 0 0,-1 1 0 0 0,0-1 0 0 0,-1 0 0 0 0,0-10 0 0 0,-1 13 0 0 0,0-1 0 0 0,-1 1 0 0 0,1 1 0 0 0,-1-1 0 0 0,-4-8 0 0 0,6 13 0 0 0,0-1 0 0 0,-1 0 0 0 0,1 0 0 0 0,-1 0 0 0 0,1 1 0 0 0,-1-1 0 0 0,1 0 0 0 0,-1 1 0 0 0,0-1 0 0 0,1 0 0 0 0,-1 1 0 0 0,0-1 0 0 0,0 0 0 0 0,0 1 0 0 0,1-1 0 0 0,-1 1 0 0 0,0 0 0 0 0,0-1 0 0 0,0 1 0 0 0,0 0 0 0 0,0-1 0 0 0,0 1 0 0 0,0 0 0 0 0,0 0 0 0 0,0 0 0 0 0,0 0 0 0 0,0 0 0 0 0,1 0 0 0 0,-1 0 0 0 0,0 0 0 0 0,0 0 0 0 0,0 1 0 0 0,0-1 0 0 0,0 0 0 0 0,0 0 0 0 0,0 1 0 0 0,0-1 0 0 0,0 1 0 0 0,1-1 0 0 0,-1 1 0 0 0,-1 0 0 0 0,0 0 0 0 0,-4 2 0 0 0,1-1 0 0 0,0 1 0 0 0,1 0 0 0 0,-1 1 0 0 0,1-1 0 0 0,-1 1 0 0 0,1 0 0 0 0,0 0 0 0 0,0 0 0 0 0,1 0 0 0 0,-1 1 0 0 0,1 0 0 0 0,-5 8 0 0 0,3 2 0 0 0,6-10 0 0 0,0-3 0 0 0,0 8 0 0 0,5-2 0 0 0,-4-7 0 0 0,0 1 0 0 0,0-1 0 0 0,0 0 0 0 0,0-1 0 0 0,0 1 0 0 0,1 0 0 0 0,-1-1 0 0 0,0 1 0 0 0,1-1 0 0 0,-1 1 0 0 0,0-1 0 0 0,1 0 0 0 0,-1 0 0 0 0,0 0 0 0 0,1-1 0 0 0,3 0 0 0 0,6-1 0 0 0,24-9 0 0 0,-22 6 0 0 0,16-4 0 0 0,-15 3 0 0 0,1 2 0 0 0,0 0 0 0 0,25-4 0 0 0,-40 8 0 0 0,0 0 0 0 0,0 0 0 0 0,0 0 0 0 0,0 0 0 0 0,0 0 0 0 0,0 0 0 0 0,0 0 0 0 0,0 0 0 0 0,0 0 0 0 0,0 0 0 0 0,0 0 0 0 0,0 0 0 0 0,-1 1 0 0 0,1-1 0 0 0,0 0 0 0 0,0 1 0 0 0,0-1 0 0 0,0 1 0 0 0,0-1 0 0 0,-1 1 0 0 0,1 0 0 0 0,0-1 0 0 0,0 1 0 0 0,-1-1 0 0 0,1 1 0 0 0,0 1 0 0 0,2 1 0 0 0,-2-2 0 0 0,1 0 0 0 0,-1 1 0 0 0,0 0 0 0 0,1-1 0 0 0,-1 1 0 0 0,0 0 0 0 0,0 0 0 0 0,0-1 0 0 0,0 1 0 0 0,-1 0 0 0 0,1 0 0 0 0,0 0 0 0 0,-1 0 0 0 0,1 0 0 0 0,-1 0 0 0 0,0 0 0 0 0,1 0 0 0 0,-1 0 0 0 0,-1 4 0 0 0,1 4 0 0 0,-2 0 0 0 0,-4 18 0 0 0,2-5 0 0 0,1-9 0 0 0,0 0 0 0 0,-1 0 0 0 0,-8 18 0 0 0,11-28 0 0 0,0 2 0 0 0,6-6 0 0 0,4-5 0 0 0,-8 4 0 0 0,16-10 0 0 0,-1-2 0 0 0,1 0 0 0 0,-2-1 0 0 0,21-23 0 0 0,-22 20 0 0 0,2 1 0 0 0,32-27 0 0 0,-37 35 0 0 0,0 1 0 0 0,0 0 0 0 0,1 1 0 0 0,-1 0 0 0 0,1 1 0 0 0,17-6 0 0 0,-25 10 0 0 0,0 1 0 0 0,0-1 0 0 0,0 0 0 0 0,1 1 0 0 0,-1 0 0 0 0,0 0 0 0 0,0 0 0 0 0,6 1 0 0 0,-10-1 0 0 0,1 0 0 0 0,0 0 0 0 0,-1 0 0 0 0,1 1 0 0 0,-1-1 0 0 0,1 0 0 0 0,-1 0 0 0 0,1 0 0 0 0,0 0 0 0 0,-1 1 0 0 0,1-1 0 0 0,-1 0 0 0 0,1 1 0 0 0,-1-1 0 0 0,1 0 0 0 0,0 1 0 0 0,-1 1 0 0 0,1 0 0 0 0,0 1 0 0 0,-1-1 0 0 0,1 0 0 0 0,-1 0 0 0 0,0 0 0 0 0,0 1 0 0 0,0-1 0 0 0,0 0 0 0 0,0 0 0 0 0,-1 5 0 0 0,-5 26 0 0 0,1-17 0 0 0,0 1 0 0 0,-2-1 0 0 0,0 0 0 0 0,-1-1 0 0 0,0 0 0 0 0,-1 0 0 0 0,-18 22 0 0 0,55-71 0 0 0,2-2 0 0 0,2 1 0 0 0,40-34 0 0 0,-42 42 0 0 0,-18 16 0 0 0,0 0 0 0 0,22-15 0 0 0,-24 23 0 0 0,-9 3 0 0 0,0 0 0 0 0,0 1 0 0 0,0-1 0 0 0,0 1 0 0 0,-1-1 0 0 0,1 1 0 0 0,0-1 0 0 0,0 1 0 0 0,0-1 0 0 0,-1 1 0 0 0,1 0 0 0 0,0 0 0 0 0,-1-1 0 0 0,1 1 0 0 0,-1 0 0 0 0,1 0 0 0 0,-1 0 0 0 0,1-1 0 0 0,-1 1 0 0 0,0 0 0 0 0,1 0 0 0 0,-1 0 0 0 0,0 0 0 0 0,0 0 0 0 0,1 0 0 0 0,-1 0 0 0 0,0 0 0 0 0,0 0 0 0 0,0 0 0 0 0,0 0 0 0 0,0 1 0 0 0,0 3 0 0 0,-1 0 0 0 0,1 0 0 0 0,0 0 0 0 0,-3 9 0 0 0,-1 0 0 0 0,0 1 0 0 0,2 0 0 0 0,0 0 0 0 0,0 0 0 0 0,2 0 0 0 0,1 24 0 0 0,0-30 0 0 0,-1-8 0 0 0,0-1 0 0 0,0 0 0 0 0,-1 1 0 0 0,1-1 0 0 0,0 0 0 0 0,0 0 0 0 0,1 1 0 0 0,-1-1 0 0 0,0 0 0 0 0,0 1 0 0 0,0-1 0 0 0,0 0 0 0 0,0 0 0 0 0,0 1 0 0 0,0-1 0 0 0,0 0 0 0 0,0 0 0 0 0,1 1 0 0 0,-1-1 0 0 0,0 0 0 0 0,0 0 0 0 0,0 1 0 0 0,0-1 0 0 0,1 0 0 0 0,-1 0 0 0 0,0 0 0 0 0,8 8 0 0 0,-7-7 0 0 0,-1 0 0 0 0,1 0 0 0 0,0 0 0 0 0,0 0 0 0 0,-1-1 0 0 0,1 1 0 0 0,0 0 0 0 0,0-1 0 0 0,0 1 0 0 0,0 0 0 0 0,0-1 0 0 0,0 1 0 0 0,0-1 0 0 0,0 0 0 0 0,0 1 0 0 0,0-1 0 0 0,0 0 0 0 0,0 0 0 0 0,0 1 0 0 0,0-1 0 0 0,1 0 0 0 0,0 0 0 0 0,3 0 0 0 0,-2 0 0 0 0,0 1 0 0 0,0-1 0 0 0,1 1 0 0 0,-1-1 0 0 0,0 0 0 0 0,0 0 0 0 0,1-1 0 0 0,-1 1 0 0 0,3-2 0 0 0,4 1 0 0 0,-4-1-176 0 0,0 1 1 0 0,0-1-1 0 0,0 0 0 0 0,7-4 1 0 0,5-1-331 0 0,-14 5 548 0 0,1 0-1 0 0,-1-1 1 0 0,0 1-1 0 0,0-1 1 0 0,0 0 0 0 0,0 0-1 0 0,5-5 1 0 0,25-30 821 0 0,-19 20-675 0 0,8-6-188 0 0,-16 17 0 0 0,1 0 0 0 0,-1-1 0 0 0,-1 0 0 0 0,1-1 0 0 0,8-16 0 0 0,-14 23 0 0 0,0 0 0 0 0,0 1 0 0 0,0-1 0 0 0,0 0 0 0 0,0 1 0 0 0,1-1 0 0 0,-1 0 0 0 0,0 1 0 0 0,1 0 0 0 0,-1-1 0 0 0,1 1 0 0 0,-1 0 0 0 0,1 0 0 0 0,0 0 0 0 0,0 0 0 0 0,-1 0 0 0 0,4-1 0 0 0,-4 7 0 0 0,-1 0 0 0 0,-1 0 0 0 0,1 0 0 0 0,-1 0 0 0 0,0 0 0 0 0,0-1 0 0 0,-3 8 0 0 0,-32 66 0 0 0,5-13 0 0 0,6 1 0 0 0,24-57 0 0 0,5-2 0 0 0,-3-7-31 0 0,1 1 0 0 0,0-1 0 0 0,0 1 1 0 0,0-1-1 0 0,0 0 0 0 0,0 1 0 0 0,0-1 0 0 0,0 0 0 0 0,0 0 0 0 0,-1-1 0 0 0,1 1 1 0 0,2-1-1 0 0,0-7-805 0 0,-3 6 689 0 0,0 1 45 0 0,0-1-1 0 0,1 1 1 0 0,-1 0-1 0 0,0 0 1 0 0,1-1-1 0 0,-1 1 1 0 0,1 0-1 0 0,-1 0 1 0 0,1 0-1 0 0,0 1 1 0 0,-1-1-1 0 0,1 0 1 0 0,0 1-1 0 0,2-1 1 0 0,11-6-797 0 0,1-4-1486 0 0,2-2-5466 0 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2:40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66 17503 0 0,'8'-4'858'0'0,"10"-11"131"0"0,-6 5 415 0 0,19-12 1 0 0,-17 10 1699 0 0,-11 9-1463 0 0,-10 9-930 0 0,-12 8-711 0 0,1 2 0 0 0,1 0 0 0 0,1 1 0 0 0,0 1 0 0 0,1 0 0 0 0,-15 25 0 0 0,26-37 0 0 0,1 2 0 0 0,0-1 0 0 0,-4 14 0 0 0,7-20 0 0 0,0 0 0 0 0,-1 0 0 0 0,1-1 0 0 0,0 1 0 0 0,0 0 0 0 0,0-1 0 0 0,0 1 0 0 0,0 0 0 0 0,0 0 0 0 0,0-1 0 0 0,0 1 0 0 0,0 0 0 0 0,0 0 0 0 0,0-1 0 0 0,0 1 0 0 0,1 0 0 0 0,-1-1 0 0 0,0 1 0 0 0,0 0 0 0 0,1-1 0 0 0,-1 1 0 0 0,0 0 0 0 0,1-1 0 0 0,-1 1 0 0 0,1-1 0 0 0,-1 1 0 0 0,1 0 0 0 0,-1-1 0 0 0,1 1 0 0 0,0-1 0 0 0,0 1 0 0 0,1 1 0 0 0,0 1 0 0 0,-2-2 0 0 0,0-1 0 0 0,1 1 0 0 0,-1 0 0 0 0,0 0 0 0 0,1-1 0 0 0,-1 1 0 0 0,1 0 0 0 0,0-1 0 0 0,-1 1 0 0 0,1 0 0 0 0,-1-1 0 0 0,1 1 0 0 0,0-1 0 0 0,-1 1 0 0 0,1-1 0 0 0,0 1 0 0 0,1-1 0 0 0,2 4 0 0 0,1-1 0 0 0,-1-1 0 0 0,1 1 0 0 0,0-1 0 0 0,0 0 0 0 0,6 2 0 0 0,21 9 0 0 0,-25-9 0 0 0,-7-4 0 0 0,1 0 0 0 0,-1 0 0 0 0,0 1 0 0 0,1-1 0 0 0,-1 0 0 0 0,0 0 0 0 0,0 0 0 0 0,1 1 0 0 0,-1-1 0 0 0,0 0 0 0 0,0 0 0 0 0,1 1 0 0 0,-1-1 0 0 0,0 0 0 0 0,0 1 0 0 0,0-1 0 0 0,0 0 0 0 0,1 1 0 0 0,-1-1 0 0 0,0 0 0 0 0,0 1 0 0 0,0-1 0 0 0,0 0 0 0 0,0 1 0 0 0,0-1 0 0 0,0 0 0 0 0,0 1 0 0 0,0-1 0 0 0,0 1 0 0 0,0-1 0 0 0,0 0 0 0 0,0 1 0 0 0,0-1 0 0 0,0 0 0 0 0,0 1 0 0 0,-1-1 0 0 0,1 0 0 0 0,0 1 0 0 0,0-1 0 0 0,0 0 0 0 0,-1 0 0 0 0,1 1 0 0 0,0-1 0 0 0,0 0 0 0 0,-1 1 0 0 0,1-1 0 0 0,-2 4 0 0 0,0-1 0 0 0,0 1 0 0 0,0-1 0 0 0,0 1 0 0 0,-1-1 0 0 0,1 0 0 0 0,-1 0 0 0 0,0 0 0 0 0,0-1 0 0 0,0 1 0 0 0,0-1 0 0 0,-1 1 0 0 0,1-1 0 0 0,0 0 0 0 0,-1 0 0 0 0,0 0 0 0 0,1-1 0 0 0,-1 0 0 0 0,0 1 0 0 0,0-1 0 0 0,-4 0 0 0 0,-24 11 0 0 0,27-10-752 0 0,0 1 0 0 0,0-1-1 0 0,0 0 1 0 0,0 0 0 0 0,0-1-1 0 0,0 1 1 0 0,-1-1 0 0 0,-5 0 0 0 0,11-1-7094 0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2:41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17 13823 0 0,'2'0'630'0'0,"23"-15"446"0"0,-24 14 8 0 0,-1 1 366 0 0,0 0 72 0 0,0 0-57 0 0,-6 15 1189 0 0,4-7-2047 0 0,-58 120 1958 0 0,27-62-1826 0 0,7-6-739 0 0,15-32 0 0 0,-27 48 0 0 0,-36 63 0 0 0,59-112 0 0 0,11-21 0 0 0,0 1 0 0 0,1 0 0 0 0,0 0 0 0 0,-5 14 0 0 0,8-18-9 0 0,0-2 12 0 0,-1-1 1 0 0,1 1 0 0 0,0 0 0 0 0,0-1 0 0 0,0 1 0 0 0,-1 0 0 0 0,1-1 0 0 0,0 1 0 0 0,-1 0-1 0 0,1-1 1 0 0,0 1 0 0 0,-1 0 0 0 0,1-1 0 0 0,-1 1 0 0 0,1-1 0 0 0,-1 1 0 0 0,1-1-1 0 0,-1 1 1 0 0,0-1 0 0 0,0 1 0 0 0,0 0 367 0 0,1-1 117 0 0,0 0 21 0 0,0 0-66 0 0,21-11-278 0 0,74-57-165 0 0,-34 22 0 0 0,-18 17 0 0 0,92-48 0 0 0,-67 46 0 0 0,-68 31 0 0 0,0 0 0 0 0,0 0 0 0 0,0 0 0 0 0,0 1 0 0 0,0-1 0 0 0,-1 0 0 0 0,1 0 0 0 0,0 0 0 0 0,0 1 0 0 0,0-1 0 0 0,0 0 0 0 0,0 0 0 0 0,0 0 0 0 0,0 1 0 0 0,0-1 0 0 0,0 0 0 0 0,0 0 0 0 0,0 1 0 0 0,0-1 0 0 0,1 0 0 0 0,-1 0 0 0 0,0 0 0 0 0,0 1 0 0 0,0-1 0 0 0,0 0 0 0 0,0 0 0 0 0,0 0 0 0 0,0 1 0 0 0,0-1 0 0 0,1 0 0 0 0,-1 0 0 0 0,0 0 0 0 0,0 0 0 0 0,0 1 0 0 0,0-1 0 0 0,1 0 0 0 0,-1 0 0 0 0,0 0 0 0 0,0 0 0 0 0,0 0 0 0 0,1 0 0 0 0,-1 0 0 0 0,0 0 0 0 0,0 1 0 0 0,1-1 0 0 0,-1 0 0 0 0,0 0 0 0 0,0 0 0 0 0,0 0 0 0 0,1 0 0 0 0,-1 0 0 0 0,0 0 0 0 0,0 0 0 0 0,1 0 0 0 0,-1-1 0 0 0,0 1 0 0 0,0 0 0 0 0,0 0 0 0 0,1 0 0 0 0,-1 0 0 0 0,0 0 0 0 0,0 0 0 0 0,0 0 0 0 0,1 0 0 0 0,-1-1 0 0 0,0 1 0 0 0,-7 13 0 0 0,2-6 0 0 0,-1 0 0 0 0,-13 12 0 0 0,0-1 0 0 0,14-12 0 0 0,-1-1 0 0 0,0-1 0 0 0,-13 9 0 0 0,14-10 0 0 0,-1 0 0 0 0,1 1 0 0 0,0-1 0 0 0,0 1 0 0 0,1 0 0 0 0,-1 1 0 0 0,-4 5 0 0 0,7-7 0 0 0,-1 0 0 0 0,0 0 0 0 0,0 0 0 0 0,-7 5 0 0 0,-10 10 0 0 0,7-4 0 0 0,13-14 0 0 0,0 1 0 0 0,-1-1 0 0 0,1 0 0 0 0,0 0 0 0 0,-1 0 0 0 0,1 1 0 0 0,0-1 0 0 0,-1 0 0 0 0,1 0 0 0 0,0 1 0 0 0,0-1 0 0 0,0 0 0 0 0,-1 1 0 0 0,1-1 0 0 0,0 0 0 0 0,0 1 0 0 0,0-1 0 0 0,-1 0 0 0 0,1 1 0 0 0,0-1 0 0 0,0 0 0 0 0,0 1 0 0 0,0-1 0 0 0,0 1 0 0 0,0-1 0 0 0,0 0 0 0 0,0 1 0 0 0,0-1 0 0 0,0 0 0 0 0,0 1 0 0 0,0-1 0 0 0,0 1 0 0 0,0-1 0 0 0,0 0 0 0 0,1 1 0 0 0,-1-1 0 0 0,0 0 0 0 0,0 1 0 0 0,0-1 0 0 0,1 0 0 0 0,-1 1 0 0 0,0-1 0 0 0,0 0 0 0 0,1 1 0 0 0,-1-1 0 0 0,6 30 0 0 0,-4-25 0 0 0,0-1 0 0 0,0 0 0 0 0,0 0 0 0 0,0 0 0 0 0,1 0 0 0 0,0 0 0 0 0,-1-1 0 0 0,7 6 0 0 0,-2 1 0 0 0,-8-6 0 0 0,2-1 0 0 0,9 6 0 0 0,-7-6 0 0 0,-2-2 0 0 0,0 0 0 0 0,0 0 0 0 0,1 0 0 0 0,-1 0 0 0 0,0-1 0 0 0,1 1 0 0 0,-1 0 0 0 0,0-1 0 0 0,1 1 0 0 0,-1-1 0 0 0,1 1 0 0 0,2 0 0 0 0,-3-1-75 0 0,0 0-1 0 0,1 1 1 0 0,-1-1-1 0 0,0 0 1 0 0,1 0 0 0 0,-1 0-1 0 0,0 0 1 0 0,1 0 0 0 0,-1 0-1 0 0,3 0 1 0 0,-3-1-879 0 0,-1 1-56 0 0,4-8-1458 0 0,-3 7 2344 0 0,-1 0 1 0 0,0 1-1 0 0,0-1 0 0 0,0 0 1 0 0,0 0-1 0 0,0 0 1 0 0,0 0-1 0 0,0 0 0 0 0,0 1 1 0 0,0-1-1 0 0,-1 0 1 0 0,1 0-1 0 0,0 0 1 0 0,0 0-1 0 0,-1 1 0 0 0,1-1 1 0 0,-1 0-1 0 0,1 0 1 0 0,0 1-1 0 0,-1-1 0 0 0,-1-1 1 0 0,1 1-193 0 0,0-2-1220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0:54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2 15663 0 0,'0'0'356'0'0,"0"0"50"0"0,0 0 20 0 0,0 0-42 0 0,0 0-180 0 0,0 0 176 0 0,0 0 107 0 0,0 0 22 0 0,1-1 71 0 0,0 1-553 0 0,-1 0-1 0 0,0 0 0 0 0,0 0 1 0 0,1 0-1 0 0,-1 0 0 0 0,0 0 1 0 0,1 0-1 0 0,-1-1 0 0 0,0 1 1 0 0,1 0-1 0 0,-1 0 1 0 0,0 0-1 0 0,0 0 0 0 0,1 0 1 0 0,-1 0-1 0 0,0 0 0 0 0,1 1 1 0 0,-1-1-1 0 0,0 0 0 0 0,1 0 1 0 0,-1 0-1 0 0,0 0 0 0 0,0 0 1 0 0,1 0-1 0 0,-1 1 1 0 0,0-1-1 0 0,0 0 0 0 0,1 0 1 0 0,-1 0-1 0 0,0 0 0 0 0,0 1 1 0 0,1-1-1 0 0,-1 0 0 0 0,0 0 1 0 0,0 1-1 0 0,0-1 1 0 0,5 17 1778 0 0,-3 26 1398 0 0,-2-36-3015 0 0,-1 2-188 0 0,0-1 0 0 0,0 0 0 0 0,-1 0 0 0 0,0 1 0 0 0,-1-1 0 0 0,0 0 0 0 0,0-1 0 0 0,0 1 0 0 0,-1-1 0 0 0,0 1 0 0 0,-1-1 0 0 0,0 0 0 0 0,-8 9 0 0 0,6-8 49 0 0,-1 0 0 0 0,0-1 1 0 0,0-1-1 0 0,-1 1 0 0 0,0-1 0 0 0,0 0 0 0 0,0-1 1 0 0,-19 7-1 0 0,26-11 5 0 0,1-1 0 0 0,-1 1 0 0 0,0-1 0 0 0,0 0 0 0 0,1 0 0 0 0,-1 0 0 0 0,0 0 0 0 0,0 0 0 0 0,1-1 0 0 0,-1 1 0 0 0,0 0 0 0 0,0-1 0 0 0,1 1 0 0 0,-1-1 0 0 0,0 0 0 0 0,-1-1 0 0 0,0 1 32 0 0,1 0 0 0 0,-1-1 0 0 0,1 1 0 0 0,0-1 0 0 0,-1 0-1 0 0,1 0 1 0 0,-2-2 0 0 0,0-1-86 0 0,0 0 0 0 0,1-1 0 0 0,-1 1 0 0 0,1-1 0 0 0,1 0 0 0 0,-1 0 0 0 0,1 0 0 0 0,0 0 0 0 0,0 0 0 0 0,1 0 0 0 0,0-1 0 0 0,0 1 0 0 0,0-1 0 0 0,1-8 0 0 0,-2-24 0 0 0,2 31 0 0 0,2 1 0 0 0,-1 5 85 0 0,0-1 0 0 0,1 1 1 0 0,-1 0-1 0 0,1 0 0 0 0,0 0 0 0 0,-1 1 0 0 0,1-1 1 0 0,0 0-1 0 0,0 1 0 0 0,0-1 0 0 0,0 1 0 0 0,0 0 0 0 0,0-1 1 0 0,1 1-1 0 0,-1 0 0 0 0,0 0 0 0 0,1 1 0 0 0,-1-1 1 0 0,0 0-1 0 0,1 1 0 0 0,2-1 0 0 0,5-1 89 0 0,19-5-174 0 0,0 2 0 0 0,0 1 0 0 0,42 0 0 0 0,-40 2 0 0 0,26 1-876 0 0,-72 7-1000 0 0,6-1 808 0 0,-1-3-1710 0 0,6-1-2408 0 0,3 0-2526 0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2:41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39 140 23039 0 0,'-11'-1'512'0'0,"-2"-6"96"0"0,3-1 32 0 0,5 0 0 0 0,8-1-512 0 0,2-1-128 0 0,0 1 0 0 0,-3-3 0 0 0,-5-1 0 0 0,6-2 0 0 0,8 0 0 0 0,2-1-6808 0 0,2 0-1384 0 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2:43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471 219 13823 0 0,'11'-38'959'0'0,"-10"30"-824"0"0,1 1 0 0 0,0-1 1 0 0,5-9-1 0 0,-2 5 194 0 0,0 0-1 0 0,-1 0 1 0 0,5-21-1 0 0,-7 18 1868 0 0,0 0 1 0 0,0-24-1 0 0,-2 37-1531 0 0,0 2-121 0 0,0 0-28 0 0,0 0-72 0 0,-6 12-272 0 0,-27 84-172 0 0,14-38 0 0 0,-180 528 0 0 0,172-506 0 0 0,-52 144 0 0 0,62-183 0 0 0,-29 51 0 0 0,49-97 0 0 0,2-1 0 0 0,-1-1 0 0 0,0 0 0 0 0,-1 0 0 0 0,1-1 0 0 0,-1 1 0 0 0,2-8 0 0 0,28-118 0 0 0,-5 26 0 0 0,7-111 0 0 0,-34 210 0 0 0,-1 1 0 0 0,1-1 0 0 0,-2 0 0 0 0,1 0 0 0 0,-1 1 0 0 0,0-1 0 0 0,-1 1 0 0 0,-2-8 0 0 0,4 13 0 0 0,-1 0 0 0 0,0 0 0 0 0,0 0 0 0 0,0 0 0 0 0,0 1 0 0 0,0-1 0 0 0,0 0 0 0 0,0 1 0 0 0,-1-1 0 0 0,1 1 0 0 0,0-1 0 0 0,-1 1 0 0 0,1 0 0 0 0,-1-1 0 0 0,0 1 0 0 0,1 0 0 0 0,-1 0 0 0 0,0 0 0 0 0,0 0 0 0 0,0 1 0 0 0,0-1 0 0 0,0 0 0 0 0,1 1 0 0 0,-1-1 0 0 0,0 1 0 0 0,0 0 0 0 0,0 0 0 0 0,0 0 0 0 0,-1 0 0 0 0,1 0 0 0 0,0 0 0 0 0,0 0 0 0 0,0 0 0 0 0,-2 2 0 0 0,-4 0 59 0 0,1 1 1 0 0,-1-1-1 0 0,1 2 0 0 0,0-1 0 0 0,0 1 0 0 0,0 0 1 0 0,0 1-1 0 0,1-1 0 0 0,-11 11 0 0 0,7-5 111 0 0,0 0-1 0 0,1 0 1 0 0,1 1-1 0 0,-15 22 1 0 0,20-28-233 0 0,1 0 1 0 0,0 0-1 0 0,-1 0 0 0 0,2 0 1 0 0,-1 1-1 0 0,0-1 0 0 0,1 0 1 0 0,-1 10-1 0 0,2-14 37 0 0,0 1 1 0 0,0 0-1 0 0,0-1 1 0 0,0 1-1 0 0,1 0 0 0 0,-1 0 1 0 0,0-1-1 0 0,1 1 0 0 0,-1-1 1 0 0,1 1-1 0 0,0 0 1 0 0,0-1-1 0 0,-1 1 0 0 0,1-1 1 0 0,0 0-1 0 0,0 1 0 0 0,0-1 1 0 0,0 0-1 0 0,1 1 1 0 0,-1-1-1 0 0,0 0 0 0 0,1 0 1 0 0,-1 0-1 0 0,0 0 0 0 0,1 0 1 0 0,-1 0-1 0 0,1-1 1 0 0,-1 1-1 0 0,1 0 0 0 0,0-1 1 0 0,1 1-1 0 0,2 0 26 0 0,-1 0 0 0 0,1-1 0 0 0,-1 1 0 0 0,1-1 0 0 0,-1 0 0 0 0,1 0 0 0 0,-1-1 0 0 0,1 1 0 0 0,-1-1 0 0 0,1 0 0 0 0,4-2 0 0 0,9-3 0 0 0,23-12 0 0 0,-14 6 0 0 0,110-51 996 0 0,-110 48-664 0 0,-1-1 0 0 0,46-36 0 0 0,56-64-332 0 0,-115 105 0 0 0,-25 30 0 0 0,2 0 0 0 0,0 1 0 0 0,-10 30 0 0 0,14-33 0 0 0,0 1 0 0 0,-5 32 0 0 0,10-46 0 0 0,0 1 0 0 0,1 0 0 0 0,0-1 0 0 0,-1 1 0 0 0,2 0 0 0 0,-1-1 0 0 0,0 1 0 0 0,1-1 0 0 0,0 1 0 0 0,0 0 0 0 0,1-1 0 0 0,-1 0 0 0 0,1 1 0 0 0,0-1 0 0 0,0 0 0 0 0,4 7 0 0 0,-4-10 0 0 0,-1 1 0 0 0,0-1 0 0 0,0 0 0 0 0,1 0 0 0 0,-1 1 0 0 0,0-1 0 0 0,1 0 0 0 0,-1 0 0 0 0,1-1 0 0 0,0 1 0 0 0,-1 0 0 0 0,1-1 0 0 0,0 1 0 0 0,-1 0 0 0 0,1-1 0 0 0,0 0 0 0 0,0 1 0 0 0,2-1 0 0 0,0 0 0 0 0,-1-1 0 0 0,1 1 0 0 0,-1-1 0 0 0,1 1 0 0 0,-1-1 0 0 0,0 0 0 0 0,1-1 0 0 0,5-2 0 0 0,2-2 0 0 0,-1-1 0 0 0,0 0 0 0 0,0 0 0 0 0,12-13 0 0 0,-2 2 0 0 0,-12 11 0 0 0,0 1 0 0 0,-1-1 0 0 0,0-1 0 0 0,0 0 0 0 0,-1 0 0 0 0,0 0 0 0 0,0 0 0 0 0,7-15 0 0 0,-4 0 0 0 0,-1 0 0 0 0,6-26 0 0 0,-11 38 0 0 0,-2 0 0 0 0,1 0 0 0 0,-1 1 0 0 0,0-1 0 0 0,-1 0 0 0 0,-1 0 0 0 0,-1-12 0 0 0,2 22 0 0 0,0 0 0 0 0,0 0 0 0 0,-1 0 0 0 0,1 0 0 0 0,0 0 0 0 0,0 0 0 0 0,-1 0 0 0 0,1 0 0 0 0,-1 0 0 0 0,1 0 0 0 0,-1 0 0 0 0,1 0 0 0 0,-1 0 0 0 0,0 0 0 0 0,1 1 0 0 0,-1-1 0 0 0,0 0 0 0 0,0 0 0 0 0,1 1 0 0 0,-1-1 0 0 0,0 0 0 0 0,0 1 0 0 0,0-1 0 0 0,0 1 0 0 0,0-1 0 0 0,0 1 0 0 0,0 0 0 0 0,0-1 0 0 0,0 1 0 0 0,0 0 0 0 0,0 0 0 0 0,0-1 0 0 0,0 1 0 0 0,0 0 0 0 0,0 0 0 0 0,-1 0 0 0 0,1 0 0 0 0,0 1 0 0 0,0-1 0 0 0,0 0 0 0 0,0 0 0 0 0,0 1 0 0 0,0-1 0 0 0,0 0 0 0 0,-1 2 0 0 0,-2-1 0 0 0,0 1 0 0 0,0 0 0 0 0,0 1 0 0 0,0-1 0 0 0,0 1 0 0 0,1 0 0 0 0,-1 0 0 0 0,1 0 0 0 0,-6 7 0 0 0,7-7 0 0 0,0 0 0 0 0,0 0 0 0 0,0 0 0 0 0,0 0 0 0 0,1 0 0 0 0,0 1 0 0 0,-1-1 0 0 0,1 1 0 0 0,0-1 0 0 0,1 1 0 0 0,-1 0 0 0 0,1-1 0 0 0,-1 1 0 0 0,1-1 0 0 0,0 1 0 0 0,1 0 0 0 0,0 5 0 0 0,0-6 0 0 0,-1-1 0 0 0,1 1 0 0 0,0-1 0 0 0,0 1 0 0 0,1-1 0 0 0,-1 1 0 0 0,1-1 0 0 0,-1 0 0 0 0,1 0 0 0 0,0 0 0 0 0,-1 1 0 0 0,1-2 0 0 0,0 1 0 0 0,1 0 0 0 0,-1 0 0 0 0,0-1 0 0 0,0 1 0 0 0,1-1 0 0 0,-1 0 0 0 0,1 1 0 0 0,-1-1 0 0 0,1 0 0 0 0,4 1 0 0 0,8 0 0 0 0,-1 0 0 0 0,1 0 0 0 0,-1-2 0 0 0,1 0 0 0 0,0 0 0 0 0,15-4 0 0 0,30 1 0 0 0,-46 3 0 0 0,5-1 0 0 0,-1 2 0 0 0,1 0 0 0 0,20 4 0 0 0,-20 1 0 0 0,-16-3 0 0 0,-2 0 0 0 0,1-2 0 0 0,-1 1 0 0 0,0-1 0 0 0,0 1 0 0 0,0-1 0 0 0,0 1 0 0 0,0 0 0 0 0,0-1 0 0 0,0 1 0 0 0,-1 0 0 0 0,1 0 0 0 0,0 0 0 0 0,-1 0 0 0 0,0-1 0 0 0,1 1 0 0 0,-1 0 0 0 0,0 0 0 0 0,0 0 0 0 0,0 2 0 0 0,-1 0 0 0 0,1-1 0 0 0,-1 0 0 0 0,0 0 0 0 0,0 0 0 0 0,0 0 0 0 0,-1-1 0 0 0,1 1 0 0 0,-1 0 0 0 0,0 0 0 0 0,-2 2 0 0 0,-5 5 0 0 0,0 0 0 0 0,0-1 0 0 0,-1 0 0 0 0,-13 8 0 0 0,22-16 0 0 0,-2 1 0 0 0,1 0 0 0 0,0-1 0 0 0,-1 0 0 0 0,1 1 0 0 0,0-1 0 0 0,-1 0 0 0 0,1 0 0 0 0,-1 0 0 0 0,0-1 0 0 0,1 1 0 0 0,-1-1 0 0 0,1 1 0 0 0,-6-1 0 0 0,7 0 0 0 0,-1 1 0 0 0,0-1 0 0 0,1 0 0 0 0,-1 0 0 0 0,0 0 0 0 0,0-1 0 0 0,1 1 0 0 0,-1 0 0 0 0,1-1 0 0 0,-1 1 0 0 0,0-1 0 0 0,1 1 0 0 0,-1-1 0 0 0,1 0 0 0 0,-2-1 0 0 0,-2-4 0 0 0,5 3 0 0 0,0 0 0 0 0,0 0 0 0 0,1 0 0 0 0,-1 0 0 0 0,1 0 0 0 0,-1 0 0 0 0,1 0 0 0 0,0 0 0 0 0,0 0 0 0 0,0 0 0 0 0,1 0 0 0 0,-1 1 0 0 0,1-1 0 0 0,3-4 0 0 0,3-4 0 0 0,1 1 0 0 0,12-11 0 0 0,-4 3 0 0 0,13-13 0 0 0,1 1 0 0 0,44-31 0 0 0,-57 46-56 0 0,19-12-308 0 0,-33 25 322 0 0,-1 1 1 0 0,0-1-1 0 0,1 1 1 0 0,-1-1 0 0 0,1 1-1 0 0,0 0 1 0 0,-1 0-1 0 0,1 1 1 0 0,0-1-1 0 0,3 1 1 0 0,-4 0-38 0 0,0 1 0 0 0,-1-1 1 0 0,1 1-1 0 0,0 0 0 0 0,-1 0 0 0 0,1 0 0 0 0,-1 0 1 0 0,1 1-1 0 0,-1-1 0 0 0,0 1 0 0 0,0-1 0 0 0,3 3 1 0 0,2 1-14 0 0,-5-3 19 0 0,0-1-1 0 0,0 1 1 0 0,0 0 0 0 0,0 0-1 0 0,0 0 1 0 0,-1 0 0 0 0,1 0-1 0 0,0 0 1 0 0,-1 1-1 0 0,0-1 1 0 0,2 3 0 0 0,-1-1-32 0 0,0 0 0 0 0,0-1 1 0 0,0 1-1 0 0,0-1 0 0 0,1 0 1 0 0,-1 0-1 0 0,1 0 0 0 0,0 0 1 0 0,0 0-1 0 0,7 4 0 0 0,-9-5 96 0 0,2 1 3 0 0,12 0 5 0 0,-10-2 101 0 0,1-1-1 0 0,-1 0 1 0 0,1 0 0 0 0,0-1-1 0 0,-1 0 1 0 0,1 1-1 0 0,0-2 1 0 0,-1 1 0 0 0,8-4-1 0 0,-3 1 100 0 0,0 0 1 0 0,-1-1-1 0 0,0-1 0 0 0,10-6 0 0 0,-7 1-199 0 0,-10 9 0 0 0,-2 2 6 0 0,0-1 1 0 0,0 1-1 0 0,0 0 0 0 0,0 0 1 0 0,1 0-1 0 0,-1 0 0 0 0,0 0 0 0 0,0-1 1 0 0,0 1-1 0 0,0 0 0 0 0,0 0 1 0 0,0 0-1 0 0,0 0 0 0 0,1-1 0 0 0,-1 1 1 0 0,0 0-1 0 0,0 0 0 0 0,0 0 0 0 0,0-1 1 0 0,0 1-1 0 0,0 0 0 0 0,0 0 1 0 0,0 0-1 0 0,0-1 0 0 0,0 1 0 0 0,0 0 1 0 0,0 0-1 0 0,0 0 0 0 0,0-1 1 0 0,0 1-1 0 0,0 0 0 0 0,0 0 0 0 0,-1 0 1 0 0,1-1-1 0 0,0 1 0 0 0,0 0 1 0 0,0 0-1 0 0,0 0 0 0 0,0 0 0 0 0,0-1 1 0 0,0 1-1 0 0,-1 0 0 0 0,1 0 1 0 0,0 0-1 0 0,0 0 0 0 0,0 0 0 0 0,0 0 1 0 0,-1-1-1 0 0,1 1 0 0 0,0 0 1 0 0,0 0-1 0 0,0 0 0 0 0,-1 0 0 0 0,1 0 24 0 0,-1 0 0 0 0,1-1-1 0 0,-1 1 1 0 0,1 0-1 0 0,-1 0 1 0 0,1 0-1 0 0,-1 0 1 0 0,1 0 0 0 0,-1 0-1 0 0,1 0 1 0 0,-1 0-1 0 0,1 0 1 0 0,-1 0-1 0 0,1 0 1 0 0,0 0-1 0 0,-1 0 1 0 0,1 0 0 0 0,-1 1-1 0 0,0-1 1 0 0,-36 35 225 0 0,-32 36 315 0 0,59-60-511 0 0,1 0-1 0 0,1 1 0 0 0,0 0 1 0 0,-12 25-1 0 0,11-17-68 0 0,3-9-29 0 0,1 0 0 0 0,-7 23 0 0 0,11-31 25 0 0,1-1 0 0 0,-1 1 0 0 0,1-1 1 0 0,-1 1-1 0 0,1-1 0 0 0,0 1 1 0 0,0-1-1 0 0,0 1 0 0 0,0-1 1 0 0,1 1-1 0 0,-1-1 0 0 0,1 1 1 0 0,-1-1-1 0 0,1 1 0 0 0,0-1 1 0 0,0 0-1 0 0,0 0 0 0 0,0 1 0 0 0,3 2 1 0 0,-3-3-462 0 0,23 4-625 0 0,-18-7 1098 0 0,0 1 1 0 0,1-1-1 0 0,-1-1 0 0 0,0 1 1 0 0,0-1-1 0 0,0 0 0 0 0,0 0 1 0 0,0-1-1 0 0,0 0 0 0 0,0 0 1 0 0,6-5-1 0 0,1-1 3 0 0,-1-1 0 0 0,0 0 0 0 0,16-18 0 0 0,-16 16-1 0 0,23-17 0 0 0,-21 18 0 0 0,22-23 0 0 0,-11 6 0 0 0,-4 6 0 0 0,-1-1 0 0 0,22-32 0 0 0,59-117 0 0 0,-87 142 0 0 0,0 0 0 0 0,-2-1 0 0 0,16-64 0 0 0,-24 74 401 0 0,-4 20 74 0 0,-2 1-355 0 0,0 0 0 0 0,0 1 1 0 0,0-1-1 0 0,0 1 0 0 0,0 0 0 0 0,0 0 0 0 0,0-1 0 0 0,0 1 1 0 0,0 1-1 0 0,0-1 0 0 0,0 0 0 0 0,0 0 0 0 0,-2 3 0 0 0,-22 23 545 0 0,21-22-456 0 0,-24 29 121 0 0,-1-2-1105 0 0,-27 40 1 0 0,45-54 754 0 0,0 1-1 0 0,1 0 0 0 0,1 1 1 0 0,1 0-1 0 0,1 0 0 0 0,1 1 1 0 0,-6 26-1 0 0,7-28 21 0 0,-10 27 0 0 0,9-29 0 0 0,1 0 0 0 0,-4 24 0 0 0,8-31 0 0 0,-1 0 0 0 0,1 2 0 0 0,1-1 0 0 0,0 0 0 0 0,1 20 0 0 0,0-28 0 0 0,1 0 0 0 0,-1 0 0 0 0,1 0 0 0 0,0 0 0 0 0,0 0 0 0 0,0-1 0 0 0,0 1 0 0 0,0 0 0 0 0,1-1 0 0 0,-1 1 0 0 0,1 0 0 0 0,0-1 0 0 0,0 0 0 0 0,0 1 0 0 0,0-1 0 0 0,0 0 0 0 0,0 0 0 0 0,1 0 0 0 0,-1 0 0 0 0,0-1 0 0 0,1 1 0 0 0,4 2 0 0 0,0-2 0 0 0,0 0 0 0 0,0 0 0 0 0,0 0 0 0 0,0-1 0 0 0,0 0 0 0 0,1 0 0 0 0,-1-1 0 0 0,0 0 0 0 0,0 0 0 0 0,0 0 0 0 0,1-1 0 0 0,9-3 0 0 0,5-1 0 0 0,-1-1 0 0 0,36-16 0 0 0,-42 14 0 0 0,0 0 0 0 0,-1 0 0 0 0,0-2 0 0 0,0 1 0 0 0,-1-2 0 0 0,22-23 0 0 0,-10 15 0 0 0,-44 73 0 0 0,13-30 0 0 0,6-23 0 0 0,0-1 0 0 0,0 1 0 0 0,0 0 0 0 0,-1 0 0 0 0,1 0 0 0 0,0-1 0 0 0,0 1 0 0 0,0 0 0 0 0,0 0 0 0 0,1 0 0 0 0,-1-1 0 0 0,0 1 0 0 0,0 0 0 0 0,0 0 0 0 0,1 0 0 0 0,-1-1 0 0 0,0 1 0 0 0,1 0 0 0 0,-1-1 0 0 0,0 1 0 0 0,1 0 0 0 0,-1-1 0 0 0,1 1 0 0 0,-1 0 0 0 0,1-1 0 0 0,0 1 0 0 0,-1-1 0 0 0,1 1 0 0 0,-1-1 0 0 0,1 1 0 0 0,0-1 0 0 0,-1 0 0 0 0,1 1 0 0 0,0-1 0 0 0,0 0 0 0 0,-1 1 0 0 0,1-1 0 0 0,0 0 0 0 0,0 0 0 0 0,0 0 0 0 0,1 0 0 0 0,0 1 0 0 0,2 0 0 0 0,0-1 0 0 0,0 0 0 0 0,1 1 0 0 0,-1-1 0 0 0,0 0 0 0 0,0-1 0 0 0,0 1 0 0 0,0-1 0 0 0,0 0 0 0 0,7-2 0 0 0,4-3 0 0 0,20-10 0 0 0,-19 9 0 0 0,82-46 0 0 0,-54 27 0 0 0,-30 18 0 0 0,0-1 0 0 0,-1-1 0 0 0,0 0 0 0 0,-1-1 0 0 0,21-22 0 0 0,-14 9 0 0 0,0-1 0 0 0,17-30 0 0 0,-20 24 0 0 0,-1-1 0 0 0,21-65 0 0 0,-33 85 41 0 0,0 0 0 0 0,-1 0 0 0 0,0 0 0 0 0,-1-15 0 0 0,1 0 155 0 0,-2 25-120 0 0,1 0-1 0 0,-1 1 0 0 0,0-1 1 0 0,0 0-1 0 0,0 0 1 0 0,-1 0-1 0 0,1 0 0 0 0,0 0 1 0 0,-1 0-1 0 0,1 0 0 0 0,-2-3 1 0 0,1 4-55 0 0,1 1 1 0 0,-1-1-1 0 0,1 1 1 0 0,-1-1-1 0 0,0 1 0 0 0,1-1 1 0 0,-1 1-1 0 0,1-1 1 0 0,-1 1-1 0 0,0 0 1 0 0,1-1-1 0 0,-1 1 1 0 0,0 0-1 0 0,0-1 0 0 0,1 1 1 0 0,-1 0-1 0 0,0 0 1 0 0,1 0-1 0 0,-1 0 1 0 0,0 0-1 0 0,0 0 1 0 0,0 0-1 0 0,1 0 0 0 0,-1 0 1 0 0,0 0-1 0 0,0 0 1 0 0,1 0-1 0 0,-1 0 1 0 0,0 1-1 0 0,1-1 1 0 0,-2 1-1 0 0,-8 2-21 0 0,0 1 0 0 0,0 1 0 0 0,1 0 0 0 0,0 0 0 0 0,0 1 0 0 0,0 0 0 0 0,-8 7 0 0 0,5-2 0 0 0,1 0 0 0 0,0 0 0 0 0,1 1 0 0 0,-10 16 0 0 0,-1 3 0 0 0,2 1 0 0 0,-28 65 0 0 0,35-67 0 0 0,-9 20 0 0 0,2 1 0 0 0,-21 87 0 0 0,39-128 0 0 0,-1 0 0 0 0,1 0 0 0 0,1 14 0 0 0,0-21 0 0 0,0 0 0 0 0,1 0 0 0 0,-1 1 0 0 0,1-1 0 0 0,-1 0 0 0 0,1 0 0 0 0,0 0 0 0 0,0 0 0 0 0,1 0 0 0 0,-1 0 0 0 0,1 0 0 0 0,-1 0 0 0 0,1 0 0 0 0,3 3 0 0 0,-3-4 0 0 0,0-1 0 0 0,0 1 0 0 0,1-1 0 0 0,-1 1 0 0 0,1-1 0 0 0,-1 0 0 0 0,1 0 0 0 0,0 0 0 0 0,-1-1 0 0 0,1 1 0 0 0,0 0 0 0 0,2-1 0 0 0,34 2 0 0 0,-38-2 0 0 0,12-1 0 0 0,0-1 0 0 0,0 0 0 0 0,0-1 0 0 0,0 0 0 0 0,14-6 0 0 0,-6 2 0 0 0,93-34 0 0 0,-97 34 0 0 0,-1-1 0 0 0,0-1 0 0 0,-1 0 0 0 0,25-19 0 0 0,-36 24 0 0 0,10-6 0 0 0,-1-2 0 0 0,-1 1 0 0 0,0-1 0 0 0,20-28 0 0 0,-23 25 0 0 0,-3 5 0 0 0,0 1 0 0 0,7-9 0 0 0,-14 35 0 0 0,-6 9 0 0 0,-47 95 0 0 0,52-116 0 0 0,1-4 0 0 0,0 1 0 0 0,0 0 0 0 0,0-1 0 0 0,0 1 0 0 0,1 0 0 0 0,-1 0 0 0 0,1-1 0 0 0,0 1 0 0 0,-1 0 0 0 0,1 0 0 0 0,0 0 0 0 0,0-1 0 0 0,0 1 0 0 0,0 0 0 0 0,0 0 0 0 0,0 0 0 0 0,1 0 0 0 0,-1-1 0 0 0,1 1 0 0 0,-1 0 0 0 0,1 0 0 0 0,1 1 0 0 0,2 5 0 0 0,-3-7 0 0 0,-1-1 0 0 0,0 1 0 0 0,1-1 0 0 0,-1 1 0 0 0,0-1 0 0 0,1 1 0 0 0,-1-1 0 0 0,0 1 0 0 0,1-1 0 0 0,-1 0 0 0 0,1 1 0 0 0,-1-1 0 0 0,1 0 0 0 0,-1 0 0 0 0,1 1 0 0 0,-1-1 0 0 0,1 0 0 0 0,-1 0 0 0 0,1 1 0 0 0,-1-1 0 0 0,1 0 0 0 0,-1 0 0 0 0,1 0 0 0 0,-1 0 0 0 0,1 0 0 0 0,0 0 0 0 0,-1 0 0 0 0,1 0 0 0 0,-1 0 0 0 0,1 0 0 0 0,1-1 0 0 0,3 1 0 0 0,-1 0 0 0 0,1 0 0 0 0,0-1 0 0 0,0 1 0 0 0,-1-1 0 0 0,1-1 0 0 0,0 1 0 0 0,-1-1 0 0 0,8-3 0 0 0,4-3 0 0 0,19-14 0 0 0,-17 11 0 0 0,76-46 0 0 0,-90 54 0 0 0,1 1 0 0 0,0 0 0 0 0,0 0 0 0 0,10-3 0 0 0,11-4 0 0 0,-15 4 0 0 0,-11 5 0 0 0,0 0 0 0 0,1 0 0 0 0,-1 0 0 0 0,1 0 0 0 0,-1 0 0 0 0,0 0 0 0 0,1 0 0 0 0,-1 0 0 0 0,1 0 0 0 0,-1 0 0 0 0,0 0 0 0 0,1 0 0 0 0,-1 0 0 0 0,1 0 0 0 0,-1 1 0 0 0,0-1 0 0 0,1 0 0 0 0,-1 0 0 0 0,0 0 0 0 0,1 0 0 0 0,-1 1 0 0 0,1-1 0 0 0,-1 3 0 0 0,-1-1 0 0 0,1 1 0 0 0,-1-1 0 0 0,1 1 0 0 0,-1-1 0 0 0,0 0 0 0 0,0 1 0 0 0,0-1 0 0 0,0 0 0 0 0,-2 4 0 0 0,-2 4 0 0 0,-4 12 0 0 0,-7 19 0 0 0,12-32 0 0 0,4-9 0 0 0,0 0 0 0 0,0 0 0 0 0,0 0 0 0 0,0 0 0 0 0,0 0 0 0 0,0 0 0 0 0,0 0 0 0 0,0 1 0 0 0,0-1 0 0 0,0 0 0 0 0,0 0 0 0 0,-1 0 0 0 0,1 0 0 0 0,0 0 0 0 0,0 0 0 0 0,0 1 0 0 0,0-1 0 0 0,0 0 0 0 0,0 0 0 0 0,0 0 0 0 0,0 0 0 0 0,0 0 0 0 0,0 1 0 0 0,0-1 0 0 0,0 0 0 0 0,1 0 0 0 0,-1 0 0 0 0,0 0 0 0 0,0 0 0 0 0,0 0 0 0 0,0 0 0 0 0,0 1 0 0 0,0-1 0 0 0,0 0 0 0 0,0 0 0 0 0,0 0 0 0 0,0 0 0 0 0,0 0 0 0 0,0 0 0 0 0,1 0 0 0 0,-1 1 0 0 0,7 0 0 0 0,11-2 0 0 0,-17 1 0 0 0,19-4 0 0 0,1 0 0 0 0,-1-1 0 0 0,0-2 0 0 0,0 0 0 0 0,29-15 0 0 0,10-3 0 0 0,-37 16 0 0 0,29-10 0 0 0,-46 18 0 0 0,0-1 0 0 0,1 1 0 0 0,-1 0 0 0 0,1 1 0 0 0,-1-1 0 0 0,1 1 0 0 0,7 1 0 0 0,-11-1 0 0 0,-1 0 0 0 0,1 1 0 0 0,-1-1 0 0 0,1 0 0 0 0,-1 1 0 0 0,1-1 0 0 0,-1 1 0 0 0,0-1 0 0 0,1 1 0 0 0,-1 0 0 0 0,0-1 0 0 0,1 1 0 0 0,-1 0 0 0 0,0 0 0 0 0,0 0 0 0 0,0 0 0 0 0,0 0 0 0 0,0 0 0 0 0,0 0 0 0 0,0 1 0 0 0,0-1 0 0 0,0 0 0 0 0,1 2 0 0 0,-2 0 0 0 0,1 0 0 0 0,0 0 0 0 0,-1 0 0 0 0,1 0 0 0 0,-1-1 0 0 0,0 1 0 0 0,0 0 0 0 0,-1 3 0 0 0,1 1 0 0 0,-1 4 0 0 0,1-8 0 0 0,-1 0 0 0 0,1 1 0 0 0,0-1 0 0 0,0 1 0 0 0,1-1 0 0 0,-1 1 0 0 0,2 3 0 0 0,0 0-64 0 0,5-28-2439 0 0,-3 5-4158 0 0,0-3-2127 0 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2:44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21191 0 0,'0'0'480'0'0,"2"-3"67"0"0,8-9 31 0 0,-7 9-56 0 0,16-4-249 0 0,44-13 2199 0 0,-29 8-1153 0 0,-5 7-2065 0 0,-10 4-6941 0 0,-8 1-471 0 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2:44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96 21191 0 0,'0'0'480'0'0,"0"0"67"0"0,0 0 31 0 0,0 0-567 0 0,0 0-1 0 0,0 0 0 0 0,0 0 0 0 0,0 0 0 0 0,0 0 1 0 0,0 0-1 0 0,0 0 0 0 0,0 0 0 0 0,0 0 0 0 0,0 1 1 0 0,0-1-1 0 0,0 0 0 0 0,0 0 0 0 0,0 0 0 0 0,0 0 0 0 0,0 0 1 0 0,0 0-1 0 0,0 0 0 0 0,0 0 0 0 0,0 0 0 0 0,0 0 1 0 0,0 0-1 0 0,0 0 0 0 0,0 1 0 0 0,0-1 0 0 0,0 0 0 0 0,0 0 1 0 0,0 0-1 0 0,0 0 0 0 0,0 0 0 0 0,0 0 0 0 0,0 0 1 0 0,0 0-1 0 0,0 0 0 0 0,0 0 0 0 0,0 0 0 0 0,1 0 0 0 0,-1 0 1 0 0,0 0-1 0 0,0 0 0 0 0,0 0 0 0 0,0 0 0 0 0,0 0 1 0 0,0 0-1 0 0,0 0 0 0 0,0 0 0 0 0,0 0 0 0 0,0 0 0 0 0,0 0 1 0 0,0 0-1 0 0,0 0 0 0 0,1 0 0 0 0,-1 0 0 0 0,0 0 1 0 0,0 0-1 0 0,0 0 0 0 0,0 0 0 0 0,0 0 0 0 0,0 0 0 0 0,0 0 1 0 0,0 0-1 0 0,0 0 0 0 0,0 0 0 0 0,0 0 0 0 0,0 0 1 0 0,0 0-1 0 0,1 0 0 0 0,-1 0 0 0 0,1-2 2 0 0,0 1 0 0 0,0-1 0 0 0,0 0 0 0 0,0 1 0 0 0,0-1 0 0 0,0 0 0 0 0,0 0 0 0 0,0 1 0 0 0,-1-1 0 0 0,1 0 0 0 0,-1 0 0 0 0,1 0 0 0 0,-1 0 0 0 0,0 0 0 0 0,0 0 0 0 0,0 0 0 0 0,0 0 0 0 0,0-3 0 0 0,-1-1 524 0 0,0-1-1 0 0,0 1 1 0 0,0-1-1 0 0,-4-10 0 0 0,4 16-471 0 0,0 0 1 0 0,1 0-1 0 0,-1 0 0 0 0,0 0 0 0 0,0 0 0 0 0,0 0 0 0 0,0 0 0 0 0,0 0 0 0 0,0 0 0 0 0,0 0 0 0 0,0 0 0 0 0,0 1 0 0 0,0-1 0 0 0,0 0 0 0 0,0 1 0 0 0,0-1 0 0 0,-1 1 0 0 0,1 0 0 0 0,0-1 0 0 0,0 1 0 0 0,-1 0 0 0 0,1 0 0 0 0,0-1 1 0 0,-1 1-1 0 0,1 0 0 0 0,0 0 0 0 0,-1 1 0 0 0,-1-1 0 0 0,-3 1 211 0 0,0 0 1 0 0,0 0-1 0 0,0 0 1 0 0,-11 5-1 0 0,2 1-275 0 0,0 0 0 0 0,0 1 0 0 0,1 1 0 0 0,0 0 0 0 0,0 1 0 0 0,1 0 0 0 0,-20 21 0 0 0,17-12 0 0 0,0 0 0 0 0,1 0 0 0 0,1 2 0 0 0,-19 34 0 0 0,30-49 0 0 0,1 0 0 0 0,-1 0 0 0 0,1 0 0 0 0,0 1 0 0 0,1-1 0 0 0,-1 1 0 0 0,0 8 0 0 0,2-14 0 0 0,0 0 0 0 0,0 0 0 0 0,0 1 0 0 0,0-1 0 0 0,0 0 0 0 0,0 1 0 0 0,0-1 0 0 0,0 0 0 0 0,0 0 0 0 0,1 1 0 0 0,-1-1 0 0 0,1 0 0 0 0,-1 0 0 0 0,1 0 0 0 0,-1 1 0 0 0,1-1 0 0 0,0 0 0 0 0,-1 0 0 0 0,1 0 0 0 0,0 0 0 0 0,0 0 0 0 0,0 0 0 0 0,0 0 0 0 0,0 0 0 0 0,0-1 0 0 0,0 1 0 0 0,0 0 0 0 0,0-1 0 0 0,0 1 0 0 0,0 0 0 0 0,0-1 0 0 0,1 1 0 0 0,-1-1 0 0 0,0 0 0 0 0,0 1 0 0 0,1-1 0 0 0,-1 0 0 0 0,0 0 0 0 0,1 0 0 0 0,-1 0 0 0 0,0 0 0 0 0,0 0 0 0 0,2 0 0 0 0,11-3 0 0 0,0 1 0 0 0,0-2 0 0 0,-1 1 0 0 0,1-2 0 0 0,-1 0 0 0 0,17-9 0 0 0,11-4 0 0 0,-13 5 115 0 0,45-28 0 0 0,-34 18 112 0 0,-24 13 262 0 0,-12 7-329 0 0,0 1 0 0 0,0 0 0 0 0,0 0 1 0 0,0 0-1 0 0,7-2 0 0 0,-10 4-154 0 0,0 0 0 0 0,1 0 0 0 0,-1 0 1 0 0,0 0-1 0 0,1 0 0 0 0,-1 0 0 0 0,0 0 0 0 0,1 0 1 0 0,-1-1-1 0 0,0 1 0 0 0,1 0 0 0 0,-1 0 1 0 0,0 0-1 0 0,1 0 0 0 0,-1 1 0 0 0,0-1 0 0 0,1 0 1 0 0,-1 0-1 0 0,0 0 0 0 0,1 0 0 0 0,-1 0 1 0 0,0 0-1 0 0,1 1 0 0 0,-1 0-5 0 0,1 0 1 0 0,-1 0-1 0 0,0 0 0 0 0,0 0 1 0 0,0 0-1 0 0,0 0 0 0 0,0 0 0 0 0,0 0 1 0 0,0 0-1 0 0,0 0 0 0 0,0 1 1 0 0,0-1-1 0 0,-1 0 0 0 0,0 2 1 0 0,-7 20-5 0 0,5-15 2 0 0,-12 29 1 0 0,-2 0 0 0 0,-2-1 0 0 0,-26 38 0 0 0,-32 63 0 0 0,60-105 0 0 0,-1 0 0 0 0,-1-1 0 0 0,-25 31 0 0 0,35-53 0 0 0,0 1 0 0 0,0-1 0 0 0,-1-1 0 0 0,0 1 0 0 0,-13 7 0 0 0,17-13 0 0 0,0 0 0 0 0,-1 0 0 0 0,1 0 0 0 0,-1-1 0 0 0,0 0 0 0 0,0 0 0 0 0,1 0 0 0 0,-1-1 0 0 0,0 0 0 0 0,0-1 0 0 0,-1 0 0 0 0,-12-1 0 0 0,11 0 0 0 0,-2-2 0 0 0,9 1 0 0 0,-6-3 0 0 0,4 1-201 0 0,-1-7-2286 0 0,-2-9 972 0 0,3-1-18 0 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2:49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1 449 13823 0 0,'0'0'315'0'0,"0"0"45"0"0,0 0 21 0 0,0 0-49 0 0,0 0-149 0 0,0 0 194 0 0,0-10 3055 0 0,3 0-2564 0 0,0 0-1 0 0,0 0 1 0 0,1 0-1 0 0,8-13 1 0 0,1-4-818 0 0,-1 4 1189 0 0,17-27-1 0 0,-10 18-299 0 0,-14 24-893 0 0,11-20 155 0 0,28-35-1 0 0,-39 55-184 0 0,1 1 0 0 0,0 1 0 0 0,1-1 0 0 0,0 1 0 0 0,0 0 1 0 0,0 1-1 0 0,1 0 0 0 0,-1 0 0 0 0,16-7 0 0 0,-23 12-16 0 0,1 0 0 0 0,-1 0 0 0 0,0 0 0 0 0,1-1 0 0 0,-1 1 0 0 0,0 0 0 0 0,1 0 0 0 0,-1 0 0 0 0,0 0 0 0 0,1 0 0 0 0,-1 0 0 0 0,1 0 0 0 0,-1 0 0 0 0,0 0 0 0 0,1 0 0 0 0,-1 0 0 0 0,0 0 0 0 0,1 0 0 0 0,-1 0 0 0 0,1 0 0 0 0,-1 0 0 0 0,0 0 0 0 0,1 0 0 0 0,-1 0 0 0 0,0 1 0 0 0,1-1 0 0 0,-1 0 0 0 0,0 0 0 0 0,1 0 0 0 0,-1 1 0 0 0,0-1 0 0 0,1 0 0 0 0,-1 0 0 0 0,0 1 0 0 0,0-1 0 0 0,1 0 0 0 0,-1 1 0 0 0,0-1 0 0 0,0 0 0 0 0,0 1 0 0 0,1-1 0 0 0,-1 0 0 0 0,0 1 0 0 0,0-1 0 0 0,0 0 0 0 0,0 1 0 0 0,0-1 0 0 0,0 1 0 0 0,0 0 0 0 0,2 4 0 0 0,0 0 0 0 0,-1 0 0 0 0,0 0 0 0 0,0 1 0 0 0,0-1 0 0 0,-1 0 0 0 0,1 1 0 0 0,-1-1 0 0 0,-1 6 0 0 0,-8 49 0 0 0,9-57 0 0 0,-8 28 0 0 0,-1 0 0 0 0,-15 34 0 0 0,8-22 0 0 0,16-44 0 0 0,3-8 0 0 0,0-1 0 0 0,6-11 0 0 0,6-4 0 0 0,0 0 0 0 0,1 2 0 0 0,2 0 0 0 0,22-24 0 0 0,47-36 0 0 0,-84 81 0 0 0,0-1 0 0 0,-1 1 0 0 0,1 0 0 0 0,0 0 0 0 0,0 0 0 0 0,3-1 0 0 0,4 1 0 0 0,-9 3 0 0 0,1-1 0 0 0,-1 1 0 0 0,0 0 0 0 0,0 0 0 0 0,0 0 0 0 0,1 1 0 0 0,-1-1 0 0 0,0 0 0 0 0,-1 0 0 0 0,1 1 0 0 0,0-1 0 0 0,0 0 0 0 0,0 1 0 0 0,-1-1 0 0 0,1 1 0 0 0,-1-1 0 0 0,1 1 0 0 0,-1-1 0 0 0,0 1 0 0 0,1-1 0 0 0,-1 1 0 0 0,0 1 0 0 0,1 2 0 0 0,-1 0 0 0 0,1 1 0 0 0,-1-1 0 0 0,-1 0 0 0 0,1 0 0 0 0,-2 5 0 0 0,0-1 0 0 0,0-1 0 0 0,1 1 0 0 0,-1 17 0 0 0,1-21 0 0 0,1-1 0 0 0,0 1 0 0 0,-1-1 0 0 0,0 1 0 0 0,0-1 0 0 0,0 1 0 0 0,-3 5 0 0 0,-18 31 0 0 0,8-17 0 0 0,23-46 0 0 0,13-13 0 0 0,-17 25 0 0 0,0 1 0 0 0,1 0 0 0 0,0 0 0 0 0,0 1 0 0 0,9-9 0 0 0,11-8 0 0 0,-6 4 0 0 0,2 1 0 0 0,1 1 0 0 0,40-27 0 0 0,-47 38 0 0 0,28-13 0 0 0,-34 18 0 0 0,-1 6 0 0 0,-7-2 0 0 0,0 1 0 0 0,-1 0 0 0 0,1-1 0 0 0,-1 1 0 0 0,0 0 0 0 0,1 0 0 0 0,-1 0 0 0 0,0 0 0 0 0,0 0 0 0 0,0 0 0 0 0,0 0 0 0 0,-1 0 0 0 0,1 0 0 0 0,0 1 0 0 0,-1-1 0 0 0,0 0 0 0 0,1 0 0 0 0,-1 1 0 0 0,0-1 0 0 0,0 0 0 0 0,0 3 0 0 0,-2 5 0 0 0,0 0 0 0 0,0 0 0 0 0,-6 16 0 0 0,1-1 0 0 0,-1 2 0 0 0,-4 20 0 0 0,12-43 0 0 0,-1 0 0 0 0,1 0 0 0 0,0 0 0 0 0,0-1 0 0 0,0 1 0 0 0,1 0 0 0 0,0 0 0 0 0,-1 0 0 0 0,1-1 0 0 0,2 6 0 0 0,4 3 0 0 0,-3-11 0 0 0,-2-1 0 0 0,1 1 0 0 0,0 0 0 0 0,0 0 0 0 0,0 0 0 0 0,0 0 0 0 0,1-1 0 0 0,-1 1 0 0 0,0-1 0 0 0,0 0 0 0 0,1 0 0 0 0,-1 0 0 0 0,0-1 0 0 0,0 1 0 0 0,1-1 0 0 0,-1 0 0 0 0,0 0 0 0 0,0 0 0 0 0,0 0 0 0 0,0 0 0 0 0,0-1 0 0 0,0 1 0 0 0,0-1 0 0 0,4-3 0 0 0,6-5 0 0 0,0 0 0 0 0,-1-1 0 0 0,13-16 0 0 0,-18 21 0 0 0,2-4 0 0 0,9-8 0 0 0,0-1 0 0 0,-2-1 0 0 0,28-42 0 0 0,-39 52 0 0 0,1 1 0 0 0,-2-1 0 0 0,0 0 0 0 0,0-1 0 0 0,3-11 0 0 0,-5 17 0 0 0,-1 4 0 0 0,0-1 0 0 0,-1 1 0 0 0,1 0 0 0 0,0-1 0 0 0,-1 1 0 0 0,1 0 0 0 0,-1-1 0 0 0,0 1 0 0 0,1 0 0 0 0,-1-1 0 0 0,0-1 0 0 0,0 3 0 0 0,0-1 0 0 0,0 1 0 0 0,0 0 0 0 0,1 0 0 0 0,-1 0 0 0 0,0 0 0 0 0,0 0 0 0 0,0-1 0 0 0,0 1 0 0 0,0 0 0 0 0,0 0 0 0 0,0 0 0 0 0,0 0 0 0 0,0-1 0 0 0,0 1 0 0 0,0 0 0 0 0,0 0 0 0 0,0 0 0 0 0,0 0 0 0 0,0 0 0 0 0,0-1 0 0 0,0 1 0 0 0,-1 0 0 0 0,1 0 0 0 0,0 0 0 0 0,0 0 0 0 0,0 0 0 0 0,0-1 0 0 0,0 1 0 0 0,0 0 0 0 0,0 0 0 0 0,0 0 0 0 0,-1 0 0 0 0,1 0 0 0 0,0 0 0 0 0,0 0 0 0 0,0-1 0 0 0,0 1 0 0 0,0 0 0 0 0,0 0 0 0 0,-1 0 0 0 0,1 0 0 0 0,0 0 0 0 0,0 0 0 0 0,0 0 0 0 0,0 0 0 0 0,-1 0 0 0 0,1 0 0 0 0,0 0 0 0 0,0 0 0 0 0,0 0 0 0 0,0 0 0 0 0,-1 0 0 0 0,1 0 0 0 0,0 0 0 0 0,0 0 0 0 0,-5 2 0 0 0,0 1 0 0 0,0 1 0 0 0,0-1 0 0 0,0 1 0 0 0,0 0 0 0 0,1 0 0 0 0,-1 0 0 0 0,1 1 0 0 0,0 0 0 0 0,1 0 0 0 0,-1 0 0 0 0,1 0 0 0 0,-4 7 0 0 0,-3 8 0 0 0,1 1 0 0 0,-6 21 0 0 0,8-22-70 0 0,-11 39-670 0 0,16-53 618 0 0,1 1 1 0 0,0-1-1 0 0,1 1 1 0 0,-1-1-1 0 0,1 1 1 0 0,1-1-1 0 0,0 9 0 0 0,-1-14-29 0 0,1 1 0 0 0,-1-1-1 0 0,0 0 1 0 0,1 0-1 0 0,-1 1 1 0 0,1-1-1 0 0,-1 0 1 0 0,1 0-1 0 0,0 0 1 0 0,-1 0-1 0 0,1 1 1 0 0,0-1-1 0 0,0 0 1 0 0,0 0-1 0 0,0 0 1 0 0,0-1-1 0 0,0 1 1 0 0,0 0 0 0 0,0 0-1 0 0,0-1 1 0 0,0 1-1 0 0,0 0 1 0 0,2 0-1 0 0,0 0-277 0 0,0-1 1 0 0,0 1-1 0 0,0-1 0 0 0,0 1 1 0 0,0-1-1 0 0,0 0 0 0 0,0 0 0 0 0,0-1 1 0 0,5 0-1 0 0,12-3-1618 0 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2:50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255 353 15663 0 0,'0'0'356'0'0,"0"0"50"0"0,0 0 20 0 0,0 0-42 0 0,0-1-250 0 0,0-4 88 0 0,0 3 856 0 0,-2 2 366 0 0,-2-1-1216 0 0,0 0 1 0 0,1 1-1 0 0,-1-1 1 0 0,0 1-1 0 0,0 0 1 0 0,0 0 0 0 0,0 0-1 0 0,1 1 1 0 0,-1 0-1 0 0,0-1 1 0 0,0 1-1 0 0,1 1 1 0 0,-1-1 0 0 0,1 0-1 0 0,-1 1 1 0 0,1 0-1 0 0,-7 4 1 0 0,-1 1 612 0 0,1 1 0 0 0,-1 0 0 0 0,-17 19 0 0 0,9-4-827 0 0,2 0 0 0 0,0 2 0 0 0,1-1-1 0 0,-17 40 1 0 0,32-62-8 0 0,-2 2 90 0 0,1 1 1 0 0,0-1 0 0 0,0 1-1 0 0,1-1 1 0 0,-1 1 0 0 0,1 0-1 0 0,0 0 1 0 0,0 0 0 0 0,0 0-1 0 0,1 0 1 0 0,0 0 0 0 0,0 0-1 0 0,0 0 1 0 0,1 0 0 0 0,-1 0-1 0 0,1 0 1 0 0,0-1 0 0 0,1 1-1 0 0,1 6 1 0 0,-2-11-132 0 0,-1 1 1 0 0,1-1-1 0 0,-1 0 1 0 0,0 1-1 0 0,1-1 0 0 0,-1 0 1 0 0,1 1-1 0 0,-1-1 1 0 0,1 0-1 0 0,-1 0 1 0 0,1 1-1 0 0,-1-1 0 0 0,1 0 1 0 0,-1 0-1 0 0,1 0 1 0 0,0 0-1 0 0,-1 0 0 0 0,1 0 1 0 0,0 0-1 0 0,1 1-85 0 0,4 0 82 0 0,-1-1 0 0 0,1 1 0 0 0,0-1 0 0 0,0 0 0 0 0,-1 0 0 0 0,1-1 0 0 0,0 0 1 0 0,0 0-1 0 0,-1 0 0 0 0,1 0 0 0 0,0-1 0 0 0,-1 0 0 0 0,0 0 0 0 0,1-1 0 0 0,-1 0 0 0 0,0 0 0 0 0,7-5 0 0 0,6-5-70 0 0,-2-1 0 0 0,1 0-1 0 0,18-23 1 0 0,19-23 400 0 0,-3-2 0 0 0,47-76 0 0 0,-67 84 80 0 0,-3-2 0 0 0,26-72 0 0 0,-50 118-372 0 0,0-1 0 0 0,-1 1 0 0 0,-1-1 0 0 0,2-14 0 0 0,-4 25 0 0 0,0 0 0 0 0,0-1 0 0 0,0 1 0 0 0,0 0 0 0 0,1 0 0 0 0,-1-1 0 0 0,0 1 0 0 0,0 0 0 0 0,0 0 0 0 0,0 0 0 0 0,0-1 0 0 0,0 1 0 0 0,0 0 0 0 0,0 0 0 0 0,0 0 0 0 0,0-1 0 0 0,0 1 0 0 0,-1 0 0 0 0,1 0 0 0 0,0-1 0 0 0,0 1 0 0 0,0 0 0 0 0,0 0 0 0 0,0 0 0 0 0,0 0 0 0 0,0-1 0 0 0,0 1 0 0 0,-1 0 0 0 0,1 0 0 0 0,0 0 0 0 0,0 0 0 0 0,0-1 0 0 0,0 1 0 0 0,-1 0 0 0 0,1 0 0 0 0,0 0 0 0 0,0 0 0 0 0,0 0 0 0 0,-1 0 0 0 0,1 0 0 0 0,0 0 0 0 0,0 0 0 0 0,0-1 0 0 0,-1 1 0 0 0,1 0 0 0 0,0 0 0 0 0,0 0 0 0 0,0 0 0 0 0,-1 0 0 0 0,1 0 0 0 0,0 0 0 0 0,0 1 0 0 0,-1-1 0 0 0,1 0 0 0 0,0 0 0 0 0,-9 5 0 0 0,8-5 0 0 0,-2 4 90 0 0,0 1-1 0 0,-1-1 1 0 0,1 1 0 0 0,-2 4-1 0 0,-7 12 394 0 0,-2 0-162 0 0,1 2 0 0 0,-10 23-1 0 0,5-10-165 0 0,10-19-155 0 0,1 1 0 0 0,-8 34 0 0 0,2-7 0 0 0,-69 226-64 0 0,81-266-132 0 0,0 1 0 0 0,0 0 0 0 0,0 0 1 0 0,1-1-1 0 0,-1 1 0 0 0,1 0 0 0 0,1 0 0 0 0,1 9 0 0 0,-2-15 193 0 0,0 1-1 0 0,0 0 1 0 0,0 0-1 0 0,1 0 1 0 0,-1 0-1 0 0,0-1 1 0 0,1 1-1 0 0,-1 0 1 0 0,1 0-1 0 0,-1-1 1 0 0,1 1-1 0 0,-1 0 1 0 0,1 0-1 0 0,-1-1 1 0 0,1 1-1 0 0,-1-1 1 0 0,1 1-1 0 0,0-1 1 0 0,-1 1-1 0 0,1-1 1 0 0,0 1-1 0 0,0-1 1 0 0,0 1-1 0 0,-1-1 0 0 0,1 0 1 0 0,0 1-1 0 0,0-1 1 0 0,0 0-1 0 0,0 0 1 0 0,-1 0-1 0 0,1 0 1 0 0,0 0-1 0 0,0 0 1 0 0,0 0-1 0 0,0 0 1 0 0,0 0-1 0 0,-1 0 1 0 0,1 0-1 0 0,0 0 1 0 0,0-1-1 0 0,0 1 1 0 0,1-1-1 0 0,1 0-10 0 0,2 0-71 0 0,-1 0 1 0 0,1 0-1 0 0,0-1 0 0 0,0 0 1 0 0,-1 0-1 0 0,1 0 0 0 0,6-5 0 0 0,14-14-3724 0 0,-11 8-5400 0 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2:52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40 392 4607 0 0,'0'0'208'0'0,"0"0"135"0"0,0 0 440 0 0,0 0 193 0 0,0 0 42 0 0,-2 0-131 0 0,-6 0-508 0 0,6 0 37 0 0,2 0 80 0 0,0 0 14 0 0,0 0 2 0 0,0 0 0 0 0,0 0 0 0 0,0 0 0 0 0,0 0 0 0 0,0 0 0 0 0,0 0 0 0 0,0 0 0 0 0,0 0 0 0 0,0 0 0 0 0,0 0 0 0 0,0 0 0 0 0,-26-3 2216 0 0,24 3-2357 0 0,2 0 117 0 0,0 0 21 0 0,0 0-66 0 0,4-7-278 0 0,13-32 859 0 0,35-54 0 0 0,-41 76-683 0 0,0 1 1 0 0,2 0-1 0 0,0 1 0 0 0,0 0 1 0 0,24-18-1 0 0,-20 19-327 0 0,-7 5 57 0 0,0 1 1 0 0,1 0-1 0 0,-1 1 1 0 0,2 0-1 0 0,12-6 1 0 0,-23 13-43 0 0,-1 0 1 0 0,1 0 0 0 0,-1 0-1 0 0,1 0 1 0 0,0 0 0 0 0,-1 0-1 0 0,1 0 1 0 0,0 0-1 0 0,-1 0 1 0 0,1 0 0 0 0,0 1-1 0 0,-1-1 1 0 0,1 0 0 0 0,-1 0-1 0 0,1 1 1 0 0,-1-1 0 0 0,1 0-1 0 0,0 0 1 0 0,-1 1-1 0 0,1-1 1 0 0,-1 1 0 0 0,1-1-1 0 0,-1 1 1 0 0,0-1 0 0 0,1 0-1 0 0,-1 1 1 0 0,1-1 0 0 0,-1 1-1 0 0,0 0 1 0 0,1 0-1 0 0,7 18 658 0 0,-6-10-687 0 0,-1 0 0 0 0,0 0 0 0 0,0 0 0 0 0,-1 1 0 0 0,-1-1 0 0 0,0 0 0 0 0,-3 16 0 0 0,-1 19 0 0 0,5-43 0 0 0,0 12 0 0 0,-1-1 0 0 0,0 0 0 0 0,0 0 0 0 0,-2 0 0 0 0,1 0 0 0 0,-2 0 0 0 0,1-1 0 0 0,-10 20 0 0 0,13-31 0 0 0,0 0 0 0 0,0 0 0 0 0,0 0 0 0 0,0 0 0 0 0,0 0 0 0 0,0-1 0 0 0,0 1 0 0 0,0 0 0 0 0,0 0 0 0 0,0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0,0-8 0 0 0,3-11 0 0 0,2 8 0 0 0,0-1 0 0 0,0 2 0 0 0,1-1 0 0 0,8-11 0 0 0,5-9 0 0 0,-7 11 0 0 0,0 0 0 0 0,1 1 0 0 0,19-20 0 0 0,-23 29 0 0 0,0 1 0 0 0,1 0 0 0 0,0 1 0 0 0,0 0 0 0 0,1 0 0 0 0,0 1 0 0 0,14-6 0 0 0,-15 11 0 0 0,-9 2 0 0 0,0 1 0 0 0,1-1 0 0 0,-1 1 0 0 0,0-1 0 0 0,0 1 0 0 0,0 0 0 0 0,0-1 0 0 0,0 1 0 0 0,0 0 0 0 0,0 0 0 0 0,0 0 0 0 0,0 0 0 0 0,0 0 0 0 0,0 0 0 0 0,0 0 0 0 0,-1 0 0 0 0,1 0 0 0 0,0 1 0 0 0,-1-1 0 0 0,1 0 0 0 0,-1 0 0 0 0,0 1 0 0 0,1-1 0 0 0,-1 2 0 0 0,2 5 0 0 0,-1-1 0 0 0,1 16 0 0 0,-2-19 0 0 0,0 11 0 0 0,-1-1 0 0 0,-3 19 0 0 0,1-5 0 0 0,2-20 0 0 0,-1-1 0 0 0,0 0 0 0 0,0 1 0 0 0,-5 11 0 0 0,3-10 0 0 0,1 0 0 0 0,0 1 0 0 0,0-1 0 0 0,1 1 0 0 0,-1 14 0 0 0,3-24 0 0 0,-1 1 0 0 0,1-1 0 0 0,0 0 0 0 0,0 1 0 0 0,0-1 0 0 0,0 0 0 0 0,0 1 0 0 0,0-1 0 0 0,0 1 0 0 0,0-1 0 0 0,0 0 0 0 0,0 1 0 0 0,0-1 0 0 0,0 0 0 0 0,0 1 0 0 0,0-1 0 0 0,0 0 0 0 0,1 1 0 0 0,-1-1 0 0 0,0 0 0 0 0,0 1 0 0 0,0-1 0 0 0,0 0 0 0 0,1 1 0 0 0,-1-1 0 0 0,0 0 0 0 0,0 0 0 0 0,1 1 0 0 0,-1-1 0 0 0,0 0 0 0 0,0 0 0 0 0,1 0 0 0 0,-1 1 0 0 0,0-1 0 0 0,1 0 0 0 0,-1 0 0 0 0,0 0 0 0 0,1 0 0 0 0,-1 0 0 0 0,0 1 0 0 0,1-1 0 0 0,-1 0 0 0 0,0 0 0 0 0,1 0 0 0 0,-1 0 0 0 0,1 0 0 0 0,-1 0 0 0 0,0 0 0 0 0,1 0 0 0 0,-1 0 0 0 0,0-1 0 0 0,1 1 0 0 0,-1 0 0 0 0,1 0 0 0 0,2 0 0 0 0,0-1 0 0 0,0 0 0 0 0,0 1 0 0 0,0-1 0 0 0,0 0 0 0 0,0-1 0 0 0,0 1 0 0 0,0 0 0 0 0,-1-1 0 0 0,1 0 0 0 0,0 1 0 0 0,4-5 0 0 0,26-28 0 0 0,31-46 0 0 0,7-3 0 0 0,9-10 0 0 0,-80 93 0 0 0,0 0 0 0 0,0 0 0 0 0,0 0 0 0 0,0 0 0 0 0,0 0 0 0 0,0-1 0 0 0,0 1 0 0 0,0 0 0 0 0,0 0 0 0 0,0 0 0 0 0,0 0 0 0 0,0 0 0 0 0,0 0 0 0 0,0 0 0 0 0,0 0 0 0 0,0 0 0 0 0,0 0 0 0 0,0 0 0 0 0,0 0 0 0 0,0 0 0 0 0,0 0 0 0 0,0 0 0 0 0,0 0 0 0 0,0 0 0 0 0,1 0 0 0 0,-1-1 0 0 0,0 1 0 0 0,0 0 0 0 0,0 0 0 0 0,0 0 0 0 0,0 0 0 0 0,0 0 0 0 0,0 0 0 0 0,0 0 0 0 0,0 0 0 0 0,0 0 0 0 0,0 0 0 0 0,0 0 0 0 0,0 0 0 0 0,0 0 0 0 0,1 0 0 0 0,-1 0 0 0 0,0 0 0 0 0,0 0 0 0 0,0 0 0 0 0,0 0 0 0 0,0 0 0 0 0,0 0 0 0 0,0 0 0 0 0,0 0 0 0 0,0 0 0 0 0,0 1 0 0 0,0-1 0 0 0,0 0 0 0 0,0 0 0 0 0,0 0 0 0 0,0 0 0 0 0,0 0 0 0 0,0 0 0 0 0,1 0 0 0 0,-1 0 0 0 0,0 0 0 0 0,0 0 0 0 0,0 0 0 0 0,0 0 0 0 0,0 0 0 0 0,-2 7 0 0 0,-4 9 0 0 0,-49 91 0 0 0,46-92 0 0 0,1 0 0 0 0,1 0 0 0 0,0 0 0 0 0,1 1 0 0 0,1 0 0 0 0,1 1 0 0 0,0-1 0 0 0,-2 18 0 0 0,6-23 0 0 0,3-1 0 0 0,-1-9 0 0 0,-1 0 0 0 0,0-1 0 0 0,1 1 0 0 0,-1 0 0 0 0,1-1 0 0 0,-1 1 0 0 0,1-1 0 0 0,-1 1 0 0 0,1-1 0 0 0,-1 1 0 0 0,1-1 0 0 0,-1 0 0 0 0,1 0 0 0 0,-1 0 0 0 0,1 0 0 0 0,0 0 0 0 0,-1 0 0 0 0,1-1 0 0 0,-1 1 0 0 0,3-1 0 0 0,3-1 0 0 0,0 1 0 0 0,0-2 0 0 0,8-3 0 0 0,-4 1 0 0 0,-1-1 0 0 0,1-1 0 0 0,-1 0 0 0 0,-1 0 0 0 0,1-1 0 0 0,12-14 0 0 0,0-3 0 0 0,23-31 0 0 0,-39 46 0 0 0,0 0 0 0 0,-1 0 0 0 0,0-1 0 0 0,0 0 0 0 0,-1 1 0 0 0,-1-1 0 0 0,0-1 0 0 0,0 1 0 0 0,-1 0 0 0 0,0-1 0 0 0,-1 1 0 0 0,0-1 0 0 0,-3-21 0 0 0,2 31 0 0 0,0 1 0 0 0,0 0 0 0 0,0 0 0 0 0,0 0 0 0 0,0-1 0 0 0,-1 1 0 0 0,1 0 0 0 0,0 0 0 0 0,-1 0 0 0 0,1 0 0 0 0,-1 0 0 0 0,1 0 0 0 0,-1 0 0 0 0,0 0 0 0 0,0 0 0 0 0,1 0 0 0 0,-1 0 0 0 0,0 0 0 0 0,0 0 0 0 0,0 0 0 0 0,0 1 0 0 0,-1-2 0 0 0,0 2 0 0 0,1-1 0 0 0,0 1 0 0 0,-1 0 0 0 0,1 0 0 0 0,-1 0 0 0 0,1 0 0 0 0,0 0 0 0 0,-1 0 0 0 0,1 0 0 0 0,-1 0 0 0 0,1 0 0 0 0,0 1 0 0 0,-1-1 0 0 0,1 1 0 0 0,-3 0 0 0 0,-4 3 0 0 0,1 1 0 0 0,-1-1 0 0 0,1 1 0 0 0,-11 11 0 0 0,10-9 0 0 0,0 0 0 0 0,1 0 0 0 0,0 1 0 0 0,0 0 0 0 0,1 1 0 0 0,0 0 0 0 0,-7 12 0 0 0,7-9 0 0 0,5-11 0 0 0,0-1 0 0 0,0 1 0 0 0,1 0 0 0 0,-1 0 0 0 0,1 0 0 0 0,-1 0 0 0 0,0 0 0 0 0,1 0 0 0 0,0 0 0 0 0,-1 0 0 0 0,1 1 0 0 0,0-1 0 0 0,-1 1 0 0 0,5 3 0 0 0,-3-4 0 0 0,2 2 0 0 0,-1-1 0 0 0,1 1 0 0 0,-1-1 0 0 0,1 1 0 0 0,0-1 0 0 0,0 0 0 0 0,0 0 0 0 0,0 0 0 0 0,0-1 0 0 0,1 1 0 0 0,-1-1 0 0 0,0 0 0 0 0,1 0 0 0 0,-1 0 0 0 0,1 0 0 0 0,-1-1 0 0 0,1 1 0 0 0,0-1 0 0 0,-1 0 0 0 0,1 0 0 0 0,5-1 0 0 0,4 0 0 0 0,1-1 0 0 0,-1 0 0 0 0,0-1 0 0 0,18-7 0 0 0,34-16 0 0 0,8-3 0 0 0,-63 26 0 0 0,0 0 0 0 0,1 1 0 0 0,-1 0 0 0 0,1 0 0 0 0,13 1 0 0 0,-20 1 0 0 0,-3-1 0 0 0,0 1 0 0 0,0 0 0 0 0,0 0 0 0 0,0 0 0 0 0,0 0 0 0 0,0 0 0 0 0,0 1 0 0 0,1-1 0 0 0,-1 0 0 0 0,0 0 0 0 0,0 1 0 0 0,0-1 0 0 0,0 1 0 0 0,0-1 0 0 0,0 1 0 0 0,0-1 0 0 0,0 1 0 0 0,-1-1 0 0 0,1 1 0 0 0,0 0 0 0 0,0 0 0 0 0,0-1 0 0 0,-1 1 0 0 0,2 1 0 0 0,0 1 0 0 0,0-1 0 0 0,-1 1 0 0 0,1-1 0 0 0,-1 1 0 0 0,0 0 0 0 0,1 0 0 0 0,-1 0 0 0 0,0-1 0 0 0,-1 1 0 0 0,1 0 0 0 0,-1 0 0 0 0,1 0 0 0 0,-1 0 0 0 0,0 0 0 0 0,0 0 0 0 0,0 0 0 0 0,0 0 0 0 0,-1 0 0 0 0,0 3 0 0 0,-1 6 0 0 0,-1 0 0 0 0,0 0 0 0 0,-7 15 0 0 0,-6 3 0 0 0,13-25 0 0 0,0 0 0 0 0,0 0 0 0 0,0 0 0 0 0,1 1 0 0 0,-4 10 0 0 0,3-6 0 0 0,0-8 0 0 0,2-8 0 0 0,2-8 0 0 0,2 1 0 0 0,1 0 0 0 0,1 0 0 0 0,0 0 0 0 0,13-22 0 0 0,-18 35 0 0 0,10-16 0 0 0,0 1 0 0 0,1 0 0 0 0,1 1 0 0 0,0 1 0 0 0,1 0 0 0 0,0 0 0 0 0,18-12 0 0 0,-27 22-228 0 0,0 0-1 0 0,0 1 1 0 0,0 0-1 0 0,0-1 1 0 0,0 2-1 0 0,0-1 1 0 0,0 0-1 0 0,1 1 1 0 0,-1 0-1 0 0,1 0 1 0 0,4-1-1 0 0,-6 2 45 0 0,0 0-1 0 0,0 0 1 0 0,0 0-1 0 0,0 0 0 0 0,0 0 1 0 0,0 1-1 0 0,0 0 1 0 0,0-1-1 0 0,0 1 0 0 0,0 0 1 0 0,-1 0-1 0 0,1 1 1 0 0,0-1-1 0 0,-1 0 0 0 0,1 1 1 0 0,-1 0-1 0 0,0-1 0 0 0,4 4 1 0 0,2 3-1351 0 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2:53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1 335 15663 0 0,'0'0'356'0'0,"0"0"50"0"0,0 0 20 0 0,0 0-42 0 0,2-13-97 0 0,-2 11-119 0 0,5-13 1079 0 0,0 0 1 0 0,1 0-1 0 0,1 0 1 0 0,12-20-1 0 0,-6 16-1146 0 0,65-87 834 0 0,-67 93-834 0 0,1 0 0 0 0,0 1-1 0 0,1 0 1 0 0,1 1-1 0 0,22-14 1 0 0,-33 23-61 0 0,0 0 1 0 0,1 0-1 0 0,-1 1 0 0 0,0-1 0 0 0,1 1 1 0 0,0 0-1 0 0,-1 0 0 0 0,1 0 0 0 0,0 1 1 0 0,5-1-1 0 0,-7 1 448 0 0,-1 2 21 0 0,2 1-486 0 0,0 0 1 0 0,0 0-1 0 0,0 0 1 0 0,-1 0-1 0 0,0 1 1 0 0,0 0-1 0 0,0-1 0 0 0,0 1 1 0 0,0 0-1 0 0,-1 0 1 0 0,0 0-1 0 0,0 0 0 0 0,0 0 1 0 0,0 0-1 0 0,0 7 1 0 0,0 9 47 0 0,0-1-1 0 0,-4 24 1 0 0,1-14-50 0 0,1-16-21 0 0,0 1 0 0 0,-1 0 0 0 0,0-1 0 0 0,-5 15 0 0 0,10-33 0 0 0,4-2 0 0 0,0-1 0 0 0,8-14 0 0 0,-7 8 0 0 0,0 0 0 0 0,1 0 0 0 0,0 1 0 0 0,1 0 0 0 0,0 0 0 0 0,1 1 0 0 0,1 1 0 0 0,16-14 0 0 0,-11 12 0 0 0,-9 5 0 0 0,1 1 0 0 0,0 1 0 0 0,16-10 0 0 0,-23 15 0 0 0,0 0 0 0 0,0 0 0 0 0,0 1 0 0 0,0-1 0 0 0,0 0 0 0 0,0 1 0 0 0,0-1 0 0 0,0 1 0 0 0,0 0 0 0 0,0-1 0 0 0,0 1 0 0 0,0 0 0 0 0,0 0 0 0 0,0 1 0 0 0,1-1 0 0 0,-1 0 0 0 0,0 1 0 0 0,0-1 0 0 0,0 1 0 0 0,0 0 0 0 0,0-1 0 0 0,0 1 0 0 0,0 0 0 0 0,3 3 0 0 0,-4-4 0 0 0,-1 1 0 0 0,1 0 0 0 0,0 0 0 0 0,0 0 0 0 0,-1 0 0 0 0,1 0 0 0 0,0 0 0 0 0,-1 0 0 0 0,1 0 0 0 0,-1 0 0 0 0,1 0 0 0 0,-1 0 0 0 0,1 0 0 0 0,-1 0 0 0 0,0 0 0 0 0,0 0 0 0 0,1 0 0 0 0,-1 1 0 0 0,0 1 0 0 0,-5 24 0 0 0,1-6 0 0 0,4-17 0 0 0,-1 0 0 0 0,0 0 0 0 0,0 0 0 0 0,0 0 0 0 0,-1 0 0 0 0,-2 6 0 0 0,2-7 0 0 0,0 1 0 0 0,1 0 0 0 0,-1 0 0 0 0,1 0 0 0 0,0 1 0 0 0,0 5 0 0 0,0-7 0 0 0,1 0 0 0 0,0 0 0 0 0,-1 0 0 0 0,1 0 0 0 0,-1 0 0 0 0,0-1 0 0 0,0 1 0 0 0,0 0 0 0 0,0 0 0 0 0,-3 3 0 0 0,-6 15 0 0 0,5-13 0 0 0,1-3 0 0 0,8-10 0 0 0,-1-2 0 0 0,-3 5 0 0 0,1 0 0 0 0,0 0 0 0 0,0 1 0 0 0,0-1 0 0 0,0 0 0 0 0,0 1 0 0 0,0-1 0 0 0,0 0 0 0 0,2-1 0 0 0,0-1 0 0 0,1 0 0 0 0,-1 0 0 0 0,0-1 0 0 0,-1 1 0 0 0,1-1 0 0 0,3-9 0 0 0,-4 8 0 0 0,1 0 0 0 0,0 1 0 0 0,0-1 0 0 0,6-8 0 0 0,-1 4 0 0 0,0 1 0 0 0,1-1 0 0 0,-1 1 0 0 0,2 1 0 0 0,-1-1 0 0 0,1 2 0 0 0,17-11 0 0 0,-14 11 0 0 0,-8 4 0 0 0,-1 1 0 0 0,1-1 0 0 0,0 1 0 0 0,0 0 0 0 0,1 0 0 0 0,-1 0 0 0 0,0 1 0 0 0,1 0 0 0 0,-1 0 0 0 0,0 0 0 0 0,7 0 0 0 0,-10 1 0 0 0,-1 0 0 0 0,0 0 0 0 0,0 0 0 0 0,0 0 0 0 0,0 0 0 0 0,0 0 0 0 0,0 1 0 0 0,0-1 0 0 0,0 0 0 0 0,0 1 0 0 0,0-1 0 0 0,0 0 0 0 0,0 1 0 0 0,0-1 0 0 0,0 1 0 0 0,0-1 0 0 0,0 1 0 0 0,0 0 0 0 0,0 0 0 0 0,0-1 0 0 0,-1 1 0 0 0,1 0 0 0 0,1 1 0 0 0,0 1 0 0 0,9 13 0 0 0,-10-7 0 0 0,-1-3 0 0 0,1 7 0 0 0,-1 1 0 0 0,0 0 0 0 0,-3 25 0 0 0,1-21 0 0 0,-1 29 0 0 0,4-36 0 0 0,0-3-133 0 0,-1-7-563 0 0,0-1-258 0 0,0 0-56 0 0,0 0-217 0 0,10 0-3144 0 0,10-5 1649 0 0,-1-3 163 0 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2:53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294 191 15663 0 0,'-15'1'356'0'0,"12"-1"50"0"0,5 0-295 0 0,0-1 0 0 0,0 0 0 0 0,0 0 0 0 0,0 0 0 0 0,0 0 0 0 0,-1-1 0 0 0,3-1 0 0 0,0 0-55 0 0,-3 3-23 0 0,0 0-1 0 0,0-1 1 0 0,0 1 0 0 0,0-1 0 0 0,0 1 0 0 0,0-1 0 0 0,-1 0 0 0 0,1 1 0 0 0,0-1 0 0 0,0 0 0 0 0,-1 0 0 0 0,1 1 0 0 0,0-1 0 0 0,-1 0 0 0 0,1 0 0 0 0,-1 0 0 0 0,1 0 0 0 0,-1 0 0 0 0,1-1 0 0 0,0-1 608 0 0,0 2 803 0 0,-1 1 76 0 0,0 0-123 0 0,-1 0-1249 0 0,0-1-1 0 0,0 1 1 0 0,-1 1 0 0 0,1-1-1 0 0,0 0 1 0 0,0 0 0 0 0,0 0-1 0 0,0 1 1 0 0,0-1 0 0 0,-1 0-1 0 0,1 1 1 0 0,-2 0 0 0 0,-18 11 80 0 0,0 1 1 0 0,1 0-1 0 0,-23 21 1 0 0,38-30-83 0 0,-17 14 83 0 0,0 1 0 0 0,2 1 1 0 0,0 1-1 0 0,2 0 0 0 0,0 1 1 0 0,-28 47-1 0 0,28-39-229 0 0,18-29 0 0 0,0-1 0 0 0,-1 1 0 0 0,1-1 0 0 0,0 1 0 0 0,0-1 0 0 0,-1 1 0 0 0,1-1 0 0 0,0 1 0 0 0,0-1 0 0 0,0 1 0 0 0,0-1 0 0 0,0 1 0 0 0,0-1 0 0 0,0 1 0 0 0,0-1 0 0 0,0 1 0 0 0,0 0 0 0 0,1 0 0 0 0,-1-1 0 0 0,1 1 0 0 0,-1-1 0 0 0,1 1 0 0 0,-1-1 0 0 0,1 1 0 0 0,0-1 0 0 0,-1 1 0 0 0,1-1 0 0 0,0 1 0 0 0,0-1 0 0 0,-1 0 0 0 0,1 1 0 0 0,0-1 0 0 0,0 0 0 0 0,-1 0 0 0 0,1 0 0 0 0,0 1 0 0 0,0-1 0 0 0,0 0 0 0 0,-1 0 0 0 0,1 0 0 0 0,0 0 0 0 0,0-1 0 0 0,0 1 0 0 0,-1 0 0 0 0,1 0 0 0 0,1-1 0 0 0,25-7 0 0 0,-23 7 0 0 0,61-29 0 0 0,-54 25 0 0 0,0 0 0 0 0,0-1 0 0 0,-1-1 0 0 0,0 0 0 0 0,14-12 0 0 0,40-46 0 0 0,-27 27 0 0 0,-28 27 0 0 0,-11 13 0 0 0,0 0 0 0 0,1-1 0 0 0,-1 1 0 0 0,0 0 0 0 0,0 0 0 0 0,1 0 0 0 0,-1 1 0 0 0,1-1 0 0 0,0 0 0 0 0,-1 3 0 0 0,-18 39 0 0 0,14-31 0 0 0,-9 25 0 0 0,2 7 0 0 0,12-33 0 0 0,1-11 0 0 0,1 0 0 0 0,0 0 0 0 0,-1 0 0 0 0,1 0 0 0 0,0 0 0 0 0,0 0 0 0 0,0 0 0 0 0,0 0 0 0 0,0 0 0 0 0,0 0 0 0 0,0 0 0 0 0,0 0 0 0 0,0 0 0 0 0,0-1 0 0 0,1 1 0 0 0,-1-1 0 0 0,0 1 0 0 0,0-1 0 0 0,1 1 0 0 0,-1-1 0 0 0,0 0 0 0 0,1 1 0 0 0,-1-1 0 0 0,1 0 0 0 0,-1 0 0 0 0,0 0 0 0 0,3-1 0 0 0,2 1 0 0 0,0 0 0 0 0,-1-1 0 0 0,1 0 0 0 0,0-1 0 0 0,7-2 0 0 0,16-6 0 0 0,-1-2 0 0 0,0-2 0 0 0,44-28 0 0 0,-57 32 0 0 0,-2 0 0 0 0,1-1 0 0 0,-2-1 0 0 0,1 0 0 0 0,-2-1 0 0 0,1 0 0 0 0,-2-1 0 0 0,12-17 0 0 0,-8 6 0 0 0,0 0 0 0 0,-2-1 0 0 0,-1-1 0 0 0,13-42 0 0 0,-5-5 0 0 0,-18 66-9 0 0,-4 7 0 0 0,-3 4 99 0 0,-2 2 184 0 0,0 1 0 0 0,1 0 0 0 0,-1 0 0 0 0,1 1 1 0 0,0 0-1 0 0,-10 15 0 0 0,7-11-233 0 0,-6 11-39 0 0,0 1 1 0 0,1 1-1 0 0,1 0 0 0 0,2 1 0 0 0,0 0 1 0 0,-9 30-1 0 0,19-48-102 0 0,0 0 1 0 0,0-1-1 0 0,1 1 1 0 0,0 0-1 0 0,0 0 0 0 0,0 0 1 0 0,1 0-1 0 0,0 0 1 0 0,2 11-1 0 0,-2-16 68 0 0,0 1 0 0 0,1-1 0 0 0,0 0 0 0 0,-1 1-1 0 0,1-1 1 0 0,0 0 0 0 0,0 0 0 0 0,0 1 0 0 0,0-1 0 0 0,1 0 0 0 0,-1 0 0 0 0,1 0-1 0 0,-1-1 1 0 0,1 1 0 0 0,0 0 0 0 0,-1 0 0 0 0,1-1 0 0 0,0 1 0 0 0,0-1 0 0 0,0 0-1 0 0,0 1 1 0 0,1-1 0 0 0,-1 0 0 0 0,0 0 0 0 0,0-1 0 0 0,1 1 0 0 0,-1 0-1 0 0,0-1 1 0 0,1 1 0 0 0,2-1 0 0 0,6 1-567 0 0,0-2 0 0 0,0 1 0 0 0,-1-1 0 0 0,1-1 0 0 0,-1 0-1 0 0,1 0 1 0 0,-1-1 0 0 0,15-7 0 0 0,4-3-2609 0 0,44-26 0 0 0,-47 23 1160 0 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2:56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610 85 17503 0 0,'4'-12'293'0'0,"-2"8"-132"0"0,0 0 0 0 0,-1-1 0 0 0,1 1 0 0 0,-1 0 0 0 0,0-1 1 0 0,0 1-1 0 0,-1-1 0 0 0,0 0 0 0 0,0-7 0 0 0,-3 7-145 0 0,1 4 87 0 0,0 1 0 0 0,1 0 0 0 0,-1 0-1 0 0,1 0 1 0 0,-1 1 0 0 0,0-1 0 0 0,1 0 0 0 0,-1 1 0 0 0,1-1-1 0 0,-1 1 1 0 0,1-1 0 0 0,-1 1 0 0 0,1 0 0 0 0,-1-1-1 0 0,-1 3 1 0 0,-24 15 2261 0 0,24-16-2116 0 0,-13 12 56 0 0,1 0 0 0 0,1 1-1 0 0,0 1 1 0 0,1 1 0 0 0,-20 31-1 0 0,13-18-222 0 0,-21 34 266 0 0,-54 112 0 0 0,-16 79 751 0 0,52-116-858 0 0,29-68-240 0 0,-37 79 0 0 0,31-77 0 0 0,36-73 0 0 0,0 0 0 0 0,1-1 0 0 0,-1 1 0 0 0,0 0 0 0 0,0 0 0 0 0,0 0 0 0 0,0 0 0 0 0,1 0 0 0 0,-1 0 0 0 0,0 0 0 0 0,0 0 0 0 0,0 0 0 0 0,1 0 0 0 0,-1 0 0 0 0,0 0 0 0 0,0 0 0 0 0,0 0 0 0 0,0 0 0 0 0,1 0 0 0 0,-1 0 0 0 0,0 0 0 0 0,0 0 0 0 0,0 0 0 0 0,0 1 0 0 0,0-1 0 0 0,1 0 0 0 0,-1 0 0 0 0,0 0 0 0 0,0 0 0 0 0,0 0 0 0 0,0 0 0 0 0,0 0 0 0 0,1 1 0 0 0,-1-1 0 0 0,0 0 0 0 0,0 0 0 0 0,0 0 0 0 0,0 0 0 0 0,0 0 0 0 0,0 1 0 0 0,0-1 0 0 0,0 0 0 0 0,0 0 0 0 0,0 0 0 0 0,0 0 0 0 0,0 1 0 0 0,0-1 0 0 0,0 0 0 0 0,0 0 0 0 0,0 0 0 0 0,0 1 0 0 0,0-1 0 0 0,0 0 0 0 0,0 0 0 0 0,0 0 0 0 0,7-5 0 0 0,0-1 0 0 0,-1-1 0 0 0,0 1 0 0 0,0-1 0 0 0,0 0 0 0 0,-1 0 0 0 0,6-10 0 0 0,-11 16 0 0 0,14-22 0 0 0,-1 0 0 0 0,-1-1 0 0 0,10-29 0 0 0,-20 44 0 0 0,1 0 0 0 0,-2-1 0 0 0,2-11 0 0 0,3-17 0 0 0,0 0 0 0 0,-5 28 0 0 0,1-1 0 0 0,4-13 0 0 0,3-9 0 0 0,-8 26 0 0 0,1-1 0 0 0,0 1 0 0 0,0 0 0 0 0,1-1 0 0 0,0 1 0 0 0,1 1 0 0 0,-1-1 0 0 0,1 0 0 0 0,0 1 0 0 0,1 0 0 0 0,5-7 0 0 0,13-11 0 0 0,-17 20 0 0 0,-1 1 0 0 0,1 0 0 0 0,0 0 0 0 0,0 0 0 0 0,0 1 0 0 0,1-1 0 0 0,-1 2 0 0 0,0-1 0 0 0,8 0 0 0 0,18-7 0 0 0,166-58 0 0 0,-180 60 55 0 0,-1-1 1 0 0,0-1-1 0 0,0 0 0 0 0,-1-2 1 0 0,0 0-1 0 0,-1 0 0 0 0,14-15 1 0 0,-22 20 380 0 0,-2 2 333 0 0,-12 8-369 0 0,0 1-400 0 0,0 1 0 0 0,0 0 0 0 0,1 0 0 0 0,0 1 0 0 0,-6 8 0 0 0,-25 38 0 0 0,35-50 0 0 0,-13 20 0 0 0,-16 34 0 0 0,28-50 0 0 0,0 0 0 0 0,1-1 0 0 0,0 1 0 0 0,0 1 0 0 0,0-1 0 0 0,1 0 0 0 0,0 0 0 0 0,0 1 0 0 0,1-1 0 0 0,0 10 0 0 0,0-15 0 0 0,0 0 0 0 0,0 0 0 0 0,1 0 0 0 0,-1 0 0 0 0,1 0 0 0 0,-1-1 0 0 0,1 1 0 0 0,0 0 0 0 0,-1 0 0 0 0,1-1 0 0 0,0 1 0 0 0,0-1 0 0 0,0 1 0 0 0,0-1 0 0 0,1 1 0 0 0,-1-1 0 0 0,0 1 0 0 0,1-1 0 0 0,-1 0 0 0 0,1 0 0 0 0,-1 0 0 0 0,1 0 0 0 0,-1 0 0 0 0,1 0 0 0 0,0 0 0 0 0,-1 0 0 0 0,1-1 0 0 0,0 1 0 0 0,0-1 0 0 0,0 1 0 0 0,0-1 0 0 0,-1 0 0 0 0,1 1 0 0 0,0-1 0 0 0,0 0 0 0 0,0 0 0 0 0,0-1 0 0 0,2 1 0 0 0,4-2 0 0 0,0 1 0 0 0,-1-1 0 0 0,1 0 0 0 0,-1-1 0 0 0,0 0 0 0 0,0 0 0 0 0,0 0 0 0 0,8-6 0 0 0,-1-1 0 0 0,-1-1 0 0 0,1 0 0 0 0,-2-1 0 0 0,0 0 0 0 0,0-1 0 0 0,-1 0 0 0 0,-1-1 0 0 0,0 0 0 0 0,-1-1 0 0 0,0 0 0 0 0,-1 0 0 0 0,-1-1 0 0 0,7-23 0 0 0,-6 18 0 0 0,9-30 0 0 0,-15 46 0 0 0,-1 0 0 0 0,0 0 0 0 0,-1 0 0 0 0,1 0 0 0 0,-1 0 0 0 0,0 0 0 0 0,-1-9 0 0 0,1 13 0 0 0,0 0 0 0 0,-1 1 0 0 0,1-1 0 0 0,0 0 0 0 0,0 1 0 0 0,0-1 0 0 0,0 0 0 0 0,-1 1 0 0 0,1-1 0 0 0,0 0 0 0 0,-1 1 0 0 0,1-1 0 0 0,-1 1 0 0 0,1-1 0 0 0,0 0 0 0 0,-1 1 0 0 0,1-1 0 0 0,-1 1 0 0 0,0-1 0 0 0,1 1 0 0 0,-1 0 0 0 0,1-1 0 0 0,-1 1 0 0 0,0 0 0 0 0,1-1 0 0 0,-1 1 0 0 0,0 0 0 0 0,-1-1 0 0 0,1 1 0 0 0,-1 0 0 0 0,1 0 0 0 0,0 1 0 0 0,-1-1 0 0 0,1 0 0 0 0,-1 0 0 0 0,1 1 0 0 0,0-1 0 0 0,-1 1 0 0 0,1-1 0 0 0,-3 2 0 0 0,0 1 0 0 0,-1 0 0 0 0,1 0 0 0 0,0 0 0 0 0,0 0 0 0 0,0 1 0 0 0,-5 6 0 0 0,4-5 0 0 0,4-4 0 0 0,-1 1 0 0 0,1-1 0 0 0,0 1 0 0 0,-1 0 0 0 0,1-1 0 0 0,0 1 0 0 0,0 0 0 0 0,0 0 0 0 0,1 0 0 0 0,-1 0 0 0 0,0 2 0 0 0,0-2 0 0 0,1 1 0 0 0,-1-1 0 0 0,1 1 0 0 0,0-1 0 0 0,0 0 0 0 0,0 1 0 0 0,0-1 0 0 0,0 1 0 0 0,0-1 0 0 0,2 4 0 0 0,2 2 0 0 0,0-5 0 0 0,0 0 0 0 0,0 0 0 0 0,0-1 0 0 0,1 0 0 0 0,-1 0 0 0 0,1 0 0 0 0,-1 0 0 0 0,1-1 0 0 0,0 1 0 0 0,-1-1 0 0 0,9 0 0 0 0,8 1 0 0 0,30-2 0 0 0,-25 0 0 0 0,-12-1 0 0 0,36 3 0 0 0,-45-1 0 0 0,-1 0 0 0 0,0-1 0 0 0,0 2 0 0 0,0-1 0 0 0,1 0 0 0 0,-1 1 0 0 0,-1 0 0 0 0,1 0 0 0 0,5 3 0 0 0,-7-3 0 0 0,1 1 0 0 0,-1-1 0 0 0,0 1 0 0 0,0-1 0 0 0,0 1 0 0 0,-1 0 0 0 0,1 0 0 0 0,-1 0 0 0 0,1 0 0 0 0,-1 0 0 0 0,0 0 0 0 0,0 0 0 0 0,0 5 0 0 0,0-5 0 0 0,0-1 0 0 0,-1 1 0 0 0,1 0 0 0 0,-1 0 0 0 0,0 0 0 0 0,0 0 0 0 0,0 0 0 0 0,0-1 0 0 0,-1 1 0 0 0,1 0 0 0 0,-1 0 0 0 0,0 0 0 0 0,0-1 0 0 0,0 1 0 0 0,-2 4 0 0 0,2-5 0 0 0,-1 0 0 0 0,0 1 0 0 0,0-1 0 0 0,0 0 0 0 0,0 0 0 0 0,0 0 0 0 0,0-1 0 0 0,-1 1 0 0 0,1 0 0 0 0,0-1 0 0 0,-1 0 0 0 0,-2 2 0 0 0,-4 1 0 0 0,8-3 0 0 0,1-1 0 0 0,0 0 0 0 0,0 0 0 0 0,-1 1 0 0 0,1-1 0 0 0,0 0 0 0 0,-1 0 0 0 0,1 1 0 0 0,0-1 0 0 0,-1 0 0 0 0,1 0 0 0 0,-1 0 0 0 0,1 0 0 0 0,0 0 0 0 0,-1 0 0 0 0,1 0 0 0 0,-1 0 0 0 0,1 0 0 0 0,0 0 0 0 0,-1 0 0 0 0,1 0 0 0 0,-1 0 0 0 0,1 0 0 0 0,0 0 0 0 0,-1 0 0 0 0,1 0 0 0 0,-1 0 0 0 0,1 0 0 0 0,0-1 0 0 0,-1 1 0 0 0,1 0 0 0 0,0 0 0 0 0,-1 0 0 0 0,1-1 0 0 0,0 1 0 0 0,-1 0 0 0 0,1 0 0 0 0,0-1 0 0 0,0 1 0 0 0,-1 0 0 0 0,1-1 0 0 0,0 1 0 0 0,0 0 0 0 0,0-1 0 0 0,-1 0 0 0 0,-1-1 0 0 0,1-1 0 0 0,-1 0 0 0 0,1 0 0 0 0,0 0 0 0 0,0 0 0 0 0,0 0 0 0 0,0-1 0 0 0,0 1 0 0 0,1 0 0 0 0,0 0 0 0 0,-1-1 0 0 0,1 1 0 0 0,0 0 0 0 0,0 0 0 0 0,2-5 0 0 0,-1-12 0 0 0,-1 18 0 0 0,0-1 0 0 0,0 0 0 0 0,0 1 0 0 0,0-1 0 0 0,1 0 0 0 0,-1 1 0 0 0,2-4 0 0 0,2-2 0 0 0,0 0 0 0 0,0 0 0 0 0,1 1 0 0 0,0-1 0 0 0,1 1 0 0 0,-1 0 0 0 0,1 1 0 0 0,9-8 0 0 0,-5 5 0 0 0,0 1 0 0 0,1 0 0 0 0,0 1 0 0 0,0 0 0 0 0,13-6 0 0 0,-13 9-266 0 0,0-1 0 0 0,1 1 0 0 0,0 1 0 0 0,-1 0 1 0 0,1 0-1 0 0,15 0 0 0 0,-20 3 132 0 0,-1-1-1 0 0,0 2 1 0 0,0-1 0 0 0,0 1 0 0 0,1 0-1 0 0,-1 0 1 0 0,0 0 0 0 0,0 1 0 0 0,0 0 0 0 0,-1 0-1 0 0,1 1 1 0 0,0 0 0 0 0,-1 0 0 0 0,6 3-1 0 0,5 7 62 0 0,-7-6 51 0 0,0-1-1 0 0,0 1 0 0 0,18 8 0 0 0,-25-14 23 0 0,1 0 0 0 0,-1 0 0 0 0,1 0 0 0 0,-1 0 0 0 0,1-1 0 0 0,0 1 0 0 0,-1-1 0 0 0,1 0 0 0 0,0 1 0 0 0,-1-1 0 0 0,1-1 0 0 0,0 1 0 0 0,0 0 0 0 0,-1-1-1 0 0,1 1 1 0 0,0-1 0 0 0,-1 0 0 0 0,1 1 0 0 0,-1-1 0 0 0,4-3 0 0 0,10-3 0 0 0,-12 5 0 0 0,0 0 0 0 0,0 0 0 0 0,0-1 0 0 0,0 1 0 0 0,-1-1 0 0 0,1 0 0 0 0,-1 0 0 0 0,5-5 0 0 0,-7 8 20 0 0,-1 0 1 0 0,1-1-1 0 0,-1 1 0 0 0,1 0 1 0 0,-1-1-1 0 0,0 1 1 0 0,1 0-1 0 0,-1-1 0 0 0,1 1 1 0 0,-1-1-1 0 0,0 1 0 0 0,0-1 1 0 0,1 1-1 0 0,-1-1 0 0 0,0 1 1 0 0,0-1-1 0 0,0 1 0 0 0,1-1 1 0 0,-1 1-1 0 0,0-1 0 0 0,0 0 1 0 0,0 1-1 0 0,0-1 0 0 0,0 0 35 0 0,-1 1 0 0 0,1 0 0 0 0,-1 0 0 0 0,1-1 0 0 0,-1 1 0 0 0,1 0 0 0 0,-1 0 0 0 0,1 0 0 0 0,-1 0 0 0 0,1 0 0 0 0,-1 0 0 0 0,1 0 0 0 0,-1 0 0 0 0,1 0 0 0 0,0 0 0 0 0,-1 0 0 0 0,1 0 0 0 0,-1 0 0 0 0,0 0 0 0 0,-30 10 1789 0 0,20-5-1789 0 0,0 1 1 0 0,1 0-1 0 0,-1 1 0 0 0,1 1 0 0 0,1-1 1 0 0,-15 15-1 0 0,-46 60 153 0 0,51-57-195 0 0,12-17-13 0 0,1 0 0 0 0,1 0 0 0 0,-1 1 0 0 0,1 0 0 0 0,1 0 0 0 0,0 0 0 0 0,0 1 0 0 0,1 0 0 0 0,-4 18 0 0 0,7-27-9 0 0,-1 1 1 0 0,1-1-1 0 0,0 1 0 0 0,0-1 1 0 0,0 1-1 0 0,1-1 0 0 0,-1 0 0 0 0,0 1 1 0 0,0-1-1 0 0,1 1 0 0 0,-1-1 1 0 0,1 0-1 0 0,-1 1 0 0 0,1-1 1 0 0,0 0-1 0 0,0 1 0 0 0,-1-1 1 0 0,1 0-1 0 0,0 0 0 0 0,0 0 0 0 0,0 0 1 0 0,0 0-1 0 0,0 0 0 0 0,0 0 1 0 0,1 0-1 0 0,-1 0 0 0 0,0 0 1 0 0,0-1-1 0 0,1 1 0 0 0,-1-1 1 0 0,0 1-1 0 0,1-1 0 0 0,-1 1 0 0 0,0-1 1 0 0,2 1-1 0 0,3 0-61 0 0,0 1-1 0 0,0-2 1 0 0,0 1 0 0 0,0 0-1 0 0,0-1 1 0 0,0 0-1 0 0,8-1 1 0 0,2-2-15 0 0,0-1-1 0 0,0-1 1 0 0,0-1 0 0 0,-1 0-1 0 0,0 0 1 0 0,0-2-1 0 0,25-16 1 0 0,-7 1-59 0 0,-1-2-1 0 0,30-30 1 0 0,-32 25 144 0 0,-2 0 0 0 0,39-58 0 0 0,37-76 0 0 0,-48 63 0 0 0,-45 79 0 0 0,-1 0 0 0 0,11-40 0 0 0,-20 58 110 0 0,1-1-1 0 0,-1 1 1 0 0,-1-1-1 0 0,1 0 1 0 0,0 1-1 0 0,-1-1 1 0 0,-1-6-1 0 0,1 11-77 0 0,0-1 1 0 0,0 1-1 0 0,-1 0 1 0 0,1 0-1 0 0,0 0 0 0 0,0-1 1 0 0,-1 1-1 0 0,1 0 0 0 0,0 0 1 0 0,-1 0-1 0 0,1 0 0 0 0,0 0 1 0 0,-1 0-1 0 0,1 0 1 0 0,0 0-1 0 0,-1 0 0 0 0,1 0 1 0 0,0 0-1 0 0,-1 0 0 0 0,1 0 1 0 0,0 0-1 0 0,-1 0 1 0 0,1 0-1 0 0,0 0 0 0 0,0 0 1 0 0,-1 0-1 0 0,1 0 0 0 0,0 0 1 0 0,-1 1-1 0 0,1-1 0 0 0,0 0 1 0 0,-11 5 31 0 0,-10 6-61 0 0,1 1-1 0 0,0 1 1 0 0,1 1-1 0 0,0 1 1 0 0,1 1-1 0 0,1 0 1 0 0,-26 32-1 0 0,18-14-3 0 0,1 0 0 0 0,2 1 0 0 0,-28 59 0 0 0,41-74 1 0 0,1 1 0 0 0,1 0 0 0 0,-7 30 0 0 0,11-37 0 0 0,1 0 0 0 0,1 0 0 0 0,0 0 0 0 0,0 0 0 0 0,2 0 0 0 0,2 21 0 0 0,-2-30 0 0 0,0 0 0 0 0,0 1 0 0 0,1-1 0 0 0,0 0 0 0 0,0 0 0 0 0,0 0 0 0 0,1-1 0 0 0,-1 1 0 0 0,6 6 0 0 0,-6-8 0 0 0,1 0 0 0 0,0 0 0 0 0,-1-1 0 0 0,1 1 0 0 0,0-1 0 0 0,0 0 0 0 0,0 0 0 0 0,1 0 0 0 0,-1 0 0 0 0,0-1 0 0 0,1 1 0 0 0,-1-1 0 0 0,1 0 0 0 0,6 2 0 0 0,4-1 0 0 0,0-1 0 0 0,-1-1 0 0 0,1 0 0 0 0,0 0 0 0 0,-1-1 0 0 0,1-1 0 0 0,0 0 0 0 0,22-8 0 0 0,-10 1 0 0 0,0-1 0 0 0,-1-1 0 0 0,33-20 0 0 0,-41 20 0 0 0,0-2 0 0 0,-1 0 0 0 0,0-1 0 0 0,-1 0 0 0 0,-1-1 0 0 0,-1-1 0 0 0,0 0 0 0 0,20-33 0 0 0,-28 41 0 0 0,-1 1 0 0 0,0-1 0 0 0,0 1 0 0 0,-1-1 0 0 0,0 0 0 0 0,0-1 0 0 0,2-13 0 0 0,-5 23 0 0 0,0-1 0 0 0,0 0 0 0 0,0 1 0 0 0,-1-1 0 0 0,1 0 0 0 0,0 0 0 0 0,-1 1 0 0 0,1-1 0 0 0,0 0 0 0 0,0 0 0 0 0,-1 0 0 0 0,1 0 0 0 0,0 1 0 0 0,-1-1 0 0 0,1 0 0 0 0,0 0 0 0 0,-1 0 0 0 0,1 0 0 0 0,-1 0 0 0 0,1 0 0 0 0,0 0 0 0 0,-1 0 0 0 0,1 0 0 0 0,0 0 0 0 0,-1 0 0 0 0,1 0 0 0 0,0 0 0 0 0,-1 0 0 0 0,1 0 0 0 0,-1 0 0 0 0,1 0 0 0 0,0 0 0 0 0,-1-1 0 0 0,1 1 0 0 0,0 0 0 0 0,-1 0 0 0 0,1 0 0 0 0,0-1 0 0 0,0 1 0 0 0,-1 0 0 0 0,1 0 0 0 0,0-1 0 0 0,0 1 0 0 0,-1 0 0 0 0,1-1 0 0 0,0 1 0 0 0,0 0 0 0 0,0 0 0 0 0,-1-1 0 0 0,1 1 0 0 0,0-1 0 0 0,0 1 0 0 0,0 0 0 0 0,0-1 0 0 0,0 1 0 0 0,0 0 0 0 0,0-1 0 0 0,0 1 0 0 0,0 0 0 0 0,0-1 0 0 0,0 1 0 0 0,0-1 0 0 0,0 1 0 0 0,0 0 0 0 0,0-1 0 0 0,0 1 0 0 0,0 0 0 0 0,1-1 0 0 0,-1 1 0 0 0,-9 5 0 0 0,0 1 0 0 0,1 0 0 0 0,-1 1 0 0 0,2 0 0 0 0,-1 0 0 0 0,1 1 0 0 0,0 0 0 0 0,-9 13 0 0 0,1 2 0 0 0,2 0 0 0 0,-13 29 0 0 0,23-45 0 0 0,0-1 0 0 0,0 1 0 0 0,1 0 0 0 0,0 1 0 0 0,0-1 0 0 0,1 0 0 0 0,-2 10 0 0 0,3-15 0 0 0,0 0 0 0 0,1 0 0 0 0,-1 0 0 0 0,0 0 0 0 0,0 0 0 0 0,1 0 0 0 0,-1-1 0 0 0,1 1 0 0 0,0 0 0 0 0,-1 0 0 0 0,1 0 0 0 0,0-1 0 0 0,0 1 0 0 0,0 0 0 0 0,0-1 0 0 0,1 1 0 0 0,-1-1 0 0 0,0 1 0 0 0,1-1 0 0 0,-1 0 0 0 0,1 1 0 0 0,-1-1 0 0 0,1 0 0 0 0,0 0 0 0 0,-1 0 0 0 0,1 0 0 0 0,0-1 0 0 0,0 1 0 0 0,-1 0 0 0 0,1-1 0 0 0,0 1 0 0 0,4 0 0 0 0,1 0 0 0 0,1 0 0 0 0,0-1 0 0 0,0 0 0 0 0,0 0 0 0 0,0-1 0 0 0,0 0 0 0 0,0 0 0 0 0,-1 0 0 0 0,1-1 0 0 0,0-1 0 0 0,-1 1 0 0 0,1-1 0 0 0,-1 0 0 0 0,7-5 0 0 0,12-7 0 0 0,0-2 0 0 0,28-24 0 0 0,-50 38 0 0 0,21-17-332 0 0,-2-1 0 0 0,29-34 0 0 0,35-54-664 0 0,-74 91 1096 0 0,0-1 1 0 0,-2 0-1 0 0,15-34 0 0 0,3-6 531 0 0,-18 40-391 0 0,-2-1 0 0 0,0 1 0 0 0,6-23 0 0 0,-13 37-240 0 0,-1 0 0 0 0,1 0 0 0 0,-1 0 0 0 0,0 0 0 0 0,-1 0 0 0 0,1-5 0 0 0,-1 9 0 0 0,0 1 0 0 0,0-1 0 0 0,0 0 0 0 0,0 0 0 0 0,0 1 0 0 0,0-1 0 0 0,0 0 0 0 0,-1 0 0 0 0,1 1 0 0 0,0-1 0 0 0,0 0 0 0 0,-1 1 0 0 0,1-1 0 0 0,-1 0 0 0 0,1 1 0 0 0,0-1 0 0 0,-1 1 0 0 0,1-1 0 0 0,-1 1 0 0 0,1-1 0 0 0,-1 1 0 0 0,0-1 0 0 0,1 1 0 0 0,-1-1 0 0 0,1 1 0 0 0,-1 0 0 0 0,0-1 0 0 0,1 1 0 0 0,-1 0 0 0 0,0-1 0 0 0,0 1 0 0 0,1 0 0 0 0,-1 0 0 0 0,0 0 0 0 0,0 0 0 0 0,1 0 0 0 0,-1 0 0 0 0,0 0 0 0 0,1 0 0 0 0,-1 0 0 0 0,-1 0 0 0 0,-3 1 0 0 0,0 0 0 0 0,0 0 0 0 0,0 1 0 0 0,0 0 0 0 0,1-1 0 0 0,-1 1 0 0 0,0 1 0 0 0,1-1 0 0 0,0 1 0 0 0,-8 5 0 0 0,-3 5 0 0 0,-19 19 0 0 0,31-29 0 0 0,-15 17 0 0 0,1 0 0 0 0,0 0 0 0 0,2 2 0 0 0,1 0 0 0 0,-16 31 0 0 0,11-12 0 0 0,2 1 0 0 0,-15 54 0 0 0,26-73 0 0 0,0-1 0 0 0,2 1 0 0 0,-3 35 0 0 0,7-49 0 0 0,-1-1 0 0 0,1 0 0 0 0,1 0 0 0 0,0 0 0 0 0,0 0 0 0 0,1 0 0 0 0,0 0 0 0 0,0 0 0 0 0,0-1 0 0 0,1 1 0 0 0,1-1 0 0 0,-1 0 0 0 0,9 13 0 0 0,-9-17 0 0 0,0 0 0 0 0,0 0 0 0 0,1 0 0 0 0,-1 0 0 0 0,1 0 0 0 0,0-1 0 0 0,0 0 0 0 0,0 0 0 0 0,0 0 0 0 0,0 0 0 0 0,0-1 0 0 0,0 1 0 0 0,1-1 0 0 0,-1 0 0 0 0,0 0 0 0 0,1-1 0 0 0,-1 1 0 0 0,1-1 0 0 0,-1 0 0 0 0,6-1 0 0 0,6 0 0 0 0,0-1 0 0 0,-1-1 0 0 0,1 0 0 0 0,20-7 0 0 0,-19 4 0 0 0,-1-1 0 0 0,1-1 0 0 0,-1 0 0 0 0,-1-1 0 0 0,16-11 0 0 0,-5-1 0 0 0,44-42 0 0 0,-56 48 0 0 0,-1-2 0 0 0,0 0 0 0 0,11-21 0 0 0,-14 23 0 0 0,-63 77 0 0 0,45-52 0 0 0,0 1 0 0 0,0 0 0 0 0,1 0 0 0 0,1 1 0 0 0,-1 0 0 0 0,2 0 0 0 0,0 1 0 0 0,0-1 0 0 0,-3 18 0 0 0,7-16 0 0 0,4-11 0 0 0,-2-2 0 0 0,0 0 0 0 0,-1 0 0 0 0,1 0 0 0 0,-1 0 0 0 0,1 0 0 0 0,-1 0 0 0 0,1 0 0 0 0,0 0 0 0 0,-1-1 0 0 0,1 1 0 0 0,0 0 0 0 0,0 0 0 0 0,0-1 0 0 0,-1 1 0 0 0,1-1 0 0 0,0 1 0 0 0,0-1 0 0 0,0 1 0 0 0,0-1 0 0 0,0 1 0 0 0,0-1 0 0 0,0 0 0 0 0,0 1 0 0 0,0-1 0 0 0,0 0 0 0 0,0 0 0 0 0,2 0 0 0 0,0 0 0 0 0,3 0 0 0 0,1 0 0 0 0,-1 0 0 0 0,0-1 0 0 0,0 1 0 0 0,1-2 0 0 0,-1 1 0 0 0,0-1 0 0 0,0 0 0 0 0,0 0 0 0 0,10-5 0 0 0,3-4 0 0 0,31-21 0 0 0,26-31 0 0 0,-61 48 0 0 0,2 0 0 0 0,-1 1 0 0 0,2 2 0 0 0,0-1 0 0 0,23-11 0 0 0,-27 18 0 0 0,-14 6 0 0 0,0-1-1 0 0,1 1 1 0 0,-1 0-1 0 0,0-1 1 0 0,1 1-1 0 0,-1 0 0 0 0,1 0 1 0 0,-1-1-1 0 0,1 1 1 0 0,-1 0-1 0 0,1 0 1 0 0,-1 0-1 0 0,0 0 1 0 0,1 0-1 0 0,-1 0 1 0 0,1-1-1 0 0,-1 1 1 0 0,1 0-1 0 0,-1 0 1 0 0,1 1-1 0 0,-1-1 1 0 0,1 0-1 0 0,-1 0 1 0 0,1 0-1 0 0,-1 0 1 0 0,1 0-1 0 0,-1 0 1 0 0,1 1-1 0 0,-1-1 1 0 0,0 0-1 0 0,1 0 1 0 0,-1 1-1 0 0,1-1 1 0 0,-1 1-1 0 0,3 8 67 0 0,-3-9-42 0 0,-1 3 128 0 0,1 0 1 0 0,-1 1-1 0 0,1-2 1 0 0,-1 1-1 0 0,0 0 1 0 0,0 0-1 0 0,0 0 1 0 0,-1 0-1 0 0,1 0 0 0 0,-3 3 1 0 0,-4 9 130 0 0,-1 2-263 0 0,7-14-21 0 0,1 0 0 0 0,-1 0 1 0 0,1 0-1 0 0,-1 0 1 0 0,0 4-1 0 0,1-6 1 0 0,1 0 0 0 0,0-1 0 0 0,0 1 0 0 0,-1 0 0 0 0,1 0 0 0 0,0-1 0 0 0,0 1 0 0 0,0 0 0 0 0,0-1 0 0 0,0 1 0 0 0,0 0 0 0 0,0 0 0 0 0,0-1 0 0 0,0 1 0 0 0,0 0 0 0 0,0 0 0 0 0,0-1 0 0 0,1 1 0 0 0,-1 0 0 0 0,0-1 0 0 0,0 1 0 0 0,1 0 0 0 0,-1-1 0 0 0,1 1 0 0 0,-1 0 0 0 0,0-1 0 0 0,1 1 0 0 0,-1-1 0 0 0,1 1 0 0 0,0-1 0 0 0,-1 1 0 0 0,1-1 0 0 0,-1 1 0 0 0,1-1 0 0 0,0 0 0 0 0,-1 1 0 0 0,1-1 0 0 0,0 0 0 0 0,-1 1 0 0 0,1-1 0 0 0,0 0 0 0 0,-1 0 0 0 0,1 0 0 0 0,0 0 0 0 0,0 0 0 0 0,-1 0 0 0 0,1 0 0 0 0,0 0 0 0 0,0 0 0 0 0,0 0 0 0 0,6-1 0 0 0,0 0 0 0 0,0-1 0 0 0,0 0 0 0 0,0 0 0 0 0,0-1 0 0 0,0 0 0 0 0,10-6 0 0 0,4-2 0 0 0,-9 7 0 0 0,0 0 0 0 0,1 0 0 0 0,20-2 0 0 0,-8 1 0 0 0,-22 4 0 0 0,16 0 0 0 0,-9 2 0 0 0,-2 5 0 0 0,-5-4 0 0 0,11 22 0 0 0,-9-18-2091 0 0,1-12-624 0 0,-6 6 2644 0 0,2-3-431 0 0,0 1 0 0 0,-1 0 1 0 0,1-1-1 0 0,-1 1 0 0 0,0-1 1 0 0,2-4-1 0 0,0-5-8029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0:55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8287 0 0,'0'0'382'0'0,"0"0"-8"0"0,0 0-102 0 0,0 0 463 0 0,0 0 234 0 0,0 0 45 0 0,0 0 8 0 0,0 0 2 0 0,0 0 0 0 0,0 0 0 0 0,0 0 0 0 0,0 0 0 0 0,2 0 0 0 0,16 3 955 0 0,-16-3-1314 0 0,-2 0-121 0 0,0 0-28 0 0,0 2-4 0 0,10 13 434 0 0,11 21 243 0 0,-4-6-1168 0 0,-13-23-22 0 0,0 0 0 0 0,0 1 1 0 0,0-1-1 0 0,2 10 0 0 0,1 6 229 0 0,-2 1-1 0 0,0 0 1 0 0,-1 0-1 0 0,-1 1 1 0 0,-2-1-1 0 0,0 0 1 0 0,-2 1 0 0 0,-4 29-1 0 0,3-45-227 0 0,-2 24 0 0 0,-2-1 0 0 0,-2-1 0 0 0,-18 50 0 0 0,6-24 0 0 0,17-46 0 0 0,0 1 0 0 0,-1-1 0 0 0,-1 0 0 0 0,0 0 0 0 0,0-1 0 0 0,-1 1 0 0 0,0-1 0 0 0,-13 14 0 0 0,9-12 0 0 0,6-7 0 0 0,-1 1 0 0 0,-1-1 0 0 0,1 0 0 0 0,-1-1 0 0 0,1 1 0 0 0,-1-1 0 0 0,-9 4 0 0 0,8-5-133 0 0,6-2-563 0 0,-10-8-2223 0 0,5 2-3069 0 0,5 4-1724 0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2:56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77 23039 0 0,'-1'0'129'0'0,"0"0"0"0"0,0 0 1 0 0,-1 0-1 0 0,1 0 0 0 0,0 0 0 0 0,0 0 0 0 0,0-1 0 0 0,-1 1 1 0 0,1 0-1 0 0,0-1 0 0 0,0 1 0 0 0,0-1 0 0 0,0 1 0 0 0,0-1 0 0 0,0 0 1 0 0,-1 0-1 0 0,1 0-55 0 0,1 0-1 0 0,-1 0 1 0 0,1 0 0 0 0,-1 0 0 0 0,1 1 0 0 0,0-1 0 0 0,-1 0 0 0 0,1 0-1 0 0,0 0 1 0 0,0 0 0 0 0,0 0 0 0 0,-1 0 0 0 0,1 0 0 0 0,0 0-1 0 0,0 0 1 0 0,1 0 0 0 0,-1 0 0 0 0,0 0 0 0 0,0 0 0 0 0,0 0 0 0 0,1 1-1 0 0,-1-1 1 0 0,1-2 0 0 0,0 0-38 0 0,1 0 0 0 0,0 1 0 0 0,-1-1 0 0 0,1 0 0 0 0,0 0 0 0 0,1 1 0 0 0,-1-1 0 0 0,0 1-1 0 0,1-1 1 0 0,-1 1 0 0 0,1 0 0 0 0,0 0 0 0 0,-1 1 0 0 0,1-1 0 0 0,0 0 0 0 0,0 1 0 0 0,1 0 0 0 0,-1-1 0 0 0,0 1 0 0 0,6-1 0 0 0,-6 2-220 0 0,0-1 0 0 0,0 1 0 0 0,0-1 1 0 0,0 1-1 0 0,0 0 0 0 0,0 0 0 0 0,0 1 1 0 0,0-1-1 0 0,0 1 0 0 0,0-1 0 0 0,0 1 1 0 0,0 0-1 0 0,-1 0 0 0 0,1 0 1 0 0,3 2-1 0 0,7 6-839 0 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2:56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480 323 19351 0 0,'103'-103'2985'0'0,"-98"97"-2579"0"0,0 0-1 0 0,0-1 0 0 0,0 1 0 0 0,-1-1 1 0 0,0 0-1 0 0,-1 0 0 0 0,0 0 0 0 0,0 0 1 0 0,0-1-1 0 0,-1 1 0 0 0,0-1 0 0 0,0 0 1 0 0,-1 1-1 0 0,0-10 0 0 0,0 13-332 0 0,-1 0 0 0 0,0 0 1 0 0,-1 1-1 0 0,1-1 0 0 0,-1 0 0 0 0,0 0 0 0 0,0 0 0 0 0,0 1 0 0 0,0-1 1 0 0,0 0-1 0 0,-1 1 0 0 0,0-1 0 0 0,0 1 0 0 0,0 0 0 0 0,0 0 1 0 0,0-1-1 0 0,0 1 0 0 0,-1 1 0 0 0,0-1 0 0 0,0 0 0 0 0,1 1 0 0 0,-8-5 1 0 0,5 4 32 0 0,0 0 1 0 0,0 0-1 0 0,0 1 1 0 0,-1 0-1 0 0,1 0 1 0 0,-1 0-1 0 0,1 0 1 0 0,-1 1-1 0 0,0 0 1 0 0,1 0-1 0 0,-1 1 1 0 0,0 0-1 0 0,0 0 1 0 0,-10 1-1 0 0,-1 3-102 0 0,-1 0 0 0 0,1 1 0 0 0,0 1 0 0 0,-28 14 0 0 0,19-7-5 0 0,2 1-1 0 0,-31 23 1 0 0,41-25 1 0 0,1 0 0 0 0,0 0 0 0 0,1 1 0 0 0,0 1 0 0 0,-19 29 0 0 0,30-41 0 0 0,0 0 0 0 0,0-1 0 0 0,0 1 0 0 0,0 0 0 0 0,0 0 0 0 0,0 0 0 0 0,1 0 0 0 0,-1 0 0 0 0,1 0 0 0 0,-1 0 0 0 0,1 0 0 0 0,-1 0 0 0 0,1 0 0 0 0,0 0 0 0 0,0 0 0 0 0,0 0 0 0 0,1 0 0 0 0,-1 0 0 0 0,0 0 0 0 0,1 0 0 0 0,-1 0 0 0 0,1 0 0 0 0,-1 0 0 0 0,1-1 0 0 0,0 1 0 0 0,0 0 0 0 0,0 0 0 0 0,0 0 0 0 0,2 1 0 0 0,-1-1 0 0 0,1 0 0 0 0,-1 0 0 0 0,1 0 0 0 0,-1 0 0 0 0,1 0 0 0 0,0-1 0 0 0,0 1 0 0 0,-1-1 0 0 0,1 0 0 0 0,0 0 0 0 0,0 0 0 0 0,1 0 0 0 0,-1 0 0 0 0,0-1 0 0 0,0 0 0 0 0,0 1 0 0 0,0-1 0 0 0,4 0 0 0 0,20-4 0 0 0,1 0 0 0 0,-1-1 0 0 0,49-18 0 0 0,-31 9 0 0 0,-18 6 0 0 0,-19 5 0 0 0,0 0 0 0 0,1 0 0 0 0,0 1 0 0 0,0 0 0 0 0,-1 1 0 0 0,1 0 0 0 0,12 0 0 0 0,-20 1 0 0 0,-1 0 0 0 0,1 0 0 0 0,0 0 0 0 0,-1 0 0 0 0,1 0 0 0 0,0 1 0 0 0,-1-1 0 0 0,1 0 0 0 0,-1 0 0 0 0,1 0 0 0 0,0 1 0 0 0,-1-1 0 0 0,1 0 0 0 0,-1 0 0 0 0,1 1 0 0 0,-1-1 0 0 0,1 1 0 0 0,-1-1 0 0 0,1 0 0 0 0,0 2 0 0 0,-1 4 0 0 0,0-6 0 0 0,1 5 0 0 0,-1 0 0 0 0,0 0 0 0 0,-1 1 0 0 0,1-1 0 0 0,-1 0 0 0 0,0 0 0 0 0,0 0 0 0 0,-3 5 0 0 0,-17 39 0 0 0,-54 107 0 0 0,-16 34 0 0 0,79-167 0 0 0,0 0 0 0 0,-2 0 0 0 0,0-1 0 0 0,-32 36 0 0 0,44-56 0 0 0,0 0 0 0 0,0 0 0 0 0,-1 0 0 0 0,1 0 0 0 0,-1 0 0 0 0,1 0 0 0 0,-1-1 0 0 0,0 1 0 0 0,0-1 0 0 0,0 0 0 0 0,0 0 0 0 0,0 0 0 0 0,0 0 0 0 0,0 0 0 0 0,0-1 0 0 0,0 0 0 0 0,0 1 0 0 0,0-1 0 0 0,0 0 0 0 0,0 0 0 0 0,0-1 0 0 0,0 1 0 0 0,-1-1 0 0 0,1 1 0 0 0,0-1 0 0 0,0 0 0 0 0,1 0 0 0 0,-1 0 0 0 0,0-1 0 0 0,0 1 0 0 0,0-1 0 0 0,1 0 0 0 0,-1 1 0 0 0,1-1 0 0 0,-5-4 0 0 0,-14-13 0 0 0,-2 1 0 0 0,-29-17 0 0 0,39 25 0 0 0,11 8 0 0 0,-1 0 0 0 0,1 1 0 0 0,-1-1 0 0 0,1 0 0 0 0,-1 1 0 0 0,-5-2 0 0 0,-9-7-2668 0 0,3-3-4463 0 0,9 8-2302 0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2:59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1 572 6447 0 0,'0'0'298'0'0,"0"0"-10"0"0,0 0-50 0 0,0 0 493 0 0,5 5 701 0 0,-4-4 2757 0 0,0-2 4575 0 0,77-106-3708 0 0,-51 67-4957 0 0,81-111-26 0 0,-100 140-73 0 0,19-18 0 0 0,-23 26 0 0 0,0-1 0 0 0,0 2 0 0 0,0-1 0 0 0,0 0 0 0 0,0 1 0 0 0,0-1 0 0 0,0 1 0 0 0,9-2 0 0 0,-5 4 0 0 0,-7 1 0 0 0,0 1 0 0 0,0-1 0 0 0,1 0 0 0 0,-2 1 0 0 0,1-1 0 0 0,0 1 0 0 0,0 0 0 0 0,0-1 0 0 0,-1 1 0 0 0,1-1 0 0 0,-1 1 0 0 0,1 0 0 0 0,-1 0 0 0 0,0-1 0 0 0,1 1 0 0 0,-1 0 0 0 0,0 0 0 0 0,-1 3 0 0 0,1 3 0 0 0,0 0 0 0 0,-1 0 0 0 0,-2 8 0 0 0,-6 20 232 0 0,4-10 218 0 0,-2 1 0 0 0,-1-1 0 0 0,-15 35 0 0 0,33-83-447 0 0,1 1 0 0 0,1 0 1 0 0,1 0-1 0 0,21-25 0 0 0,59-49-3 0 0,-79 83 0 0 0,0 0 0 0 0,1 2 0 0 0,0 0 0 0 0,0 0 0 0 0,24-9 0 0 0,-36 17 0 0 0,1 1 0 0 0,0-1 0 0 0,0 1 0 0 0,0 0 0 0 0,4 0 0 0 0,2 3 0 0 0,-9 0 0 0 0,0-1 0 0 0,0 1 0 0 0,0-1 0 0 0,0 1 0 0 0,0-1 0 0 0,0 1 0 0 0,0 0 0 0 0,-1 0 0 0 0,1-1 0 0 0,-1 1 0 0 0,1 0 0 0 0,-1 0 0 0 0,0 0 0 0 0,1-1 0 0 0,-1 1 0 0 0,0 0 0 0 0,0 0 0 0 0,-1 0 0 0 0,1 0 0 0 0,-1 2 0 0 0,-1 7 0 0 0,0-1 0 0 0,-4 11 0 0 0,6-20 0 0 0,-10 27 0 0 0,-1-1 0 0 0,-26 43 0 0 0,0 2 0 0 0,35-65 0 0 0,5-8 0 0 0,5-6 0 0 0,-4 2 0 0 0,0 1 0 0 0,1 0 0 0 0,0 0 0 0 0,9-6 0 0 0,4-3 0 0 0,60-43 0 0 0,90-50 0 0 0,-152 96 0 0 0,51-28 0 0 0,-57 35 0 0 0,-10 3 0 0 0,1 0 0 0 0,-1 0 0 0 0,0 0 0 0 0,0 0 0 0 0,1 0 0 0 0,-1 0 0 0 0,0 0 0 0 0,0 0 0 0 0,1 0 0 0 0,-1 0 0 0 0,0 0 0 0 0,0 0 0 0 0,1 0 0 0 0,-1 0 0 0 0,0 0 0 0 0,0 1 0 0 0,1-1 0 0 0,-1 0 0 0 0,0 0 0 0 0,0 0 0 0 0,0 0 0 0 0,0 1 0 0 0,1-1 0 0 0,-1 0 0 0 0,0 0 0 0 0,0 1 0 0 0,1 1 0 0 0,0 0 0 0 0,0 1 0 0 0,-1-1 0 0 0,1 0 0 0 0,-1 1 0 0 0,1-1 0 0 0,-1 1 0 0 0,0-1 0 0 0,0 0 0 0 0,0 1 0 0 0,-1-1 0 0 0,1 1 0 0 0,-1 4 0 0 0,-12 30 0 0 0,13-36 0 0 0,-5 11 0 0 0,1 1 0 0 0,1 0 0 0 0,0 0 0 0 0,0 0 0 0 0,1 1 0 0 0,1-1 0 0 0,1 17 0 0 0,0-28 0 0 0,0 0 0 0 0,0 0 0 0 0,1 1 0 0 0,-1-1 0 0 0,1 0 0 0 0,-1 0 0 0 0,1 1 0 0 0,0-1 0 0 0,0 0 0 0 0,0 0 0 0 0,0 0 0 0 0,0 0 0 0 0,1 0 0 0 0,-1-1 0 0 0,1 1 0 0 0,-1 0 0 0 0,1 0 0 0 0,-1-1 0 0 0,1 1 0 0 0,0-1 0 0 0,0 0 0 0 0,0 1 0 0 0,0-1 0 0 0,0 0 0 0 0,0 0 0 0 0,0 0 0 0 0,0 0 0 0 0,0-1 0 0 0,5 2 0 0 0,-1-1 0 0 0,0 0 0 0 0,0-1 0 0 0,0 0 0 0 0,0 0 0 0 0,0 0 0 0 0,0 0 0 0 0,0-1 0 0 0,0 0 0 0 0,-1-1 0 0 0,7-1 0 0 0,19-9 0 0 0,-2-2 0 0 0,0-1 0 0 0,50-34 0 0 0,-69 42 0 0 0,-1 1 0 0 0,0-1 0 0 0,0-1 0 0 0,-1 0 0 0 0,0 0 0 0 0,0 0 0 0 0,12-19 0 0 0,-9 10 0 0 0,-1-1 0 0 0,16-37 0 0 0,-25 52 0 0 0,0-1 0 0 0,0 0 0 0 0,0 0 0 0 0,1-8 0 0 0,-2 12 0 0 0,0-1 0 0 0,0 1 0 0 0,1-1 0 0 0,-1 1 0 0 0,0-1 0 0 0,0 0 0 0 0,0 1 0 0 0,0-1 0 0 0,0 1 0 0 0,0-1 0 0 0,-1 1 0 0 0,1-1 0 0 0,0 0 0 0 0,0 1 0 0 0,0-1 0 0 0,0 1 0 0 0,-1-1 0 0 0,1 1 0 0 0,0-1 0 0 0,-1 1 0 0 0,1-1 0 0 0,0 1 0 0 0,-1 0 0 0 0,1-1 0 0 0,0 1 0 0 0,-1-1 0 0 0,1 1 0 0 0,-1 0 0 0 0,1-1 0 0 0,-1 1 0 0 0,1 0 0 0 0,-1-1 0 0 0,1 1 0 0 0,-1 0 0 0 0,1 0 0 0 0,-1 0 0 0 0,1-1 0 0 0,-1 1 0 0 0,0 0 0 0 0,1 0 0 0 0,-1 0 0 0 0,1 0 0 0 0,-1 0 0 0 0,0 0 0 0 0,-1 1 0 0 0,-1 0 0 0 0,1-1 0 0 0,0 1 0 0 0,0 0 0 0 0,0 1 0 0 0,0-1 0 0 0,0 0 0 0 0,0 0 0 0 0,0 1 0 0 0,0-1 0 0 0,-2 4 0 0 0,-19 21 0 0 0,21-23 0 0 0,-10 11 0 0 0,2 0 0 0 0,-14 24 0 0 0,21-32 0 0 0,0 1 0 0 0,0-1 0 0 0,0 1 0 0 0,1 0 0 0 0,0 0 0 0 0,0 0 0 0 0,1 0 0 0 0,0 0 0 0 0,0 7 0 0 0,1-11 0 0 0,0-1 0 0 0,0 0 0 0 0,0 0 0 0 0,1 0 0 0 0,-1 1 0 0 0,1-1 0 0 0,-1 0 0 0 0,1 0 0 0 0,0 0 0 0 0,0 0 0 0 0,0 0 0 0 0,0 0 0 0 0,0 0 0 0 0,1 0 0 0 0,-1-1 0 0 0,0 1 0 0 0,1 0 0 0 0,-1-1 0 0 0,1 1 0 0 0,0-1 0 0 0,0 1 0 0 0,-1-1 0 0 0,1 0 0 0 0,0 0 0 0 0,0 0 0 0 0,0 0 0 0 0,0 0 0 0 0,0 0 0 0 0,0 0 0 0 0,1-1 0 0 0,-1 1 0 0 0,0-1 0 0 0,3 1 0 0 0,5 0 0 0 0,1-1 0 0 0,-1 1 0 0 0,1-1 0 0 0,-1-1 0 0 0,18-3 0 0 0,106-24 0 0 0,-118 24 0 0 0,0 0 0 0 0,0-1 0 0 0,-1 0 0 0 0,24-13 0 0 0,-28 13 0 0 0,-1-1 0 0 0,0 0 0 0 0,0-1 0 0 0,-1 0 0 0 0,0-1 0 0 0,0 0 0 0 0,9-10 0 0 0,-7 3 0 0 0,-11 11 0 0 0,-5 6 0 0 0,-9 6 0 0 0,-7 8 0 0 0,2 1 0 0 0,-1 1 0 0 0,2 1 0 0 0,1 1 0 0 0,-23 32 0 0 0,38-49 0 0 0,0 0 0 0 0,1 0 0 0 0,-1 0 0 0 0,1 0 0 0 0,0 0 0 0 0,0 0 0 0 0,0 0 0 0 0,0 0 0 0 0,0 0 0 0 0,1 0 0 0 0,-1 0 0 0 0,1 1 0 0 0,0 5 0 0 0,3 0 0 0 0,-2-8 0 0 0,0 0 0 0 0,0 0 0 0 0,0 0 0 0 0,0-1 0 0 0,0 1 0 0 0,1 0 0 0 0,-1-1 0 0 0,0 1 0 0 0,0 0 0 0 0,1-1 0 0 0,-1 0 0 0 0,0 1 0 0 0,1-1 0 0 0,-1 0 0 0 0,0 0 0 0 0,1 1 0 0 0,-1-1 0 0 0,0 0 0 0 0,1 0 0 0 0,-1-1 0 0 0,2 1 0 0 0,32-8 0 0 0,-30 6 0 0 0,11-4 0 0 0,0 0 0 0 0,-1-1 0 0 0,0 0 0 0 0,23-17 0 0 0,-11 5 0 0 0,35-32 0 0 0,-49 38 0 0 0,0-2 0 0 0,0 1 0 0 0,18-30 0 0 0,26-54 0 0 0,-52 89 0 0 0,3-6 0 0 0,0-1 0 0 0,-1-1 0 0 0,8-28 0 0 0,-14 33 0 0 0,-1 12 0 0 0,0 0 0 0 0,0 0 0 0 0,0-1 0 0 0,0 1 0 0 0,0 0 0 0 0,0 0 0 0 0,0-1 0 0 0,-1 1 0 0 0,1 0 0 0 0,0 0 0 0 0,0-1 0 0 0,0 1 0 0 0,0 0 0 0 0,0 0 0 0 0,-1-1 0 0 0,1 1 0 0 0,0 0 0 0 0,0 0 0 0 0,-1 0 0 0 0,1 0 0 0 0,0-1 0 0 0,0 1 0 0 0,0 0 0 0 0,-1 0 0 0 0,1 0 0 0 0,-1 0 0 0 0,0 0 20 0 0,-1 0-1 0 0,1 0 1 0 0,-1 0 0 0 0,0 0-1 0 0,1 1 1 0 0,-1-1 0 0 0,1 0-1 0 0,-1 1 1 0 0,1 0 0 0 0,-1-1-1 0 0,1 1 1 0 0,0 0-1 0 0,-1 0 1 0 0,-1 1 0 0 0,-20 16 531 0 0,20-16-466 0 0,-9 10 29 0 0,-1 0 0 0 0,2 1 0 0 0,0 0 0 0 0,0 1 0 0 0,-13 22 0 0 0,7-4 103 0 0,-22 54-1 0 0,30-63-1044 0 0,-8 33-1 0 0,14-45 469 0 0,1-1-1 0 0,1 1 1 0 0,0 0-1 0 0,0-1 1 0 0,2 20-1 0 0,2-18-1998 0 0,2-6-3808 0 0,1-1-2183 0 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3:00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589 7 19351 0 0,'0'0'439'0'0,"2"-7"1297"0"0,-17 24-1178 0 0,1 1 1 0 0,1 1-1 0 0,1 0 0 0 0,-16 32 1 0 0,2-5 82 0 0,-191 357-33 0 0,60-61-608 0 0,66-109 0 0 0,89-227 0 0 0,-2 4 0 0 0,1 0 0 0 0,-4 20 0 0 0,7-29 0 0 0,-1-1 0 0 0,1 0 0 0 0,0 1 0 0 0,0-1 0 0 0,0 0 0 0 0,0 1 0 0 0,0-1 0 0 0,0 1 0 0 0,0-1 0 0 0,0 0 0 0 0,0 1 0 0 0,0-1 0 0 0,0 0 0 0 0,0 1 0 0 0,0-1 0 0 0,0 1 0 0 0,0-1 0 0 0,0 0 0 0 0,0 1 0 0 0,0-1 0 0 0,0 0 0 0 0,1 1 0 0 0,-1-1 0 0 0,0 0 0 0 0,0 1 0 0 0,0-1 0 0 0,1 0 0 0 0,-1 0 0 0 0,0 1 0 0 0,0-1 0 0 0,1 0 0 0 0,-1 0 0 0 0,0 1 0 0 0,1-1 0 0 0,4-1 0 0 0,0-1 0 0 0,0 1 0 0 0,0-1 0 0 0,0-1 0 0 0,0 1 0 0 0,-1-1 0 0 0,7-4 0 0 0,27-24 0 0 0,-30 24 0 0 0,6-6 59 0 0,-1 0 0 0 0,13-18 0 0 0,2-2 207 0 0,1 0 193 0 0,39-55 0 0 0,-54 65-287 0 0,0 0 0 0 0,-2-1-1 0 0,17-44 1 0 0,-18 37-172 0 0,-1 0 0 0 0,9-54 0 0 0,-19 77 0 0 0,1 0 0 0 0,-1 1 0 0 0,0-1 0 0 0,-2-13 0 0 0,2 20 0 0 0,0 0 0 0 0,0-1 0 0 0,-1 1 0 0 0,1-1 0 0 0,0 1 0 0 0,-1 0 0 0 0,1-1 0 0 0,-1 1 0 0 0,1 0 0 0 0,-1-1 0 0 0,0 1 0 0 0,1 0 0 0 0,-1 0 0 0 0,0-1 0 0 0,0 1 0 0 0,0 0 0 0 0,0 0 0 0 0,0 0 0 0 0,0 0 0 0 0,0 0 0 0 0,0 1 0 0 0,0-1 0 0 0,-1 0 0 0 0,1 0 0 0 0,0 1 0 0 0,-1-1 0 0 0,1 1 0 0 0,0-1 0 0 0,-1 1 0 0 0,1 0 0 0 0,-3-1 0 0 0,-9 2 186 0 0,1 1 0 0 0,0 0 1 0 0,0 1-1 0 0,0 0 0 0 0,0 0 0 0 0,0 2 0 0 0,1 0 1 0 0,0 0-1 0 0,0 1 0 0 0,-15 9 0 0 0,23-14-178 0 0,3-1-11 0 0,-1 1 0 0 0,0-1 0 0 0,1 1 0 0 0,-1-1-1 0 0,0 0 1 0 0,1 1 0 0 0,-1-1 0 0 0,1 1 0 0 0,-1-1 0 0 0,0 1 0 0 0,1 0 0 0 0,-1-1-1 0 0,1 1 1 0 0,0-1 0 0 0,-1 1 0 0 0,1 0 0 0 0,-1-1 0 0 0,1 1 0 0 0,0 0-1 0 0,0 0 1 0 0,-1-1 0 0 0,1 2 0 0 0,-1 0-334 0 0,3-1-138 0 0,2 1 416 0 0,0-1-1 0 0,0 1 1 0 0,0-1 0 0 0,0 0 0 0 0,1 0-1 0 0,-1 0 1 0 0,0-1 0 0 0,9 1-1 0 0,39-4-434 0 0,-27 1 406 0 0,13-1 337 0 0,-1-2 0 0 0,0-1 0 0 0,39-13 0 0 0,-19 1 249 0 0,64-29 0 0 0,-107 41-498 0 0,25-6 0 0 0,-39 12 0 0 0,0 0 0 0 0,0 0 0 0 0,0 0 0 0 0,0 0 0 0 0,0 0 0 0 0,0-1 0 0 0,0 1 0 0 0,0 0 0 0 0,0 0 0 0 0,1 0 0 0 0,-1 0 0 0 0,0 0 0 0 0,0 0 0 0 0,0 0 0 0 0,0 0 0 0 0,0 0 0 0 0,0 0 0 0 0,0 0 0 0 0,0 0 0 0 0,1 0 0 0 0,-1 0 0 0 0,0 0 0 0 0,0 0 0 0 0,0 0 0 0 0,0 0 0 0 0,0 0 0 0 0,0 0 0 0 0,0 0 0 0 0,0 0 0 0 0,1 0 0 0 0,-1 0 0 0 0,0 0 0 0 0,0 0 0 0 0,0 0 0 0 0,0 0 0 0 0,0 0 0 0 0,0 1 0 0 0,0-1 0 0 0,0 0 0 0 0,0 0 0 0 0,0 0 0 0 0,0 0 0 0 0,1 0 0 0 0,-1 0 0 0 0,0 0 0 0 0,0 0 0 0 0,0 0 0 0 0,0 0 0 0 0,0 1 0 0 0,0-1 0 0 0,0 0 0 0 0,0 0 0 0 0,0 0 0 0 0,0 0 0 0 0,0 0 0 0 0,0 0 0 0 0,0 0 0 0 0,0 0 0 0 0,0 1 0 0 0,0-1 0 0 0,-6 8 0 0 0,-10 8 0 0 0,3-5 0 0 0,1 0 0 0 0,0 1 0 0 0,0 1 0 0 0,-12 18 0 0 0,19-23 0 0 0,0 0 0 0 0,0 0 0 0 0,1 0 0 0 0,0 0 0 0 0,1 1 0 0 0,0 0 0 0 0,0-1 0 0 0,1 1 0 0 0,-3 17 0 0 0,5-17 0 0 0,0-8 0 0 0,0 0 0 0 0,0 0 0 0 0,0 0 0 0 0,0-1 0 0 0,0 1 0 0 0,1 0 0 0 0,-1 0 0 0 0,0-1 0 0 0,0 1 0 0 0,1 0 0 0 0,-1 0 0 0 0,0-1 0 0 0,1 1 0 0 0,-1 0 0 0 0,1-1 0 0 0,-1 1 0 0 0,0 0 0 0 0,1-1 0 0 0,0 1 0 0 0,-1-1 0 0 0,1 1 0 0 0,-1-1 0 0 0,1 1 0 0 0,0-1 0 0 0,-1 1 0 0 0,1-1 0 0 0,0 0 0 0 0,0 1 0 0 0,-1-1 0 0 0,2 0 0 0 0,0 1 0 0 0,2 0 0 0 0,-1 0 0 0 0,1 0 0 0 0,-1-1 0 0 0,0 0 0 0 0,1 1 0 0 0,-1-1 0 0 0,1 0 0 0 0,-1-1 0 0 0,0 1 0 0 0,1-1 0 0 0,5-1 0 0 0,37-13 0 0 0,28-17 0 0 0,-64 26 0 0 0,1 0 0 0 0,-1-1 0 0 0,-1-1 0 0 0,1 1 0 0 0,-1-1 0 0 0,-1-1 0 0 0,1 1 0 0 0,-1-2 0 0 0,7-10 0 0 0,-8 9 0 0 0,0-1 0 0 0,-1-1 0 0 0,0 1 0 0 0,-1-1 0 0 0,-1 0 0 0 0,0 0 0 0 0,0 0 0 0 0,-1-1 0 0 0,1-26 0 0 0,-3 38 0 0 0,-1-1 0 0 0,0 1 0 0 0,0-1 0 0 0,0 1 0 0 0,0-1 0 0 0,0 1 0 0 0,-1-1 0 0 0,1 1 0 0 0,-1-1 0 0 0,0 1 0 0 0,0-1 0 0 0,1 1 0 0 0,-1 0 0 0 0,-1 0 0 0 0,1-1 0 0 0,0 1 0 0 0,-1 0 0 0 0,1 0 0 0 0,-1 0 0 0 0,1 0 0 0 0,-1 0 0 0 0,-3-2 0 0 0,1 2 0 0 0,1 0 0 0 0,-1 0 0 0 0,1 1 0 0 0,-1-1 0 0 0,0 1 0 0 0,0 0 0 0 0,1 0 0 0 0,-1 0 0 0 0,0 1 0 0 0,0-1 0 0 0,0 1 0 0 0,0 0 0 0 0,-7 0 0 0 0,3 1 0 0 0,0 0 0 0 0,0 1 0 0 0,-11 3 0 0 0,16-4 0 0 0,0 0 0 0 0,0 0 0 0 0,0 0 0 0 0,0 1 0 0 0,0-1 0 0 0,1 1 0 0 0,-1-1 0 0 0,0 1 0 0 0,1 0 0 0 0,-1 0 0 0 0,-2 4 0 0 0,4-4-9 0 0,0-1 0 0 0,0 0 0 0 0,1 0 0 0 0,-1 0 0 0 0,1 0 0 0 0,-1 1 0 0 0,1-1 1 0 0,-1 0-1 0 0,1 1 0 0 0,0-1 0 0 0,0 0 0 0 0,0 1 0 0 0,-1-1 0 0 0,1 0 0 0 0,0 1 0 0 0,1-1 0 0 0,-1 0 0 0 0,0 1 0 0 0,0-1 0 0 0,1 0 0 0 0,-1 1 0 0 0,0-1 0 0 0,1 0 0 0 0,0 0 0 0 0,-1 1 1 0 0,1-1-1 0 0,0 0 0 0 0,-1 0 0 0 0,1 0 0 0 0,0 0 0 0 0,0 0 0 0 0,0 0 0 0 0,0 0 0 0 0,2 1 0 0 0,0 2-61 0 0,1-1-1 0 0,1 0 1 0 0,-1 0 0 0 0,0-1-1 0 0,1 1 1 0 0,-1-1-1 0 0,10 3 1 0 0,22 4-287 0 0,1-2-1 0 0,50 4 1 0 0,-61-8 313 0 0,-17-2 44 0 0,-1 0 0 0 0,1 1 0 0 0,-1-1 0 0 0,1 2 0 0 0,-1-1 0 0 0,0 1 0 0 0,0 1 0 0 0,0 0 0 0 0,12 8 0 0 0,-12-4 0 0 0,-6-4 65 0 0,-1-1 0 0 0,1 0 0 0 0,-1 1 0 0 0,0-1 0 0 0,0 1 0 0 0,0-1 1 0 0,-1 1-1 0 0,1 0 0 0 0,-1-1 0 0 0,0 1 0 0 0,0 0 0 0 0,0-1 0 0 0,0 1 0 0 0,-2 4 0 0 0,2-4 18 0 0,-1 0 1 0 0,-1 1-1 0 0,1-1 0 0 0,0 0 1 0 0,-1 0-1 0 0,0 0 0 0 0,0 0 1 0 0,0 0-1 0 0,-1 0 0 0 0,1-1 1 0 0,-5 6-1 0 0,6-8-69 0 0,1-1-14 0 0,0 1 0 0 0,-1-1 0 0 0,1 0 0 0 0,0 1 0 0 0,-1-1 0 0 0,1 1 0 0 0,0-1 0 0 0,-1 0 0 0 0,1 1 0 0 0,0-1 0 0 0,-1 0 1 0 0,1 0-1 0 0,-1 1 0 0 0,1-1 0 0 0,-1 0 0 0 0,1 0 0 0 0,-1 0 0 0 0,1 1 0 0 0,-1-1 0 0 0,1 0 0 0 0,-1 0 0 0 0,1 0 0 0 0,-1 0 1 0 0,1 0-1 0 0,-1 0 0 0 0,1 0 0 0 0,-1 0 0 0 0,1 0 0 0 0,-1 0 0 0 0,0-1 0 0 0,-7 0 0 0 0,3-5 0 0 0,5 4 0 0 0,0 0 0 0 0,0 0 0 0 0,0 1 0 0 0,0-1 0 0 0,0 0 0 0 0,1 0 0 0 0,-1 0 0 0 0,1 0 0 0 0,-1 0 0 0 0,1 0 0 0 0,0 0 0 0 0,0 1 0 0 0,0-1 0 0 0,0 0 0 0 0,0 1 0 0 0,0-1 0 0 0,1 0 0 0 0,-1 1 0 0 0,2-2 0 0 0,8-12 0 0 0,-2-3-29 0 0,2 0 1 0 0,0 1-1 0 0,1 0 0 0 0,1 0 1 0 0,0 1-1 0 0,1 1 0 0 0,1 1 1 0 0,1 0-1 0 0,0 0 0 0 0,0 2 1 0 0,1 0-1 0 0,1 1 0 0 0,19-9 1 0 0,-32 18-257 0 0,1 0 0 0 0,-1 0 0 0 0,1 1-1 0 0,9-1 1 0 0,-15 2 278 0 0,1-1-1 0 0,0 1 0 0 0,-1 0 1 0 0,1 0-1 0 0,0 0 0 0 0,-1 0 1 0 0,1 0-1 0 0,0 0 1 0 0,0 0-1 0 0,-1 0 0 0 0,1 0 1 0 0,0 1-1 0 0,-1-1 0 0 0,1 0 1 0 0,0 0-1 0 0,-1 1 0 0 0,1-1 1 0 0,0 0-1 0 0,0 1 0 0 0,0 5-5 0 0,-1-6 14 0 0,3 8-1 0 0,-2-5 0 0 0,0 1 0 0 0,0 0 0 0 0,0-1 0 0 0,1 1 0 0 0,-1-1 0 0 0,1 1 0 0 0,0-1 0 0 0,0 0 0 0 0,4 5 0 0 0,-5-8 0 0 0,-1 1 0 0 0,1 0 0 0 0,-1 0 0 0 0,1 0 0 0 0,0 0 0 0 0,0 0 0 0 0,0 0 0 0 0,-1 0 0 0 0,1 0 0 0 0,0-1 0 0 0,0 1 0 0 0,0 0 0 0 0,0-1 0 0 0,0 1 0 0 0,0-1 0 0 0,1 1 0 0 0,-1-1 0 0 0,0 1 0 0 0,0-1 0 0 0,0 0 0 0 0,0 0 0 0 0,2 1 0 0 0,1-1 0 0 0,2 1 0 0 0,1 0 0 0 0,0-1 0 0 0,0 1 0 0 0,-1-1 0 0 0,1-1 0 0 0,0 0 0 0 0,9-1 0 0 0,-16 2 0 0 0,1-1 0 0 0,-1 1 0 0 0,1 0 0 0 0,-1 0 0 0 0,0 0 0 0 0,1 0 0 0 0,-1 0 0 0 0,1 0 0 0 0,-1 0 0 0 0,1-1 0 0 0,-1 1 0 0 0,0 0 0 0 0,1 0 0 0 0,-1-1 0 0 0,0 1 0 0 0,1 0 0 0 0,-1-1 0 0 0,0 1 0 0 0,1 0 0 0 0,-1-1 0 0 0,0 1 0 0 0,0 0 0 0 0,1-1 0 0 0,-2-3 0 0 0,2 3 0 0 0,0 0 0 0 0,-1 0 0 0 0,1 0 0 0 0,0 0 0 0 0,0 0 0 0 0,0 0 0 0 0,0 0 0 0 0,0 0 0 0 0,0 0 0 0 0,0 1 0 0 0,0-1 0 0 0,0 0 0 0 0,1 1 0 0 0,-1-1 0 0 0,0 1 0 0 0,0-1 0 0 0,3 1 0 0 0,1-2 0 0 0,-7 5 0 0 0,-1 0 0 0 0,0 1 0 0 0,1-1 0 0 0,0 1 0 0 0,0-1 0 0 0,-2 6 0 0 0,-17 35 0 0 0,-2-1 0 0 0,15-29 0 0 0,-13 29 0 0 0,19-39 0 0 0,1 0 0 0 0,0 0 0 0 0,0 0 0 0 0,0 0 0 0 0,0 1 0 0 0,1-1 0 0 0,-1 0 0 0 0,1 0 0 0 0,0 1 0 0 0,0-1 0 0 0,1 0 0 0 0,0 5 0 0 0,0-8 0 0 0,0 1 0 0 0,-1-1 0 0 0,1 0 0 0 0,0 0 0 0 0,0 1 0 0 0,0-1 0 0 0,0 0 0 0 0,0 0 0 0 0,0 0 0 0 0,0 0 0 0 0,0 0 0 0 0,0 0 0 0 0,1-1 0 0 0,-1 1 0 0 0,0 0 0 0 0,1 0 0 0 0,-1-1 0 0 0,0 1 0 0 0,1-1 0 0 0,-1 0 0 0 0,3 1 0 0 0,2 1 0 0 0,-1-1 0 0 0,1 0 0 0 0,11 0 0 0 0,-11-2 146 0 0,0 0-1 0 0,0-1 1 0 0,0 1 0 0 0,-1-1-1 0 0,1 0 1 0 0,-1-1-1 0 0,1 1 1 0 0,9-7 0 0 0,11-4 370 0 0,-13 7-496 0 0,-1-1-1 0 0,1 0 1 0 0,-1-1 0 0 0,-1 0 0 0 0,0-1 0 0 0,0 0 0 0 0,11-12-1 0 0,0-3-16 0 0,-2-1-1 0 0,19-28 0 0 0,-29 36-2 0 0,-1 1 0 0 0,0-1 0 0 0,-1-1 0 0 0,-1 1 0 0 0,6-24 0 0 0,-11 30 0 0 0,-3 5 0 0 0,-5 7 0 0 0,4 0 0 0 0,0 1 0 0 0,0-1 0 0 0,0 1 0 0 0,0 0 0 0 0,0 0 0 0 0,0 0 0 0 0,1 0 0 0 0,-1 0 0 0 0,1 0 0 0 0,-1 0 0 0 0,1 0 0 0 0,0 1 0 0 0,0-1 0 0 0,0 0 0 0 0,0 1 0 0 0,0-1 0 0 0,0 1 0 0 0,1-1 0 0 0,-1 1 0 0 0,1 0 0 0 0,0-1 0 0 0,0 1 0 0 0,0-1 0 0 0,0 1 0 0 0,0-1 0 0 0,1 1 0 0 0,-1 0 0 0 0,1-1 0 0 0,1 4 0 0 0,-2-4 0 0 0,1-1 0 0 0,0 1 0 0 0,0-1 0 0 0,0 1 0 0 0,0-1 0 0 0,0 1 0 0 0,0-1 0 0 0,0 0 0 0 0,0 1 0 0 0,0-1 0 0 0,1 0 0 0 0,-1 0 0 0 0,1 0 0 0 0,2 1 0 0 0,1 2 0 0 0,1-1-1 0 0,-1 1 0 0 0,1-1-1 0 0,-1-1 1 0 0,1 1 0 0 0,0-1 0 0 0,0 0 0 0 0,0 0-1 0 0,0-1 1 0 0,0 0 0 0 0,0 0 0 0 0,1 0 0 0 0,-1-1-1 0 0,0 0 1 0 0,7 0 0 0 0,-6-1 9 0 0,0 1-1 0 0,0-2 1 0 0,0 1-1 0 0,1-1 1 0 0,-1 0-1 0 0,-1 0 1 0 0,1 0-1 0 0,0-1 1 0 0,-1-1-1 0 0,1 1 1 0 0,9-7-1 0 0,-15 9 364 0 0,-1 1 117 0 0,3-3-12 0 0,0 1-36 0 0,-4-8-239 0 0,-3 1-201 0 0,4 8 0 0 0,0 1 0 0 0,0-1 0 0 0,0 1 0 0 0,0-1 0 0 0,0 1 0 0 0,-1-1 0 0 0,1 1 0 0 0,0-1 0 0 0,0 1 0 0 0,-1-1 0 0 0,1 1 0 0 0,0 0 0 0 0,-1-1 0 0 0,1 1 0 0 0,0-1 0 0 0,-1 1 0 0 0,1 0 0 0 0,0-1 0 0 0,-1 1 0 0 0,1 0 0 0 0,-1 0 0 0 0,1-1 0 0 0,-1 1 0 0 0,1 0 0 0 0,-1 0 0 0 0,1 0 0 0 0,-1 0 0 0 0,1-1 0 0 0,-1 1 0 0 0,1 0 0 0 0,-1 0 0 0 0,-1 0 0 0 0,-4-3-133 0 0,4 3-563 0 0,2 0-414 0 0,-7 1-26 0 0,3-1-6657 0 0,-3-1-1195 0 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3:03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36 404 15663 0 0,'0'0'356'0'0,"-8"-3"476"0"0,6 1-712 0 0,0 1-1 0 0,0 0 1 0 0,0-1-1 0 0,0 1 1 0 0,0-1-1 0 0,0 0 1 0 0,1 1 0 0 0,-1-1-1 0 0,1 0 1 0 0,-1 0-1 0 0,1 0 1 0 0,0 0-1 0 0,0 0 1 0 0,0-1-1 0 0,-2-3 1 0 0,2 4 327 0 0,1 0-195 0 0,1 1 0 0 0,-1-1 0 0 0,0 0 0 0 0,0 0 0 0 0,1 0 0 0 0,-1 0 0 0 0,1 1 0 0 0,-1-1 0 0 0,1 0 0 0 0,1-2-1 0 0,0 0 154 0 0,9-19 466 0 0,0 1 1 0 0,1 0-1 0 0,2 1 0 0 0,0 0 1 0 0,21-22-1 0 0,-16 21-871 0 0,1 1 0 0 0,0 1 0 0 0,2 1 0 0 0,0 0 0 0 0,2 2 0 0 0,25-14 0 0 0,-43 27 37 0 0,0 1 0 0 0,0 0 0 0 0,1 0 0 0 0,-1 0 0 0 0,1 1-1 0 0,0 0 1 0 0,0 0 0 0 0,0 1 0 0 0,0 0 0 0 0,0 0 0 0 0,11 0 0 0 0,-17 2 25 0 0,0-1 1 0 0,0 1 0 0 0,-1 0-1 0 0,1-1 1 0 0,0 1-1 0 0,0 0 1 0 0,-1 0 0 0 0,1-1-1 0 0,-1 1 1 0 0,1 0-1 0 0,-1 0 1 0 0,1 0 0 0 0,-1 0-1 0 0,1 0 1 0 0,-1 0-1 0 0,0 0 1 0 0,1 0 0 0 0,-1 0-1 0 0,0 0 1 0 0,0 0 0 0 0,0 0-1 0 0,0 1 1 0 0,1 6-47 0 0,-1 1 1 0 0,0 0 0 0 0,0-1-1 0 0,-1 1 1 0 0,0 0-1 0 0,-1-1 1 0 0,0 1 0 0 0,-4 12-1 0 0,-5 7-7 0 0,-17 31 0 0 0,13-30-11 0 0,6-12 2 0 0,-14 20 0 0 0,14-25 0 0 0,2 0 0 0 0,0 0 0 0 0,0 0 0 0 0,-5 15 0 0 0,52-62 0 0 0,-7 6 0 0 0,-1 0 0 0 0,31-37 0 0 0,-51 53 0 0 0,0 0 0 0 0,2 1 0 0 0,0 0 0 0 0,17-11 0 0 0,-3 5 0 0 0,42-20 0 0 0,-63 35 0 0 0,-1 0 0 0 0,1 1 0 0 0,-1-1 0 0 0,1 1 0 0 0,8-1 0 0 0,-5 4 0 0 0,-9 0 0 0 0,0 0 0 0 0,-1 0 0 0 0,1 0 0 0 0,0 0 0 0 0,0 0 0 0 0,0 0 0 0 0,-1 1 0 0 0,1-1 0 0 0,0 0 0 0 0,-1 0 0 0 0,0 1 0 0 0,1-1 0 0 0,-1 0 0 0 0,1 0 0 0 0,-1 1 0 0 0,0-1 0 0 0,0 0 0 0 0,0 1 0 0 0,0 1 0 0 0,-3 31 0 0 0,2-27 0 0 0,-5 24-112 0 0,3-19-48 0 0,1-1 1 0 0,1 1-1 0 0,-1 15 1 0 0,2-23 113 0 0,1 0 1 0 0,-1 0 0 0 0,1 0 0 0 0,0 0-1 0 0,-1-1 1 0 0,2 1 0 0 0,-1 0 0 0 0,0 0-1 0 0,1-1 1 0 0,0 1 0 0 0,0-1 0 0 0,0 1-1 0 0,5 5 1 0 0,-5-7 25 0 0,0 0 1 0 0,0 0-1 0 0,0-1 1 0 0,0 1-1 0 0,0-1 0 0 0,1 1 1 0 0,-1-1-1 0 0,1 0 0 0 0,-1 0 1 0 0,1 0-1 0 0,0 0 0 0 0,-1 0 1 0 0,1-1-1 0 0,0 1 1 0 0,-1-1-1 0 0,1 0 0 0 0,0 1 1 0 0,0-1-1 0 0,-1 0 0 0 0,1-1 1 0 0,5 0-1 0 0,0-1-5 0 0,0 1 0 0 0,0-2 0 0 0,0 1 0 0 0,-1-1-1 0 0,1 0 1 0 0,8-6 0 0 0,-9 5 25 0 0,0-1 0 0 0,0 0 0 0 0,-1-1 0 0 0,0 1 0 0 0,10-12 0 0 0,25-37 0 0 0,-7 8 0 0 0,15-6 64 0 0,-48 51 273 0 0,-5 17 646 0 0,-30 69-1760 0 0,-9 18 306 0 0,10-23 335 0 0,4-10 136 0 0,13-36 0 0 0,-17 61 0 0 0,19-45 0 0 0,-18 82 0 0 0,31-127 0 0 0,7-51 0 0 0,-6 31 122 0 0,1 1 1 0 0,1 0-1 0 0,1 0 1 0 0,0 0-1 0 0,7-19 0 0 0,31-68 971 0 0,-22 59-928 0 0,5-15-165 0 0,62-102 0 0 0,-70 135 0 0 0,1 0 0 0 0,0 2 0 0 0,2 0 0 0 0,1 1 0 0 0,0 1 0 0 0,34-26 0 0 0,-41 37 26 0 0,-4 2 87 0 0,0 0 0 0 0,0 1 0 0 0,0 0 0 0 0,1 1 1 0 0,0 0-1 0 0,0 0 0 0 0,20-6 0 0 0,-24 10 11 0 0,-1 0 0 0 0,1 0 0 0 0,0 0 0 0 0,-1 1 0 0 0,1 0 0 0 0,0 0 0 0 0,-1 0 0 0 0,12 3 1 0 0,-13-2-251 0 0,0 0 0 0 0,-1 0 1 0 0,1 1-1 0 0,0 0 1 0 0,-1 0-1 0 0,1 0 0 0 0,-1 0 1 0 0,0 0-1 0 0,0 1 1 0 0,0-1-1 0 0,0 1 1 0 0,0 0-1 0 0,4 6 0 0 0,-2-3 203 0 0,-1 0 0 0 0,0 0 0 0 0,0 1 0 0 0,-1 0 0 0 0,0 0 0 0 0,0 0 0 0 0,0 0 1 0 0,-1 0-1 0 0,3 14 0 0 0,-4-15-136 0 0,-1-1 0 0 0,0 0 0 0 0,0 0 1 0 0,0 0-1 0 0,-1 0 0 0 0,1 1 1 0 0,-1-1-1 0 0,0 0 0 0 0,-1 0 0 0 0,1 0 1 0 0,-1 0-1 0 0,0-1 0 0 0,0 1 0 0 0,-1 0 1 0 0,-3 5-1 0 0,3-6 206 0 0,-1 0-1 0 0,1 1 1 0 0,-1-1 0 0 0,0 0-1 0 0,0-1 1 0 0,0 1-1 0 0,-1-1 1 0 0,1 0 0 0 0,-1 0-1 0 0,0 0 1 0 0,-9 3-1 0 0,6-3-96 0 0,0-1-1 0 0,0 0 0 0 0,0 0 0 0 0,0 0 0 0 0,0-1 0 0 0,-1-1 1 0 0,-9 0-1 0 0,2-1-342 0 0,0-1 1 0 0,1 0-1 0 0,0-1 1 0 0,-1-1-1 0 0,1 0 1 0 0,0-1-1 0 0,1-1 1 0 0,-15-8-1 0 0,20 10-149 0 0,1-1 0 0 0,0-1-1 0 0,-9-7 1 0 0,12 9-479 0 0,0-1-1 0 0,1 1 1 0 0,0-1 0 0 0,-1 0-1 0 0,-5-11 1 0 0,4 3-1126 0 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3:04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158 162 15663 0 0,'0'0'356'0'0,"1"-2"50"0"0,0-3-273 0 0,0 1 0 0 0,0-1 0 0 0,0 0 0 0 0,0 0 0 0 0,-1-8 0 0 0,3-17 1855 0 0,-2 28-974 0 0,-1 1-968 0 0,0 0 1 0 0,0 0 0 0 0,-1 0-1 0 0,1 0 1 0 0,0-1 0 0 0,0 1 0 0 0,-1 0-1 0 0,1 0 1 0 0,-1 0 0 0 0,1 0 0 0 0,-1 0-1 0 0,1 0 1 0 0,-1 0 0 0 0,0 0 0 0 0,1 0-1 0 0,-1 0 1 0 0,0 0 0 0 0,0 0-1 0 0,0 1 1 0 0,0-1 0 0 0,0 0 0 0 0,1 0-1 0 0,-3 0 1 0 0,2 1 73 0 0,-1-1 1 0 0,1 1-1 0 0,-1 0 0 0 0,1 0 1 0 0,-1 0-1 0 0,1 0 0 0 0,-1 0 1 0 0,0 0-1 0 0,1 0 0 0 0,-1 0 1 0 0,1 1-1 0 0,-1-1 0 0 0,1 0 1 0 0,-4 2-1 0 0,-2 1 283 0 0,1 1-1 0 0,-1-1 1 0 0,1 1 0 0 0,-1 1-1 0 0,-10 9 1 0 0,4-2-403 0 0,-23 28 0 0 0,33-36 0 0 0,0 0 0 0 0,0 1 0 0 0,0-1 0 0 0,0 1 0 0 0,1 0 0 0 0,0 0 0 0 0,0 0 0 0 0,0 0 0 0 0,1 1 0 0 0,-2 10 0 0 0,4-2 0 0 0,3-10 0 0 0,-3-3 0 0 0,1 1 20 0 0,0 0 0 0 0,-1 0 0 0 0,1 0 0 0 0,0-1 0 0 0,0 1 0 0 0,0-1 0 0 0,0 1 0 0 0,1-1 0 0 0,-1 0 0 0 0,0 0 0 0 0,1 0 0 0 0,-1 0 0 0 0,0 0 0 0 0,1 0 0 0 0,4 0 0 0 0,-3-1 58 0 0,1 1 1 0 0,-1-1-1 0 0,0-1 0 0 0,0 1 0 0 0,0-1 0 0 0,1 0 1 0 0,-1 0-1 0 0,8-2 0 0 0,-4-1 50 0 0,1 0 0 0 0,0-1 0 0 0,-1 0 0 0 0,0 0 0 0 0,0 0 0 0 0,-1-1 0 0 0,13-13 0 0 0,-17 16-125 0 0,43-50 613 0 0,-42 46-499 0 0,1 0 1 0 0,-1-1-1 0 0,0 1 0 0 0,0-1 1 0 0,-1 0-1 0 0,3-9 0 0 0,-3 8 19 0 0,-2 7-117 0 0,0-1-1 0 0,0 1 1 0 0,0-1 0 0 0,-1 1 0 0 0,1-1 0 0 0,-1 1 0 0 0,1-1 0 0 0,-1 0 0 0 0,0 1 0 0 0,0-1 0 0 0,0 0-1 0 0,-1 1 1 0 0,1-1 0 0 0,-1 1 0 0 0,1-1 0 0 0,-1 0 0 0 0,0 1 0 0 0,0 0 0 0 0,0-1 0 0 0,0 1-1 0 0,0-1 1 0 0,0 1 0 0 0,-1 0 0 0 0,-1-3 0 0 0,2 4-45 0 0,0 1 1 0 0,0-1-1 0 0,0 0 1 0 0,0 0-1 0 0,0 1 0 0 0,-1-1 1 0 0,1 1-1 0 0,0-1 0 0 0,0 1 1 0 0,0-1-1 0 0,0 1 0 0 0,-1 0 1 0 0,1-1-1 0 0,0 1 1 0 0,0 0-1 0 0,-1 0 0 0 0,1 0 1 0 0,0 0-1 0 0,-1 0 0 0 0,1 0 1 0 0,-2 1-1 0 0,-26 6-794 0 0,18-2-42 0 0,1-1 0 0 0,0 2-1 0 0,-11 7 1 0 0,1 1-6089 0 0,5-4-761 0 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3:04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71 21191 0 0,'4'-4'302'0'0,"0"1"-1"0"0,0 1 0 0 0,0-1 1 0 0,0 1-1 0 0,6-4 0 0 0,-6 5-226 0 0,0-1-1 0 0,-1-1 0 0 0,1 1 0 0 0,0 0 1 0 0,-1-1-1 0 0,6-5 0 0 0,8-11 1762 0 0,-16 18-823 0 0,-1 1-59 0 0,0 0-289 0 0,0 0-121 0 0,0 0-28 0 0,0 0-508 0 0,0 0-1 0 0,0 0 1 0 0,0 0 0 0 0,0 0 0 0 0,0 0-1 0 0,0 0 1 0 0,-1 0 0 0 0,1 0-1 0 0,0 0 1 0 0,0 0 0 0 0,0 0-1 0 0,0 0 1 0 0,0 0 0 0 0,0 0 0 0 0,0 0-1 0 0,-1 0 1 0 0,1 0 0 0 0,0 0-1 0 0,0 0 1 0 0,0 0 0 0 0,0 0-1 0 0,0 0 1 0 0,0 0 0 0 0,0-1 0 0 0,0 1-1 0 0,0 0 1 0 0,0 0 0 0 0,-1 0-1 0 0,1 0 1 0 0,0 0 0 0 0,0 0-1 0 0,0 0 1 0 0,0 0 0 0 0,0 0 0 0 0,0 0-1 0 0,0-1 1 0 0,0 1 0 0 0,0 0-1 0 0,0 0 1 0 0,0 0 0 0 0,0 0-1 0 0,0 0 1 0 0,0 0 0 0 0,0 0 0 0 0,0-1-1 0 0,-2-2 184 0 0,-9 0-120 0 0,8 3-71 0 0,0 0 0 0 0,-1 1 0 0 0,1-1 0 0 0,1 1 0 0 0,-1 0 0 0 0,0-1 0 0 0,0 1 0 0 0,0 1 0 0 0,-5 2 0 0 0,-23 15 0 0 0,9-3 0 0 0,-38 38 0 0 0,49-43 0 0 0,1 1 0 0 0,0 0 0 0 0,1 0 0 0 0,-15 28 0 0 0,18-29 0 0 0,6-10 0 0 0,-1-1 0 0 0,1 0 0 0 0,0 0 0 0 0,0 1 0 0 0,0-1 0 0 0,-1 0 0 0 0,1 0 0 0 0,0 1 0 0 0,0-1 0 0 0,0 0 0 0 0,0 1 0 0 0,0-1 0 0 0,0 0 0 0 0,0 1 0 0 0,0-1 0 0 0,0 0 0 0 0,0 1 0 0 0,0-1 0 0 0,0 0 0 0 0,0 1 0 0 0,0-1 0 0 0,0 0 0 0 0,0 1 0 0 0,0-1 0 0 0,0 0 0 0 0,1 1 0 0 0,0 5 0 0 0,-1-5 0 0 0,0 0 0 0 0,0-1 0 0 0,0 1 0 0 0,0-1 0 0 0,0 1 0 0 0,0-1 0 0 0,0 1 0 0 0,1-1 0 0 0,-1 1 0 0 0,0 0 0 0 0,0-1 0 0 0,0 1 0 0 0,1-1 0 0 0,-1 1 0 0 0,0-1 0 0 0,1 1 0 0 0,-1-1 0 0 0,0 0 0 0 0,1 1 0 0 0,-1-1 0 0 0,1 1 0 0 0,-1-1 0 0 0,1 0 0 0 0,-1 1 0 0 0,0-1 0 0 0,1 0 0 0 0,-1 1 0 0 0,1-1 0 0 0,0 0 0 0 0,-1 0 0 0 0,1 1 0 0 0,1-1 0 0 0,0 1 0 0 0,1 0 0 0 0,0 0 0 0 0,0 0 0 0 0,0 0 0 0 0,0 0 0 0 0,0-1 0 0 0,0 0 0 0 0,0 1 0 0 0,0-1 0 0 0,0 0 0 0 0,0 0 0 0 0,0-1 0 0 0,0 1 0 0 0,0-1 0 0 0,0 1 0 0 0,5-3 0 0 0,3-1 0 0 0,0 0 0 0 0,-1-1 0 0 0,12-7 0 0 0,-13 7 0 0 0,0 1 0 0 0,0 0 0 0 0,1 0 0 0 0,-1 1 0 0 0,1 0 0 0 0,-1 1 0 0 0,1 0 0 0 0,18-1 0 0 0,-26 3 0 0 0,0 0 0 0 0,0 0 0 0 0,0 0 0 0 0,0 0 0 0 0,0 1 0 0 0,0-1 0 0 0,0 1 0 0 0,0 0 0 0 0,1 0 0 0 0,5 7 0 0 0,-7-6 0 0 0,0 1 0 0 0,0 0 0 0 0,0 0 0 0 0,0-1 0 0 0,0 1 0 0 0,-1 0 0 0 0,0 0 0 0 0,1 0 0 0 0,-1 0 0 0 0,0 0 0 0 0,-1 5 0 0 0,-7 36 0 0 0,5-36 0 0 0,-14 67 677 0 0,-4-2 1 0 0,-55 131-1 0 0,69-190-672 0 0,-1-1 0 0 0,0 1 0 0 0,-14 17 0 0 0,18-25-5 0 0,-1 0-1 0 0,-1-1 1 0 0,1 1-1 0 0,-1-1 1 0 0,0-1 0 0 0,0 1-1 0 0,0-1 1 0 0,0 0-1 0 0,-9 4 1 0 0,13-8 0 0 0,0 1 0 0 0,0-1 0 0 0,0 1 0 0 0,0-1 0 0 0,0 0 0 0 0,0 0 0 0 0,0 0 0 0 0,0 0 0 0 0,0 0 0 0 0,-4-1 0 0 0,4 0-291 0 0,1 0 1 0 0,-1-1-1 0 0,1 1 1 0 0,-1-1-1 0 0,1 1 1 0 0,-1-1-1 0 0,1 0 0 0 0,0 0 1 0 0,-1 1-1 0 0,1-1 1 0 0,0 0-1 0 0,1 0 0 0 0,-1 0 1 0 0,0 0-1 0 0,0 0 1 0 0,0-3-1 0 0,-5-12-4568 0 0,-2 4-4574 0 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3:05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17 191 11975 0 0,'0'0'267'0'0,"-1"-11"768"0"0,5-14 878 0 0,-4 22-1582 0 0,0 0 1 0 0,1 0 0 0 0,0 0 0 0 0,-1 1-1 0 0,1-1 1 0 0,0 0 0 0 0,0 0-1 0 0,2-3 1 0 0,8-20 2229 0 0,-10 22-2252 0 0,1 0 1 0 0,-1 0 0 0 0,1 0-1 0 0,0 0 1 0 0,0 0-1 0 0,6-7 1 0 0,4-6 254 0 0,-9 13-402 0 0,0 0-1 0 0,0 0 1 0 0,1 0-1 0 0,-1 0 1 0 0,1 1-1 0 0,-1 0 1 0 0,1 0-1 0 0,0 0 1 0 0,0 0 0 0 0,1 0-1 0 0,-1 1 1 0 0,5-3-1 0 0,-2 3-89 0 0,-6 2 299 0 0,-1 0 117 0 0,0 0 21 0 0,0 0-66 0 0,-4 10-388 0 0,0 0 1 0 0,-3 16 0 0 0,-1 1-58 0 0,-80 192 2 0 0,85-211 0 0 0,-1 1 0 0 0,1 0 0 0 0,1 0 0 0 0,0 0 0 0 0,-2 17 0 0 0,5-16 0 0 0,0-9 0 0 0,1 0 0 0 0,-1 0 0 0 0,0 0 0 0 0,0 0 0 0 0,1 0 0 0 0,-1 0 0 0 0,0 0 0 0 0,1 0 0 0 0,-1-1 0 0 0,1 1 0 0 0,-1-1 0 0 0,1 1 0 0 0,-1-1 0 0 0,1 0 0 0 0,-1 1 0 0 0,1-1 0 0 0,-1 0 0 0 0,1 0 0 0 0,0 0 0 0 0,1 0 0 0 0,3 0 0 0 0,0-1 0 0 0,0 1 0 0 0,0-1 0 0 0,7-3 0 0 0,-1 0 0 0 0,-1 0 0 0 0,0-1 0 0 0,0-1 0 0 0,-1 0 0 0 0,1 0 0 0 0,-1-1 0 0 0,-1-1 0 0 0,15-13 0 0 0,-4 1 0 0 0,-2-1 0 0 0,27-38 0 0 0,-32 40 0 0 0,16-40 0 0 0,-14 28 0 0 0,-10 21 6 0 0,-2 5-18 0 0,0 0 1 0 0,-1-1-1 0 0,0 0 0 0 0,0 1 1 0 0,3-13-1 0 0,-5 17-325 0 0,0 1-138 0 0,0 0-33 0 0,3 16-3733 0 0,-2-7 2209 0 0,0-1-15 0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3:06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187 128 17503 0 0,'0'0'399'0'0,"2"-9"961"0"0,-1 7-1351 0 0,-1 1-1 0 0,1-1 1 0 0,-1 1 0 0 0,0 0 0 0 0,1-1-1 0 0,-1 1 1 0 0,0-1 0 0 0,0 1-1 0 0,0-1 1 0 0,0 1 0 0 0,0-1 0 0 0,0 1-1 0 0,-1-3 1 0 0,1 2 56 0 0,0 1-1 0 0,0-1 1 0 0,0 0 0 0 0,-1 0-1 0 0,2 1 1 0 0,-1-1-1 0 0,0 0 1 0 0,0 1 0 0 0,0-1-1 0 0,1 0 1 0 0,-1 1-1 0 0,1-1 1 0 0,0-2 0 0 0,1 1 268 0 0,0-1 0 0 0,-1 0 0 0 0,1 0 0 0 0,-1 1 0 0 0,0-1 0 0 0,-1 0 0 0 0,1 0 0 0 0,-1 0 0 0 0,1 0 0 0 0,-1 0 0 0 0,0 0 0 0 0,-1 0 0 0 0,0-5 0 0 0,1 9-294 0 0,0-1-1 0 0,0 1 0 0 0,0-1 1 0 0,-1 1-1 0 0,1-1 1 0 0,0 1-1 0 0,0-1 0 0 0,-1 1 1 0 0,1-1-1 0 0,0 1 1 0 0,-1-1-1 0 0,1 1 1 0 0,0-1-1 0 0,-1 1 0 0 0,1 0 1 0 0,-1-1-1 0 0,1 1 1 0 0,0 0-1 0 0,-1-1 1 0 0,1 1-1 0 0,-1 0 0 0 0,1 0 1 0 0,-1-1-1 0 0,0 1 1 0 0,1 0-1 0 0,-1 0 0 0 0,1 0 1 0 0,-1 0-1 0 0,1 0 1 0 0,-1 0-1 0 0,1 0 1 0 0,-1 0-1 0 0,0 0 0 0 0,1 0 1 0 0,-1 0-1 0 0,1 0 1 0 0,-2 0-1 0 0,-17 7 1166 0 0,0 2-1204 0 0,16-8 0 0 0,-1 1 0 0 0,1 0 0 0 0,-1 0 0 0 0,1 0 0 0 0,-1 0 0 0 0,1 0 0 0 0,0 0 0 0 0,0 1 0 0 0,0 0 0 0 0,-2 3 0 0 0,-2 4 0 0 0,0 0 0 0 0,1 0 0 0 0,-7 17 0 0 0,7-14 0 0 0,-1-1 0 0 0,-9 15 0 0 0,8-17 0 0 0,1 1 0 0 0,1 0 0 0 0,0 0 0 0 0,-6 15 0 0 0,10-22 0 0 0,0 1 0 0 0,1 0 0 0 0,0 0 0 0 0,0 0 0 0 0,0 0 0 0 0,1 0 0 0 0,0 0 0 0 0,-1 0 0 0 0,2 0 0 0 0,-1 0 0 0 0,1 0 0 0 0,0 0 0 0 0,2 9 0 0 0,-3-13 0 0 0,1 0 0 0 0,-1 0 0 0 0,1 0 0 0 0,-1 0 0 0 0,1 0 0 0 0,-1 0 0 0 0,1 0 0 0 0,0 0 0 0 0,-1 0 0 0 0,1 0 0 0 0,0 0 0 0 0,0 0 0 0 0,-1 0 0 0 0,1-1 0 0 0,0 1 0 0 0,0 0 0 0 0,0-1 0 0 0,0 1 0 0 0,0-1 0 0 0,0 1 0 0 0,0-1 0 0 0,1 1 0 0 0,-1-1 0 0 0,0 0 0 0 0,0 1 0 0 0,0-1 0 0 0,0 0 0 0 0,0 0 0 0 0,1 0 0 0 0,-1 0 0 0 0,0 0 0 0 0,2 0 0 0 0,-1 0 0 0 0,2-1 0 0 0,0 0 0 0 0,0 0 0 0 0,1 0 0 0 0,-1-1 0 0 0,0 1 0 0 0,-1-1 0 0 0,1 0 0 0 0,0 0 0 0 0,0 0 0 0 0,-1-1 0 0 0,5-3 0 0 0,11-6 0 0 0,-2 2 0 0 0,-1 0 0 0 0,22-17 0 0 0,-31 21 0 0 0,0 0 0 0 0,-1 0 0 0 0,1-1 0 0 0,-2 0 0 0 0,1 0 0 0 0,-1 0 0 0 0,6-12 0 0 0,9-15 0 0 0,-14 26 0 0 0,-1 0 0 0 0,-1-1 0 0 0,1 1 0 0 0,-1-1 0 0 0,3-11 0 0 0,-4 8 221 0 0,-1 7 23 0 0,-1 1 0 0 0,0-1-1 0 0,0 1 1 0 0,1-9 0 0 0,-11 26 268 0 0,3-6-416 0 0,-5 15-96 0 0,0-1 0 0 0,2 1 0 0 0,1 1 0 0 0,0 0 0 0 0,-5 29 0 0 0,12-48 0 0 0,1-1 0 0 0,-1 0 0 0 0,1 1 0 0 0,0-1 0 0 0,0 1 0 0 0,0-1 0 0 0,0 0 0 0 0,0 1 0 0 0,2 3 0 0 0,3 1 0 0 0,-3-7 0 0 0,-1 0 0 0 0,1 0 0 0 0,-1 0 0 0 0,1-1 0 0 0,-1 1 0 0 0,1 0 0 0 0,0-1 0 0 0,0 1 0 0 0,-1-1 0 0 0,1 0 0 0 0,0 1 0 0 0,0-1 0 0 0,-1 0 0 0 0,1 0 0 0 0,0 0 0 0 0,0 0 0 0 0,-1 0 0 0 0,1-1 0 0 0,2 0 0 0 0,3-1 0 0 0,0 0 0 0 0,-1-1 0 0 0,10-5 0 0 0,-2 2 0 0 0,-3 0 0 0 0,-1-1 0 0 0,0 1 0 0 0,0-2 0 0 0,-1 1 0 0 0,1-1 0 0 0,-2-1 0 0 0,1 0 0 0 0,-1 0 0 0 0,-1 0 0 0 0,12-20 0 0 0,-11 14 0 0 0,9-24 0 0 0,0 1 0 0 0,-17 37 0 0 0,13-29 0 0 0,-12 36 0 0 0,0 1 0 0 0,0 0 0 0 0,1 0 0 0 0,0-1 0 0 0,0 1 0 0 0,1-1 0 0 0,0 0 0 0 0,0 1 0 0 0,5 6 0 0 0,-4-6-64 0 0,-1-7-189 0 0,-1 0 1 0 0,0 0-1 0 0,0 0 0 0 0,0 0 0 0 0,0 0 1 0 0,4-1-1 0 0,-6 1 259 0 0,13-1-62 0 0,5 0-45 0 0,-18 1 149 0 0,1 0 0 0 0,-1 0 1 0 0,0 0-1 0 0,0 0 1 0 0,1 0-1 0 0,-1 0 1 0 0,0 0-1 0 0,1 0 0 0 0,-1 0 1 0 0,0 0-1 0 0,0 0 1 0 0,1 0-1 0 0,-1 0 1 0 0,0 0-1 0 0,0 0 1 0 0,1 0-1 0 0,-1 1 0 0 0,0-1 1 0 0,0 0-1 0 0,0 0 1 0 0,1 0-1 0 0,-1 1 1 0 0,0-1-1 0 0,0 0 0 0 0,0 0 1 0 0,1 0-1 0 0,-1 1 1 0 0,0-1-1 0 0,0 0 1 0 0,0 0-1 0 0,0 1 0 0 0,2 6-23 0 0,-1 0-1 0 0,-1 0 1 0 0,1 0-1 0 0,-1 1 1 0 0,-1-1-1 0 0,1 0 1 0 0,-1 0-1 0 0,-1 0 1 0 0,1 0-1 0 0,-5 13 1 0 0,-16 28 128 0 0,14-31-147 0 0,-9 25 0 0 0,7-17-67 0 0,7-21 14 0 0,1 1 1 0 0,0 0-1 0 0,0 0 0 0 0,1 0 1 0 0,-1 0-1 0 0,1 1 0 0 0,-1 5 0 0 0,4-10-79 0 0,-1-1-1 0 0,1 1 1 0 0,-1-1-1 0 0,1 1 1 0 0,0-1-1 0 0,-1 0 1 0 0,1 0-1 0 0,-1 0 0 0 0,1 0 1 0 0,2 0-1 0 0,3-2 113 0 0,0 0-1 0 0,1 0 1 0 0,-1-1-1 0 0,0 1 0 0 0,-1-2 1 0 0,1 1-1 0 0,0-1 1 0 0,-1 0-1 0 0,10-8 0 0 0,4-6 5 0 0,25-28-1 0 0,-16 15 13 0 0,-22 24-2 0 0,-1 0 0 0 0,1-1 0 0 0,-2 0 0 0 0,1 0 0 0 0,-1-1 0 0 0,-1 0 0 0 0,1 1 0 0 0,5-19 0 0 0,3 1 596 0 0,-8 18-316 0 0,-4 7 228 0 0,-1 1-65 0 0,-1 2-423 0 0,0 0 1 0 0,0 0 0 0 0,1 1-1 0 0,-1-1 1 0 0,0 0 0 0 0,1 0-1 0 0,-1 4 1 0 0,0 22-21 0 0,-2 1 0 0 0,-8 36 0 0 0,6-30-529 0 0,4-28 312 0 0,0 1 1 0 0,0-1 0 0 0,-1 0 0 0 0,0 0 0 0 0,-5 14-1 0 0,5-11-616 0 0,7-7 11 0 0,5-4-3993 0 0,-4-5 3280 0 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3:07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68 19351 0 0,'-16'-3'166'0'0,"-16"1"608"0"0,31 2-240 0 0,1 0-65 0 0,-2-2 31 0 0,-2 1-40 0 0,4-1 2796 0 0,4-3-3633 0 0,0 0 0 0 0,1 0 0 0 0,-1 0 0 0 0,1 1 1 0 0,0 0-1 0 0,0 0 0 0 0,0 0 0 0 0,1 1 0 0 0,0-1 0 0 0,11-4 1 0 0,1 1-1158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0:55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15663 0 0,'0'0'356'0'0,"0"0"50"0"0,0 0 20 0 0,0 0-42 0 0,3 0-112 0 0,14-2 1781 0 0,0 1 0 0 0,28-9-1 0 0,-7 3-174 0 0,-11 3-1360 0 0,-1 2 0 0 0,1 1 0 0 0,49 5 0 0 0,-68-3-446 0 0,-6-1 299 0 0,-2 0 117 0 0,0 0 21 0 0,0 0-66 0 0,1 2-294 0 0,-1 0-148 0 0,1 0 0 0 0,0 0-1 0 0,-1 0 1 0 0,0-1 0 0 0,1 1 0 0 0,-1 0 0 0 0,0 0-1 0 0,0 0 1 0 0,0 0 0 0 0,0 0 0 0 0,0 0 0 0 0,-1 0-1 0 0,1 0 1 0 0,-1 0 0 0 0,1 0 0 0 0,-1 0-1 0 0,0 0 1 0 0,1 0 0 0 0,-1-1 0 0 0,0 1 0 0 0,0 0-1 0 0,-1 0 1 0 0,1-1 0 0 0,-2 3 0 0 0,-5 5-2 0 0,-1 0 0 0 0,1-1 1 0 0,-11 8-1 0 0,6-5 0 0 0,7-6 1 0 0,-3 3 0 0 0,0 0 0 0 0,1 0 0 0 0,-12 15 0 0 0,18-21 0 0 0,0 1 0 0 0,1-1 0 0 0,-1 1 0 0 0,1 0 0 0 0,0 0 0 0 0,-1 0 0 0 0,1-1 0 0 0,1 1 0 0 0,-1 0 0 0 0,0 0 0 0 0,1 0 0 0 0,-1 0 0 0 0,1 0 0 0 0,0 0 0 0 0,0 1 0 0 0,0-1 0 0 0,0 0 0 0 0,2 6 0 0 0,-1-6 0 0 0,1 3 0 0 0,12 7 0 0 0,-3-5 0 0 0,0-1 0 0 0,1 0 0 0 0,-1 0 0 0 0,2-1 0 0 0,15 6 0 0 0,-28-12 0 0 0,3 1-215 0 0,-1 0 1 0 0,1 0-1 0 0,0 0 1 0 0,0 0-1 0 0,-1 0 0 0 0,1 0 1 0 0,0-1-1 0 0,0 1 1 0 0,0-1-1 0 0,4 0 0 0 0,-3 0-217 0 0,-2 0-591 0 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3:08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193 333 13823 0 0,'0'0'315'0'0,"0"0"45"0"0,0 0 21 0 0,2 0-49 0 0,0 0-298 0 0,-1-1-1 0 0,1 1 1 0 0,0-1-1 0 0,-1 1 0 0 0,0-1 1 0 0,1 0-1 0 0,-1 0 1 0 0,1 0-1 0 0,-1 0 1 0 0,0 0-1 0 0,0 0 1 0 0,1 0-1 0 0,-1 0 0 0 0,0 0 1 0 0,0-1-1 0 0,0 1 1 0 0,0 0-1 0 0,0-1 1 0 0,0-1-1 0 0,15-36 3264 0 0,-7 16-1227 0 0,3-1-1342 0 0,10-25 1549 0 0,-20 44-2112 0 0,-1 0-1 0 0,0 0 0 0 0,1 0 1 0 0,-2-1-1 0 0,1 1 0 0 0,-1 0 1 0 0,0-11-1 0 0,0-32 1276 0 0,-1 46-997 0 0,-4-2-294 0 0,-1 3-133 0 0,3 1-16 0 0,0 0 0 0 0,1 0 0 0 0,-1 0 0 0 0,0 1 0 0 0,0-1 0 0 0,1 1 0 0 0,-1-1 0 0 0,0 1 0 0 0,1 0 0 0 0,-1 0 0 0 0,0 1 0 0 0,1-1 0 0 0,-3 2 0 0 0,-5 3 0 0 0,0-1 0 0 0,0 1 0 0 0,0 0 0 0 0,1 1 0 0 0,0 0 0 0 0,1 0 0 0 0,-1 1 0 0 0,1 0 0 0 0,1 0 0 0 0,-10 14 0 0 0,5-7 0 0 0,-10 10 0 0 0,11-12 0 0 0,-1 0 0 0 0,2 1 0 0 0,0 0 0 0 0,0 0 0 0 0,-8 21 0 0 0,12-20 0 0 0,1 0 0 0 0,-5 25 0 0 0,9-37 0 0 0,1-2 0 0 0,0 0 0 0 0,0 0 0 0 0,-1 0 0 0 0,1 0 0 0 0,0 0 0 0 0,0 0 0 0 0,0 0 0 0 0,0 0 0 0 0,0 0 0 0 0,0 0 0 0 0,1 0 0 0 0,-1 0 0 0 0,0 0 0 0 0,1 0 0 0 0,-1 0 0 0 0,0 0 0 0 0,1 0 0 0 0,-1 0 0 0 0,1 0 0 0 0,-1 0 0 0 0,1 0 0 0 0,0 0 0 0 0,-1-1 0 0 0,1 1 0 0 0,0 0 0 0 0,1 1 0 0 0,6 4 0 0 0,-2-4 0 0 0,0 0 0 0 0,0-1 0 0 0,1 0 0 0 0,-1 0 0 0 0,0 0 0 0 0,0 0 0 0 0,1-1 0 0 0,-1 0 0 0 0,0-1 0 0 0,1 1 0 0 0,-1-1 0 0 0,0-1 0 0 0,0 1 0 0 0,0-1 0 0 0,0 0 0 0 0,0 0 0 0 0,0-1 0 0 0,9-5 0 0 0,0-1 0 0 0,-7 4 0 0 0,0 0 0 0 0,-1 0 0 0 0,1-1 0 0 0,-1 0 0 0 0,-1 0 0 0 0,1 0 0 0 0,9-13 0 0 0,-2-1 0 0 0,-9 13 0 0 0,1-1 0 0 0,-1 0 0 0 0,-1 0 0 0 0,1 0 0 0 0,5-16 0 0 0,-10 23 0 0 0,1-3 0 0 0,0 0 0 0 0,1 0 0 0 0,-1 0 0 0 0,1 0 0 0 0,0 0 0 0 0,0 0 0 0 0,4-5 0 0 0,-5 13 0 0 0,0 10 0 0 0,-4 17 0 0 0,0-14 0 0 0,-8 20 0 0 0,7-24 0 0 0,0 1 0 0 0,1-1 0 0 0,-2 17 0 0 0,5-29 0 0 0,-1-1 0 0 0,1 0 0 0 0,0 1 0 0 0,0-1 0 0 0,0 0 0 0 0,0 1 0 0 0,0-1 0 0 0,0 0 0 0 0,0 1 0 0 0,0-1 0 0 0,0 0 0 0 0,0 1 0 0 0,0-1 0 0 0,0 0 0 0 0,0 1 0 0 0,0-1 0 0 0,1 0 0 0 0,-1 1 0 0 0,0-1 0 0 0,0 0 0 0 0,0 1 0 0 0,0-1 0 0 0,1 0 0 0 0,-1 0 0 0 0,0 1 0 0 0,0-1 0 0 0,0 0 0 0 0,1 0 0 0 0,-1 1 0 0 0,0-1 0 0 0,1 0 0 0 0,-1 0 0 0 0,0 0 0 0 0,0 1 0 0 0,1-1 0 0 0,-1 0 0 0 0,0 0 0 0 0,1 0 0 0 0,-1 0 0 0 0,0 0 0 0 0,1 0 0 0 0,-1 0 0 0 0,0 0 0 0 0,1 0 0 0 0,-1 0 0 0 0,0 0 0 0 0,1 0 0 0 0,-1 0 0 0 0,0 0 0 0 0,1 0 0 0 0,-1 0 0 0 0,0 0 0 0 0,1 0 0 0 0,-1 0 0 0 0,0-1 0 0 0,1 1 0 0 0,3 0 0 0 0,1-1 0 0 0,-1 0 0 0 0,0 0 0 0 0,0 0 0 0 0,0-1 0 0 0,0 1 0 0 0,0-1 0 0 0,0 0 0 0 0,4-3 0 0 0,32-25 0 0 0,-30 22 0 0 0,4-5 0 0 0,21-24 0 0 0,-25 25 0 0 0,1 1 0 0 0,0 1 0 0 0,18-15 0 0 0,-9 10-9 0 0,-13 10 18 0 0,-1-1 0 0 0,1 2 0 0 0,1-1 0 0 0,-1 1 0 0 0,1 0 0 0 0,-1 1 0 0 0,1-1 0 0 0,11-1 0 0 0,-23 17 850 0 0,-11 19-339 0 0,11-25-421 0 0,0 1 1 0 0,1-1-1 0 0,0 1 1 0 0,0-1-1 0 0,-2 12 1 0 0,3-9-100 0 0,-1 0 0 0 0,0 0 0 0 0,-1-1 0 0 0,0 1 0 0 0,-6 11 0 0 0,4-9 0 0 0,-3 10 0 0 0,0-11 0 0 0,6-6 0 0 0,8-6 0 0 0,3-3 0 0 0,-1 0 0 0 0,-1-1 0 0 0,1 0 0 0 0,6-7 0 0 0,17-14 0 0 0,-7 9 0 0 0,0 0 0 0 0,-1-2 0 0 0,-1 0 0 0 0,-1-1 0 0 0,17-25 0 0 0,-28 33 0 0 0,1 1 0 0 0,1 0 0 0 0,-1 0 0 0 0,24-17 0 0 0,-23 22 0 0 0,-3 6 0 0 0,-7 2 0 0 0,0 0 0 0 0,0 0 0 0 0,-1 0 0 0 0,1 0 0 0 0,0 0 0 0 0,0 0 0 0 0,-1 0 0 0 0,1 0 0 0 0,-1 0 0 0 0,1 0 0 0 0,-1 1 0 0 0,1-1 0 0 0,-1 0 0 0 0,0 0 0 0 0,0 0 0 0 0,1 1 0 0 0,-1 0 0 0 0,1 24 0 0 0,-2-17 0 0 0,-1 0 0 0 0,0 0 0 0 0,-1 0 0 0 0,0 0 0 0 0,-7 14 0 0 0,-1 5 0 0 0,7-16 0 0 0,1 1 0 0 0,1 0 0 0 0,0 0 0 0 0,-1 19 0 0 0,2-20 0 0 0,1-3 0 0 0,1-8 0 0 0,-1-1 0 0 0,0 1 0 0 0,0-1 0 0 0,1 0 0 0 0,-1 1 0 0 0,0-1 0 0 0,1 0 0 0 0,-1 0 0 0 0,0 1 0 0 0,1-1 0 0 0,-1 0 0 0 0,0 0 0 0 0,1 1 0 0 0,-1-1 0 0 0,1 0 0 0 0,-1 0 0 0 0,0 0 0 0 0,2 0 0 0 0,2 1 0 0 0,0-1 0 0 0,0 1 0 0 0,0-1 0 0 0,0 0 0 0 0,0-1 0 0 0,0 1 0 0 0,0-1 0 0 0,0 1 0 0 0,0-1 0 0 0,0 0 0 0 0,0-1 0 0 0,0 1 0 0 0,-1-1 0 0 0,5-2 0 0 0,-1 1 0 0 0,-1-1 0 0 0,0-1 0 0 0,1 1 0 0 0,-1-1 0 0 0,-1 0 0 0 0,9-9 0 0 0,9-10 0 0 0,-16 17 0 0 0,-1 0 0 0 0,0 0 0 0 0,0 0 0 0 0,5-9 0 0 0,16-22 0 0 0,-17 23 0 0 0,14-22 0 0 0,-12 14 0 0 0,26-57 0 0 0,-35 69 0 0 0,3-6 0 0 0,-4 11 0 0 0,-6 6 0 0 0,-5 5 0 0 0,6-1 94 0 0,0 0-1 0 0,0 1 1 0 0,1-1-1 0 0,-3 7 1 0 0,-5 8 369 0 0,3-7-462 0 0,0 1 1 0 0,1 1-1 0 0,1-1 1 0 0,0 1-1 0 0,1 0 1 0 0,-5 25-1 0 0,8-36-21 0 0,1-1 0 0 0,0 1 0 0 0,-1-1 0 0 0,1 0 0 0 0,0 1 0 0 0,1-1 0 0 0,-1 1 0 0 0,0-1 0 0 0,1 1-1 0 0,-1-1 1 0 0,1 0 0 0 0,0 1 0 0 0,-1-1 0 0 0,1 0 0 0 0,0 0 0 0 0,1 1 0 0 0,-1-1 0 0 0,0 0 0 0 0,1 0 0 0 0,-1 0 0 0 0,1 0-1 0 0,-1-1 1 0 0,1 1 0 0 0,0 0 0 0 0,0-1 0 0 0,0 1 0 0 0,0-1 0 0 0,0 0 0 0 0,0 1 0 0 0,0-1 0 0 0,0 0 0 0 0,1 0-1 0 0,-1-1 1 0 0,3 2 0 0 0,5 0-6 0 0,-1 0 0 0 0,1 0 0 0 0,0-1 0 0 0,0 0 0 0 0,0-1 0 0 0,20-2 0 0 0,-25 2 26 0 0,0-1 0 0 0,0 1 0 0 0,0 0 0 0 0,1 0 0 0 0,-1 0 0 0 0,9 2 0 0 0,-12-2 0 0 0,0 0 0 0 0,-1 0 0 0 0,1 1 0 0 0,-1-1 0 0 0,1 1 0 0 0,0 0 0 0 0,-1-1 0 0 0,1 1 0 0 0,-1 0 0 0 0,0 0 0 0 0,1 0 0 0 0,-1 0 0 0 0,0 0 0 0 0,1 0 0 0 0,-1 0 0 0 0,0 0 0 0 0,0 0 0 0 0,0 1 0 0 0,0-1 0 0 0,0 0 0 0 0,1 3 0 0 0,0-1 0 0 0,-2-2 0 0 0,1 1 0 0 0,-1-1 0 0 0,0 1 0 0 0,0-1 0 0 0,1 0 0 0 0,-1 1 0 0 0,0-1 0 0 0,0 1 0 0 0,0-1 0 0 0,-1 1 0 0 0,1-1 0 0 0,0 0 0 0 0,-1 1 0 0 0,1-1 0 0 0,0 0 0 0 0,-1 1 0 0 0,0-1 0 0 0,1 0 0 0 0,-2 2 0 0 0,1-1 0 0 0,0 0 0 0 0,1 0 0 0 0,-1 0 0 0 0,0 0 0 0 0,1 0 0 0 0,-1 0 0 0 0,1 1 0 0 0,0-1 0 0 0,0 0 0 0 0,-1 2 0 0 0,2-1 0 0 0,-1 0-1 0 0,0 0 1 0 0,-1-1 0 0 0,1 1-1 0 0,0 0 1 0 0,-1 0 0 0 0,0-1 0 0 0,1 1-1 0 0,-1-1 1 0 0,0 1 0 0 0,0-1-1 0 0,-1 1 1 0 0,1-1 0 0 0,0 1-1 0 0,-1-1 1 0 0,0 0 0 0 0,-2 3-1 0 0,1-1 13 0 0,0 0 0 0 0,1 0-1 0 0,-1 0 1 0 0,1 1-1 0 0,-2 4 1 0 0,3-6 51 0 0,0 0 1 0 0,0-1-1 0 0,-1 1 0 0 0,1 0 0 0 0,-1-1 1 0 0,0 1-1 0 0,0-1 0 0 0,0 1 0 0 0,0-1 1 0 0,0 0-1 0 0,0 0 0 0 0,0 0 0 0 0,-1 0 1 0 0,1 0-1 0 0,-4 2 0 0 0,0-2 29 0 0,1 0-1 0 0,0 0 1 0 0,-1 0-1 0 0,1 0 1 0 0,-1-1 0 0 0,1 0-1 0 0,-1 0 1 0 0,1-1-1 0 0,-10 1 1 0 0,8-1-314 0 0,0 0 0 0 0,1-1 0 0 0,-1 1 0 0 0,0-1 0 0 0,-6-3 0 0 0,11 4 165 0 0,0 0 1 0 0,1-1-1 0 0,0 0 0 0 0,-1 1 0 0 0,1-1 1 0 0,-1 0-1 0 0,1 0 0 0 0,0 0 1 0 0,-1 0-1 0 0,1 0 0 0 0,0 0 0 0 0,0 0 1 0 0,0 0-1 0 0,0 0 0 0 0,0-1 1 0 0,0 1-1 0 0,0 0 0 0 0,0-1 0 0 0,1 1 1 0 0,-1-1-1 0 0,0 1 0 0 0,1-1 1 0 0,-1 1-1 0 0,1-1 0 0 0,0 1 0 0 0,-1-1 1 0 0,1-2-1 0 0,2-57-6728 0 0,-3 44 4738 0 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3:10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88 292 10135 0 0,'0'0'464'0'0,"0"0"-9"0"0,-1 1-295 0 0,-2 1-173 0 0,1 0 1 0 0,-1 0-1 0 0,1 0 1 0 0,-1 0-1 0 0,0-1 1 0 0,-3 2-1 0 0,-5 1 3550 0 0,10-4-2711 0 0,0 1 639 0 0,-1 0-288 0 0,-32 9 3595 0 0,32-9-4260 0 0,2-1 0 0 0,-4-2 242 0 0,3 2-726 0 0,1 0 0 0 0,0 0 0 0 0,0 0 0 0 0,-1 0 0 0 0,1 0-1 0 0,0 0 1 0 0,-1 0 0 0 0,1 0 0 0 0,0 0 0 0 0,0 0 0 0 0,-1 0 0 0 0,1 0 0 0 0,0 0 0 0 0,-1 0 0 0 0,1 0 0 0 0,0-1 0 0 0,0 1 0 0 0,-1 0 0 0 0,1 0 0 0 0,0 0 0 0 0,0 0-1 0 0,-1-1 1 0 0,1 1 0 0 0,0 0 0 0 0,0 0 0 0 0,0-1 0 0 0,-1 1 0 0 0,0-6 164 0 0,1-1 0 0 0,0 1-1 0 0,0 0 1 0 0,0 0 0 0 0,0-1 0 0 0,1 1-1 0 0,0 0 1 0 0,1 0 0 0 0,-1 0 0 0 0,1 0 0 0 0,5-10-1 0 0,1-2-93 0 0,2 0 0 0 0,15-22 0 0 0,-9 14 606 0 0,-12 18-557 0 0,0 1 1 0 0,0 0-1 0 0,1 0 1 0 0,0 1 0 0 0,9-9-1 0 0,1 0-143 0 0,2 1 0 0 0,0 1 0 0 0,28-16 0 0 0,-41 27-4 0 0,1 0 0 0 0,-1 0 0 0 0,0 1 0 0 0,7-2 0 0 0,-10 3 0 0 0,0-1 0 0 0,0 1 0 0 0,0 0 0 0 0,0 0 0 0 0,0-1 0 0 0,0 1 0 0 0,0 0 0 0 0,0 0 0 0 0,0 0 0 0 0,0 0 0 0 0,0 0 0 0 0,0 0 0 0 0,0 0 0 0 0,0 1 0 0 0,0-1 0 0 0,0 0 0 0 0,0 1 0 0 0,-1-1 0 0 0,1 0 0 0 0,0 1 0 0 0,0-1 0 0 0,0 1 0 0 0,0-1 0 0 0,0 1 0 0 0,-1 0 0 0 0,1-1 0 0 0,0 1 0 0 0,0 0 0 0 0,-1 0 0 0 0,1-1 0 0 0,-1 1 0 0 0,1 0 0 0 0,0 0 0 0 0,-1 0 0 0 0,0 0 0 0 0,1 0 0 0 0,-1 0 0 0 0,1 0 0 0 0,-1 1 0 0 0,1 1 0 0 0,2 5 0 0 0,0 1 0 0 0,-1 0 0 0 0,0 0 0 0 0,-1-1 0 0 0,0 1 0 0 0,0 17 0 0 0,-8 55 0 0 0,4-60 0 0 0,2-12 0 0 0,-1 0 0 0 0,0 0 0 0 0,-5 13 0 0 0,7-22 0 0 0,0 0 0 0 0,-1 0 0 0 0,1 1 0 0 0,0-1 0 0 0,0 0 0 0 0,0 0 0 0 0,0 0 0 0 0,0 0 0 0 0,0 1 0 0 0,0-1 0 0 0,0 0 0 0 0,0 0 0 0 0,0 0 0 0 0,0 0 0 0 0,0 1 0 0 0,0-1 0 0 0,0 0 0 0 0,0 0 0 0 0,0 0 0 0 0,0 0 0 0 0,0 1 0 0 0,0-1 0 0 0,0 0 0 0 0,0 0 0 0 0,0 0 0 0 0,0 0 0 0 0,0 1 0 0 0,0-1 0 0 0,0 0 0 0 0,0 0 0 0 0,0 0 0 0 0,0 0 0 0 0,1 1 0 0 0,-1-1 0 0 0,0 0 0 0 0,0 0 0 0 0,0 0 0 0 0,0 0 0 0 0,0 0 0 0 0,0 0 0 0 0,1 0 0 0 0,-1 1 0 0 0,0-1 0 0 0,0 0 0 0 0,0 0 0 0 0,0 0 0 0 0,1 0 0 0 0,-1 0 0 0 0,0 0 0 0 0,0 0 0 0 0,0 0 0 0 0,0 0 0 0 0,1 0 0 0 0,-1 0 0 0 0,0 0 0 0 0,0 0 0 0 0,0 0 0 0 0,0 0 0 0 0,1 0 0 0 0,5-2 0 0 0,1-1 0 0 0,0-1 0 0 0,-1 1 0 0 0,0-1 0 0 0,0-1 0 0 0,0 1 0 0 0,8-8 0 0 0,0-1 0 0 0,6-4 0 0 0,-2-2 0 0 0,18-22 0 0 0,-10 11 0 0 0,-19 22 0 0 0,0 0 0 0 0,0 1 0 0 0,1 0 0 0 0,0 1 0 0 0,0-1 0 0 0,1 2 0 0 0,9-6 0 0 0,-17 10 0 0 0,-1 1 0 0 0,1 0 0 0 0,-1 0 0 0 0,1 0 0 0 0,-1 0 0 0 0,1 0 0 0 0,-1 0 0 0 0,1 0 0 0 0,0 1 0 0 0,-1-1 0 0 0,1 0 0 0 0,-1 0 0 0 0,1 0 0 0 0,-1 0 0 0 0,0 1 0 0 0,1-1 0 0 0,-1 0 0 0 0,1 1 0 0 0,-1-1 0 0 0,1 0 0 0 0,-1 1 0 0 0,0-1 0 0 0,1 0 0 0 0,-1 1 0 0 0,1-1 0 0 0,-1 1 0 0 0,0-1 0 0 0,0 0 0 0 0,1 1 0 0 0,-1-1 0 0 0,0 1 0 0 0,0-1 0 0 0,0 1 0 0 0,1-1 0 0 0,-1 1 0 0 0,0-1 0 0 0,0 1 0 0 0,0-1 0 0 0,0 2 0 0 0,0-1 0 0 0,3 7 0 0 0,-1 0 0 0 0,0 0 0 0 0,-1 0 0 0 0,0 1 0 0 0,0-1 0 0 0,-1 0 0 0 0,0 1 0 0 0,0-1 0 0 0,-1 0 0 0 0,-2 11 0 0 0,2-6 0 0 0,-1 0 0 0 0,2-1 0 0 0,1 20 0 0 0,-1-28 0 0 0,0-1 0 0 0,1 0 0 0 0,-1 0 0 0 0,1 0 0 0 0,0 0 0 0 0,0 0 0 0 0,0-1 0 0 0,0 1 0 0 0,1 0 0 0 0,-1 0 0 0 0,1-1 0 0 0,-1 1 0 0 0,4 2 0 0 0,-5-4 0 0 0,1 0 0 0 0,0 0 0 0 0,0 0 0 0 0,-1 0 0 0 0,1 0 0 0 0,0 0 0 0 0,0-1 0 0 0,0 1 0 0 0,0 0 0 0 0,0-1 0 0 0,1 1 0 0 0,-1-1 0 0 0,0 1 0 0 0,0-1 0 0 0,0 1 0 0 0,0-1 0 0 0,1 0 0 0 0,-1 1 0 0 0,0-1 0 0 0,2 0 0 0 0,1 0 0 0 0,1 1 0 0 0,-1-1 0 0 0,1 1 0 0 0,-1-1 0 0 0,1 0 0 0 0,-1-1 0 0 0,1 1 0 0 0,-1-1 0 0 0,1 0 0 0 0,-1 0 0 0 0,1 0 0 0 0,4-2 0 0 0,5-3 0 0 0,-1-1 0 0 0,14-8 0 0 0,-22 11 0 0 0,0 1 0 0 0,-1-1 0 0 0,1 0 0 0 0,-1 0 0 0 0,0 0 0 0 0,0-1 0 0 0,6-8 0 0 0,20-40 0 0 0,-13 22 0 0 0,28-54 0 0 0,-42 81 0 0 0,0 5 0 0 0,-1 6 0 0 0,-2-7 0 0 0,0 5 0 0 0,1 1 0 0 0,-1-1 0 0 0,-1 1 0 0 0,1-1 0 0 0,-2 7 0 0 0,0 16 0 0 0,0 9 0 0 0,-10 55 0 0 0,6-47 0 0 0,-11 44-692 0 0,-42 134 0 0 0,49-194 591 0 0,-1-1-1 0 0,-2 0 1 0 0,0-1 0 0 0,-2-1-1 0 0,-28 39 1 0 0,30-51 101 0 0,7-9 0 0 0,0-6 0 0 0,5 1 0 0 0,-2-3 0 0 0,0-9 0 0 0,2 0 9 0 0,-1 1 0 0 0,2-1 0 0 0,0 0 0 0 0,0 1 0 0 0,4-20 0 0 0,16-59 167 0 0,-7 39-5 0 0,-3 12 131 0 0,2-1-1 0 0,18-40 1 0 0,42-70 384 0 0,-58 121-686 0 0,-1 4 0 0 0,22-33 0 0 0,-29 50 0 0 0,0 0 0 0 0,0 1 0 0 0,1-1 0 0 0,0 1 0 0 0,1 1 0 0 0,0-1 0 0 0,14-8 0 0 0,-14 10 0 0 0,1 0 0 0 0,0 1 0 0 0,0 0 0 0 0,0 0 0 0 0,0 1 0 0 0,18-4 0 0 0,-24 7 0 0 0,0-1 0 0 0,0 1 0 0 0,0 0 0 0 0,0 0 0 0 0,0 0 0 0 0,0 0 0 0 0,0 0 0 0 0,0 1 0 0 0,0-1 0 0 0,0 1 0 0 0,0 0 0 0 0,0 0 0 0 0,0 0 0 0 0,0 1 0 0 0,0-1 0 0 0,-1 0 0 0 0,1 1 0 0 0,-1 0 0 0 0,1 0 0 0 0,-1 0 0 0 0,0 0 0 0 0,1 0 0 0 0,-1 0 0 0 0,0 0 0 0 0,-1 1 0 0 0,3 2 0 0 0,0 2 0 0 0,0 1 0 0 0,-1 0 0 0 0,0-1 0 0 0,-1 1 0 0 0,1 0 0 0 0,-1 0 0 0 0,-1 1 0 0 0,0-1 0 0 0,0 0 0 0 0,0 1 0 0 0,-1-1 0 0 0,-1 0 0 0 0,1 1 0 0 0,-1-1 0 0 0,-1 0 0 0 0,1 0 0 0 0,-1 0 0 0 0,-6 16 0 0 0,6-20 0 0 0,0 0 0 0 0,0-1 0 0 0,-1 1 0 0 0,1 0 0 0 0,-1-1 0 0 0,1 1 0 0 0,-1-1 0 0 0,0 0 0 0 0,-1 0 0 0 0,-6 5 0 0 0,0-1 0 0 0,-1-1 0 0 0,-17 7 0 0 0,0 1 0 0 0,3-5-2556 0 0,21-9 1454 0 0,0 1-1 0 0,0-1 1 0 0,0 1 0 0 0,0-1-1 0 0,0 0 1 0 0,0-1 0 0 0,-7 0 0 0 0,1-2-6804 0 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3:10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13 19351 0 0,'0'0'439'0'0,"0"0"62"0"0,0 0 33 0 0,0 0-65 0 0,-7-4-292 0 0,5 3-41 0 0,0 0-1 0 0,1 0 1 0 0,-1 0-1 0 0,-1 0 0 0 0,1 0 1 0 0,0 0-1 0 0,0 1 1 0 0,0-1-1 0 0,0 1 1 0 0,0 0-1 0 0,-1-1 1 0 0,1 1-1 0 0,0 0 1 0 0,0 0-1 0 0,0 1 0 0 0,-1-1 1 0 0,1 0-1 0 0,0 1 1 0 0,0-1-1 0 0,0 1 1 0 0,0 0-1 0 0,0 0 1 0 0,0 0-1 0 0,0 0 1 0 0,0 0-1 0 0,0 0 1 0 0,0 0-1 0 0,0 0 0 0 0,1 1 1 0 0,-1-1-1 0 0,1 1 1 0 0,-1 0-1 0 0,1-1 1 0 0,-1 1-1 0 0,1 0 1 0 0,-2 2-1 0 0,-26 42 473 0 0,-7 13-84 0 0,-30 86-524 0 0,39-83 0 0 0,-12 29 0 0 0,30-62 0 0 0,1 0 0 0 0,1 0 0 0 0,2 1 0 0 0,1-1 0 0 0,-1 41 0 0 0,5-67-17 0 0,0 0-1 0 0,0 0 1 0 0,0 0 0 0 0,1 0-1 0 0,-1 0 1 0 0,1 0-1 0 0,0 0 1 0 0,0 0 0 0 0,0-1-1 0 0,0 1 1 0 0,0 0-1 0 0,1-1 1 0 0,-1 1 0 0 0,1-1-1 0 0,0 1 1 0 0,-1-1-1 0 0,6 5 1 0 0,-5-6-9 0 0,0 1 1 0 0,0-1-1 0 0,0 0 1 0 0,0 0-1 0 0,1 0 1 0 0,-1 0-1 0 0,0 0 0 0 0,1 0 1 0 0,-1 0-1 0 0,1-1 1 0 0,-1 1-1 0 0,1-1 0 0 0,-1 0 1 0 0,1 0-1 0 0,0 0 1 0 0,-1 0-1 0 0,1 0 0 0 0,-1-1 1 0 0,1 1-1 0 0,-1-1 1 0 0,3 0-1 0 0,-1 0-131 0 0,-1-1-1 0 0,0 1 0 0 0,0-1 1 0 0,0 0-1 0 0,0 0 1 0 0,0 0-1 0 0,0 0 1 0 0,-1 0-1 0 0,1-1 1 0 0,-1 1-1 0 0,0-1 1 0 0,1 1-1 0 0,-1-1 0 0 0,0 0 1 0 0,0 0-1 0 0,-1 0 1 0 0,3-6-1 0 0,10-13-2335 0 0,3-1-5358 0 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3:11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15663 0 0,'0'0'719'0'0,"-1"1"-20"0"0,-11 18 132 0 0,2 0 1 0 0,0 1 0 0 0,0 0 0 0 0,2 1 0 0 0,1 0-1 0 0,-8 33 1 0 0,10-22 50 0 0,-3-1 1 0 0,-14 41-1 0 0,20-65-886 0 0,0-1 0 0 0,0 1 1 0 0,0 0-1 0 0,1 0 0 0 0,0 0 1 0 0,1 0-1 0 0,0 0 0 0 0,1 11 1 0 0,-1 17-823 0 0,18-47-1550 0 0,-15 11 2002 0 0,-1-1-1 0 0,0 0 0 0 0,0 0 1 0 0,0 0-1 0 0,-1 0 0 0 0,1 0 1 0 0,2-4-1 0 0,3-9-1160 0 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3:11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17503 0 0,'0'0'399'0'0,"0"0"60"0"0,0 0 21 0 0,2 1-59 0 0,1 1-396 0 0,0-1 0 0 0,0 1 0 0 0,0-1 0 0 0,0 1 0 0 0,0-1 0 0 0,1 0 0 0 0,-1 0 0 0 0,0 0 0 0 0,1-1 0 0 0,-1 1 0 0 0,0-1 0 0 0,7 0 0 0 0,6-1 928 0 0,23-3 0 0 0,-28 3-174 0 0,1-1 14 0 0,-1-1 0 0 0,20-7 0 0 0,-2 0-49 0 0,-3 3-628 0 0,-8 3-98 0 0,0-1 1 0 0,20-10 0 0 0,9 0-1154 0 0,-45 14-4768 0 0,-2 1-2059 0 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3:12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223 167 21191 0 0,'0'0'480'0'0,"0"0"67"0"0,0 0 31 0 0,0 0-56 0 0,0 0-269 0 0,0 0 138 0 0,1 1 97 0 0,1 3-410 0 0,-1-1 1 0 0,0 0 0 0 0,1 0 0 0 0,-1 1-1 0 0,0-1 1 0 0,-1 1 0 0 0,1-1-1 0 0,-1 1 1 0 0,1-1 0 0 0,-1 1-1 0 0,0-1 1 0 0,0 1 0 0 0,-1-1-1 0 0,0 5 1 0 0,-2 7 449 0 0,-1-1-1 0 0,-6 17 1 0 0,-2 3-126 0 0,-66 192-402 0 0,17-62 0 0 0,23-58 0 0 0,36-96-8 0 0,2-8 12 0 0,-1 0 1 0 0,1 0-1 0 0,0 0 0 0 0,-1 0 1 0 0,0 0-1 0 0,0 0 1 0 0,1 0-1 0 0,-1 0 1 0 0,0 0-1 0 0,0 0 1 0 0,-1 0-1 0 0,1-1 1 0 0,0 1-1 0 0,-1-1 1 0 0,1 1-1 0 0,-1-1 1 0 0,-1 3-1 0 0,1-3 367 0 0,2-1 117 0 0,0 0 21 0 0,0 0-66 0 0,0-2-431 0 0,-1 1 1 0 0,1 0 0 0 0,0-1 0 0 0,-1 1-1 0 0,1-1 1 0 0,0 1 0 0 0,0 0-1 0 0,0-1 1 0 0,0 1 0 0 0,0-1 0 0 0,0 1-1 0 0,1-2 1 0 0,1-21-13 0 0,-2 18 0 0 0,0 0 0 0 0,1 0 0 0 0,2-10 0 0 0,8-24 0 0 0,-7 21 0 0 0,14-36 0 0 0,27-52 536 0 0,48-106 976 0 0,-68 158-1512 0 0,27-46 0 0 0,-45 88 0 0 0,13-20 0 0 0,0 0 0 0 0,28-32 0 0 0,-42 60 0 0 0,0 0 0 0 0,0 0 0 0 0,1 0 0 0 0,-1 1 0 0 0,1 0 0 0 0,0 1 0 0 0,8-4 0 0 0,-8 4 0 0 0,-2 1 0 0 0,-3 1 0 0 0,0 0 0 0 0,0 0 0 0 0,0 1 0 0 0,0-1 0 0 0,0 1 0 0 0,1 0 0 0 0,-1 0 0 0 0,0-1 0 0 0,0 1 0 0 0,1 1 0 0 0,3-1 0 0 0,-2 0 0 0 0,0 1 0 0 0,0-1 0 0 0,0 1 0 0 0,0-1 0 0 0,0 1 0 0 0,0 0 0 0 0,0 1 0 0 0,0-1 0 0 0,0 1 0 0 0,-1-1 0 0 0,1 1 0 0 0,0 0 0 0 0,-1 1 0 0 0,0-1 0 0 0,1 1 0 0 0,-1-1 0 0 0,0 1 0 0 0,0 0 0 0 0,-1 0 0 0 0,1 0 0 0 0,0 0 0 0 0,-1 1 0 0 0,0-1 0 0 0,0 1 0 0 0,0-1 0 0 0,0 1 0 0 0,-1 0 0 0 0,2 6 0 0 0,0-1 0 0 0,0-1 0 0 0,-1 1 0 0 0,-1 0 0 0 0,1-1 0 0 0,-1 15 0 0 0,-1-19 0 0 0,0 1 0 0 0,-1-1 0 0 0,0 1 0 0 0,0-1 0 0 0,0 0 0 0 0,0 0 0 0 0,-1 1 0 0 0,1-1 0 0 0,-1 0 0 0 0,0 0 0 0 0,-1 0 0 0 0,1-1 0 0 0,-3 5 0 0 0,-14 17 0 0 0,9-10 0 0 0,-16 16 0 0 0,22-27 0 0 0,0 0 0 0 0,-1 0 0 0 0,0 0 0 0 0,0 0 0 0 0,0-1 0 0 0,0 1 0 0 0,-9 3 0 0 0,3-3-203 0 0,1 0 0 0 0,-1 0-1 0 0,0-1 1 0 0,0 0 0 0 0,0-1 0 0 0,0 0-1 0 0,-1-1 1 0 0,1 0 0 0 0,0-1 0 0 0,-1 0-1 0 0,1-1 1 0 0,0 0 0 0 0,0-1 0 0 0,-1 0-1 0 0,-11-5 1 0 0,15 5-459 0 0,-19-8-2133 0 0,10 1-3918 0 0,5-2-1193 0 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3:12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 21191 0 0,'3'1'166'0'0,"1"0"1"0"0,-1 0-1 0 0,0 1 0 0 0,0 0 1 0 0,0 0-1 0 0,0 0 0 0 0,-1 0 0 0 0,1 0 1 0 0,0 0-1 0 0,-1 1 0 0 0,1-1 1 0 0,-1 1-1 0 0,2 3 0 0 0,4 7 272 0 0,-1-1-1 0 0,0 1 1 0 0,-1 1 0 0 0,-1 0-1 0 0,0-1 1 0 0,-1 1-1 0 0,0 1 1 0 0,-1-1 0 0 0,-1 0-1 0 0,0 1 1 0 0,-1 0-1 0 0,-1-1 1 0 0,-2 23 0 0 0,-4 8-8 0 0,-2 1 1 0 0,-3-1-1 0 0,-23 66 0 0 0,26-92-512 0 0,0-1-1 0 0,-1 0 1 0 0,0 0-1 0 0,-2-1 0 0 0,0 0 1 0 0,-1-1-1 0 0,0 0 1 0 0,-2-1-1 0 0,0 0 1 0 0,-26 20-1 0 0,33-30-242 0 0,-1 0 1 0 0,0 0-1 0 0,0-1 1 0 0,-1 0-1 0 0,1-1 1 0 0,-1 0-1 0 0,-10 2 1 0 0,6-1-31 0 0,-42 10-1178 0 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3:40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1 435 10135 0 0,'0'0'464'0'0,"0"0"-9"0"0,0 0-223 0 0,0 0 156 0 0,0 0 100 0 0,0 0 21 0 0,0 0 3 0 0,0 0 0 0 0,0 0 0 0 0,0 0 0 0 0,0 0 0 0 0,0 0 0 0 0,0 0 0 0 0,0 0 0 0 0,0 0 0 0 0,0 0 0 0 0,0 0 0 0 0,0 0 0 0 0,2 1 0 0 0,1-1-321 0 0,0 1 0 0 0,0-1 0 0 0,0 0-1 0 0,0 0 1 0 0,1 0 0 0 0,-1 0 0 0 0,0 0 0 0 0,0-1-1 0 0,0 0 1 0 0,0 1 0 0 0,0-1 0 0 0,0 0 0 0 0,0-1-1 0 0,0 1 1 0 0,0 0 0 0 0,-1-1 0 0 0,1 0-1 0 0,0 1 1 0 0,-1-1 0 0 0,5-4 0 0 0,5-6 195 0 0,0 0 0 0 0,18-25 1 0 0,-16 19 522 0 0,8-8-757 0 0,-1-1 0 0 0,-1 0 0 0 0,25-49 0 0 0,-36 58 115 0 0,0 0 1 0 0,-1-1-1 0 0,-1-1 1 0 0,-1 1 0 0 0,6-38-1 0 0,-12 55-267 0 0,1 1 0 0 0,-1 0 0 0 0,0 0 0 0 0,0 0 0 0 0,0 0 0 0 0,0 0 0 0 0,0 0 0 0 0,0 0 0 0 0,0 0 0 0 0,0 0 0 0 0,0 1 0 0 0,0-1 0 0 0,0 0 0 0 0,-1 0 0 0 0,1 0 0 0 0,0 0 0 0 0,-1 0 0 0 0,1 0 0 0 0,-1 1 0 0 0,1-1 0 0 0,-1 0 0 0 0,0-1 0 0 0,-5-2 0 0 0,-3 2 0 0 0,8 2 0 0 0,1 0 0 0 0,-1 0 0 0 0,0 0 0 0 0,1-1 0 0 0,-1 1 0 0 0,1 0 0 0 0,-1 0 0 0 0,0 1 0 0 0,1-1 0 0 0,-1 0 0 0 0,1 0 0 0 0,-1 0 0 0 0,0 0 0 0 0,1 0 0 0 0,-1 1 0 0 0,1-1 0 0 0,-1 0 0 0 0,1 0 0 0 0,-1 1 0 0 0,1-1 0 0 0,-1 1 0 0 0,1-1 0 0 0,-1 0 0 0 0,1 1 0 0 0,-1-1 0 0 0,1 1 0 0 0,-1 0 0 0 0,0 1 0 0 0,-4 2 0 0 0,0 0 0 0 0,0 1 0 0 0,1-1 0 0 0,0 1 0 0 0,0 0 0 0 0,0 1 0 0 0,0-1 0 0 0,-3 8 0 0 0,2-2 0 0 0,0-1 0 0 0,1 1 0 0 0,-5 20 0 0 0,8-28 0 0 0,0 0 0 0 0,0 0 0 0 0,1 0 0 0 0,-1 0 0 0 0,1 0 0 0 0,0 0 0 0 0,0 0 0 0 0,0 0 0 0 0,0 0 0 0 0,1 1 0 0 0,-1-1 0 0 0,1 0 0 0 0,0-1 0 0 0,0 1 0 0 0,0 0 0 0 0,0 0 0 0 0,3 4 0 0 0,-4-5 0 0 0,4 5 0 0 0,-4-7 0 0 0,0 1 0 0 0,0-1 0 0 0,0 1 0 0 0,1-1 0 0 0,-1 0 0 0 0,0 1 0 0 0,0-1 0 0 0,0 1 0 0 0,1-1 0 0 0,-1 0 0 0 0,0 1 0 0 0,1-1 0 0 0,-1 0 0 0 0,0 1 0 0 0,1-1 0 0 0,-1 0 0 0 0,0 0 0 0 0,1 1 0 0 0,0-1 0 0 0,9 7 0 0 0,-9-6 0 0 0,1 0 0 0 0,-1 0 0 0 0,0 0 0 0 0,0-1 0 0 0,1 1 0 0 0,-1 0 0 0 0,0 0 0 0 0,1-1 0 0 0,-1 1 0 0 0,1-1 0 0 0,-1 1 0 0 0,1-1 0 0 0,-1 0 0 0 0,1 1 0 0 0,-1-1 0 0 0,1 0 0 0 0,1 0 0 0 0,3 0 0 0 0,16 2 0 0 0,-11 0 0 0 0,4 3 0 0 0,-13-2 0 0 0,0 0 0 0 0,-1-3 0 0 0,0 1 0 0 0,0 0 0 0 0,0-1 0 0 0,0 1 0 0 0,0 0 0 0 0,0 0 0 0 0,0 0 0 0 0,0 0 0 0 0,0 0 0 0 0,0 0 0 0 0,-1 0 0 0 0,1 0 0 0 0,0 0 0 0 0,-1 1 0 0 0,1-1 0 0 0,-1 0 0 0 0,1 0 0 0 0,-1 1 0 0 0,0-1 0 0 0,1 3 0 0 0,0 1 0 0 0,-1-1 0 0 0,1-1 0 0 0,0 1 0 0 0,-1 0 0 0 0,1-1 0 0 0,-1 1 0 0 0,0 0 0 0 0,-1 0 0 0 0,1 0 0 0 0,0-1 0 0 0,-1 1 0 0 0,0 0 0 0 0,0-1 0 0 0,0 1 0 0 0,-3 4 0 0 0,-2 5 0 0 0,0-1 0 0 0,-14 18 0 0 0,0 1 0 0 0,-2 5 34 0 0,-27 54 159 0 0,45-81-194 0 0,0 1 0 0 0,1-1 1 0 0,0 1-1 0 0,0 0 0 0 0,1 1 1 0 0,1-1-1 0 0,-1 16 0 0 0,2-22-11 0 0,0-1-1 0 0,0 1 0 0 0,1-1 1 0 0,0 1-1 0 0,0-1 0 0 0,0 0 0 0 0,0 1 1 0 0,0-1-1 0 0,1 0 0 0 0,-1 0 1 0 0,1 0-1 0 0,3 5 0 0 0,-3-6 13 0 0,-1 0 0 0 0,1 0 0 0 0,-1-1 0 0 0,1 1 0 0 0,0 0 0 0 0,0-1 0 0 0,0 1 0 0 0,0-1 0 0 0,0 0 0 0 0,0 0 0 0 0,0 0 0 0 0,0 0 0 0 0,1 0 0 0 0,-1 0 0 0 0,0 0 0 0 0,1-1 0 0 0,-1 1 0 0 0,0-1 0 0 0,1 0 0 0 0,-1 0 0 0 0,1 1 0 0 0,3-2 0 0 0,1 0 0 0 0,-1 0 0 0 0,0-1 0 0 0,0 0 0 0 0,0 0 0 0 0,11-6 0 0 0,-13 6 0 0 0,14-8 0 0 0,1 0 0 0 0,-1-2 0 0 0,32-26 0 0 0,41-51 0 0 0,-60 54 0 0 0,-1-1 0 0 0,-3-2 0 0 0,-1 0 0 0 0,-1-2 0 0 0,-3 0 0 0 0,-1-2 0 0 0,25-71 0 0 0,-47 111 90 0 0,-3 6 133 0 0,-5 7 340 0 0,-9 21-340 0 0,3 0 0 0 0,0 1 1 0 0,2 1-1 0 0,-9 36 0 0 0,22-69-223 0 0,-71 240 0 0 0,51-167 0 0 0,14-55 0 0 0,-2 10 0 0 0,-9 49 0 0 0,17-79 0 0 0,0 1 0 0 0,1 0 0 0 0,-1 0 0 0 0,0 0 0 0 0,0-1 0 0 0,0 1 0 0 0,1 0 0 0 0,-1 0 0 0 0,0 0 0 0 0,0 0 0 0 0,1-1 0 0 0,-1 1 0 0 0,0 0 0 0 0,0 0 0 0 0,1 0 0 0 0,-1 0 0 0 0,0 0 0 0 0,0 0 0 0 0,1 0 0 0 0,-1 0 0 0 0,0 0 0 0 0,0 0 0 0 0,1 0 0 0 0,-1 0 0 0 0,0 0 0 0 0,1 0 0 0 0,-1 0 0 0 0,0 0 0 0 0,0 0 0 0 0,1 0 0 0 0,-1 0 0 0 0,0 0 0 0 0,0 0 0 0 0,1 1 0 0 0,-1-1 0 0 0,0 0 0 0 0,0 0 0 0 0,1 0 0 0 0,-1 0 0 0 0,0 1 0 0 0,0-1 0 0 0,0 0 0 0 0,1 0 0 0 0,-1 0 0 0 0,0 1 0 0 0,0-1 0 0 0,0 0 0 0 0,0 0 0 0 0,0 1 0 0 0,1-1 0 0 0,-1 0 0 0 0,0 0 0 0 0,0 1 0 0 0,0-1 0 0 0,0 0 0 0 0,0 1 0 0 0,0-1 0 0 0,0 0 0 0 0,0 0 0 0 0,0 1 0 0 0,0-1 0 0 0,0 0 0 0 0,0 1 0 0 0,0-1 0 0 0,0 0 0 0 0,0 0 0 0 0,-1 1 0 0 0,16-12 0 0 0,0-1 0 0 0,-1 0 0 0 0,0-1 0 0 0,-1-1 0 0 0,19-24 0 0 0,8-9 0 0 0,-1 4 0 0 0,-13 13 0 0 0,1 2 0 0 0,38-31 0 0 0,-55 52 0 0 0,-2 4 0 0 0,-3 9 0 0 0,-4-2 0 0 0,0-1 0 0 0,0 0 0 0 0,0 1 0 0 0,-1 0 0 0 0,1-1 0 0 0,-1 1 0 0 0,0-1 0 0 0,0 1 0 0 0,0-1 0 0 0,-1 8 0 0 0,-2-6 0 0 0,1 1 0 0 0,-1-1 0 0 0,0 0 0 0 0,0 0 0 0 0,0 0 0 0 0,0 0 0 0 0,-1-1 0 0 0,0 1 0 0 0,0-1 0 0 0,-5 4 0 0 0,-18 14 0 0 0,21-16 0 0 0,1 1 0 0 0,0 0 0 0 0,3-2 0 0 0,-2 9 0 0 0,3-11 0 0 0,0 1 0 0 0,0-1 0 0 0,0 1 0 0 0,0-1 0 0 0,0 1 0 0 0,1-1 0 0 0,0 1 0 0 0,0 0 0 0 0,0-1 0 0 0,0 1 0 0 0,1 6 0 0 0,0-3 0 0 0,1 4 0 0 0,-2-10 0 0 0,0-1 0 0 0,0 1 0 0 0,1 0 0 0 0,-1 0 0 0 0,0-1 0 0 0,0 1 0 0 0,0 0 0 0 0,1 0 0 0 0,-1-1 0 0 0,0 1 0 0 0,1 0 0 0 0,-1-1 0 0 0,1 1 0 0 0,-1 0 0 0 0,1-1 0 0 0,-1 1 0 0 0,1 0 0 0 0,-1-1 0 0 0,1 1 0 0 0,0-1 0 0 0,0 1 0 0 0,1 0 0 0 0,0 1 0 0 0,0 0 0 0 0,0-1 0 0 0,0 1 0 0 0,1-1 0 0 0,-1 1 0 0 0,0-1 0 0 0,0 0 0 0 0,1 0 0 0 0,-1 0 0 0 0,0-1 0 0 0,1 1 0 0 0,-1 0 0 0 0,1-1 0 0 0,-1 1 0 0 0,1-1 0 0 0,0 0 0 0 0,-1 0 0 0 0,1 0 0 0 0,-1 0 0 0 0,1-1 0 0 0,-1 1 0 0 0,1-1 0 0 0,-1 1 0 0 0,1-1 0 0 0,-1 0 0 0 0,4-1 0 0 0,5-4 0 0 0,0 0 0 0 0,0 0 0 0 0,0-1 0 0 0,10-9 0 0 0,-18 14 0 0 0,27-23 0 0 0,-1-1 0 0 0,-1-1 0 0 0,26-33 0 0 0,-46 50 0 0 0,-1 0 0 0 0,0 0 0 0 0,0 0 0 0 0,-1-1 0 0 0,-1 0 0 0 0,1 0 0 0 0,-2 0 0 0 0,6-20 0 0 0,-7 20 0 0 0,-3 12 0 0 0,-2 3 0 0 0,0 1 0 0 0,1-1 0 0 0,0 0 0 0 0,0 0 0 0 0,0 1 0 0 0,0-1 0 0 0,1 1 0 0 0,0-1 0 0 0,-1 0 0 0 0,2 1 0 0 0,-1-1 0 0 0,0 1 0 0 0,1-1 0 0 0,0 1 0 0 0,0-1 0 0 0,4 8 0 0 0,-5-9 0 0 0,1 0 0 0 0,0-1 0 0 0,1 1 0 0 0,-1-1 0 0 0,0 1 0 0 0,1-1 0 0 0,0 0 0 0 0,-1 0 0 0 0,1 1 0 0 0,0-1 0 0 0,0 0 0 0 0,0-1 0 0 0,0 1 0 0 0,0 0 0 0 0,1 0 0 0 0,-1-1 0 0 0,4 2 0 0 0,2 2 0 0 0,2 0 0 0 0,1 0 0 0 0,-1-1 0 0 0,18 6 0 0 0,-21-8 0 0 0,1 0 0 0 0,-1 0 0 0 0,0 1 0 0 0,0 0 0 0 0,-1 0 0 0 0,1 1 0 0 0,-1-1 0 0 0,1 2 0 0 0,-1-1 0 0 0,9 10 0 0 0,-10-8 0 0 0,-5 3 0 0 0,0-6 0 0 0,-1 0 0 0 0,0 0 0 0 0,0 0 0 0 0,0 0 0 0 0,0 0 0 0 0,0 0 0 0 0,0-1 0 0 0,-1 1 0 0 0,0 0 0 0 0,1-1 0 0 0,-1 1 0 0 0,0-1 0 0 0,0 1 0 0 0,-1-1 0 0 0,-3 3 0 0 0,1 0 0 0 0,-1-1 0 0 0,-1 1 0 0 0,1-2 0 0 0,-1 1 0 0 0,-10 4 0 0 0,9-5 0 0 0,7-3-62 0 0,0 0 1 0 0,0 1-1 0 0,0-1 0 0 0,0 0 1 0 0,0 0-1 0 0,-1 0 1 0 0,1 0-1 0 0,0 0 0 0 0,0 0 1 0 0,0 0-1 0 0,0 0 0 0 0,0 0 1 0 0,0 0-1 0 0,0-1 0 0 0,0 1 1 0 0,0-1-1 0 0,0 1 0 0 0,0 0 1 0 0,-2-2-1 0 0,-1 0-488 0 0,-5-2-2098 0 0,1-2-6561 0 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3:41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99 13823 0 0,'0'0'315'0'0,"0"0"45"0"0,0 0 21 0 0,0 0-49 0 0,-1-1-220 0 0,-3 0 39 0 0,3 1 569 0 0,1 0 249 0 0,0 0 45 0 0,0 0-61 0 0,0 0-288 0 0,-1-2-287 0 0,0 1 0 0 0,1-1 0 0 0,0 1 0 0 0,-1-1 0 0 0,1 1-1 0 0,0-1 1 0 0,0 1 0 0 0,0-1 0 0 0,0 1 0 0 0,0-1 0 0 0,0 0 0 0 0,0 1-1 0 0,1-1 1 0 0,0-2 0 0 0,2 1-29 0 0,-2 1-199 0 0,1 1 1 0 0,0-1-1 0 0,-1 1 0 0 0,1-1 0 0 0,0 1 1 0 0,0-1-1 0 0,0 1 0 0 0,0 0 0 0 0,1 0 1 0 0,-1 0-1 0 0,3-1 0 0 0,6-1 35 0 0,0 1 0 0 0,0-1 0 0 0,0 2 0 0 0,0 0 0 0 0,1 0 0 0 0,-1 1 0 0 0,0 0 0 0 0,13 3 0 0 0,19-2 198 0 0,393 19-383 0 0,-404-16 0 0 0,-16-1 0 0 0,1-1 0 0 0,18-1 0 0 0,-19-2 0 0 0,-9-4 0 0 0,3-4 0 0 0,-9 8 1 0 0,1-1 35 0 0,1 0 1 0 0,0-1 0 0 0,-1 1 0 0 0,1-1 0 0 0,-1 0 0 0 0,0 0 0 0 0,0 0-1 0 0,0 0 1 0 0,0 0 0 0 0,-1-1 0 0 0,2-3 0 0 0,-2 6 135 0 0,1-12 1112 0 0,-2 12-1964 0 0,-2-2-397 0 0,0 2-1250 0 0,1 0-4308 0 0,1 1-2353 0 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3:41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23039 0 0,'0'0'528'0'0,"1"-1"69"0"0,3-3-305 0 0,0 1 0 0 0,0-1-1 0 0,0 1 1 0 0,0 0 0 0 0,0 1-1 0 0,1-1 1 0 0,7-3 0 0 0,-11 6 217 0 0,-1 0 3 0 0,0 0 0 0 0,0 0 0 0 0,0 0 0 0 0,0 0 0 0 0,0 0 0 0 0,0 0 0 0 0,0 0 0 0 0,0 0-69 0 0,-1 1-294 0 0,-5 4-133 0 0,1-2-149 0 0,4-3 0 0 0,1 1 0 0 0,-1-1 0 0 0,0 0 0 0 0,1 0 0 0 0,-1 0 0 0 0,0 1 0 0 0,1-1 0 0 0,-1 0 0 0 0,0 0 0 0 0,1 0 0 0 0,-1 0 0 0 0,0 0 0 0 0,0 0 0 0 0,1 0 0 0 0,-1 0 0 0 0,0-1 0 0 0,1 1 0 0 0,-1 0 0 0 0,-1-1 0 0 0,-5-2-890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0:57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216 492 13823 0 0,'0'0'315'0'0,"0"0"45"0"0,0 0 21 0 0,2-1-49 0 0,17-4-69 0 0,-18 4 457 0 0,-1 1 249 0 0,0 0 45 0 0,0-1-883 0 0,0 0 1 0 0,0 1 0 0 0,-1-1 0 0 0,1 0-1 0 0,0 0 1 0 0,-1 0 0 0 0,1 1 0 0 0,-1-1-1 0 0,1 0 1 0 0,-1 1 0 0 0,1-1 0 0 0,-1 0 0 0 0,1 1-1 0 0,-1-1 1 0 0,0 1 0 0 0,0-1 0 0 0,1 1-1 0 0,-2-2 1 0 0,-15-7 1521 0 0,14 8-1083 0 0,2 1-466 0 0,-1-1 1 0 0,0 1-1 0 0,1-1 0 0 0,-1 1 1 0 0,0 0-1 0 0,0 0 0 0 0,1 0 0 0 0,-1 0 1 0 0,0 0-1 0 0,0 0 0 0 0,1 1 1 0 0,-1-1-1 0 0,-2 1 0 0 0,-20 9 1100 0 0,15-4-1204 0 0,-1 0 0 0 0,1 1 0 0 0,0 0 0 0 0,1 1 0 0 0,0 0 0 0 0,0 0 0 0 0,1 1 0 0 0,-7 10 0 0 0,-7 11 0 0 0,-17 38 0 0 0,34-61 0 0 0,2-3 0 0 0,1-1 0 0 0,-1 1 0 0 0,0 0 0 0 0,1 0 0 0 0,0 0 0 0 0,0-1 0 0 0,0 1 0 0 0,0 0 0 0 0,1 0 0 0 0,-1 0 0 0 0,1 0 0 0 0,1 8 0 0 0,0-3 0 0 0,6-3 0 0 0,-5-5 44 0 0,0-1-1 0 0,1 1 1 0 0,-1-1-1 0 0,0 1 1 0 0,1-1-1 0 0,-1 0 1 0 0,0 0-1 0 0,1 0 1 0 0,-1 0-1 0 0,0-1 1 0 0,1 1-1 0 0,-1-1 1 0 0,0 1-1 0 0,0-1 1 0 0,1 0-1 0 0,-1 0 1 0 0,0 0 0 0 0,0 0-1 0 0,0 0 1 0 0,0 0-1 0 0,3-4 1 0 0,5-2 315 0 0,-1-1 1 0 0,15-16 0 0 0,-21 21-349 0 0,158-180-11 0 0,-136 149 296 0 0,39-68 0 0 0,9-43 552 0 0,-58 112-696 0 0,-2 0 0 0 0,-2-1 0 0 0,15-68 0 0 0,-26 102-152 0 0,0-1 0 0 0,0 1 0 0 0,0 0 0 0 0,0 0 0 0 0,0 0 0 0 0,0-1 0 0 0,0 1 0 0 0,0 0 0 0 0,0 0 0 0 0,0 0 0 0 0,0-1 0 0 0,0 1 0 0 0,0 0 0 0 0,0 0 0 0 0,0 0 0 0 0,0-1 0 0 0,0 1 0 0 0,0 0 0 0 0,0 0 0 0 0,0 0 0 0 0,0-1 0 0 0,0 1 0 0 0,0 0 0 0 0,0 0 0 0 0,0 0 0 0 0,-1-1 0 0 0,1 1 0 0 0,0 0 0 0 0,0 0 0 0 0,0 0 0 0 0,0 0 0 0 0,0 0 0 0 0,-1-1 0 0 0,1 1 0 0 0,0 0 0 0 0,0 0 0 0 0,0 0 0 0 0,0 0 0 0 0,-1 0 0 0 0,1 0 0 0 0,0 0 0 0 0,0 0 0 0 0,0-1 0 0 0,-1 1 0 0 0,1 0 0 0 0,0 0 0 0 0,0 0 0 0 0,-1 0 0 0 0,1 0 0 0 0,0 0 0 0 0,0 0 0 0 0,0 0 0 0 0,-1 1 0 0 0,-8 2 0 0 0,9-3 0 0 0,-25 12 0 0 0,24-11 0 0 0,0-1 0 0 0,0 1 0 0 0,0 0 0 0 0,0 0 0 0 0,0 0 0 0 0,0 0 0 0 0,0 0 0 0 0,0 0 0 0 0,0 0 0 0 0,1 0 0 0 0,-1 0 0 0 0,0 0 0 0 0,1 1 0 0 0,-1-1 0 0 0,1 0 0 0 0,-1 0 0 0 0,0 2 0 0 0,0 3 0 0 0,-2-4 0 0 0,-9 21 0 0 0,8-14 0 0 0,0-1 0 0 0,-1 0 0 0 0,1-3 0 0 0,0 1 0 0 0,1 0 0 0 0,0-1 0 0 0,0 1 0 0 0,1 1 0 0 0,-4 10 0 0 0,1-1 0 0 0,-35 85 0 0 0,10-33 0 0 0,9-23 0 0 0,-17 56 0 0 0,-2 65 0 0 0,38-155 0 0 0,1-8 0 0 0,0 0 0 0 0,1 0 0 0 0,0 0 0 0 0,-1 0 0 0 0,1-1 0 0 0,0 1 0 0 0,1 0 0 0 0,-1 0 0 0 0,0 0 0 0 0,1 0 0 0 0,0 0 0 0 0,1 4 0 0 0,-2 0 0 0 0,0-5 0 0 0,0-1 0 0 0,0 1 0 0 0,1 0 0 0 0,-1-1 0 0 0,0 1 0 0 0,0 0 0 0 0,1-1 0 0 0,-1 1 0 0 0,1 0 0 0 0,0 1 0 0 0,4 2 0 0 0,15 1 0 0 0,-16-5 0 0 0,-3-1 0 0 0,1 1 0 0 0,-1-1 0 0 0,1 0 0 0 0,-1 0 0 0 0,0 0 0 0 0,1 0 0 0 0,-1 0 0 0 0,1 0 0 0 0,-1 0 0 0 0,0 0 0 0 0,1 0 0 0 0,-1-1 0 0 0,1 1 0 0 0,-1 0 0 0 0,0-1 0 0 0,1 0 0 0 0,-1 1 0 0 0,2-2 0 0 0,2-1 0 0 0,13-4 0 0 0,-1-1 0 0 0,0-1 0 0 0,0 0 0 0 0,-1-1 0 0 0,26-22 0 0 0,68-70 0 0 0,-109 101 0 0 0,37-41 607 0 0,44-63 0 0 0,-60 75-381 0 0,-21 29 217 0 0,-1 2-294 0 0,26 38-133 0 0,-24-36-16 0 0,7 6 0 0 0,3 3 0 0 0,78 83 0 0 0,-70-71 0 0 0,31 47 0 0 0,-51-70 0 0 0,1 1 0 0 0,-1-1 0 0 0,1 0 0 0 0,0 0 0 0 0,-1 0 0 0 0,1 0 0 0 0,0 0 0 0 0,0-1 0 0 0,0 1 0 0 0,0 0 0 0 0,0 0 0 0 0,0 0 0 0 0,1 0 0 0 0,0 0 0 0 0,-1 0 0 0 0,1 0 0 0 0,-1 0 0 0 0,1 0 0 0 0,-1 0 0 0 0,1 0 0 0 0,-1 1 0 0 0,0-1 0 0 0,2 2 0 0 0,3 5 0 0 0,-6-8 0 0 0,0 0 0 0 0,0 0 0 0 0,0 0 0 0 0,1 0 0 0 0,-1 1 0 0 0,0-1 0 0 0,0 0 0 0 0,0 0 0 0 0,0 0 0 0 0,0 0 0 0 0,0 1 0 0 0,1-1 0 0 0,-1 0 0 0 0,0 0 0 0 0,0 0 0 0 0,0 0 0 0 0,0 0 0 0 0,1 0 0 0 0,-1 0 0 0 0,0 0 0 0 0,0 1 0 0 0,0-1 0 0 0,1 0 0 0 0,-1 0 0 0 0,0 0 0 0 0,0 0 0 0 0,0 0 0 0 0,1 0 0 0 0,-1 0 0 0 0,0 0 0 0 0,0 0 0 0 0,0 0 0 0 0,1 0 0 0 0,-1 0 0 0 0,0 0 0 0 0,0-1 0 0 0,0 1 0 0 0,1 0 0 0 0,-1 0 0 0 0,0 0 0 0 0,0 0 0 0 0,0 0 0 0 0,0 0 0 0 0,1 0 0 0 0,-1 0 0 0 0,0-1 0 0 0,0 1 0 0 0,0 0 0 0 0,0 0 0 0 0,0 0 0 0 0,1 0 0 0 0,-1-1 0 0 0,0 1 0 0 0,0 0 0 0 0,0 0 0 0 0,0 0 0 0 0,0-1 0 0 0,0 1 0 0 0,0 0 0 0 0,0 0 0 0 0,0 0 0 0 0,0-1 0 0 0,0 1 0 0 0,1-10 0 0 0,-5-110-13161 0 0,3 93 10602 0 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3:48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79 320 6447 0 0,'0'0'142'0'0,"0"0"22"0"0,0 0 13 0 0,0 0 123 0 0,0 0 468 0 0,0 0 205 0 0,0 0 41 0 0,0 0 8 0 0,0 0 2 0 0,0 0 0 0 0,0 0 0 0 0,6-15 1140 0 0,3-14-86 0 0,-5 14-1010 0 0,8-31 2021 0 0,12-90 0 0 0,-21 116-2684 0 0,1-27 1222 0 0,-4 40-1611 0 0,0 7-16 0 0,0-1 0 0 0,0 1 0 0 0,0 0 0 0 0,0 0 0 0 0,0 0 0 0 0,0 0 0 0 0,0-1 0 0 0,0 1 0 0 0,0 0 0 0 0,0 0 0 0 0,-1 0 0 0 0,1 0 0 0 0,0 0 0 0 0,0-1 0 0 0,0 1 0 0 0,0 0 0 0 0,0 0 0 0 0,0 0 0 0 0,0 0 0 0 0,0 0 0 0 0,-1-1 0 0 0,1 1 0 0 0,0 0 0 0 0,0 0 0 0 0,0 0 0 0 0,0 0 0 0 0,0 0 0 0 0,-1 0 0 0 0,1 0 0 0 0,0 0 0 0 0,0 0 0 0 0,0 0 0 0 0,0 0 0 0 0,0 0 0 0 0,-1 0 0 0 0,1 0 0 0 0,0 0 0 0 0,0 0 0 0 0,0 0 0 0 0,0 0 0 0 0,-1 0 0 0 0,1 0 0 0 0,0 0 0 0 0,0 0 0 0 0,0 0 0 0 0,0 0 0 0 0,-1 0 0 0 0,1 0 0 0 0,0 0 0 0 0,0 0 0 0 0,0 0 0 0 0,0 0 0 0 0,0 0 0 0 0,-1 1 0 0 0,1-1 0 0 0,0 0 0 0 0,0 0 0 0 0,0 0 0 0 0,0 0 0 0 0,0 0 0 0 0,0 0 0 0 0,0 1 0 0 0,-1-1 0 0 0,1 0 0 0 0,0 0 0 0 0,0 0 0 0 0,0 0 0 0 0,0 1 0 0 0,0-1 0 0 0,-3 5 0 0 0,1 0 0 0 0,0 0 0 0 0,0 0 0 0 0,0 0 0 0 0,0 0 0 0 0,1 0 0 0 0,-1 8 0 0 0,-4 9 0 0 0,-93 364 0 0 0,90-336 0 0 0,7-37 0 0 0,2-13 0 0 0,0 0 0 0 0,0 1 0 0 0,0-1 0 0 0,0 0 0 0 0,0 1 0 0 0,0-1 0 0 0,0 1 0 0 0,0-1 0 0 0,0 0 0 0 0,1 1 0 0 0,-1-1 0 0 0,0 0 0 0 0,0 1 0 0 0,0-1 0 0 0,0 0 0 0 0,1 1 0 0 0,-1-1 0 0 0,0 0 0 0 0,0 0 0 0 0,1 1 0 0 0,-1-1 0 0 0,9 2 0 0 0,0-3 0 0 0,4-3 0 0 0,-10 1 0 0 0,18-5 0 0 0,-13 6 0 0 0,-6 1 0 0 0,-1 1 0 0 0,0 0 0 0 0,0 0 0 0 0,0 0 0 0 0,0-1 0 0 0,1 1 0 0 0,-1 0 0 0 0,0 0 0 0 0,0 1 0 0 0,0-1 0 0 0,0 0 0 0 0,0 0 0 0 0,1 0 0 0 0,-1 1 0 0 0,0-1 0 0 0,2 2 0 0 0,17 5 0 0 0,-6-3 0 0 0,-5-2 0 0 0,-1 0 0 0 0,1 0 0 0 0,16 0 0 0 0,-16-1 0 0 0,0-1 0 0 0,0 0 0 0 0,0-1 0 0 0,0 0 0 0 0,12-3 0 0 0,-8 2 0 0 0,-9 1 0 0 0,9-6 0 0 0,-6 2 0 0 0,-6 0-64 0 0,-7-21-3124 0 0,0 13-1004 0 0,1 5-3316 0 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3:48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88 15663 0 0,'0'0'356'0'0,"0"0"50"0"0,0 0 20 0 0,-1-1-42 0 0,1 1-296 0 0,-1-1 0 0 0,1 0-1 0 0,-1 1 1 0 0,1-1 0 0 0,0 0-1 0 0,-1 1 1 0 0,1-1 0 0 0,0 0-1 0 0,-1 1 1 0 0,1-1 0 0 0,0 0-1 0 0,0 0 1 0 0,0 1 0 0 0,0-1-1 0 0,0 0 1 0 0,0 0 0 0 0,0 0-1 0 0,0 1 1 0 0,0-1 0 0 0,0 0-1 0 0,0 0 1 0 0,0 1 0 0 0,1-1-1 0 0,-1 0 1 0 0,0 0 0 0 0,0 1-1 0 0,1-1 1 0 0,-1 0 0 0 0,1 1-1 0 0,-1-1 1 0 0,1 1 0 0 0,-1-1-1 0 0,1 0 1 0 0,-1 1 0 0 0,1-1-1 0 0,-1 1 1 0 0,1-1 0 0 0,0 1-1 0 0,-1-1 1 0 0,1 1 0 0 0,0 0-1 0 0,-1-1 1 0 0,2 1 0 0 0,0-2-3 0 0,6-4 252 0 0,1-1 1 0 0,0 1 0 0 0,1 1-1 0 0,0 0 1 0 0,0 0 0 0 0,0 1-1 0 0,0 0 1 0 0,0 1 0 0 0,1 0-1 0 0,0 0 1 0 0,-1 1-1 0 0,19-1 1 0 0,-28 3-338 0 0,1 0 0 0 0,0 0 0 0 0,-1 0 0 0 0,1 0 0 0 0,0 0 0 0 0,-1 0 0 0 0,1 0 0 0 0,0 1 0 0 0,-1-1 0 0 0,1 0 0 0 0,0 1 0 0 0,-1 0 0 0 0,1-1 0 0 0,-1 1 0 0 0,3 1 0 0 0,2 2 0 0 0,8 1 0 0 0,-11-4 0 0 0,9 10 0 0 0,-4-5-133 0 0,-7-4-563 0 0,-1-2-258 0 0,0 0-56 0 0,0 0-217 0 0,0 0-858 0 0,-3-2-1181 0 0,-3-4 1524 0 0,4 4-817 0 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3:49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84 17503 0 0,'0'0'399'0'0,"0"0"60"0"0,0 0 21 0 0,0 0-59 0 0,-1-1-276 0 0,0-6-57 0 0,1 5 283 0 0,0 2 117 0 0,9-7 533 0 0,-1 0-641 0 0,-1 1-1 0 0,1 0 1 0 0,-1 0 0 0 0,2 0-1 0 0,-1 1 1 0 0,1 1 0 0 0,-1-1-1 0 0,1 1 1 0 0,1 1-1 0 0,14-5 1 0 0,-10 6-367 0 0,-7 0-12 0 0,0 1-1 0 0,0 0 1 0 0,0 1-1 0 0,0 0 0 0 0,0 0 1 0 0,10 1-1 0 0,3 0 32 0 0,-18-1-44 0 0,-1 0 0 0 0,0 0 0 0 0,1 1 0 0 0,-1-1 1 0 0,1 0-1 0 0,-1 1 0 0 0,1-1 0 0 0,-1 0 1 0 0,0 1-1 0 0,1 0 0 0 0,-1-1 0 0 0,0 1 1 0 0,2 1-1 0 0,2 1-364 0 0,3 3-607 0 0,-3-5-6699 0 0,-5-1 600 0 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3:49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62 13823 0 0,'0'0'315'0'0,"15"-10"870"0"0,6-4-314 0 0,-17 8 195 0 0,-2 5-690 0 0,-1 0 1 0 0,0 0-1 0 0,-1 0 0 0 0,1-1 0 0 0,0 1 0 0 0,0 0 1 0 0,0-1-1 0 0,-1 1 0 0 0,1 0 0 0 0,-1-1 0 0 0,1 1 1 0 0,-1-1-1 0 0,0 1 0 0 0,1-4 0 0 0,-1 4 136 0 0,-25-7 2048 0 0,21 9-2441 0 0,-1 0-1 0 0,0 0 1 0 0,1 0-1 0 0,-1 0 1 0 0,1 1-1 0 0,-1-1 1 0 0,-6 5-1 0 0,-28 18 574 0 0,27-15-692 0 0,0 1 0 0 0,-16 20 0 0 0,0-2 0 0 0,12-12 0 0 0,1 0 0 0 0,0 1 0 0 0,-18 29 0 0 0,25-30 0 0 0,8-15 0 0 0,0-1 0 0 0,0 1 0 0 0,-1-1 0 0 0,1 0 0 0 0,0 1 0 0 0,0-1 0 0 0,0 1 0 0 0,0-1 0 0 0,-1 0 0 0 0,1 1 0 0 0,0-1 0 0 0,0 1 0 0 0,0-1 0 0 0,0 1 0 0 0,0-1 0 0 0,0 1 0 0 0,0-1 0 0 0,0 0 0 0 0,1 1 0 0 0,-1-1 0 0 0,0 1 0 0 0,0-1 0 0 0,0 1 0 0 0,0-1 0 0 0,1 0 0 0 0,-1 1 0 0 0,0-1 0 0 0,0 1 0 0 0,1-1 0 0 0,-1 0 0 0 0,0 1 0 0 0,0-1 0 0 0,1 0 0 0 0,-1 1 0 0 0,0-1 0 0 0,1 0 0 0 0,-1 0 0 0 0,1 1 0 0 0,0-1 0 0 0,-1 0 0 0 0,2 2 0 0 0,12 5 0 0 0,-2-3 0 0 0,0-1 0 0 0,18 2 0 0 0,-16-3 0 0 0,1 0 0 0 0,16 7 0 0 0,-26-7 0 0 0,1 0 0 0 0,-1 0 0 0 0,0 1 0 0 0,1 0 0 0 0,-1 0 0 0 0,-1 1 0 0 0,1-1 0 0 0,0 1 0 0 0,-1 0 0 0 0,5 6 0 0 0,-6-7 0 0 0,-1 1 0 0 0,0-1 0 0 0,1 1 0 0 0,-2 0 0 0 0,1-1 0 0 0,0 1 0 0 0,-1 0 0 0 0,0 0 0 0 0,0 0 0 0 0,0 0 0 0 0,0 0 0 0 0,0 0 0 0 0,-1 0 0 0 0,0 1 0 0 0,0 5 0 0 0,-1-1 0 0 0,1 3 0 0 0,-5 23 0 0 0,4-32 0 0 0,0 1 0 0 0,0-1 0 0 0,0 0 0 0 0,0 0 0 0 0,-1 0 0 0 0,1 0 0 0 0,-1 0 0 0 0,0 0 0 0 0,0 0 0 0 0,0 0 0 0 0,-4 4 0 0 0,-2 1 0 0 0,-1-1 0 0 0,0 0 0 0 0,0 0 0 0 0,-1-1 0 0 0,1 0 0 0 0,-1 0 0 0 0,-1-1 0 0 0,1-1 0 0 0,-21 7 0 0 0,20-8 205 0 0,-1-1 0 0 0,1 0-1 0 0,-1 0 1 0 0,-14-1 0 0 0,22-1-137 0 0,0 0 1 0 0,-1 0-1 0 0,1-1 0 0 0,0 0 0 0 0,-1 0 1 0 0,1 0-1 0 0,0 0 0 0 0,0-1 0 0 0,0 1 1 0 0,0-1-1 0 0,0 0 0 0 0,0 0 1 0 0,1-1-1 0 0,-6-3 0 0 0,2 0-68 0 0,3 0 0 0 0,4 6-8 0 0,0 0 0 0 0,0 0 0 0 0,0 0 0 0 0,0 0-1 0 0,0 0 1 0 0,0 0 0 0 0,0 0 0 0 0,0 0 0 0 0,0 0 0 0 0,0 0 0 0 0,0 0 0 0 0,0 0 0 0 0,0 0-1 0 0,0 0 1 0 0,0 0 0 0 0,0 0 0 0 0,0 0 0 0 0,0 0 0 0 0,0 0 0 0 0,1 0 0 0 0,-1-1 0 0 0,0 1-1 0 0,0 0 1 0 0,0 0 0 0 0,0 0 0 0 0,0 0 0 0 0,0 0 0 0 0,0 0 0 0 0,0 0 0 0 0,0 0-1 0 0,0 0 1 0 0,0 0 0 0 0,0 0 0 0 0,0 0 0 0 0,0 0 0 0 0,0 0 0 0 0,0 0 0 0 0,0 0 0 0 0,0 0-1 0 0,0 0 1 0 0,0 0 0 0 0,6 5-793 0 0,5 6-850 0 0,-10-9 560 0 0,-1-2-286 0 0,11 7-1658 0 0,1-1 1499 0 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3:50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40 17503 0 0,'4'-7'858'0'0,"-1"-1"-463"0"0,-1 5-260 0 0,0-1-1 0 0,-1 1 1 0 0,1-1-1 0 0,1 1 1 0 0,2-4-1 0 0,-5 6 592 0 0,0 1 244 0 0,0 0 43 0 0,0 0-59 0 0,0 0-289 0 0,0 0-121 0 0,0 0-28 0 0,0 0-72 0 0,1 3-405 0 0,0 0 0 0 0,0-1-1 0 0,-1 1 1 0 0,1 0 0 0 0,-1 0 0 0 0,0 0-1 0 0,0 0 1 0 0,0-1 0 0 0,0 1 0 0 0,-1 4-1 0 0,-6 29 1017 0 0,6-33-924 0 0,-57 174 423 0 0,35-113-500 0 0,10-30-54 0 0,3 1 0 0 0,-10 50 0 0 0,19-75 0 0 0,1-10 0 0 0,0 1 0 0 0,0-1 0 0 0,0 0 0 0 0,1 1 0 0 0,-1-1 0 0 0,0 0 0 0 0,0 1 0 0 0,0-1 0 0 0,0 0 0 0 0,0 0 0 0 0,1 1 0 0 0,-1-1 0 0 0,0 0 0 0 0,0 1 0 0 0,0-1 0 0 0,1 0 0 0 0,-1 0 0 0 0,0 0 0 0 0,0 1 0 0 0,1-1 0 0 0,-1 0 0 0 0,0 0 0 0 0,1 0 0 0 0,0 0-26 0 0,1 0 0 0 0,-1 0 0 0 0,0 0 0 0 0,1 0 0 0 0,-1-1 0 0 0,0 1 0 0 0,1-1 0 0 0,-1 1 0 0 0,0-1 0 0 0,0 1 0 0 0,1-1 0 0 0,-1 0 0 0 0,0 1 0 0 0,2-3 0 0 0,14-13-1257 0 0,-13 11 298 0 0,0 0 1 0 0,-1-1 0 0 0,5-7-1 0 0,0-5-1060 0 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3:50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5 265 17503 0 0,'0'0'399'0'0,"0"0"60"0"0,-4-8 587 0 0,4-13-138 0 0,0 17-436 0 0,-1 0 0 0 0,1 0-1 0 0,0-1 1 0 0,1 1 0 0 0,-1 0-1 0 0,1 0 1 0 0,0 0 0 0 0,0 0-1 0 0,0 0 1 0 0,0 0-1 0 0,4-7 1 0 0,-1 3-259 0 0,1 0 1 0 0,0 1-1 0 0,1-1 1 0 0,0 1-1 0 0,0 1 0 0 0,0-1 1 0 0,9-7-1 0 0,55-35 1674 0 0,-55 38-1793 0 0,-8 7 72 0 0,0 1 1 0 0,0 0-1 0 0,1 0 1 0 0,-1 0-1 0 0,1 1 0 0 0,14-3 1 0 0,-13 4 50 0 0,0-1-1 0 0,1-1 1 0 0,15-7 0 0 0,-20 8-216 0 0,0 0 0 0 0,0-1-1 0 0,0 1 1 0 0,0 1 0 0 0,0-1 0 0 0,0 1-1 0 0,0 0 1 0 0,1 0 0 0 0,-1 1 0 0 0,0-1-1 0 0,0 1 1 0 0,1 0 0 0 0,-1 1 0 0 0,0-1-1 0 0,1 1 1 0 0,-1 0 0 0 0,0 0 0 0 0,0 1-1 0 0,0 0 1 0 0,8 3 0 0 0,-11-4-1 0 0,0 0 0 0 0,1 0 0 0 0,-1 1 0 0 0,0-1 0 0 0,1 1 0 0 0,-1 0 0 0 0,0-1 0 0 0,0 1 0 0 0,0 0 0 0 0,-1 0 0 0 0,1 0 0 0 0,0 1 0 0 0,-1-1 0 0 0,1 0 0 0 0,-1 0 0 0 0,0 1 0 0 0,0-1 0 0 0,0 1 0 0 0,0-1 0 0 0,0 1 0 0 0,0 0 0 0 0,-1-1 0 0 0,1 4 0 0 0,0 2 0 0 0,-1 0 0 0 0,0 0 0 0 0,0 0 0 0 0,0 0 0 0 0,-1 0 0 0 0,-3 11 0 0 0,2-9 0 0 0,-1 0 0 0 0,-1-1 0 0 0,1 1 0 0 0,-2-1 0 0 0,1 0 0 0 0,-9 13 0 0 0,-4 0 0 0 0,-21 23 0 0 0,32-38-312 0 0,-1-1-1 0 0,1 1 1 0 0,-2-2-1 0 0,1 1 1 0 0,-1-1-1 0 0,-10 6 1 0 0,6-5-928 0 0,0-1 0 0 0,-1 0-1 0 0,0-1 1 0 0,0 0 0 0 0,0-1 0 0 0,-20 2 0 0 0,19-3-7748 0 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3:54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15663 0 0,'0'0'356'0'0,"0"0"50"0"0,0 0 20 0 0,0 0-42 0 0,0 0-112 0 0,0 0 463 0 0,0 0 234 0 0,0 0 45 0 0,10-8 2263 0 0,-3 4-3324 0 0,-5 3-290 0 0,-2 1-138 0 0,0 0-1431 0 0,0 0-5600 0 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3:56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23 374 11975 0 0,'0'0'267'0'0,"0"0"42"0"0,3-1 17 0 0,1 0-231 0 0,0 0 1 0 0,1 0 0 0 0,-1-1-1 0 0,0 0 1 0 0,0 0 0 0 0,0 0-1 0 0,0 0 1 0 0,-1 0 0 0 0,5-5 0 0 0,33-28 1800 0 0,-41 35-1883 0 0,4-4 262 0 0,0-1-1 0 0,0 0 0 0 0,-1 0 1 0 0,5-9-1 0 0,4-5 402 0 0,32-54 1550 0 0,-29 47-1380 0 0,-10 19-635 0 0,-2-1 0 0 0,1 1 0 0 0,-1-1 0 0 0,0 0 0 0 0,0 0 0 0 0,-1 0 0 0 0,0 0 0 0 0,-1-1 0 0 0,0 1 0 0 0,0 0 0 0 0,-1-1 0 0 0,0 1 0 0 0,0-1 0 0 0,-1 1 0 0 0,0 0 0 0 0,-3-12 0 0 0,4 19-179 0 0,0 0 1 0 0,0 0 0 0 0,-1 1-1 0 0,1-1 1 0 0,0 0-1 0 0,-1 0 1 0 0,1 1 0 0 0,-1-1-1 0 0,1 0 1 0 0,-1 0-1 0 0,1 1 1 0 0,-1-1 0 0 0,1 1-1 0 0,-1-1 1 0 0,0 0-1 0 0,1 1 1 0 0,-1-1 0 0 0,0 1-1 0 0,0-1 1 0 0,-1 0-1 0 0,1 1-6 0 0,-1 0-1 0 0,1 0 1 0 0,-1 0-1 0 0,1 0 1 0 0,-1 0-1 0 0,1 0 1 0 0,-1 0-1 0 0,1 1 1 0 0,-1-1-1 0 0,1 0 0 0 0,-1 1 1 0 0,1 0-1 0 0,-1-1 1 0 0,1 1-1 0 0,0 0 1 0 0,-2 0-1 0 0,-10 6-25 0 0,10-5 0 0 0,-1-1 0 0 0,1 1 0 0 0,-1 0 0 0 0,1 0 0 0 0,0 1 0 0 0,0-1 0 0 0,0 1 0 0 0,-5 5 0 0 0,-14 17 0 0 0,16-19 0 0 0,1 0 0 0 0,-1 1 0 0 0,1-1 0 0 0,0 1 0 0 0,1 1 0 0 0,-4 7 0 0 0,4-8 0 0 0,-6 14 0 0 0,9-19 0 0 0,0-2 0 0 0,1 1 0 0 0,0-1 0 0 0,0 1 0 0 0,-1-1 0 0 0,1 1 0 0 0,0-1 0 0 0,0 1 0 0 0,0 0 0 0 0,0-1 0 0 0,-1 1 0 0 0,1-1 0 0 0,0 1 0 0 0,0-1 0 0 0,0 1 0 0 0,0 0 0 0 0,0-1 0 0 0,1 1 0 0 0,-1-1 0 0 0,0 1 0 0 0,0 0 0 0 0,0-1 0 0 0,0 1 0 0 0,1-1 0 0 0,-1 1 0 0 0,0-1 0 0 0,0 1 0 0 0,1-1 0 0 0,0 1 0 0 0,4 7 0 0 0,2-2 0 0 0,0-2 0 0 0,-1-1 0 0 0,1-1 0 0 0,-1 1 0 0 0,1-1 0 0 0,0-1 0 0 0,0 1 0 0 0,0-1 0 0 0,0 0 0 0 0,0-1 0 0 0,0 1 0 0 0,0-1 0 0 0,10-2 0 0 0,22 2 0 0 0,-26 3 0 0 0,-10 2 0 0 0,-3-4 0 0 0,1 1 0 0 0,0 0 0 0 0,0 0 0 0 0,0 0 0 0 0,0-1 0 0 0,0 1 0 0 0,-1 0 0 0 0,1 0 0 0 0,-1 0 0 0 0,1 1 0 0 0,-1-1 0 0 0,0 0 0 0 0,0 0 0 0 0,0 0 0 0 0,0 0 0 0 0,0 0 0 0 0,0 0 0 0 0,-1 0 0 0 0,1 0 0 0 0,-1 0 0 0 0,1 0 0 0 0,-1 0 0 0 0,0 0 0 0 0,-1 2 0 0 0,-2 4 0 0 0,-1 1 0 0 0,-1-1 0 0 0,-10 13 0 0 0,6-8 0 0 0,-40 48 666 0 0,26-32 25 0 0,-28 43 0 0 0,36-48-691 0 0,5-7 0 0 0,-18 35 0 0 0,27-47 0 0 0,0-1 0 0 0,0 1 0 0 0,1-1 0 0 0,-1 1 0 0 0,1 0 0 0 0,0 0 0 0 0,1 0 0 0 0,-1-1 0 0 0,1 1 0 0 0,0 0 0 0 0,0 0 0 0 0,1 0 0 0 0,1 7 0 0 0,3-3 0 0 0,-3-7 0 0 0,0 0 0 0 0,0 0 0 0 0,1-1 0 0 0,-1 1 0 0 0,1-1 0 0 0,-1 0 0 0 0,1 0 0 0 0,-1 0 0 0 0,1 0 0 0 0,0 0 0 0 0,0 0 0 0 0,-1-1 0 0 0,1 1 0 0 0,0-1 0 0 0,0 0 0 0 0,0 0 0 0 0,-1 0 0 0 0,1 0 0 0 0,0 0 0 0 0,0-1 0 0 0,0 1 0 0 0,-1-1 0 0 0,1 0 0 0 0,3-1 0 0 0,6-3 0 0 0,-1 0 0 0 0,1 0 0 0 0,19-14 0 0 0,41-28 0 0 0,69-57 0 0 0,-117 83 0 0 0,-2 0 0 0 0,1-1 0 0 0,-2-1 0 0 0,-1-2 0 0 0,-2 0 0 0 0,22-35 0 0 0,-37 54 0 0 0,51-100 0 0 0,-48 92 0 0 0,-1 0 0 0 0,0 0 0 0 0,-1-1 0 0 0,-1 1 0 0 0,4-30 0 0 0,-7 31 0 0 0,0 13 0 0 0,0-1 0 0 0,0 1 0 0 0,0 0 0 0 0,0-1 0 0 0,0 1 0 0 0,0 0 0 0 0,0-1 0 0 0,0 1 0 0 0,0 0 0 0 0,0-1 0 0 0,0 1 0 0 0,0 0 0 0 0,0 0 0 0 0,0-1 0 0 0,0 1 0 0 0,-1 0 0 0 0,1-1 0 0 0,0 1 0 0 0,0 0 0 0 0,0-1 0 0 0,0 1 0 0 0,-1 0 0 0 0,1 0 0 0 0,0-1 0 0 0,0 1 0 0 0,0 0 0 0 0,-1 0 0 0 0,1 0 0 0 0,0-1 0 0 0,0 1 0 0 0,-1 0 0 0 0,1 0 0 0 0,0 0 0 0 0,-1 0 0 0 0,1 0 0 0 0,0-1 0 0 0,-1 1 0 0 0,1 0 0 0 0,0 0 0 0 0,0 0 0 0 0,-1 0 0 0 0,1 0 0 0 0,0 0 0 0 0,-1 0 0 0 0,1 0 0 0 0,0 0 0 0 0,-1 0 0 0 0,1 0 0 0 0,0 0 0 0 0,-1 1 0 0 0,1-1 0 0 0,0 0 0 0 0,-1 0 0 0 0,1 0 0 0 0,-1 1 0 0 0,-1-1 50 0 0,-1 1 0 0 0,0 1 1 0 0,1-1-1 0 0,-1 0 0 0 0,1 1 0 0 0,-1-1 0 0 0,1 1 1 0 0,0 0-1 0 0,-1-1 0 0 0,1 1 0 0 0,0 1 0 0 0,0-1 1 0 0,0 0-1 0 0,1 0 0 0 0,-1 1 0 0 0,-2 3 0 0 0,-3 7 462 0 0,-11 25 0 0 0,18-37-506 0 0,-21 57-398 0 0,-14 66 1 0 0,9-29-218 0 0,-45 119 2166 0 0,64-184-1557 0 0,7-30 0 0 0,0 0 0 0 0,0 0 0 0 0,0 0 0 0 0,0 0 0 0 0,0 0 0 0 0,0 0 0 0 0,0 0 0 0 0,0 0 0 0 0,0 1 0 0 0,0-1 0 0 0,0 0 0 0 0,0 0 0 0 0,0 0 0 0 0,0 0 0 0 0,0 0 0 0 0,0 0 0 0 0,-1 0 0 0 0,1 0 0 0 0,0 0 0 0 0,0 0 0 0 0,0 1 0 0 0,0-1 0 0 0,0 0 0 0 0,0 0 0 0 0,0 0 0 0 0,0 0 0 0 0,1 0 0 0 0,-1 0 0 0 0,0 0 0 0 0,0 0 0 0 0,0 0 0 0 0,0 1 0 0 0,0-1 0 0 0,0 0 0 0 0,0 0 0 0 0,0 0 0 0 0,0 0 0 0 0,0 0 0 0 0,0 0 0 0 0,0 0 0 0 0,0 0 0 0 0,0 0 0 0 0,0 0 0 0 0,0 0 0 0 0,0 0 0 0 0,1 0 0 0 0,-1 0 0 0 0,0 0 0 0 0,0 1 0 0 0,0-1 0 0 0,0 0 0 0 0,0 0 0 0 0,0 0 0 0 0,0 0 0 0 0,0 0 0 0 0,0 0 0 0 0,0 0 0 0 0,1 0 0 0 0,-1 0 0 0 0,0 0 0 0 0,0 0 0 0 0,0 0 0 0 0,0 0 0 0 0,0 0 0 0 0,0 0 0 0 0,0-1 0 0 0,8-5 0 0 0,6-11 0 0 0,6-12-3 0 0,80-104-105 0 0,-85 115 60 0 0,1 1-1 0 0,1 1 1 0 0,1 1-1 0 0,0 0 1 0 0,22-13 0 0 0,-39 27 39 0 0,-1 0 1 0 0,1 1-1 0 0,0-1 1 0 0,0 1-1 0 0,0-1 0 0 0,0 1 1 0 0,0-1-1 0 0,0 1 1 0 0,0-1-1 0 0,0 1 1 0 0,0 0-1 0 0,0 0 1 0 0,0-1-1 0 0,0 1 0 0 0,0 0 1 0 0,0 0-1 0 0,0 0 1 0 0,0 0-1 0 0,0 0 1 0 0,0 1-1 0 0,0-1 0 0 0,0 0 1 0 0,2 1-1 0 0,-2 0 451 0 0,4 18-277 0 0,-5-15-165 0 0,0 0 0 0 0,-1-1 0 0 0,1 1 0 0 0,-1 0 0 0 0,0-1 0 0 0,0 1 0 0 0,0-1 0 0 0,0 0 0 0 0,-1 1 0 0 0,0-1 0 0 0,-2 4 0 0 0,-1 1 0 0 0,0-1 0 0 0,0 0 0 0 0,-10 11 0 0 0,12-15 0 0 0,-2 1 0 0 0,0 1 0 0 0,0-1 0 0 0,0-1 0 0 0,-1 1 0 0 0,1-1 0 0 0,-12 6 0 0 0,12-7 0 0 0,-11 5 0 0 0,8-2 0 0 0,4 2 0 0 0,-2 2 0 0 0,5-9 0 0 0,1 1 0 0 0,-1 0 0 0 0,1 0 0 0 0,-1 0 0 0 0,1 0 0 0 0,0-1 0 0 0,-1 1 0 0 0,1 0 0 0 0,0 0 0 0 0,-1 0 0 0 0,1 0 0 0 0,0 0 0 0 0,0 0 0 0 0,0 0 0 0 0,0 0 0 0 0,0 0 0 0 0,0 0 0 0 0,0 0 0 0 0,1 0 0 0 0,-1 0 0 0 0,0 0 0 0 0,1 1 0 0 0,4 26 0 0 0,0-14 14 0 0,0-10-29 0 0,-2-3-48 0 0,0 2-31 0 0,0 0 0 0 0,1-1 0 0 0,-1 1-1 0 0,1-1 1 0 0,0 0 0 0 0,0 0 0 0 0,0 0 0 0 0,0 0 0 0 0,0-1 0 0 0,1 1 0 0 0,-1-1-1 0 0,0 0 1 0 0,1-1 0 0 0,-1 1 0 0 0,0-1 0 0 0,1 0 0 0 0,-1 0 0 0 0,1 0-1 0 0,-1-1 1 0 0,0 1 0 0 0,1-1 0 0 0,4-1 0 0 0,1-2 274 0 0,0 1 0 0 0,-1-2 0 0 0,1 1 0 0 0,-1-1 1 0 0,0 0-1 0 0,-1-1 0 0 0,1 0 0 0 0,10-10 0 0 0,-15 13-124 0 0,4-4 23 0 0,-1 0 0 0 0,1 0 0 0 0,-1-1 0 0 0,-1 0-1 0 0,1 0 1 0 0,5-10 0 0 0,0-3-79 0 0,0 2 0 0 0,-1 0 0 0 0,-1-1 0 0 0,7-22 0 0 0,-10 25 0 0 0,-7 17 0 0 0,0 0 0 0 0,0 0 0 0 0,0 0 0 0 0,0-1 0 0 0,0 1 0 0 0,0 0 0 0 0,0 0 0 0 0,0 0 0 0 0,0 0 0 0 0,1-1 0 0 0,-1 1 0 0 0,0 0 0 0 0,0 0 0 0 0,0 0 0 0 0,0 0 0 0 0,0 0 0 0 0,1-1 0 0 0,-1 1 0 0 0,0 0 0 0 0,0 0 0 0 0,0 0 0 0 0,1 0 0 0 0,-1 0 0 0 0,0 0 0 0 0,0 0 0 0 0,0 0 0 0 0,1 0 0 0 0,-1 0 0 0 0,0 0 0 0 0,0 0 0 0 0,0 0 0 0 0,1 0 0 0 0,-1 0 0 0 0,0 0 0 0 0,0 0 0 0 0,0 0 0 0 0,1 0 0 0 0,-1 0 0 0 0,0 0 0 0 0,0 0 0 0 0,0 0 0 0 0,1 0 0 0 0,-1 0 0 0 0,0 0 0 0 0,0 1 0 0 0,0-1 0 0 0,0 0 0 0 0,1 0 0 0 0,-1 0 0 0 0,0 0 0 0 0,0 0 0 0 0,0 1 0 0 0,0-1 0 0 0,0 0 0 0 0,0 0 0 0 0,0 0 0 0 0,1 1 0 0 0,6 10 0 0 0,-7-10 0 0 0,7 7 0 0 0,0 1 0 0 0,0-1 0 0 0,1-1 0 0 0,0 1 0 0 0,15 10 0 0 0,9 8 0 0 0,-28-23 0 0 0,0 1 0 0 0,0 0 0 0 0,-1 0 0 0 0,0 0 0 0 0,0 0 0 0 0,0 1 0 0 0,0-1 0 0 0,0 1 0 0 0,3 9 0 0 0,-6-12 0 0 0,1 0 0 0 0,-1 1 0 0 0,1-1 0 0 0,-1 1 0 0 0,0-1 0 0 0,0 1 0 0 0,0-1 0 0 0,0 1 0 0 0,0-1 0 0 0,-1 1 0 0 0,1-1 0 0 0,-1 1 0 0 0,0-1 0 0 0,1 0 0 0 0,-1 1 0 0 0,0-1 0 0 0,-1 0 0 0 0,1 0 0 0 0,0 0 0 0 0,0 0 0 0 0,-1 1 0 0 0,0-2 0 0 0,-1 3 0 0 0,-12 12-207 0 0,-1-2-1 0 0,-1 0 1 0 0,-25 17 0 0 0,37-28-372 0 0,0 0 1 0 0,0 0-1 0 0,0-1 1 0 0,0 0-1 0 0,-9 3 1 0 0,-14-1-4612 0 0,19-4-2320 0 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3:56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19351 0 0,'0'0'439'0'0,"0"0"62"0"0,0 0 33 0 0,0 0-65 0 0,0 2-309 0 0,-9 62 1228 0 0,-11 54 1241 0 0,9-68-2272 0 0,-3-1 1 0 0,-1 0-1 0 0,-3-1 0 0 0,-1-1 1 0 0,-29 48-1 0 0,25-50-357 0 0,22-43 177 0 0,2-9 238 0 0,4-12 433 0 0,0 7-899 0 0,1 0 0 0 0,0 1-1 0 0,1-1 1 0 0,0 1 0 0 0,1 1-1 0 0,0 0 1 0 0,0 0 0 0 0,1 0 0 0 0,1 1-1 0 0,11-9 1 0 0,-15 13 14 0 0,-1 1 0 0 0,1 1-1 0 0,0-1 1 0 0,0 1 0 0 0,0 0-1 0 0,0 0 1 0 0,1 1 0 0 0,-1-1 0 0 0,1 2-1 0 0,-1-1 1 0 0,1 1 0 0 0,0 0 0 0 0,0 0-1 0 0,-1 1 1 0 0,1-1 0 0 0,0 2-1 0 0,0-1 1 0 0,0 1 0 0 0,0 0 0 0 0,-1 0-1 0 0,9 3 1 0 0,-12-2 79 0 0,1-1-1 0 0,0 1 1 0 0,0 0-1 0 0,-1 0 1 0 0,1 0-1 0 0,-1 0 1 0 0,0 1-1 0 0,1 0 1 0 0,-1-1-1 0 0,-1 1 1 0 0,1 0-1 0 0,0 0 1 0 0,-1 1-1 0 0,1-1 1 0 0,-1 0-1 0 0,0 1 1 0 0,0 0-1 0 0,0-1 1 0 0,-1 1-1 0 0,1 0 1 0 0,-1 0-1 0 0,0 0 1 0 0,1 7-1 0 0,-1-6 11 0 0,-1 0 1 0 0,0 0-1 0 0,0 0 1 0 0,0 0-1 0 0,-1 0 1 0 0,0 0-1 0 0,0 0 0 0 0,0 0 1 0 0,0 0-1 0 0,-1-1 1 0 0,0 1-1 0 0,0 0 1 0 0,0-1-1 0 0,0 0 0 0 0,-1 1 1 0 0,0-1-1 0 0,0 0 1 0 0,-6 7-1 0 0,-4 2-52 0 0,6-7 0 0 0,0-6 0 0 0,1-4 0 0 0,5 2 0 0 0,0-1 0 0 0,0 0 0 0 0,-1 0 0 0 0,2 0 0 0 0,-1 1 0 0 0,0-1 0 0 0,0 0 0 0 0,1 0 0 0 0,0 0 0 0 0,0 0 0 0 0,0 0 0 0 0,0 0 0 0 0,0 0 0 0 0,0 0 0 0 0,1 0 0 0 0,-1 0 0 0 0,3-5 0 0 0,0-3 0 0 0,0 0 0 0 0,2 1 0 0 0,6-14 0 0 0,-1 7 0 0 0,1 0 0 0 0,15-16 0 0 0,11-17 0 0 0,-33 43 0 0 0,1 0 0 0 0,0 0 0 0 0,0 1 0 0 0,1 0 0 0 0,0 0 0 0 0,0 0 0 0 0,0 0 0 0 0,1 1 0 0 0,0 0 0 0 0,14-8 0 0 0,-19 13-1 0 0,0-1 0 0 0,-1 0-1 0 0,1 1 1 0 0,-1-1 0 0 0,1 1-1 0 0,0-1 1 0 0,-1 1 0 0 0,1 0 0 0 0,0-1-1 0 0,0 1 1 0 0,-1 0 0 0 0,1 0 0 0 0,0 1-1 0 0,-1-1 1 0 0,1 0 0 0 0,0 0 0 0 0,-1 1-1 0 0,1-1 1 0 0,0 1 0 0 0,2 1 0 0 0,1 0-106 0 0,-1 0-306 0 0,0-1 0 0 0,0 1 0 0 0,0 1 1 0 0,7 4-1 0 0,5 6-7688 0 0,-5-3-249 0 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3:57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228 120 17503 0 0,'0'0'399'0'0,"2"-1"60"0"0,1-2-342 0 0,1 1 1 0 0,-1 0 0 0 0,0-1 0 0 0,0 0 0 0 0,0 0 0 0 0,0 0 0 0 0,-1 0-1 0 0,1 0 1 0 0,-1-1 0 0 0,0 1 0 0 0,0-1 0 0 0,3-7 0 0 0,-2 5 563 0 0,-1 0 0 0 0,0-1 1 0 0,0 1-1 0 0,0-1 0 0 0,-1 1 1 0 0,0-1-1 0 0,0-7 0 0 0,-1 12 343 0 0,0 1-954 0 0,-1 1 0 0 0,1-1 0 0 0,-1 0 0 0 0,0 0 0 0 0,1 1 0 0 0,-1-1 0 0 0,0 1 0 0 0,1-1 0 0 0,-1 0 0 0 0,0 1 0 0 0,0 0-1 0 0,0-1 1 0 0,1 1 0 0 0,-1-1 0 0 0,0 1 0 0 0,0 0 0 0 0,0 0 0 0 0,0-1 0 0 0,0 1 0 0 0,0 0 0 0 0,0 0 0 0 0,0 0 0 0 0,-1 0 0 0 0,-24 3 1472 0 0,21-2-1467 0 0,-3 1-75 0 0,1 0 0 0 0,-1 1 0 0 0,1 0 0 0 0,-1 0 0 0 0,1 0 0 0 0,0 1 0 0 0,0 0 0 0 0,-11 10 0 0 0,-5 4 0 0 0,-20 24 0 0 0,39-38 0 0 0,-7 7 0 0 0,1 0 0 0 0,0 1 0 0 0,1 0 0 0 0,0 1 0 0 0,1 0 0 0 0,0 1 0 0 0,-7 19 0 0 0,14-31 0 0 0,1 0 0 0 0,-1 0 0 0 0,0 0 0 0 0,1 0 0 0 0,0 0 0 0 0,0 0 0 0 0,0 1 0 0 0,0-1 0 0 0,0 0 0 0 0,0 0 0 0 0,0 0 0 0 0,0 0 0 0 0,1 1 0 0 0,0 1 0 0 0,6 9 0 0 0,-2-11 0 0 0,-4-2 0 0 0,4 2 0 0 0,0-1 0 0 0,0 0 0 0 0,0 0 0 0 0,0 0 0 0 0,0 0 0 0 0,0-1 0 0 0,0 0 0 0 0,0 0 0 0 0,0-1 0 0 0,0 1 0 0 0,0-1 0 0 0,0 0 0 0 0,0 0 0 0 0,0-1 0 0 0,-1 1 0 0 0,1-1 0 0 0,8-4 0 0 0,5-4 0 0 0,0-1 0 0 0,31-25 0 0 0,-39 28 0 0 0,18-16 0 0 0,-15 13 0 0 0,23-16 0 0 0,-28 24 0 0 0,-6 6 0 0 0,-4 3 0 0 0,-15 47 0 0 0,10-34 0 0 0,1 0 0 0 0,0 1 0 0 0,-4 38 0 0 0,9-58-75 0 0,1 1-1 0 0,0 0 1 0 0,0-1 0 0 0,0 1 0 0 0,0 0-1 0 0,0-1 1 0 0,-1 1 0 0 0,1 0-1 0 0,1-1 1 0 0,-1 1 0 0 0,0 0-1 0 0,0-1 1 0 0,0 1 0 0 0,0 0 0 0 0,0-1-1 0 0,1 1 1 0 0,-1 0 0 0 0,0-1-1 0 0,0 1 1 0 0,1 0 0 0 0,-1-1-1 0 0,1 1 1 0 0,-1-1 0 0 0,0 1 0 0 0,1-1-1 0 0,0 2 1 0 0,0-2-128 0 0,-1 0 1 0 0,1 0-1 0 0,0 0 0 0 0,-1 0 1 0 0,1 0-1 0 0,-1-1 1 0 0,1 1-1 0 0,0 0 0 0 0,-1 0 1 0 0,1 0-1 0 0,-1 0 0 0 0,1-1 1 0 0,-1 1-1 0 0,1 0 0 0 0,0-1 1 0 0,0 1-148 0 0,13-11-1682 0 0,-3-5-15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0:58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43 17503 0 0,'0'0'399'0'0,"0"0"60"0"0,0 0 21 0 0,2-2-59 0 0,2-3-276 0 0,1 1 1 0 0,0 0-1 0 0,0 0 1 0 0,6-4-1 0 0,-10 8 109 0 0,1-1 0 0 0,-1 0-1 0 0,1 0 1 0 0,-1 0 0 0 0,0-1-1 0 0,0 1 1 0 0,1 0 0 0 0,0-3-1 0 0,-1 3 701 0 0,5-2 22 0 0,-4 3 2420 0 0,-4 7-3395 0 0,1-1 1 0 0,-1 0-1 0 0,-1 0 0 0 0,0 1 1 0 0,1-1-1 0 0,-8 10 1 0 0,-28 36 412 0 0,22-32 110 0 0,-31 44 359 0 0,2-2-1392 0 0,-80 86 0 0 0,124-148-927 0 0,1 0-79 0 0,0 0-18 0 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4:02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46 828 13823 0 0,'0'0'315'0'0,"-17"2"758"0"0,-1-5-810 0 0,17 2-86 0 0,0 1 1 0 0,0-1-1 0 0,0 0 1 0 0,1 1-1 0 0,-1-1 0 0 0,0 0 1 0 0,1 0-1 0 0,-1 1 0 0 0,1-1 1 0 0,-1 0-1 0 0,1 0 1 0 0,-1 0-1 0 0,1 0 0 0 0,-1 0 1 0 0,1 1-1 0 0,0-1 1 0 0,0 0-1 0 0,-1 0 0 0 0,1 0 1 0 0,0-2-1 0 0,2-5 498 0 0,-1-1 0 0 0,1 1 0 0 0,1 0 0 0 0,0 0 0 0 0,0 0 0 0 0,1 0 0 0 0,8-13 0 0 0,-6 9-323 0 0,66-110 930 0 0,13-26 100 0 0,-64 112-1382 0 0,-16 27 0 0 0,1 0 0 0 0,-1-1 0 0 0,7-18 0 0 0,-21 51 0 0 0,4-14 0 0 0,1 1 0 0 0,0 0 0 0 0,1 1 0 0 0,0-1 0 0 0,1 1 0 0 0,-2 13 0 0 0,4-23 0 0 0,0-1 0 0 0,0 1 0 0 0,-1 0 0 0 0,1-1 0 0 0,0 1 0 0 0,0 0 0 0 0,0 0 0 0 0,0-1 0 0 0,0 1 0 0 0,0 0 0 0 0,0 0 0 0 0,0-1 0 0 0,0 1 0 0 0,1 0 0 0 0,-1 0 0 0 0,0-1 0 0 0,0 1 0 0 0,1 0 0 0 0,-1-1 0 0 0,0 1 0 0 0,1 0 0 0 0,-1-1 0 0 0,1 1 0 0 0,-1-1 0 0 0,0 1 0 0 0,2 0 0 0 0,0 1 0 0 0,4 5 0 0 0,0-1 0 0 0,0 1 0 0 0,1-1 0 0 0,-1-1 0 0 0,1 1 0 0 0,1-1 0 0 0,12 7 0 0 0,-10-6 0 0 0,0 0 0 0 0,0 1 0 0 0,10 10 0 0 0,-17-14 0 0 0,0 0 0 0 0,0 0 0 0 0,-1 0 0 0 0,1 0 0 0 0,-1 1 0 0 0,0-1 0 0 0,0 1 0 0 0,0 0 0 0 0,-1-1 0 0 0,1 1 0 0 0,-1 0 0 0 0,0 0 0 0 0,1 5 0 0 0,-2-5 0 0 0,1 0 0 0 0,-1 0 0 0 0,-1-1 0 0 0,1 1 0 0 0,-1 0 0 0 0,1 0 0 0 0,-1-1 0 0 0,0 1 0 0 0,0-1 0 0 0,0 1 0 0 0,-1-1 0 0 0,0 1 0 0 0,1-1 0 0 0,-1 0 0 0 0,-3 4 0 0 0,-4 5 0 0 0,0 0 0 0 0,-17 14 0 0 0,18-18 0 0 0,-7 5 72 0 0,14-12 103 0 0,1-1-133 0 0,-1 0-1 0 0,1 1 0 0 0,0-1 1 0 0,0 0-1 0 0,0 0 0 0 0,-1 1 1 0 0,1-1-1 0 0,0 0 0 0 0,-1 0 1 0 0,1 1-1 0 0,0-1 0 0 0,0 0 1 0 0,-1 0-1 0 0,1 0 0 0 0,0 0 1 0 0,-1 0-1 0 0,1 1 1 0 0,0-1-1 0 0,-1 0 0 0 0,1 0 1 0 0,0 0-1 0 0,-1 0 0 0 0,1 0 1 0 0,0 0-1 0 0,-1 0 0 0 0,1 0 1 0 0,-1 0-1 0 0,1 0 0 0 0,0 0 1 0 0,-1-1-1 0 0,1 1 1 0 0,0 0-1 0 0,-1 0 0 0 0,1 0 1 0 0,0 0-1 0 0,0 0 0 0 0,-1-1 1 0 0,1 1-1 0 0,0 0 0 0 0,-1 0 1 0 0,1-1-1 0 0,-1 1-378 0 0,0-1-67 0 0,1 1 373 0 0,-1-1-1 0 0,1 1 1 0 0,0 0 0 0 0,0 0 0 0 0,-1 0-1 0 0,1-1 1 0 0,0 1 0 0 0,0 0 0 0 0,-1-1-1 0 0,1 1 1 0 0,0 0 0 0 0,0 0 0 0 0,0-1 0 0 0,-1 1-1 0 0,1 0 1 0 0,0-1 0 0 0,0 1 0 0 0,0 0-1 0 0,0-1 1 0 0,0 1 0 0 0,0-1 0 0 0,0 1 0 0 0,0 0-1 0 0,0-1 1 0 0,0 1 0 0 0,0 0 0 0 0,0-1-1 0 0,0 1 1 0 0,0 0 0 0 0,0-1 0 0 0,0 1-1 0 0,0 0 1 0 0,0-1 0 0 0,1 1 0 0 0,-1 0 0 0 0,0-1-1 0 0,1 0 1 0 0,0-4 31 0 0,-1 5 0 0 0,1-1 0 0 0,-1 1 0 0 0,0-1 0 0 0,0 1 0 0 0,0 0 0 0 0,0-1 0 0 0,1 1 0 0 0,-1-1 0 0 0,0 1 0 0 0,0 0 0 0 0,0-1 0 0 0,1 1 0 0 0,-1-1 0 0 0,0 1 0 0 0,1 0 0 0 0,-1 0 0 0 0,0-1 0 0 0,1 1 0 0 0,-1 0 0 0 0,1-1 0 0 0,-1 1 0 0 0,0 0 0 0 0,1 0 0 0 0,-1 0 0 0 0,1 0 0 0 0,0-1 0 0 0,6-2 0 0 0,-4 1 0 0 0,0 1 0 0 0,0-1 0 0 0,1 1 0 0 0,-1 0 0 0 0,0 0 0 0 0,0 1 0 0 0,1-1 0 0 0,-1 1 0 0 0,4-1 0 0 0,8-1 0 0 0,12-5 0 0 0,-16 5 0 0 0,0-1 0 0 0,0-1 0 0 0,-1 1 0 0 0,1-2 0 0 0,-1 1 0 0 0,16-11 0 0 0,-13 7 0 0 0,19-10 0 0 0,-23 14 0 0 0,0 0 0 0 0,0-1 0 0 0,-1 0 0 0 0,0-1 0 0 0,0 0 0 0 0,9-8 0 0 0,2-6 0 0 0,-10 12 0 0 0,15-20 0 0 0,-21 24 0 0 0,0 0 0 0 0,-1 0 0 0 0,0 0 0 0 0,0 0 0 0 0,0 0 0 0 0,0 0 0 0 0,-1-1 0 0 0,2-8 0 0 0,-3 11 0 0 0,1-12 21 0 0,-1 14-21 0 0,0 0 0 0 0,0 0 0 0 0,0-1 0 0 0,0 1 0 0 0,-1 0 0 0 0,1 0-1 0 0,0 0 1 0 0,0-1 0 0 0,0 1 0 0 0,-1 0 0 0 0,1 0 0 0 0,0 0 0 0 0,0 0 0 0 0,-1 0 0 0 0,1-1-1 0 0,0 1 1 0 0,0 0 0 0 0,-1 0 0 0 0,1 0 0 0 0,0 0 0 0 0,0 0 0 0 0,-1 0 0 0 0,1 0 0 0 0,0 0-1 0 0,-1 0 1 0 0,1 0 0 0 0,0 0 0 0 0,0 0 0 0 0,-1 0 0 0 0,1 0 0 0 0,0 0 0 0 0,0 0 0 0 0,-1 0-1 0 0,1 1 1 0 0,0-1 0 0 0,0 0 0 0 0,-1 0 0 0 0,1 0 0 0 0,0 0 0 0 0,0 0 0 0 0,0 1 0 0 0,-1-1-1 0 0,1 0 1 0 0,0 0 0 0 0,0 1 0 0 0,-5 3-2 0 0,0 0 0 0 0,1 0 0 0 0,0 0 0 0 0,0 1 1 0 0,0 0-1 0 0,1 0 0 0 0,-1 0 0 0 0,-3 8 0 0 0,0-2 3 0 0,-1 4 1 0 0,1-1 0 0 0,0 1 0 0 0,2 0 0 0 0,-1 1 0 0 0,2-1 0 0 0,0 1 0 0 0,-4 31 0 0 0,6-26-18 0 0,2-20 16 0 0,0-1 0 0 0,0 0 0 0 0,0 1 0 0 0,0-1 0 0 0,0 0 0 0 0,0 1 0 0 0,0-1 0 0 0,0 0 0 0 0,0 1 0 0 0,0-1 0 0 0,0 1 0 0 0,0-1 0 0 0,0 0 0 0 0,0 1 0 0 0,0-1 0 0 0,0 0 0 0 0,0 1 0 0 0,1-1 0 0 0,-1 0 0 0 0,0 1 0 0 0,0-1 0 0 0,0 0 0 0 0,0 1 0 0 0,1-1 0 0 0,-1 0 0 0 0,0 0 0 0 0,0 1 0 0 0,1-1 0 0 0,-1 0 0 0 0,0 0 0 0 0,1 1 0 0 0,-1-1 0 0 0,0 0 0 0 0,1 0 0 0 0,-1 0 0 0 0,0 0 0 0 0,1 1 0 0 0,-1-1 0 0 0,0 0 0 0 0,1 0 0 0 0,-1 0 0 0 0,0 0 0 0 0,1 0 0 0 0,-1 0 0 0 0,1 0 0 0 0,-1 0 0 0 0,0 0 0 0 0,1 0 0 0 0,-1 0 0 0 0,0 0 0 0 0,1 0 0 0 0,-1 0 0 0 0,1-1 0 0 0,-1 1 0 0 0,4 0 0 0 0,0-1 0 0 0,0 0 0 0 0,-1 0 0 0 0,1 0 0 0 0,0 0 0 0 0,-1 0 0 0 0,1-1 0 0 0,-1 0 0 0 0,1 1 0 0 0,-1-1 0 0 0,4-3 0 0 0,35-30 0 0 0,-37 31 0 0 0,42-36 0 0 0,89-57 0 0 0,-136 96 0 0 0,0 1 0 0 0,1 0 0 0 0,-1 0 0 0 0,0-1 0 0 0,1 1 0 0 0,-1 0 0 0 0,0 0 0 0 0,0 0 0 0 0,1-1 0 0 0,-1 1 0 0 0,0 0 0 0 0,1 0 0 0 0,-1 0 0 0 0,0 0 0 0 0,1 0 0 0 0,-1 0 0 0 0,0 0 0 0 0,1 0 0 0 0,-1-1 0 0 0,1 1 0 0 0,-1 0 0 0 0,0 0 0 0 0,1 1 0 0 0,-1-1 0 0 0,0 0 0 0 0,1 0 0 0 0,-1 0 0 0 0,0 0 0 0 0,1 0 0 0 0,-1 0 0 0 0,0 0 0 0 0,1 1 0 0 0,-1-1 0 0 0,0 0 0 0 0,1 0 0 0 0,-1 0 0 0 0,0 1 0 0 0,0-1 0 0 0,1 0 0 0 0,-1 0 0 0 0,0 1 0 0 0,0-1 0 0 0,0 0 0 0 0,1 1 0 0 0,-1-1 0 0 0,0 0 0 0 0,0 1 0 0 0,0-1 0 0 0,0 0 0 0 0,0 1 0 0 0,1-1 0 0 0,-1 0 0 0 0,0 1 0 0 0,0-1 0 0 0,0 1 0 0 0,0-1 0 0 0,1 3 0 0 0,0 0 0 0 0,0 1 0 0 0,0-1 0 0 0,0 1 0 0 0,0-1 0 0 0,-1 1 0 0 0,0-1 0 0 0,1 1 0 0 0,-2 5 0 0 0,-5 35 0 0 0,3-24 0 0 0,-2 7 322 0 0,2-17 32 0 0,2 1 0 0 0,-2 14 0 0 0,3-24 21 0 0,0-1-577 0 0,9 4-748 0 0,-8-3 928 0 0,1-1 1 0 0,-1 0 0 0 0,1 0 0 0 0,-1 0-1 0 0,1 0 1 0 0,-1-1 0 0 0,1 1 0 0 0,-1 0-1 0 0,1-1 1 0 0,-1 1 0 0 0,1-1-1 0 0,-1 1 1 0 0,0-1 0 0 0,1 0 0 0 0,-1 1-1 0 0,0-1 1 0 0,2-1 0 0 0,23-19-188 0 0,-20 15 194 0 0,17-15 471 0 0,33-42 1 0 0,-38 41-97 0 0,1 1-1 0 0,33-30 1 0 0,-52 51-362 0 0,0 0 0 0 0,0 0 0 0 0,0 0-1 0 0,0 0 1 0 0,0 0 0 0 0,0 0 0 0 0,0 0 0 0 0,0 0 0 0 0,1 0 0 0 0,-1 0-1 0 0,0 0 1 0 0,0 0 0 0 0,0 0 0 0 0,0 0 0 0 0,0 0 0 0 0,0 0 0 0 0,0 0-1 0 0,0 0 1 0 0,0 0 0 0 0,0 0 0 0 0,0 0 0 0 0,0 0 0 0 0,0 0-1 0 0,0 0 1 0 0,0 0 0 0 0,1 0 0 0 0,-1 0 0 0 0,0 0 0 0 0,0 0 0 0 0,0 0-1 0 0,0 0 1 0 0,0 0 0 0 0,0 0 0 0 0,0 0 0 0 0,0 0 0 0 0,0 0 0 0 0,0 0-1 0 0,0 0 1 0 0,0 0 0 0 0,0 0 0 0 0,0 0 0 0 0,0 0 0 0 0,0 0 0 0 0,0 0-1 0 0,0 0 1 0 0,1 0 0 0 0,-1 1 0 0 0,0-1 0 0 0,0 0 0 0 0,0 0-1 0 0,0 0 1 0 0,0 0 0 0 0,0 0 0 0 0,0 0 0 0 0,0 0 0 0 0,0 0 0 0 0,0 0-1 0 0,0 0 1 0 0,0 0 0 0 0,0 8-314 0 0,-4 11-452 0 0,4-16 597 0 0,-11 42-590 0 0,-3 12 1716 0 0,14-52-921 0 0,-1 0 0 0 0,1 0-1 0 0,0 1 1 0 0,0-1 0 0 0,0 0 0 0 0,0 0 0 0 0,1 0 0 0 0,2 8 0 0 0,-2-11-534 0 0,-1-2 484 0 0,0 0 0 0 0,1 0-1 0 0,-1 1 1 0 0,0-1 0 0 0,1 0 0 0 0,-1 0 0 0 0,0 1 0 0 0,1-1 0 0 0,-1 0 0 0 0,0 1 0 0 0,0-1 0 0 0,1 1 0 0 0,-1-1 0 0 0,0 0-1 0 0,0 1 1 0 0,0-1 0 0 0,0 1 0 0 0,0-1 0 0 0,0 0 0 0 0,1 1 0 0 0,-1 0 0 0 0,0-1 81 0 0,0 1 1 0 0,0-1 0 0 0,0 1-1 0 0,0 0 1 0 0,0-1-1 0 0,0 1 1 0 0,1-1 0 0 0,-1 1-1 0 0,0-1 1 0 0,1 1-1 0 0,-1-1 1 0 0,0 1-1 0 0,1-1 1 0 0,-1 1 0 0 0,0-1-1 0 0,1 1 1 0 0,-1-1-1 0 0,1 0 1 0 0,-1 1-1 0 0,1-1 1 0 0,-1 0 0 0 0,1 1-1 0 0,0 0 1 0 0,3-1-94 0 0,0 1 1 0 0,0-1 0 0 0,1 0 0 0 0,-1 0-1 0 0,0 0 1 0 0,0 0 0 0 0,0-1 0 0 0,0 0-1 0 0,0 0 1 0 0,6-1 0 0 0,-7 0-46 0 0,0 0 0 0 0,0 1 1 0 0,0-1-1 0 0,-1 0 0 0 0,1 0 0 0 0,0 0 0 0 0,-1-1 0 0 0,0 1 1 0 0,0-1-1 0 0,1 1 0 0 0,-1-1 0 0 0,-1 0 0 0 0,1 1 1 0 0,2-5-1 0 0,13-22 580 0 0,2 1 0 0 0,38-44 0 0 0,-46 59-471 0 0,68-72-36 0 0,-70 79 0 0 0,-8 6 0 0 0,3-1 0 0 0,8 10 0 0 0,-8-6 0 0 0,-1 0 0 0 0,-1 1 0 0 0,1-1 0 0 0,0 1 0 0 0,-1 0 0 0 0,0 0 0 0 0,0 0 0 0 0,0 0 0 0 0,2 7 0 0 0,9 44 0 0 0,-9-34 0 0 0,-1-7 0 0 0,-1-1 0 0 0,-1 1 0 0 0,0 0 0 0 0,-3 21 0 0 0,2-25 0 0 0,-1-4 0 0 0,-5 6 0 0 0,2-4 0 0 0,-2-1 0 0 0,5-6 0 0 0,0 0 0 0 0,1 0 0 0 0,-1-1 0 0 0,0 1 0 0 0,0 0 0 0 0,0-1 0 0 0,0 1 0 0 0,0 0 0 0 0,1-1 0 0 0,-1 1 0 0 0,0-1 0 0 0,0 1 0 0 0,0-1 0 0 0,0 0 0 0 0,-1 0 0 0 0,1 1 0 0 0,0-1 0 0 0,0 0 0 0 0,0 0 0 0 0,0 0 0 0 0,0 0 0 0 0,-1 0 0 0 0,-3 0 0 0 0,-13 3 0 0 0,17-3 0 0 0,1 0 0 0 0,-1 1 0 0 0,0-1 0 0 0,1 0 0 0 0,-1 0 0 0 0,0 0 0 0 0,1 0 0 0 0,-1 0 0 0 0,1 0 0 0 0,-1 0 0 0 0,0 0 0 0 0,1 0 0 0 0,-1 0 0 0 0,0 0 0 0 0,1 0 0 0 0,-1-1 0 0 0,1 1 0 0 0,-1 0 0 0 0,0 0 0 0 0,1-1 0 0 0,-1 1 0 0 0,1 0 0 0 0,-1-1 0 0 0,1 1 0 0 0,-1-1 0 0 0,-1 0 0 0 0,1 0 0 0 0,0 1 0 0 0,0 0 0 0 0,1-1 0 0 0,-1 1 0 0 0,0 0 0 0 0,0-1 0 0 0,0 1 0 0 0,0-1 0 0 0,1 1 0 0 0,-1-1 0 0 0,0 0 0 0 0,0 1 0 0 0,1-1 0 0 0,-1 0 0 0 0,1 0 0 0 0,-1 1 0 0 0,0-1 0 0 0,1 0 0 0 0,-1 0 0 0 0,1-1 0 0 0,-2-1 0 0 0,2 2 0 0 0,0 1 0 0 0,-1-1 0 0 0,1 0 0 0 0,0 1 0 0 0,0-1 0 0 0,-1 0 0 0 0,1 1 0 0 0,0-1 0 0 0,0 0 0 0 0,0 0 0 0 0,0 1 0 0 0,0-1 0 0 0,0 0 0 0 0,0 1 0 0 0,0-1 0 0 0,0 0 0 0 0,0 0 0 0 0,1 1 0 0 0,-1-1 0 0 0,0 0 0 0 0,0 1 0 0 0,1-1 0 0 0,-1 0 0 0 0,0 1 0 0 0,1-1 0 0 0,-1 1 0 0 0,0-1 0 0 0,1 1 0 0 0,-1-1 0 0 0,2 0 0 0 0,-1-1 0 0 0,7-7 0 0 0,1 1 0 0 0,-1-1 0 0 0,1 2 0 0 0,1-1 0 0 0,-1 1 0 0 0,16-8 0 0 0,-12 7 0 0 0,221-124-1384 0 0,-172 107 776 0 0,-53 22 608 0 0,-2 4 64 0 0,-8 1 83 0 0,1 0-1 0 0,-1 0 1 0 0,1 0 0 0 0,-1 0-1 0 0,0 0 1 0 0,1 0 0 0 0,-1 0-1 0 0,-2 2 1 0 0,-18 33 133 0 0,14-26-225 0 0,0 0 0 0 0,0 1-1 0 0,2 0 1 0 0,-1 0-1 0 0,-4 19 1 0 0,4-10-55 0 0,4-16 0 0 0,0 0 0 0 0,0 0 0 0 0,1 0 0 0 0,0 1 0 0 0,0-1 0 0 0,0 0 0 0 0,1 0 0 0 0,0 1 0 0 0,0-1 0 0 0,1 9 0 0 0,-1-13 0 0 0,1 1 0 0 0,-1-1 0 0 0,1 1 0 0 0,-1-1 0 0 0,1 1 0 0 0,0-1 0 0 0,-1 1 0 0 0,1-1 0 0 0,0 0 0 0 0,0 0 0 0 0,0 1 0 0 0,0-1 0 0 0,0 0 0 0 0,0 0 0 0 0,0 0 0 0 0,1 0 0 0 0,-1 0 0 0 0,0 0 0 0 0,1 0 0 0 0,-1-1 0 0 0,0 1 0 0 0,1 0 0 0 0,-1-1 0 0 0,1 1 0 0 0,-1-1 0 0 0,1 0 0 0 0,-1 1 0 0 0,1-1 0 0 0,1 0 0 0 0,1 0 0 0 0,1 0 0 0 0,-1-1 0 0 0,1 0 0 0 0,-1 0 0 0 0,0 0 0 0 0,0 0 0 0 0,5-3 0 0 0,-7 3 0 0 0,14-5 0 0 0,0-1 0 0 0,-1 0 0 0 0,0-2 0 0 0,-1 1 0 0 0,0-2 0 0 0,0 0 0 0 0,19-19 0 0 0,-28 24 0 0 0,0 0 0 0 0,0 0 0 0 0,0-1 0 0 0,0 0 0 0 0,-1 0 0 0 0,0 0 0 0 0,-1-1 0 0 0,1 0 0 0 0,-1 1 0 0 0,-1-1 0 0 0,1 0 0 0 0,-1 0 0 0 0,0 0 0 0 0,-1-1 0 0 0,1 1 0 0 0,-2 0 0 0 0,1-1 0 0 0,-1 1 0 0 0,-1-14 0 0 0,1 19 0 0 0,0-1 0 0 0,-1 1 0 0 0,1-1 0 0 0,-1 0 0 0 0,0 1 0 0 0,0-1 0 0 0,0 1 0 0 0,0-1 0 0 0,0 1 0 0 0,0 0 0 0 0,-1-1 0 0 0,1 1 0 0 0,-1 0 0 0 0,0 0 0 0 0,1 0 0 0 0,-1 0 0 0 0,0 0 0 0 0,0 0 0 0 0,0 1 0 0 0,-1-1 0 0 0,1 1 0 0 0,0-1 0 0 0,0 1 0 0 0,-1 0 0 0 0,1 0 0 0 0,-1 0 0 0 0,1 0 0 0 0,-1 0 0 0 0,0 1 0 0 0,1-1 0 0 0,-1 1 0 0 0,0 0 0 0 0,1 0 0 0 0,-1 0 0 0 0,0 0 0 0 0,1 0 0 0 0,-1 0 0 0 0,0 1 0 0 0,1-1 0 0 0,-1 1 0 0 0,1 0 0 0 0,-1 0 0 0 0,1 0 0 0 0,-1 0 0 0 0,-2 2 0 0 0,-1-1 0 0 0,1 1 0 0 0,0 0 0 0 0,0 0 0 0 0,0 0 0 0 0,0 1 0 0 0,1 0 0 0 0,-1 0 0 0 0,1 0 0 0 0,0 1 0 0 0,0-1 0 0 0,1 1 0 0 0,-1 0 0 0 0,1 0 0 0 0,-5 11 0 0 0,7-16 0 0 0,1 1 0 0 0,0 0 0 0 0,-1 0 0 0 0,1 0 0 0 0,0 0 0 0 0,-1 0 0 0 0,1 0 0 0 0,0 0 0 0 0,0 0 0 0 0,0 0 0 0 0,0 0 0 0 0,0 0 0 0 0,0 0 0 0 0,0 0 0 0 0,0 0 0 0 0,1 0 0 0 0,-1-1 0 0 0,0 1 0 0 0,0 0 0 0 0,1 0 0 0 0,-1 0 0 0 0,1 0 0 0 0,-1 0 0 0 0,1 0 0 0 0,-1-1 0 0 0,2 2 0 0 0,-1 0 0 0 0,0-1 0 0 0,-1 0 0 0 0,0 0 0 0 0,1 0 0 0 0,-1 0 0 0 0,0 0 0 0 0,1 0 0 0 0,0-1 0 0 0,-1 1 0 0 0,1 0 0 0 0,-1 0 0 0 0,1-1 0 0 0,0 1 0 0 0,-1 0 0 0 0,1-1 0 0 0,0 1 0 0 0,0-1 0 0 0,0 1 0 0 0,-1-1 0 0 0,1 1 0 0 0,0-1 0 0 0,0 0 0 0 0,0 1 0 0 0,0-1 0 0 0,0 0 0 0 0,0 0 0 0 0,1 1 0 0 0,1-1 0 0 0,6 1 0 0 0,-1 0 0 0 0,0-1 0 0 0,0 1 0 0 0,0-2 0 0 0,0 1 0 0 0,0-1 0 0 0,0 0 0 0 0,12-4 0 0 0,-1 0 0 0 0,0-2 0 0 0,24-11 0 0 0,-25 9 0 0 0,-1 0 0 0 0,0-2 0 0 0,22-17 0 0 0,-25 12 0 0 0,-14 16 0 0 0,0-1 0 0 0,0 1 0 0 0,1 0 0 0 0,-1-1 0 0 0,0 1 0 0 0,0 0 0 0 0,0-1 0 0 0,1 1 0 0 0,-1 0 0 0 0,0 0 0 0 0,0-1 0 0 0,1 1 0 0 0,-1 0 0 0 0,0 0 0 0 0,1-1 0 0 0,-1 1 0 0 0,0 0 0 0 0,1 0 0 0 0,-1 0 0 0 0,0-1 0 0 0,1 1 0 0 0,-1 0 0 0 0,0 0 0 0 0,1 0 0 0 0,-1 0 0 0 0,0 0 0 0 0,1 0 0 0 0,-1 0 0 0 0,1 0 0 0 0,-1 0 0 0 0,0 0 0 0 0,1 0 0 0 0,-1 0 0 0 0,0 0 0 0 0,1 0 0 0 0,-1 0 0 0 0,1 0 0 0 0,-1 1 0 0 0,0-1 0 0 0,1 0 0 0 0,-1 0 0 0 0,0 0 0 0 0,1 1 0 0 0,-1-1 0 0 0,1 0 0 0 0,-1 1 0 0 0,18 4 0 0 0,-1-1 0 0 0,2 0 0 0 0,-1-1 0 0 0,25 1 0 0 0,-35-4 0 0 0,1 0 0 0 0,-1 1 0 0 0,1 0 0 0 0,-1 0 0 0 0,1 1 0 0 0,-1 0 0 0 0,0 1 0 0 0,0 0 0 0 0,13 6 0 0 0,-20-8 0 0 0,0-1 0 0 0,0 1 0 0 0,0-1 0 0 0,0 1 0 0 0,0-1 0 0 0,0 1 0 0 0,-1-1 0 0 0,1 1 0 0 0,0 0 0 0 0,0 0 0 0 0,-1-1 0 0 0,1 1 0 0 0,0 0 0 0 0,-1 0 0 0 0,1 0 0 0 0,-1-1 0 0 0,1 1 0 0 0,-1 0 0 0 0,1 0 0 0 0,-1 0 0 0 0,0 0 0 0 0,1 0 0 0 0,-1 2 0 0 0,1 0 0 0 0,-1 1 0 0 0,1 0 0 0 0,-1 0 0 0 0,1 0 0 0 0,-1 0 0 0 0,0 0 0 0 0,-1 0 0 0 0,1 0 0 0 0,-1 0 0 0 0,0 0 0 0 0,0-1 0 0 0,0 1 0 0 0,0 0 0 0 0,0 0 0 0 0,-3 4 0 0 0,-4 7 0 0 0,-1-1 0 0 0,-11 15 0 0 0,2-2 0 0 0,7-11 0 0 0,-11 20 0 0 0,22-36 0 0 0,0 1 0 0 0,0-1 0 0 0,0 0 0 0 0,-1 0 0 0 0,1 0 0 0 0,0 1 0 0 0,0-1 0 0 0,0 0 0 0 0,0 0 0 0 0,0 1 0 0 0,-1-1 0 0 0,1 0 0 0 0,0 1 0 0 0,0-1 0 0 0,0 0 0 0 0,0 0 0 0 0,0 1 0 0 0,0-1 0 0 0,0 0 0 0 0,0 1 0 0 0,0-1 0 0 0,0 0 0 0 0,0 0 0 0 0,0 1 0 0 0,0-1 0 0 0,0 0 0 0 0,1 0 0 0 0,-1 1 0 0 0,0-1 0 0 0,0 0 0 0 0,0 0 0 0 0,0 1 0 0 0,0-1 0 0 0,1 0 0 0 0,-1 0 0 0 0,0 1 0 0 0,0-1 0 0 0,0 0 0 0 0,1 0 0 0 0,-1 0 0 0 0,0 1 0 0 0,0-1 0 0 0,1 0 0 0 0,-1 0 0 0 0,0 0 0 0 0,0 0 0 0 0,1 0 0 0 0,-1 0 0 0 0,0 0 0 0 0,0 1 0 0 0,1-1 0 0 0,-1 0 0 0 0,0 0 0 0 0,1 0 0 0 0,-1 0 0 0 0,0 0 0 0 0,0 0 0 0 0,1 0 0 0 0,-1 0 0 0 0,1-1 0 0 0,1 2 0 0 0,1-1 0 0 0,0 0 0 0 0,-1 0 0 0 0,1-1 0 0 0,-1 1 0 0 0,1 0 0 0 0,0-1 0 0 0,-1 0 0 0 0,1 1 0 0 0,-1-1 0 0 0,1 0 0 0 0,-1 0 0 0 0,0-1 0 0 0,4-1 0 0 0,3-3 0 0 0,0-1 0 0 0,9-8 0 0 0,-2 1 0 0 0,56-49 0 0 0,-8 7 0 0 0,15-10 0 0 0,-74 65 0 0 0,-5 7 0 0 0,-5 5 0 0 0,-2 5 0 0 0,0-1 0 0 0,1 1 0 0 0,1 0 0 0 0,0 1 0 0 0,-4 28 0 0 0,9-42 0 0 0,0-1 0 0 0,0 1 0 0 0,0 0 0 0 0,0 0 0 0 0,0-1 0 0 0,1 1 0 0 0,-1 0 0 0 0,1-1 0 0 0,0 1 0 0 0,0-1 0 0 0,0 1 0 0 0,0-1 0 0 0,3 5 0 0 0,3 4 0 0 0,-3-10 0 0 0,-2 0 0 0 0,8 0 0 0 0,-5-3 0 0 0,0 0 0 0 0,0 0 0 0 0,-1 0 0 0 0,1 0 0 0 0,4-4 0 0 0,7-2 0 0 0,3-3 0 0 0,0-1 0 0 0,35-27 0 0 0,-51 37 0 0 0,9-10 0 0 0,0 1 0 0 0,-1-2 0 0 0,0 0 0 0 0,-1 0 0 0 0,9-16 0 0 0,3-3 0 0 0,25-43 0 0 0,-42 68 0 0 0,-10 19 0 0 0,1 0 0 0 0,-2 13 0 0 0,4-19 0 0 0,1 1 0 0 0,0-1 0 0 0,0 1 0 0 0,1 0 0 0 0,0-1 0 0 0,1 14 0 0 0,-1-18 0 0 0,0 0 0 0 0,1 0 0 0 0,-1 0 0 0 0,0 0 0 0 0,1 0 0 0 0,0-1 0 0 0,-1 1 0 0 0,1 0 0 0 0,0 0 0 0 0,0-1 0 0 0,0 1 0 0 0,0-1 0 0 0,0 1 0 0 0,0-1 0 0 0,3 3 0 0 0,0 1 0 0 0,1-1 0 0 0,0 1 0 0 0,0 0 0 0 0,0-1 0 0 0,1 0 0 0 0,0-1 0 0 0,0 1 0 0 0,0-1 0 0 0,7 3 0 0 0,15 8 0 0 0,0-2 0 0 0,-21-7 0 0 0,-3 3 0 0 0,-4-6 0 0 0,1-1 0 0 0,-1 0 0 0 0,0 0 0 0 0,0-1 0 0 0,0 1 0 0 0,0 0 0 0 0,0 0 0 0 0,0-1 0 0 0,0 1 0 0 0,0 0 0 0 0,-1 0 0 0 0,1-1 0 0 0,0 1 0 0 0,0 0 0 0 0,-1 0 0 0 0,1-1 0 0 0,0 1 0 0 0,-1 0 0 0 0,1-1 0 0 0,0 1 0 0 0,-2 0 0 0 0,1 2 1 0 0,-1 0 0 0 0,0 0-1 0 0,1 0 1 0 0,-1 0 0 0 0,-1 0 0 0 0,1-1 0 0 0,0 1-1 0 0,-1-1 1 0 0,1 1 0 0 0,-4 1 0 0 0,-30 16 6 0 0,28-16-16 0 0,1-1 0 0 0,0 1 0 0 0,0 0 0 0 0,0 0 1 0 0,1 1-1 0 0,0 0 0 0 0,0 0 0 0 0,-10 11 0 0 0,15-15-328 0 0,1-1-138 0 0,2 0 415 0 0,1 0-1 0 0,0-1 0 0 0,-1 1 1 0 0,1-1-1 0 0,0 0 1 0 0,-1 0-1 0 0,1 0 1 0 0,-1 0-1 0 0,1 0 1 0 0,2-2-1 0 0,23-17-388 0 0,-27 19 448 0 0,31-27 1 0 0,-1 0 0 0 0,43-54 0 0 0,-72 80 0 0 0,127-163 0 0 0,-92 110 0 0 0,6-7 0 0 0,63-124 0 0 0,-95 154 837 0 0,-11 30-766 0 0,1 0 0 0 0,-1 0-1 0 0,0 0 1 0 0,1 0 0 0 0,-1 0-1 0 0,0-1 1 0 0,-1 1 0 0 0,1 0-1 0 0,0 0 1 0 0,0 0 0 0 0,-1 0-1 0 0,1 0 1 0 0,-2-3 0 0 0,-3 1 78 0 0,-2 4-133 0 0,5 1-16 0 0,0 1 0 0 0,0-1 0 0 0,0 0 0 0 0,0 1 0 0 0,0-1 0 0 0,0 1 0 0 0,0-1 0 0 0,1 1 0 0 0,-1 0 0 0 0,0 0 0 0 0,1 0 0 0 0,-1 0 0 0 0,1 0 0 0 0,-2 4 0 0 0,-15 37 0 0 0,11-24 0 0 0,1-1 0 0 0,0 0 0 0 0,2 0 0 0 0,0 1 0 0 0,-2 34 0 0 0,-2 9 0 0 0,1-6 0 0 0,4-30 0 0 0,-11 43 0 0 0,-18 54 1440 0 0,30-117-1347 0 0,1-1 0 0 0,0 0 0 0 0,1 1 0 0 0,-1-1 0 0 0,2 11-1 0 0,-1 7-41 0 0,0-22-51 0 0,0-1 0 0 0,0 1 0 0 0,0-1 0 0 0,0 1 0 0 0,0-1 0 0 0,0 1 0 0 0,1-1 0 0 0,-1 1 0 0 0,0-1 0 0 0,0 1 0 0 0,0-1 0 0 0,1 0 0 0 0,-1 1 0 0 0,0-1 0 0 0,0 1 0 0 0,1-1 0 0 0,-1 0 0 0 0,0 1 0 0 0,1-1 0 0 0,-1 0 0 0 0,1 1 0 0 0,-1-1 0 0 0,0 0 0 0 0,1 1 0 0 0,-1-1 0 0 0,1 0 0 0 0,-1 0 0 0 0,1 0 0 0 0,-1 1 0 0 0,1-1 0 0 0,-1 0 0 0 0,1 0 0 0 0,-1 0 0 0 0,1 0 0 0 0,-1 0 0 0 0,1 0 0 0 0,-1 0 0 0 0,1 0 0 0 0,-1 0 0 0 0,1 0 0 0 0,-1 0 0 0 0,1 0 0 0 0,-1-1 0 0 0,1 1 0 0 0,-1 0 0 0 0,1 0 0 0 0,-1 0 0 0 0,0-1 0 0 0,1 1 0 0 0,0-1 0 0 0,-1 1 0 0 0,7-3 0 0 0,0-1 0 0 0,0 0 0 0 0,-1-1 0 0 0,0 1 0 0 0,0-1 0 0 0,11-12 0 0 0,5-3 0 0 0,131-96 0 0 0,-120 95 0 0 0,0 1 0 0 0,71-29 0 0 0,-93 44 0 0 0,3 0 0 0 0,26-8 0 0 0,-40 13 0 0 0,1-1 0 0 0,-1 1 0 0 0,0 0 0 0 0,1 0 0 0 0,-1 0 0 0 0,0 0 0 0 0,0 0 0 0 0,1 0 0 0 0,-1 0 0 0 0,0 0 0 0 0,1 0 0 0 0,-1 0 0 0 0,0 0 0 0 0,1 0 0 0 0,-1 0 0 0 0,0 0 0 0 0,1 0 0 0 0,-1 0 0 0 0,0 0 0 0 0,1 0 0 0 0,-1 0 0 0 0,0 0 0 0 0,0 0 0 0 0,1 0 0 0 0,-1 1 0 0 0,0-1 0 0 0,0 0 0 0 0,1 0 0 0 0,-1 0 0 0 0,0 0 0 0 0,0 1 0 0 0,1-1 0 0 0,-1 0 0 0 0,0 0 0 0 0,0 1 0 0 0,0-1 0 0 0,1 0 0 0 0,-1 0 0 0 0,0 1 0 0 0,0-1 0 0 0,-1 6 0 0 0,0-1 0 0 0,0-1 0 0 0,-1 0 0 0 0,0 1 0 0 0,0-1 0 0 0,0 0 0 0 0,0 0 0 0 0,0 0 0 0 0,-1 0 0 0 0,0 0 0 0 0,0-1 0 0 0,0 1 0 0 0,0-1 0 0 0,-5 4 0 0 0,-1 1 0 0 0,-1-1 0 0 0,1 0 0 0 0,-1-1 0 0 0,-11 6 0 0 0,-7 0 0 0 0,17-7 0 0 0,0 0 0 0 0,-17 11 0 0 0,25-13 0 0 0,0-1 0 0 0,0 1 0 0 0,0 0 0 0 0,1 1 0 0 0,0-1 0 0 0,-1 0 0 0 0,1 1 0 0 0,0-1 0 0 0,1 1 0 0 0,-1 0 0 0 0,1-1 0 0 0,0 1 0 0 0,0 0 0 0 0,0 0 0 0 0,0 0 0 0 0,0 0 0 0 0,1 0 0 0 0,0 7 0 0 0,0-7 0 0 0,0 0 0 0 0,0 1 0 0 0,0-1 0 0 0,1 0 0 0 0,0 0 0 0 0,0 0 0 0 0,0 1 0 0 0,0-1 0 0 0,1 0 0 0 0,0 0 0 0 0,0-1 0 0 0,0 1 0 0 0,3 4 0 0 0,-2-2 0 0 0,-2-4 0 0 0,-1-1 0 0 0,0-1 0 0 0,0 1 0 0 0,0 0 0 0 0,1-1 0 0 0,-1 1 0 0 0,0 0 0 0 0,1-1 0 0 0,-1 1 0 0 0,1-1 0 0 0,-1 1 0 0 0,0-1 0 0 0,1 1 0 0 0,-1-1 0 0 0,1 1 0 0 0,-1-1 0 0 0,1 1 0 0 0,0-1 0 0 0,-1 0 0 0 0,1 1 0 0 0,-1-1 0 0 0,1 0 0 0 0,1 1 0 0 0,6 2 0 0 0,0-4-201 0 0,-7 0-129 0 0,-1 1 0 0 0,1-1 1 0 0,0 1-1 0 0,0-1 0 0 0,0 0 0 0 0,-1 1 1 0 0,1-1-1 0 0,0 0 0 0 0,-1 1 0 0 0,1-1 1 0 0,-1 0-1 0 0,1 0 0 0 0,-1 0 1 0 0,1 1-1 0 0,-1-1 0 0 0,1-1 0 0 0,1-8-9223 0 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4:02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26719 0 0,'0'0'612'0'0,"2"-1"84"0"0,3-2-364 0 0,-1-1-1 0 0,0 0 1 0 0,1-1-1 0 0,5-8 1 0 0,15-14 87 0 0,-21 23-282 0 0,2-1 103 0 0,0 0 0 0 0,0-1 0 0 0,0 0 1 0 0,7-11-1 0 0,-12 16-1644 0 0,-1 1-511 0 0,0 0-108 0 0,0 0-22 0 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4:04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246 170 11975 0 0,'4'-7'152'0'0,"-1"1"0"0"0,1 0 0 0 0,-2-1 0 0 0,1 0 1 0 0,-1 0-1 0 0,0 0 0 0 0,0 1 0 0 0,0-11 0 0 0,1-12 4041 0 0,-3 28-3983 0 0,0 0 0 0 0,0 1 0 0 0,1-1 0 0 0,-1 0 0 0 0,0 1 0 0 0,0-1 0 0 0,1 0 0 0 0,-1 1 0 0 0,1-1 0 0 0,-1 1 0 0 0,1-1 0 0 0,-1 0 0 0 0,1 1 0 0 0,-1-1 0 0 0,1 1 0 0 0,-1-1 0 0 0,2 0 0 0 0,0 0 3424 0 0,-1 15-3342 0 0,0 1 0 0 0,0-1-1 0 0,-1 0 1 0 0,-5 28 0 0 0,-15 58 913 0 0,20-100-1205 0 0,-59 219 0 0 0,2-30 0 0 0,22-81 0 0 0,26-83 0 0 0,-2-1 0 0 0,-16 29 0 0 0,18-36 0 0 0,2-5 0 0 0,0-2 0 0 0,-12 15 0 0 0,17-22 0 0 0,-5 4 0 0 0,7-7 0 0 0,-1 0 0 0 0,1 0 0 0 0,0 1 0 0 0,0-1 0 0 0,0 0 0 0 0,0 0 0 0 0,-1 0 0 0 0,1 0 0 0 0,0 0 0 0 0,0 1 0 0 0,0-1 0 0 0,-1 0 0 0 0,1 0 0 0 0,0 0 0 0 0,0 0 0 0 0,0 0 0 0 0,-1 0 0 0 0,1 0 0 0 0,0 0 0 0 0,0 0 0 0 0,-1 0 0 0 0,1 0 0 0 0,0 0 0 0 0,0 0 0 0 0,-1 0 0 0 0,1 0 0 0 0,0 0 0 0 0,0 0 0 0 0,0 0 0 0 0,-1 0 0 0 0,1 0 0 0 0,0 0 0 0 0,0-1 0 0 0,0 1 0 0 0,-1 0 0 0 0,1 0 0 0 0,0 0 0 0 0,0 0 0 0 0,0 0 0 0 0,-1-1 0 0 0,1 1 0 0 0,0 0 0 0 0,0 0 0 0 0,0 0 0 0 0,0 0 0 0 0,0-1 0 0 0,0 1 0 0 0,-1 0 0 0 0,1 0 0 0 0,0 0 0 0 0,0-1 0 0 0,0 1 0 0 0,0 0 0 0 0,0 0 0 0 0,0-1 0 0 0,0 1 0 0 0,0 0 0 0 0,0 0 0 0 0,0-1 0 0 0,0 1 0 0 0,0 0 0 0 0,0 0 0 0 0,0 0 0 0 0,0-1 0 0 0,-1-8 118 0 0,1 0 0 0 0,0 0-1 0 0,0 1 1 0 0,0-1 0 0 0,4-14 0 0 0,13-44 991 0 0,-8 33-877 0 0,17-66-232 0 0,50-126 0 0 0,-58 181 0 0 0,3 1 0 0 0,50-82 0 0 0,-44 88 0 0 0,51-57 0 0 0,-67 83 0 0 0,1 1 0 0 0,0 0 0 0 0,1 0 0 0 0,0 1 0 0 0,1 1 0 0 0,0 1 0 0 0,0-1 0 0 0,19-6 0 0 0,-30 14 0 0 0,-1 0 0 0 0,1 0 0 0 0,-1 1 0 0 0,1-1 0 0 0,0 1 0 0 0,-1-1 0 0 0,1 1 0 0 0,0 0 0 0 0,-1 0 0 0 0,1 0 0 0 0,0 0 0 0 0,-1 1 0 0 0,1-1 0 0 0,-1 1 0 0 0,1-1 0 0 0,-1 1 0 0 0,1 0 0 0 0,-1 0 0 0 0,1 0 0 0 0,-1 0 0 0 0,0 1 0 0 0,1-1 0 0 0,-1 1 0 0 0,0-1 0 0 0,0 1 0 0 0,0 0 0 0 0,0 0 0 0 0,0 0 0 0 0,-1 0 0 0 0,1 0 0 0 0,0 0 0 0 0,-1 0 0 0 0,3 5 0 0 0,-1 0 0 0 0,0 1 0 0 0,0-1 0 0 0,0 1 0 0 0,-1 0 0 0 0,0-1 0 0 0,0 1 0 0 0,-1 0 0 0 0,0 0 0 0 0,0 16 0 0 0,-2-12 0 0 0,0 1 0 0 0,-1-1 0 0 0,0 0 0 0 0,-1 0 0 0 0,0 0 0 0 0,-1-1 0 0 0,-9 22 0 0 0,10-27 0 0 0,-1 0 0 0 0,0 0 0 0 0,0 0 0 0 0,0 0 0 0 0,-1 0 0 0 0,0-1 0 0 0,0 0 0 0 0,0 0 0 0 0,-1 0 0 0 0,1-1 0 0 0,-1 0 0 0 0,0 0 0 0 0,-1 0 0 0 0,-10 4 0 0 0,2-1-128 0 0,-1-2-1 0 0,0 0 1 0 0,0 0-1 0 0,-31 3 1 0 0,42-7 73 0 0,0-1 1 0 0,0 0 0 0 0,1 0 0 0 0,-1 0-1 0 0,0 0 1 0 0,0-1 0 0 0,0 0-1 0 0,0 0 1 0 0,1-1 0 0 0,-1 1-1 0 0,0-1 1 0 0,1 0 0 0 0,-1 0 0 0 0,1 0-1 0 0,0-1 1 0 0,0 0 0 0 0,0 0-1 0 0,0 0 1 0 0,0 0 0 0 0,-6-7-1 0 0,9 8-190 0 0,0 1-1 0 0,-1-1 1 0 0,1 0-1 0 0,0 1 1 0 0,0-1-1 0 0,1 0 1 0 0,-1 0-1 0 0,0 0 1 0 0,0 0-1 0 0,1 0 1 0 0,-1 0-1 0 0,1 0 1 0 0,0 0-1 0 0,0 0 0 0 0,0 0 1 0 0,0 0-1 0 0,0 0 1 0 0,0 0-1 0 0,0 0 1 0 0,1 0-1 0 0,-1 0 1 0 0,1 0-1 0 0,-1 0 1 0 0,1 1-1 0 0,0-1 1 0 0,-1 0-1 0 0,1 0 1 0 0,2-2-1 0 0,1-2-841 0 0,0 0-1 0 0,1 0 1 0 0,0 1 0 0 0,0 0-1 0 0,0 0 1 0 0,7-5 0 0 0,2 0-2473 0 0,-1 3-22 0 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4:12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1 309 11975 0 0,'0'0'267'0'0,"0"0"42"0"0,0 0 17 0 0,0 0-28 0 0,0 0-58 0 0,0 0 491 0 0,0 0 238 0 0,0 0 45 0 0,1-1 8 0 0,7-2-219 0 0,0-1 0 0 0,0-1 0 0 0,-1 1 0 0 0,0-2 0 0 0,0 1 0 0 0,0-1 0 0 0,7-7 0 0 0,17-14 573 0 0,-7 7-710 0 0,-1 0 0 0 0,-1-2 0 0 0,27-34 0 0 0,-41 47-377 0 0,-1-1-1 0 0,8-15 0 0 0,-13 22-203 0 0,0-1 0 0 0,-1 1 0 0 0,1-1 0 0 0,-1 1-1 0 0,0-1 1 0 0,0 0 0 0 0,0 0 0 0 0,0 0-1 0 0,-1 0 1 0 0,1 0 0 0 0,-1-5 0 0 0,0 9-78 0 0,0-1 0 0 0,0 1 0 0 0,0-1 0 0 0,0 0 0 0 0,0 1 0 0 0,0-1 0 0 0,0 0 0 0 0,0 1 0 0 0,0-1 0 0 0,0 0 0 0 0,0 1 0 0 0,-1-1 0 0 0,1 1 0 0 0,0-1 0 0 0,0 0 0 0 0,-1 1 0 0 0,1-1 0 0 0,0 1 0 0 0,-1-1 0 0 0,1 1 0 0 0,-1-1 0 0 0,1 1 0 0 0,-1-1 0 0 0,-1 0-10 0 0,2 0 3 0 0,0 1 0 0 0,0-1 0 0 0,0 1 0 0 0,-1 0 0 0 0,1-1 0 0 0,0 1 0 0 0,-1-1 0 0 0,1 1 0 0 0,0 0 0 0 0,-1-1 0 0 0,1 1 0 0 0,0 0 0 0 0,-1 0 0 0 0,1-1 0 0 0,-1 1 0 0 0,1 0 0 0 0,0 0 0 0 0,-1 0 0 0 0,1-1 0 0 0,-1 1 0 0 0,1 0 0 0 0,-1 0 0 0 0,1 0 0 0 0,-1 0 0 0 0,1 0 0 0 0,0 0 0 0 0,-1 0 0 0 0,1 0 0 0 0,-1 0 0 0 0,1 0 0 0 0,-1 0 0 0 0,1 0 0 0 0,-2 1 0 0 0,1-1 0 0 0,-4 1 0 0 0,1-1 0 0 0,-1 1 0 0 0,0 0 0 0 0,0 1 0 0 0,0-1 0 0 0,0 1 0 0 0,1 0 0 0 0,-1 0 0 0 0,1 0 0 0 0,0 1 0 0 0,-8 5 0 0 0,-2 3 0 0 0,-25 24 0 0 0,30-25 0 0 0,0-1 0 0 0,0 2 0 0 0,1-1 0 0 0,1 1 0 0 0,0 0 0 0 0,0 1 0 0 0,1-1 0 0 0,0 1 0 0 0,1 1 0 0 0,1-1 0 0 0,0 1 0 0 0,0-1 0 0 0,1 1 0 0 0,1 0 0 0 0,0 1 0 0 0,1-1 0 0 0,1 18 0 0 0,0-27 0 0 0,0-1 0 0 0,1 1 0 0 0,-1 0 0 0 0,1-1 0 0 0,0 1 0 0 0,0 0 0 0 0,1-1 0 0 0,-1 0 0 0 0,1 1 0 0 0,-1-1 0 0 0,1 0 0 0 0,0 1 0 0 0,0-1 0 0 0,0 0 0 0 0,1 0 0 0 0,-1-1 0 0 0,1 1 0 0 0,0 0 0 0 0,0-1 0 0 0,0 0 0 0 0,0 0 0 0 0,0 0 0 0 0,0 0 0 0 0,0 0 0 0 0,1 0 0 0 0,-1-1 0 0 0,1 0 0 0 0,-1 1 0 0 0,1-1 0 0 0,-1-1 0 0 0,1 1 0 0 0,6 0 0 0 0,-3-1 0 0 0,0 0 0 0 0,0-1 0 0 0,0 1 0 0 0,0-1 0 0 0,0-1 0 0 0,0 0 0 0 0,0 0 0 0 0,-1 0 0 0 0,1 0 0 0 0,-1-1 0 0 0,1 0 0 0 0,-1-1 0 0 0,0 0 0 0 0,0 0 0 0 0,7-6 0 0 0,7-6 0 0 0,-1-2 0 0 0,-1 0 0 0 0,0 0 0 0 0,-1-2 0 0 0,-1 0 0 0 0,-1-1 0 0 0,13-25 0 0 0,-10 15 0 0 0,18-39 0 0 0,-31 60 0 0 0,-5 10 0 0 0,0 0 0 0 0,0 0 0 0 0,0 0 0 0 0,0 0 0 0 0,0 0 0 0 0,0 0 0 0 0,0 0 0 0 0,0-1 0 0 0,0 1 0 0 0,0 0 0 0 0,0 0 0 0 0,0 0 0 0 0,0 0 0 0 0,0 0 0 0 0,0 0 0 0 0,0 0 0 0 0,0 0 0 0 0,1 0 0 0 0,-1 0 0 0 0,0 0 0 0 0,0 0 0 0 0,0 0 0 0 0,0 0 0 0 0,0 0 0 0 0,0 0 0 0 0,0 0 0 0 0,0 0 0 0 0,0 0 0 0 0,0 0 0 0 0,0 0 0 0 0,0 0 0 0 0,1 0 0 0 0,-1 0 0 0 0,0 0 0 0 0,0 0 0 0 0,0 0 0 0 0,0 0 0 0 0,0 0 0 0 0,0 0 0 0 0,0 0 0 0 0,0 0 0 0 0,0 0 0 0 0,0 0 0 0 0,0 0 0 0 0,0 0 0 0 0,1 0 0 0 0,-1 0 0 0 0,0 0 0 0 0,0 0 0 0 0,0 0 0 0 0,0 0 0 0 0,0 0 0 0 0,0 1 0 0 0,4 5 0 0 0,2 10 0 0 0,-6-14 0 0 0,2 5 0 0 0,-1-4 0 0 0,0-1 0 0 0,0 1 0 0 0,0-1 0 0 0,0 1 0 0 0,0-1 0 0 0,1 0 0 0 0,-1 1 0 0 0,1-1 0 0 0,0 0 0 0 0,-1 0 0 0 0,5 3 0 0 0,-4-2-77 0 0,0-1 1 0 0,1 0-1 0 0,-1 1 1 0 0,1-1-1 0 0,0 0 0 0 0,-1 0 1 0 0,1 0-1 0 0,0-1 1 0 0,0 1-1 0 0,0-1 0 0 0,0 1 1 0 0,5 0-1 0 0,4 0-172 0 0,0 0 0 0 0,0-1 0 0 0,20-1 0 0 0,-23 1 249 0 0,-4 5 0 0 0,-5-2 0 0 0,1-1 0 0 0,-1 1 0 0 0,1-1 0 0 0,-1 1 0 0 0,0-1 0 0 0,0 1 0 0 0,-1 0 0 0 0,1-1 0 0 0,-1 1 0 0 0,0-1 0 0 0,-2 6 0 0 0,-2 6 0 0 0,-11 18 0 0 0,9-18 0 0 0,-6 9 0 0 0,9-16 0 0 0,-1 1 0 0 0,1-1 0 0 0,1 1 0 0 0,-4 12 0 0 0,6-11 0 0 0,4-2 0 0 0,-3-7 0 0 0,1 0 0 0 0,-1 0 0 0 0,1 0 0 0 0,0 0 0 0 0,-1 0 0 0 0,1 0 0 0 0,0 0 0 0 0,0 0 0 0 0,0-1 0 0 0,0 1 0 0 0,0 0 0 0 0,-1-1 0 0 0,1 1 0 0 0,0 0 0 0 0,0-1 0 0 0,1 1 0 0 0,-1-1 0 0 0,0 0 0 0 0,0 1 0 0 0,0-1 0 0 0,0 0 0 0 0,0 1 0 0 0,0-1 0 0 0,1 0 0 0 0,-1 0 0 0 0,0 0 0 0 0,0 0 0 0 0,0 0 0 0 0,0 0 0 0 0,0-1 0 0 0,1 1 0 0 0,-1 0 0 0 0,0-1 0 0 0,0 1 0 0 0,0 0 0 0 0,0-1 0 0 0,2 0 0 0 0,5-4 0 0 0,0 0 0 0 0,0 0 0 0 0,0-1 0 0 0,0 1 0 0 0,-1-2 0 0 0,10-10 0 0 0,5-5 0 0 0,28-33 0 0 0,18-42 32 0 0,-61 86 0 0 0,10-17 932 0 0,19-44 0 0 0,-34 71-964 0 0,0 6 0 0 0,3 10 0 0 0,-4-10 0 0 0,3 7 0 0 0,1 0 0 0 0,0 0 0 0 0,1 0 0 0 0,0-1 0 0 0,1 0 0 0 0,8 11 0 0 0,-8-13 0 0 0,0 1 0 0 0,-1 0 0 0 0,0 1 0 0 0,5 11 0 0 0,-10-19 0 0 0,1 2 0 0 0,0 0 0 0 0,0 0 0 0 0,-1 1 0 0 0,0-1 0 0 0,1 9 0 0 0,-2-11 0 0 0,0 0 0 0 0,0 0 0 0 0,-1 0 0 0 0,1 0 0 0 0,-1 0 0 0 0,1 1 0 0 0,-1-1 0 0 0,0 0 0 0 0,-1 0 0 0 0,1-1 0 0 0,0 1 0 0 0,-1 0 0 0 0,0 0 0 0 0,-2 3 0 0 0,1-2 0 0 0,0 0 0 0 0,0 0 0 0 0,-1 0 0 0 0,0-1 0 0 0,1 1 0 0 0,-1-1 0 0 0,0 0 0 0 0,-1 0 0 0 0,1 0 0 0 0,0-1 0 0 0,-1 0 0 0 0,-6 3 0 0 0,5-3 0 0 0,-17 7 0 0 0,80-31 0 0 0,71-56-996 0 0,-107 63 747 0 0,-1 0 0 0 0,-1-2 0 0 0,34-35 0 0 0,-49 46 249 0 0,0 1 0 0 0,0-1 0 0 0,0 0 0 0 0,4-11 0 0 0,-6 14 0 0 0,-1-1 0 0 0,0 1 0 0 0,0 0 0 0 0,0 0 0 0 0,0-1 0 0 0,-1 1 0 0 0,1-1 0 0 0,-1 1 0 0 0,0 0 0 0 0,0-1 0 0 0,-1-4 0 0 0,1 7 37 0 0,-1 0-1 0 0,1 0 1 0 0,-1 0 0 0 0,1 0-1 0 0,-1 0 1 0 0,1 0 0 0 0,-1 0-1 0 0,0 1 1 0 0,1-1 0 0 0,-1 0-1 0 0,0 0 1 0 0,0 1 0 0 0,1-1-1 0 0,-1 0 1 0 0,0 1 0 0 0,0-1-1 0 0,0 1 1 0 0,0-1 0 0 0,0 1-1 0 0,0-1 1 0 0,0 1 0 0 0,0 0-1 0 0,0 0 1 0 0,0-1 0 0 0,0 1-1 0 0,0 0 1 0 0,0 0 0 0 0,0 0-1 0 0,0 0 1 0 0,0 0 0 0 0,0 0-1 0 0,0 0 1 0 0,0 1 0 0 0,-2-1-1 0 0,1 1 65 0 0,0-1-68 0 0,-1 1 1 0 0,1 0-1 0 0,0 0 0 0 0,-1 0 0 0 0,1 0 0 0 0,0 0 1 0 0,-1 1-1 0 0,1-1 0 0 0,0 0 0 0 0,0 1 1 0 0,0 0-1 0 0,-2 2 0 0 0,-21 24 143 0 0,20-20-176 0 0,0 0 0 0 0,0 1 0 0 0,0 0 0 0 0,1 0 0 0 0,0 0 0 0 0,-4 18 0 0 0,6-20 0 0 0,1 0 0 0 0,-1-1 0 0 0,2 1 0 0 0,-1 0 0 0 0,1-1 0 0 0,0 1 0 0 0,0 0 0 0 0,1 0 0 0 0,0-1 0 0 0,0 1 0 0 0,3 7 0 0 0,-4-12 0 0 0,1 0 0 0 0,0 0 0 0 0,0 1 0 0 0,1-1 0 0 0,-1 0 0 0 0,0 0 0 0 0,1 0 0 0 0,-1-1 0 0 0,1 1 0 0 0,-1 0 0 0 0,1 0 0 0 0,0-1 0 0 0,0 1 0 0 0,0-1 0 0 0,0 0 0 0 0,4 2 0 0 0,-2-1 0 0 0,0-1 0 0 0,0 1 0 0 0,0-1 0 0 0,0 0 0 0 0,0-1 0 0 0,0 1 0 0 0,0-1 0 0 0,8 0 0 0 0,2-1 0 0 0,0-1 0 0 0,0-1 0 0 0,-1 0 0 0 0,22-9 0 0 0,-7 2 0 0 0,-1-1 0 0 0,0-2 0 0 0,48-32 0 0 0,-60 36 0 0 0,-2-2 0 0 0,0 0 0 0 0,0-1 0 0 0,-1 0 0 0 0,0 0 0 0 0,-1-2 0 0 0,0 1 0 0 0,9-18 0 0 0,-90 176 0 0 0,47-87 0 0 0,-37 106 0 0 0,46-119 0 0 0,6-23 0 0 0,2 0 0 0 0,0 1 0 0 0,2 0 0 0 0,-3 28 0 0 0,6-39 0 0 0,-1 0 0 0 0,-3 14 0 0 0,0-3 0 0 0,3-15 0 0 0,-4-3 0 0 0,0-7 0 0 0,1-4 0 0 0,4 1 0 0 0,0 0 0 0 0,0 0 0 0 0,1 0 0 0 0,0 0 0 0 0,0 0 0 0 0,0 0 0 0 0,1-7 0 0 0,9-38 0 0 0,-4 20 0 0 0,0 5 290 0 0,0-1 1 0 0,2 1-1 0 0,1 0 0 0 0,1 1 0 0 0,0 0 1 0 0,20-30-1 0 0,-21 39-284 0 0,56-90 8 0 0,-48 81-15 0 0,0 1-1 0 0,28-26 1 0 0,-31 34 1 0 0,-4 4 0 0 0,0 1 0 0 0,0 1 0 0 0,23-16 0 0 0,-28 22 0 0 0,-1 0 0 0 0,1 1 0 0 0,0 0 0 0 0,0 0 0 0 0,0 0 0 0 0,0 1 0 0 0,0 0 0 0 0,0 0 0 0 0,1 0 0 0 0,-1 0 0 0 0,0 1 0 0 0,1 0 0 0 0,-1 0 0 0 0,11 2 0 0 0,-13-2 0 0 0,0 1 0 0 0,0-1 0 0 0,0 1 0 0 0,0 0 0 0 0,0 0 0 0 0,0 0 0 0 0,0 1 0 0 0,0-1 0 0 0,-1 1 0 0 0,1-1 0 0 0,0 1 0 0 0,-1 0 0 0 0,4 4 0 0 0,5 2 0 0 0,-6-5 0 0 0,-4-2 0 0 0,1 0 0 0 0,-1-1 0 0 0,0 1 0 0 0,1 0 0 0 0,-1 0 0 0 0,0 1 0 0 0,1-1 0 0 0,-1 0 0 0 0,0 0 0 0 0,0 0 0 0 0,0 1 0 0 0,0-1 0 0 0,1 2 0 0 0,3 6 0 0 0,1 0 0 0 0,-1 0 0 0 0,0 0 0 0 0,-1 1 0 0 0,0-1 0 0 0,4 20 0 0 0,-6-20 0 0 0,-4 0 0 0 0,2-9 0 0 0,0 1 0 0 0,0 0 0 0 0,-1 0 0 0 0,1 0 0 0 0,0-1 0 0 0,0 1 0 0 0,-1 0 0 0 0,1 0 0 0 0,-1-1 0 0 0,1 1 0 0 0,0 0 0 0 0,-1 0 0 0 0,0-1 0 0 0,1 1 0 0 0,-1-1 0 0 0,1 1 0 0 0,-1-1 0 0 0,0 1 0 0 0,1-1 0 0 0,-2 2 0 0 0,-1-1 0 0 0,-4 5 0 0 0,0-1 0 0 0,0 0 0 0 0,0 0 0 0 0,-1-1 0 0 0,0 0 0 0 0,0-1 0 0 0,0 1 0 0 0,0-1 0 0 0,0-1 0 0 0,-1 0 0 0 0,1 0 0 0 0,-1 0 0 0 0,0-1 0 0 0,1-1 0 0 0,-1 1 0 0 0,0-1 0 0 0,-9-2 0 0 0,16 2-219 0 0,0 0 1 0 0,0-1-1 0 0,1 1 0 0 0,-1-1 0 0 0,0 1 1 0 0,0-1-1 0 0,1 0 0 0 0,-1 0 0 0 0,-1-1 1 0 0,1 2-293 0 0,1-1 0 0 0,-1 0 1 0 0,1-1-1 0 0,0 1 1 0 0,0 0-1 0 0,-1 0 0 0 0,1 0 1 0 0,0-1-1 0 0,0 1 0 0 0,0-1 1 0 0,0 1-1 0 0,0-1 1 0 0,1 1-1 0 0,-1-1 0 0 0,0 1 1 0 0,0-3-1 0 0,1-5-8477 0 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4:13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51 19351 0 0,'0'0'439'0'0,"2"-2"62"0"0,14-17 662 0 0,-16 18-1096 0 0,1 1-1 0 0,0-1 1 0 0,-1 0 0 0 0,1 0 0 0 0,-1 1 0 0 0,1-1 0 0 0,-1 0-1 0 0,0 0 1 0 0,1 0 0 0 0,-1 0 0 0 0,0 0 0 0 0,1 0-1 0 0,-1 0 1 0 0,0 0 0 0 0,0 1 0 0 0,0-1 0 0 0,0 0-1 0 0,0 0 1 0 0,0 0 0 0 0,0-2 0 0 0,-1 1 383 0 0,1 0 563 0 0,-15-2 1150 0 0,9 3-2105 0 0,0 1 0 0 0,-1 0 0 0 0,1 0 0 0 0,0 1 1 0 0,0-1-1 0 0,-1 2 0 0 0,1-1 0 0 0,0 1 0 0 0,0-1 0 0 0,0 2 0 0 0,-8 3 0 0 0,-3 3 87 0 0,0 1 0 0 0,-22 16 0 0 0,31-20-145 0 0,0 0 0 0 0,1 1 0 0 0,0-1 0 0 0,-8 10 0 0 0,13-13 0 0 0,0 1 0 0 0,0-1 0 0 0,0 0 0 0 0,0 1 0 0 0,0-1 0 0 0,0 1 0 0 0,1-1 0 0 0,0 1 0 0 0,0 0 0 0 0,0 0 0 0 0,0 0 0 0 0,0 0 0 0 0,1 5 0 0 0,0-6 0 0 0,0 0 0 0 0,1-1 0 0 0,-1 1 0 0 0,1-1 0 0 0,0 1 0 0 0,0-1 0 0 0,0 1 0 0 0,0-1 0 0 0,0 0 0 0 0,1 0 0 0 0,-1 1 0 0 0,3 2 0 0 0,27 27 0 0 0,-13-13 0 0 0,-14-14 0 0 0,0 0 0 0 0,0 0 0 0 0,0 1 0 0 0,0-1 0 0 0,-1 1 0 0 0,0 0 0 0 0,0 0 0 0 0,-1 0 0 0 0,4 12 0 0 0,-6-14 0 0 0,1-1 0 0 0,-1 1 0 0 0,0 0 0 0 0,0 0 0 0 0,0 0 0 0 0,0 0 0 0 0,-1 0 0 0 0,0-1 0 0 0,1 1 0 0 0,-1 0 0 0 0,-1 0 0 0 0,1-1 0 0 0,0 1 0 0 0,-1-1 0 0 0,0 1 0 0 0,0-1 0 0 0,-5 7 0 0 0,7-9 0 0 0,-3 2 0 0 0,0 1 0 0 0,1-1 0 0 0,-1 1 0 0 0,0-1 0 0 0,-5 4 0 0 0,6-6 0 0 0,0 0 0 0 0,0 0 0 0 0,-1 0 0 0 0,1 0 0 0 0,0-1 0 0 0,0 1 0 0 0,0 0 0 0 0,-1-1 0 0 0,1 0 0 0 0,0 0 0 0 0,-1 1 0 0 0,-2-2 0 0 0,-2 1-118 0 0,0 0-1 0 0,1-1 1 0 0,-1 0-1 0 0,0 0 1 0 0,0 0-1 0 0,-11-6 1 0 0,17 7-46 0 0,0-1 0 0 0,1 0 0 0 0,-1 0 0 0 0,0-1 0 0 0,1 1 1 0 0,-1 0-1 0 0,1 0 0 0 0,0 0 0 0 0,-1 0 0 0 0,1 0 0 0 0,0 0 0 0 0,0-1 1 0 0,0 1-1 0 0,0 0 0 0 0,0-2 0 0 0,-1 1-269 0 0,1 0 129 0 0,0 0 0 0 0,0 0 1 0 0,-1 0-1 0 0,1 0 0 0 0,0 1 0 0 0,1-1 0 0 0,-1 0 0 0 0,0 0 1 0 0,0 0-1 0 0,1 1 0 0 0,-1-1 0 0 0,1 0 0 0 0,0 0 0 0 0,-1 1 0 0 0,1-1 1 0 0,0 0-1 0 0,1-1 0 0 0,6-9-6519 0 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4:13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1 19351 0 0,'0'0'439'0'0,"0"1"62"0"0,0 9-343 0 0,0-1 0 0 0,-1 0 0 0 0,0 1-1 0 0,-1-1 1 0 0,0 0 0 0 0,0 0 0 0 0,-5 10-1 0 0,1 5 626 0 0,-11 41 1423 0 0,-50 161 850 0 0,36-141-3026 0 0,-4-2-1 0 0,-59 103 1 0 0,57-131 1781 0 0,37-55-1808 0 0,0 0 0 0 0,-1 1 0 0 0,1-1 0 0 0,0 1 0 0 0,0-1 1 0 0,-1 0-1 0 0,1 1 0 0 0,0-1 0 0 0,-1 0 0 0 0,1 1 0 0 0,0-1 0 0 0,-1 0 0 0 0,1 1 1 0 0,0-1-1 0 0,-1 0 0 0 0,1 0 0 0 0,-1 0 0 0 0,1 1 0 0 0,0-1 0 0 0,-1 0 1 0 0,1 0-1 0 0,-1 0 0 0 0,1 0 0 0 0,-1 0 0 0 0,1 0 0 0 0,0 0 0 0 0,-1 0 0 0 0,1 0 1 0 0,-1 0-1 0 0,1 0 0 0 0,-1 0 0 0 0,1 0 0 0 0,-1 0 0 0 0,1 0 0 0 0,-1 0 1 0 0,1 0-1 0 0,0-1 0 0 0,-1 1 0 0 0,1 0 0 0 0,-1 0 0 0 0,1 0 0 0 0,0-1 1 0 0,-1 1-1 0 0,1 0 0 0 0,0-1 0 0 0,-1 1 0 0 0,1 0 0 0 0,0-1 0 0 0,0 1 0 0 0,-1 0 1 0 0,1-1-1 0 0,0 0 0 0 0,-1 1-4 0 0,-2-3 1 0 0,-1 0 0 0 0,1-1 0 0 0,0 1 0 0 0,0-1 0 0 0,0 0 0 0 0,0 1 0 0 0,1-1 0 0 0,-3-5 0 0 0,-13-35 0 0 0,13 33 0 0 0,4 5-227 0 0,0 1 1 0 0,-1-1-1 0 0,2 0 1 0 0,-1 0-1 0 0,1 0 0 0 0,0-9 1 0 0,0-9-2619 0 0,-2-1-6364 0 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4:13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23039 0 0,'2'-9'2085'0'0,"-1"4"-1705"0"0,2 0 0 0 0,-1-1 0 0 0,0 1-1 0 0,1 0 1 0 0,0 1 0 0 0,0-1 0 0 0,1 0-1 0 0,-1 1 1 0 0,1 0 0 0 0,5-5 0 0 0,-2 4-76 0 0,2 2-271 0 0,-8 3-106 0 0,-1-1 0 0 0,0 1 0 0 0,1 0 0 0 0,-1 0 0 0 0,1 0 0 0 0,-1 0 0 0 0,1 0 0 0 0,-1-1 0 0 0,1 1 0 0 0,-1 0 0 0 0,1 0 0 0 0,-1 0 0 0 0,1 0 0 0 0,-1 0 0 0 0,1 0 0 0 0,-1 1 0 0 0,0-1 1 0 0,1 0-1 0 0,-1 0 0 0 0,1 0 0 0 0,-1 0 0 0 0,1 1 0 0 0,-1-1 0 0 0,1 0 0 0 0,-1 0 0 0 0,0 1 0 0 0,1-1 0 0 0,-1 0 0 0 0,0 1 0 0 0,1-1 0 0 0,-1 0 0 0 0,0 1 0 0 0,1-1 0 0 0,-1 0 0 0 0,0 1 0 0 0,0-1 0 0 0,1 1 0 0 0,-1-1 0 0 0,0 1 0 0 0,0-1 0 0 0,0 0 0 0 0,0 1 0 0 0,1-1 0 0 0,-1 1 0 0 0,0-1 0 0 0,0 1 0 0 0,0-1 0 0 0,0 1 0 0 0,0 2-530 0 0,3 5-930 0 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4:14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192 101 21191 0 0,'0'0'969'0'0,"0"0"-18"0"0,0 0-468 0 0,0 0 295 0 0,0 0-648 0 0,0 0-1 0 0,0-1 0 0 0,-1 1 0 0 0,1 0 0 0 0,0-1 0 0 0,0 1 0 0 0,0 0 0 0 0,0 0 0 0 0,0-1 0 0 0,-1 1 0 0 0,1 0 1 0 0,0 0-1 0 0,0-1 0 0 0,-1 1 0 0 0,1 0 0 0 0,0 0 0 0 0,0 0 0 0 0,-1 0 0 0 0,1-1 0 0 0,0 1 0 0 0,0 0 1 0 0,-1 0-1 0 0,1 0 0 0 0,0 0 0 0 0,-1 0 0 0 0,1 0 0 0 0,-1 0 0 0 0,-21 14 955 0 0,13-9-746 0 0,1 0-1 0 0,-1 1 0 0 0,1 0 0 0 0,0 0 1 0 0,-10 12-1 0 0,6-4-183 0 0,0 0 0 0 0,2 1 0 0 0,-16 27 0 0 0,18-27-154 0 0,0 0 0 0 0,-11 31 0 0 0,17-41 0 0 0,1 1 0 0 0,-1-1 0 0 0,1 1 0 0 0,1-1 0 0 0,-1 1 0 0 0,1-1 0 0 0,0 1 0 0 0,0-1 0 0 0,1 1 0 0 0,0 5 0 0 0,4-1 0 0 0,-4-9 0 0 0,1 1 0 0 0,0 0 0 0 0,0-1 0 0 0,0 1 0 0 0,0-1 0 0 0,0 0 0 0 0,0 0 0 0 0,1 0 0 0 0,-1 0 0 0 0,0 0 0 0 0,1 0 0 0 0,-1-1 0 0 0,1 1 0 0 0,-1-1 0 0 0,0 1 0 0 0,1-1 0 0 0,-1 0 0 0 0,1 0 0 0 0,-1 0 0 0 0,1 0 0 0 0,3-1 0 0 0,3-1 0 0 0,-1 0 0 0 0,1 0 0 0 0,-1-1 0 0 0,15-6 0 0 0,-12 4 0 0 0,-1-1 0 0 0,1-1 0 0 0,-1 0 0 0 0,-1 0 0 0 0,1-1 0 0 0,-1 0 0 0 0,-1 0 0 0 0,10-12 0 0 0,-4 1 0 0 0,0 0 0 0 0,-2 0 0 0 0,14-28 0 0 0,-20 35 0 0 0,-1 1 0 0 0,-1-2 0 0 0,0 1 0 0 0,0 0 0 0 0,-1-1 0 0 0,-1 0 0 0 0,0 1 0 0 0,-1-1 0 0 0,0 0 0 0 0,-1 0 0 0 0,-3-23 0 0 0,3 34 0 0 0,0 0 0 0 0,0 1 0 0 0,-1-1 0 0 0,1 0 0 0 0,-1 1 0 0 0,1-1 0 0 0,-1 0 0 0 0,0 1 0 0 0,0-1 0 0 0,1 1 0 0 0,-1-1 0 0 0,0 1 0 0 0,-1-1 0 0 0,1 1 0 0 0,0 0 0 0 0,0 0 0 0 0,0-1 0 0 0,-1 1 0 0 0,1 0 0 0 0,-1 0 0 0 0,1 0 0 0 0,-1 0 0 0 0,1 1 0 0 0,-1-1 0 0 0,1 0 0 0 0,-1 1 0 0 0,0-1 0 0 0,0 1 0 0 0,1-1 0 0 0,-1 1 0 0 0,0 0 0 0 0,-2 0 0 0 0,0 0 0 0 0,-1 0 0 0 0,1 1 0 0 0,0 0 0 0 0,0 0 0 0 0,1 0 0 0 0,-1 0 0 0 0,0 0 0 0 0,0 1 0 0 0,0 0 0 0 0,1 0 0 0 0,-1 0 0 0 0,1 0 0 0 0,-4 4 0 0 0,-4 4 0 0 0,10-6 0 0 0,1-2 0 0 0,-3 10 0 0 0,5-8 0 0 0,-1-2 0 0 0,-1-2 0 0 0,1 1 0 0 0,-1 0 0 0 0,0-1 0 0 0,0 1 0 0 0,0 0 0 0 0,1 0 0 0 0,-1-1 0 0 0,0 1 0 0 0,1-1 0 0 0,-1 1 0 0 0,1 0 0 0 0,-1-1 0 0 0,1 1 0 0 0,-1-1 0 0 0,1 1 0 0 0,-1-1 0 0 0,1 1 0 0 0,-1-1 0 0 0,1 1 0 0 0,-1-1 0 0 0,1 0 0 0 0,0 1 0 0 0,-1-1 0 0 0,1 0 0 0 0,1 1 0 0 0,0 0 0 0 0,4 2 0 0 0,-1-1 0 0 0,1 1 0 0 0,0-1 0 0 0,0 0 0 0 0,0 0 0 0 0,0-1 0 0 0,1 0 0 0 0,8 1 0 0 0,55-2 0 0 0,-41 0 0 0 0,-17 0 0 0 0,21-1 0 0 0,1 2 0 0 0,54 9 0 0 0,-84-9 0 0 0,1 0 0 0 0,-1 0 0 0 0,0 1 0 0 0,0-1 0 0 0,0 1 0 0 0,0 0 0 0 0,0 0 0 0 0,0 1 0 0 0,0-1 0 0 0,-1 1 0 0 0,1 0 0 0 0,-1-1 0 0 0,0 2 0 0 0,1-1 0 0 0,-2 0 0 0 0,5 7 0 0 0,-5-7 0 0 0,0 1 0 0 0,0-1 0 0 0,-1 1 0 0 0,1 0 0 0 0,-1 0 0 0 0,0 0 0 0 0,0 0 0 0 0,-1 0 0 0 0,1 0 0 0 0,-1 0 0 0 0,0 0 0 0 0,0 0 0 0 0,0 0 0 0 0,0 0 0 0 0,-1 0 0 0 0,0 0 0 0 0,0 0 0 0 0,-2 6 0 0 0,2-5 0 0 0,-1 1 0 0 0,0-1 0 0 0,-1 1 0 0 0,1-1 0 0 0,-1 0 0 0 0,0 0 0 0 0,0 0 0 0 0,-1 0 0 0 0,0-1 0 0 0,-6 7 0 0 0,-7 7 0 0 0,13-13 0 0 0,-1-1 0 0 0,1 1 0 0 0,-1-1 0 0 0,-9 7 0 0 0,-8 7 0 0 0,18-15 0 0 0,0 1 0 0 0,0-1 0 0 0,0 0 0 0 0,-1 0 0 0 0,-7 4 0 0 0,5-6 0 0 0,6-1 0 0 0,1 0 0 0 0,-1 0 0 0 0,1 0 0 0 0,-1 0 0 0 0,1 0 0 0 0,-1 0 0 0 0,1 0 0 0 0,-1-1 0 0 0,1 1 0 0 0,-1 0 0 0 0,1 0 0 0 0,0 0 0 0 0,-1-1 0 0 0,1 1 0 0 0,-1 0 0 0 0,1-1 0 0 0,0 1 0 0 0,-1 0 0 0 0,1-1 0 0 0,0 1 0 0 0,-1 0 0 0 0,1-1 0 0 0,0 1 0 0 0,0-1 0 0 0,0 1 0 0 0,-1 0 0 0 0,1-1 0 0 0,0 1 0 0 0,0-1 0 0 0,0 1 0 0 0,0-1 0 0 0,0 1 0 0 0,0-1 0 0 0,0 1 0 0 0,0-1 0 0 0,0 1 0 0 0,0-1 0 0 0,0 1 0 0 0,0-1 0 0 0,0 1 0 0 0,0-1 0 0 0,0 1 0 0 0,0 0 0 0 0,1-1 0 0 0,-1 0 0 0 0,1-6 0 0 0,0 0 0 0 0,1 0 0 0 0,0 1 0 0 0,1-1 0 0 0,-1 1 0 0 0,1-1 0 0 0,0 1 0 0 0,1 0 0 0 0,0 0 0 0 0,0 0 0 0 0,0 0 0 0 0,1 1 0 0 0,-1 0 0 0 0,1 0 0 0 0,6-5 0 0 0,12-8 0 0 0,0 0 0 0 0,34-18 0 0 0,-42 27 0 0 0,36-21 0 0 0,2 2 0 0 0,60-22 0 0 0,-101 45 0 0 0,0 1 0 0 0,0 0 0 0 0,0 1 0 0 0,1 1 0 0 0,-1 0 0 0 0,1 0 0 0 0,0 1 0 0 0,15 1 0 0 0,-25 0 0 0 0,0 0 0 0 0,0 1 0 0 0,0-1 0 0 0,-1 1 0 0 0,1 0 0 0 0,0 0 0 0 0,-1 0 0 0 0,1 0 0 0 0,0 0 0 0 0,-1 1 0 0 0,0-1 0 0 0,1 1 0 0 0,-1 0 0 0 0,0-1 0 0 0,0 1 0 0 0,0 0 0 0 0,2 3 0 0 0,-1-2 0 0 0,-1 1 0 0 0,0 0 0 0 0,0 0 0 0 0,0-1 0 0 0,0 1 0 0 0,-1 0 0 0 0,0 1 0 0 0,0-1 0 0 0,0 0 0 0 0,1 6 0 0 0,-1 5 0 0 0,-1 0 0 0 0,-1 0 0 0 0,0 0 0 0 0,0-1 0 0 0,-6 21 0 0 0,2-12-27 0 0,-1 1 1 0 0,-1-1-1 0 0,-1-1 0 0 0,-19 40 1 0 0,26-61-670 0 0,4-11-3043 0 0,2-4-6157 0 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4:22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108 252 10135 0 0,'0'0'231'0'0,"2"-2"29"0"0,8-7 360 0 0,0 0-1 0 0,8-12 1 0 0,7-7 2594 0 0,-1 2-302 0 0,35-46-1 0 0,-51 61-2446 0 0,-5 6-236 0 0,1 0 0 0 0,-1 0 0 0 0,1 0 0 0 0,-2 0 1 0 0,1-1-1 0 0,2-5 0 0 0,-5 9 142 0 0,6-8 1218 0 0,-5-8 459 0 0,-3 18-2047 0 0,-1-1 1 0 0,1 1-1 0 0,-1 0 0 0 0,0 0 0 0 0,1 0 1 0 0,-1 0-1 0 0,1 0 0 0 0,-1 1 0 0 0,1-1 0 0 0,-1 1 1 0 0,1 0-1 0 0,-1 0 0 0 0,1-1 0 0 0,0 2 1 0 0,-4 1-1 0 0,0 0-2 0 0,1 1 1 0 0,0 1-1 0 0,0-1 0 0 0,-5 6 1 0 0,3-2-1 0 0,-21 24 1 0 0,1 1 0 0 0,-35 55 0 0 0,39-53 0 0 0,11-17 0 0 0,1 0 0 0 0,1 0 0 0 0,0 2 0 0 0,-8 23 0 0 0,16-36 0 0 0,-1 1 0 0 0,1 0 0 0 0,0 0 0 0 0,1 0 0 0 0,0 0 0 0 0,0 0 0 0 0,1 0 0 0 0,0 0 0 0 0,0 0 0 0 0,1 0 0 0 0,0 0 0 0 0,0 0 0 0 0,1 0 0 0 0,3 8 0 0 0,-4-13 0 0 0,0 0 0 0 0,1 0 0 0 0,-1 0 0 0 0,1-1 0 0 0,0 1 0 0 0,0 0 0 0 0,0-1 0 0 0,0 1 0 0 0,0-1 0 0 0,0 0 0 0 0,1 0 0 0 0,-1 0 0 0 0,1 0 0 0 0,0 0 0 0 0,-1 0 0 0 0,1-1 0 0 0,0 1 0 0 0,0-1 0 0 0,0 0 0 0 0,0 0 0 0 0,0 0 0 0 0,0 0 0 0 0,0-1 0 0 0,0 1 0 0 0,1-1 0 0 0,-1 1 0 0 0,0-1 0 0 0,0 0 0 0 0,0-1 0 0 0,1 1 0 0 0,-1 0 0 0 0,0-1 0 0 0,4-1 0 0 0,2-1 36 0 0,0-1-1 0 0,0-1 1 0 0,-1 1-1 0 0,0-1 1 0 0,0 0-1 0 0,0-1 1 0 0,0 0 0 0 0,11-12-1 0 0,-10 8 82 0 0,0-1 1 0 0,-1 1-1 0 0,0-2 0 0 0,-1 1 1 0 0,9-21-1 0 0,-6 10 29 0 0,-2-2 1 0 0,0 1-1 0 0,-2-1 0 0 0,0 0 0 0 0,-2-1 1 0 0,2-35-1 0 0,-5 45-146 0 0,-1 0 0 0 0,-1-1 0 0 0,-2-14 0 0 0,2 22 0 0 0,-1 1 0 0 0,0-1 0 0 0,0 0 0 0 0,-1 1 0 0 0,1 0 0 0 0,-2 0 0 0 0,-6-11 0 0 0,1 8-1939 0 0,8 10 1574 0 0,0-1-1 0 0,0 1 1 0 0,0 0-1 0 0,0 0 0 0 0,0-1 1 0 0,0 1-1 0 0,0 0 0 0 0,0 0 1 0 0,0 0-1 0 0,0 0 0 0 0,1 0 1 0 0,-1 0-1 0 0,0 0 0 0 0,0 1 1 0 0,0-1-1 0 0,0 0 0 0 0,0 0 1 0 0,0 1-1 0 0,0-1 0 0 0,0 1 1 0 0,1-1-1 0 0,-1 0 1 0 0,0 1-1 0 0,0 0 0 0 0,1-1 1 0 0,-1 1-1 0 0,0-1 0 0 0,-1 3 1 0 0,-4 4-5813 0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4:23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29 17503 0 0,'0'0'399'0'0,"0"0"60"0"0,7-4 442 0 0,-4 2-818 0 0,-2 2-73 0 0,0-1 0 0 0,0 0 0 0 0,0 1 0 0 0,0-1 0 0 0,0 0 0 0 0,-1 1 0 0 0,1-1 0 0 0,0 0 0 0 0,0 0-1 0 0,-1 0 1 0 0,1 0 0 0 0,0 0 0 0 0,-1 0 0 0 0,1 0 0 0 0,-1 0 0 0 0,1 0 0 0 0,-1 0 0 0 0,1 0 0 0 0,-1 0-1 0 0,0 0 1 0 0,1-2 0 0 0,-1 2 716 0 0,0 1 244 0 0,0 0 43 0 0,0 0-127 0 0,0 0-508 0 0,0 12 534 0 0,-2 14-646 0 0,-1 0-1 0 0,-1 0 0 0 0,-8 27 0 0 0,6-29-207 0 0,-12 46-58 0 0,-27 67 0 0 0,-35 65 0 0 0,71-181 0 0 0,-12 19 0 0 0,-2 2 0 0 0,23-42 0 0 0,0 0-1 0 0,0 0 1 0 0,0 0 0 0 0,0 0-1 0 0,0 0 1 0 0,0 0 0 0 0,-1-1-1 0 0,1 1 1 0 0,0 0 0 0 0,0 0-1 0 0,0 0 1 0 0,0 0 0 0 0,0 0-1 0 0,0 0 1 0 0,0 0 0 0 0,0 0-1 0 0,0 0 1 0 0,0 0 0 0 0,-1 0-1 0 0,1 0 1 0 0,0 0 0 0 0,0 0-1 0 0,0 0 1 0 0,0 0 0 0 0,0 0-1 0 0,0 0 1 0 0,0 0-1 0 0,-1 0 1 0 0,1 0 0 0 0,0 0-1 0 0,0 0 1 0 0,0 0 0 0 0,0 0-1 0 0,0 0 1 0 0,0 0 0 0 0,0 0-1 0 0,0 0 1 0 0,-1 0 0 0 0,1 0-1 0 0,0 0 1 0 0,0 0 0 0 0,0 0-1 0 0,0 0 1 0 0,0 0 0 0 0,0 0-1 0 0,0 0 1 0 0,0 0 0 0 0,0 0-1 0 0,-1 1 1 0 0,1-1 0 0 0,0 0-1 0 0,0-11 70 0 0,0 10-48 0 0,1-15 262 0 0,1-1 0 0 0,1 0 0 0 0,0 1-1 0 0,2 0 1 0 0,7-20 0 0 0,0-2-4 0 0,10-30-279 0 0,32-67 0 0 0,42-61 0 0 0,-89 183 377 0 0,0 1-1 0 0,1 1 1 0 0,0-1-1 0 0,13-12 1 0 0,-20 21-262 0 0,0 3-113 0 0,-1-1 1 0 0,0 0-1 0 0,1 1 0 0 0,0-1 1 0 0,-1 0-1 0 0,1 1 0 0 0,-1-1 0 0 0,1 1 1 0 0,0-1-1 0 0,-1 1 0 0 0,1 0 0 0 0,0-1 1 0 0,-1 1-1 0 0,1-1 0 0 0,0 1 0 0 0,0 0 1 0 0,0 0-1 0 0,-1 0 0 0 0,1-1 1 0 0,0 1-1 0 0,1 0 0 0 0,12-3-2 0 0,-10 5 0 0 0,-3-1 0 0 0,0-1 0 0 0,-1 0 0 0 0,1 1 0 0 0,0-1 0 0 0,0 0 0 0 0,-1 0 0 0 0,1 1 0 0 0,0-1 0 0 0,0 0 0 0 0,-1 1 0 0 0,1-1 0 0 0,0 0 0 0 0,-1 1 0 0 0,1-1 0 0 0,-1 1 0 0 0,1 0 0 0 0,-1-1 0 0 0,1 1 0 0 0,-1-1 0 0 0,1 1 0 0 0,-1 0 0 0 0,1-1 0 0 0,-1 1 0 0 0,1 1 0 0 0,0 0 0 0 0,3 3 0 0 0,-1 1 0 0 0,0-1 0 0 0,0 1 0 0 0,0-1 0 0 0,0 1 0 0 0,-1 0 0 0 0,0 0 0 0 0,0 0 0 0 0,-1 0 0 0 0,1 0 0 0 0,-2 1 0 0 0,1-1 0 0 0,0 0 0 0 0,-1 1 0 0 0,-1-1 0 0 0,1 0 0 0 0,-1 0 0 0 0,-1 8 0 0 0,0-4 0 0 0,-1-1 0 0 0,1 0 0 0 0,-2 0 0 0 0,1 0 0 0 0,-1 0 0 0 0,-1 0 0 0 0,0-1 0 0 0,0 0 0 0 0,0 0 0 0 0,-1 0 0 0 0,-9 8 0 0 0,-2 3-197 0 0,10-11-40 0 0,0 0-1 0 0,-1-1 1 0 0,0 0-1 0 0,-13 9 1 0 0,20-16 173 0 0,0 0-1 0 0,0 0 1 0 0,0 0 0 0 0,0 1 0 0 0,0-1-1 0 0,0 0 1 0 0,0 0 0 0 0,0-1-1 0 0,0 1 1 0 0,0 0 0 0 0,0 0-1 0 0,0 0 1 0 0,0-1 0 0 0,1 1-1 0 0,-1 0 1 0 0,0-1 0 0 0,0 1 0 0 0,0-1-1 0 0,0 1 1 0 0,0-2 0 0 0,-10-2-634 0 0,9 3 599 0 0,1 1 0 0 0,0 0 0 0 0,0-1 0 0 0,0 1 0 0 0,0 0 0 0 0,0-1 0 0 0,0 0 0 0 0,1 1 0 0 0,-1-1 0 0 0,0 1 0 0 0,0-1 0 0 0,-1-1 0 0 0,-7-5-4674 0 0,2 3-2735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6:5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19 19351 0 0,'13'-7'439'0'0,"-10"5"62"0"0,-3 2 33 0 0,1-1-65 0 0,2-3-169 0 0,-2 3 442 0 0,-1 1 229 0 0,0 0 42 0 0,0 0-935 0 0,0-1-1 0 0,-1 1 0 0 0,1 0 0 0 0,0-1 1 0 0,-1 1-1 0 0,1 0 0 0 0,0 0 0 0 0,-1 0 1 0 0,1-1-1 0 0,0 1 0 0 0,-1 0 0 0 0,1 0 0 0 0,0 0 1 0 0,-1 0-1 0 0,1 0 0 0 0,-1 0 0 0 0,1 0 1 0 0,0 0-1 0 0,-1-1 0 0 0,1 1 0 0 0,0 1 1 0 0,-1-1-1 0 0,1 0 0 0 0,-1 0 0 0 0,1 0 0 0 0,0 0 1 0 0,-1 0-1 0 0,1 0 0 0 0,-1 0 0 0 0,1 0 1 0 0,0 1-1 0 0,-1-1 0 0 0,1 0 0 0 0,0 0 1 0 0,-1 1-1 0 0,-14 5 420 0 0,1 1-495 0 0,0 2 1 0 0,1 0-1 0 0,0 0 1 0 0,1 1-1 0 0,0 1 1 0 0,-15 16-1 0 0,-7 12-2 0 0,2 1 0 0 0,-49 81 0 0 0,71-107-535 0 0,2 0-1 0 0,0 1 1 0 0,0 1-1 0 0,1-1 1 0 0,1 1 0 0 0,-5 20-1 0 0,12-32-5452 0 0,1 6-1724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1:06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61 10135 0 0,'0'0'231'0'0,"0"0"29"0"0,0 0 19 0 0,0 0 37 0 0,0 0 125 0 0,-7 0 176 0 0,5 0 3680 0 0,0 0 4677 0 0,-12 4-8514 0 0,47-15 274 0 0,-26 8-589 0 0,0 1 0 0 0,0 0 1 0 0,0 0-1 0 0,0 0 0 0 0,8 0 0 0 0,10-3-145 0 0,-20 4 0 0 0,0-1 0 0 0,1 1 0 0 0,9 0 0 0 0,-2 1 0 0 0,-1 0 0 0 0,0 0 0 0 0,-1 0 0 0 0,1-1 0 0 0,16-4 0 0 0,45-12 0 0 0,-57 14 0 0 0,1 1 0 0 0,0 0 0 0 0,0 2 0 0 0,17 0 0 0 0,-9 0 0 0 0,-15 1 0 0 0,-1-1 0 0 0,-16 5-313 0 0,-13 2-250 0 0,-17-1-4810 0 0,26-5 3838 0 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4:23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0 17503 0 0,'0'0'399'0'0,"0"0"60"0"0,0 0 21 0 0,0 0-59 0 0,1 2-276 0 0,1 2 49 0 0,1 1-1 0 0,-1 0 1 0 0,-1 0-1 0 0,1 0 0 0 0,-1 0 1 0 0,0 0-1 0 0,0 0 1 0 0,0 0-1 0 0,-1 0 1 0 0,0 0-1 0 0,0 0 1 0 0,0 0-1 0 0,-2 8 1 0 0,-2 11 1248 0 0,-9 35 1 0 0,10-50-1493 0 0,-46 163 648 0 0,6-62-137 0 0,35-90-194 0 0,-2 0 1 0 0,0-1-1 0 0,-1 0 1 0 0,-1-1 0 0 0,-25 30-1 0 0,29-41-267 0 0,1-2 0 0 0,3-9 0 0 0,3 1 30 0 0,0-1 0 0 0,0 0 0 0 0,0 1 0 0 0,0-1 0 0 0,1 0 0 0 0,0 1 0 0 0,0-1-1 0 0,0 0 1 0 0,0 1 0 0 0,0-1 0 0 0,1 0 0 0 0,1-5 0 0 0,3-7 335 0 0,9-24 1 0 0,-4 11-46 0 0,3-3-75 0 0,19-39 0 0 0,0 2-127 0 0,-18 36-118 0 0,1 1 0 0 0,2 1 0 0 0,1 0 0 0 0,41-53 0 0 0,-53 76 0 0 0,-4 6 0 0 0,-1-1 0 0 0,1 1 0 0 0,0 0 0 0 0,0 0 0 0 0,0 0 0 0 0,0 0 0 0 0,1 0 0 0 0,-1 0 0 0 0,0 1 0 0 0,5-3 0 0 0,-6 3 0 0 0,-1 1 0 0 0,1-1 0 0 0,-1 1 0 0 0,1-1 0 0 0,-1 1 0 0 0,1-1 0 0 0,0 1 0 0 0,-1 0 0 0 0,1-1 0 0 0,0 1 0 0 0,-1 0 0 0 0,1 0 0 0 0,0-1 0 0 0,-1 1 0 0 0,1 0 0 0 0,0 0 0 0 0,0 0 0 0 0,-1 0 0 0 0,1 0 0 0 0,0 0 0 0 0,0 0 0 0 0,0 0 0 0 0,1 1 0 0 0,0-1 0 0 0,-1-1 0 0 0,0 1 0 0 0,0 0 0 0 0,0 0 0 0 0,1 0 0 0 0,-1 0 0 0 0,0 1 0 0 0,0-1 0 0 0,1 0 0 0 0,-1 0 0 0 0,0 1 0 0 0,0-1 0 0 0,0 1 0 0 0,0-1 0 0 0,0 1 0 0 0,1-1 0 0 0,-1 1 0 0 0,0 0 0 0 0,1 1 0 0 0,1 0 0 0 0,8 8 0 0 0,-9-5 0 0 0,-2-2 0 0 0,3 5 0 0 0,-1 0 0 0 0,0 0 0 0 0,0 0 0 0 0,-1 0 0 0 0,0 0 0 0 0,0 0 0 0 0,-1 0 0 0 0,0 0 0 0 0,-2 13 0 0 0,0-9 0 0 0,-1 0 0 0 0,0 0 0 0 0,0 0 0 0 0,-1 0 0 0 0,-9 17 0 0 0,11-24 0 0 0,-1-1 0 0 0,0 1 0 0 0,0 0 0 0 0,-1-1 0 0 0,1 0 0 0 0,-1 0 0 0 0,0 0 0 0 0,0 0 0 0 0,0-1 0 0 0,-1 1 0 0 0,1-1 0 0 0,-1 0 0 0 0,0-1 0 0 0,-6 4 0 0 0,-10 3 0 0 0,16-6 0 0 0,1-1 0 0 0,-1 0 0 0 0,1-1 0 0 0,-1 1 0 0 0,0-1 0 0 0,-5 1 0 0 0,6-1-168 0 0,0 0 0 0 0,0 0 0 0 0,0-1 0 0 0,-1 0 0 0 0,1 0 0 0 0,0 0 0 0 0,0 0 0 0 0,0-1 0 0 0,0 1 0 0 0,0-1 0 0 0,0 0 0 0 0,0 0 0 0 0,0-1 0 0 0,0 1 0 0 0,-4-3 0 0 0,5 3-812 0 0,-6-3 121 0 0,6 1-6366 0 0,0-5 5177 0 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4:2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33 15663 0 0,'3'-9'1668'0'0,"2"-10"-1046"0"0,-5 16 84 0 0,1 1 746 0 0,-1 2 70 0 0,0 0-125 0 0,0 0-575 0 0,0 0-248 0 0,0 0-50 0 0,-1 2-11 0 0,-16 21-165 0 0,2 2 0 0 0,1-1 0 0 0,1 2 1 0 0,-10 27-1 0 0,-8 17 63 0 0,7-20-411 0 0,-101 209 0 0 0,41-92 0 0 0,-27 63 0 0 0,109-226 0 0 0,0 1 0 0 0,1 0 0 0 0,-1-1 0 0 0,1 1 0 0 0,0 0 0 0 0,0 0 0 0 0,0 9 0 0 0,1-13 0 0 0,0-1 0 0 0,0 0 0 0 0,0 1 0 0 0,0-1 0 0 0,0 1 0 0 0,0-1 0 0 0,0 1 0 0 0,1-1 0 0 0,-1 0 0 0 0,0 1 0 0 0,0-1 0 0 0,0 1 0 0 0,0-1 0 0 0,1 0 0 0 0,-1 1 0 0 0,0-1 0 0 0,0 0 0 0 0,1 1 0 0 0,-1-1 0 0 0,1 1 0 0 0,0-1 0 0 0,0 0 0 0 0,-1 0 0 0 0,1 0 0 0 0,0 0 0 0 0,0 0 0 0 0,0-1 0 0 0,0 1 0 0 0,0 0 0 0 0,0 0 0 0 0,0-1 0 0 0,0 1 0 0 0,-1 0 0 0 0,1-1 0 0 0,0 1 0 0 0,0-1 0 0 0,0 1 0 0 0,-1-1 0 0 0,1 1 0 0 0,0-1 0 0 0,1-1 0 0 0,17-16 0 0 0,-16 14 0 0 0,10-8 0 0 0,-1 0 0 0 0,0-2 0 0 0,-1 1 0 0 0,0-1 0 0 0,-2-1 0 0 0,1 0 0 0 0,-2 0 0 0 0,0-1 0 0 0,8-23 0 0 0,0-12 0 0 0,-2 0 0 0 0,8-64 0 0 0,-21 105 0 0 0,0 0 0 0 0,-1 0 0 0 0,-2-14 0 0 0,2 20 0 0 0,-1 0 0 0 0,1 0 0 0 0,-1 0 0 0 0,0 0 0 0 0,-1 0 0 0 0,1 0 0 0 0,-1 0 0 0 0,1 0 0 0 0,-1 1 0 0 0,-4-6 0 0 0,5 7 0 0 0,-1 1 0 0 0,1 0 0 0 0,0 0 0 0 0,-1 0 0 0 0,1 0 0 0 0,-1 0 0 0 0,0 0 0 0 0,1 0 0 0 0,-1 0 0 0 0,0 1 0 0 0,1-1 0 0 0,-1 0 0 0 0,0 1 0 0 0,0 0 0 0 0,1-1 0 0 0,-1 1 0 0 0,0 0 0 0 0,0 0 0 0 0,0 0 0 0 0,1 0 0 0 0,-1 0 0 0 0,0 1 0 0 0,0-1 0 0 0,0 0 0 0 0,1 1 0 0 0,-3 0 0 0 0,-5 2 0 0 0,0 1 0 0 0,1 0 0 0 0,-14 8 0 0 0,17-9 0 0 0,2-2-126 0 0,1 1-1 0 0,-1-1 1 0 0,1 1 0 0 0,0 0 0 0 0,-1 0-1 0 0,1 0 1 0 0,0 0 0 0 0,0 0-1 0 0,0 0 1 0 0,0 1 0 0 0,1-1-1 0 0,-1 1 1 0 0,1-1 0 0 0,-1 1-1 0 0,1 0 1 0 0,0-1 0 0 0,0 1-1 0 0,0 0 1 0 0,0 0 0 0 0,1 0 0 0 0,-1 0-1 0 0,1 0 1 0 0,0 0 0 0 0,-1 0-1 0 0,1-1 1 0 0,1 1 0 0 0,-1 0-1 0 0,0 0 1 0 0,1 0 0 0 0,-1 0-1 0 0,1 0 1 0 0,0 0 0 0 0,1 3-1 0 0,3 4-8402 0 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4:26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250 310 21191 0 0,'0'0'480'0'0,"0"0"67"0"0,1-1 31 0 0,1-2-511 0 0,0 1 0 0 0,0 0 0 0 0,0 0-1 0 0,-1-1 1 0 0,1 1 0 0 0,-1-1 0 0 0,0 0-1 0 0,0 1 1 0 0,0-1 0 0 0,0 0 0 0 0,0 0-1 0 0,-1 1 1 0 0,1-1 0 0 0,-1 0 0 0 0,0-3-1 0 0,4-13 2438 0 0,-4 18-1618 0 0,-1 0-582 0 0,-1 0-244 0 0,-1 0-1 0 0,1 0 1 0 0,0 0 0 0 0,0 0 0 0 0,-1 0 0 0 0,1 0 0 0 0,0 1 0 0 0,-1-1 0 0 0,1 1-1 0 0,-1 0 1 0 0,1 0 0 0 0,-1 0 0 0 0,1 0 0 0 0,0 0 0 0 0,-1 0 0 0 0,1 1 0 0 0,-4 0-1 0 0,1 1 88 0 0,0 0 0 0 0,0 0 0 0 0,-1 0 0 0 0,1 1-1 0 0,1 0 1 0 0,-9 7 0 0 0,-8 6-147 0 0,2 2 0 0 0,0 0 0 0 0,1 1 0 0 0,0 1 0 0 0,2 0 0 0 0,1 1 0 0 0,0 1 0 0 0,-13 28 0 0 0,24-43 0 0 0,3-6 0 0 0,0 1 0 0 0,0 0 0 0 0,0 0 0 0 0,0 0 0 0 0,0 0 0 0 0,0 1 0 0 0,1-1 0 0 0,-1 0 0 0 0,1 0 0 0 0,0 0 0 0 0,0 0 0 0 0,-1 3 0 0 0,1-4 0 0 0,0 0 0 0 0,0-1 0 0 0,0 1 0 0 0,0 0 0 0 0,-1-1 0 0 0,1 1 0 0 0,0 0 0 0 0,0-1 0 0 0,0 1 0 0 0,0 0 0 0 0,0 0 0 0 0,1-1 0 0 0,-1 1 0 0 0,0 0 0 0 0,0-1 0 0 0,0 1 0 0 0,1-1 0 0 0,-1 1 0 0 0,0 0 0 0 0,1-1 0 0 0,-1 1 0 0 0,0-1 0 0 0,1 2 0 0 0,1-1 0 0 0,5 12 0 0 0,-2-11 0 0 0,-3-2 0 0 0,1 2 0 0 0,0-1 0 0 0,0 0 0 0 0,0 0 0 0 0,0 0 0 0 0,0 0 0 0 0,1 0 0 0 0,-1-1 0 0 0,0 1 0 0 0,0-1 0 0 0,0 0 0 0 0,1 0 0 0 0,-1 0 0 0 0,0-1 0 0 0,0 1 0 0 0,0-1 0 0 0,1 1 0 0 0,-1-1 0 0 0,4-2 0 0 0,0 0 0 0 0,0 0 0 0 0,0-1 0 0 0,0 1 0 0 0,0-2 0 0 0,-1 1 0 0 0,9-8 0 0 0,6-9 0 0 0,-1-1 0 0 0,-1 0 0 0 0,29-46 0 0 0,-69 139 0 0 0,18-61-174 0 0,2-7 68 0 0,0-1 0 0 0,0 1 0 0 0,0-1 0 0 0,1 1 0 0 0,-1-1 0 0 0,1 1 0 0 0,0 0 0 0 0,-1-1 0 0 0,1 1 0 0 0,0-1 0 0 0,1 1 0 0 0,-1 0 0 0 0,0-1 0 0 0,1 1 0 0 0,-1 0 0 0 0,2 2 0 0 0,-1-4 105 0 0,-1 0 1 0 0,0 0-1 0 0,1 0 1 0 0,-1 0-1 0 0,1 0 0 0 0,0 0 1 0 0,-1-1-1 0 0,1 1 0 0 0,0 0 1 0 0,-1 0-1 0 0,1-1 0 0 0,0 1 1 0 0,0 0-1 0 0,0-1 1 0 0,0 1-1 0 0,-1-1 0 0 0,1 1 1 0 0,0-1-1 0 0,0 1 0 0 0,0-1 1 0 0,0 0-1 0 0,0 1 0 0 0,0-1 1 0 0,0 0-1 0 0,0 0 1 0 0,2 0-1 0 0,1 1 2 0 0,1-1-43 0 0,1 1-1 0 0,-1-1 1 0 0,1 0-1 0 0,-1-1 1 0 0,1 1 0 0 0,-1-1-1 0 0,8-2 1 0 0,37-13-550 0 0,-26 5-549 0 0,-1-1-1 0 0,0-2 0 0 0,-1 0 0 0 0,37-30 0 0 0,-38 28 80 0 0,2-3 752 0 0,-1-1 0 0 0,-1 0 0 0 0,-1-2 0 0 0,24-33 0 0 0,-9 5-184 0 0,30-58 0 0 0,-63 104 1032 0 0,0-1-1 0 0,0 0 1 0 0,0 0 0 0 0,1-6-1 0 0,-2 10 978 0 0,-5 2-1168 0 0,0 0 1 0 0,0 1-1 0 0,0 0 0 0 0,0 0 1 0 0,0 0-1 0 0,1 0 1 0 0,-1 1-1 0 0,1-1 0 0 0,0 1 1 0 0,-6 6-1 0 0,-2 3 104 0 0,-13 21-1 0 0,8-10 193 0 0,-23 34 63 0 0,-51 98-1 0 0,73-123-60 0 0,-51 115-37 0 0,66-143-608 0 0,1 0 0 0 0,0 0 0 0 0,1 0 0 0 0,-1 0 0 0 0,0 0 0 0 0,1 6 0 0 0,-1 2 0 0 0,7-30 0 0 0,-2 3 0 0 0,10-21 0 0 0,-8 22 0 0 0,9-29 0 0 0,1-5 0 0 0,-11 36 0 0 0,-4 7 0 0 0,-5 7 0 0 0,-5 7 0 0 0,7-6 0 0 0,0 0 0 0 0,1 0 0 0 0,-1 0 0 0 0,1 0 0 0 0,0 0 0 0 0,0 0 0 0 0,0 0 0 0 0,0 0 0 0 0,0 0 0 0 0,1 0 0 0 0,-1 1 0 0 0,1-1 0 0 0,0 0 0 0 0,0 0 0 0 0,0 1 0 0 0,0-1 0 0 0,1 0 0 0 0,0 5 0 0 0,6 5 0 0 0,-2-11 0 0 0,-3-2 0 0 0,1 1 0 0 0,-1 0 0 0 0,1 0 0 0 0,0 0 0 0 0,0 0 0 0 0,0-1 0 0 0,0 0 0 0 0,0 1 0 0 0,0-1 0 0 0,0 0 0 0 0,4 0 0 0 0,33-7 0 0 0,-18 2 0 0 0,-2 1 0 0 0,-1-2 0 0 0,0 0 0 0 0,0-1 0 0 0,0-2 0 0 0,24-13 0 0 0,-32 15 0 0 0,0 0 0 0 0,-1 0 0 0 0,0-1 0 0 0,17-17 0 0 0,30-42 0 0 0,-39 44 0 0 0,-2-1 0 0 0,0 0 0 0 0,-2-1 0 0 0,22-53 0 0 0,-27 45 0 0 0,-9 33 0 0 0,0-1 0 0 0,0 1 0 0 0,0 0 0 0 0,0 0 0 0 0,0 0 0 0 0,0-1 0 0 0,0 1 0 0 0,0 0 0 0 0,0 0 0 0 0,0-1 0 0 0,0 1 0 0 0,0 0 0 0 0,0 0 0 0 0,0 0 0 0 0,0-1 0 0 0,0 1 0 0 0,0 0 0 0 0,0 0 0 0 0,0 0 0 0 0,0-1 0 0 0,0 1 0 0 0,0 0 0 0 0,0 0 0 0 0,0 0 0 0 0,0-1 0 0 0,-1 1 0 0 0,1 0 0 0 0,0 0 0 0 0,0 0 0 0 0,0 0 0 0 0,0-1 0 0 0,0 1 0 0 0,-1 0 0 0 0,1 0 0 0 0,0 0 0 0 0,0 0 0 0 0,0 0 0 0 0,-1 0 0 0 0,1 0 0 0 0,0-1 0 0 0,0 1 0 0 0,0 0 0 0 0,-1 0 0 0 0,1 0 0 0 0,0 0 0 0 0,0 0 0 0 0,-1 0 0 0 0,1 0 0 0 0,0 0 0 0 0,0 0 0 0 0,0 0 0 0 0,-1 0 0 0 0,1 0 0 0 0,0 1 0 0 0,0-1 0 0 0,0 0 0 0 0,-1 0 0 0 0,1 0 0 0 0,0 0 0 0 0,0 0 0 0 0,0 0 0 0 0,-1 1 0 0 0,-10 6 0 0 0,10-7 0 0 0,-3 4 0 0 0,-1 0 0 0 0,1 0 0 0 0,0 0 0 0 0,0 1 0 0 0,0-1 0 0 0,0 1 0 0 0,-3 7 0 0 0,-19 39 0 0 0,19-36 0 0 0,-24 61 0 0 0,-43 153 0 0 0,71-216 0 0 0,0 0 0 0 0,0 0 0 0 0,-1 25 0 0 0,4-38 0 0 0,0 0 0 0 0,0 0 0 0 0,0 1 0 0 0,0-1 0 0 0,0 0 0 0 0,0 0 0 0 0,0 1 0 0 0,0-1 0 0 0,0 0 0 0 0,1 0 0 0 0,-1 0 0 0 0,0 1 0 0 0,0-1 0 0 0,0 0 0 0 0,0 0 0 0 0,0 1 0 0 0,0-1 0 0 0,1 0 0 0 0,-1 0 0 0 0,0 0 0 0 0,0 0 0 0 0,0 0 0 0 0,0 1 0 0 0,1-1 0 0 0,-1 0 0 0 0,0 0 0 0 0,0 0 0 0 0,1 0 0 0 0,-1 0 0 0 0,0 0 0 0 0,0 0 0 0 0,0 0 0 0 0,1 0 0 0 0,-1 1 0 0 0,0-1 0 0 0,0 0 0 0 0,1 0 0 0 0,-1 0 0 0 0,0 0 0 0 0,0 0 0 0 0,1-1 0 0 0,-1 1 0 0 0,0 0 0 0 0,0 0 0 0 0,1 0 0 0 0,-1 0 0 0 0,0 0 0 0 0,0 0 0 0 0,0 0 0 0 0,1 0 0 0 0,-1 0 0 0 0,0-1 0 0 0,0 1 0 0 0,0 0 0 0 0,1 0 0 0 0,-1 0 0 0 0,0 0 0 0 0,0-1 0 0 0,13-8 0 0 0,-13 8 0 0 0,5-4 0 0 0,0 0 0 0 0,0-1 0 0 0,-1 0 0 0 0,0 0 0 0 0,0-1 0 0 0,0 1 0 0 0,-1-1 0 0 0,4-9 0 0 0,8-16 0 0 0,-15 32 0 0 0,0-1 0 0 0,0 1 0 0 0,1 0 0 0 0,-1-1 0 0 0,0 1 0 0 0,0 0 0 0 0,0-1 0 0 0,0 1 0 0 0,1 0 0 0 0,-1 0 0 0 0,0-1 0 0 0,0 1 0 0 0,1 0 0 0 0,-1 0 0 0 0,0-1 0 0 0,0 1 0 0 0,1 0 0 0 0,-1 0 0 0 0,0 0 0 0 0,1 0 0 0 0,0-1 0 0 0,8 4 0 0 0,-8-3 0 0 0,0 0 0 0 0,0 1 0 0 0,0-1 0 0 0,0 0 0 0 0,0 0 0 0 0,-1 1 0 0 0,1-1 0 0 0,0 0 0 0 0,1 0 0 0 0,-1 0 0 0 0,0 0 0 0 0,0 0 0 0 0,0 0 0 0 0,-1-1 0 0 0,1 1 0 0 0,0 0 0 0 0,0 0 0 0 0,1-1 0 0 0,29-6 0 0 0,-3 0 0 0 0,21-8 0 0 0,-39 13 0 0 0,0-1 0 0 0,0 0 0 0 0,1-1 0 0 0,-2 0 0 0 0,1-1 0 0 0,0 0 0 0 0,-1 0 0 0 0,0-1 0 0 0,0 0 0 0 0,13-12 0 0 0,-16 12 0 0 0,-28 38 1016 0 0,-31 56 0 0 0,48-77-1014 0 0,0 0 0 0 0,0-1 0 0 0,1 2 0 0 0,1-1 0 0 0,-1 0 0 0 0,2 1 0 0 0,-2 17 0 0 0,3-27-26 0 0,1-1-1 0 0,0 1 1 0 0,0 0 0 0 0,1-1 0 0 0,-1 1-1 0 0,0 0 1 0 0,0-1 0 0 0,1 1-1 0 0,-1-1 1 0 0,1 1 0 0 0,0-1 0 0 0,-1 1-1 0 0,1-1 1 0 0,0 1 0 0 0,0-1-1 0 0,0 1 1 0 0,0-1 0 0 0,0 0-1 0 0,0 1 1 0 0,0-1 0 0 0,1 0 0 0 0,-1 0-1 0 0,0 0 1 0 0,1 0 0 0 0,-1 0-1 0 0,0 0 1 0 0,1-1 0 0 0,-1 1 0 0 0,1 0-1 0 0,0-1 1 0 0,-1 1 0 0 0,1-1-1 0 0,-1 1 1 0 0,1-1 0 0 0,0 0-1 0 0,-1 0 1 0 0,1 0 0 0 0,0 0 0 0 0,-1 0-1 0 0,4 0 1 0 0,2-1-100 0 0,1 0-1 0 0,-1 0 1 0 0,0-1-1 0 0,1 0 1 0 0,-1 0-1 0 0,0-1 1 0 0,13-7-1 0 0,6-4 125 0 0,-1-2 0 0 0,-1-1 0 0 0,0-1 0 0 0,-1 0 0 0 0,-1-2 0 0 0,-1-1 0 0 0,-1-1 0 0 0,-1 0 0 0 0,-1-2 0 0 0,-1 0 0 0 0,0-1 0 0 0,-2 0 0 0 0,15-37 0 0 0,-6 3 32 0 0,32-120 0 0 0,-54 174 128 0 0,-1 0 1 0 0,0 0-1 0 0,0-1 0 0 0,0 1 0 0 0,-1 0 0 0 0,0-1 1 0 0,0 1-1 0 0,0-1 0 0 0,-1 1 0 0 0,-1-9 1 0 0,1 13-157 0 0,1 1 0 0 0,0 0 0 0 0,-1-1-1 0 0,1 1 1 0 0,0-1 0 0 0,-1 1 0 0 0,1 0 0 0 0,0-1 0 0 0,-1 1 0 0 0,1 0 0 0 0,-1-1 0 0 0,1 1 0 0 0,-1 0 0 0 0,1 0 0 0 0,-1 0 0 0 0,1-1 0 0 0,0 1 0 0 0,-1 0 0 0 0,1 0 0 0 0,-1 0 0 0 0,0 0 0 0 0,1 0-1 0 0,-1 0 1 0 0,1 0 0 0 0,-1 0 0 0 0,1 0 0 0 0,-1 0 0 0 0,1 0 0 0 0,-1 0 0 0 0,1 0 0 0 0,-1 0 0 0 0,1 1 0 0 0,-1-1 0 0 0,1 0 0 0 0,-1 0 0 0 0,1 0 0 0 0,0 1 0 0 0,-1-1 0 0 0,1 0 0 0 0,-1 1 0 0 0,0 0-1 0 0,1-1-3 0 0,-7 5 0 0 0,0 0 0 0 0,0 1 0 0 0,1-1 0 0 0,0 1 0 0 0,0 1 0 0 0,0-1 0 0 0,1 1 0 0 0,0 0 0 0 0,-8 15 0 0 0,-1 6 0 0 0,-14 40 0 0 0,21-51 0 0 0,-62 213 0 0 0,52-166 0 0 0,13-48 0 0 0,0 1 0 0 0,2-1 0 0 0,-1 0 0 0 0,2 1 0 0 0,0 0 0 0 0,1-1 0 0 0,3 21 0 0 0,1-23 0 0 0,-3-13 0 0 0,0 1 0 0 0,0-1 0 0 0,0 1 0 0 0,0-1 0 0 0,0 1 0 0 0,1-1 0 0 0,-1 0 0 0 0,1 1 0 0 0,-1-1 0 0 0,1 0 0 0 0,-1 0 0 0 0,1 0 0 0 0,0 0 0 0 0,-1-1 0 0 0,1 1 0 0 0,0 0 0 0 0,0-1 0 0 0,0 1 0 0 0,-1-1 0 0 0,1 1 0 0 0,0-1 0 0 0,0 0 0 0 0,0 0 0 0 0,0 0 0 0 0,0 0 0 0 0,0 0 0 0 0,0 0 0 0 0,2-1 0 0 0,3 0 0 0 0,-1-1 0 0 0,0 1 0 0 0,1-1 0 0 0,-1 0 0 0 0,0-1 0 0 0,11-6 0 0 0,-7 3 0 0 0,0-2 0 0 0,0 1 0 0 0,-1-1 0 0 0,14-15 0 0 0,29-43 0 0 0,-34 44 0 0 0,64-100 0 0 0,-21 29 0 0 0,-58 90 0 0 0,5-12 0 0 0,-5 11 0 0 0,-2 10 0 0 0,0-1 0 0 0,8 72 0 0 0,-7-67 0 0 0,1-1 0 0 0,0 1 0 0 0,0-1 0 0 0,1 0 0 0 0,0 0 0 0 0,5 8 0 0 0,-2-6 0 0 0,1 0 0 0 0,13 15 0 0 0,-17-22 0 0 0,-1 0 0 0 0,-1 1 0 0 0,1-1 0 0 0,0 1 0 0 0,-1-1 0 0 0,2 7 0 0 0,-2-2 0 0 0,-2-6 0 0 0,0-1 0 0 0,0 1 0 0 0,-1 0 0 0 0,1-1 0 0 0,0 1 0 0 0,-1 0 0 0 0,0-1 0 0 0,0 1 0 0 0,0-1 0 0 0,0 1 0 0 0,0-1 0 0 0,0 1 0 0 0,-1-1 0 0 0,1 0 0 0 0,-1 0 0 0 0,0 0 0 0 0,1 0 0 0 0,-1 0 0 0 0,0 0 0 0 0,0 0 0 0 0,-3 1 0 0 0,1 0 0 0 0,0-1 0 0 0,0 0 0 0 0,-1 0 0 0 0,1-1 0 0 0,0 0 0 0 0,-1 1 0 0 0,0-1 0 0 0,1-1 0 0 0,-1 1 0 0 0,1-1 0 0 0,-8 0 0 0 0,-14 2 0 0 0,18 0 0 0 0,-25 0 0 0 0,45-2 0 0 0,0-1 0 0 0,-1-1 0 0 0,1 0 0 0 0,0-1 0 0 0,-1 0 0 0 0,19-8 0 0 0,68-37 0 0 0,-43 19 0 0 0,-31 17 0 0 0,-1-1 0 0 0,0-1 0 0 0,-1-1 0 0 0,-1-1 0 0 0,36-34 0 0 0,-56 49 0 0 0,1 0 0 0 0,-1-1 0 0 0,0 1 0 0 0,0-1 0 0 0,0 1 0 0 0,0-1 0 0 0,0 1 0 0 0,0-1 0 0 0,-1 0 0 0 0,2-2 0 0 0,-2 4 0 0 0,0 0 0 0 0,-1 1 0 0 0,1-1 0 0 0,0 0 0 0 0,0 0 0 0 0,0 0 0 0 0,0 0 0 0 0,-1 0 0 0 0,1 0 0 0 0,0 1 0 0 0,0-1 0 0 0,0 0 0 0 0,-1 0 0 0 0,1 0 0 0 0,0 0 0 0 0,0 0 0 0 0,0 0 0 0 0,-1 0 0 0 0,1 0 0 0 0,0 0 0 0 0,0 0 0 0 0,0 0 0 0 0,-1 0 0 0 0,1 0 0 0 0,0 0 0 0 0,0 0 0 0 0,-1 0 0 0 0,1 0 0 0 0,0 0 0 0 0,0 0 0 0 0,0-1 0 0 0,-1 1 0 0 0,1 0 0 0 0,0 0 0 0 0,0 0 0 0 0,0 0 0 0 0,0 0 0 0 0,-1 0 0 0 0,1-1 0 0 0,0 1 0 0 0,0 0 0 0 0,0 0 0 0 0,0 0 0 0 0,0 0 0 0 0,0-1 0 0 0,-1 1 0 0 0,1 0 0 0 0,0 0 0 0 0,0 0 0 0 0,0-1 0 0 0,0 1 0 0 0,0 0 0 0 0,0 0 0 0 0,0-1 0 0 0,0 1 0 0 0,0 0 0 0 0,0 0 0 0 0,0 0 0 0 0,0-1 0 0 0,0 1 0 0 0,0 0 0 0 0,0 0 0 0 0,0 0 0 0 0,0-1 0 0 0,0 1 0 0 0,0 0 0 0 0,1 0 0 0 0,-1 0 0 0 0,0-1 0 0 0,-3 3 0 0 0,-1 0 0 0 0,1 0 0 0 0,0 0 0 0 0,0 0 0 0 0,0 0 0 0 0,0 1 0 0 0,0 0 0 0 0,-3 4 0 0 0,-20 27 0 0 0,11-12 0 0 0,11-17 0 0 0,-40 57 0 0 0,40-56 0 0 0,1 1 0 0 0,-1-1 0 0 0,1 1 0 0 0,1-1 0 0 0,-1 1 0 0 0,1 0 0 0 0,0 0 0 0 0,-1 9 0 0 0,2-14 0 0 0,1-1 0 0 0,0-1 0 0 0,0 1 0 0 0,0-1 0 0 0,0 1 0 0 0,0 0 0 0 0,-1-1 0 0 0,1 1 0 0 0,0 0 0 0 0,0-1 0 0 0,1 1 0 0 0,-1 0 0 0 0,0-1 0 0 0,0 1 0 0 0,0-1 0 0 0,0 1 0 0 0,0 0 0 0 0,1-1 0 0 0,-1 1 0 0 0,0-1 0 0 0,0 1 0 0 0,1-1 0 0 0,-1 1 0 0 0,1-1 0 0 0,-1 1 0 0 0,0-1 0 0 0,1 1 0 0 0,0 0 0 0 0,1 1-68 0 0,0 1 1 0 0,0-1-1 0 0,1 1 1 0 0,-1-1-1 0 0,0 0 0 0 0,1 0 1 0 0,0 0-1 0 0,-1 0 1 0 0,1-1-1 0 0,0 1 0 0 0,0-1 1 0 0,0 1-1 0 0,0-1 0 0 0,0 0 1 0 0,0 0-1 0 0,0-1 1 0 0,1 1-1 0 0,-1-1 0 0 0,0 1 1 0 0,0-1-1 0 0,1 0 1 0 0,-1 0-1 0 0,5-1 0 0 0,-3 0-111 0 0,0 1 0 0 0,0-1-1 0 0,0-1 1 0 0,0 1-1 0 0,-1-1 1 0 0,1 1-1 0 0,0-1 1 0 0,-1-1 0 0 0,0 1-1 0 0,1-1 1 0 0,-1 1-1 0 0,0-1 1 0 0,0-1 0 0 0,-1 1-1 0 0,7-7 1 0 0,6-14-2348 0 0,-6-2-29 0 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4:27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0 614 15663 0 0,'0'0'356'0'0,"0"0"50"0"0,0 0 20 0 0,0 0-42 0 0,0 0-112 0 0,1-2 463 0 0,-1 0-416 0 0,1 0 0 0 0,0-1-1 0 0,1 1 1 0 0,-1 0 0 0 0,0 0 0 0 0,1 0 0 0 0,-1 0 0 0 0,1 0 0 0 0,-1 0 0 0 0,1 0-1 0 0,0 0 1 0 0,2-1 0 0 0,0-1 69 0 0,0-1 0 0 0,0 1 1 0 0,5-10-1 0 0,5-5 623 0 0,21-31-414 0 0,-14 18-135 0 0,-5 8 340 0 0,26-48 1 0 0,-31 45-803 0 0,-59 152 0 0 0,40-104 0 0 0,5-12 0 0 0,1-1 0 0 0,-1 1 0 0 0,1 1 0 0 0,1-1 0 0 0,0 0 0 0 0,0 0 0 0 0,1 0 0 0 0,0 1 0 0 0,1-1 0 0 0,1 13 0 0 0,3-10 0 0 0,4 1 0 0 0,-4-11 0 0 0,-2-2 0 0 0,-1 1 0 0 0,1 0 0 0 0,0-1 0 0 0,-1 1 0 0 0,1 0 0 0 0,0-1 0 0 0,0 0 0 0 0,0 0 0 0 0,-1 1 0 0 0,1-2 0 0 0,0 1 0 0 0,0 0 0 0 0,0-1 0 0 0,0 1 0 0 0,3-2 0 0 0,5-2 0 0 0,0 0 0 0 0,12-7 0 0 0,-8 4 0 0 0,-12 5 63 0 0,0 1 0 0 0,0-1 0 0 0,-1 0 1 0 0,1 0-1 0 0,-1 0 0 0 0,5-4 0 0 0,8-8 426 0 0,-10 11-313 0 0,9-7-265 0 0,-1 0 0 0 0,0 0 0 0 0,-1-1 1 0 0,20-22-1 0 0,-3-2 346 0 0,-13 15 307 0 0,16-23 0 0 0,-43 66-564 0 0,2 1 0 0 0,0 0 0 0 0,-9 39 0 0 0,18-60 0 0 0,0 0 0 0 0,-1 0 0 0 0,1 1 0 0 0,0-1 0 0 0,0 0 0 0 0,1 0 0 0 0,-1 0 0 0 0,1 0 0 0 0,-1 0 0 0 0,1 1 0 0 0,0-1 0 0 0,0 0 0 0 0,1-1 0 0 0,1 5 0 0 0,0-2 0 0 0,-1-1 0 0 0,1 0 0 0 0,0 0 0 0 0,0 0 0 0 0,0-1 0 0 0,0 1 0 0 0,1-1 0 0 0,6 5 0 0 0,-8-7 0 0 0,1 0 0 0 0,-1 0 0 0 0,0 0 0 0 0,1 0 0 0 0,-1-1 0 0 0,1 1 0 0 0,-1-1 0 0 0,1 0 0 0 0,0 0 0 0 0,-1 0 0 0 0,1 0 0 0 0,-1 0 0 0 0,4-1 0 0 0,1 0 0 0 0,1 0 0 0 0,-1-1 0 0 0,10-4 0 0 0,3-2 0 0 0,0-2 0 0 0,-1-1 0 0 0,0 0 0 0 0,0-2 0 0 0,-1 0 0 0 0,-1-1 0 0 0,0 0 0 0 0,-1-2 0 0 0,15-18 0 0 0,-4 1 0 0 0,-2-2 0 0 0,-1-1 0 0 0,33-66 0 0 0,-23 22 0 0 0,-11 23 0 0 0,-17 45 0 0 0,15-40 0 0 0,-19 46 0 0 0,0 1 0 0 0,-1 0 0 0 0,0-1 0 0 0,0 0 0 0 0,0 1 0 0 0,-1-1 0 0 0,0-8 0 0 0,-1 13 0 0 0,-2 5 0 0 0,-3 8 0 0 0,-44 145 0 0 0,43-136 0 0 0,4-10 0 0 0,-1 0 0 0 0,0-1 0 0 0,-7 14 0 0 0,0-6 0 0 0,2-4 0 0 0,2-1 0 0 0,-9 21 0 0 0,-19 47 0 0 0,21-53 0 0 0,2 0 0 0 0,2 0 0 0 0,-9 36 0 0 0,12-33 0 0 0,7-30 0 0 0,0-1 0 0 0,-1 1 0 0 0,1-1 0 0 0,0 1 0 0 0,0 0 0 0 0,0-1 0 0 0,0 1 0 0 0,0 0 0 0 0,0-1 0 0 0,0 1 0 0 0,0 0 0 0 0,0-1 0 0 0,0 1 0 0 0,0-1 0 0 0,0 1 0 0 0,0 0 0 0 0,0-1 0 0 0,1 1 0 0 0,-1 0 0 0 0,0-1 0 0 0,0 1 0 0 0,1-1 0 0 0,-1 1 0 0 0,0-1 0 0 0,1 1 0 0 0,-1-1 0 0 0,1 1 0 0 0,1 1 0 0 0,-2-1-9 0 0,0 0-1 0 0,1 0 1 0 0,-1 0-1 0 0,1 0 1 0 0,-1 0-1 0 0,1 0 1 0 0,0 0-1 0 0,-1 0 1 0 0,1 0-1 0 0,0 0 1 0 0,0 0-1 0 0,-1-1 1 0 0,1 1-1 0 0,0 0 1 0 0,0-1-1 0 0,0 1 1 0 0,0 0-1 0 0,0-1 1 0 0,0 1-1 0 0,0-1 1 0 0,0 0-1 0 0,0 1 1 0 0,0-1-1 0 0,1 0 1 0 0,-1 0-1 0 0,0 1 1 0 0,0-1-1 0 0,0 0 1 0 0,0 0-1 0 0,0 0 1 0 0,1 0-1 0 0,-1 0 1 0 0,2-1-1 0 0,-1 0-68 0 0,4 0-152 0 0,0-1 0 0 0,0-1 0 0 0,0 1 0 0 0,-1-1 1 0 0,1 0-1 0 0,-1 0 0 0 0,0-1 0 0 0,0 0 0 0 0,0 1 0 0 0,6-7 1 0 0,3-2-274 0 0,-7 6-105 0 0,-1 0 0 0 0,-1 0 0 0 0,1-1-1 0 0,-1 1 1 0 0,0-1 0 0 0,0 0 0 0 0,5-14 0 0 0,-1 3-927 0 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4:27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17503 0 0,'0'0'399'0'0,"0"0"60"0"0,0 0 21 0 0,-5 7 86 0 0,5-6-540 0 0,-1 0-1 0 0,1-1 0 0 0,-1 1 1 0 0,1 0-1 0 0,-1 0 0 0 0,1 0 1 0 0,0 0-1 0 0,-1 0 0 0 0,1 0 1 0 0,0 0-1 0 0,0 0 0 0 0,0 0 1 0 0,0 0-1 0 0,0 0 0 0 0,0 0 1 0 0,0 0-1 0 0,0 0 0 0 0,0 0 1 0 0,0 0-1 0 0,1 0 1 0 0,-1 0-1 0 0,0 0 0 0 0,1 0 1 0 0,-1 0-1 0 0,0 0 0 0 0,1 0 1 0 0,0 0-1 0 0,-1 0 0 0 0,1 0 1 0 0,0 0-1 0 0,1 1 136 0 0,-1 1-80 0 0,1-1 0 0 0,0 0 1 0 0,0 0-1 0 0,0 0 0 0 0,0 0 0 0 0,1 0 1 0 0,-1 0-1 0 0,0-1 0 0 0,1 1 1 0 0,-1-1-1 0 0,1 0 0 0 0,0 1 0 0 0,-1-1 1 0 0,1 0-1 0 0,0-1 0 0 0,0 1 0 0 0,3 0 1 0 0,4 0-507 0 0,0-1 0 0 0,0 0 0 0 0,17-2 0 0 0,-2 0-4127 0 0,-7 2-2134 0 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4:28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247 141 15663 0 0,'0'0'719'0'0,"0"0"-20"0"0,1-1-449 0 0,1-4-176 0 0,0 1 1 0 0,-1-1-1 0 0,1 0 0 0 0,-1 1 0 0 0,1-6 0 0 0,-1 3 668 0 0,-1 0 0 0 0,1 0 0 0 0,-1 0 1 0 0,-1-1-1 0 0,1 1 0 0 0,-1 0 0 0 0,0 0 0 0 0,-1 0 0 0 0,0 0 0 0 0,-2-7 0 0 0,3 12-705 0 0,0 1 0 0 0,1 0 1 0 0,-1-1-1 0 0,0 1 0 0 0,0 0 0 0 0,0 0 0 0 0,0 0 0 0 0,0 0 0 0 0,0 0 0 0 0,0 0 1 0 0,0 0-1 0 0,0 0 0 0 0,0 0 0 0 0,-1 0 0 0 0,1 1 0 0 0,0-1 0 0 0,-1 0 1 0 0,1 1-1 0 0,-2-1 0 0 0,0 0 89 0 0,1 1 0 0 0,-1 0 1 0 0,0-1-1 0 0,1 1 0 0 0,-1 0 0 0 0,0 1 0 0 0,0-1 1 0 0,1 0-1 0 0,-5 2 0 0 0,-2 1 161 0 0,1 0-1 0 0,0 0 1 0 0,0 1-1 0 0,0 0 1 0 0,-10 8-1 0 0,0 1-286 0 0,2 2 0 0 0,0 0 0 0 0,0 1 0 0 0,2 0 0 0 0,-22 31 0 0 0,33-43 0 0 0,1-1 0 0 0,0 1 0 0 0,0-1 0 0 0,0 1 0 0 0,1-1 0 0 0,-1 1 0 0 0,1 0 0 0 0,0 0 0 0 0,0-1 0 0 0,0 1 0 0 0,0 0 0 0 0,1 0 0 0 0,-1 0 0 0 0,1 0 0 0 0,0 0 0 0 0,0 0 0 0 0,1 0 0 0 0,-1 0 0 0 0,1 0 0 0 0,1 5 0 0 0,-2-8 0 0 0,1 1 0 0 0,-1-1 0 0 0,0 0 0 0 0,0 0 0 0 0,1 0 0 0 0,-1 0 0 0 0,1 0 0 0 0,-1 1 0 0 0,1-1 0 0 0,-1 0 0 0 0,1 0 0 0 0,0 0 0 0 0,-1 0 0 0 0,1-1 0 0 0,0 1 0 0 0,0 0 0 0 0,0 0 0 0 0,0 0 0 0 0,0-1 0 0 0,0 1 0 0 0,0 0 0 0 0,1 0 0 0 0,2 1 0 0 0,-1 1 0 0 0,1-1 0 0 0,-1 0 0 0 0,0 0 0 0 0,1 0 0 0 0,-1 0 0 0 0,1-1 0 0 0,-1 1 0 0 0,1-1 0 0 0,0 0 0 0 0,0 0 0 0 0,-1 0 0 0 0,1 0 0 0 0,0-1 0 0 0,0 0 0 0 0,0 0 0 0 0,0 0 0 0 0,0 0 0 0 0,0 0 0 0 0,6-3 0 0 0,-1 1 0 0 0,-4 1 0 0 0,-1 0 0 0 0,1-1 0 0 0,-1 1 0 0 0,0-1 0 0 0,0 0 0 0 0,1 0 0 0 0,-2 0 0 0 0,1-1 0 0 0,5-3 0 0 0,6-8 0 0 0,0 0 0 0 0,-1-1 0 0 0,-1-1 0 0 0,0 0 0 0 0,-2 0 0 0 0,16-29 0 0 0,-13 24 0 0 0,-14 21 0 0 0,0 0 0 0 0,0 0 0 0 0,0 1 0 0 0,0-1 0 0 0,-1 0 0 0 0,1 0 0 0 0,1 1 0 0 0,-1-1 0 0 0,0 0 0 0 0,0 0 0 0 0,0 0 0 0 0,0 1 0 0 0,0-1 0 0 0,0 0 0 0 0,0 0 0 0 0,0 1 0 0 0,0-1 0 0 0,0 0 0 0 0,0 0 0 0 0,0 0 0 0 0,1 0 0 0 0,-1 1 0 0 0,0-1 0 0 0,0 0 0 0 0,0 0 0 0 0,0 0 0 0 0,1 0 0 0 0,-1 1 0 0 0,0-1 0 0 0,0 0 0 0 0,0 0 0 0 0,1 0 0 0 0,-1 0 0 0 0,0 0 0 0 0,0 0 0 0 0,0 0 0 0 0,1 0 0 0 0,-1 0 0 0 0,0 0 0 0 0,0 0 0 0 0,1 0 0 0 0,-1 0 0 0 0,0 0 0 0 0,0 0 0 0 0,0 0 0 0 0,1 0 0 0 0,-1 0 0 0 0,0 0 0 0 0,0 0 0 0 0,1 0 0 0 0,-1 0 0 0 0,0 0 0 0 0,0 0 0 0 0,0 0 0 0 0,1 0 0 0 0,-1-1 0 0 0,0 1 0 0 0,0 0 0 0 0,0 0 0 0 0,0 0 0 0 0,1 0 0 0 0,-1 0 0 0 0,0-1 0 0 0,0 1 0 0 0,0 0 0 0 0,0 0 0 0 0,0 0 0 0 0,1-1 0 0 0,4 25-145 0 0,-1 1 1 0 0,2 32-1 0 0,1 10-297 0 0,-6-65-66 0 0,-1 0 65 0 0,1 4 358 0 0,-1-4 406 0 0,0-2 154 0 0,0 0 33 0 0,0 0-133 0 0,2 0-410 0 0,-1 0 0 0 0,1-1 0 0 0,-1 1 0 0 0,1-1 0 0 0,-1 1 0 0 0,1-1 0 0 0,-1 1 1 0 0,1-1-1 0 0,-1 0 0 0 0,0 0 0 0 0,1 0 0 0 0,-1 0 0 0 0,0 0 0 0 0,0 0 0 0 0,0 0 0 0 0,2-2 0 0 0,16-23-945 0 0,-12 15 795 0 0,11-12 185 0 0,25-27 0 0 0,-34 41 0 0 0,0 1 0 0 0,0 0 0 0 0,1 0 0 0 0,0 1 0 0 0,18-9 0 0 0,-26 15 46 0 0,1 0 0 0 0,0 0 0 0 0,-1 0 0 0 0,1 0 0 0 0,0 1 0 0 0,0-1 0 0 0,-1 1 0 0 0,1 0 0 0 0,0 0 0 0 0,0 0 0 0 0,0 0 0 0 0,0 0 0 0 0,-1 1 0 0 0,1-1 0 0 0,0 1 0 0 0,0 0 0 0 0,-1 0 0 0 0,1 0 0 0 0,0 0 0 0 0,-1 0 0 0 0,5 3 0 0 0,-4-2 0 0 0,-1 0 0 0 0,1 0-1 0 0,-1 0 1 0 0,1 0 0 0 0,-1 0 0 0 0,0 1 0 0 0,0-1-1 0 0,0 1 1 0 0,0-1 0 0 0,-1 1 0 0 0,1 0 0 0 0,-1-1-1 0 0,1 1 1 0 0,-1 0 0 0 0,0 0 0 0 0,0 0 0 0 0,0 0-1 0 0,-1 0 1 0 0,1 4 0 0 0,1 70-1098 0 0,-2-75 1560 0 0,0-2-65 0 0,0 2-294 0 0,1-5-197 0 0,0 0 0 0 0,-1 1-1 0 0,1-1 1 0 0,0 0 0 0 0,0 1 0 0 0,1-1-1 0 0,-1 1 1 0 0,0-1 0 0 0,1 1 0 0 0,-1-1 0 0 0,1 1-1 0 0,0 0 1 0 0,3-3 0 0 0,37-34-1035 0 0,-23 22 865 0 0,-10 8 218 0 0,0 1 0 0 0,0-1 0 0 0,1 2 0 0 0,0-1 0 0 0,1 1 0 0 0,-1 1 0 0 0,1 0 0 0 0,15-6 0 0 0,-24 12 0 0 0,-1 0 0 0 0,0 0 0 0 0,0-1 0 0 0,0 1 0 0 0,0 0 0 0 0,1 0 0 0 0,-1 0 0 0 0,0 0 0 0 0,0 1 0 0 0,0-1 0 0 0,0 0 0 0 0,1 0 0 0 0,-1 1 0 0 0,0-1 0 0 0,0 1 0 0 0,0-1 0 0 0,0 1 0 0 0,0-1 0 0 0,0 1 0 0 0,0 0 0 0 0,0-1 0 0 0,0 1 0 0 0,0 0 0 0 0,0 0 0 0 0,0 1 0 0 0,4 3 0 0 0,-1 0 0 0 0,-1 0 0 0 0,6 10 0 0 0,-3-5 0 0 0,-2-2-57 0 0,1 0 0 0 0,-2 0-1 0 0,1 1 1 0 0,-1-1 0 0 0,3 17-1 0 0,9 24-463 0 0,-15-48-309 0 0,2 5 1358 0 0,-1-4-9153 0 0,-1-2 913 0 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4:29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1 21191 0 0,'-1'0'88'0'0,"0"0"-1"0"0,0 1 1 0 0,0-1 0 0 0,1 1-1 0 0,-1-1 1 0 0,0 1-1 0 0,0-1 1 0 0,0 1-1 0 0,1-1 1 0 0,-1 1 0 0 0,0 0-1 0 0,1-1 1 0 0,-1 1-1 0 0,0 0 1 0 0,1 0 0 0 0,-1-1-1 0 0,1 1 1 0 0,-1 0-1 0 0,1 0 1 0 0,0 0 0 0 0,-1 0-1 0 0,1 0 1 0 0,-1 1-1 0 0,-1 27 136 0 0,0-9-220 0 0,-9 44 1280 0 0,4-24 95 0 0,-14 50 0 0 0,13-64-1356 0 0,-50 134-11 0 0,19-71-11 0 0,-82 161 0 0 0,92-202 0 0 0,-21 39 0 0 0,62-98 0 0 0,-4 4 0 0 0,0 0 0 0 0,13-17 0 0 0,0-10 0 0 0,29-68 0 0 0,6-41 0 0 0,-49 124 0 0 0,-2 6 0 0 0,0-1 0 0 0,-1 0 0 0 0,-1 0 0 0 0,3-20 0 0 0,-6 33 0 0 0,0 0 0 0 0,1 0 0 0 0,-1 0 0 0 0,0 0 0 0 0,-1 0 0 0 0,1 0 0 0 0,0 0 0 0 0,0 0 0 0 0,0 0 0 0 0,0 0 0 0 0,-1 0 0 0 0,0-2 0 0 0,-3 2 0 0 0,3 1 0 0 0,-3-1 0 0 0,0 0 0 0 0,-1 0 0 0 0,1 1 0 0 0,-1-1 0 0 0,1 1 0 0 0,-1 0 0 0 0,1 1 0 0 0,-1-1 0 0 0,1 1 0 0 0,-1 0 0 0 0,1 0 0 0 0,0 0 0 0 0,-1 0 0 0 0,1 1 0 0 0,0 0 0 0 0,0 0 0 0 0,0 0 0 0 0,0 0 0 0 0,1 1 0 0 0,-8 5 0 0 0,5-3 0 0 0,1 1 0 0 0,0 0 0 0 0,-1 0 0 0 0,2 1 0 0 0,-1-1 0 0 0,1 1 0 0 0,0 0 0 0 0,0 0 0 0 0,1 1 0 0 0,0-1 0 0 0,1 1 0 0 0,-4 13 0 0 0,6-11 0 0 0,4-1 0 0 0,-3-8 0 0 0,0 0 0 0 0,0 0 0 0 0,0-1 0 0 0,1 1 0 0 0,-1 0 0 0 0,0-1 0 0 0,0 1 0 0 0,1-1 0 0 0,-1 0 0 0 0,0 1 0 0 0,1-1 0 0 0,-1 0 0 0 0,0 0 0 0 0,1 1 0 0 0,-1-1 0 0 0,3-1 0 0 0,26-2 0 0 0,-19 1 0 0 0,7-1 27 0 0,0-1-1 0 0,0 0 0 0 0,29-13 1 0 0,50-27 308 0 0,-94 43-319 0 0,30-17 307 0 0,-1 0 0 0 0,-1-2 0 0 0,-1-2 0 0 0,42-38 0 0 0,-97 96-323 0 0,20-28 0 0 0,1 0 0 0 0,0 0 0 0 0,0 0 0 0 0,1 1 0 0 0,0-1 0 0 0,0 1 0 0 0,1 0 0 0 0,0 0 0 0 0,1 0 0 0 0,0 0 0 0 0,0 0 0 0 0,1 0 0 0 0,0 0 0 0 0,1 0 0 0 0,1 13 0 0 0,3-8 0 0 0,0-11 0 0 0,-3-2 0 0 0,-1 1 0 0 0,1-1 0 0 0,0 1 0 0 0,0-1 0 0 0,0 1 0 0 0,0-1 0 0 0,0 0 0 0 0,0 0 0 0 0,1 0 0 0 0,-1 0 0 0 0,0-1 0 0 0,0 1 0 0 0,1 0 0 0 0,-1-1 0 0 0,0 0 0 0 0,1 1 0 0 0,4-1 0 0 0,-4-1 0 0 0,1 1 0 0 0,0-1 0 0 0,-1 0 0 0 0,1 0 0 0 0,-1 0 0 0 0,1-1 0 0 0,-1 1 0 0 0,0-1 0 0 0,0 0 0 0 0,4-2 0 0 0,1-2 0 0 0,0-1 0 0 0,0 0 0 0 0,0-1 0 0 0,-1 0 0 0 0,-1 0 0 0 0,11-15 0 0 0,-14 18 0 0 0,-1-1 0 0 0,1 1 0 0 0,-1-1 0 0 0,0 0 0 0 0,-1 1 0 0 0,1-1 0 0 0,-1 0 0 0 0,0 0 0 0 0,-1 0 0 0 0,1 0 0 0 0,-1-8 0 0 0,-1 4 0 0 0,0-1 0 0 0,0 0 0 0 0,-1 0 0 0 0,-1 1 0 0 0,-4-15 0 0 0,6 23 0 0 0,0-1 0 0 0,0 1 0 0 0,-1-1 0 0 0,1 1 0 0 0,-1-1 0 0 0,1 1 0 0 0,-1 0 0 0 0,0 0 0 0 0,0 0 0 0 0,0 0 0 0 0,0 0 0 0 0,0 0 0 0 0,-1 1 0 0 0,1-1 0 0 0,-1 1 0 0 0,1 0 0 0 0,-1-1 0 0 0,1 1 0 0 0,-1 0 0 0 0,1 0 0 0 0,-1 1 0 0 0,0-1 0 0 0,0 0 0 0 0,1 1 0 0 0,-5 0 0 0 0,-1 0 0 0 0,8 0 0 0 0,0 0 0 0 0,-1 0 0 0 0,1 0 0 0 0,0 0 0 0 0,0 0 0 0 0,-1 0 0 0 0,1 1 0 0 0,0-1 0 0 0,0 0 0 0 0,-1 0 0 0 0,1 0 0 0 0,0 1 0 0 0,0-1 0 0 0,-1 0 0 0 0,1 0 0 0 0,0 1 0 0 0,0-1 0 0 0,0 0 0 0 0,0 0 0 0 0,-1 1 0 0 0,1-1 0 0 0,0 0 0 0 0,0 1 0 0 0,0-1 0 0 0,0 0 0 0 0,0 0 0 0 0,0 1 0 0 0,0-1 0 0 0,0 0 0 0 0,0 1 0 0 0,0-1 0 0 0,0 0 0 0 0,0 1 0 0 0,0-1 0 0 0,0 0 0 0 0,0 1 0 0 0,0-1 0 0 0,0 0 0 0 0,0 1 0 0 0,0-1 0 0 0,1 0 0 0 0,-1 0 0 0 0,0 1 0 0 0,0-1 0 0 0,0 0 0 0 0,1 0 0 0 0,-1 1 0 0 0,6 7 0 0 0,-4-7 0 0 0,0 0 0 0 0,0 1 0 0 0,0-1 0 0 0,1 0 0 0 0,-1-1 0 0 0,1 1 0 0 0,-1 0 0 0 0,0-1 0 0 0,1 1 0 0 0,-1-1 0 0 0,5 0 0 0 0,33-2 0 0 0,-15 1 0 0 0,-13 1 0 0 0,0-1 0 0 0,0 1 0 0 0,-1 1 0 0 0,1 0 0 0 0,0 0 0 0 0,0 1 0 0 0,22 7 0 0 0,-29-7 0 0 0,1 0 0 0 0,-1 1 0 0 0,0 0 0 0 0,0 0 0 0 0,0 0 0 0 0,0 0 0 0 0,-1 1 0 0 0,1 0 0 0 0,-1 0 0 0 0,0 0 0 0 0,0 0 0 0 0,0 1 0 0 0,-1-1 0 0 0,1 1 0 0 0,-1 0 0 0 0,0 0 0 0 0,-1 0 0 0 0,1 1 0 0 0,-1-1 0 0 0,0 1 0 0 0,0-1 0 0 0,-1 1 0 0 0,0 0 0 0 0,0-1 0 0 0,0 1 0 0 0,-1 0 0 0 0,1 0 0 0 0,-1 0 0 0 0,-2 9 0 0 0,1-5 0 0 0,-1 1 0 0 0,0-1 0 0 0,0 0 0 0 0,-2 1 0 0 0,1-1 0 0 0,-1-1 0 0 0,0 1 0 0 0,-1-1 0 0 0,0 1 0 0 0,-1-1 0 0 0,-7 8 0 0 0,7-9 0 0 0,6-8 0 0 0,-1 0 0 0 0,1 0 0 0 0,0 0 0 0 0,0 0 0 0 0,0 1 0 0 0,0-1 0 0 0,0 0 0 0 0,0 0 0 0 0,-1 0 0 0 0,1 0 0 0 0,0 1 0 0 0,0-1 0 0 0,0 0 0 0 0,-1 0 0 0 0,1 0 0 0 0,0 0 0 0 0,0 0 0 0 0,0 0 0 0 0,-1 0 0 0 0,1 0 0 0 0,0 0 0 0 0,0 0 0 0 0,0 0 0 0 0,-1 1 0 0 0,1-1 0 0 0,0 0 0 0 0,0 0 0 0 0,0-1 0 0 0,-1 1 0 0 0,1 0 0 0 0,0 0 0 0 0,0 0 0 0 0,0 0 0 0 0,-1 0 0 0 0,1 0 0 0 0,0 0 0 0 0,0 0 0 0 0,0 0 0 0 0,-1 0 0 0 0,1 0 0 0 0,0-1 0 0 0,0 1 0 0 0,0 0 0 0 0,0 0 0 0 0,-1 0 0 0 0,1 0 0 0 0,0 0 0 0 0,0-1 0 0 0,0 1 0 0 0,-1-5 0 0 0,2 1 0 0 0,0-1 0 0 0,0 0 0 0 0,0 1 0 0 0,1-1 0 0 0,0 0 0 0 0,0 1 0 0 0,0 0 0 0 0,0-1 0 0 0,0 1 0 0 0,6-6 0 0 0,1-5 0 0 0,-8 13 1 0 0,59-99 1035 0 0,-51 89-867 0 0,0 0-1 0 0,1 0 1 0 0,0 1-1 0 0,1 0 1 0 0,20-15-1 0 0,-26 22-387 0 0,0 0 0 0 0,0 0 0 0 0,7-7 0 0 0,-11 9-289 0 0,9-17-4357 0 0,-9 17 3330 0 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4:30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8 542 10135 0 0,'0'0'464'0'0,"0"0"-9"0"0,-6 3-340 0 0,4-4 7522 0 0,5-13-6665 0 0,-2 7-467 0 0,0 0-1 0 0,1 0 1 0 0,0 0-1 0 0,0 0 1 0 0,1 0 0 0 0,-1 0-1 0 0,1 0 1 0 0,5-6-1 0 0,18-22 1139 0 0,38-38-1 0 0,-13 16-1198 0 0,-40 44-393 0 0,199-256 1513 0 0,-207 266-1564 0 0,-3 3 0 0 0,1-1 0 0 0,0 1 0 0 0,-1-1 0 0 0,1 0 0 0 0,-1 1 0 0 0,1-1 0 0 0,-1 0 0 0 0,1 1 0 0 0,-1-1 0 0 0,0 0 0 0 0,1 1 0 0 0,-1-1 0 0 0,0 0 0 0 0,1-1 0 0 0,-29 52 0 0 0,25-43 0 0 0,0 0 0 0 0,1 0 0 0 0,0 1 0 0 0,0-1 0 0 0,-1 14 0 0 0,2-19 0 0 0,1 1 0 0 0,1-1 0 0 0,-1 0 0 0 0,0 1 0 0 0,1-1 0 0 0,-1 0 0 0 0,1 0 0 0 0,-1 0 0 0 0,1 1 0 0 0,0-1 0 0 0,0 0 0 0 0,0 0 0 0 0,0 0 0 0 0,0 0 0 0 0,1-1 0 0 0,-1 1 0 0 0,1 0 0 0 0,-1 0 0 0 0,1-1 0 0 0,-1 1 0 0 0,1-1 0 0 0,0 1 0 0 0,0-1 0 0 0,2 1 0 0 0,7 4 0 0 0,0 0 0 0 0,16 5 0 0 0,-18-8 0 0 0,-1 0 0 0 0,0 0 0 0 0,0 1 0 0 0,-1 0 0 0 0,1 1 0 0 0,13 10 0 0 0,-12-7 0 0 0,-1 0 0 0 0,0 1 0 0 0,12 17 0 0 0,-17-22 0 0 0,-1 0 0 0 0,1 1 0 0 0,-1-1 0 0 0,0 1 0 0 0,-1 0 0 0 0,1-1 0 0 0,-1 1 0 0 0,0 0 0 0 0,0 0 0 0 0,0 0 0 0 0,-1 7 0 0 0,0-6 0 0 0,0 0 0 0 0,0 0 0 0 0,-1 0 0 0 0,0 0 0 0 0,-1 0 0 0 0,1 0 0 0 0,-1-1 0 0 0,0 1 0 0 0,-6 10 0 0 0,4-6 0 0 0,1-5 0 0 0,1 1 0 0 0,-1-1 0 0 0,-6 8 0 0 0,7-11 0 0 0,1 0 0 0 0,-1-1 0 0 0,0 1 0 0 0,0-1 0 0 0,0 1 0 0 0,0-1 0 0 0,0 0 0 0 0,0 1 0 0 0,0-1 0 0 0,0 0 0 0 0,-1 0 0 0 0,-3 0 0 0 0,6 0 0 0 0,-9 1 0 0 0,0 1 0 0 0,1-2 0 0 0,-1 1 0 0 0,-19 0 0 0 0,26-2 0 0 0,0 0 0 0 0,0 0 0 0 0,0 0 0 0 0,0-1 0 0 0,0 1 0 0 0,-1-1 0 0 0,1 1 0 0 0,0-1 0 0 0,0 0 0 0 0,0 0 0 0 0,0 0 0 0 0,1 0 0 0 0,-1 0 0 0 0,0 0 0 0 0,0-1 0 0 0,0 1 0 0 0,1-1 0 0 0,-1 1 0 0 0,1-1 0 0 0,-1 1 0 0 0,1-1 0 0 0,0 0 0 0 0,0 0 0 0 0,0 0 0 0 0,0 0 0 0 0,-2-4 0 0 0,2 4-224 0 0,1 0 1 0 0,-1 0-1 0 0,1 0 0 0 0,0 0 1 0 0,-1 0-1 0 0,1 0 0 0 0,0 0 1 0 0,0 0-1 0 0,0-1 0 0 0,1 1 1 0 0,-1 0-1 0 0,0 0 0 0 0,1 0 1 0 0,0 0-1 0 0,-1 0 0 0 0,2-2 1 0 0,1-1-1292 0 0,-1-1 1 0 0,2 1-1 0 0,-1 0 1 0 0,6-7 0 0 0,4-3-6392 0 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4:31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197 215 13823 0 0,'0'0'630'0'0,"2"-1"-13"0"0,4-3-468 0 0,0-1-1 0 0,0 1 1 0 0,7-9-1 0 0,-4 5 1387 0 0,-1-2 0 0 0,0 1 0 0 0,8-14 0 0 0,-15 21-1365 0 0,0 1 0 0 0,0-1-1 0 0,-1 1 1 0 0,1-1-1 0 0,0 0 1 0 0,-1 1-1 0 0,1-1 1 0 0,-1 0 0 0 0,1 1-1 0 0,-1-1 1 0 0,0 0-1 0 0,1 0 1 0 0,-1 1-1 0 0,0-1 1 0 0,0 0 0 0 0,-1 0-1 0 0,1 0 1 0 0,0 1-1 0 0,0-1 1 0 0,-1 0-1 0 0,1 0 1 0 0,-1 1-1 0 0,0-1 1 0 0,1 0 0 0 0,-1 1-1 0 0,0-1 1 0 0,0 1-1 0 0,0-1 1 0 0,-2-1-1 0 0,2 1-70 0 0,-1 1-1 0 0,0-1 0 0 0,0 1 1 0 0,0 0-1 0 0,0 0 0 0 0,0-1 1 0 0,0 1-1 0 0,0 1 1 0 0,-1-1-1 0 0,1 0 0 0 0,0 0 1 0 0,0 1-1 0 0,-1-1 0 0 0,1 1 1 0 0,0 0-1 0 0,-1 0 0 0 0,1 0 1 0 0,-1 0-1 0 0,1 0 0 0 0,0 0 1 0 0,-4 1-1 0 0,-4 2-55 0 0,0 1 0 0 0,1 0 1 0 0,0 0-1 0 0,0 0 0 0 0,0 2 0 0 0,0-1 0 0 0,1 1 1 0 0,0 0-1 0 0,-9 8 0 0 0,-4 6 45 0 0,-35 44 0 0 0,51-58-88 0 0,0 0 0 0 0,1 1 0 0 0,0 0 0 0 0,0 0 0 0 0,1 0 0 0 0,-1 0 0 0 0,2 0 0 0 0,-1 1 0 0 0,1 0 0 0 0,0-1 0 0 0,-1 14 0 0 0,2-7 0 0 0,3-10 0 0 0,0-2 0 0 0,6 9 0 0 0,-3-10 0 0 0,-4-1 0 0 0,0 1 0 0 0,-1-1 0 0 0,1 1 0 0 0,0-1 0 0 0,-1 0 0 0 0,1 1 0 0 0,0-1 0 0 0,0 0 0 0 0,-1 0 0 0 0,1 0 0 0 0,0 1 0 0 0,0-1 0 0 0,-1 0 0 0 0,1 0 0 0 0,0 0 0 0 0,0 0 0 0 0,-1 0 0 0 0,1-1 0 0 0,0 1 0 0 0,0 0 0 0 0,-1 0 0 0 0,1 0 0 0 0,1-1 0 0 0,0 0 0 0 0,15-1 0 0 0,-14 2 0 0 0,1 0 0 0 0,0-1 0 0 0,0 1 0 0 0,0-1 0 0 0,0 0 0 0 0,-1 0 0 0 0,1 0 0 0 0,0-1 0 0 0,-1 1 0 0 0,5-4 0 0 0,11-8 0 0 0,-2-1 0 0 0,1-1 0 0 0,-2-1 0 0 0,17-20 0 0 0,-14 15 0 0 0,14-15 0 0 0,-33 36 0 0 0,0 0 0 0 0,0 0 0 0 0,0 0 0 0 0,0 0 0 0 0,1 0 0 0 0,-1 0 0 0 0,0-1 0 0 0,0 1 0 0 0,0 0 0 0 0,0 0 0 0 0,1 0 0 0 0,-1 0 0 0 0,0 0 0 0 0,0 0 0 0 0,0 0 0 0 0,0 0 0 0 0,1 0 0 0 0,-1 0 0 0 0,0 0 0 0 0,0 0 0 0 0,0 0 0 0 0,1 0 0 0 0,-1 0 0 0 0,0 0 0 0 0,0 0 0 0 0,0 0 0 0 0,0 0 0 0 0,1 0 0 0 0,-1 0 0 0 0,0 0 0 0 0,0 0 0 0 0,0 0 0 0 0,1 0 0 0 0,-1 0 0 0 0,0 0 0 0 0,0 1 0 0 0,0-1 0 0 0,0 0 0 0 0,0 0 0 0 0,1 0 0 0 0,-1 0 0 0 0,0 0 0 0 0,0 1 0 0 0,0-1 0 0 0,0 0 0 0 0,0 0 0 0 0,0 0 0 0 0,0 0 0 0 0,0 1 0 0 0,0-1 0 0 0,1 0 0 0 0,-1 0 0 0 0,0 0 0 0 0,0 0 0 0 0,0 1 0 0 0,0-1 0 0 0,0 0 0 0 0,0 0 0 0 0,0 0 0 0 0,0 1 0 0 0,0-1 0 0 0,-1 0 0 0 0,2 13 0 0 0,-1-13 0 0 0,-1 28 0 0 0,-1 0 0 0 0,-8 35 0 0 0,5-35 0 0 0,5-27 0 0 0,0-1 0 0 0,0 0 0 0 0,-1 1 0 0 0,1-1 0 0 0,0 1 0 0 0,0-1 0 0 0,0 0 0 0 0,0 1 0 0 0,0-1 0 0 0,0 1 0 0 0,0-1 0 0 0,0 0 0 0 0,1 1 0 0 0,-1-1 0 0 0,0 0 0 0 0,0 1 0 0 0,0-1 0 0 0,0 1 0 0 0,0-1 0 0 0,1 0 0 0 0,-1 1 0 0 0,0-1 0 0 0,0 0 0 0 0,0 0 0 0 0,1 1 0 0 0,-1-1 0 0 0,0 0 0 0 0,1 1 0 0 0,-1-1 0 0 0,0 0 0 0 0,0 0 0 0 0,1 0 0 0 0,-1 1 0 0 0,1-1 0 0 0,-1 0 0 0 0,0 0 0 0 0,1 0 0 0 0,-1 0 0 0 0,0 0 0 0 0,1 1 0 0 0,-1-1 0 0 0,1 0 0 0 0,-1 0 0 0 0,0 0 0 0 0,1 0 0 0 0,-1 0 0 0 0,0 0 0 0 0,1-1 0 0 0,-1 1 0 0 0,1 0 0 0 0,-1 0 0 0 0,0 0 0 0 0,1 0 0 0 0,-1 0 0 0 0,0 0 0 0 0,1-1 0 0 0,-1 1 0 0 0,0 0 0 0 0,1 0 0 0 0,-1-1 0 0 0,1 1 0 0 0,6-3 0 0 0,0 0 0 0 0,-1 0 0 0 0,1 0 0 0 0,-1-1 0 0 0,0 0 0 0 0,7-6 0 0 0,10-6 0 0 0,41-28 0 0 0,-37 25 0 0 0,39-23 0 0 0,-59 39 0 0 0,13-8 0 0 0,43-15 0 0 0,-63 25 0 0 0,1 1 0 0 0,-1 0 0 0 0,0 0 0 0 0,1 0 0 0 0,-1-1 0 0 0,0 1 0 0 0,1 0 0 0 0,-1 0 0 0 0,0 0 0 0 0,1 0 0 0 0,-1 0 0 0 0,0 0 0 0 0,1 0 0 0 0,-1 0 0 0 0,0 0 0 0 0,1 0 0 0 0,-1 0 0 0 0,0 0 0 0 0,1 0 0 0 0,-1 0 0 0 0,1 0 0 0 0,-1 0 0 0 0,0 0 0 0 0,1 0 0 0 0,-1 0 0 0 0,0 0 0 0 0,1 1 0 0 0,-1-1 0 0 0,0 0 0 0 0,0 0 0 0 0,1 0 0 0 0,-1 1 0 0 0,0-1 0 0 0,1 0 0 0 0,-1 0 0 0 0,0 1 0 0 0,0-1 0 0 0,0 0 0 0 0,1 0 0 0 0,-1 1 0 0 0,0-1 0 0 0,0 0 0 0 0,0 1 0 0 0,0-1 0 0 0,0 0 0 0 0,1 1 0 0 0,-1-1 0 0 0,0 0 0 0 0,0 1 0 0 0,0-1 0 0 0,0 1 0 0 0,0-1 0 0 0,1 5 0 0 0,0-1 0 0 0,0 1 0 0 0,0 0 0 0 0,0-1 0 0 0,-1 1 0 0 0,0 0 0 0 0,0 0 0 0 0,0-1 0 0 0,-1 1 0 0 0,1 0 0 0 0,-3 6 0 0 0,-2 8 0 0 0,-9 24 0 0 0,12-39 0 0 0,-1 4 0 0 0,-1 1 0 0 0,0-1 0 0 0,-1 0 0 0 0,0-1 0 0 0,0 1 0 0 0,-10 10 0 0 0,53-63 0 0 0,85-64 0 0 0,-54 49 0 0 0,-30 30 0 0 0,-39 29 0 0 0,1 1 0 0 0,-1 0 0 0 0,0 0 0 0 0,1-1 0 0 0,-1 1 0 0 0,0 0 0 0 0,1 0 0 0 0,-1-1 0 0 0,0 1 0 0 0,1 0 0 0 0,-1 0 0 0 0,1 0 0 0 0,-1 0 0 0 0,0 0 0 0 0,1 0 0 0 0,-1-1 0 0 0,1 1 0 0 0,-1 0 0 0 0,1 0 0 0 0,-1 0 0 0 0,0 0 0 0 0,1 1 0 0 0,-1-1 0 0 0,1 0 0 0 0,-1 0 0 0 0,1 0 0 0 0,-1 0 0 0 0,0 0 0 0 0,1 0 0 0 0,-1 1 0 0 0,1-1 0 0 0,-1 0 0 0 0,0 0 0 0 0,1 1 0 0 0,-1-1 0 0 0,0 0 0 0 0,1 0 0 0 0,-1 1 0 0 0,0-1 0 0 0,0 0 0 0 0,1 1 0 0 0,-1-1 0 0 0,0 1 0 0 0,0-1 0 0 0,0 0 0 0 0,1 1 0 0 0,-1-1 0 0 0,0 0 0 0 0,0 1 0 0 0,0-1 0 0 0,0 1 0 0 0,0-1 0 0 0,0 1 0 0 0,0-1 0 0 0,0 0 0 0 0,0 1 0 0 0,0-1 0 0 0,0 1 0 0 0,0-1 0 0 0,0 1 0 0 0,0 0 0 0 0,2 9 0 0 0,-1 0 0 0 0,0 0 0 0 0,-1 0 0 0 0,0 1 0 0 0,-1 11 0 0 0,0 9 0 0 0,0-21 0 0 0,2 20 0 0 0,-1-30 0 0 0,0 1 0 0 0,0-1 0 0 0,0 1 0 0 0,0-1 0 0 0,0 1 0 0 0,0-1 0 0 0,0 1 0 0 0,0-1 0 0 0,0 1 0 0 0,0-1 0 0 0,1 1 0 0 0,-1-1 0 0 0,0 0 0 0 0,0 1 0 0 0,1-1 0 0 0,-1 1 0 0 0,0-1 0 0 0,0 1 0 0 0,1-1 0 0 0,-1 0 0 0 0,0 1 0 0 0,1-1 0 0 0,-1 0 0 0 0,1 1 0 0 0,-1-1 0 0 0,1 0 0 0 0,4 0 0 0 0,-4 0 0 0 0,1 1 0 0 0,-1-1 0 0 0,0 0 0 0 0,0 0 0 0 0,1 0 0 0 0,-1 0 0 0 0,0 0 0 0 0,0 0 0 0 0,1 0 0 0 0,-1-1 0 0 0,0 1 0 0 0,0 0 0 0 0,0-1 0 0 0,1 1 0 0 0,-1-1 0 0 0,0 1 0 0 0,0-1 0 0 0,0 1 0 0 0,2-2 0 0 0,1-1 0 0 0,8-5 0 0 0,0-1 0 0 0,-1 0 0 0 0,1 0 0 0 0,-2-1 0 0 0,17-20 0 0 0,-7 8 0 0 0,3-5 0 0 0,-1-1 0 0 0,-2-1 0 0 0,-1-1 0 0 0,16-33 0 0 0,-35 63 0 0 0,0 1 0 0 0,0-1 0 0 0,0 0 0 0 0,0 1 0 0 0,0-1 0 0 0,0 0 0 0 0,0 0 0 0 0,0 0 0 0 0,0 1 0 0 0,0-1 0 0 0,0 0 0 0 0,0 0 0 0 0,1 1 0 0 0,-1-1 0 0 0,0 0 0 0 0,0 0 0 0 0,0 0 0 0 0,0 1 0 0 0,1-1 0 0 0,-1 0 0 0 0,0 0 0 0 0,0 0 0 0 0,0 0 0 0 0,1 1 0 0 0,-1-1 0 0 0,0 0 0 0 0,0 0 0 0 0,0 0 0 0 0,1 0 0 0 0,-1 0 0 0 0,0 0 0 0 0,0 0 0 0 0,1 0 0 0 0,-1 0 0 0 0,0 0 0 0 0,0 0 0 0 0,1 0 0 0 0,-1 0 0 0 0,0 0 0 0 0,0 0 0 0 0,1 0 0 0 0,-1 0 0 0 0,0 0 0 0 0,0 0 0 0 0,1 0 0 0 0,-1 0 0 0 0,0 0 0 0 0,0-1 0 0 0,1 1 0 0 0,-1 0 0 0 0,0 0 0 0 0,0 0 0 0 0,0 0 0 0 0,1-1 0 0 0,-1 1 0 0 0,0 0 0 0 0,0 0 0 0 0,0 0 0 0 0,0-1 0 0 0,0 1 0 0 0,1 0 0 0 0,-1 0 0 0 0,0 0 0 0 0,0-1 0 0 0,0 1 0 0 0,5 14 0 0 0,-1 0 0 0 0,-1 1 0 0 0,0-1 0 0 0,-1 1 0 0 0,1 29 0 0 0,-2-22 0 0 0,6 31 0 0 0,5 20 0 0 0,-11-64 0 0 0,-4 0 0 0 0,2-7 0 0 0,0-1 0 0 0,-1 1 0 0 0,1 0 0 0 0,0 0 0 0 0,0-1 0 0 0,-1 1 0 0 0,1-1 0 0 0,-1 0 0 0 0,1 1 0 0 0,-1-1 0 0 0,0 0 0 0 0,1 0 0 0 0,-1 0 0 0 0,0 0 0 0 0,0 0 0 0 0,0 0 0 0 0,0 0 0 0 0,0-1 0 0 0,0 1 0 0 0,0-1 0 0 0,-2 1 0 0 0,-2-1 0 0 0,-1 0 0 0 0,1-1 0 0 0,0 0 0 0 0,0 0 0 0 0,-11-4 0 0 0,16 5 0 0 0,-5-2-32 0 0,0 1 0 0 0,0-1 0 0 0,0-1 0 0 0,0 1-1 0 0,-9-7 1 0 0,12 7-7 0 0,1 1-1 0 0,0-1 0 0 0,0 0 0 0 0,0 0 0 0 0,0-1 1 0 0,0 1-1 0 0,0 0 0 0 0,0 0 0 0 0,1-1 0 0 0,-1 0 1 0 0,1 1-1 0 0,0-1 0 0 0,0 1 0 0 0,0-1 1 0 0,-1-3-1 0 0,2 4-155 0 0,0 0 0 0 0,0 0 0 0 0,0 0 0 0 0,0 0 1 0 0,0 1-1 0 0,0-1 0 0 0,0 0 0 0 0,1 0 0 0 0,-1 0 1 0 0,1 0-1 0 0,0 1 0 0 0,-1-1 0 0 0,1 0 0 0 0,0 1 0 0 0,0-1 1 0 0,0 0-1 0 0,0 1 0 0 0,0-1 0 0 0,0 1 0 0 0,2-2 1 0 0,4-3-1743 0 0,-1 0 1 0 0,13-10 0 0 0,-2 5-5231 0 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4:32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39 15663 0 0,'2'0'356'0'0,"5"-3"100"0"0,0 0 0 0 0,0 0 0 0 0,0 0 0 0 0,-1-1 0 0 0,1 0 0 0 0,8-8 0 0 0,-14 11 558 0 0,4-4 612 0 0,-5 5 3522 0 0,-1 1-5029 0 0,-19 10 1145 0 0,-33 27 0 0 0,46-31-1260 0 0,-71 64 13 0 0,66-59-17 0 0,1 0-1 0 0,1 1 0 0 0,1 0 0 0 0,-13 21 0 0 0,20-31 1 0 0,1 0 0 0 0,0 0 0 0 0,-1 0 0 0 0,1 1 0 0 0,0-1 0 0 0,0 4 0 0 0,0 9 0 0 0,3-12 0 0 0,0-2 0 0 0,-1-1 0 0 0,0 1 0 0 0,0 0 0 0 0,0-1 0 0 0,0 1 0 0 0,1 0 0 0 0,-1-1 0 0 0,0 0 0 0 0,1 1 0 0 0,-1-1 0 0 0,1 0 0 0 0,0 0 0 0 0,0 0 0 0 0,-1 0 0 0 0,1 0 0 0 0,0 0 0 0 0,0 0 0 0 0,0 0 0 0 0,0-1 0 0 0,0 1 0 0 0,0-1 0 0 0,0 0 0 0 0,0 1 0 0 0,0-1 0 0 0,0 0 0 0 0,0 0 0 0 0,3-1 0 0 0,2 1 0 0 0,0-1 0 0 0,1-1 0 0 0,-1 1 0 0 0,0-1 0 0 0,0 0 0 0 0,8-4 0 0 0,14-7 0 0 0,-1-1 0 0 0,0-2 0 0 0,-1 0 0 0 0,-1-2 0 0 0,-1-1 0 0 0,0-1 0 0 0,27-28 0 0 0,-44 39 0 0 0,1 0 0 0 0,-1 0 0 0 0,12-17 0 0 0,-20 26 0 0 0,0 0 0 0 0,0 0 0 0 0,0 0 0 0 0,0 0 0 0 0,0 0 0 0 0,0 0 0 0 0,0 0 0 0 0,0 0 0 0 0,0 0 0 0 0,0 0 0 0 0,0 0 0 0 0,0 0 0 0 0,0 0 0 0 0,0 0 0 0 0,0 0 0 0 0,0 0 0 0 0,0 0 0 0 0,0 0 0 0 0,0 0 0 0 0,0 0 0 0 0,0 0 0 0 0,0 0 0 0 0,0 0 0 0 0,0 0 0 0 0,0 0 0 0 0,0 0 0 0 0,0 0 0 0 0,-6 5 0 0 0,-7 10 0 0 0,4-4 0 0 0,2 0 0 0 0,-1 0 0 0 0,2 1 0 0 0,-1 0 0 0 0,2 0 0 0 0,-1 0 0 0 0,2 1 0 0 0,0 0 0 0 0,0 0 0 0 0,1 0 0 0 0,-1 16 0 0 0,4-29 0 0 0,0 1 0 0 0,-1 0 0 0 0,1-1 0 0 0,0 1 0 0 0,0 0 0 0 0,0-1 0 0 0,0 1 0 0 0,0-1 0 0 0,0 1 0 0 0,0 0 0 0 0,0-1 0 0 0,1 1 0 0 0,-1 0 0 0 0,0-1 0 0 0,0 1 0 0 0,0 0 0 0 0,1-1 0 0 0,-1 1 0 0 0,0-1 0 0 0,1 1 0 0 0,-1-1 0 0 0,1 1 0 0 0,-1-1 0 0 0,0 1 0 0 0,1-1 0 0 0,-1 1 0 0 0,1-1 0 0 0,-1 1 0 0 0,1-1 0 0 0,0 0 0 0 0,-1 1 0 0 0,1-1 0 0 0,-1 0 0 0 0,1 0 0 0 0,0 1 0 0 0,0-1 0 0 0,1 1 0 0 0,-1-1 0 0 0,1 1 0 0 0,0-1 0 0 0,-1 0 0 0 0,1 1 0 0 0,0-1 0 0 0,0 0 0 0 0,-1 0 0 0 0,1 0 0 0 0,0 0 0 0 0,-1 0 0 0 0,1-1 0 0 0,2 0 0 0 0,24-7 0 0 0,-15 4 0 0 0,-6 1 0 0 0,0 0 0 0 0,0 0 0 0 0,0-1 0 0 0,0 0 0 0 0,-1 0 0 0 0,7-6 0 0 0,21-11 0 0 0,137-82 0 0 0,-159 97 0 0 0,-12 6 0 0 0,0-1 0 0 0,0 1 0 0 0,1 0 0 0 0,-1 0 0 0 0,0 0 0 0 0,0 0 0 0 0,1 0 0 0 0,-1 0 0 0 0,0-1 0 0 0,0 1 0 0 0,1 0 0 0 0,-1 0 0 0 0,0 0 0 0 0,0 0 0 0 0,1 0 0 0 0,-1 0 0 0 0,0 0 0 0 0,1 0 0 0 0,-1 0 0 0 0,0 0 0 0 0,0 0 0 0 0,1 0 0 0 0,-1 1 0 0 0,0-1 0 0 0,0 0 0 0 0,1 0 0 0 0,-1 0 0 0 0,0 0 0 0 0,0 0 0 0 0,1 0 0 0 0,-1 1 0 0 0,0-1 0 0 0,0 0 0 0 0,0 0 0 0 0,1 0 0 0 0,-1 1 0 0 0,0-1 0 0 0,0 0 0 0 0,0 0 0 0 0,0 1 0 0 0,0-1 0 0 0,1 0 0 0 0,-1 0 0 0 0,0 1 0 0 0,0-1 0 0 0,0 0 0 0 0,0 0 0 0 0,0 1 0 0 0,0-1 0 0 0,0 0 0 0 0,0 0 0 0 0,0 1 0 0 0,0-1 0 0 0,0 0 0 0 0,0 1 0 0 0,0-1 0 0 0,0 0 0 0 0,0 0 0 0 0,0 1 0 0 0,0-1 0 0 0,-1 0 0 0 0,1 7 0 0 0,0-1 0 0 0,-1 0 0 0 0,-1 1 0 0 0,1-1 0 0 0,-1 0 0 0 0,-4 12 0 0 0,-21 35 0 0 0,11-24 0 0 0,-9 24 1440 0 0,24-52-1065 0 0,1-1-577 0 0,0 0-248 0 0,0 0-50 0 0,0 0 58 0 0,17-10 277 0 0,153-142 2157 0 0,-146 133-2453 0 0,0 0-1 0 0,43-25 1 0 0,-65 44 18 0 0,7 9 278 0 0,-7-6 165 0 0,0 1 0 0 0,0-1 0 0 0,-1 0 0 0 0,1 0 0 0 0,-1 1 0 0 0,1-1 0 0 0,-1 1 0 0 0,0-1 0 0 0,0 1 0 0 0,-1-1 0 0 0,1 1 0 0 0,-1 0 0 0 0,1 6 0 0 0,-3 3 0 0 0,1 0 0 0 0,-7 23 0 0 0,-3 15 0 0 0,8-27 0 0 0,3-22 0 0 0,0-2 0 0 0,0 1 0 0 0,0 0 0 0 0,-1 0 0 0 0,1-1 0 0 0,0 1 0 0 0,0 0 0 0 0,0 0 0 0 0,0 0 0 0 0,0 0 0 0 0,0-1 0 0 0,0 1 0 0 0,0 0 0 0 0,1 0 0 0 0,-1 0 0 0 0,0-1 0 0 0,0 1 0 0 0,1 0 0 0 0,-1 0 0 0 0,7 13 0 0 0,-3-5 0 0 0,5 0 0 0 0,-4-9 0 0 0,-4 0 0 0 0,3 1 0 0 0,1-1 0 0 0,0 0 0 0 0,0 0 0 0 0,-1 0 0 0 0,1 0 0 0 0,0-1 0 0 0,0 0 0 0 0,-1 0 0 0 0,1 0 0 0 0,7-3 0 0 0,3-3 0 0 0,24-14 0 0 0,-21 11 0 0 0,-6 1 0 0 0,0 0 0 0 0,-1 0 0 0 0,0-1 0 0 0,0 0 0 0 0,13-19 0 0 0,-10 14 0 0 0,-6 6 0 0 0,1-1 0 0 0,-1-1 0 0 0,-1 1 0 0 0,0-1 0 0 0,0 0 0 0 0,6-16 0 0 0,-10 21 64 0 0,-3 5 273 0 0,0 1 138 0 0,-1 0-371 0 0,0 1-1 0 0,-1 0 1 0 0,1 0 0 0 0,0 0-1 0 0,0 0 1 0 0,-1 0-1 0 0,1 0 1 0 0,0 0 0 0 0,-1 2-1 0 0,-1 1-39 0 0,-9 7-60 0 0,2 1 0 0 0,0 1 0 0 0,-14 21 0 0 0,6-7-4 0 0,-22 40 0 0 0,36-59 0 0 0,1 0 0 0 0,-1 0 0 0 0,2 0 0 0 0,-1 0 0 0 0,1 1 0 0 0,-2 15 0 0 0,5-8 0 0 0,3-12 0 0 0,-3-3 0 0 0,5 5-133 0 0,-5-5-68 0 0,0-1 1 0 0,0 1 0 0 0,0-1-1 0 0,1 1 1 0 0,-1-1 0 0 0,0 1-1 0 0,1-1 1 0 0,-1 0 0 0 0,0 0-1 0 0,0 0 1 0 0,1 0 0 0 0,-1 0-1 0 0,0 0 1 0 0,1 0 0 0 0,1-1-1 0 0,10-1-7328 0 0,-3-3-1459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1:07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7 10135 0 0,'0'0'231'0'0,"0"0"29"0"0,0 0 19 0 0,-15 3 7 0 0,-11-1 2980 0 0,23-1-2690 0 0,-1 0 1 0 0,1-1 0 0 0,0 0-1 0 0,0 0 1 0 0,0 0 0 0 0,0 0-1 0 0,0 0 1 0 0,0 0 0 0 0,-4-1-1 0 0,6 0 379 0 0,1 1-290 0 0,0 0-121 0 0,0 0-28 0 0,0 0-72 0 0,0 0-217 0 0,0 0 161 0 0,0 0 100 0 0,0 0 21 0 0,0 0-66 0 0,0 0-222 0 0,0 0 166 0 0,0 0 101 0 0,0 0 21 0 0,-1 1-66 0 0,-5 1-222 0 0,5-2 166 0 0,1 0 101 0 0,0 0 21 0 0,0 0-66 0 0,1 1-294 0 0,0-1-146 0 0,-1 1 0 0 0,1-1 0 0 0,0 1 0 0 0,1-1 0 0 0,-1 0 0 0 0,0 1 0 0 0,0-1 0 0 0,0 0 0 0 0,0 0 0 0 0,0 0-1 0 0,0 1 1 0 0,0-1 0 0 0,0-1 0 0 0,0 1 0 0 0,2 0 0 0 0,2 0 409 0 0,34-4 1177 0 0,-28 3-1580 0 0,79-9-2 0 0,-81 9-7 0 0,1 0 0 0 0,-1 1 0 0 0,1 0 0 0 0,-1 1 0 0 0,12 2 0 0 0,10 0 0 0 0,29 5 0 0 0,-45-8 0 0 0,0 0 0 0 0,-1-1 0 0 0,1 0 0 0 0,0-1 0 0 0,16-5 0 0 0,-4 2 0 0 0,-20 5 0 0 0,-7 0 0 0 0,0 0 0 0 0,0 0 0 0 0,0 0 0 0 0,0 1 0 0 0,0-1 0 0 0,0 0 0 0 0,0 0 0 0 0,0 1 0 0 0,0-1 0 0 0,0 0 0 0 0,0 0 0 0 0,0 0 0 0 0,0 1 0 0 0,0-1 0 0 0,0 0 0 0 0,0 0 0 0 0,0 1 0 0 0,0-1 0 0 0,-1 0 0 0 0,1 0 0 0 0,0 0 0 0 0,0 0 0 0 0,0 1 0 0 0,0-1 0 0 0,0 0 0 0 0,-1 0 0 0 0,1 1 0 0 0,-29 20 0 0 0,27-19-79 0 0,0 0-1 0 0,-1-1 1 0 0,1 0-1 0 0,-1 1 1 0 0,1-1 0 0 0,-1 0-1 0 0,0 0 1 0 0,1-1-1 0 0,-1 1 1 0 0,0-1-1 0 0,-5 1 1 0 0,-3 1-352 0 0,5-1-849 0 0,-1 0-1 0 0,1-1 1 0 0,0 1-1 0 0,-1-1 1 0 0,-8-1-1 0 0,-2-1-1276 0 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4:34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0 354 19351 0 0,'8'-16'458'0'0,"1"1"-1"0"0,0-1 0 0 0,1 2 1 0 0,0-1-1 0 0,14-13 0 0 0,-10 11 755 0 0,82-108 3504 0 0,-93 121-4508 0 0,0 0 0 0 0,0-1 0 0 0,-1 1 0 0 0,3-8-1 0 0,0 2 222 0 0,-1 2-274 0 0,-65 96-134 0 0,51-72-22 0 0,0 2 0 0 0,1-1 0 0 0,-12 36 0 0 0,20-49 1 0 0,0 1 0 0 0,-1 0 0 0 0,2 0 0 0 0,-1 0 0 0 0,1 0 0 0 0,-1 0 0 0 0,2 0 0 0 0,-1 1 0 0 0,0-1 0 0 0,2 5 0 0 0,3 0 0 0 0,-3-8 0 0 0,0 0 0 0 0,0 0 0 0 0,0-1 0 0 0,1 1 0 0 0,-1-1 0 0 0,0 1 0 0 0,1-1 0 0 0,-1 0 0 0 0,1 0 0 0 0,0 0 0 0 0,-1 0 0 0 0,1 0 0 0 0,0 0 0 0 0,-1-1 0 0 0,1 1 0 0 0,0-1 0 0 0,0 0 0 0 0,0 0 0 0 0,-1 0 0 0 0,1 0 0 0 0,0-1 0 0 0,4 0 0 0 0,-1 0 0 0 0,0 0 0 0 0,0-1 0 0 0,0 1 0 0 0,-1-1 0 0 0,1 0 0 0 0,-1-1 0 0 0,1 0 0 0 0,-1 0 0 0 0,8-5 0 0 0,29-24 0 0 0,-24 19 0 0 0,26-24 0 0 0,-17 7 0 0 0,0-1 0 0 0,-2-1 0 0 0,30-52 0 0 0,-57 88 0 0 0,0-1 0 0 0,1 1 0 0 0,-1 0 0 0 0,1 0 0 0 0,0 0 0 0 0,0 0 0 0 0,1 0 0 0 0,-1 0 0 0 0,1 0 0 0 0,0 0 0 0 0,0 0 0 0 0,0 0 0 0 0,0 0 0 0 0,2 5 0 0 0,-1-6 0 0 0,-1 1 0 0 0,1-1 0 0 0,0-1 0 0 0,0 1 0 0 0,1 0 0 0 0,-1 0 0 0 0,1 0 0 0 0,-1 0 0 0 0,1-1 0 0 0,0 1 0 0 0,0-1 0 0 0,0 0 0 0 0,0 1 0 0 0,1-1 0 0 0,-1 0 0 0 0,1 0 0 0 0,-1 0 0 0 0,1-1 0 0 0,0 1 0 0 0,-1-1 0 0 0,1 1 0 0 0,3 0 0 0 0,6 2 0 0 0,0-1 0 0 0,0-1 0 0 0,0 0 0 0 0,0-1 0 0 0,0 0 0 0 0,0 0 0 0 0,1-1 0 0 0,22-4 0 0 0,-3-2 0 0 0,-1-1 0 0 0,36-13 0 0 0,-51 14 0 0 0,-1 0 0 0 0,23-14 0 0 0,-30 14 0 0 0,-7 5 0 0 0,-7 2 0 0 0,-6 5 0 0 0,-13 11 0 0 0,2 2 0 0 0,-25 23 0 0 0,11-9 0 0 0,24-21 0 0 0,0 0 0 0 0,1 1 0 0 0,1 1 0 0 0,0-1 0 0 0,1 2 0 0 0,0-1 0 0 0,-8 20 0 0 0,17-34 0 0 0,1 0 0 0 0,0 0 0 0 0,0 0 0 0 0,0 0 0 0 0,0 1 0 0 0,0-1 0 0 0,-1 0 0 0 0,1 0 0 0 0,0 1 0 0 0,0-1 0 0 0,0 0 0 0 0,0 0 0 0 0,0 0 0 0 0,0 1 0 0 0,0-1 0 0 0,0 0 0 0 0,0 0 0 0 0,0 1 0 0 0,0-1 0 0 0,0 0 0 0 0,0 0 0 0 0,0 1 0 0 0,0-1 0 0 0,0 0 0 0 0,0 0 0 0 0,0 1 0 0 0,0-1 0 0 0,0 0 0 0 0,0 0 0 0 0,0 0 0 0 0,1 1 0 0 0,-1-1 0 0 0,0 0 0 0 0,0 0 0 0 0,0 0 0 0 0,0 1 0 0 0,0-1 0 0 0,1 0 0 0 0,-1 0 0 0 0,0 0 0 0 0,0 0 0 0 0,0 0 0 0 0,1 1 0 0 0,-1-1 0 0 0,0 0 0 0 0,0 0 0 0 0,1 0 0 0 0,-1 0 0 0 0,0 0 0 0 0,0 0 0 0 0,0 0 0 0 0,1 0 0 0 0,-1 0 0 0 0,0 0 0 0 0,0 0 0 0 0,1 0 0 0 0,-1 0 0 0 0,10-1 0 0 0,-5 0 44 0 0,0 1 1 0 0,-1-1-1 0 0,1 0 0 0 0,-1-1 0 0 0,1 1 1 0 0,-1-1-1 0 0,1 0 0 0 0,-1 0 0 0 0,5-3 1 0 0,8-6 783 0 0,3-2-1178 0 0,0-1 0 0 0,21-20 0 0 0,61-75 185 0 0,-90 96 1161 0 0,-8 10-311 0 0,-9 7-374 0 0,3-1-438 0 0,0 0 0 0 0,-1 0 0 0 0,1 1 1 0 0,1-1-1 0 0,-3 5 0 0 0,-4 7-496 0 0,4-9 519 0 0,1 0 0 0 0,1 0 0 0 0,-1 1 0 0 0,1-1 0 0 0,-2 10 0 0 0,-6 16 120 0 0,8-30-16 0 0,2-1 0 0 0,-1-1 0 0 0,1 1 0 0 0,0 0 0 0 0,-1-1 0 0 0,1 1 0 0 0,0 0 0 0 0,-1-1 0 0 0,1 1 0 0 0,0 0 0 0 0,0 0 0 0 0,0-1 0 0 0,0 1 0 0 0,0 0 0 0 0,-1 0 0 0 0,2 0 0 0 0,-1-1 0 0 0,0 1 0 0 0,0 0 0 0 0,0 0 0 0 0,0-1 0 0 0,0 1 0 0 0,1 0 0 0 0,-1 1 0 0 0,1-1 0 0 0,-1 0 0 0 0,0 0 0 0 0,0 0 0 0 0,1 0 0 0 0,-1-1 0 0 0,1 1 0 0 0,-1 0 0 0 0,1 0 0 0 0,-1 0 0 0 0,1-1 0 0 0,-1 1 0 0 0,1 0 0 0 0,0 0 0 0 0,-1-1 0 0 0,1 1 0 0 0,0-1 0 0 0,0 1 0 0 0,-1 0 0 0 0,1-1 0 0 0,1 1 0 0 0,1 0 0 0 0,-1 0 0 0 0,1 0 0 0 0,-1-1 0 0 0,1 1 0 0 0,-1-1 0 0 0,1 1 0 0 0,4-1 0 0 0,-1 0 0 0 0,0 0 0 0 0,0-1 0 0 0,0 0 0 0 0,0 0 0 0 0,11-4 0 0 0,10-6 107 0 0,-1 0-1 0 0,-1-2 0 0 0,0-1 1 0 0,0-2-1 0 0,-2 0 1 0 0,0-1-1 0 0,-1-1 1 0 0,0-1-1 0 0,-2-1 1 0 0,0-1-1 0 0,-2-1 1 0 0,27-40-1 0 0,-20 24 502 0 0,-20 31-608 0 0,-5 7 0 0 0,-1 0 0 0 0,1 0 0 0 0,0 0 0 0 0,0 0 0 0 0,0 0 0 0 0,0 0 0 0 0,0 0 0 0 0,0 0 0 0 0,0 0 0 0 0,0 0 0 0 0,0 0 0 0 0,0 0 0 0 0,0 0 0 0 0,-1 0 0 0 0,1 0 0 0 0,0 0 0 0 0,0 0 0 0 0,0 0 0 0 0,0 0 0 0 0,0 0 0 0 0,0 0 0 0 0,0 0 0 0 0,0 0 0 0 0,0 0 0 0 0,0 0 0 0 0,0 0 0 0 0,-1 0 0 0 0,1 0 0 0 0,0 0 0 0 0,0 0 0 0 0,0 0 0 0 0,0-1 0 0 0,0 1 0 0 0,0 0 0 0 0,0 0 0 0 0,0 0 0 0 0,0 0 0 0 0,0 0 0 0 0,0 0 0 0 0,0 0 0 0 0,0 0 0 0 0,0 0 0 0 0,0 0 0 0 0,0 0 0 0 0,0-1 0 0 0,0 1 0 0 0,0 0 0 0 0,0 0 0 0 0,0 0 0 0 0,0 0 0 0 0,0 0 0 0 0,0 0 0 0 0,0 0 0 0 0,0 0 0 0 0,0 0 0 0 0,0 0 0 0 0,0-1 0 0 0,0 1 0 0 0,0 0 0 0 0,0 0 0 0 0,0 0 0 0 0,0 0 0 0 0,-5 3 0 0 0,5-3 0 0 0,-6 7 0 0 0,0 1 0 0 0,0-1 0 0 0,0 1 0 0 0,1 0 0 0 0,0 0 0 0 0,1 0 0 0 0,0 1 0 0 0,0 0 0 0 0,1 0 0 0 0,0 0 0 0 0,-3 16 0 0 0,6-22-160 0 0,1 1 0 0 0,-1 0 0 0 0,1-1 1 0 0,0 1-1 0 0,0 0 0 0 0,0-1 0 0 0,1 1 0 0 0,-1-1 0 0 0,1 0 0 0 0,3 5 0 0 0,-4-7 233 0 0,-1 0 1 0 0,1 0-1 0 0,0-1 0 0 0,0 1 0 0 0,0 0 0 0 0,0 0 0 0 0,0-1 0 0 0,0 1 0 0 0,0-1 0 0 0,1 1 0 0 0,-1-1 0 0 0,0 1 0 0 0,0-1 0 0 0,0 0 0 0 0,3 1 0 0 0,18 1 220 0 0,-20-1-431 0 0,92 0-1419 0 0,-52-4 3384 0 0,-44 23-1662 0 0,-1-14-165 0 0,0 1 0 0 0,0 0 0 0 0,-1-1 0 0 0,-8 12 0 0 0,0-2 0 0 0,-9 14 0 0 0,-11 19 0 0 0,30-44 0 0 0,-1 1 0 0 0,0-1 0 0 0,1 1 0 0 0,0 0 0 0 0,1-1 0 0 0,-1 1 0 0 0,0 8 0 0 0,2-4 0 0 0,3-1 0 0 0,-2-8 0 0 0,0 0 0 0 0,0 0 0 0 0,0 0 0 0 0,0 0 0 0 0,1 0 0 0 0,-1 0 0 0 0,0-1 0 0 0,1 1 0 0 0,-1 0 0 0 0,1-1 0 0 0,-1 1 0 0 0,1-1 0 0 0,-1 0 0 0 0,1 1 0 0 0,-1-1 0 0 0,1 0 0 0 0,-1 0 0 0 0,4 0 0 0 0,30-4 0 0 0,-32 4 0 0 0,7-2 0 0 0,0-1 0 0 0,-1 1 0 0 0,1-2 0 0 0,-1 1 0 0 0,0-1 0 0 0,9-6 0 0 0,51-36 0 0 0,-68 46 0 0 0,13-11 0 0 0,0-1 0 0 0,-1-1 0 0 0,0 0 0 0 0,-1 0 0 0 0,13-19 0 0 0,45-79 0 0 0,-66 106 0 0 0,2-4 0 0 0,-1 0 0 0 0,0 0 0 0 0,-1-1 0 0 0,0 0 0 0 0,0 1 0 0 0,2-11 0 0 0,-6 19 0 0 0,0 1 0 0 0,1 0 0 0 0,-1-1 0 0 0,0 1 0 0 0,0 0 0 0 0,0-1 0 0 0,0 1 0 0 0,0 0 0 0 0,0 0 0 0 0,0-1 0 0 0,0 1 0 0 0,0 0 0 0 0,0-1 0 0 0,0 1 0 0 0,0 0 0 0 0,0-1 0 0 0,0 1 0 0 0,0 0 0 0 0,-1-1 0 0 0,1 1 0 0 0,0 0 0 0 0,0 0 0 0 0,0-1 0 0 0,0 1 0 0 0,-1 0 0 0 0,1 0 0 0 0,0-1 0 0 0,0 1 0 0 0,0 0 0 0 0,-1 0 0 0 0,1 0 0 0 0,0-1 0 0 0,0 1 0 0 0,-1 0 0 0 0,1 0 0 0 0,0 0 0 0 0,-1 0 0 0 0,1-1 0 0 0,0 1 0 0 0,0 0 0 0 0,-1 0 0 0 0,1 0 0 0 0,0 0 0 0 0,-1 0 0 0 0,1 0 0 0 0,0 0 0 0 0,-1 0 0 0 0,1 0 0 0 0,0 0 0 0 0,-1 0 0 0 0,1 0 0 0 0,0 0 0 0 0,-1 0 0 0 0,1 1 0 0 0,-5-1 0 0 0,1 1 0 0 0,0 0 0 0 0,-1 0 0 0 0,1 0 0 0 0,0 1 0 0 0,0-1 0 0 0,0 1 0 0 0,0 0 0 0 0,0 0 0 0 0,1 0 0 0 0,-1 1 0 0 0,1-1 0 0 0,-1 1 0 0 0,1 0 0 0 0,-3 4 0 0 0,-2 1 0 0 0,0 0 0 0 0,1 1 0 0 0,0 0 0 0 0,-9 16 0 0 0,9-10 0 0 0,1 1 0 0 0,0-1 0 0 0,1 1 0 0 0,-5 30 0 0 0,4-19 0 0 0,5-24 18 0 0,1-2-32 0 0,0 1 0 0 0,-1-1-1 0 0,1 0 1 0 0,0 0-1 0 0,0 0 1 0 0,0 0 0 0 0,0 0-1 0 0,0 0 1 0 0,0 0 0 0 0,0 0-1 0 0,0 0 1 0 0,1 0-1 0 0,-1 0 1 0 0,0 0 0 0 0,1 0-1 0 0,-1 0 1 0 0,1 0-1 0 0,-1 0 1 0 0,2 1 0 0 0,-2 0-1390 0 0,0-2-511 0 0,0-2-108 0 0,2-6-22 0 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4:34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24879 0 0,'1'-7'1892'0'0,"12"-15"-983"0"0,-13 22-900 0 0,0 0-1 0 0,0 1 1 0 0,0-1 0 0 0,0 0-1 0 0,0 0 1 0 0,0 0-1 0 0,0 0 1 0 0,0 0-1 0 0,0 1 1 0 0,1-1-1 0 0,-1 0 1 0 0,0 0-1 0 0,0 0 1 0 0,0 0-1 0 0,0 0 1 0 0,0 0-1 0 0,0 1 1 0 0,0-1 0 0 0,1 0-1 0 0,-1 0 1 0 0,0 0-1 0 0,0 0 1 0 0,0 0-1 0 0,0 0 1 0 0,0 0-1 0 0,1 0 1 0 0,-1 0-1 0 0,0 0 1 0 0,0 0-1 0 0,0 0 1 0 0,0 0-1 0 0,1 0 1 0 0,-1 0 0 0 0,0 0-1 0 0,0 0 1 0 0,0 0-1 0 0,0 0 1 0 0,1 0-1 0 0,-1 0 1 0 0,0 0-1 0 0,0 0 1 0 0,0 0-1 0 0,0 0 1 0 0,1 0-1 0 0,-1 0 1 0 0,0 0-1 0 0,0 0 1 0 0,0 0 0 0 0,0 0-1 0 0,0-1 1 0 0,0 1-1 0 0,1 0 1 0 0,-1 0-1 0 0,0 0 1 0 0,0 0-1 0 0,0 0 1 0 0,0-1-1 0 0,0 1 1 0 0,3 26 837 0 0,-3-21-719 0 0,0-1-1 0 0,1 0 1 0 0,-1 0-1 0 0,3 9 1 0 0,-1-11-127 0 0,10 9 0 0 0,-11-9 0 0 0,1-1 0 0 0,-1 1 0 0 0,1-1 0 0 0,0 0 0 0 0,-1 0 0 0 0,1 0 0 0 0,0 0 0 0 0,0 0 0 0 0,0 0 0 0 0,0 0 0 0 0,0-1 0 0 0,0 1 0 0 0,0-1 0 0 0,0 0 0 0 0,0 1 0 0 0,0-1 0 0 0,4 0 0 0 0,4 0 0 0 0,4 2 0 0 0,0-1 0 0 0,1-1 0 0 0,27-3 0 0 0,-34 2 0 0 0,0 0 0 0 0,-1-1 0 0 0,1 0 0 0 0,-1 0 0 0 0,0-1 0 0 0,0 0 0 0 0,0 0 0 0 0,0-1 0 0 0,7-4 0 0 0,-12 6 30 0 0,0 0-1 0 0,0 0 1 0 0,0 0-1 0 0,0 0 1 0 0,0 0-1 0 0,0-1 1 0 0,-1 1-1 0 0,1 0 1 0 0,-1-1-1 0 0,1 1 1 0 0,-1-1-1 0 0,0 0 1 0 0,0 1-1 0 0,1-6 1 0 0,-2 7 4 0 0,0 0 0 0 0,0 0 0 0 0,-1 1 0 0 0,1-1 0 0 0,0 0 0 0 0,0 0 0 0 0,0 0 0 0 0,-1 0 0 0 0,1 1 0 0 0,0-1 0 0 0,-1 0 0 0 0,1 0 0 0 0,-1 1 0 0 0,1-1 0 0 0,-1 0 0 0 0,1 1 0 0 0,-1-1 0 0 0,1 0 0 0 0,-1 1 0 0 0,0-1 0 0 0,1 1 0 0 0,-1-1 0 0 0,0 1 0 0 0,0 0 0 0 0,1-1 0 0 0,-2 0 0 0 0,-20-7 653 0 0,9 4-1576 0 0,-1 1-1 0 0,-23-2 1 0 0,-28 3-6242 0 0,37 2-2302 0 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4:36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302 185 13823 0 0,'0'-7'675'0'0,"0"0"-559"0"0,1 0-1 0 0,0 1 1 0 0,0 0 0 0 0,1-1 0 0 0,0 1 0 0 0,0 0-1 0 0,0-1 1 0 0,0 1 0 0 0,1 0 0 0 0,0 1-1 0 0,1-1 1 0 0,6-9 0 0 0,1 2 587 0 0,0 1 0 0 0,0 0 0 0 0,27-20 0 0 0,-36 30-295 0 0,15-10 187 0 0,-7 8 4022 0 0,-9 16-3657 0 0,-1-6-938 0 0,0 0 1 0 0,0 0-1 0 0,-1 0 1 0 0,0-1-1 0 0,0 1 0 0 0,-1 0 1 0 0,-2 7-1 0 0,-20 39 145 0 0,14-34 102 0 0,-53 92 790 0 0,12-26-513 0 0,-87 158-546 0 0,121-212 103 0 0,-20 38 567 0 0,33-58-559 0 0,0-1 0 0 0,1 1 0 0 0,0 0 1 0 0,0 1-1 0 0,-1 12 0 0 0,4-21-87 0 0,0 1-1 0 0,0-1 1 0 0,-1 1 0 0 0,1-1-1 0 0,1 1 1 0 0,-1-1-1 0 0,0 1 1 0 0,1-1 0 0 0,-1 1-1 0 0,1-1 1 0 0,0 1 0 0 0,0-1-1 0 0,0 0 1 0 0,0 0-1 0 0,0 1 1 0 0,0-1 0 0 0,1 0-1 0 0,-1 0 1 0 0,1 0 0 0 0,-1 0-1 0 0,1-1 1 0 0,0 1-1 0 0,0 0 1 0 0,0-1 0 0 0,0 1-1 0 0,0-1 1 0 0,3 2 0 0 0,5 2-41 0 0,0-1 1 0 0,0-1-1 0 0,1 0 1 0 0,-1 0-1 0 0,14 1 1 0 0,19 5-3 0 0,-37-7-108 0 0,0 0 1 0 0,-1 0-1 0 0,0 1 1 0 0,1-1-1 0 0,-1 1 1 0 0,0 0-1 0 0,0 1 0 0 0,-1-1 1 0 0,1 1-1 0 0,4 5 1 0 0,-7-7 197 0 0,0 1 1 0 0,0 0 0 0 0,0 1 0 0 0,0-1-1 0 0,0 0 1 0 0,-1 0 0 0 0,1 1-1 0 0,-1-1 1 0 0,0 1 0 0 0,0-1 0 0 0,-1 1-1 0 0,1 0 1 0 0,-1-1 0 0 0,1 1 0 0 0,-1 0-1 0 0,0-1 1 0 0,-1 7 0 0 0,-2 10-47 0 0,-1 0 0 0 0,-1 1 0 0 0,0-2 0 0 0,-2 1 0 0 0,-9 19-1 0 0,-51 91-6 0 0,43-86-20 0 0,-23 39 2 0 0,-13 23 0 0 0,48-82 0 0 0,1 1 0 0 0,-11 37 0 0 0,19-53 3 0 0,0 1-1 0 0,1 0 1 0 0,1-1 0 0 0,0 1-1 0 0,0 18 1 0 0,1-23-8 0 0,1-1 0 0 0,-1 1 0 0 0,1-1 0 0 0,0 1 0 0 0,1-1 0 0 0,-1 0 0 0 0,1 1 0 0 0,0-1 0 0 0,0 0 0 0 0,0 0 0 0 0,0-1 0 0 0,1 1 0 0 0,-1 0 0 0 0,1-1 0 0 0,4 4 0 0 0,-4-3-197 0 0,2 0-1 0 0,-1 0 1 0 0,0-1-1 0 0,8 6 1 0 0,-9-8 141 0 0,-1 0 0 0 0,0 0 0 0 0,0 0 0 0 0,0-1 0 0 0,1 1 0 0 0,-1-1 0 0 0,0 1 0 0 0,1-1-1 0 0,-1 0 1 0 0,0 0 0 0 0,1 0 0 0 0,-1 0 0 0 0,0 0 0 0 0,3-1 0 0 0,2-1-375 0 0,0 1 0 0 0,-1-2 0 0 0,1 1 1 0 0,-1-1-1 0 0,1 0 0 0 0,-1 0 0 0 0,0-1 0 0 0,-1 0 0 0 0,1 0 0 0 0,0 0 0 0 0,-1-1 0 0 0,7-6 0 0 0,10-12-1609 0 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4:37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290 150 13823 0 0,'0'0'630'0'0,"-5"-8"211"0"0,2 3-674 0 0,2 3 563 0 0,3-8 2949 0 0,-3 8-911 0 0,-1 8-1904 0 0,-20 55-847 0 0,19-47 9 0 0,-67 207 391 0 0,56-187-199 0 0,-7 16 476 0 0,-38 70-1 0 0,-7-5-693 0 0,62-109 72 0 0,4-5 299 0 0,0-1 117 0 0,0 0 21 0 0,0 0-66 0 0,-2-2-294 0 0,0-2-148 0 0,-1 0 1 0 0,1-1-1 0 0,0 0 0 0 0,0 0 0 0 0,0 1 1 0 0,1-1-1 0 0,-1 0 0 0 0,1-1 0 0 0,1 1 1 0 0,-1 0-1 0 0,1 0 0 0 0,0 0 0 0 0,0 0 1 0 0,0 0-1 0 0,2-8 0 0 0,1-10-3 0 0,13-45 0 0 0,10-17 2 0 0,3 1 0 0 0,55-109 0 0 0,-80 185 0 0 0,4-8 0 0 0,-1 0 0 0 0,2 1 0 0 0,0-1 0 0 0,1 2 0 0 0,1 0 0 0 0,18-20 0 0 0,-17 23 171 0 0,-1 1-1 0 0,2 1 1 0 0,-1 0 0 0 0,1 1-1 0 0,19-9 1 0 0,-27 15-120 0 0,-1 0 0 0 0,1 0 1 0 0,0 1-1 0 0,0-1 0 0 0,0 1 0 0 0,0 0 0 0 0,0 0 1 0 0,0 1-1 0 0,0 0 0 0 0,0 0 0 0 0,0 0 0 0 0,0 0 1 0 0,0 1-1 0 0,0 0 0 0 0,0 0 0 0 0,0 0 0 0 0,0 1 1 0 0,0-1-1 0 0,9 6 0 0 0,-10-5-51 0 0,0 2 0 0 0,0-1 0 0 0,0 0 0 0 0,0 1 0 0 0,0 0 0 0 0,-1 0 0 0 0,0 0 0 0 0,0 0 0 0 0,0 0 0 0 0,0 1 0 0 0,-1 0 0 0 0,1-1 0 0 0,2 10 0 0 0,-1-3 0 0 0,-2-1 0 0 0,1 0 0 0 0,-1 1 0 0 0,-1-1 0 0 0,1 20 0 0 0,-2-24 0 0 0,0 0 0 0 0,0 0 0 0 0,-1 1 0 0 0,0-1 0 0 0,0 0 0 0 0,-1-1 0 0 0,0 1 0 0 0,0 0 0 0 0,0 0 0 0 0,-1-1 0 0 0,1 1 0 0 0,-1-1 0 0 0,-1 0 0 0 0,1 0 0 0 0,-1 0 0 0 0,0 0 0 0 0,0-1 0 0 0,0 1 0 0 0,-1-1 0 0 0,1 0 0 0 0,-1 0 0 0 0,0-1 0 0 0,0 0 0 0 0,0 1 0 0 0,-1-2 0 0 0,1 1 0 0 0,-1-1 0 0 0,0 1 0 0 0,-6 0 0 0 0,-17 5-71 0 0,9-1-299 0 0,-40 5-1 0 0,54-11 283 0 0,-1 0 0 0 0,0-1 0 0 0,1 0-1 0 0,-1-1 1 0 0,0 1 0 0 0,1-1 0 0 0,-1 0-1 0 0,1-1 1 0 0,0 0 0 0 0,-8-3-1 0 0,13 4-187 0 0,0 0-1 0 0,0 0 0 0 0,0 0 0 0 0,1 0 1 0 0,-1 0-1 0 0,0-1 0 0 0,1 1 1 0 0,-1 0-1 0 0,1 0 0 0 0,-1-1 0 0 0,1 1 1 0 0,0 0-1 0 0,-1-1 0 0 0,1 1 0 0 0,0-1 1 0 0,0 1-1 0 0,0-3 0 0 0,0 3-303 0 0,0 0-1 0 0,1 0 1 0 0,-1 0-1 0 0,0 0 1 0 0,0-1-1 0 0,1 1 0 0 0,-1 0 1 0 0,0 0-1 0 0,1 0 1 0 0,-1 0-1 0 0,1 0 1 0 0,0-1-1 0 0,-1 2 546 0 0,7-11-6603 0 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4:38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235 114 11975 0 0,'0'0'547'0'0,"0"0"-11"0"0,7-5-323 0 0,-4 2 493 0 0,1-1 0 0 0,-1 0 0 0 0,0 1-1 0 0,0-1 1 0 0,-1-1 0 0 0,1 1 0 0 0,-1 0-1 0 0,0-1 1 0 0,0 1 0 0 0,-1-1 0 0 0,1 1 0 0 0,-1-1-1 0 0,0 0 1 0 0,0 0 0 0 0,0 0 0 0 0,-1 1-1 0 0,0-8 1 0 0,-1 11-194 0 0,-1 0-489 0 0,-1 0 0 0 0,1 0 0 0 0,-1 0 0 0 0,1 0-1 0 0,-1 0 1 0 0,1 1 0 0 0,-1-1 0 0 0,0 1 0 0 0,1-1 0 0 0,-1 1 0 0 0,0 0 0 0 0,1 0-1 0 0,-6 1 1 0 0,2 0 30 0 0,1 0 1 0 0,-1 1-1 0 0,1 0 0 0 0,-1 0 0 0 0,1 0 0 0 0,-6 4 0 0 0,-2 2 34 0 0,1 0 0 0 0,0 1 1 0 0,0 0-1 0 0,-12 13 0 0 0,10-8-87 0 0,1 1 0 0 0,0 0 0 0 0,1 0 0 0 0,1 1 0 0 0,0 1 0 0 0,1 0 0 0 0,1 0 0 0 0,-9 23 0 0 0,13-16 0 0 0,5-10 0 0 0,3-11 0 0 0,-1-1 0 0 0,7 8 0 0 0,-4-10 0 0 0,-3-1 0 0 0,4 2 0 0 0,1-1 0 0 0,-1 0 0 0 0,0 0 0 0 0,0-1 0 0 0,0 0 0 0 0,1 0 0 0 0,-1-1 0 0 0,0 1 0 0 0,0-1 0 0 0,8-5 0 0 0,-1 1 0 0 0,-1 0 0 0 0,-1-1 0 0 0,22-16 0 0 0,-31 21 0 0 0,72-62 0 0 0,-64 55 0 0 0,-1-1 0 0 0,-1 0 0 0 0,0 0 0 0 0,0-1 0 0 0,9-17 0 0 0,5-13 0 0 0,-26 49 0 0 0,1 1 0 0 0,0-1 0 0 0,0 0 0 0 0,1 1 0 0 0,0-1 0 0 0,0 1 0 0 0,1 0 0 0 0,0 0 0 0 0,1 14 0 0 0,0-23 0 0 0,0 1 0 0 0,0-1 0 0 0,0 1 0 0 0,0-1 0 0 0,0 0 0 0 0,0 1 0 0 0,0-1 0 0 0,0 1 0 0 0,0-1 0 0 0,0 0 0 0 0,0 1 0 0 0,0-1 0 0 0,1 1 0 0 0,-1-1 0 0 0,0 0 0 0 0,0 1 0 0 0,0-1 0 0 0,0 0 0 0 0,1 1 0 0 0,-1-1 0 0 0,0 0 0 0 0,0 0 0 0 0,1 1 0 0 0,-1-1 0 0 0,0 0 0 0 0,1 1 0 0 0,-1-1 0 0 0,0 0 0 0 0,1 0 0 0 0,-1 0 0 0 0,0 1 0 0 0,1-1 0 0 0,-1 0 0 0 0,1 0 0 0 0,-1 0 0 0 0,0 0 0 0 0,1 0 0 0 0,-1 0 0 0 0,0 0 0 0 0,1 0 0 0 0,-1 0 0 0 0,1 0 0 0 0,-1 0 0 0 0,0 0 0 0 0,1 0 0 0 0,-1 0 0 0 0,1 0 0 0 0,-1 0 0 0 0,1-1 0 0 0,0 1 0 0 0,9 0 0 0 0,0-2 0 0 0,1 1 0 0 0,-1-1 0 0 0,0-1 0 0 0,0 1 0 0 0,0-2 0 0 0,0 0 0 0 0,0 0 0 0 0,-1 0 0 0 0,16-11 0 0 0,-6 2 0 0 0,-1-1 0 0 0,0 0 0 0 0,29-32 0 0 0,-26 18 0 0 0,-12 14 0 0 0,-9 14 0 0 0,0-1 0 0 0,0 1 0 0 0,0 0 0 0 0,0 0 0 0 0,0-1 0 0 0,1 1 0 0 0,-1 0 0 0 0,0 0 0 0 0,0-1 0 0 0,0 1 0 0 0,0 0 0 0 0,1 0 0 0 0,-1 0 0 0 0,0-1 0 0 0,0 1 0 0 0,1 0 0 0 0,-1 0 0 0 0,0 0 0 0 0,0 0 0 0 0,1 0 0 0 0,-1-1 0 0 0,0 1 0 0 0,1 0 0 0 0,-1 0 0 0 0,0 0 0 0 0,1 0 0 0 0,5 8 0 0 0,-3-1 0 0 0,9 11 0 0 0,0-5 0 0 0,-9-11 0 0 0,7 11 0 0 0,-9-13 0 0 0,-1 1 0 0 0,1-1 0 0 0,-1 1 0 0 0,1-1 0 0 0,-1 1 0 0 0,0 0 0 0 0,1-1 0 0 0,-1 1 0 0 0,1 0 0 0 0,-1-1 0 0 0,0 1 0 0 0,0 0 0 0 0,1-1 0 0 0,-1 1 0 0 0,0 0 0 0 0,0 0 0 0 0,0-1 0 0 0,0 1 0 0 0,0 0 0 0 0,0 0 0 0 0,0-1 0 0 0,0 2 0 0 0,-1 1 0 0 0,3 0 0 0 0,-1 14 0 0 0,-2-11 0 0 0,0 1 0 0 0,0-1 0 0 0,0 0 0 0 0,-1 0 0 0 0,0 0 0 0 0,0 0 0 0 0,-1 0 0 0 0,0 0 0 0 0,0 0 0 0 0,0-1 0 0 0,-1 1 0 0 0,0-1 0 0 0,0 0 0 0 0,0 0 0 0 0,0-1 0 0 0,-1 1 0 0 0,-8 5 0 0 0,6-5 0 0 0,-11 9-133 0 0,17-13-563 0 0,1-1-258 0 0,0 0-1011 0 0,0 0-4023 0 0,0 0-1724 0 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4:39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19 21191 0 0,'0'0'480'0'0,"0"0"67"0"0,0 0 31 0 0,2-1-56 0 0,13-12 248 0 0,-15 12-743 0 0,0 1 0 0 0,0 0 0 0 0,1 0 0 0 0,-1 0 0 0 0,0 0 0 0 0,0 0 0 0 0,0 0 0 0 0,0-1 0 0 0,0 1 0 0 0,0 0 0 0 0,0 0 0 0 0,0 0 0 0 0,0 0 0 0 0,0 0 0 0 0,-1 0 0 0 0,1-1 0 0 0,0 1 0 0 0,0 0 0 0 0,0 0 0 0 0,0 0 0 0 0,0 0 0 0 0,0 0 0 0 0,0 0 0 0 0,0 0 0 0 0,0 0 0 0 0,0-1 0 0 0,0 1 0 0 0,0 0 0 0 0,0 0 0 0 0,-1 0 0 0 0,1 0 0 0 0,0 0 0 0 0,0 0 0 0 0,0 0 0 0 0,0 0 0 0 0,0 0 0 0 0,0 0 0 0 0,0 0 0 0 0,-1 0 0 0 0,1 0 0 0 0,0 0 0 0 0,0 0 0 0 0,0 0 0 0 0,0 0-1 0 0,0 0 1 0 0,0 0 0 0 0,-1 0 0 0 0,1 0 0 0 0,0 0 0 0 0,0 0 0 0 0,0 0 0 0 0,0 0 0 0 0,-1 0 0 0 0,-20 3 2019 0 0,13 0-1967 0 0,-1 0 0 0 0,1 1 0 0 0,0 0 0 0 0,0 0 1 0 0,0 1-1 0 0,-14 11 0 0 0,-40 40 583 0 0,41-35-691 0 0,5-6-519 0 0,-16 21 0 0 0,27-30 597 0 0,1 0 0 0 0,0 0-1 0 0,0 1 1 0 0,0 0 0 0 0,1 0 0 0 0,0 0 0 0 0,-2 8-1 0 0,4-14-37 0 0,1 0-1 0 0,-1 0 1 0 0,1 0-1 0 0,-1 0 1 0 0,1 0-1 0 0,0 0 1 0 0,0 1-1 0 0,0-1 0 0 0,0 0 1 0 0,0 0-1 0 0,0 0 1 0 0,0 1-1 0 0,0-1 1 0 0,0 0-1 0 0,0 0 1 0 0,1 0-1 0 0,-1 0 1 0 0,0 1-1 0 0,1-1 0 0 0,-1 0 1 0 0,1 0-1 0 0,0 0 1 0 0,-1 0-1 0 0,1 0 1 0 0,0 0-1 0 0,-1 0 1 0 0,1 0-1 0 0,0-1 1 0 0,0 1-1 0 0,0 0 0 0 0,0 0 1 0 0,0-1-1 0 0,0 1 1 0 0,0 0-1 0 0,0-1 1 0 0,0 1-1 0 0,0-1 1 0 0,1 1-1 0 0,1 0 28 0 0,0-1 1 0 0,0 1-1 0 0,0-1 1 0 0,0 0-1 0 0,0 0 1 0 0,0 0-1 0 0,0 0 0 0 0,0-1 1 0 0,0 1-1 0 0,0-1 1 0 0,0 1-1 0 0,0-1 1 0 0,0 0-1 0 0,3-2 0 0 0,39-15-18 0 0,-28 12-606 0 0,22-11 0 0 0,-12 1 838 0 0,-1 0-1 0 0,0-2 0 0 0,-1-1 0 0 0,-2-1 1 0 0,0-1-1 0 0,22-26 0 0 0,-59 56-251 0 0,-11 13 0 0 0,16-13-113 0 0,1 1 0 0 0,-1 0 1 0 0,2 1-1 0 0,-9 14 0 0 0,14-21 54 0 0,-1 1 1 0 0,1 0-1 0 0,1 0 1 0 0,-1 0-1 0 0,1 0 1 0 0,-1 0-1 0 0,1 0 0 0 0,1 1 1 0 0,-1-1-1 0 0,1 0 1 0 0,0 0-1 0 0,0 1 1 0 0,2 5-1 0 0,-2-9-521 0 0,0-2-285 0 0,0 0 779 0 0,0 0 1 0 0,0 1-1 0 0,0-1 1 0 0,0 0 0 0 0,0 0-1 0 0,0 1 1 0 0,0-1-1 0 0,0 0 1 0 0,0 0 0 0 0,0 1-1 0 0,0-1 1 0 0,0 0-1 0 0,0 0 1 0 0,0 1-1 0 0,0-1 1 0 0,1 0 0 0 0,-1 0-1 0 0,0 1 1 0 0,0-1-1 0 0,0 0 1 0 0,0 0-1 0 0,1 0 1 0 0,-1 0 0 0 0,0 1-1 0 0,0-1 1 0 0,0 0-1 0 0,1 0 1 0 0,-1 0 0 0 0,0 0-1 0 0,0 0 1 0 0,1 1-1 0 0,-1-1 1 0 0,0 0-1 0 0,0 0 1 0 0,1 0 0 0 0,-1 0-1 0 0,0 0 1 0 0,0 0-1 0 0,1 0 1 0 0,-1 0-1 0 0,0 0 1 0 0,0 0 0 0 0,1 0-1 0 0,-1 0 1 0 0,0 0-1 0 0,0 0 1 0 0,1 0 0 0 0,-1 0-1 0 0,0-1 1 0 0,14-5-3114 0 0,-11 5 3154 0 0,8-5-1491 0 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4:39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9 13823 0 0,'0'0'315'0'0,"0"0"45"0"0,0 0 21 0 0,0 0-49 0 0,2-1-220 0 0,19-7 1332 0 0,-19 8-932 0 0,-2 0 0 0 0,0 0 0 0 0,0 0 0 0 0,0 0-69 0 0,0 0-222 0 0,5 2 520 0 0,-5-2-592 0 0,1 0 0 0 0,-1 0 1 0 0,1 0-1 0 0,0 0 0 0 0,-1 0 0 0 0,1 0 1 0 0,-1 0-1 0 0,1 0 0 0 0,-1 0 0 0 0,1 1 1 0 0,-1-1-1 0 0,1 0 0 0 0,-1 0 0 0 0,1 1 0 0 0,-1-1 1 0 0,1 0-1 0 0,-1 1 0 0 0,1-1 0 0 0,-1 0 1 0 0,0 1-1 0 0,2 0 0 0 0,-2 3-58 0 0,0 1 0 0 0,0-1-1 0 0,-1 0 1 0 0,1 1 0 0 0,-1-1 0 0 0,0 0 0 0 0,0 0-1 0 0,0 0 1 0 0,-2 5 0 0 0,-20 41 1069 0 0,17-38-1180 0 0,-1 2-51 0 0,-33 68 1131 0 0,-49 143-1 0 0,-6 58-2600 0 0,89-269 2050 0 0,0-1 1 0 0,-10 17 0 0 0,16-29-498 0 0,-4 1 4 0 0,2-7-12 0 0,1-5-8 0 0,1 10 4 0 0,1-30 113 0 0,2-1 0 0 0,11-55 0 0 0,24-57 479 0 0,-22 93-250 0 0,32-72 0 0 0,-37 99-269 0 0,0 1-1 0 0,2 0 0 0 0,1 1 0 0 0,0 1 0 0 0,23-25 0 0 0,-26 35-72 0 0,1-1 0 0 0,0 2 0 0 0,0-1 0 0 0,1 2 0 0 0,0-1 0 0 0,0 2 0 0 0,20-9 0 0 0,-8 7 0 0 0,0 0 0 0 0,1 2 0 0 0,37-6 0 0 0,-57 12 0 0 0,-3 0 0 0 0,1 1 0 0 0,-1-1 0 0 0,0 1 0 0 0,0 0 0 0 0,0 0 0 0 0,0 0 0 0 0,0 0 0 0 0,0 0 0 0 0,1 1 0 0 0,-1 0 0 0 0,0-1 0 0 0,0 1 0 0 0,0 0 0 0 0,0 1 0 0 0,-1-1 0 0 0,5 3 0 0 0,-4-3 0 0 0,-1 0 0 0 0,0 0 0 0 0,0 1 0 0 0,0-1 0 0 0,0 1 0 0 0,0-1 0 0 0,0 1 0 0 0,0 0 0 0 0,-1-1 0 0 0,1 1 0 0 0,-1 0 0 0 0,1 0 0 0 0,-1 0 0 0 0,1 0 0 0 0,-1 1 0 0 0,0-1 0 0 0,0 0 0 0 0,0 1 0 0 0,-1-1 0 0 0,1 0 0 0 0,0 1 0 0 0,-1-1 0 0 0,0 1 0 0 0,1-1 0 0 0,-1 1 0 0 0,0-1 0 0 0,0 1 0 0 0,-1 3 0 0 0,0-1 0 0 0,0 1 0 0 0,-1-1 0 0 0,0 0 0 0 0,0 1 0 0 0,0-1 0 0 0,0 0 0 0 0,-1 0 0 0 0,0 0 0 0 0,0-1 0 0 0,0 1 0 0 0,-7 6 0 0 0,3-3 0 0 0,-1 0 0 0 0,0-1 0 0 0,0 0 0 0 0,-1-1 0 0 0,1 0 0 0 0,-1 0 0 0 0,-1-1 0 0 0,-11 5 0 0 0,-1 0 0 0 0,13-5 0 0 0,0-1 0 0 0,-1 0 0 0 0,-16 4 0 0 0,-1 0-1157 0 0,-15 3-3330 0 0,39-11 4009 0 0,0 1 1 0 0,-1-1-1 0 0,1 0 1 0 0,0 0-1 0 0,0 0 1 0 0,0-1-1 0 0,0 1 1 0 0,0-1-1 0 0,0 1 1 0 0,0-1-1 0 0,-4-1 1 0 0,-1-3-7429 0 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4:40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15 23039 0 0,'0'0'528'0'0,"0"0"69"0"0,0 0 38 0 0,-5-5 112 0 0,4 4-698 0 0,-1 0 0 0 0,1 0 0 0 0,0 0 0 0 0,-1 0 0 0 0,1 0 0 0 0,-1 0 0 0 0,1 1 0 0 0,-1-1 1 0 0,1 1-1 0 0,-1-1 0 0 0,0 1 0 0 0,1 0 0 0 0,-1-1 0 0 0,0 1 0 0 0,1 0 0 0 0,-1 0 0 0 0,0 0 0 0 0,1 0 0 0 0,-1 1 1 0 0,-1-1-1 0 0,-1 1 124 0 0,0 1-1 0 0,0-1 1 0 0,0 1 0 0 0,1-1 0 0 0,-6 4 0 0 0,9-5-172 0 0,-6 5 16 0 0,-1-1 0 0 0,1 1 0 0 0,1 1 0 0 0,-1-1 0 0 0,1 1 0 0 0,0 0 0 0 0,0 0 0 0 0,1 0 0 0 0,-1 1 0 0 0,2-1 0 0 0,-1 1 0 0 0,-4 11 0 0 0,7-15-24 0 0,0 1-1 0 0,1-1 1 0 0,-1 0-1 0 0,0 1 0 0 0,1-1 1 0 0,0 1-1 0 0,0-1 1 0 0,0 1-1 0 0,0-1 1 0 0,1 1-1 0 0,-1-1 0 0 0,1 1 1 0 0,0-1-1 0 0,0 0 1 0 0,0 0-1 0 0,2 5 0 0 0,4 3-1 0 0,-1 1 0 0 0,2-1-1 0 0,8 11 1 0 0,-9-14 9 0 0,-1 0 0 0 0,-1 0 0 0 0,1 0 1 0 0,-2 1-1 0 0,7 14 0 0 0,-9-18 47 0 0,-1 0 0 0 0,0 0 0 0 0,0 0 0 0 0,-1 0 0 0 0,1 0 0 0 0,-1 0 0 0 0,0 0 0 0 0,-1 0 0 0 0,1 0 0 0 0,-1 0 0 0 0,-1 5 0 0 0,1-8-17 0 0,1 0 1 0 0,-1 0-1 0 0,0 1 1 0 0,0-1-1 0 0,0 0 0 0 0,0 0 1 0 0,0 0-1 0 0,-1-1 0 0 0,1 1 1 0 0,0 0-1 0 0,-1 0 1 0 0,0-1-1 0 0,1 1 0 0 0,-1-1 1 0 0,0 1-1 0 0,0-1 0 0 0,0 0 1 0 0,0 0-1 0 0,0 0 0 0 0,0 0 1 0 0,0 0-1 0 0,0 0 1 0 0,0 0-1 0 0,-1-1 0 0 0,1 1 1 0 0,-3 0-1 0 0,-5 0 54 0 0,0-1 0 0 0,0 0 1 0 0,0 0-1 0 0,-18-3 0 0 0,20 2-736 0 0,1-1 1 0 0,-1 0-1 0 0,-12-6 1 0 0,18 7 298 0 0,0 0 1 0 0,0-1-1 0 0,0 1 1 0 0,0 0-1 0 0,0-1 1 0 0,0 1-1 0 0,0-1 1 0 0,1 0-1 0 0,-1 1 1 0 0,1-1-1 0 0,-1 0 1 0 0,1 0-1 0 0,0 0 1 0 0,0 0-1 0 0,0 0 1 0 0,0-1 0 0 0,0 1-1 0 0,-1-3 1 0 0,0-6-7158 0 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4:40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18 17503 0 0,'0'0'803'0'0,"1"-1"-18"0"0,2 0-94 0 0,23-13-893 0 0,-13 12 7620 0 0,-19 22-5881 0 0,1-10-1358 0 0,0-1 0 0 0,-1 1 1 0 0,0-1-1 0 0,-10 12 0 0 0,-6 8 53 0 0,7-8-232 0 0,9-12 0 0 0,0-1 0 0 0,0 1 0 0 0,1 0 0 0 0,-6 14 0 0 0,-2 10 0 0 0,13-23 0 0 0,0-10 0 0 0,0 1 0 0 0,0 0 0 0 0,0 0 0 0 0,0 0 0 0 0,0-1 0 0 0,0 1 0 0 0,1 0 0 0 0,-1 0 0 0 0,0-1 0 0 0,0 1 0 0 0,1 0 0 0 0,-1 0 0 0 0,1-1 0 0 0,-1 1 0 0 0,0 0 0 0 0,1-1 0 0 0,-1 1 0 0 0,1-1 0 0 0,0 1 0 0 0,-1 0 0 0 0,1-1 0 0 0,-1 1 0 0 0,1-1 0 0 0,0 0 0 0 0,0 1 0 0 0,-1-1 0 0 0,1 1 0 0 0,0-1 0 0 0,0 0 0 0 0,-1 0 0 0 0,2 1 0 0 0,1 0 0 0 0,-1 0 0 0 0,1-1 0 0 0,0 1 0 0 0,0 0 0 0 0,-1-1 0 0 0,1 1 0 0 0,0-1 0 0 0,0 0 0 0 0,-1 0 0 0 0,1 0 0 0 0,0 0 0 0 0,0-1 0 0 0,0 1 0 0 0,-1-1 0 0 0,5-1 0 0 0,5-2 0 0 0,-1 0 0 0 0,12-7 0 0 0,-4 2 0 0 0,88-45 0 0 0,29-11 0 0 0,-125 63 0 0 0,-8 6 0 0 0,-5 8 0 0 0,2-12 0 0 0,-10 20 0 0 0,0-1 0 0 0,-1 0 0 0 0,0-1 0 0 0,-2 0 0 0 0,-18 20 0 0 0,-21 29 0 0 0,-121 218 0 0 0,128-207 0 0 0,32-58-219 0 0,0 0 0 0 0,-2 0 0 0 0,-29 29 0 0 0,42-48-289 0 0,2-1-208 0 0,0 0-857 0 0,1-1-379 0 0,1-7-80 0 0,2-4-15 0 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4:41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5 21191 0 0,'0'0'969'0'0,"0"0"-18"0"0,-1-1-612 0 0,-2-2-158 0 0,2 2 560 0 0,1 1 235 0 0,0 13 930 0 0,-1 28-1567 0 0,-3 0 1 0 0,-1-1-1 0 0,-20 78 0 0 0,3-44 187 0 0,-37 83 0 0 0,-4-5-526 0 0,47-120 443 0 0,18-36-384 0 0,2-7 250 0 0,1-1 1 0 0,1 1-1 0 0,-1 0 0 0 0,11-14 0 0 0,-2 6-325 0 0,1 0 0 0 0,1 2 0 0 0,32-30 0 0 0,-24 28-37 0 0,1 0 0 0 0,1 2 0 0 0,1 1 0 0 0,0 1 0 0 0,1 1 0 0 0,31-11 0 0 0,-56 24-85 0 0,-1 0 55 0 0,-1 1-1 0 0,0-1 0 0 0,0 1 1 0 0,1-1-1 0 0,-1 1 1 0 0,1 0-1 0 0,-1 0 0 0 0,0 0 1 0 0,1-1-1 0 0,-1 1 1 0 0,1 1-1 0 0,-1-1 1 0 0,0 0-1 0 0,2 1 0 0 0,4 3-65 0 0,-6-2 147 0 0,0-1 1 0 0,0 1-1 0 0,-1 0 0 0 0,1 0 1 0 0,-1 0-1 0 0,1 0 0 0 0,-1 0 1 0 0,0 0-1 0 0,0 0 0 0 0,1 0 1 0 0,-1 0-1 0 0,-1 0 0 0 0,1 0 1 0 0,0 0-1 0 0,0 0 0 0 0,-1-1 1 0 0,1 1-1 0 0,-1 0 0 0 0,0 0 1 0 0,1 0-1 0 0,-3 3 0 0 0,-2 4 276 0 0,0 0-1 0 0,-11 15 0 0 0,15-23-196 0 0,-5 6 96 0 0,0 0 1 0 0,-1 0-1 0 0,0-1 0 0 0,0 0 1 0 0,0-1-1 0 0,-10 7 0 0 0,-51 24-1654 0 0,12-15 2785 0 0,55-21-1625 0 0,1 0-154 0 0,0 0-33 0 0,0 0 65 0 0,1-1 294 0 0,4-4 133 0 0,3 4 16 0 0,1 5 0 0 0,29 32 0 0 0,-33-30 0 0 0,0-1 0 0 0,1 0 0 0 0,11 8 0 0 0,-14-12 0 0 0,0 1 0 0 0,0-1 0 0 0,0 1 0 0 0,1-1 0 0 0,-1 0 0 0 0,1 0 0 0 0,-1-1 0 0 0,1 1 0 0 0,-1-1 0 0 0,8 0 0 0 0,12 0 0 0 0,0-2 0 0 0,0-1 0 0 0,0-1 0 0 0,0 0 0 0 0,-1-2 0 0 0,1-1 0 0 0,-1-1 0 0 0,-1 0 0 0 0,0-2 0 0 0,0 0 0 0 0,-1-2 0 0 0,0 0 0 0 0,32-27 0 0 0,-36 25 0 0 0,0-1 0 0 0,-1-1 0 0 0,14-18 0 0 0,-29 33 0 0 0,0 1 0 0 0,1 0 0 0 0,-1 0 0 0 0,0-1 0 0 0,0 1 0 0 0,1 0 0 0 0,-1 0 0 0 0,0-1 0 0 0,0 1 0 0 0,0 0 0 0 0,1-1 0 0 0,-1 1 0 0 0,0 0 0 0 0,0-1 0 0 0,0 1 0 0 0,0 0 0 0 0,0-1 0 0 0,0 1 0 0 0,0 0 0 0 0,0-1 0 0 0,0 1 0 0 0,0 0 0 0 0,0-1 0 0 0,0 1 0 0 0,0 0 0 0 0,0-1 0 0 0,0 1 0 0 0,0-1 0 0 0,0 1 0 0 0,0 0 0 0 0,0-1 0 0 0,0 1 0 0 0,-1 0 0 0 0,1 0 0 0 0,0-1 0 0 0,0 1 0 0 0,0 0 0 0 0,-1-1 0 0 0,1 1 0 0 0,0 0 0 0 0,0 0 0 0 0,-1-1 0 0 0,1 1 0 0 0,0 0 0 0 0,0 0 0 0 0,-1 0 0 0 0,1-1 0 0 0,0 1 0 0 0,-1 0 0 0 0,1 0 0 0 0,0 0 0 0 0,-1 0 0 0 0,1 0 0 0 0,0 0 0 0 0,-1 0 0 0 0,1-1 0 0 0,0 1 0 0 0,-1 0 0 0 0,1 0 0 0 0,-1 0 0 0 0,1 1 0 0 0,0-1 0 0 0,-1 0 0 0 0,1 0 0 0 0,-1 0 0 0 0,-3 1 0 0 0,0 0 0 0 0,1 0 0 0 0,-1 1 0 0 0,0-1 0 0 0,1 1 0 0 0,-1 0 0 0 0,1 0 0 0 0,-1 0 0 0 0,1 1 0 0 0,0-1 0 0 0,-6 6 0 0 0,3-2 0 0 0,-5 3 199 0 0,1 0 0 0 0,1 1 1 0 0,0 1-1 0 0,0 0 0 0 0,1 0 0 0 0,0 0 0 0 0,1 1 1 0 0,0 0-1 0 0,-6 19 0 0 0,9-17-199 0 0,6-10 0 0 0,-1-2 0 0 0,-1-1-11 0 0,1 0 1 0 0,-1 0-1 0 0,1 0 1 0 0,-1 0-1 0 0,0 0 1 0 0,1 0-1 0 0,0 0 1 0 0,-1 0-1 0 0,1 0 1 0 0,0 0-1 0 0,-1 0 1 0 0,1 0-1 0 0,0 0 1 0 0,0-1-1 0 0,0 1 0 0 0,0 0 1 0 0,0-1-1 0 0,0 1 1 0 0,0 0-1 0 0,2 0 1 0 0,-1 0-42 0 0,1-1 1 0 0,-1 1 0 0 0,1-1 0 0 0,-1 1-1 0 0,1-1 1 0 0,0 0 0 0 0,-1 0-1 0 0,6-1 1 0 0,1 0-36 0 0,1-1 1 0 0,-1-1-1 0 0,0 1 1 0 0,11-6-1 0 0,-15 5 52 0 0,0 0-1 0 0,1-1 1 0 0,-1 1 0 0 0,0-1-1 0 0,-1 0 1 0 0,1 0 0 0 0,-1-1 0 0 0,0 1-1 0 0,0-1 1 0 0,0 0 0 0 0,-1 0-1 0 0,1-1 1 0 0,-1 1 0 0 0,3-8-1 0 0,3-8-79 0 0,-1 0-1 0 0,8-33 1 0 0,-16 52-1 0 0,1 0 0 0 0,-1 0 1 0 0,1 0-1 0 0,-1 0 0 0 0,0 0 0 0 0,0-1 0 0 0,0 1 0 0 0,0 0 0 0 0,0 0 1 0 0,0 0-1 0 0,0 0 0 0 0,-2-3 0 0 0,2 4-20 0 0,-1 0 1 0 0,1 0-1 0 0,-1 0 1 0 0,0 0-1 0 0,0 0 0 0 0,1 0 1 0 0,-1 0-1 0 0,0 1 1 0 0,0-1-1 0 0,0 0 0 0 0,0 1 1 0 0,0-1-1 0 0,0 1 1 0 0,0-1-1 0 0,0 1 0 0 0,0-1 1 0 0,0 1-1 0 0,0 0 1 0 0,0-1-1 0 0,-1 1 0 0 0,1 0 1 0 0,0 0-1 0 0,0 0 1 0 0,-2 0-1 0 0,-24 0-2498 0 0,8 1-3162 0 0,1 1-1286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1:15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40 8287 0 0,'0'0'191'0'0,"0"0"26"0"0,0 0 9 0 0,0 0 42 0 0,0 0 158 0 0,0 0 72 0 0,0 0 12 0 0,0 0-67 0 0,0 0-222 0 0,0 0 166 0 0,0 0 101 0 0,0 0 21 0 0,0 0 3 0 0,0 0 0 0 0,0 0 0 0 0,0 0 0 0 0,1-4 0 0 0,2-10 0 0 0,-2 10 0 0 0,-1 4 0 0 0,0 0 0 0 0,0 0 0 0 0,0 0 0 0 0,0 0 0 0 0,0 0-69 0 0,0 0-222 0 0,0 0 166 0 0,0 0 101 0 0,0 0 21 0 0,0 0 3 0 0,0 0 0 0 0,0 0 0 0 0,0 0 0 0 0,0 0-69 0 0,-7 2-401 0 0,0 0 0 0 0,0 0 1 0 0,-12 7-1 0 0,-12 4-46 0 0,22-11 4 0 0,-13 4-7 0 0,1 2 86 0 0,19-7 292 0 0,2-1 117 0 0,0 0 21 0 0,0 0-66 0 0,2-1-294 0 0,2-4-147 0 0,1 1 0 0 0,0 0 0 0 0,1 0 1 0 0,-1 0-1 0 0,0 1 0 0 0,1 0 0 0 0,8-4 0 0 0,-5 4-3 0 0,-7 2 5 0 0,7-3 252 0 0,1 0-1 0 0,-1 1 1 0 0,1 0-1 0 0,-1 0 1 0 0,1 1-1 0 0,0 0 1 0 0,19 0-1 0 0,-21 4-255 0 0,-1 2 0 0 0,-3 5 0 0 0,-3-5 0 0 0,0 0 0 0 0,-1 0 0 0 0,0 1 0 0 0,0-1 0 0 0,0 0 0 0 0,0 1 0 0 0,-1-1 0 0 0,1 0 0 0 0,-1 0 0 0 0,0 1 0 0 0,-1-1 0 0 0,1 0 0 0 0,-1 0 0 0 0,0 0 0 0 0,-3 5 0 0 0,-4 6 0 0 0,-1-1 0 0 0,-18 21 0 0 0,10-15 0 0 0,15-16 0 0 0,0 0 0 0 0,-1-1 0 0 0,0 0 0 0 0,1 0 0 0 0,-1 0 0 0 0,0 0 0 0 0,-1 0 0 0 0,-8 3 0 0 0,2-2 0 0 0,0 0 0 0 0,-19 4 0 0 0,26-7 0 0 0,8-6 0 0 0,0 0 0 0 0,-3 4 0 0 0,0 0 0 0 0,0 0 0 0 0,0 0 0 0 0,0 0 0 0 0,0 0 0 0 0,0 0 0 0 0,0 0 0 0 0,0 0 0 0 0,0 1 0 0 0,1-1 0 0 0,-1 0 0 0 0,0 1 0 0 0,0-1 0 0 0,1 1 0 0 0,-1 0 0 0 0,0-1 0 0 0,1 1 0 0 0,1 0 0 0 0,6-1 0 0 0,-3 1 0 0 0,-5 0 0 0 0,-1 0 0 0 0,1 0 0 0 0,-1 0 0 0 0,1 0 0 0 0,-1 0 0 0 0,0 0 0 0 0,1 0 0 0 0,-1 0 0 0 0,1 0 0 0 0,-1 0 0 0 0,1 0 0 0 0,-1 0 0 0 0,1 0 0 0 0,-1 0 0 0 0,0 1 0 0 0,1-1 0 0 0,-1 0 0 0 0,1 0 0 0 0,-1 0 0 0 0,0 1 0 0 0,1-1 0 0 0,-1 0 0 0 0,0 0 0 0 0,1 1 0 0 0,-1-1 0 0 0,0 0 0 0 0,1 1 0 0 0,-1 0 0 0 0,6 5 0 0 0,-5-5 0 0 0,0 0 0 0 0,0 0 0 0 0,0 0 0 0 0,0 0 0 0 0,0 0 0 0 0,0 0 0 0 0,0 0 0 0 0,0 0 0 0 0,0 1 0 0 0,-1-1 0 0 0,1 0 0 0 0,0 1 0 0 0,-1-1 0 0 0,1 1 0 0 0,-1-1 0 0 0,0 0 0 0 0,1 4 0 0 0,0 0 0 0 0,1 6 0 0 0,1 1 0 0 0,-2-1 0 0 0,0 0 0 0 0,0 1 0 0 0,-1-1 0 0 0,0 1 0 0 0,-2 13 0 0 0,-20 79 0 0 0,17-87 0 0 0,3-9 0 0 0,-1-1 0 0 0,0 0 0 0 0,0 0 0 0 0,-1 0 0 0 0,0-1 0 0 0,-6 9 0 0 0,-13 22 0 0 0,20-31 0 0 0,-1 0 0 0 0,0 0 0 0 0,-1 0 0 0 0,1 0 0 0 0,-1-1 0 0 0,0 0 0 0 0,0 0 0 0 0,-1 0 0 0 0,-11 7 0 0 0,4-7 0 0 0,9-6 0 0 0,3 0 0 0 0,-16-2 0 0 0,13 2 0 0 0,0-1 0 0 0,0 1 0 0 0,0-1 0 0 0,0 0 0 0 0,1 0 0 0 0,-1-1 0 0 0,-2-2 0 0 0,0-3 0 0 0,2-1 0 0 0,2 1 0 0 0,-1-1 0 0 0,1-1 0 0 0,0 1 0 0 0,1 0 0 0 0,-1-12 0 0 0,13-13 0 0 0,-11 33 0 0 0,0 0 0 0 0,1 0 0 0 0,-1 0 0 0 0,0 0 0 0 0,1 0 0 0 0,-1 0 0 0 0,1 0 0 0 0,-1 0 0 0 0,1 0 0 0 0,0 0 0 0 0,-1 0 0 0 0,1 0 0 0 0,0 1 0 0 0,0-1 0 0 0,-1 0 0 0 0,1 0 0 0 0,0 1 0 0 0,0-1 0 0 0,1 0 0 0 0,1-1 0 0 0,16-14-1250 0 0,1 1 0 0 0,0 1 1 0 0,1 1-1 0 0,24-12 0 0 0,-30 18-285 0 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4:42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88 128 17503 0 0,'14'-16'470'0'0,"1"0"0"0"0,1 1-1 0 0,1 0 1 0 0,28-19 0 0 0,-10 8 3358 0 0,-35 26-3719 0 0,1-1-1 0 0,-1 1 0 0 0,1-1 0 0 0,-1 1 0 0 0,1-1 0 0 0,-1 1 1 0 0,1 0-1 0 0,-1-1 0 0 0,1 1 0 0 0,-1 0 0 0 0,1 0 0 0 0,-1-1 1 0 0,1 1-1 0 0,0 0 0 0 0,-1 0 0 0 0,1 0 0 0 0,-1 0 0 0 0,1 0 1 0 0,0 0-1 0 0,-1 0 0 0 0,1 0 0 0 0,-1 0 0 0 0,1 0 0 0 0,0 0 1 0 0,-1 0-1 0 0,1 0 0 0 0,0 1 0 0 0,0-1-14 0 0,-1 1 0 0 0,1 0-1 0 0,-1-1 1 0 0,1 1 0 0 0,-1 0 0 0 0,0-1 0 0 0,1 1-1 0 0,-1 0 1 0 0,0 0 0 0 0,1-1 0 0 0,-1 1 0 0 0,0 0-1 0 0,0 0 1 0 0,0 0 0 0 0,0-1 0 0 0,1 3 0 0 0,-1 1 103 0 0,0 1 1 0 0,-1 0 0 0 0,1 0 0 0 0,-1-1 0 0 0,-1 8 0 0 0,-9 12-155 0 0,0-1 1 0 0,-1 0-1 0 0,-25 35 1 0 0,1-3-46 0 0,2 0 2 0 0,-29 50 0 0 0,54-89 0 0 0,2 0 0 0 0,0 0 0 0 0,2 1 0 0 0,-9 33 0 0 0,14-47 0 0 0,-1-1 0 0 0,1 1 0 0 0,0 0 0 0 0,0 0 0 0 0,-1 0 0 0 0,2 0 0 0 0,-1 0 0 0 0,0-1 0 0 0,1 1 0 0 0,-1 0 0 0 0,1 0 0 0 0,0 0 0 0 0,0-1 0 0 0,0 1 0 0 0,0 0 0 0 0,0-1 0 0 0,1 1 0 0 0,2 3 0 0 0,-2-5 0 0 0,-1 1 0 0 0,1-1 0 0 0,0 1 0 0 0,0-1 0 0 0,0 1 0 0 0,0-1 0 0 0,1 0 0 0 0,-1 0 0 0 0,0 0 0 0 0,0-1 0 0 0,1 1 0 0 0,-1 0 0 0 0,0-1 0 0 0,1 1 0 0 0,-1-1 0 0 0,1 0 0 0 0,-1 0 0 0 0,0 0 0 0 0,1 0 0 0 0,-1 0 0 0 0,1-1 0 0 0,2 0 0 0 0,12-3 0 0 0,0-1 0 0 0,-1 0 0 0 0,1-1 0 0 0,-1-1 0 0 0,-1-1 0 0 0,0 0 0 0 0,0-1 0 0 0,22-17 0 0 0,-10 4 0 0 0,-1-1 0 0 0,-1-1 0 0 0,29-35 0 0 0,-46 48 155 0 0,0 1 0 0 0,0-1 0 0 0,-1-1 0 0 0,-1 1 1 0 0,11-25-1 0 0,-17 35 354 0 0,-8 1 83 0 0,4 2-616 0 0,0-1 0 0 0,0 0-1 0 0,1 1 1 0 0,-1 0 0 0 0,1-1 0 0 0,-1 1 0 0 0,1 1-1 0 0,0-1 1 0 0,-4 4 0 0 0,-24 26-1102 0 0,18-14 930 0 0,0 0 1 0 0,-14 31-1 0 0,24-44 175 0 0,0-1 21 0 0,2-2 0 0 0,1-1 0 0 0,-1 1 0 0 0,0-1 0 0 0,1 1 0 0 0,-1-1 0 0 0,1 1 0 0 0,-1-1 0 0 0,1 1 0 0 0,0 0 0 0 0,-1-1 0 0 0,1 1 0 0 0,0-1 0 0 0,0 1 0 0 0,0 0 0 0 0,1 1 0 0 0,-1-2 0 0 0,0 0 0 0 0,0 0 0 0 0,-1-1 0 0 0,1 1 0 0 0,1 0 0 0 0,-1 0 0 0 0,0-1 0 0 0,0 1 0 0 0,0 0 0 0 0,0 0 0 0 0,0-1 0 0 0,1 1 0 0 0,-1 0 0 0 0,0 0 0 0 0,1-1 0 0 0,-1 1 0 0 0,0 0 0 0 0,1-1 0 0 0,-1 1 0 0 0,1 0 0 0 0,-1-1 0 0 0,1 1 0 0 0,-1-1 0 0 0,1 1 0 0 0,0-1 0 0 0,-1 1 0 0 0,1-1 0 0 0,0 0 0 0 0,-1 1 0 0 0,1-1 0 0 0,1 1 0 0 0,0 0 0 0 0,1 0 70 0 0,0 1-1 0 0,-1-1 1 0 0,1 0 0 0 0,0 1-1 0 0,0-1 1 0 0,0-1 0 0 0,0 1-1 0 0,1 0 1 0 0,-1-1 0 0 0,0 0-1 0 0,0 1 1 0 0,0-1 0 0 0,0-1-1 0 0,7 0 1 0 0,-5 0-82 0 0,0 0 0 0 0,0-1 0 0 0,1 0 0 0 0,-1 0 0 0 0,0-1 0 0 0,-1 1 0 0 0,10-7 0 0 0,0-2-178 0 0,0-1 0 0 0,-1-1 1 0 0,-1 0-1 0 0,13-17 0 0 0,-22 26 190 0 0,74-100 0 0 0,-74 95 0 0 0,-3 9 0 0 0,0 0 0 0 0,0 0 0 0 0,0 0 0 0 0,0 0 0 0 0,0 0 0 0 0,0 0 0 0 0,0 0 0 0 0,0 0 0 0 0,0-1 0 0 0,-1 1 0 0 0,1 0 0 0 0,0 0 0 0 0,0 0 0 0 0,0 0 0 0 0,0 0 0 0 0,0 0 0 0 0,0 0 0 0 0,0 0 0 0 0,-1 0 0 0 0,1 0 0 0 0,0 0 0 0 0,0 0 0 0 0,0 0 0 0 0,0 0 0 0 0,0 0 0 0 0,0 0 0 0 0,-1 0 0 0 0,1 0 0 0 0,0 0 0 0 0,0 0 0 0 0,0 0 0 0 0,0 0 0 0 0,0 0 0 0 0,0 0 0 0 0,-1 0 0 0 0,1 0 0 0 0,0 0 0 0 0,0 1 0 0 0,-5 3 0 0 0,5-2 0 0 0,-1 0 0 0 0,0 0 0 0 0,1 0 0 0 0,-1-1 0 0 0,1 1 0 0 0,0 0 0 0 0,0 0 0 0 0,0 0 0 0 0,0 0 0 0 0,0 4 0 0 0,4 6 0 0 0,0-9 0 0 0,-3-2 0 0 0,2 1 0 0 0,1 1 0 0 0,-1-1 0 0 0,0 0 0 0 0,0 0 0 0 0,1 0 0 0 0,0 0 0 0 0,-1 0 0 0 0,1-1 0 0 0,0 0 0 0 0,0 0 0 0 0,-1 0 0 0 0,9 1 0 0 0,4 0 0 0 0,30-2 0 0 0,-24-1 0 0 0,-1 1 0 0 0,0-1 0 0 0,1 0 0 0 0,-2-2 0 0 0,1-1 0 0 0,0 0 0 0 0,-1-2 0 0 0,37-14 0 0 0,-49 16 0 0 0,-1-1 0 0 0,0 1 0 0 0,10-10 0 0 0,-8 6 0 0 0,-3 2 0 0 0,-5 6 0 0 0,-1 0 0 0 0,0-1 0 0 0,0 1 0 0 0,0 0 0 0 0,0 0 0 0 0,0 0 0 0 0,1-1 0 0 0,-1 1 0 0 0,0 0 0 0 0,0 0 0 0 0,0-1 0 0 0,0 1 0 0 0,0 0 0 0 0,0 0 0 0 0,0 0 0 0 0,0-1 0 0 0,0 1 0 0 0,0 0 0 0 0,0 0 0 0 0,0-1 0 0 0,0 1 0 0 0,0 0 0 0 0,0 0 0 0 0,0-1 0 0 0,0 1 0 0 0,0 0 0 0 0,0 0 0 0 0,0-1 0 0 0,0 1 0 0 0,0 0 0 0 0,-1 0 0 0 0,1 0 0 0 0,0-1 0 0 0,0 1 0 0 0,0 0 0 0 0,0 0 0 0 0,0 0 0 0 0,-1 0 0 0 0,1-1 0 0 0,0 1 0 0 0,0 0 0 0 0,0 0 0 0 0,-1 0 0 0 0,1 0 0 0 0,0 0 0 0 0,0 0 0 0 0,-1-1 0 0 0,1 1 0 0 0,0 0 0 0 0,0 0 0 0 0,0 0 0 0 0,-1 0 0 0 0,1 0 0 0 0,0 0 0 0 0,0 0 0 0 0,-1 0 0 0 0,1 0 0 0 0,0 0 0 0 0,-1 0 0 0 0,-7-1 0 0 0,1 0 0 0 0,-1 1 0 0 0,0 0 0 0 0,0 0 0 0 0,0 0 0 0 0,1 1 0 0 0,-11 2 0 0 0,-53 17 0 0 0,57-14 282 0 0,0 0 1 0 0,1 1-1 0 0,0 0 0 0 0,1 1 0 0 0,-1 0 1 0 0,-12 12-1 0 0,2 6-330 0 0,22-24-289 0 0,-1 3-501 0 0,1-5 824 0 0,1 0-1 0 0,0 1 1 0 0,0-1-1 0 0,0 0 1 0 0,0 0-1 0 0,0 0 1 0 0,0 0-1 0 0,0 1 1 0 0,0-1 0 0 0,0 0-1 0 0,0 0 1 0 0,0 0-1 0 0,0 1 1 0 0,0-1-1 0 0,0 0 1 0 0,0 0-1 0 0,0 1 1 0 0,0-1-1 0 0,0 0 1 0 0,0 0 0 0 0,0 0-1 0 0,0 1 1 0 0,0-1-1 0 0,0 0 1 0 0,0 0-1 0 0,0 0 1 0 0,0 1-1 0 0,0-1 1 0 0,1 0-1 0 0,-1 0 1 0 0,0 0 0 0 0,0 0-1 0 0,0 0 1 0 0,0 1-1 0 0,0-1 1 0 0,1 0-1 0 0,-1 0 1 0 0,0 0-1 0 0,0 0 1 0 0,0 0 0 0 0,1 0-1 0 0,-1 0 1 0 0,0 1-1 0 0,0-1 1 0 0,0 0-1 0 0,1 0 1 0 0,-1 0-1 0 0,0 0 1 0 0,0 0-1 0 0,1 0 1 0 0,9 4 12 0 0,0 0 0 0 0,0-1 0 0 0,0 0 0 0 0,1-1 0 0 0,-1 0-1 0 0,22 2 1 0 0,-22-4 1 0 0,7 2 1 0 0,1 0 0 0 0,-1 1 0 0 0,1 1 0 0 0,-1 1 0 0 0,23 9 0 0 0,-34-12 0 0 0,-1 1 0 0 0,0 0 0 0 0,0 0 0 0 0,-1 0 0 0 0,1 0 0 0 0,0 1 0 0 0,-1 0 0 0 0,0 0 0 0 0,0 0 0 0 0,0 0 0 0 0,-1 1 0 0 0,1-1 0 0 0,-1 1 0 0 0,0 0 0 0 0,-1 0 0 0 0,1 0 0 0 0,-1 0 0 0 0,0 1 0 0 0,0-1 0 0 0,2 11 0 0 0,-2-1 0 0 0,-1-1 0 0 0,0 1 0 0 0,-1 0 0 0 0,-1 0 0 0 0,0-1 0 0 0,-1 1 0 0 0,-1-1 0 0 0,0 1 0 0 0,-7 20 0 0 0,-8 13 0 0 0,-32 61 0 0 0,45-99 0 0 0,-9 18 332 0 0,-1 0 0 0 0,-37 49 0 0 0,42-64-207 0 0,-1-1-1 0 0,0 0 1 0 0,-1-1-1 0 0,0 0 1 0 0,0-1-1 0 0,-1-1 1 0 0,-24 14-1 0 0,33-21-124 0 0,1 0 0 0 0,-1-1 0 0 0,0 1 0 0 0,1-1 0 0 0,-1 0 0 0 0,0 0 0 0 0,0 0 0 0 0,0 0 0 0 0,0-1 0 0 0,0 1 0 0 0,0-1 0 0 0,-7-1 0 0 0,7 0 0 0 0,1 0 0 0 0,0 0 0 0 0,0 0 0 0 0,0 0 0 0 0,0 0 0 0 0,0-1 0 0 0,0 0 0 0 0,0 1 0 0 0,0-1 0 0 0,1 0 0 0 0,-1 0 0 0 0,1-1 0 0 0,-1 1 0 0 0,1 0 0 0 0,-4-6 0 0 0,0-1 0 0 0,1-1 0 0 0,-1 1 0 0 0,2-1 0 0 0,-1 0 0 0 0,1 0 0 0 0,1 0 0 0 0,0-1 0 0 0,-3-17 0 0 0,4 10 0 0 0,0 0 0 0 0,1-1 0 0 0,1 1 0 0 0,2-26 0 0 0,1 28-191 0 0,0 1-1 0 0,0 0 1 0 0,2 0-1 0 0,-1 1 1 0 0,2-1 0 0 0,0 1-1 0 0,1 0 1 0 0,0 0-1 0 0,1 1 1 0 0,1 0-1 0 0,15-18 1 0 0,-6 11-309 0 0,1 1-1 0 0,1 1 1 0 0,1 0-1 0 0,1 1 1 0 0,40-23-1 0 0,43-16-4447 0 0,210-79 0 0 0,-302 130 4478 0 0,94-33 2123 0 0,-86 32 398 0 0,0 0-1 0 0,1 2 1 0 0,22-2-1 0 0,-43 6-2021 0 0,0-1-1 0 0,0 1 1 0 0,-1 0-1 0 0,1 0 0 0 0,0 0 1 0 0,-1 0-1 0 0,1 1 0 0 0,0-1 1 0 0,0 0-1 0 0,-1 0 0 0 0,1 0 1 0 0,0 0-1 0 0,-1 1 0 0 0,1-1 1 0 0,0 0-1 0 0,-1 1 1 0 0,1-1-1 0 0,0 1 0 0 0,-1-1 1 0 0,1 0-1 0 0,-1 1 0 0 0,1-1 1 0 0,-1 1-1 0 0,1 0 0 0 0,-1-1 1 0 0,1 1-1 0 0,0 1 78 0 0,-1-1 0 0 0,1 1 1 0 0,-1 0-1 0 0,0-1 0 0 0,1 1 0 0 0,-1-1 0 0 0,0 1 0 0 0,0-1 0 0 0,0 1 0 0 0,0 0 1 0 0,-1 2-1 0 0,0 3 238 0 0,-1 1 1 0 0,0-1 0 0 0,0 0-1 0 0,-4 8 1 0 0,-13 26 671 0 0,-31 46 0 0 0,41-72-998 0 0,5-8-216 0 0,-1 1 0 0 0,0-1 0 0 0,0 0 0 0 0,-1 0 0 0 0,1 0 0 0 0,-13 9 0 0 0,13-11-283 0 0,4-4 305 0 0,1 0 1 0 0,-1-1-1 0 0,1 1 1 0 0,-1 0 0 0 0,0-1-1 0 0,1 1 1 0 0,-1 0 0 0 0,0-1-1 0 0,0 1 1 0 0,1-1 0 0 0,-1 1-1 0 0,0-1 1 0 0,0 0 0 0 0,0 1-1 0 0,0-1 1 0 0,0 0 0 0 0,1 0-1 0 0,-1 1 1 0 0,0-1-1 0 0,0 0 1 0 0,0 0 0 0 0,0 0-1 0 0,0 0 1 0 0,-2 0 0 0 0,-3-3-1360 0 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4:42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19 107 26719 0 0,'2'0'2060'0'0,"-2"0"-2040"0"0,0 0-1 0 0,1 0 1 0 0,-1 0 0 0 0,0 1-1 0 0,0-1 1 0 0,1 0 0 0 0,-1 0-1 0 0,0-1 1 0 0,1 1 0 0 0,-1 0-1 0 0,0 0 1 0 0,0 0 0 0 0,1 0 0 0 0,-1 0-1 0 0,0 0 1 0 0,1 0 0 0 0,-1 0-1 0 0,0 0 1 0 0,0-1 0 0 0,0 1-1 0 0,1 0 1 0 0,-1 0 0 0 0,0 0-1 0 0,0-1 1 0 0,1 1 0 0 0,-1 0-1 0 0,0 0 1 0 0,0-1 0 0 0,0 1-1 0 0,0 0 1 0 0,1 0 0 0 0,-1-1-1 0 0,0 1 1 0 0,0 0 0 0 0,0 0-1 0 0,0-1 1 0 0,0 1 0 0 0,0 0-1 0 0,0-1 1 0 0,-1-17 317 0 0,1 16-244 0 0,0 0-1 0 0,-1-1 0 0 0,1 1 1 0 0,0 0-1 0 0,0 0 0 0 0,0-1 0 0 0,0 1 1 0 0,1 0-1 0 0,-1-1 0 0 0,1 1 0 0 0,-1 0 1 0 0,2-3-1 0 0,2 1 11 0 0,-1-1 1 0 0,1 1-1 0 0,1-1 0 0 0,4-3 0 0 0,6-5-11 0 0,-15 13-98 0 0,1 0 1 0 0,-1 0-1 0 0,0-1 0 0 0,0 1 1 0 0,0 0-1 0 0,0 0 0 0 0,1 0 1 0 0,-1 0-1 0 0,0 0 1 0 0,0 0-1 0 0,0-1 0 0 0,0 1 1 0 0,0 0-1 0 0,0 0 0 0 0,0 0 1 0 0,0 0-1 0 0,1-1 0 0 0,-1 1 1 0 0,0 0-1 0 0,0 0 0 0 0,0 0 1 0 0,0-1-1 0 0,0 1 1 0 0,0 0-1 0 0,0 0 0 0 0,0 0 1 0 0,0-1-1 0 0,0 1 0 0 0,0 0 1 0 0,0 0-1 0 0,0 0 0 0 0,0 0 1 0 0,0-1-1 0 0,-1 1 0 0 0,1 0 1 0 0,0 0-1 0 0,0 0 0 0 0,0 0 1 0 0,0-1-1 0 0,0 1 1 0 0,0 0-1 0 0,0 0 0 0 0,0 0 1 0 0,-1 0-1 0 0,1 0 0 0 0,0-1 1 0 0,0 1-1 0 0,0 0 0 0 0,0 0 1 0 0,-1 0-1 0 0,1 0 0 0 0,0 0 1 0 0,0 0-1 0 0,0 0 0 0 0,0 0 1 0 0,-1 0-1 0 0,1 0 1 0 0,0 0-1 0 0,0 0 0 0 0,0 0 1 0 0,-1 0-1 0 0,1 0 0 0 0,0 0 1 0 0,0 0-1 0 0,0 0 0 0 0,0 0 1 0 0,-1 0-1 0 0,1 0 0 0 0,-11 0-1277 0 0,-17-1-2655 0 0,0-2 1893 0 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4:45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275 126 15663 0 0,'-18'-12'356'0'0,"17"12"-316"0"0,1-1 0 0 0,0 0 0 0 0,-1 1 1 0 0,1-1-1 0 0,0 1 0 0 0,0-1 0 0 0,-1 0 0 0 0,1 1 0 0 0,0-1 0 0 0,0 1 0 0 0,0-1 0 0 0,0 0 0 0 0,0 1 0 0 0,0-1 0 0 0,0 0 0 0 0,0 1 0 0 0,0-1 0 0 0,0 0 1 0 0,0 1-1 0 0,0-1 0 0 0,0 0 0 0 0,0 1 0 0 0,1-1 0 0 0,-1 1 0 0 0,0-1 0 0 0,1 0 0 0 0,0-1 94 0 0,0-2-36 0 0,0 3-84 0 0,-1 0 1 0 0,0 0-1 0 0,1 0 0 0 0,-1 0 1 0 0,0 0-1 0 0,0 0 0 0 0,0 0 1 0 0,0-1-1 0 0,0 1 1 0 0,0 0-1 0 0,0 0 0 0 0,0 0 1 0 0,0 0-1 0 0,0 0 0 0 0,-1 0 1 0 0,1 0-1 0 0,-1-1 0 0 0,1 0 615 0 0,0-1-1 0 0,-1 1 0 0 0,1 0 1 0 0,0 0-1 0 0,1 0 0 0 0,-1 0 1 0 0,0 0-1 0 0,1-3 0 0 0,1-8 1076 0 0,-2 11-1259 0 0,1 13-201 0 0,-4 8 246 0 0,0 1 0 0 0,-2-2 0 0 0,-11 31 0 0 0,-83 172-474 0 0,88-201-16 0 0,-82 146 0 0 0,76-126 0 0 0,12-33 0 0 0,1-8 0 0 0,2-3 0 0 0,1 2 0 0 0,0 0 0 0 0,1 0 0 0 0,-1-1 0 0 0,1 1 0 0 0,-1-1 0 0 0,1 1 0 0 0,0 0 0 0 0,0-1 0 0 0,0 1 0 0 0,0-1 0 0 0,1 1 0 0 0,-1 0 0 0 0,0-1 0 0 0,1 1 0 0 0,1-3 0 0 0,15-38 0 0 0,-13 35 0 0 0,23-48 0 0 0,19-49 0 0 0,-42 94 0 0 0,-4 10 0 0 0,0 1 0 0 0,0 0 0 0 0,1 0 0 0 0,-1-1 0 0 0,0 1 0 0 0,0 0 0 0 0,0-1 0 0 0,0 1 0 0 0,0 0 0 0 0,0 0 0 0 0,0-1 0 0 0,0 1 0 0 0,0 0 0 0 0,0-1 0 0 0,0 1 0 0 0,0 0 0 0 0,0-1 0 0 0,0 1 0 0 0,0 0 0 0 0,0-1 0 0 0,0 1 0 0 0,0 0 0 0 0,0 0 0 0 0,-1-1 0 0 0,1 1 0 0 0,0 0 0 0 0,0-1 0 0 0,0 1 0 0 0,0 0 0 0 0,-1 0 0 0 0,1-1 0 0 0,0 1 0 0 0,0 0 0 0 0,-1 0 0 0 0,1 0 0 0 0,0-1 0 0 0,0 1 0 0 0,-1 0 0 0 0,-4 1 0 0 0,1 0 0 0 0,0-1 0 0 0,0 1 0 0 0,1 0 0 0 0,-1 1 0 0 0,0-1 0 0 0,1 1 0 0 0,-1 0 0 0 0,1-1 0 0 0,-1 2 0 0 0,1-1 0 0 0,0 0 0 0 0,0 1 0 0 0,0-1 0 0 0,0 1 0 0 0,0 0 0 0 0,1 0 0 0 0,-1 0 0 0 0,-2 4 0 0 0,3-4 0 0 0,0 0 0 0 0,1 0 0 0 0,-1 0 0 0 0,0 1 0 0 0,1-1 0 0 0,0 1 0 0 0,0-1 0 0 0,0 1 0 0 0,0-1 0 0 0,0 1 0 0 0,1-1 0 0 0,-1 1 0 0 0,1 0 0 0 0,0-1 0 0 0,0 1 0 0 0,1 0 0 0 0,-1-1 0 0 0,1 1 0 0 0,1 5 0 0 0,3 0 0 0 0,4-3 0 0 0,-3-5 0 0 0,0 1 0 0 0,0-1 0 0 0,0-1 0 0 0,0 1 0 0 0,1-1 0 0 0,-1 0 0 0 0,0 0 0 0 0,1-1 0 0 0,-1 0 0 0 0,0 0 0 0 0,9-3 0 0 0,18-1 0 0 0,-19 3 186 0 0,0 0 0 0 0,0 0 1 0 0,1-2-1 0 0,-2 1 0 0 0,1-2 0 0 0,0 0 0 0 0,-1 0 1 0 0,0-2-1 0 0,-1 1 0 0 0,21-15 0 0 0,-7 3-186 0 0,-14 12 0 0 0,-12 6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0,0 0 0 0 0,1 1 0 0 0,-1-1 0 0 0,0 0 0 0 0,0 0 0 0 0,0 0 0 0 0,0 0 0 0 0,0 0 0 0 0,0 0 0 0 0,0 0 0 0 0,0 0 0 0 0,0 0 0 0 0,-54 81 0 0 0,53-78 0 0 0,0-1 0 0 0,0 1 0 0 0,0-1 0 0 0,0 1 0 0 0,0-1 0 0 0,1 1 0 0 0,-1 0 0 0 0,1-1 0 0 0,-1 1 0 0 0,1 0 0 0 0,0 4 0 0 0,1-2 0 0 0,-1 1 0 0 0,1-1 0 0 0,0 0 0 0 0,0 0 0 0 0,2 6 0 0 0,-2-7 0 0 0,1-1 0 0 0,0 1 0 0 0,0-1 0 0 0,0 1 0 0 0,0-1 0 0 0,0 1 0 0 0,1-1 0 0 0,0 0 0 0 0,0 0 0 0 0,-1-1 0 0 0,2 1 0 0 0,-1 0 0 0 0,6 3 0 0 0,-3-3 0 0 0,0 0 0 0 0,0-1 0 0 0,0 1 0 0 0,0-1 0 0 0,1 0 0 0 0,-1-1 0 0 0,13 2 0 0 0,-7-2 0 0 0,0-1 0 0 0,0 0 0 0 0,0-1 0 0 0,0 0 0 0 0,0-1 0 0 0,0 0 0 0 0,0-1 0 0 0,-1 0 0 0 0,12-6 0 0 0,-2-1 0 0 0,0-1 0 0 0,-1-1 0 0 0,0 0 0 0 0,-1-2 0 0 0,0-1 0 0 0,-1 0 0 0 0,-1-1 0 0 0,28-34 0 0 0,-19 16 0 0 0,-2 0 0 0 0,-1-1 0 0 0,-2-1 0 0 0,18-44 0 0 0,-33 65 0 0 0,0-2 0 0 0,0 1 0 0 0,-2 0 0 0 0,0-1 0 0 0,-1 0 0 0 0,-1 0 0 0 0,0 0 0 0 0,-2-30 0 0 0,0 46 0 0 0,0 1 0 0 0,0-1 0 0 0,0 0 0 0 0,0 1 0 0 0,0-1 0 0 0,0 0 0 0 0,-1 1 0 0 0,1-1 0 0 0,0 0 0 0 0,-1 1 0 0 0,1-1 0 0 0,0 0 0 0 0,-1 1 0 0 0,1-1 0 0 0,-1 1 0 0 0,1-1 0 0 0,-1 1 0 0 0,1-1 0 0 0,-1 1 0 0 0,1-1 0 0 0,-1 1 0 0 0,1 0 0 0 0,-1-1 0 0 0,0 1 0 0 0,1 0 0 0 0,-1-1 0 0 0,0 1 0 0 0,1 0 0 0 0,-1 0 0 0 0,0 0 0 0 0,1-1 0 0 0,-1 1 0 0 0,0 0 0 0 0,1 0 0 0 0,-1 0 0 0 0,0 0 0 0 0,0 0 0 0 0,1 0 0 0 0,-2 1 0 0 0,1-1 0 0 0,0 0 0 0 0,-1 0 0 0 0,1 0 0 0 0,0 0 0 0 0,-1 1 0 0 0,1-1 0 0 0,0 1 0 0 0,-1-1 0 0 0,1 1 0 0 0,0-1 0 0 0,0 1 0 0 0,0-1 0 0 0,-1 1 0 0 0,1 0 0 0 0,0 0 0 0 0,0 0 0 0 0,0 0 0 0 0,0 0 0 0 0,-1 2 0 0 0,-16 23 0 0 0,14-19 0 0 0,-26 41 0 0 0,3 3 0 0 0,2 0 0 0 0,-31 90 0 0 0,30-37 0 0 0,23-89 0 0 0,1 0 0 0 0,1 0 0 0 0,0 0 0 0 0,1 0 0 0 0,2 16 0 0 0,-2-27 0 0 0,1-1 0 0 0,0 1 0 0 0,-1-1 0 0 0,1 1 0 0 0,1-1 0 0 0,-1 0 0 0 0,0 1 0 0 0,1-1 0 0 0,0 0 0 0 0,-1 0 0 0 0,1 0 0 0 0,0 0 0 0 0,4 4 0 0 0,-4-6 0 0 0,0 1 0 0 0,0-1 0 0 0,0 1 0 0 0,1-1 0 0 0,-1 0 0 0 0,0 0 0 0 0,1 0 0 0 0,-1 0 0 0 0,1 0 0 0 0,-1 0 0 0 0,1-1 0 0 0,0 1 0 0 0,-1-1 0 0 0,1 0 0 0 0,-1 1 0 0 0,1-1 0 0 0,0 0 0 0 0,-1-1 0 0 0,4 0 0 0 0,11-1 0 0 0,-3 1 0 0 0,0-1 0 0 0,0-1 0 0 0,0 0 0 0 0,25-9 0 0 0,-20 3 0 0 0,0 1 0 0 0,0-2 0 0 0,-1-1 0 0 0,0 0 0 0 0,0-1 0 0 0,16-16 0 0 0,-17 12 0 0 0,-2 0 0 0 0,0-1 0 0 0,0 0 0 0 0,20-34 0 0 0,-33 48 0 0 0,-1-1 0 0 0,1 0 0 0 0,0 0 0 0 0,-1 0 0 0 0,0-1 0 0 0,0 1 0 0 0,0-8 0 0 0,0 12 0 0 0,-1-1 0 0 0,0 1 0 0 0,0 0 0 0 0,0 0 0 0 0,0-1 0 0 0,0 1 0 0 0,0 0 0 0 0,0-1 0 0 0,0 1 0 0 0,0 0 0 0 0,0 0 0 0 0,0-1 0 0 0,0 1 0 0 0,0 0 0 0 0,0-1 0 0 0,0 1 0 0 0,0 0 0 0 0,0 0 0 0 0,-1-1 0 0 0,1 1 0 0 0,0 0 0 0 0,0 0 0 0 0,0-1 0 0 0,0 1 0 0 0,0 0 0 0 0,-1 0 0 0 0,1-1 0 0 0,0 1 0 0 0,0 0 0 0 0,0 0 0 0 0,-1 0 0 0 0,1 0 0 0 0,0-1 0 0 0,0 1 0 0 0,-1 0 0 0 0,1 0 0 0 0,0 0 0 0 0,0 0 0 0 0,-1 0 0 0 0,1 0 0 0 0,0 0 0 0 0,-1 0 0 0 0,1-1 0 0 0,0 1 0 0 0,0 0 0 0 0,-1 0 0 0 0,1 0 0 0 0,0 0 0 0 0,-1 1 0 0 0,1-1 0 0 0,0 0 0 0 0,0 0 0 0 0,-1 0 0 0 0,1 0 0 0 0,0 0 0 0 0,-1 0 0 0 0,1 0 0 0 0,0 1 0 0 0,-5 0 0 0 0,1 0 0 0 0,0 1 0 0 0,0-1 0 0 0,-1 1 0 0 0,1 0 0 0 0,0 1 0 0 0,1-1 0 0 0,-1 0 0 0 0,0 1 0 0 0,1 0 0 0 0,-6 6 0 0 0,2-2 0 0 0,0 2 0 0 0,0-1 0 0 0,-11 17 0 0 0,15-17 0 0 0,0 0 0 0 0,1-1 0 0 0,-1 1 0 0 0,2 0 0 0 0,-1 0 0 0 0,1 0 0 0 0,0 1 0 0 0,0-1 0 0 0,1 0 0 0 0,0 0 0 0 0,1 0 0 0 0,0 1 0 0 0,3 10 0 0 0,-4-17 0 0 0,1 1 0 0 0,0-1 0 0 0,0 1 0 0 0,0-1 0 0 0,0 0 0 0 0,0 0 0 0 0,0 1 0 0 0,1-1 0 0 0,-1 0 0 0 0,1 0 0 0 0,0 0 0 0 0,-1-1 0 0 0,1 1 0 0 0,0 0 0 0 0,0-1 0 0 0,4 3 0 0 0,-3-2 0 0 0,1 0 0 0 0,-1-1 0 0 0,1 0 0 0 0,0 0 0 0 0,-1 0 0 0 0,1 0 0 0 0,0-1 0 0 0,-1 1 0 0 0,1-1 0 0 0,7 0 0 0 0,8-1 0 0 0,32-6 0 0 0,-43 6 0 0 0,0-2 0 0 0,0 1 0 0 0,0-1 0 0 0,0 0 0 0 0,0-1 0 0 0,10-6 0 0 0,-15 8 0 0 0,13-7 0 0 0,0-2 0 0 0,0 0 0 0 0,-1 0 0 0 0,-1-2 0 0 0,14-14 0 0 0,45-61 0 0 0,-73 88 0 0 0,0 0 0 0 0,0 1 0 0 0,0-1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0,-2 9 0 0 0,-6 13 0 0 0,-64 159 0 0 0,-10 21 0 0 0,-16-9 0 0 0,86-174 0 0 0,-1-1 0 0 0,-21 24 0 0 0,29-39 0 0 0,4-9 0 0 0,2-7 0 0 0,7-19 0 0 0,0 0 0 0 0,17-37 0 0 0,33-60 0 0 0,-17 41 0 0 0,38-80 0 0 0,-62 137 0 0 0,2 0 0 0 0,1 1 0 0 0,28-32 0 0 0,-37 50 0 0 0,0 0 0 0 0,23-17 0 0 0,-28 24 0 0 0,1 1 0 0 0,0-1 0 0 0,0 2 0 0 0,0-1 0 0 0,0 1 0 0 0,0 0 0 0 0,13-3 0 0 0,-6 3 0 0 0,0-1 0 0 0,1 2 0 0 0,18-3 0 0 0,-30 5 0 0 0,1 0 0 0 0,-1 0 0 0 0,0 0 0 0 0,1 0 0 0 0,-1 1 0 0 0,0-1 0 0 0,0 1 0 0 0,0 0 0 0 0,1 0 0 0 0,-1 0 0 0 0,0 0 0 0 0,0 0 0 0 0,0 1 0 0 0,0 0 0 0 0,5 3 0 0 0,-7-3 11 0 0,0-1 1 0 0,1 1-1 0 0,-1-1 0 0 0,0 1 1 0 0,0 0-1 0 0,0 0 0 0 0,0-1 1 0 0,0 1-1 0 0,-1 0 0 0 0,1 0 1 0 0,0 0-1 0 0,-1 0 0 0 0,1 0 1 0 0,-1 0-1 0 0,0 0 0 0 0,0 0 0 0 0,0 0 1 0 0,0 4-1 0 0,-1 3 140 0 0,0 1-1 0 0,-6 16 1 0 0,2-2 113 0 0,3-13-178 0 0,-1 0 0 0 0,0-1 0 0 0,0 0-1 0 0,-1 1 1 0 0,-1-1 0 0 0,0 0 0 0 0,0-1 0 0 0,-1 1 0 0 0,0-1 0 0 0,0 0 0 0 0,-1-1 0 0 0,-11 11 0 0 0,13-15-86 0 0,-1 0 0 0 0,0 0 0 0 0,-1 0 0 0 0,-10 4 0 0 0,-9 5 0 0 0,18-8-750 0 0,0-1 0 0 0,-1 1-1 0 0,-17 5 1 0 0,24-9 579 0 0,0 0 0 0 0,0-1 0 0 0,-1 1 0 0 0,1-1 0 0 0,0 1 0 0 0,-1-1 0 0 0,1 0 0 0 0,0 0 0 0 0,-1 0 0 0 0,1 0 0 0 0,0 0 0 0 0,-1-1-1 0 0,1 1 1 0 0,0-1 0 0 0,-1 1 0 0 0,1-1 0 0 0,0 0 0 0 0,0 0 0 0 0,0 0 0 0 0,0 0 0 0 0,-3-2 0 0 0,0-4-1361 0 0,3-1-4 0 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4:46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34 23039 0 0,'0'0'528'0'0,"1"0"69"0"0,2-1-332 0 0,-1 1-206 0 0,-1 0 0 0 0,0-1 0 0 0,0 1-1 0 0,0 0 1 0 0,0-1 0 0 0,0 1 0 0 0,0-1-1 0 0,1 0 1 0 0,-1 1 0 0 0,0-1 0 0 0,0 0-1 0 0,-1 1 1 0 0,1-1 0 0 0,0 0 0 0 0,0 0-1 0 0,0 0 1 0 0,0 0 0 0 0,0-2 0 0 0,0 3-32 0 0,-1 0 1 0 0,1-1-1 0 0,-1 1 1 0 0,1-1 0 0 0,-1 1-1 0 0,1-1 1 0 0,-1 1-1 0 0,0-1 1 0 0,1 0-1 0 0,-1 1 1 0 0,0-1-1 0 0,1 1 1 0 0,-1-1 0 0 0,0 0-1 0 0,0 1 1 0 0,1-1-1 0 0,-1 0 1 0 0,0 1-1 0 0,0-1 1 0 0,0 0-1 0 0,0 1 1 0 0,0-1 0 0 0,0-1-1 0 0,-1 2 40 0 0,1 0 1 0 0,0-1-1 0 0,-1 1 0 0 0,1 0 1 0 0,-1-1-1 0 0,1 1 0 0 0,-1 0 1 0 0,1 0-1 0 0,-1-1 0 0 0,1 1 0 0 0,-1 0 1 0 0,1 0-1 0 0,-1 0 0 0 0,1 0 1 0 0,-1 0-1 0 0,0 0 0 0 0,1 0 1 0 0,-1 0-1 0 0,1 0 0 0 0,-2 0 0 0 0,-3 0 342 0 0,1 1-1 0 0,-1 0 1 0 0,1 0 0 0 0,-8 2-1 0 0,-17 9-408 0 0,8-3 0 0 0,-37 21 0 0 0,39-18 0 0 0,2-3 0 0 0,1 2 0 0 0,0 0 0 0 0,1 0 0 0 0,-24 24 0 0 0,23-18 169 0 0,5-6 317 0 0,-15 21 0 0 0,24-29-446 0 0,0 0-1 0 0,0 0 0 0 0,0 1 1 0 0,0-1-1 0 0,1 0 0 0 0,-1 1 1 0 0,1 0-1 0 0,0-1 0 0 0,0 1 1 0 0,0 0-1 0 0,0 7 0 0 0,20-3-1431 0 0,-16-8 1379 0 0,1 0 0 0 0,-1 0 0 0 0,1 0 0 0 0,-1 0-1 0 0,0-1 1 0 0,1 1 0 0 0,-1-1 0 0 0,1 0 0 0 0,-1 0-1 0 0,5-2 1 0 0,15-4 394 0 0,-14 5-205 0 0,-1 0 0 0 0,1-1 0 0 0,-1 0 0 0 0,0 0-1 0 0,0-1 1 0 0,12-7 0 0 0,43-34-1201 0 0,31-32 2245 0 0,-89 73-1179 0 0,0 0 1 0 0,-1-1 0 0 0,8-9 0 0 0,-8 9-44 0 0,-9 14-184 0 0,0 0 1 0 0,1 0-1 0 0,0 0 0 0 0,0 1 1 0 0,-2 9-1 0 0,0-1-253 0 0,-14 30 0 0 0,19-45 246 0 0,0-1 0 0 0,1 1 0 0 0,-1-1 0 0 0,1 1-1 0 0,-1-1 1 0 0,1 1 0 0 0,0-1 0 0 0,0 1 0 0 0,0-1 0 0 0,0 1 0 0 0,0 0 0 0 0,0-1-1 0 0,1 1 1 0 0,0-1 0 0 0,-1 1 0 0 0,2 2 0 0 0,-1-3-116 0 0,-1-1 0 0 0,1 0 0 0 0,-1 0 0 0 0,1 0 1 0 0,-1 1-1 0 0,1-1 0 0 0,0 0 0 0 0,0 0 0 0 0,-1 0 0 0 0,1 0 0 0 0,0 0 1 0 0,0 0-1 0 0,0-1 0 0 0,0 1 0 0 0,0 0 0 0 0,0 0 0 0 0,0-1 0 0 0,0 1 0 0 0,0 0 1 0 0,1-1-1 0 0,-1 1 0 0 0,0-1 0 0 0,0 0 0 0 0,1 1 0 0 0,-1-1 0 0 0,0 0 0 0 0,0 0 1 0 0,1 0-1 0 0,-1 0 0 0 0,0 0 0 0 0,0 0 0 0 0,1 0 0 0 0,-1 0 0 0 0,0 0 0 0 0,2-1 1 0 0,10-6-6330 0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4:46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204 100 15663 0 0,'12'-17'104'0'0,"1"1"527"0"0,-2-1-1 0 0,16-30 1 0 0,-27 47-463 0 0,0-1 0 0 0,-1 1 0 0 0,1 0 0 0 0,-1 0 0 0 0,1-1 0 0 0,0 1 0 0 0,-1 0 0 0 0,1 0 0 0 0,-1 0 0 0 0,1 0-1 0 0,-1-1 1 0 0,1 1 0 0 0,-1 0 0 0 0,1 0 0 0 0,-1 0 0 0 0,1 0 0 0 0,-1 0 0 0 0,1 0 0 0 0,-1 0 0 0 0,-2 1 166 0 0,0 0 0 0 0,1-1-1 0 0,-1 1 1 0 0,1 0 0 0 0,-1 0 0 0 0,1 0 0 0 0,-1 1 0 0 0,1-1 0 0 0,0 0 0 0 0,-1 1 0 0 0,1 0-1 0 0,0-1 1 0 0,-2 4 0 0 0,-26 30 710 0 0,24-27-782 0 0,-13 17-33 0 0,2 1 1 0 0,-17 32-1 0 0,-22 60 965 0 0,53-112-1019 0 0,-11 30-23 0 0,2 0 0 0 0,1 1 0 0 0,-8 49 0 0 0,19-85-137 0 0,0-1 0 0 0,0 0-1 0 0,-1 1 1 0 0,1-1 0 0 0,0 1 0 0 0,0-1-1 0 0,0 1 1 0 0,0-1 0 0 0,0 1 0 0 0,0-1-1 0 0,0 1 1 0 0,1-1 0 0 0,-1 1 0 0 0,0-1 0 0 0,0 0-1 0 0,0 1 1 0 0,0-1 0 0 0,1 1 0 0 0,-1-1-1 0 0,0 0 1 0 0,0 1 0 0 0,1-1 0 0 0,-1 1-1 0 0,0-1 1 0 0,1 0 0 0 0,-1 1 0 0 0,0-1 0 0 0,1 0-1 0 0,-1 0 1 0 0,0 1 0 0 0,1-1 0 0 0,-1 0-1 0 0,1 0 1 0 0,-1 0 0 0 0,0 1 0 0 0,1-1-1 0 0,-1 0 1 0 0,1 0 0 0 0,-1 0 0 0 0,1 0 0 0 0,-1 0-1 0 0,1 0 1 0 0,-1 0 0 0 0,1 0 0 0 0,-1 0-1 0 0,0 0 1 0 0,1 0 0 0 0,-1 0 0 0 0,1 0-1 0 0,-1 0 1 0 0,1-1 0 0 0,-1 1 0 0 0,1 0-1 0 0,-1 0 1 0 0,1-1 0 0 0,0 1 89 0 0,3 0-64 0 0,1-1 1 0 0,-1 0 0 0 0,1 0 0 0 0,-1 0-1 0 0,0-1 1 0 0,0 0 0 0 0,1 0 0 0 0,-1 0-1 0 0,0 0 1 0 0,0 0 0 0 0,4-4-1 0 0,4-4 203 0 0,22-23 0 0 0,-3 2-100 0 0,10-10-143 0 0,-30 29 0 0 0,2-1 0 0 0,25-18 0 0 0,-23 16 0 0 0,-13 13 0 0 0,1-1 0 0 0,-1 1 0 0 0,0 0 0 0 0,1-1 0 0 0,-1 1 0 0 0,1 0 0 0 0,0 1 0 0 0,-1-1 0 0 0,1 0 0 0 0,0 1 0 0 0,0 0 0 0 0,0 0 0 0 0,0 0 0 0 0,6-2 0 0 0,-5 3 0 0 0,-4-1 0 0 0,1 1 0 0 0,0 0 0 0 0,0 0 0 0 0,0 0 0 0 0,0-1 0 0 0,0 1 0 0 0,0 0 0 0 0,0 0 0 0 0,-1 0 0 0 0,1 0 0 0 0,0 1 0 0 0,0-1 0 0 0,1 0 0 0 0,1 2 0 0 0,0-1 0 0 0,0 1 0 0 0,-1 0 0 0 0,1 0 0 0 0,0 0 0 0 0,1 3 0 0 0,-1-3 0 0 0,-1 0 0 0 0,1 0 0 0 0,-1 0 0 0 0,1 0 0 0 0,-1 0 0 0 0,1 0 0 0 0,6 2 0 0 0,1 1 0 0 0,11 13 0 0 0,32 36 0 0 0,-49-49 0 0 0,0 0 0 0 0,0 1 0 0 0,-1-1 0 0 0,3 7 0 0 0,-4-11 0 0 0,-2 1 0 0 0,1-1 0 0 0,0 1 0 0 0,0-1 0 0 0,0 1 0 0 0,-1 0 0 0 0,1-1 0 0 0,-1 1 0 0 0,1 0 0 0 0,-1-1 0 0 0,0 1 0 0 0,1 0 0 0 0,-1-1 0 0 0,0 1 0 0 0,0 0 0 0 0,0 0 0 0 0,-1 1 0 0 0,0 4 0 0 0,1 1 0 0 0,-1 0 0 0 0,0 0 0 0 0,0 0 0 0 0,-1 0 0 0 0,0 0 0 0 0,-4 10 0 0 0,4-14 0 0 0,0 1 0 0 0,0-1 0 0 0,0 1 0 0 0,-1-1 0 0 0,0 0 0 0 0,1 0 0 0 0,-2 0 0 0 0,1 0 0 0 0,0 0 0 0 0,-1-1 0 0 0,-5 5 0 0 0,1-3 0 0 0,6-4-100 0 0,1 0-1 0 0,0-1 1 0 0,0 1-1 0 0,-1-1 1 0 0,1 1 0 0 0,0-1-1 0 0,-1 0 1 0 0,1 1 0 0 0,-1-1-1 0 0,1 0 1 0 0,0 0-1 0 0,-1 0 1 0 0,1 0 0 0 0,-1 0-1 0 0,1 0 1 0 0,0 0-1 0 0,-1 0 1 0 0,1-1 0 0 0,0 1-1 0 0,-1-1 1 0 0,-1 0 0 0 0,1 0-564 0 0,0-1 0 0 0,0 1 0 0 0,1-1 0 0 0,-1 1 0 0 0,0-1 1 0 0,1 0-1 0 0,-1 0 0 0 0,-1-3 0 0 0,1 2-951 0 0,-5-6-7819 0 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4:47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17 118 26719 0 0,'-2'-1'141'0'0,"1"-1"0"0"0,-1 0 0 0 0,1-1 0 0 0,-1 1 0 0 0,1 0 0 0 0,0 0 0 0 0,-1-1 1 0 0,1 1-1 0 0,1-1 0 0 0,-1 1 0 0 0,0-1 0 0 0,0 1 0 0 0,1-1 0 0 0,0 1 0 0 0,-1-1 0 0 0,1 1 0 0 0,0-1 0 0 0,0 0 0 0 0,0 1 0 0 0,1-1 0 0 0,-1 1 0 0 0,1-1 0 0 0,1-4 0 0 0,-2 5 0 0 0,1 1-1 0 0,0 0 0 0 0,0-1 0 0 0,0 1 0 0 0,-1 0 1 0 0,1-1-1 0 0,1 1 0 0 0,-1 0 0 0 0,2-2 0 0 0,4-5 49 0 0,-5 4-172 0 0,-1 2-17 0 0,-1 1 0 0 0,1 0-1 0 0,0 0 1 0 0,0 0 0 0 0,0-1 0 0 0,0 1 0 0 0,0 0 0 0 0,0 0 0 0 0,0 0 0 0 0,0 0 0 0 0,0 1 0 0 0,0-1 0 0 0,2-1 0 0 0,10-10-133 0 0,-12 11-563 0 0,-2 8-1268 0 0,1-6 941 0 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4:51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0 575 11975 0 0,'0'0'267'0'0,"0"0"42"0"0,0 0 17 0 0,0 0-28 0 0,0 0-126 0 0,0 0 204 0 0,0 0 111 0 0,0 0 22 0 0,0 0 3 0 0,0 0 0 0 0,2 0 0 0 0,3 0-219 0 0,-1-1 0 0 0,1 0 0 0 0,-1 0 0 0 0,0 0 1 0 0,1 0-1 0 0,7-4 0 0 0,28-16 1591 0 0,-39 20-1814 0 0,9-5 339 0 0,-1-2 1 0 0,0 1 0 0 0,0-1-1 0 0,-1 0 1 0 0,0-1 0 0 0,0 0 0 0 0,7-12-1 0 0,19-21 501 0 0,-25 34-576 0 0,-1-2-1 0 0,-1 1 1 0 0,1-1-1 0 0,-2 0 1 0 0,1-1-1 0 0,-1 1 1 0 0,-1-1-1 0 0,8-23 1 0 0,-12 33-325 0 0,-1 0 0 0 0,1 0 0 0 0,-1-1 1 0 0,0 1-1 0 0,0 0 0 0 0,1 0 0 0 0,-1-1 0 0 0,0 1 1 0 0,0 0-1 0 0,0-1 0 0 0,0 1 0 0 0,0 0 0 0 0,0-1 1 0 0,-1 1-1 0 0,1 0 0 0 0,0-1 0 0 0,-2-1 0 0 0,2 2-9 0 0,0 0 0 0 0,-1 1 0 0 0,1 0 0 0 0,0-1 0 0 0,0 1 0 0 0,-1-1 0 0 0,1 1 0 0 0,0 0 0 0 0,0-1 0 0 0,-1 1 0 0 0,1 0 0 0 0,-1-1 0 0 0,1 1 0 0 0,0 0 0 0 0,-1-1 0 0 0,1 1 0 0 0,-1 0 0 0 0,1 0 0 0 0,0 0 0 0 0,-1-1 0 0 0,1 1 0 0 0,-1 0 0 0 0,1 0 0 0 0,-1 0 0 0 0,1 0 0 0 0,-1 0 0 0 0,1 0 0 0 0,-1 0 0 0 0,1 0 0 0 0,-1 0 0 0 0,1 0 0 0 0,0 0 0 0 0,-1 0 0 0 0,1 0 0 0 0,-1 0 0 0 0,1 1 0 0 0,-1-1 0 0 0,1 0 0 0 0,-1 0 0 0 0,1 0 0 0 0,0 1 0 0 0,-1-1 0 0 0,0 1 0 0 0,-3 1 0 0 0,0-1 0 0 0,0 1 0 0 0,0 1 0 0 0,0-1 0 0 0,0 1 0 0 0,1-1 0 0 0,-1 1 0 0 0,1 0 0 0 0,0 1 0 0 0,-5 4 0 0 0,-1 5 0 0 0,-13 23 0 0 0,6-9 0 0 0,4-7 0 0 0,1-1 0 0 0,0 2 0 0 0,-10 30 0 0 0,18-43 0 0 0,0-1 0 0 0,1 1 0 0 0,0 1 0 0 0,1-1 0 0 0,0 0 0 0 0,0 0 0 0 0,1 0 0 0 0,-1 1 0 0 0,2-1 0 0 0,-1 0 0 0 0,2 1 0 0 0,2 13 0 0 0,-3-20 0 0 0,0 0 0 0 0,1 1 0 0 0,-1-1 0 0 0,0 0 0 0 0,1 0 0 0 0,-1 0 0 0 0,1-1 0 0 0,0 1 0 0 0,0 0 0 0 0,0 0 0 0 0,0-1 0 0 0,0 0 0 0 0,0 1 0 0 0,0-1 0 0 0,0 0 0 0 0,0 0 0 0 0,0 0 0 0 0,1 0 0 0 0,-1 0 0 0 0,1 0 0 0 0,-1-1 0 0 0,5 1 0 0 0,0 0 0 0 0,0 0 0 0 0,1-1 0 0 0,-1 0 0 0 0,1 0 0 0 0,-1 0 0 0 0,11-3 0 0 0,7-3 0 0 0,-1-1 0 0 0,0-1 0 0 0,32-16 0 0 0,64-41 0 0 0,-78 40 0 0 0,-2-2 0 0 0,0-2 0 0 0,-2-1 0 0 0,-1-2 0 0 0,-2-2 0 0 0,45-54 0 0 0,-71 76 0 0 0,19-23 0 0 0,36-60 0 0 0,-42 60 113 0 0,8-14 275 0 0,-27 44-340 0 0,-1 0 0 0 0,0 1-1 0 0,-1-1 1 0 0,1 0 0 0 0,-1 0 0 0 0,0 0-1 0 0,0 0 1 0 0,0-8 0 0 0,-1 12 461 0 0,-1 1-482 0 0,0 0-1 0 0,0 0 1 0 0,0 1-1 0 0,0-1 1 0 0,0 1 0 0 0,0-1-1 0 0,0 1 1 0 0,0-1-1 0 0,0 1 1 0 0,0-1-1 0 0,0 1 1 0 0,0 0 0 0 0,1 0-1 0 0,-2 1 1 0 0,-12 15 175 0 0,12-14-195 0 0,-51 82-7 0 0,20-30 0 0 0,-94 143 0 0 0,-25 61 0 0 0,147-249 0 0 0,-33 62 0 0 0,38-72 0 0 0,0 0 0 0 0,0 0 0 0 0,0 0 0 0 0,0 0 0 0 0,0 0 0 0 0,1 0 0 0 0,-1 0 0 0 0,0 0 0 0 0,0 0 0 0 0,0 0 0 0 0,0 0 0 0 0,0 0 0 0 0,0 0 0 0 0,0 0 0 0 0,0 0 0 0 0,0 0 0 0 0,1 0 0 0 0,-1 0 0 0 0,0 1 0 0 0,0-1 0 0 0,0 0 0 0 0,0 0 0 0 0,0 0 0 0 0,0 0 0 0 0,0 0 0 0 0,0 0 0 0 0,0 0 0 0 0,0 0 0 0 0,0 0 0 0 0,0 0 0 0 0,1 0 0 0 0,-1 0 0 0 0,0 1 0 0 0,0-1 0 0 0,0 0 0 0 0,0 0 0 0 0,0 0 0 0 0,0 0 0 0 0,0 0 0 0 0,0 0 0 0 0,0 0 0 0 0,0 0 0 0 0,0 0 0 0 0,0 1 0 0 0,0-1 0 0 0,0 0 0 0 0,0 0 0 0 0,0 0 0 0 0,0 0 0 0 0,0 0 0 0 0,0 0 0 0 0,9-6 0 0 0,-7 4 0 0 0,23-18 0 0 0,27-29 0 0 0,21-16 0 0 0,-44 42 0 0 0,108-79 0 0 0,-95 74 0 0 0,61-32 0 0 0,-96 58 0 0 0,-6 6 0 0 0,-7 7 0 0 0,6-11 0 0 0,-5 7 0 0 0,0 0 0 0 0,0-1 0 0 0,-1 0 0 0 0,-7 6 0 0 0,3-1 0 0 0,-5-1 0 0 0,12-8 0 0 0,-1 1 0 0 0,1-1 0 0 0,0 0 0 0 0,0 1 0 0 0,0 0 0 0 0,-4 5 0 0 0,-13 12 0 0 0,20-20 0 0 0,-1 1 0 0 0,0 0 0 0 0,1-1 0 0 0,-1 1 0 0 0,0 0 0 0 0,1 0 0 0 0,-1 0 0 0 0,1-1 0 0 0,-1 1 0 0 0,1 0 0 0 0,-1 0 0 0 0,1 0 0 0 0,0 0 0 0 0,0 0 0 0 0,-1 0 0 0 0,1 0 0 0 0,0 0 0 0 0,0 1 0 0 0,0 2 0 0 0,-29 114 0 0 0,27-109 0 0 0,0 0 0 0 0,1 0 0 0 0,0 0 0 0 0,1 0 0 0 0,0 0 0 0 0,0 0 0 0 0,1 0 0 0 0,2 12 0 0 0,0-11 0 0 0,-3-10 0 0 0,0 1 0 0 0,1-1 0 0 0,-1 1 0 0 0,0-1 0 0 0,0 1 0 0 0,0-1 0 0 0,0 0 0 0 0,0 1 0 0 0,1-1 0 0 0,-1 0 0 0 0,0 1 0 0 0,0-1 0 0 0,1 1 0 0 0,-1-1 0 0 0,0 0 0 0 0,1 0 0 0 0,-1 1 0 0 0,0-1 0 0 0,1 0 0 0 0,-1 0 0 0 0,1 1 0 0 0,-1-1 0 0 0,0 0 0 0 0,1 0 0 0 0,-1 0 0 0 0,1 1 0 0 0,-1-1 0 0 0,0 0 0 0 0,1 0 0 0 0,-1 0 0 0 0,1 0 0 0 0,-1 0 0 0 0,1 0 0 0 0,-1 0 0 0 0,1 0 0 0 0,-1 0 0 0 0,0 0 0 0 0,1 0 0 0 0,-1-1 0 0 0,1 1 0 0 0,0 0 0 0 0,-1 0 0 0 0,5-1 0 0 0,0 0 0 0 0,-1 0 0 0 0,1-1 0 0 0,0 1 0 0 0,-1-1 0 0 0,1 0 0 0 0,-1 0 0 0 0,1-1 0 0 0,-1 1 0 0 0,0-1 0 0 0,0 0 0 0 0,5-5 0 0 0,5-6 0 0 0,22-26 0 0 0,-34 38 0 0 0,78-103 0 0 0,30-33 0 0 0,-110 137 0 0 0,0 1 0 0 0,0 0 0 0 0,0-1 0 0 0,0 1 0 0 0,1 0 0 0 0,-1 0 0 0 0,0-1 0 0 0,0 1 0 0 0,0 0 0 0 0,1 0 0 0 0,-1-1 0 0 0,0 1 0 0 0,0 0 0 0 0,1 0 0 0 0,-1-1 0 0 0,0 1 0 0 0,1 0 0 0 0,-1 0 0 0 0,0 0 0 0 0,1 0 0 0 0,-1 0 0 0 0,0-1 0 0 0,1 1 0 0 0,-1 0 0 0 0,0 0 0 0 0,1 0 0 0 0,-1 0 0 0 0,0 0 0 0 0,1 0 0 0 0,-1 0 0 0 0,0 0 0 0 0,1 0 0 0 0,-1 0 0 0 0,0 0 0 0 0,1 1 0 0 0,-1-1 0 0 0,0 0 0 0 0,1 0 0 0 0,-1 0 0 0 0,0 0 0 0 0,1 0 0 0 0,-1 1 0 0 0,0-1 0 0 0,0 0 0 0 0,1 0 0 0 0,-1 1 0 0 0,0-1 0 0 0,0 0 0 0 0,1 0 0 0 0,-1 1 0 0 0,0-1 0 0 0,0 0 0 0 0,0 0 0 0 0,1 1 0 0 0,-1-1 0 0 0,5 5 0 0 0,-1 0 0 0 0,1 1 0 0 0,-1-1 0 0 0,0 1 0 0 0,0-1 0 0 0,4 11 0 0 0,15 40 0 0 0,-20-46 0 0 0,1 1 0 0 0,-1 0 0 0 0,-1 0 0 0 0,0 0 0 0 0,0 1 0 0 0,-1-1 0 0 0,0 1 0 0 0,-1-1 0 0 0,-2 15 0 0 0,1-20 0 0 0,-1 1 0 0 0,0-1 0 0 0,-1 0 0 0 0,1 0 0 0 0,-1 0 0 0 0,0-1 0 0 0,-1 1 0 0 0,-7 9 0 0 0,10-13 0 0 0,-1-1 0 0 0,1 0 0 0 0,-1 0 0 0 0,1 0 0 0 0,-1 0 0 0 0,1-1 0 0 0,-1 1 0 0 0,1 0 0 0 0,-1-1 0 0 0,-2 2 0 0 0,-11 4 0 0 0,14-5 0 0 0,0 0 0 0 0,-1-1 0 0 0,1 1 0 0 0,0-1 0 0 0,-1 1 0 0 0,1-1 0 0 0,0 1 0 0 0,-1-1 0 0 0,1 0 0 0 0,0 0 0 0 0,-1 0 0 0 0,1 0 0 0 0,-1 0 0 0 0,-1 0 0 0 0,3 0 0 0 0,-1 0 0 0 0,0 0 0 0 0,1 0 0 0 0,-1 0 0 0 0,0-1 0 0 0,1 1 0 0 0,-1 0 0 0 0,1 0 0 0 0,-1-1 0 0 0,0 1 0 0 0,1-1 0 0 0,-1 1 0 0 0,1 0 0 0 0,-1-1 0 0 0,1 1 0 0 0,-1-1 0 0 0,1 1 0 0 0,0-1 0 0 0,-1 1 0 0 0,1-1 0 0 0,-1 0 0 0 0,1 1 0 0 0,0-1 0 0 0,0 1 0 0 0,-1-1 0 0 0,1 0 0 0 0,0 1 0 0 0,0-1 0 0 0,0 0 0 0 0,0 1 0 0 0,-1-1 0 0 0,1 0 0 0 0,0 1 0 0 0,0-1 0 0 0,0 0 0 0 0,1 1 0 0 0,-1-1 0 0 0,0 0 0 0 0,0 1 0 0 0,0-1 0 0 0,1 0 0 0 0,-1 0 0 0 0,1-4 0 0 0,0 0 0 0 0,0 0 0 0 0,0 0 0 0 0,1 0 0 0 0,0 0 0 0 0,0 1 0 0 0,0-1 0 0 0,1 0 0 0 0,-1 1 0 0 0,7-7 0 0 0,3-5 0 0 0,20-18 0 0 0,-26 29 0 0 0,22-21 0 0 0,2 1 0 0 0,1 1 0 0 0,1 2 0 0 0,1 1 0 0 0,56-26 0 0 0,-77 41 0 0 0,0 1 0 0 0,1 0 0 0 0,-1 1 0 0 0,1 0 0 0 0,-1 1 0 0 0,26-3 0 0 0,-36 6 0 0 0,0 0 0 0 0,0 0 0 0 0,0 0 0 0 0,0 0 0 0 0,0 0 0 0 0,0 0 0 0 0,0 1 0 0 0,0-1 0 0 0,0 1 0 0 0,0-1 0 0 0,0 1 0 0 0,0 0 0 0 0,0 0 0 0 0,-1 0 0 0 0,1 0 0 0 0,0 0 0 0 0,-1 0 0 0 0,1 0 0 0 0,2 2 0 0 0,-3-1 0 0 0,0 0 0 0 0,1 0 0 0 0,-1 0 0 0 0,0 0 0 0 0,0 0 0 0 0,-1 0 0 0 0,1 1 0 0 0,0-1 0 0 0,-1 0 0 0 0,1 0 0 0 0,-1 1 0 0 0,0-1 0 0 0,0 0 0 0 0,0 4 0 0 0,-1 4 0 0 0,0 1 0 0 0,-1-1 0 0 0,0 1 0 0 0,-1-1 0 0 0,0 0 0 0 0,-5 10 0 0 0,-25 42 0 0 0,24-45 0 0 0,0 0 0 0 0,-11 27 0 0 0,19-40 0 0 0,0-1 0 0 0,-1 1 0 0 0,0 0 0 0 0,0-1 0 0 0,0 0 0 0 0,0 1 0 0 0,0-1 0 0 0,-1 0 0 0 0,0 0 0 0 0,1 0 0 0 0,-1-1 0 0 0,-6 5 0 0 0,0-3 0 0 0,3-1-133 0 0,5-3-7 0 0,0-1 0 0 0,0 1 0 0 0,0 0 0 0 0,0-1 0 0 0,1 1 0 0 0,-1-1 0 0 0,0 1 0 0 0,0-1 0 0 0,1 1 0 0 0,-1-1 0 0 0,0 1 0 0 0,1-1 0 0 0,-1 0 0 0 0,1 1 0 0 0,-1-1 0 0 0,1 0 0 0 0,-1 0 0 0 0,0-1 0 0 0,0-1-245 0 0,1-1 1 0 0,-1 1 0 0 0,1-1-1 0 0,0 0 1 0 0,0 1 0 0 0,1-1-1 0 0,-1 1 1 0 0,1-1 0 0 0,-1 1-1 0 0,1-1 1 0 0,0 1 0 0 0,3-7-1 0 0,-2 5-121 0 0,4-14-1030 0 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4:52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97 21191 0 0,'4'-1'480'0'0,"37"-10"1086"0"0,-1-1 0 0 0,62-28-1 0 0,-94 37-1055 0 0,-5 1-431 0 0,0 1 0 0 0,1-1-1 0 0,-1 0 1 0 0,0 0 0 0 0,0 0 0 0 0,0 0-1 0 0,0-1 1 0 0,0 1 0 0 0,3-4 0 0 0,-5 5 303 0 0,-1 1 114 0 0,0 0 15 0 0,-23-5 97 0 0,17 6-608 0 0,1 0 0 0 0,-1 1 0 0 0,1-1 0 0 0,-1 1 0 0 0,1 0 0 0 0,0 0 0 0 0,0 1 0 0 0,0 0 0 0 0,-8 5 0 0 0,-5 6 0 0 0,-17 16 0 0 0,26-22 0 0 0,3-3 0 0 0,1 0 0 0 0,-1 1 0 0 0,1 0 0 0 0,0 0 0 0 0,1 0 0 0 0,0 1 0 0 0,-4 7 0 0 0,6-12 0 0 0,1 1 0 0 0,0-1 0 0 0,0 1 0 0 0,1-1 0 0 0,-1 1 0 0 0,0-1 0 0 0,1 1 0 0 0,0 0 0 0 0,-1-1 0 0 0,1 1 0 0 0,0 0 0 0 0,0-1 0 0 0,1 1 0 0 0,-1 0 0 0 0,0-1 0 0 0,1 1 0 0 0,0 0 0 0 0,-1-1 0 0 0,1 1 0 0 0,0-1 0 0 0,1 1 0 0 0,-1-1 0 0 0,3 4 0 0 0,-1 1 0 0 0,-2-5 0 0 0,0 0 0 0 0,0 0 0 0 0,0 0 0 0 0,0 0 0 0 0,0 0 0 0 0,0 0 0 0 0,1 0 0 0 0,-1-1 0 0 0,4 4 0 0 0,36 38 0 0 0,-40-42 0 0 0,0 0 0 0 0,0 0 0 0 0,-1 0 0 0 0,1 0 0 0 0,0 0 0 0 0,0 0 0 0 0,-1 0 0 0 0,1 0 0 0 0,0 1 0 0 0,-1-1 0 0 0,1 0 0 0 0,-1 0 0 0 0,0 1 0 0 0,1-1 0 0 0,-1 0 0 0 0,0 1 0 0 0,0-1 0 0 0,0 0 0 0 0,0 1 0 0 0,0-1 0 0 0,0 0 0 0 0,0 2 0 0 0,-1 0 0 0 0,1-1 0 0 0,0 0 0 0 0,-1-1 0 0 0,1 1 0 0 0,-1 0 0 0 0,0-1 0 0 0,1 1 0 0 0,-1-1 0 0 0,0 0 0 0 0,0 1 0 0 0,0-1 0 0 0,0 1 0 0 0,0-1 0 0 0,0 0 0 0 0,0 0 0 0 0,0 0 0 0 0,-1 0 0 0 0,1 0 0 0 0,0 0 0 0 0,-1 0 0 0 0,1 0 0 0 0,-1 0 0 0 0,1 0 0 0 0,-1-1 0 0 0,1 1 0 0 0,-4 0 0 0 0,1 1 0 0 0,-7 3-141 0 0,0-1 0 0 0,0-1 0 0 0,-17 5 0 0 0,22-7 59 0 0,0-1 0 0 0,1 1 0 0 0,-1-1 0 0 0,0 0 0 0 0,0 0 0 0 0,1-1 0 0 0,-1 0 0 0 0,0 0 0 0 0,-7-2 0 0 0,12 3-25 0 0,1-1-1 0 0,-1 1 1 0 0,1 0 0 0 0,-1 0 0 0 0,1 0-1 0 0,-1-1 1 0 0,1 1 0 0 0,-1 0-1 0 0,1 0 1 0 0,0-1 0 0 0,-1 1-1 0 0,1 0 1 0 0,-1-1 0 0 0,1 1 0 0 0,0-1-1 0 0,-1 1 1 0 0,1 0 0 0 0,0-1-1 0 0,-1 1 1 0 0,1-1 0 0 0,0 1-1 0 0,0-1 1 0 0,0 1 0 0 0,-1-1 0 0 0,1 1-1 0 0,0-1 1 0 0,4-14-7396 0 0,2 4-209 0 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4:53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0 17503 0 0,'0'0'803'0'0,"0"0"-18"0"0,-1 1-501 0 0,-50 133 4371 0 0,-43 102-1686 0 0,88-223-2839 0 0,-82 171 363 0 0,-15-7-57 0 0,56-115 1153 0 0,51-65-1586 0 0,0-1-1 0 0,0 0 1 0 0,0 0 0 0 0,0 0-1 0 0,5-7 1 0 0,12-33-3 0 0,-7 16 0 0 0,25-40 0 0 0,-35 61 0 0 0,13-17 0 0 0,0 0 0 0 0,25-24 0 0 0,-42 48 0 0 0,0 0 0 0 0,0-1 0 0 0,0 1 0 0 0,0 0 0 0 0,0 0 0 0 0,1-1 0 0 0,-1 1 0 0 0,0 0 0 0 0,0 0 0 0 0,0 0 0 0 0,1 0 0 0 0,-1-1 0 0 0,0 1 0 0 0,0 0 0 0 0,1 0 0 0 0,-1 0 0 0 0,0 0 0 0 0,0 0 0 0 0,1 0 0 0 0,-1 0 0 0 0,0 0 0 0 0,1 0 0 0 0,-1 0 0 0 0,0 0 0 0 0,0 0 0 0 0,1 0 0 0 0,-1 0 0 0 0,0 0 0 0 0,0 0 0 0 0,1 0 0 0 0,-1 0 0 0 0,0 0 0 0 0,1 0 0 0 0,-1 0 0 0 0,0 0 0 0 0,0 0 0 0 0,1 1 0 0 0,-1-1 0 0 0,0 0 0 0 0,0 0 0 0 0,0 0 0 0 0,1 0 0 0 0,-1 1 0 0 0,0-1 0 0 0,0 0 0 0 0,0 0 0 0 0,0 1 0 0 0,1-1 0 0 0,-1 0 0 0 0,0 0 0 0 0,0 1 0 0 0,0-1 0 0 0,0 0 0 0 0,0 0 0 0 0,0 1 0 0 0,0-1 0 0 0,0 0 0 0 0,0 0 0 0 0,0 1 0 0 0,0-1 0 0 0,0 0 0 0 0,0 0 0 0 0,0 1 0 0 0,0-1 0 0 0,3 7 0 0 0,-1 0 0 0 0,1-1 0 0 0,0 1 0 0 0,1-1 0 0 0,-1 0 0 0 0,1 0 0 0 0,0 0 0 0 0,6 5 0 0 0,-8-9 0 0 0,1 1 0 0 0,-1-1 0 0 0,1 0 0 0 0,0 0 0 0 0,0 0 0 0 0,0-1 0 0 0,0 1 0 0 0,1-1 0 0 0,-1 1 0 0 0,0-1 0 0 0,1 0 0 0 0,-1 0 0 0 0,0 0 0 0 0,1-1 0 0 0,-1 0 0 0 0,1 1 0 0 0,-1-1 0 0 0,6-1 0 0 0,-2 1 0 0 0,0-2 0 0 0,0 1 0 0 0,1-1 0 0 0,-1 0 0 0 0,0-1 0 0 0,-1 0 0 0 0,1 0 0 0 0,0 0 0 0 0,-1-1 0 0 0,0 0 0 0 0,10-7 0 0 0,-1-2 0 0 0,-1 0 0 0 0,-1 0 0 0 0,16-21 0 0 0,-25 30 0 0 0,-1-1 0 0 0,0 1 0 0 0,0-1 0 0 0,0 1 0 0 0,0-1 0 0 0,-1 0 0 0 0,0 0 0 0 0,0 0 0 0 0,0-1 0 0 0,-1 1 0 0 0,0 0 0 0 0,1-9 0 0 0,-2 6 0 0 0,-5 4 0 0 0,4 3 0 0 0,-1 1 0 0 0,1 0 0 0 0,0 0 0 0 0,-1 0 0 0 0,1 1 0 0 0,0-1 0 0 0,-1 0 0 0 0,1 0 0 0 0,0 1 0 0 0,0-1 0 0 0,-1 0 0 0 0,1 1 0 0 0,0 0 0 0 0,0-1 0 0 0,0 1 0 0 0,0 0 0 0 0,0-1 0 0 0,-1 1 0 0 0,1 0 0 0 0,1 0 0 0 0,-3 1 0 0 0,-20 23 0 0 0,20-22 0 0 0,-10 14 0 0 0,0-1 0 0 0,2 1 0 0 0,-11 19 0 0 0,17-26 0 0 0,1-1 0 0 0,0 1 0 0 0,0 1 0 0 0,1-1 0 0 0,0 0 0 0 0,1 1 0 0 0,-2 17 0 0 0,4-24 0 0 0,0-1 0 0 0,0 0 0 0 0,0 1 0 0 0,1-1 0 0 0,1 6 0 0 0,-2-7 0 0 0,0-1 0 0 0,1 0 0 0 0,-1 0 0 0 0,1 1 0 0 0,-1-1 0 0 0,1 0 0 0 0,-1 0 0 0 0,1 0 0 0 0,0 1 0 0 0,-1-1 0 0 0,1 0 0 0 0,0 0 0 0 0,0 0 0 0 0,0 0 0 0 0,0-1 0 0 0,0 1 0 0 0,0 0 0 0 0,0 0 0 0 0,0 0 0 0 0,0-1 0 0 0,0 1 0 0 0,1-1 0 0 0,-1 1 0 0 0,0-1 0 0 0,2 1 0 0 0,0 0 0 0 0,0-1 0 0 0,-1 0 0 0 0,1-1 0 0 0,0 1 0 0 0,-1 0 0 0 0,1-1 0 0 0,-1 1 0 0 0,4-2 0 0 0,0 1 0 0 0,12-4 0 0 0,0-1 0 0 0,1-1 0 0 0,-2 0 0 0 0,21-12 0 0 0,63-43 0 0 0,-92 56 0 0 0,-1-1 0 0 0,0 0 0 0 0,0 0 0 0 0,-1-1 0 0 0,0 0 0 0 0,-1 0 0 0 0,0-1 0 0 0,0 0 0 0 0,8-16 0 0 0,37-52 0 0 0,-48 70 0 0 0,-3 7 0 0 0,0 0 0 0 0,0 0 0 0 0,0 0 0 0 0,0-1 0 0 0,0 1 0 0 0,0 0 0 0 0,0 0 0 0 0,0 0 0 0 0,0 0 0 0 0,0 0 0 0 0,0 0 0 0 0,0 0 0 0 0,0 0 0 0 0,0-1 0 0 0,0 1 0 0 0,0 0 0 0 0,0 0 0 0 0,0 0 0 0 0,0 0 0 0 0,0 0 0 0 0,0 0 0 0 0,0 0 0 0 0,0 0 0 0 0,-1 0 0 0 0,1 0 0 0 0,0 0 0 0 0,0-1 0 0 0,0 1 0 0 0,0 0 0 0 0,0 0 0 0 0,0 0 0 0 0,0 0 0 0 0,0 0 0 0 0,0 0 0 0 0,-1 0 0 0 0,1 0 0 0 0,0 0 0 0 0,0 0 0 0 0,0 0 0 0 0,0 0 0 0 0,0 0 0 0 0,0 0 0 0 0,0 0 0 0 0,-1 0 0 0 0,-1 5 0 0 0,0 1 0 0 0,0-1 0 0 0,0 1 0 0 0,0-1 0 0 0,1 1 0 0 0,-1 8 0 0 0,2 7 0 0 0,2-6 0 0 0,1-12 0 0 0,-1-1 0 0 0,9 10 0 0 0,-6-10 0 0 0,-2-1 0 0 0,4 2 0 0 0,0 0 0 0 0,1 0 0 0 0,-1-1 0 0 0,1 0 0 0 0,-1 0 0 0 0,1-1 0 0 0,11 1 0 0 0,2 1 0 0 0,-11-1 0 0 0,1 5 0 0 0,-9-2 0 0 0,-2-4 0 0 0,0 2 0 0 0,1 1 0 0 0,0-1 0 0 0,-1 0 0 0 0,0 0 0 0 0,0 0 0 0 0,0 1 0 0 0,0-1 0 0 0,0 0 0 0 0,-1 0 0 0 0,1 1 0 0 0,-1-1 0 0 0,0 0 0 0 0,0 0 0 0 0,0 0 0 0 0,-3 5 0 0 0,-1 2 0 0 0,0 0 0 0 0,-1-1 0 0 0,-9 11 0 0 0,0 0 0 0 0,-24 40 0 0 0,35-50 0 0 0,6-2 0 0 0,6-3 0 0 0,-5-5 0 0 0,0 1 0 0 0,0 0 0 0 0,1-1 0 0 0,-1 0 0 0 0,0 0 0 0 0,0 0 0 0 0,0 0 0 0 0,0-1 0 0 0,0 1 0 0 0,6-2 0 0 0,30-14 0 0 0,-19 7 0 0 0,-4 2 0 0 0,-1-1 0 0 0,0-1 0 0 0,-1 0 0 0 0,0 0 0 0 0,15-15 0 0 0,58-63 0 0 0,-52 45 0 0 0,-34 38 0 0 0,-7 6 0 0 0,-7 8 0 0 0,5-2 0 0 0,1 0 0 0 0,-1 0 0 0 0,2 1 0 0 0,-1-1 0 0 0,1 2 0 0 0,0-1 0 0 0,-5 15 0 0 0,8-16 0 0 0,9-2 0 0 0,-3-5 0 0 0,-1 0 0 0 0,0 0 0 0 0,1 0 0 0 0,-1-1 0 0 0,1 1 0 0 0,-1-1 0 0 0,1 1 0 0 0,0-1 0 0 0,-1 0 0 0 0,1 0 0 0 0,-1 0 0 0 0,1-1 0 0 0,0 1 0 0 0,-1 0 0 0 0,4-2 0 0 0,5-1 0 0 0,1-1 0 0 0,9-5 0 0 0,-17 7 0 0 0,72-34 0 0 0,-47 20 0 0 0,61-21 0 0 0,-78 34 0 0 0,-12 3 0 0 0,0 0 0 0 0,1 0 0 0 0,-1 0 0 0 0,1 0 0 0 0,-1 0 0 0 0,0 0 0 0 0,1 0 0 0 0,-1 1 0 0 0,1-1 0 0 0,-1 0 0 0 0,0 0 0 0 0,1 0 0 0 0,-1 0 0 0 0,0 1 0 0 0,1-1 0 0 0,-1 0 0 0 0,0 0 0 0 0,1 1 0 0 0,-1-1 0 0 0,0 0 0 0 0,1 1 0 0 0,0 1 0 0 0,-1-1 0 0 0,0 1 0 0 0,0-1 0 0 0,1 1 0 0 0,-1-1 0 0 0,0 1 0 0 0,0-1 0 0 0,0 1 0 0 0,0-1 0 0 0,-1 1 0 0 0,1-1 0 0 0,0 1 0 0 0,-1-1 0 0 0,0 3 0 0 0,-10 24 0 0 0,8-22 0 0 0,-1 2 0 0 0,0 1 0 0 0,-1-1 0 0 0,-8 9 0 0 0,-9 18 0 0 0,-13 26 72 0 0,35-59 299 0 0,0-2 117 0 0,0 0 21 0 0,0 0-66 0 0,0-2-436 0 0,0 1 1 0 0,0 0-1 0 0,0 0 1 0 0,1 0 0 0 0,-1-1-1 0 0,0 1 1 0 0,1 0-1 0 0,-1 0 1 0 0,1 0 0 0 0,-1 0-1 0 0,1 0 1 0 0,0 0-1 0 0,0 0 1 0 0,-1 0-1 0 0,1 0 1 0 0,0 0 0 0 0,1-1-1 0 0,21-14 25 0 0,-6 5-35 0 0,7-11 3 0 0,-1 0 0 0 0,29-38 0 0 0,-45 52-7 0 0,127-150-1370 0 0,-130 154 891 0 0,8-8-232 0 0,-8 4-3171 0 0,-4 8-5322 0 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4:53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21191 0 0,'0'0'969'0'0,"0"-2"-18"0"0,4-5-671 0 0,0 0 0 0 0,0 0 0 0 0,0 1-1 0 0,1 0 1 0 0,0 0 0 0 0,0 0 0 0 0,1 1 0 0 0,10-9 0 0 0,-8 7 389 0 0,1 1 0 0 0,0 0 1 0 0,1 0-1 0 0,0 1 0 0 0,19-7 1 0 0,-25 11-889 0 0,0 0 1 0 0,0 0-1 0 0,0 1 1 0 0,0 0-1 0 0,1 0 1 0 0,-1 0-1 0 0,0 0 1 0 0,0 1-1 0 0,0-1 1 0 0,0 1-1 0 0,1 0 1 0 0,-1 0-1 0 0,5 3 1 0 0,10 1-1546 0 0,-10-3 740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1:16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37 15663 0 0,'0'0'356'0'0,"0"0"50"0"0,0 0 20 0 0,-9-2 92 0 0,4 1-365 0 0,4 1 567 0 0,3-2-352 0 0,-1 1 1 0 0,1 0-1 0 0,0 0 0 0 0,-1 0 0 0 0,1 0 1 0 0,0 0-1 0 0,0 0 0 0 0,-1 1 1 0 0,1-1-1 0 0,3 0 0 0 0,-2 0-274 0 0,6-2 304 0 0,1 0-1 0 0,-1 0 1 0 0,1 1-1 0 0,0 0 1 0 0,0 1-1 0 0,0 0 1 0 0,17 1-1 0 0,-14-2-382 0 0,-10 1-24 0 0,1 0 0 0 0,-1 0 1 0 0,1 1-1 0 0,-1-1 0 0 0,1 1 0 0 0,-1-1 1 0 0,1 1-1 0 0,5 1 0 0 0,-8-1-328 0 0,-1 0-138 0 0,0 0-33 0 0,0 0-140 0 0,0 0-572 0 0,0 0-253 0 0,0 0-1108 0 0,0 0-4241 0 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4:55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323 416 17503 0 0,'-1'-2'399'0'0,"1"0"-288"0"0,1 0-1 0 0,-1 1 1 0 0,0-1-1 0 0,0 0 1 0 0,1 0 0 0 0,-1 1-1 0 0,1-1 1 0 0,0 1-1 0 0,-1-1 1 0 0,1 1 0 0 0,0-1-1 0 0,0 1 1 0 0,1-3-1 0 0,3-3-153 0 0,-2 0 197 0 0,0 1 1 0 0,0 0-1 0 0,4-14 0 0 0,-5 13 705 0 0,-1 1 0 0 0,0-1 0 0 0,0 0 0 0 0,-1-6 0 0 0,0 12-794 0 0,0 0 1 0 0,0 0-1 0 0,0 0 0 0 0,-1 1 0 0 0,1-1 1 0 0,0 0-1 0 0,0 1 0 0 0,-1-1 0 0 0,1 0 1 0 0,0 0-1 0 0,-1 1 0 0 0,1-1 0 0 0,-1 1 0 0 0,1-1 1 0 0,-1 0-1 0 0,1 1 0 0 0,-1-1 0 0 0,1 1 1 0 0,-1-1-1 0 0,0 1 0 0 0,1-1 0 0 0,-1 1 1 0 0,0 0-1 0 0,1-1 0 0 0,-1 1 0 0 0,0 0 1 0 0,0 0-1 0 0,0-1 0 0 0,-2 0 132 0 0,1 1 0 0 0,-1-1 1 0 0,0 1-1 0 0,1 0 0 0 0,-1-1 0 0 0,-3 1 0 0 0,-3 2-133 0 0,0-1 1 0 0,0 1-1 0 0,0 1 0 0 0,0-1 0 0 0,1 1 1 0 0,-1 1-1 0 0,1 0 0 0 0,-12 7 0 0 0,-58 44 793 0 0,74-52-828 0 0,-10 8-6 0 0,1 0 0 0 0,0 0 0 0 0,1 2 0 0 0,0-1 0 0 0,1 1 0 0 0,0 1 0 0 0,1 0 0 0 0,-8 16 0 0 0,7-2-806 0 0,9-23 720 0 0,0 0 1 0 0,0 0 0 0 0,0 0 0 0 0,0-1 0 0 0,-5 9 0 0 0,2-6 512 0 0,4-6 50 0 0,3 0-126 0 0,1 1-427 0 0,1-1 0 0 0,-1 0 0 0 0,1 0 0 0 0,0-1 0 0 0,-1 1 0 0 0,1-1 0 0 0,-1 0 0 0 0,1 0 0 0 0,0 0 0 0 0,-1 0 0 0 0,1-1 0 0 0,0 1-1 0 0,-1-1 1 0 0,1 0 0 0 0,5-2 0 0 0,10-4-402 0 0,26-13 0 0 0,-44 20 455 0 0,24-13 199 0 0,0-1 0 0 0,-1-2 1 0 0,0 0-1 0 0,38-35 0 0 0,-33 22 133 0 0,-1-1 0 0 0,42-59 0 0 0,-46 56-332 0 0,18-26 0 0 0,36-66 0 0 0,-75 118 0 0 0,0 1 0 0 0,0 0 0 0 0,3-13 0 0 0,-6 18 0 0 0,1 0 0 0 0,-1 0 0 0 0,0 0 0 0 0,1-1 0 0 0,-1 1 0 0 0,0 0 0 0 0,0 0 0 0 0,0 0 0 0 0,0 0 0 0 0,0 0 0 0 0,0 0 0 0 0,0 0 0 0 0,0-1 0 0 0,0 1 0 0 0,-1 0 0 0 0,1 0 0 0 0,0 0 0 0 0,-1 0 0 0 0,1 0 0 0 0,-1 0 0 0 0,1 0 0 0 0,-1 0 0 0 0,0 0 0 0 0,1 0 0 0 0,-1 0 0 0 0,0 1 0 0 0,1-1 0 0 0,-1 0 0 0 0,0 0 0 0 0,0 1 0 0 0,0-1 0 0 0,0 0 0 0 0,-1 0 0 0 0,-1 1 0 0 0,1-1 0 0 0,0 1 0 0 0,0 0 0 0 0,-1 0 0 0 0,1 0 0 0 0,0 0 0 0 0,0 1 0 0 0,-1-1 0 0 0,1 1 0 0 0,0-1 0 0 0,0 1 0 0 0,0 0 0 0 0,-1-1 0 0 0,1 1 0 0 0,0 1 0 0 0,-3 1 0 0 0,-31 22 0 0 0,15-6 0 0 0,1 0 0 0 0,0 1 0 0 0,1 1 0 0 0,-15 24 0 0 0,-56 99 0 0 0,81-127 0 0 0,0 0 0 0 0,1 0 0 0 0,1 1 0 0 0,-9 34 0 0 0,15-46 0 0 0,0 0 0 0 0,0 0 0 0 0,0 0 0 0 0,0 1 0 0 0,1-1 0 0 0,0 0 0 0 0,1 0 0 0 0,-1 1 0 0 0,1-1 0 0 0,0 0 0 0 0,1 0 0 0 0,0 0 0 0 0,0 0 0 0 0,0 0 0 0 0,0 0 0 0 0,1-1 0 0 0,0 1 0 0 0,5 7 0 0 0,-5-10 0 0 0,0 0 0 0 0,-1 0 0 0 0,1 0 0 0 0,1-1 0 0 0,-1 1 0 0 0,0-1 0 0 0,1 1 0 0 0,-1-1 0 0 0,1 0 0 0 0,-1-1 0 0 0,1 1 0 0 0,0 0 0 0 0,5 0 0 0 0,-3 0 0 0 0,1-1 0 0 0,-1-1 0 0 0,1 1 0 0 0,-1-1 0 0 0,1 0 0 0 0,0 0 0 0 0,9-3 0 0 0,2-1 0 0 0,-1 0 0 0 0,1-2 0 0 0,-1 0 0 0 0,-1-1 0 0 0,17-10 0 0 0,-7 2 0 0 0,0-1 0 0 0,-1-2 0 0 0,35-31 0 0 0,61-70 0 0 0,-109 106 0 0 0,-7 8 0 0 0,0-1 0 0 0,1 1 0 0 0,-1-1 0 0 0,-1 0 0 0 0,9-12 0 0 0,-13 18 0 0 0,0-1 0 0 0,0 1 0 0 0,0 0 0 0 0,0 0 0 0 0,1 0 0 0 0,-1-1 0 0 0,0 1 0 0 0,0 0 0 0 0,0 0 0 0 0,0-1 0 0 0,0 1 0 0 0,1 0 0 0 0,-1 0 0 0 0,0-1 0 0 0,0 1 0 0 0,0 0 0 0 0,0 0 0 0 0,0-1 0 0 0,0 1 0 0 0,0 0 0 0 0,0 0 0 0 0,0-1 0 0 0,0 1 0 0 0,0 0 0 0 0,0-1 0 0 0,0 1 0 0 0,0 0 0 0 0,0 0 0 0 0,-1-1 0 0 0,1 1 0 0 0,0 0 0 0 0,0 0 0 0 0,0-1 0 0 0,0 1 0 0 0,0 0 0 0 0,-1 0 0 0 0,1 0 0 0 0,0-1 0 0 0,0 1 0 0 0,-1 0 0 0 0,-3 0 0 0 0,2 0 0 0 0,-1 1 0 0 0,0 0 0 0 0,1-1 0 0 0,-1 1 0 0 0,1 0 0 0 0,0 0 0 0 0,-1 1 0 0 0,1-1 0 0 0,0 0 0 0 0,0 1 0 0 0,-1 0 0 0 0,1-1 0 0 0,0 1 0 0 0,1 0 0 0 0,-4 3 0 0 0,0 1 0 0 0,-1 1 0 0 0,1 0 0 0 0,-7 12 0 0 0,10-14 0 0 0,-1 0 0 0 0,1 1 0 0 0,0-1 0 0 0,0 0 0 0 0,0 1 0 0 0,1 0 0 0 0,0-1 0 0 0,0 1 0 0 0,0 0 0 0 0,0 6 0 0 0,2-9 0 0 0,-1 0 0 0 0,0-1 0 0 0,1 1 0 0 0,0 0 0 0 0,0 0 0 0 0,0-1 0 0 0,0 1 0 0 0,0 0 0 0 0,0-1 0 0 0,0 1 0 0 0,1-1 0 0 0,-1 0 0 0 0,1 1 0 0 0,0-1 0 0 0,0 0 0 0 0,0 0 0 0 0,0 0 0 0 0,0 0 0 0 0,0-1 0 0 0,1 1 0 0 0,-1 0 0 0 0,5 2 0 0 0,1-1 0 0 0,0 0 0 0 0,0 0 0 0 0,0-1 0 0 0,0 0 0 0 0,1 0 0 0 0,-1-1 0 0 0,0 0 0 0 0,1-1 0 0 0,-1 0 0 0 0,1 0 0 0 0,-1 0 0 0 0,16-4 0 0 0,-6 0 0 0 0,0-1 0 0 0,0 0 0 0 0,0-1 0 0 0,30-15 0 0 0,-31 11 0 0 0,0 0 0 0 0,-1-1 0 0 0,0-1 0 0 0,0 0 0 0 0,16-18 0 0 0,-11 8 0 0 0,-1-1 0 0 0,27-42 0 0 0,43-84 1440 0 0,-86 139-997 0 0,-4 9-441 0 0,1 1 1 0 0,-1 0 0 0 0,0 0-1 0 0,0 0 1 0 0,0-1 0 0 0,0 1-1 0 0,0 0 1 0 0,0 0 0 0 0,0-1-1 0 0,0 1 1 0 0,0 0 0 0 0,0-1-1 0 0,1 1 1 0 0,-1 0 0 0 0,0 0-1 0 0,0-1 1 0 0,-1 1 0 0 0,1 0-1 0 0,0 0 1 0 0,0-1 0 0 0,0 1-1 0 0,0 0 1 0 0,0 0 0 0 0,0-1-1 0 0,0 1 1 0 0,0 0 0 0 0,0 0-1 0 0,-1-1 1 0 0,1 1 0 0 0,0 0-1 0 0,0 0 1 0 0,0 0 0 0 0,0-1-1 0 0,-1 1 1 0 0,1 0 0 0 0,0 0-1 0 0,0 0 1 0 0,0 0 0 0 0,-1 0-1 0 0,1-1 1 0 0,0 1 0 0 0,0 0-1 0 0,-1 0 1 0 0,1 0 0 0 0,0 0-1 0 0,0 0 1 0 0,-1 0 0 0 0,1 0-1 0 0,0 0 1 0 0,-1 0 0 0 0,1 0-1 0 0,0 0 1 0 0,0 0 0 0 0,-1 0-1 0 0,1 0 1 0 0,0 0 0 0 0,0 0-1 0 0,-1 0 1 0 0,1 0 0 0 0,0 0-1 0 0,-1 1 1 0 0,-2 0-3 0 0,-1 0 0 0 0,1 0 0 0 0,-1 1 0 0 0,1-1 0 0 0,-1 1 0 0 0,1 0 0 0 0,0 0 0 0 0,0 0 0 0 0,0 0 0 0 0,0 1 0 0 0,0-1 0 0 0,1 1 0 0 0,-3 3 0 0 0,-6 6 0 0 0,-13 23 0 0 0,20-29 0 0 0,-28 44 0 0 0,-43 89 0 0 0,64-113 0 0 0,0 0 0 0 0,2 1 0 0 0,1 0 0 0 0,2 0 0 0 0,-7 49 0 0 0,14-45 0 0 0,-1-30 0 0 0,0-1 0 0 0,1 1 0 0 0,-1 0 0 0 0,0 0 0 0 0,0 0 0 0 0,0 0 0 0 0,1 0 0 0 0,-1 0 0 0 0,0-1 0 0 0,1 1 0 0 0,-1 0 0 0 0,0 0 0 0 0,1 0 0 0 0,-1-1 0 0 0,1 1 0 0 0,0 0 0 0 0,-1-1 0 0 0,1 1 0 0 0,-1 0 0 0 0,1-1 0 0 0,0 1 0 0 0,0-1 0 0 0,-1 1 0 0 0,1-1 0 0 0,0 0 0 0 0,0 1 0 0 0,0-1 0 0 0,-1 0 0 0 0,1 1 0 0 0,0-1 0 0 0,0 0 0 0 0,0 0 0 0 0,0 0 0 0 0,0 1 0 0 0,0-1 0 0 0,0 0 0 0 0,-1-1 0 0 0,1 1 0 0 0,0 0 0 0 0,0 0 0 0 0,1-1 0 0 0,-1 1 0 0 0,3-1 0 0 0,0 0 0 0 0,0 0 0 0 0,0-1 0 0 0,-1 1 0 0 0,1-1 0 0 0,0 0 0 0 0,-1 0 0 0 0,0 0 0 0 0,1-1 0 0 0,3-3 0 0 0,4-5 0 0 0,14-17 0 0 0,-13 14 0 0 0,7-7 0 0 0,1 2 0 0 0,43-34 0 0 0,-60 50 0 0 0,1 0 0 0 0,0 1 0 0 0,-1 0 0 0 0,1 0 0 0 0,0 0 0 0 0,1 1 0 0 0,-1-1 0 0 0,0 1 0 0 0,5-1 0 0 0,-5 2 0 0 0,29-11 0 0 0,-22 7 0 0 0,10-3 0 0 0,0-1 0 0 0,0-1 0 0 0,-1-1 0 0 0,0 0 0 0 0,-1-1 0 0 0,0-2 0 0 0,20-16 0 0 0,-12 5 0 0 0,-2 0 0 0 0,0-2 0 0 0,38-50 0 0 0,-57 67 0 0 0,56-81 0 0 0,-59 83 0 0 0,-4 6 0 0 0,-4 3 0 0 0,2 1 0 0 0,0 0 0 0 0,-1 0 0 0 0,1 0 0 0 0,1 0 0 0 0,-1 0 0 0 0,0 0 0 0 0,-3 6 0 0 0,-15 30 0 0 0,17-31 0 0 0,-72 134 0 0 0,-58 120 0 0 0,128-248 0 0 0,1 0 0 0 0,0 0 0 0 0,1 0 0 0 0,1 1 0 0 0,-3 21 0 0 0,4-25 0 0 0,2-11 0 0 0,0 0 0 0 0,0 0 0 0 0,1 0 0 0 0,-1 0 0 0 0,0 0 0 0 0,0 0 0 0 0,0 0 0 0 0,0-1 0 0 0,0 1 0 0 0,1 0 0 0 0,-1 0 0 0 0,0 0 0 0 0,0 0 0 0 0,0 0 0 0 0,0 0 0 0 0,0 0 0 0 0,1 0 0 0 0,-1 0 0 0 0,0 0 0 0 0,0 0 0 0 0,0 0 0 0 0,0 0 0 0 0,1 0 0 0 0,-1 0 0 0 0,0 0 0 0 0,0 0 0 0 0,0 0 0 0 0,0 0 0 0 0,1 1 0 0 0,-1-1 0 0 0,0 0 0 0 0,0 0 0 0 0,0 0 0 0 0,0 0 0 0 0,0 0 0 0 0,0 0 0 0 0,1 0 0 0 0,-1 0 0 0 0,0 1 0 0 0,0-1 0 0 0,0 0 0 0 0,0 0 0 0 0,0 0 0 0 0,0 0 0 0 0,0 0 0 0 0,0 1 0 0 0,0-1 0 0 0,0 0 0 0 0,0 0 0 0 0,1 0 0 0 0,-1 0 0 0 0,0 1 0 0 0,0-1 0 0 0,0 0 0 0 0,0 0 0 0 0,0 0 0 0 0,0 0 0 0 0,0 1 0 0 0,-1-1 0 0 0,11-9 0 0 0,21-28 0 0 0,-2-1 0 0 0,25-45 0 0 0,-42 64 0 0 0,-5 7 0 0 0,11-23 0 0 0,-18 30 0 0 0,-5 7 0 0 0,-6 6 0 0 0,6-3 0 0 0,0 1 0 0 0,0-1 0 0 0,1 1 0 0 0,-6 8 0 0 0,9-11 0 0 0,0 0 0 0 0,-1-1 0 0 0,1 1 0 0 0,0 0 0 0 0,0 0 0 0 0,0 0 0 0 0,1 0 0 0 0,-1 0 0 0 0,1 0 0 0 0,0 0 0 0 0,0 0 0 0 0,0 0 0 0 0,0 3 0 0 0,4 10 0 0 0,0-13 0 0 0,-2-2 0 0 0,2 1 0 0 0,-1 0 0 0 0,1 0 0 0 0,0 0 0 0 0,0 0 0 0 0,0 0 0 0 0,0-1 0 0 0,1 0 0 0 0,-1 1 0 0 0,0-2 0 0 0,0 1 0 0 0,1 0 0 0 0,-1-1 0 0 0,0 0 0 0 0,5 0 0 0 0,10-2 0 0 0,36-6 0 0 0,-38 5 0 0 0,6-2 0 0 0,0-1 0 0 0,-1-1 0 0 0,1-1 0 0 0,-2 0 0 0 0,1-2 0 0 0,-1-1 0 0 0,-1 0 0 0 0,0-1 0 0 0,-1-2 0 0 0,0 0 0 0 0,22-21 0 0 0,-39 33 0 0 0,-1 0 0 0 0,1 0 0 0 0,0 0 0 0 0,-1 0 0 0 0,1-1 0 0 0,-1 1 0 0 0,1 0 0 0 0,0-4 0 0 0,4-6 0 0 0,-6 13 0 0 0,-1-1 0 0 0,1 0 0 0 0,0 0 0 0 0,0 0 0 0 0,0 0 0 0 0,0 0 0 0 0,-1 0 0 0 0,1 0 0 0 0,0 0 0 0 0,0 0 0 0 0,0 0 0 0 0,0 0 0 0 0,-1 0 0 0 0,1 0 0 0 0,0 0 0 0 0,0 0 0 0 0,0 0 0 0 0,0 0 0 0 0,-1 0 0 0 0,1 0 0 0 0,0 0 0 0 0,0 0 0 0 0,0 0 0 0 0,0-1 0 0 0,-1 1 0 0 0,1 0 0 0 0,0 0 0 0 0,0 0 0 0 0,0 0 0 0 0,0 0 0 0 0,0 0 0 0 0,0 0 0 0 0,-1-1 0 0 0,1 1 0 0 0,0 0 0 0 0,0 0 0 0 0,0 0 0 0 0,0 0 0 0 0,0-1 0 0 0,0 1 0 0 0,0 0 0 0 0,0 0 0 0 0,0 0 0 0 0,0 0 0 0 0,0-1 0 0 0,0 1 0 0 0,0 0 0 0 0,0 0 0 0 0,0 0 0 0 0,0 0 0 0 0,0-1 0 0 0,0 1 0 0 0,0 0 0 0 0,0 0 0 0 0,0 0 0 0 0,0 0 0 0 0,0-1 0 0 0,0 1 0 0 0,0 0 0 0 0,0 0 0 0 0,0 0 0 0 0,1 0 0 0 0,-1 0 0 0 0,0-1 0 0 0,-13 6 0 0 0,13-5 0 0 0,-8 5 0 0 0,0 0 0 0 0,0 0 0 0 0,0 1 0 0 0,1 0 0 0 0,0 0 0 0 0,0 1 0 0 0,1 0 0 0 0,-1 0 0 0 0,2 0 0 0 0,-1 1 0 0 0,1 0 0 0 0,0 0 0 0 0,0 0 0 0 0,1 1 0 0 0,1-1 0 0 0,-1 1 0 0 0,-3 14 0 0 0,5-15 0 0 0,1 1 0 0 0,-1-1 0 0 0,1 1 0 0 0,0-1 0 0 0,1 1 0 0 0,0-1 0 0 0,1 1 0 0 0,0-1 0 0 0,0 1 0 0 0,0-1 0 0 0,1 0 0 0 0,1 1 0 0 0,-1-1 0 0 0,1 0 0 0 0,1 0 0 0 0,0-1 0 0 0,0 1 0 0 0,0-1 0 0 0,9 11 0 0 0,-7-11 0 0 0,0-1 0 0 0,1 1 0 0 0,0-2 0 0 0,1 1 0 0 0,-1-1 0 0 0,1 0 0 0 0,0 0 0 0 0,1-1 0 0 0,-1 0 0 0 0,1 0 0 0 0,-1-1 0 0 0,17 3 0 0 0,-12-3 0 0 0,0-1 0 0 0,1 0 0 0 0,-1-1 0 0 0,1-1 0 0 0,-1 0 0 0 0,1 0 0 0 0,-1-2 0 0 0,16-2 0 0 0,-22 2 0 0 0,1 0 0 0 0,-1-1 0 0 0,1 0 0 0 0,-1 0 0 0 0,0-1 0 0 0,0 1 0 0 0,-1-1 0 0 0,1-1 0 0 0,-1 0 0 0 0,0 1 0 0 0,0-2 0 0 0,0 1 0 0 0,-1-1 0 0 0,0 0 0 0 0,0 0 0 0 0,0 0 0 0 0,-1-1 0 0 0,0 1 0 0 0,4-11 0 0 0,-7 14-219 0 0,0 1-1 0 0,-1-1 1 0 0,1 0 0 0 0,-1 1 0 0 0,0-1-1 0 0,0 0 1 0 0,0 0 0 0 0,0 1-1 0 0,-1-1 1 0 0,1 0 0 0 0,-1-3-1 0 0,-12-29-4390 0 0,8 24 3424 0 0,-4-15-1882 0 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5:13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277 107 10135 0 0,'0'0'231'0'0,"0"0"29"0"0,0 0 19 0 0,0 0 37 0 0,0 0 125 0 0,0 0 58 0 0,0 0 11 0 0,0 0 2 0 0,0 0 0 0 0,0 0 0 0 0,0 0 0 0 0,0 0 0 0 0,0 0 0 0 0,0 0 0 0 0,0 0 0 0 0,0 0 0 0 0,0 0 0 0 0,0 0 0 0 0,0 0 0 0 0,0 0 68 0 0,0 0 286 0 0,0 0 124 0 0,0 0-943 0 0,0 1-1 0 0,0-1 1 0 0,1 0-1 0 0,-1 0 1 0 0,0 0-1 0 0,0 0 1 0 0,0 0-1 0 0,0 0 1 0 0,0 0-1 0 0,0 1 1 0 0,0-1-1 0 0,0 0 1 0 0,1 0-1 0 0,-1 0 1 0 0,0 0-1 0 0,0 0 1 0 0,0 0-1 0 0,0 0 1 0 0,0 0-1 0 0,0 0 1 0 0,1 0-1 0 0,-1 0 1 0 0,0 0-1 0 0,0 0 1 0 0,0 0-1 0 0,0 0 1 0 0,0 0-1 0 0,1 0 1 0 0,-1 0-1 0 0,0 0 1 0 0,0 0-1 0 0,0 0 1 0 0,0 0-1 0 0,0 0 1 0 0,1 0-1 0 0,-1 0 1 0 0,0 0-1 0 0,0 0 1 0 0,0 0-1 0 0,0-1 1 0 0,3-1 22 0 0,-1-1 0 0 0,1 1 1 0 0,-1-1-1 0 0,0 0 0 0 0,0 0 1 0 0,0 0-1 0 0,-1 0 0 0 0,1 0 1 0 0,-1 0-1 0 0,1 0 0 0 0,-1-1 0 0 0,1-4 1 0 0,6-14 1273 0 0,5 1-1178 0 0,-13 19-138 0 0,1 1-1 0 0,0 0 1 0 0,-1 0 0 0 0,1-1-1 0 0,-1 1 1 0 0,0-1 0 0 0,1 1-1 0 0,-1 0 1 0 0,0-1 0 0 0,0 1-1 0 0,0-3 1 0 0,0 4-9 0 0,0 0-1 0 0,0 0 1 0 0,0 0-1 0 0,0-1 1 0 0,0 1 0 0 0,-1 0-1 0 0,1 0 1 0 0,0 0-1 0 0,0 0 1 0 0,0-1 0 0 0,0 1-1 0 0,-1 0 1 0 0,1 0-1 0 0,0 0 1 0 0,0 0 0 0 0,0 0-1 0 0,0 0 1 0 0,-1 0-1 0 0,1 0 1 0 0,0 0 0 0 0,0-1-1 0 0,0 1 1 0 0,-1 0-1 0 0,1 0 1 0 0,0 0 0 0 0,0 0-1 0 0,0 0 1 0 0,-1 0-1 0 0,1 0 1 0 0,0 0 0 0 0,0 1-1 0 0,0-1 1 0 0,-1 0-1 0 0,1 0 1 0 0,0 0 0 0 0,0 0-1 0 0,0 0 1 0 0,-1 0-1 0 0,1 0 1 0 0,-20 13 1006 0 0,4 4-1024 0 0,0 0 0 0 0,1 1 0 0 0,-15 26 0 0 0,15-23 0 0 0,-14 26 0 0 0,2 0 0 0 0,-33 83 0 0 0,-1 1 0 0 0,25-51 0 0 0,47-109-692 0 0,6-31 0 0 0,4-10-717 0 0,5-22-2939 0 0,-7 20 1784 0 0,2 13 517 0 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5:13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34 144 11975 0 0,'0'0'547'0'0,"-15"-7"202"0"0,8 6-607 0 0,0-1-490 0 0,2-2 5143 0 0,5 4-4626 0 0,0-1 0 0 0,0 1 0 0 0,0 0 0 0 0,0 0 0 0 0,0-1 0 0 0,0 1 0 0 0,0 0 0 0 0,0 0 0 0 0,0-1 0 0 0,0 1 0 0 0,1 0 0 0 0,-1 0 0 0 0,0 0 0 0 0,0-1 0 0 0,0 1 0 0 0,0 0 0 0 0,0 0-1 0 0,1 0 1 0 0,-1-1 0 0 0,0 1 0 0 0,0 0 0 0 0,0 0 0 0 0,0 0 0 0 0,1 0 0 0 0,-1 0 0 0 0,0-1 0 0 0,0 1 0 0 0,1 0 0 0 0,-1 0 0 0 0,0 0 0 0 0,0 0 0 0 0,0 0 0 0 0,1 0 0 0 0,-1 0 0 0 0,0 0 0 0 0,0 0 0 0 0,1 0 0 0 0,-1 0 0 0 0,74-25 948 0 0,5 2-458 0 0,-47 12-196 0 0,0 2 0 0 0,35-5 0 0 0,-46 11-463 0 0,1-1 0 0 0,-1-1 0 0 0,36-12 0 0 0,-37 12 16 0 0,11-2-96 0 0,-29 7-257 0 0,-2 0-138 0 0,0 0-33 0 0,-2 8-1360 0 0,1-5 1440 0 0,0-1 0 0 0,0 1 0 0 0,0-1-1 0 0,0 1 1 0 0,0-1 0 0 0,-3 4 0 0 0,-5 4-1107 0 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5:13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36 13823 0 0,'-13'8'630'0'0,"10"-6"-13"0"0,3-2-252 0 0,0 0 391 0 0,1 1 216 0 0,0 0-745 0 0,0 0 1 0 0,0 0-1 0 0,0 0 0 0 0,0 0 0 0 0,0 0 0 0 0,0 0 0 0 0,1 0 1 0 0,-1-1-1 0 0,0 1 0 0 0,0-1 0 0 0,1 1 0 0 0,-1-1 0 0 0,0 1 1 0 0,1-1-1 0 0,-1 0 0 0 0,1 1 0 0 0,-1-1 0 0 0,0 0 0 0 0,1 0 1 0 0,-1 0-1 0 0,1 0 0 0 0,2-1 0 0 0,3 0 385 0 0,0-1 1 0 0,0 0-1 0 0,10-4 0 0 0,7-3-54 0 0,91-19-386 0 0,-106 26-873 0 0,0-1-1 0 0,0 2 1 0 0,0-1 0 0 0,0 1-1 0 0,1 1 1 0 0,-1-1 0 0 0,11 2 0 0 0,-19 0-1345 0 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5:15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121 393 17503 0 0,'-1'-8'68'0'0,"1"3"217"0"0,0 0-1 0 0,0 0 1 0 0,0 0-1 0 0,1 0 1 0 0,0 0 0 0 0,1-7-1 0 0,-1 11 442 0 0,-1 1 244 0 0,0 0 43 0 0,0 0-59 0 0,0 0-289 0 0,-17 15 839 0 0,6-2-1471 0 0,1 0-1 0 0,0 0 1 0 0,1 1 0 0 0,-9 20-1 0 0,-22 64-23 0 0,38-92-9 0 0,0 1 0 0 0,0 0 0 0 0,1 0 0 0 0,-1 0 0 0 0,2 1 0 0 0,-1-1 0 0 0,1 8 0 0 0,3 0 0 0 0,1-12 0 0 0,-3-2 0 0 0,1 0 0 0 0,0 0 0 0 0,0 0 0 0 0,0 0 0 0 0,0 0 0 0 0,0 0 0 0 0,0 0 0 0 0,0-1 0 0 0,0 1 0 0 0,0-1 0 0 0,0 0 0 0 0,0 0 0 0 0,0 1 0 0 0,0-1 0 0 0,1 0 0 0 0,-1-1 0 0 0,0 1 0 0 0,0 0 0 0 0,0-1 0 0 0,0 1 0 0 0,0-1 0 0 0,0 0 0 0 0,4-1 0 0 0,2-1 0 0 0,0-1 0 0 0,-1 0 0 0 0,1-1 0 0 0,8-6 0 0 0,-8 4 0 0 0,0 0 0 0 0,-1 0 0 0 0,0-1 0 0 0,-1 0 0 0 0,1 0 0 0 0,-2-1 0 0 0,1 1 0 0 0,-1-1 0 0 0,0-1 0 0 0,6-16 0 0 0,-7 13 0 0 0,0 0 0 0 0,-1 0 0 0 0,0-1 0 0 0,-1 1 0 0 0,0-1 0 0 0,-1 0 0 0 0,-1-21 0 0 0,-5 17 0 0 0,5 18 0 0 0,0-1 0 0 0,0 1 0 0 0,0 0 0 0 0,-1-1 0 0 0,1 1 0 0 0,0 0 0 0 0,0 0 0 0 0,0-1 0 0 0,-1 1 0 0 0,1 0 0 0 0,0 0 0 0 0,0-1 0 0 0,0 1 0 0 0,-1 0 0 0 0,1 0 0 0 0,0 0 0 0 0,-1-1 0 0 0,1 1 0 0 0,0 0 0 0 0,0 0 0 0 0,-1 0 0 0 0,1 0 0 0 0,0 0 0 0 0,-1 0 0 0 0,1 0 0 0 0,0 0 0 0 0,-1 0 0 0 0,1 0 0 0 0,0 0 0 0 0,-1 0 0 0 0,1 0 0 0 0,0 0 0 0 0,-1 0 0 0 0,1 0 0 0 0,0 0 0 0 0,-1 0 0 0 0,1 0 0 0 0,-9 6 0 0 0,8-6 0 0 0,-5 3 0 0 0,5-2 0 0 0,-1-1 0 0 0,1 1 0 0 0,-1 0 0 0 0,1 0 0 0 0,0-1 0 0 0,-1 1 0 0 0,1 0 0 0 0,0 0 0 0 0,0 1 0 0 0,0-1 0 0 0,0 0 0 0 0,0 0 0 0 0,0 0 0 0 0,0 1 0 0 0,0-1 0 0 0,0 1 0 0 0,0 1 0 0 0,0-3 0 0 0,1 1 0 0 0,-1-1 0 0 0,1 1 0 0 0,0-1 0 0 0,-1 1 0 0 0,1 0 0 0 0,-1-1 0 0 0,1 1 0 0 0,0-1 0 0 0,0 1 0 0 0,-1 0 0 0 0,1 0 0 0 0,0-1 0 0 0,0 1 0 0 0,0 0 0 0 0,0-1 0 0 0,0 1 0 0 0,0 0 0 0 0,0 0 0 0 0,0-1 0 0 0,0 1 0 0 0,0 0 0 0 0,1 0 0 0 0,-1 2 0 0 0,2 11 0 0 0,1-11 0 0 0,-1-2 0 0 0,-2-1 0 0 0,1 1 0 0 0,-1 0 0 0 0,1-1 0 0 0,-1 1 0 0 0,1 0 0 0 0,-1-1 0 0 0,1 1 0 0 0,-1-1 0 0 0,1 1 0 0 0,0-1 0 0 0,0 1 0 0 0,-1-1 0 0 0,1 1 0 0 0,0-1 0 0 0,-1 0 0 0 0,1 0 0 0 0,0 1 0 0 0,0-1 0 0 0,0 0 0 0 0,-1 0 0 0 0,1 0 0 0 0,0 0 0 0 0,0 0 0 0 0,0 0 0 0 0,-1 0 0 0 0,1 0 0 0 0,0 0 0 0 0,0 0 0 0 0,1 0 0 0 0,1-1 0 0 0,11-1 0 0 0,1-1 0 0 0,-1-1 0 0 0,0 0 0 0 0,0 0 0 0 0,0-2 0 0 0,0 0 0 0 0,21-13 0 0 0,-25 13 0 0 0,1-1 0 0 0,0 1 0 0 0,0 0 0 0 0,13-4 0 0 0,-12 5 57 0 0,-11 2 121 0 0,0 2 30 0 0,0 0 280 0 0,-1 1 21 0 0,0 0-66 0 0,1 1-294 0 0,2 7-133 0 0,3 1-16 0 0,-5-8 0 0 0,0 0 0 0 0,0 1 0 0 0,0-1 0 0 0,0 0 0 0 0,0 0 0 0 0,0 0 0 0 0,1 0 0 0 0,-1 0 0 0 0,0 0 0 0 0,1 0 0 0 0,-1 0 0 0 0,3 1 0 0 0,-2-2 0 0 0,-1 1 0 0 0,1 0 0 0 0,-1 0 0 0 0,1-1 0 0 0,-1 1 0 0 0,0 0 0 0 0,1 0 0 0 0,-1 0 0 0 0,0 1 0 0 0,0-1 0 0 0,2 2 0 0 0,5 6 0 0 0,0 4 0 0 0,-9-8 0 0 0,0-3 0 0 0,-2 16 0 0 0,-1 0 0 0 0,-1 0 0 0 0,-1-1 0 0 0,-8 17 0 0 0,6-14 0 0 0,-4 5 0 0 0,-15 53 0 0 0,26-69 0 0 0,8-4 0 0 0,-5-5 0 0 0,0 0 0 0 0,0 0 0 0 0,0 0 0 0 0,0 0 0 0 0,0 0 0 0 0,0 0 0 0 0,0-1 0 0 0,0 1 0 0 0,-1-1 0 0 0,1 1 0 0 0,0-1 0 0 0,0 0 0 0 0,-1 0 0 0 0,1 0 0 0 0,0 0 0 0 0,-1 0 0 0 0,1 0 0 0 0,2-3 0 0 0,28-28 0 0 0,-29 28 0 0 0,148-179 0 0 0,-133 160 0 0 0,39-52 0 0 0,-52 68 72 0 0,-4 5 299 0 0,-16 21 1069 0 0,10-11-1417 0 0,1 2 1 0 0,0-1 0 0 0,0 0-1 0 0,1 1 1 0 0,0-1-1 0 0,-2 17 1 0 0,5-22-24 0 0,-1-1 0 0 0,1 1 0 0 0,0-1 0 0 0,1 0 0 0 0,-1 1 0 0 0,0-1 0 0 0,1 1 0 0 0,0-1 0 0 0,0 0 0 0 0,0 1 0 0 0,0-1 0 0 0,0 0 0 0 0,3 4 0 0 0,-1 0 0 0 0,1-2 0 0 0,-1 0 0 0 0,1 0 0 0 0,0-1 0 0 0,0 1 0 0 0,1-1 0 0 0,-1 1 0 0 0,1-2 0 0 0,0 1 0 0 0,0 0 0 0 0,10 4 0 0 0,21 17 0 0 0,-31-20 0 0 0,14 13 0 0 0,-14-10 0 0 0,-1 2 0 0 0,-5-1 0 0 0,-1-5 0 0 0,-1 1 0 0 0,1 0 0 0 0,-1-1 0 0 0,0 0 0 0 0,0 0 0 0 0,0 1 0 0 0,0-2 0 0 0,-1 1 0 0 0,0 0 0 0 0,0-1 0 0 0,0 0 0 0 0,-7 5 0 0 0,8-6 0 0 0,-1-1 0 0 0,0 0 0 0 0,0 1 0 0 0,1-1 0 0 0,-1-1 0 0 0,-6 1 0 0 0,-9 3 0 0 0,10-2 0 0 0,8-2 0 0 0,1 0 0 0 0,0 0 0 0 0,0 0 0 0 0,-1 0 0 0 0,1 1 0 0 0,0-1 0 0 0,-1 0 0 0 0,1 0 0 0 0,0 0 0 0 0,-1 0 0 0 0,1 0 0 0 0,0 0 0 0 0,0 0 0 0 0,-1 0 0 0 0,1 0 0 0 0,0 0 0 0 0,-1 0 0 0 0,1-1 0 0 0,0 1 0 0 0,-1 0 0 0 0,1 0 0 0 0,0 0 0 0 0,0 0 0 0 0,-1 0 0 0 0,1-1 0 0 0,0 1 0 0 0,0 0 0 0 0,-1 0 0 0 0,1 0 0 0 0,0-1 0 0 0,0 1 0 0 0,0 0 0 0 0,-1 0 0 0 0,1 0 0 0 0,0-1 0 0 0,0 1 0 0 0,0 0 0 0 0,0-1 0 0 0,0 1 0 0 0,-1 0 0 0 0,1 0 0 0 0,0-1 0 0 0,0 1 0 0 0,0 0 0 0 0,0-1 0 0 0,0 1 0 0 0,0 0 0 0 0,0-1 0 0 0,0 1 0 0 0,0 0 0 0 0,0-1 0 0 0,0 1 0 0 0,0 0 0 0 0,0 0 0 0 0,1-1 0 0 0,-1 1 0 0 0,0 0 0 0 0,0-1 0 0 0,0 1 0 0 0,0 0 0 0 0,0 0 0 0 0,1-1 0 0 0,-1 1 0 0 0,0 0 0 0 0,0 0 0 0 0,1-1 0 0 0,-1 1 0 0 0,4-8-195 0 0,1 1 0 0 0,1-1 0 0 0,0 1 0 0 0,0 0 0 0 0,0 0 0 0 0,0 1 0 0 0,1 0 0 0 0,10-7 0 0 0,3-4-42 0 0,1-1 237 0 0,2 0 0 0 0,36-22 0 0 0,-17 12 0 0 0,-29 18 0 0 0,0 1 0 0 0,18-8 0 0 0,-13 7-13 0 0,21-9 90 0 0,-37 18 260 0 0,-2 1 138 0 0,0 0 33 0 0,-1 2-449 0 0,0 1-1 0 0,1-1 1 0 0,-1 0-1 0 0,0 0 1 0 0,0 0 0 0 0,-1-1-1 0 0,1 1 1 0 0,-3 3-1 0 0,-2 4 23 0 0,-30 53-81 0 0,31-52 0 0 0,0 0 0 0 0,0 0 0 0 0,1 1 0 0 0,1-1 0 0 0,0 1 0 0 0,0-1 0 0 0,-2 21 0 0 0,4-28 0 0 0,1-2 0 0 0,0 0 0 0 0,0 0 0 0 0,0-1 0 0 0,-1 1 0 0 0,1 0 0 0 0,0 0 0 0 0,0 0 0 0 0,0 0 0 0 0,0-1 0 0 0,1 1 0 0 0,-1 0 0 0 0,0 0 0 0 0,0 0 0 0 0,0-1 0 0 0,1 1 0 0 0,-1 0 0 0 0,0 0 0 0 0,1-1 0 0 0,0 2 0 0 0,4 6 0 0 0,-3-7 0 0 0,0 0 0 0 0,0 0 0 0 0,1 0 0 0 0,-1 0 0 0 0,0 0 0 0 0,0 0 0 0 0,0-1 0 0 0,1 1 0 0 0,-1-1 0 0 0,0 0 0 0 0,1 1 0 0 0,-1-1 0 0 0,0 0 0 0 0,1 0 0 0 0,-1-1 0 0 0,0 1 0 0 0,1 0 0 0 0,-1-1 0 0 0,0 0 0 0 0,4-1 0 0 0,3-1 0 0 0,-1 0 0 0 0,1-1 0 0 0,-1 0 0 0 0,8-5 0 0 0,-5 2 0 0 0,-1-1 0 0 0,1 0 0 0 0,10-11 0 0 0,-17 14 0 0 0,0 1 0 0 0,0-1 0 0 0,0 0 0 0 0,-1-1 0 0 0,1 1 0 0 0,-1-1 0 0 0,-1 1 0 0 0,4-11 0 0 0,-1 1 0 0 0,0 1 0 0 0,-2-1 0 0 0,0 0 0 0 0,-1 0 0 0 0,0 0 0 0 0,-1-22 0 0 0,-1 36 0 0 0,0-1 0 0 0,0 1 0 0 0,0-1 0 0 0,0 1 0 0 0,-1-1 0 0 0,1 1 0 0 0,0-1 0 0 0,-1 1 0 0 0,0-1 0 0 0,1 1 0 0 0,-1-1 0 0 0,0 1 0 0 0,1 0 0 0 0,-1 0 0 0 0,0-1 0 0 0,0 1 0 0 0,0 0 0 0 0,0 0 0 0 0,0 0 0 0 0,-3-2 0 0 0,2 2 0 0 0,0 0 0 0 0,0 1 0 0 0,0-1 0 0 0,1 0 0 0 0,-1 1 0 0 0,0 0 0 0 0,0-1 0 0 0,-1 1 0 0 0,1 0 0 0 0,0 0 0 0 0,0 0 0 0 0,0 0 0 0 0,-4 1 0 0 0,-1 1 0 0 0,0 0 0 0 0,0 0 0 0 0,0 1 0 0 0,0 0 0 0 0,0 0 0 0 0,0 1 0 0 0,-9 6 0 0 0,8-4 0 0 0,2-1 0 0 0,-1 1 0 0 0,1 0 0 0 0,0 1 0 0 0,-10 12 0 0 0,13-9 0 0 0,3-8-37 0 0,1-1 0 0 0,-1 0 0 0 0,1 1 0 0 0,-1-1 1 0 0,1 0-1 0 0,-1 1 0 0 0,1-1 0 0 0,0 0 0 0 0,0 0 0 0 0,0 0 0 0 0,0 0 0 0 0,0 1 1 0 0,0-1-1 0 0,0 0 0 0 0,0-1 0 0 0,0 1 0 0 0,0 0 0 0 0,0 0 0 0 0,0 0 0 0 0,1-1 0 0 0,-1 1 1 0 0,0 0-1 0 0,1-1 0 0 0,-1 1 0 0 0,0-1 0 0 0,3 1 0 0 0,0 0-87 0 0,1 0-1 0 0,-1-1 1 0 0,1 1-1 0 0,-1-1 1 0 0,1 0-1 0 0,-1 0 1 0 0,6-1-1 0 0,12-4 125 0 0,-1-1 0 0 0,0-1 0 0 0,0-1 0 0 0,-1-1 0 0 0,23-13 0 0 0,-23 9 0 0 0,0 0 0 0 0,-1-1 0 0 0,0-1 0 0 0,-2-1 0 0 0,1-1 0 0 0,16-21 0 0 0,-11 9 0 0 0,-2 0 0 0 0,-1-1 0 0 0,-2-1 0 0 0,0-1 0 0 0,17-46 0 0 0,-33 73-4 0 0,0 1 15 0 0,-1-1 1 0 0,1 1-1 0 0,-1 0 0 0 0,-1 0 1 0 0,2-7-1 0 0,-2 9 326 0 0,-6 15 646 0 0,-20 49-705 0 0,-24 92-1 0 0,26-76-224 0 0,20-66-53 0 0,-17 55 0 0 0,-55 119 0 0 0,59-154 0 0 0,29-44 0 0 0,8-12 0 0 0,-5 6 0 0 0,80-90 0 0 0,-86 99 0 0 0,-1 1 0 0 0,0 0 0 0 0,0 0 0 0 0,1 1 0 0 0,0 0 0 0 0,0 1 0 0 0,1 0 0 0 0,-1 0 0 0 0,13-5 0 0 0,-13 9 0 0 0,-1 2 0 0 0,-8 1 0 0 0,1-1 0 0 0,0 1 0 0 0,0-1 0 0 0,-1 1 0 0 0,1 0 0 0 0,-1-1 0 0 0,1 1 0 0 0,0 0 0 0 0,-1-1 0 0 0,1 1 0 0 0,-1 0 0 0 0,0 0 0 0 0,1 1 0 0 0,4 24 0 0 0,-4-23 0 0 0,-1 0 0 0 0,0 0 0 0 0,0 0 0 0 0,0 0 0 0 0,0-1 0 0 0,-1 1 0 0 0,1 0 0 0 0,-1 0 0 0 0,-1 5 0 0 0,-1 4 0 0 0,2-3 0 0 0,0-1 0 0 0,-1 1 0 0 0,0 0 0 0 0,0-1 0 0 0,-1 1 0 0 0,0-1 0 0 0,-8 15 0 0 0,7-15-8 0 0,-3 4-163 0 0,-18 23 0 0 0,22-32 123 0 0,0 1 0 0 0,0-1 0 0 0,0 0 0 0 0,-1 0 1 0 0,1-1-1 0 0,-1 1 0 0 0,0-1 0 0 0,0 1 1 0 0,0-1-1 0 0,-7 2 0 0 0,1-3-2277 0 0,-3-4-5359 0 0,10 2 6027 0 0,-7-2-4521 0 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5:15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23039 0 0,'0'0'528'0'0,"0"0"69"0"0,2-3 38 0 0,-2 3-479 0 0,1-1-28 0 0,0 1 1 0 0,0-1 0 0 0,0 0-1 0 0,-1 1 1 0 0,1-1-1 0 0,0 0 1 0 0,0 0-1 0 0,-1 0 1 0 0,1 0 0 0 0,-1 0-1 0 0,2-2 1 0 0,12 16 972 0 0,-8-7-1097 0 0,0 0 0 0 0,0-1 0 0 0,8 6 0 0 0,-13-10-4 0 0,1 0 0 0 0,-1 0 0 0 0,1 1 0 0 0,0-2 0 0 0,0 1 0 0 0,-1 0 0 0 0,1 0 0 0 0,0 0 0 0 0,0-1 0 0 0,0 1 0 0 0,0-1 0 0 0,0 0 0 0 0,0 1 0 0 0,0-1 0 0 0,0 0 0 0 0,0 0 0 0 0,3 0 0 0 0,3-1 0 0 0,-2 1 121 0 0,0 0-1 0 0,0 0 0 0 0,0-1 1 0 0,0 1-1 0 0,0-2 1 0 0,0 1-1 0 0,-1-1 1 0 0,1 1-1 0 0,0-2 1 0 0,-1 1-1 0 0,0-1 1 0 0,1 1-1 0 0,-1-1 1 0 0,0-1-1 0 0,-1 1 1 0 0,9-8-1 0 0,-19 19-172 0 0,1-1 0 0 0,0 1 0 0 0,1 0-1 0 0,0 0 1 0 0,-5 14 0 0 0,4-6-136 0 0,0 0 1 0 0,-5 27-1 0 0,10-41-1503 0 0,1-1-4970 0 0,5 6-2127 0 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5:16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81 19351 0 0,'-35'10'1542'0'0,"29"-9"-1422"0"0,0 0-1 0 0,1 0 1 0 0,-1 1 0 0 0,0 0-1 0 0,-9 5 1 0 0,14-6 605 0 0,1-1 246 0 0,0 0 42 0 0,0 0-127 0 0,0 0-508 0 0,0 0 38 0 0,0 0 80 0 0,19 9 1039 0 0,-12-7-1423 0 0,0-1-1 0 0,-1 0 1 0 0,1-1 0 0 0,0 1-1 0 0,0-1 1 0 0,-1-1 0 0 0,1 1-1 0 0,0-1 1 0 0,0-1-1 0 0,-1 1 1 0 0,8-3 0 0 0,24-4 180 0 0,343-28 1740 0 0,-264 34-2012 0 0,-32 2-24 0 0,206 2 4 0 0,-98 1 0 0 0,-174-3 0 0 0,-10 1 0 0 0,1-1 0 0 0,-1-1 0 0 0,0 0 0 0 0,11-1 0 0 0,4-4-23 0 0,-7 3-101 0 0,30-10 1 0 0,-44 12 85 0 0,1 0 1 0 0,-1 0 0 0 0,0-1 0 0 0,0 1-1 0 0,0-1 1 0 0,0 0 0 0 0,0 0 0 0 0,0 0-1 0 0,-1 0 1 0 0,1-1 0 0 0,-1 1 0 0 0,1-1-1 0 0,-1 1 1 0 0,4-7 0 0 0,-6 8-917 0 0,0 1-1194 0 0,1-1-4789 0 0,0-6-2051 0 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5:16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37 24879 0 0,'0'0'1141'0'0,"-8"-2"370"0"0,1-1-1322 0 0,5 3 558 0 0,2 0 230 0 0,0 0 42 0 0,0 0-132 0 0,0-2-583 0 0,0-4-271 0 0,3-3-33 0 0,1 1 0 0 0,1 3-197 0 0,-4 4-838 0 0,-1 1-397 0 0,0 0-83 0 0,0 0-18 0 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5:19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245 131 4607 0 0,'0'0'208'0'0,"2"-10"1894"0"0,13-17 2055 0 0,-9 15-2262 0 0,1 1 0 0 0,11-16 0 0 0,-17 24-1395 0 0,1 0 0 0 0,0 0 0 0 0,-1 0 0 0 0,0 0 0 0 0,2-6 0 0 0,2-4 1584 0 0,-4 12-1540 0 0,-1 1-28 0 0,2-6 1968 0 0,-4 15-256 0 0,-81 155-2228 0 0,74-147 0 0 0,4-8 0 0 0,5-9 0 0 0,0 0 0 0 0,0 0 0 0 0,0 0 0 0 0,0-1 0 0 0,0 1 0 0 0,0 0 0 0 0,0 0 0 0 0,0 0 0 0 0,0 0 0 0 0,0 0 0 0 0,-1 0 0 0 0,1 0 0 0 0,0 0 0 0 0,0 0 0 0 0,0 0 0 0 0,0 0 0 0 0,0 0 0 0 0,0 0 0 0 0,0 0 0 0 0,0 0 0 0 0,0 0 0 0 0,-1 0 0 0 0,1 0 0 0 0,0-1 0 0 0,0 1 0 0 0,0 0 0 0 0,0 0 0 0 0,0 0 0 0 0,0 0 0 0 0,0 1 0 0 0,0-1 0 0 0,-1 0 0 0 0,1 0 0 0 0,0 0 0 0 0,0 0 0 0 0,0 0 0 0 0,0 0 0 0 0,0 0 0 0 0,2-10 0 0 0,0 4 0 0 0,0 0 0 0 0,1 0 0 0 0,0 0 0 0 0,0 0 0 0 0,5-6 0 0 0,-8 11 0 0 0,1 0 0 0 0,-1 0 0 0 0,1 1 0 0 0,-1-1 0 0 0,0 0 0 0 0,1 1 0 0 0,0-1 0 0 0,-1 0 0 0 0,1 1 0 0 0,-1-1 0 0 0,1 1 0 0 0,0-1 0 0 0,-1 1 0 0 0,1-1 0 0 0,0 1 0 0 0,-1 0 0 0 0,3-1 0 0 0,-1 0 0 0 0,6-4 0 0 0,1 6 0 0 0,-6 0 0 0 0,0 1 0 0 0,0 0 0 0 0,0 1 0 0 0,0-1 0 0 0,0 0 0 0 0,-1 1 0 0 0,1-1 0 0 0,-1 1 0 0 0,0 0 0 0 0,0 0 0 0 0,0 0 0 0 0,0 0 0 0 0,0 0 0 0 0,1 4 0 0 0,2 4 0 0 0,-1 0 0 0 0,6 23 0 0 0,-7-18 0 0 0,0 0 0 0 0,-1 1 0 0 0,-1 0 0 0 0,-1-1 0 0 0,0 1 0 0 0,-1-1 0 0 0,-1 1 0 0 0,-1 0 0 0 0,-5 19 0 0 0,6-28 135 0 0,-2 0-1 0 0,1 0 1 0 0,-1 0-1 0 0,0 0 0 0 0,-1 0 1 0 0,0-1-1 0 0,0 0 1 0 0,0 0-1 0 0,-1 0 1 0 0,0-1-1 0 0,0 0 1 0 0,-1 0-1 0 0,-13 9 1 0 0,8-9-112 0 0,0-1 1 0 0,0-1 0 0 0,-1 0-1 0 0,1 0 1 0 0,-1-1-1 0 0,-14 1 1 0 0,18-3-24 0 0,0-1 0 0 0,0 0 0 0 0,0-1 0 0 0,0 1 0 0 0,0-2 0 0 0,0 1 0 0 0,0-2 0 0 0,0 1 0 0 0,-13-6 0 0 0,21 7 0 0 0,-1 1 0 0 0,1-1 0 0 0,0 1 0 0 0,0-1 0 0 0,-1 1 0 0 0,1-1 0 0 0,0 0 0 0 0,0 0 0 0 0,0 0 0 0 0,0 0 0 0 0,0 0 0 0 0,0 0 0 0 0,0 0 0 0 0,1 0 0 0 0,-2-2 0 0 0,-2-2 0 0 0,3 4-42 0 0,1 1 0 0 0,-1-1 0 0 0,1 1 0 0 0,-1-1 0 0 0,1 1 0 0 0,-1-1 0 0 0,1 1 0 0 0,0-1 0 0 0,-1 0 0 0 0,1 1 0 0 0,0-1 0 0 0,0 0 0 0 0,0 1 1 0 0,-1-1-1 0 0,1 0 0 0 0,0 0 0 0 0,0 1 0 0 0,0-1 0 0 0,0 0 0 0 0,0 1 0 0 0,0-1 0 0 0,0 0 0 0 0,0 0 0 0 0,0 1 0 0 0,1-1 0 0 0,-1 0 0 0 0,0 1 0 0 0,0-1 0 0 0,1 0 0 0 0,-1 1 0 0 0,0-1 0 0 0,1 0 0 0 0,-1 1 0 0 0,0-1 0 0 0,1 1 0 0 0,-1-1 0 0 0,1 1 0 0 0,-1-1 0 0 0,1 1 0 0 0,0-1 0 0 0,0 0 0 0 0,0 0-159 0 0,12-12-1310 0 0,-3 2-1525 0 0,-3 4-2237 0 0,-1-3-2439 0 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5:20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23039 0 0,'0'0'528'0'0,"0"0"69"0"0,0 0 38 0 0,0 0-80 0 0,3 0-363 0 0,5-1-86 0 0,1 1-1 0 0,-1 0 1 0 0,11 1 0 0 0,10 1 932 0 0,162-7 1618 0 0,-185 4-3694 0 0,15-1-2127 0 0,-21 2 1632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1:16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15663 0 0,'0'0'356'0'0,"2"1"50"0"0,5 0-209 0 0,-1 0 0 0 0,1-1 0 0 0,-1 0 0 0 0,1 0 0 0 0,-1-1 0 0 0,0 1 0 0 0,1-1 0 0 0,7-3 0 0 0,-13 4-89 0 0,1 0 401 0 0,-1-1-306 0 0,-1 1 0 0 0,1 0 0 0 0,0-1 1 0 0,0 1-1 0 0,0 0 0 0 0,-1 0 0 0 0,1 0 0 0 0,0-1 0 0 0,0 1 0 0 0,0 0 0 0 0,0 0 0 0 0,1 0 0 0 0,1 2-192 0 0,0-1-10 0 0,-1 0-1 0 0,1 0 1 0 0,0-1-1 0 0,-1 1 1 0 0,1-1-1 0 0,0 0 0 0 0,-1 0 1 0 0,1 0-1 0 0,0 0 1 0 0,3 0-1 0 0,2-1-269 0 0,-7 0-1135 0 0,-1 1-511 0 0,0 0-107 0 0,0 0-24 0 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5:22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156 400 10135 0 0,'0'0'464'0'0,"2"-1"-9"0"0,25-28 2260 0 0,0-1 0 0 0,34-51 0 0 0,-30 36-1720 0 0,-6 9 796 0 0,-2 0 0 0 0,33-68 0 0 0,-39 72-860 0 0,-16 31-422 0 0,-1-1-66 0 0,-2-1-332 0 0,-3 7-64 0 0,-2 6-40 0 0,-13 32-7 0 0,2 0 0 0 0,-21 71 0 0 0,29-82 0 0 0,-232 602 0 0 0,210-572 0 0 0,20-40 0 0 0,0 0 0 0 0,-14 42 0 0 0,26-63 0 0 0,0 0 0 0 0,0 0 0 0 0,0 0 0 0 0,0 0 0 0 0,0 0 0 0 0,0 0 0 0 0,0 0 0 0 0,0 0 0 0 0,0 0 0 0 0,0 0 0 0 0,1 0 0 0 0,-1 0 0 0 0,0 0 0 0 0,0 0 0 0 0,0 0 0 0 0,0 0 0 0 0,0 1 0 0 0,0-1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1 0 0 0,0-1 0 0 0,0 0 0 0 0,0 0 0 0 0,0 0 0 0 0,6-7 0 0 0,8-10 0 0 0,8-16 0 0 0,-2 0 0 0 0,-2-1 0 0 0,-1-1 0 0 0,-1 0 0 0 0,20-74 0 0 0,-22 58 0 0 0,-3-1 0 0 0,10-103 0 0 0,-21 152 0 0 0,0-1 0 0 0,0 0 0 0 0,0 1 0 0 0,-1-1 0 0 0,1 0 0 0 0,-1 1 0 0 0,0-1 0 0 0,0 1 0 0 0,-1-1 0 0 0,1 1 0 0 0,-2-4 0 0 0,2 7 0 0 0,1-1 0 0 0,-1 0 0 0 0,0 0 0 0 0,1 1 0 0 0,-1-1 0 0 0,1 0 0 0 0,-1 1 0 0 0,0-1 0 0 0,0 1 0 0 0,1-1 0 0 0,-1 1 0 0 0,0-1 0 0 0,0 1 0 0 0,0 0 0 0 0,1-1 0 0 0,-1 1 0 0 0,0 0 0 0 0,-2-1 0 0 0,2 1 0 0 0,-1 0 0 0 0,1 0 0 0 0,-1 1 0 0 0,1-1 0 0 0,0 0 0 0 0,-1 1 0 0 0,1-1 0 0 0,0 1 0 0 0,-1-1 0 0 0,1 1 0 0 0,0 0 0 0 0,0-1 0 0 0,-1 1 0 0 0,1 0 0 0 0,0 0 0 0 0,-1 1 0 0 0,-6 6 0 0 0,0 0 0 0 0,1 1 0 0 0,0 0 0 0 0,1 0 0 0 0,0 1 0 0 0,0 0 0 0 0,-8 20 0 0 0,11-22 0 0 0,0 0 0 0 0,1 1 0 0 0,0-1 0 0 0,0 0 0 0 0,1 1 0 0 0,0 0 0 0 0,0 15 0 0 0,1-22 0 0 0,0-1 0 0 0,1 1 0 0 0,-1 0 0 0 0,0-1 0 0 0,0 1 0 0 0,1-1 0 0 0,-1 1 0 0 0,1-1 0 0 0,-1 1 0 0 0,1-1 0 0 0,0 1 0 0 0,0-1 0 0 0,-1 1 0 0 0,3 1 0 0 0,-2-2 0 0 0,0 0 0 0 0,0-1 0 0 0,0 1 0 0 0,0 0 0 0 0,0-1 0 0 0,0 1 0 0 0,0-1 0 0 0,1 1 0 0 0,-1-1 0 0 0,2 1 0 0 0,2 0 0 0 0,1 1 0 0 0,0-1 0 0 0,0 1 0 0 0,0-1 0 0 0,0-1 0 0 0,0 1 0 0 0,0-1 0 0 0,0-1 0 0 0,1 1 0 0 0,-1-1 0 0 0,0 0 0 0 0,9-2 0 0 0,5-3 0 0 0,0-1 0 0 0,19-9 0 0 0,-22 8 0 0 0,-1-1 0 0 0,0 0 0 0 0,-1-1 0 0 0,18-14 0 0 0,-7 0 0 0 0,30-32 0 0 0,-25 23 0 0 0,-13 15 0 0 0,24-31 0 0 0,-40 45 0 0 0,-6 6 0 0 0,-5 5 0 0 0,3 0 0 0 0,0 0 0 0 0,1 1 0 0 0,0 0 0 0 0,1 0 0 0 0,-7 16 0 0 0,-14 46 0 0 0,20-54 0 0 0,3-9 0 0 0,0 0 0 0 0,0 0 0 0 0,1 0 0 0 0,0 0 0 0 0,0 0 0 0 0,0 0 0 0 0,1 1 0 0 0,0-1 0 0 0,2 11 0 0 0,1-8 0 0 0,4-2 0 0 0,-4-7 0 0 0,-1 0 0 0 0,0-1 0 0 0,1 1 0 0 0,-1 0 0 0 0,1-1 0 0 0,-1 1 0 0 0,1-1 0 0 0,-1 0 0 0 0,1 0 0 0 0,-1 0 0 0 0,1 0 0 0 0,-1 0 0 0 0,1-1 0 0 0,-1 1 0 0 0,1-1 0 0 0,-1 0 0 0 0,0 0 0 0 0,1 1 0 0 0,3-3 0 0 0,1 0 0 0 0,-1-1 0 0 0,1 0 0 0 0,-1 0 0 0 0,0 0 0 0 0,9-8 0 0 0,-6 3 0 0 0,0-1 0 0 0,-1 0 0 0 0,0-1 0 0 0,0 0 0 0 0,-1 0 0 0 0,-1 0 0 0 0,0-1 0 0 0,-1 0 0 0 0,6-16 0 0 0,-1-5 0 0 0,-2-1 0 0 0,6-44 0 0 0,-13 76 0 0 0,-1-1 0 0 0,1 0 0 0 0,-1 0 0 0 0,0 0 0 0 0,0 0 0 0 0,0 0 0 0 0,0 0 0 0 0,-1 0 0 0 0,1 0 0 0 0,-1 0 0 0 0,0 0 0 0 0,1 0 0 0 0,-3-4 0 0 0,3 6 0 0 0,-1 1 0 0 0,1-1 0 0 0,0 1 0 0 0,0 0 0 0 0,0-1 0 0 0,0 1 0 0 0,0 0 0 0 0,-1-1 0 0 0,1 1 0 0 0,0 0 0 0 0,0-1 0 0 0,-1 1 0 0 0,1 0 0 0 0,0 0 0 0 0,0-1 0 0 0,-1 1 0 0 0,1 0 0 0 0,0 0 0 0 0,-1-1 0 0 0,1 1 0 0 0,0 0 0 0 0,-1 0 0 0 0,1 0 0 0 0,-1 0 0 0 0,1 0 0 0 0,0-1 0 0 0,-1 1 0 0 0,1 0 0 0 0,0 0 0 0 0,-1 0 0 0 0,1 0 0 0 0,-1 0 0 0 0,1 0 0 0 0,0 0 0 0 0,-1 0 0 0 0,1 0 0 0 0,0 1 0 0 0,-1-1 0 0 0,1 0 0 0 0,-1 0 0 0 0,1 0 0 0 0,0 0 0 0 0,-1 0 0 0 0,1 1 0 0 0,0-1 0 0 0,-1 0 0 0 0,1 1 0 0 0,-4 0 0 0 0,0 1 0 0 0,0 0 0 0 0,0 0 0 0 0,1 0 0 0 0,-1 1 0 0 0,1 0 0 0 0,0-1 0 0 0,-1 1 0 0 0,1 0 0 0 0,1 0 0 0 0,-1 1 0 0 0,0-1 0 0 0,1 1 0 0 0,-3 4 0 0 0,3-5 0 0 0,0 0 0 0 0,1 0 0 0 0,-1 1 0 0 0,1-1 0 0 0,0 0 0 0 0,0 1 0 0 0,0-1 0 0 0,0 1 0 0 0,1-1 0 0 0,-1 1 0 0 0,1-1 0 0 0,0 1 0 0 0,0 0 0 0 0,1-1 0 0 0,-1 1 0 0 0,1-1 0 0 0,1 6 0 0 0,-1-7 0 0 0,0 1 0 0 0,0-1 0 0 0,0 0 0 0 0,0 0 0 0 0,1 0 0 0 0,-1 0 0 0 0,1 0 0 0 0,0 0 0 0 0,-1 0 0 0 0,1-1 0 0 0,0 1 0 0 0,0-1 0 0 0,0 1 0 0 0,0-1 0 0 0,1 0 0 0 0,-1 0 0 0 0,0 1 0 0 0,0-2 0 0 0,1 1 0 0 0,-1 0 0 0 0,0 0 0 0 0,1-1 0 0 0,-1 1 0 0 0,4-1 0 0 0,0 1 0 0 0,-1-1 0 0 0,1 0 0 0 0,0 0 0 0 0,-1-1 0 0 0,1 0 0 0 0,-1 0 0 0 0,1 0 0 0 0,-1 0 0 0 0,9-4 0 0 0,94-40 0 0 0,-13 4 0 0 0,-86 38 0 0 0,-9 3 0 0 0,0 0 0 0 0,0 0 0 0 0,1-1 0 0 0,-1 1 0 0 0,0 0 0 0 0,0 0 0 0 0,0 0 0 0 0,1 0 0 0 0,-1 0 0 0 0,0 0 0 0 0,0 0 0 0 0,0 0 0 0 0,0 0 0 0 0,1 0 0 0 0,-1 0 0 0 0,0 0 0 0 0,0 0 0 0 0,0 0 0 0 0,1 0 0 0 0,-1 0 0 0 0,0 0 0 0 0,0 0 0 0 0,0 0 0 0 0,1 0 0 0 0,-1 0 0 0 0,0 0 0 0 0,0 0 0 0 0,0 0 0 0 0,0 0 0 0 0,1 1 0 0 0,-1-1 0 0 0,0 0 0 0 0,0 0 0 0 0,0 0 0 0 0,0 0 0 0 0,0 0 0 0 0,1 0 0 0 0,-1 1 0 0 0,0-1 0 0 0,0 0 0 0 0,0 0 0 0 0,0 0 0 0 0,0 1 0 0 0,0-1 0 0 0,0 0 0 0 0,0 0 0 0 0,0 0 0 0 0,0 0 0 0 0,1 1 0 0 0,-1-1 0 0 0,0 0 0 0 0,0 0 0 0 0,0 0 0 0 0,0 1 0 0 0,0-1 0 0 0,-1 0 0 0 0,1 0 0 0 0,0 0 0 0 0,0 1 0 0 0,-3 11 0 0 0,2-11 0 0 0,-3 12 0 0 0,-4 12 0 0 0,-6 34 0 0 0,13-50 0 0 0,0-8 0 0 0,1 1 0 0 0,0-1 0 0 0,0 1 0 0 0,-1-1 0 0 0,1 1 0 0 0,0-1 0 0 0,0 1 0 0 0,1-1 0 0 0,-1 1 0 0 0,0-1 0 0 0,1 3 0 0 0,1 8 0 0 0,0-2 0 0 0,-1-8 0 0 0,9 21 0 0 0,-8-14 0 0 0,-2 1 0 0 0,-1-2 0 0 0,1-7 0 0 0,0-1 0 0 0,0 0 0 0 0,-1 1 0 0 0,1-1 0 0 0,0 0 0 0 0,0 1 0 0 0,0-1 0 0 0,0 0 0 0 0,0 0 0 0 0,0 1 0 0 0,0-1 0 0 0,1 0 0 0 0,-1 1 0 0 0,0-1 0 0 0,0 0 0 0 0,0 1 0 0 0,0-1 0 0 0,0 0 0 0 0,0 0 0 0 0,0 1 0 0 0,1-1 0 0 0,-1 0 0 0 0,0 0 0 0 0,0 1 0 0 0,0-1 0 0 0,1 0 0 0 0,-1 0 0 0 0,0 0 0 0 0,0 1 0 0 0,1-1 0 0 0,-1 0 0 0 0,0 0 0 0 0,0 0 0 0 0,1 0 0 0 0,-1 0 0 0 0,0 1 0 0 0,1-1 0 0 0,-1 0 0 0 0,0 0 0 0 0,1 0 0 0 0,-1 0 0 0 0,0 0 0 0 0,0 0 0 0 0,1 0 0 0 0,-1 0 0 0 0,0 0 0 0 0,1 0 0 0 0,-1 0 0 0 0,0 0 0 0 0,1 0 0 0 0,-1-1 0 0 0,0 1 0 0 0,0 0 0 0 0,1 0 0 0 0,-1 0 0 0 0,0 0 0 0 0,0 0 0 0 0,1-1 0 0 0,5 0 0 0 0,0-1 0 0 0,0-1 0 0 0,-1 1 0 0 0,1-1 0 0 0,-1 1 0 0 0,1-2 0 0 0,-1 1 0 0 0,0 0 0 0 0,0-1 0 0 0,8-8 0 0 0,2-4 0 0 0,22-31 0 0 0,-26 33 0 0 0,7-9 110 0 0,36-52 998 0 0,-46 63-945 0 0,-1 0 0 0 0,-1 0-1 0 0,0-1 1 0 0,7-19 0 0 0,-12 24-147 0 0,-1 8-16 0 0,0-1 0 0 0,0 1 0 0 0,0 0 0 0 0,0-1 0 0 0,0 1 0 0 0,0 0 0 0 0,0-1 0 0 0,0 1 0 0 0,0 0 0 0 0,0-1 0 0 0,0 1 0 0 0,0 0 0 0 0,0-1 0 0 0,-1 1 0 0 0,1 0 0 0 0,0-1 0 0 0,0 1 0 0 0,0 0 0 0 0,0-1 0 0 0,-1 1 0 0 0,1 0 0 0 0,0 0 0 0 0,0-1 0 0 0,-1 1 0 0 0,1 0 0 0 0,0 0 0 0 0,-1-1 0 0 0,1 1 0 0 0,0 0 0 0 0,-1 0 0 0 0,1 0 0 0 0,0 0 0 0 0,-1 0 0 0 0,1-1 0 0 0,0 1 0 0 0,-1 0 0 0 0,1 0 0 0 0,0 0 0 0 0,-1 0 0 0 0,1 0 0 0 0,-1 0 0 0 0,-6-1 0 0 0,-1 4 0 0 0,7-1 0 0 0,-1 0 0 0 0,1 0 0 0 0,0 0 0 0 0,-1 0 0 0 0,1 0 0 0 0,0 0 0 0 0,0 0 0 0 0,0 0 0 0 0,-1 4 0 0 0,2-5 0 0 0,-1 0 0 0 0,1 0 0 0 0,0-1 0 0 0,-1 1 0 0 0,1 0 0 0 0,0 0 0 0 0,0 0 0 0 0,-1-1 0 0 0,1 1 0 0 0,0 0 0 0 0,0 0 0 0 0,0 0 0 0 0,0 0 0 0 0,0-1 0 0 0,0 1 0 0 0,0 0 0 0 0,0 0 0 0 0,1 0 0 0 0,-1-1 0 0 0,0 1 0 0 0,1 1 0 0 0,0 0 0 0 0,4 12 0 0 0,-1-11 0 0 0,-1-2 0 0 0,6 6 0 0 0,0-1 0 0 0,0-1 0 0 0,1 0 0 0 0,0 0 0 0 0,0-1 0 0 0,16 4 0 0 0,-9-2 0 0 0,19 9 0 0 0,-18-6 0 0 0,-11-7 0 0 0,0 2 0 0 0,-1-1 0 0 0,13 9 0 0 0,-17-11 0 0 0,0 1 0 0 0,0 0 0 0 0,0 0 0 0 0,-1 0 0 0 0,1 0 0 0 0,0 1 0 0 0,-1-1 0 0 0,1 0 0 0 0,-1 1 0 0 0,0-1 0 0 0,0 1 0 0 0,0-1 0 0 0,0 1 0 0 0,1 4 0 0 0,-1-3 0 0 0,0 1 0 0 0,-1 0 0 0 0,1-1 0 0 0,-1 1 0 0 0,0 0 0 0 0,0-1 0 0 0,0 1 0 0 0,-1 0 0 0 0,0-1 0 0 0,0 1 0 0 0,0 0 0 0 0,0-1 0 0 0,-1 1 0 0 0,1-1 0 0 0,-1 0 0 0 0,0 0 0 0 0,-1 1 0 0 0,1-1 0 0 0,-1-1 0 0 0,0 1 0 0 0,1 0 0 0 0,-2-1 0 0 0,1 1 0 0 0,0-1 0 0 0,-1 0 0 0 0,0 0 0 0 0,1 0 0 0 0,-8 3 0 0 0,-12 10 0 0 0,19-12 0 0 0,-1 0 0 0 0,0 0 0 0 0,-1-1 0 0 0,1 0 0 0 0,0 0 0 0 0,-1 0 0 0 0,0-1 0 0 0,0 0 0 0 0,-7 2 0 0 0,-5-2 0 0 0,10-5 0 0 0,4-1-64 0 0,4 3-13 0 0,0-1 1 0 0,0 1-1 0 0,0 0 1 0 0,0 0-1 0 0,0-1 0 0 0,1 1 1 0 0,-1 0-1 0 0,1 0 0 0 0,-1 0 1 0 0,1-1-1 0 0,-1 1 1 0 0,1 0-1 0 0,-1 0 0 0 0,2-1 1 0 0,-1 0-95 0 0,12-19-2966 0 0,14-20 1 0 0,-11 19 1089 0 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5:22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21191 0 0,'0'0'480'0'0,"0"0"67"0"0,0 0 31 0 0,0 0-56 0 0,0 0-269 0 0,0 0 138 0 0,0 0 97 0 0,0 0 21 0 0,1 2 3 0 0,1 1-428 0 0,0 0 0 0 0,0 0 0 0 0,-1 0-1 0 0,1 1 1 0 0,-1-1 0 0 0,0 1 0 0 0,0-1 0 0 0,0 1 0 0 0,0 0-1 0 0,0-1 1 0 0,-1 5 0 0 0,0 45 970 0 0,0-39-970 0 0,-4 36-84 0 0,-2 0 0 0 0,-3-1 0 0 0,-1 0 0 0 0,-18 51 0 0 0,20-75 508 0 0,-2 0 0 0 0,0 0 0 0 0,-18 32 0 0 0,24-53-492 0 0,3-8-12 0 0,1-7-8 0 0,3 2 4 0 0,0 0 0 0 0,1 0 0 0 0,-1 0 0 0 0,2 1 0 0 0,7-13 0 0 0,31-38 0 0 0,-30 42 0 0 0,2 0 0 0 0,0 1 0 0 0,1 0 0 0 0,0 2 0 0 0,1 0 0 0 0,1 1 0 0 0,0 0 0 0 0,23-11 0 0 0,-39 23 0 0 0,0 0 0 0 0,0 1 0 0 0,0-1 0 0 0,0 0 0 0 0,0 1 0 0 0,0-1 0 0 0,5 0 0 0 0,-7 1 0 0 0,0 0 0 0 0,0 0 0 0 0,1 0 0 0 0,-1 0 0 0 0,0 0 0 0 0,0 0 0 0 0,1 0 0 0 0,-1 0 0 0 0,0 0 0 0 0,0 0 0 0 0,1 0 0 0 0,-1 0 0 0 0,0 0 0 0 0,0 0 0 0 0,1 0 0 0 0,-1 0 0 0 0,0 0 0 0 0,0 0 0 0 0,1 0 0 0 0,-1 1 0 0 0,0-1 0 0 0,0 0 0 0 0,1 0 0 0 0,-1 0 0 0 0,0 0 0 0 0,0 0 0 0 0,0 1 0 0 0,1-1 0 0 0,-1 0 0 0 0,0 0 0 0 0,0 0 0 0 0,0 1 0 0 0,0-1 0 0 0,0 0 0 0 0,1 0 0 0 0,-1 1 0 0 0,0-1 0 0 0,0 0 0 0 0,0 0 0 0 0,0 1 0 0 0,0-1 0 0 0,0 0 0 0 0,0 0 0 0 0,0 1 0 0 0,0-1 0 0 0,-3 10 0 0 0,2-9 0 0 0,-1 5 0 0 0,0-1 0 0 0,-1 0 0 0 0,0 0 0 0 0,0 0 0 0 0,-1 0 0 0 0,1 0 0 0 0,-1-1 0 0 0,0 1 0 0 0,-5 3 0 0 0,-19 23 0 0 0,27-29 0 0 0,0-1 0 0 0,0 1 0 0 0,0 0 0 0 0,0 0 0 0 0,1 0 0 0 0,-1 0 0 0 0,1 0 0 0 0,-1 0 0 0 0,1 0 0 0 0,0 1 0 0 0,0-1 0 0 0,0 0 0 0 0,0 0 0 0 0,0 0 0 0 0,0 0 0 0 0,1 0 0 0 0,0 4 0 0 0,-1-5 0 0 0,1 3 0 0 0,0-2 0 0 0,-1 0 0 0 0,1 0 0 0 0,0 0 0 0 0,0 0 0 0 0,0 0 0 0 0,0 0 0 0 0,0-1 0 0 0,0 1 0 0 0,0 0 0 0 0,2 1 0 0 0,1 2 0 0 0,14 15 0 0 0,6 1 0 0 0,-23-20 0 0 0,0 0 0 0 0,0 0 0 0 0,0 0 0 0 0,0 0 0 0 0,0-1 0 0 0,0 1 0 0 0,0 0 0 0 0,0 0 0 0 0,0-1 0 0 0,0 1 0 0 0,1-1 0 0 0,-1 1 0 0 0,0-1 0 0 0,0 0 0 0 0,1 1 0 0 0,-1-1 0 0 0,0 0 0 0 0,1 0 0 0 0,1 0 0 0 0,1 0 0 0 0,10 0 0 0 0,-10-2 0 0 0,-2 0 0 0 0,11-4 0 0 0,-1-1 0 0 0,-1 0 0 0 0,1 0 0 0 0,-1-1 0 0 0,0-1 0 0 0,-1 0 0 0 0,16-17 0 0 0,-10 9 0 0 0,28-34 0 0 0,-41 47 0 0 0,-1 1 0 0 0,1 0 0 0 0,0 0 0 0 0,0 0 0 0 0,0 0 0 0 0,0 1 0 0 0,0-1 0 0 0,1 1 0 0 0,6-4 0 0 0,-2 4 0 0 0,-6 5 0 0 0,-3 3 0 0 0,-4 14 0 0 0,0-1 0 0 0,-1 1 0 0 0,-1-1 0 0 0,-14 26 0 0 0,6-11 0 0 0,-121 288 0 0 0,134-315 5 0 0,1-4-8 0 0,-1 0 0 0 0,1 0 0 0 0,-1-1 0 0 0,1 1 0 0 0,-1 0 0 0 0,0-1 0 0 0,-3 4 0 0 0,-8 11-111 0 0,12-16-582 0 0,4-20-2621 0 0,-2 15 2613 0 0,-1 0-1 0 0,1 0 0 0 0,0-1 1 0 0,2-5-1 0 0,5-8-1331 0 0,-2-3-11 0 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5:23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 21191 0 0,'-7'0'2771'0'0,"10"-2"-2581"0"0,0 0 0 0 0,0 1 1 0 0,0-1-1 0 0,0 1 0 0 0,0-1 1 0 0,0 1-1 0 0,1 0 0 0 0,-1 0 0 0 0,0 0 1 0 0,1 0-1 0 0,-1 1 0 0 0,1 0 1 0 0,-1-1-1 0 0,1 1 0 0 0,-1 0 0 0 0,6 1 1 0 0,-3 1-331 0 0,1-1 1 0 0,-1 1-1 0 0,0 0 1 0 0,0 0 0 0 0,0 1-1 0 0,-1 0 1 0 0,1 0-1 0 0,7 5 1 0 0,-11-6-424 0 0,0 0 1 0 0,0 0-1 0 0,0-1 1 0 0,0 1-1 0 0,0 1 1 0 0,3 3-1 0 0,1 4-1482 0 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5:23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0 663 17503 0 0,'0'0'803'0'0,"8"-4"266"0"0,1 0-610 0 0,-1 0 0 0 0,1-1 1 0 0,-1 0-1 0 0,-1-1 0 0 0,1 0 0 0 0,-1 0 0 0 0,0 0 0 0 0,7-10 0 0 0,3-3 1583 0 0,24-40 0 0 0,-12 14-1006 0 0,27-59 0 0 0,-56 101-1036 0 0,-4 5 0 0 0,-5 8 0 0 0,-8 16 363 0 0,0 0 0 0 0,2 1 0 0 0,1 1 0 0 0,-18 53 0 0 0,29-73-364 0 0,0-1-175 0 0,1 0 0 0 0,0-1 0 0 0,0 1 1 0 0,0 0-1 0 0,1 0 0 0 0,0 0 0 0 0,1 0 1 0 0,-1 0-1 0 0,2 12 0 0 0,5-4 176 0 0,-2-14 0 0 0,-3-1 0 0 0,3 1 0 0 0,-1-1 0 0 0,1 1 0 0 0,-1-1 0 0 0,1 0 0 0 0,-1 0 0 0 0,1 0 0 0 0,-1 0 0 0 0,1-1 0 0 0,-1 0 0 0 0,0 1 0 0 0,1-1 0 0 0,-1 0 0 0 0,0 0 0 0 0,5-3 0 0 0,8-4 0 0 0,23-14 0 0 0,-33 18 0 0 0,16-11 0 0 0,-1-1 0 0 0,0-1 0 0 0,-1 0 0 0 0,-1-2 0 0 0,-1 0 0 0 0,-1-1 0 0 0,20-28 0 0 0,-15 13 0 0 0,0-1 0 0 0,-3 0 0 0 0,29-76 0 0 0,-45 104 0 0 0,10-31 0 0 0,-13 37 0 0 0,1-1 0 0 0,-1 1 0 0 0,1-1 0 0 0,-1 1 0 0 0,0-1 0 0 0,0 1 0 0 0,0-1 0 0 0,-1 1 0 0 0,1-1 0 0 0,0 1 0 0 0,-1-1 0 0 0,-1-4 0 0 0,1 6-1 0 0,1 1 0 0 0,0-1 0 0 0,-1 1 0 0 0,1-1 0 0 0,0 0 0 0 0,-1 1 0 0 0,1-1 0 0 0,-1 1 1 0 0,1-1-1 0 0,-1 1 0 0 0,1-1 0 0 0,-1 1 0 0 0,0 0 0 0 0,1-1 0 0 0,-1 1 0 0 0,0 0 0 0 0,1-1 0 0 0,-1 1 0 0 0,0 0 0 0 0,1 0 0 0 0,-1-1 0 0 0,-1 1 0 0 0,0 0 30 0 0,1 0-1 0 0,-1 0 0 0 0,1 1 0 0 0,-1-1 1 0 0,1 0-1 0 0,-1 1 0 0 0,1-1 1 0 0,-1 1-1 0 0,1-1 0 0 0,-2 2 0 0 0,-2 1 191 0 0,0 0 0 0 0,0 0 0 0 0,0 0 0 0 0,-7 8 0 0 0,2 0-165 0 0,0 1 0 0 0,1 0 0 0 0,1 0 0 0 0,0 1 0 0 0,0 0 0 0 0,2 0 0 0 0,-9 23 0 0 0,3-2 5 0 0,2 1-1 0 0,-6 36 1 0 0,15-61-254 0 0,-1 0 0 0 0,2 0-1 0 0,-1 0 1 0 0,2 19 0 0 0,0-24 104 0 0,0 1 0 0 0,0-1 0 0 0,0 0 0 0 0,1 1 0 0 0,-1-1 1 0 0,1 0-1 0 0,1 0 0 0 0,-1 0 0 0 0,1-1 0 0 0,5 9 0 0 0,-7-12 90 0 0,1 0 0 0 0,0 1 1 0 0,0-1-1 0 0,0 0 0 0 0,0 0 0 0 0,-1 0 1 0 0,1 0-1 0 0,1-1 0 0 0,-1 1 0 0 0,0 0 0 0 0,0-1 1 0 0,0 0-1 0 0,0 1 0 0 0,0-1 0 0 0,0 0 0 0 0,1 0 1 0 0,-1 0-1 0 0,0 0 0 0 0,0-1 0 0 0,0 1 0 0 0,4-1 1 0 0,6-2 0 0 0,0 0 1 0 0,14-6-1 0 0,-26 9 0 0 0,23-10 0 0 0,-1 0 0 0 0,-1-2 0 0 0,0 0 0 0 0,-1-2 0 0 0,0 0 0 0 0,-1-1 0 0 0,0-1 0 0 0,-2 0 0 0 0,0-2 0 0 0,0 0 0 0 0,-2-1 0 0 0,14-20 0 0 0,-4-1 0 0 0,-1-2 0 0 0,-2 0 0 0 0,-2-1 0 0 0,-2-1 0 0 0,15-55 0 0 0,-25 66 0 0 0,-8 33 1 0 0,0 0 0 0 0,1-1 0 0 0,-1 1 0 0 0,0 0 0 0 0,0-1 0 0 0,0 1-1 0 0,0 0 1 0 0,0-1 0 0 0,0 1 0 0 0,0 0 0 0 0,0-1 0 0 0,0 1 0 0 0,0-1 0 0 0,0 1 0 0 0,0 0 0 0 0,0-1 0 0 0,0 1 0 0 0,0 0-1 0 0,0-1 1 0 0,0 1 0 0 0,0 0 0 0 0,0-1 0 0 0,-1 1 0 0 0,1 0 0 0 0,0-1 0 0 0,0 1 0 0 0,0 0 0 0 0,-1-1 0 0 0,1 1-1 0 0,0 0 1 0 0,0-1 0 0 0,-1 1 0 0 0,1 0 0 0 0,0 0 0 0 0,0 0 0 0 0,-1-1 0 0 0,1 1 0 0 0,0 0 0 0 0,-1 0 0 0 0,1 0 0 0 0,0 0-1 0 0,-1-1 1 0 0,1 1 0 0 0,-1 0 0 0 0,1 0 0 0 0,0 0 0 0 0,-1 0 0 0 0,1 0 0 0 0,0 0 0 0 0,-1 0 0 0 0,1 0 0 0 0,-1 0-1 0 0,1 0 1 0 0,0 0 0 0 0,-1 0 0 0 0,1 1 0 0 0,0-1 0 0 0,-1 0 0 0 0,1 0 0 0 0,0 0 0 0 0,-1 0 0 0 0,1 1 0 0 0,0-1 0 0 0,-1 0-1 0 0,1 0 1 0 0,0 1 0 0 0,0-1 0 0 0,-1 0 0 0 0,1 1 0 0 0,-5 3 215 0 0,0 1-1 0 0,1 0 0 0 0,0 0 1 0 0,0 0-1 0 0,0 1 1 0 0,-4 9-1 0 0,1-3-28 0 0,-22 36-1068 0 0,-32 76 0 0 0,47-90 881 0 0,2 1 1 0 0,1 0 0 0 0,-8 46 0 0 0,17-70-1 0 0,1 1 0 0 0,0 0 0 0 0,1-1 0 0 0,0 1 0 0 0,2 15 0 0 0,-1-23 0 0 0,-1-1 0 0 0,1 1 0 0 0,0-1 0 0 0,0 1 0 0 0,0-1 0 0 0,0 1 0 0 0,0-1 0 0 0,1 0 0 0 0,-1 0 0 0 0,1 0 0 0 0,0 0 0 0 0,0 0 0 0 0,0 0 0 0 0,1 0 0 0 0,-1 0 0 0 0,1-1 0 0 0,-1 0 0 0 0,1 1 0 0 0,0-1 0 0 0,0 0 0 0 0,4 2 0 0 0,-4-3-1 0 0,1 0-1 0 0,-1 0 1 0 0,0-1-1 0 0,0 1 1 0 0,0-1-1 0 0,1 0 1 0 0,-1 0-1 0 0,0 0 1 0 0,0 0-1 0 0,1-1 1 0 0,-1 1-1 0 0,0-1 1 0 0,0 0-1 0 0,0 0 1 0 0,0 0-1 0 0,3-2 1 0 0,8-3 77 0 0,0-1 1 0 0,13-10-1 0 0,-17 11 121 0 0,20-14 278 0 0,-2-1 1 0 0,53-48-1 0 0,-94 105-310 0 0,8-25-165 0 0,-2 8 0 0 0,0-1 0 0 0,-7 30 0 0 0,12-40-64 0 0,1-7-273 0 0,9 1-1205 0 0,-8-2 1488 0 0,1 0-1 0 0,-1 1 1 0 0,1-1 0 0 0,0 0 0 0 0,-1 0-1 0 0,1 0 1 0 0,-1 0 0 0 0,1 0 0 0 0,-1 0-1 0 0,1 0 1 0 0,-1 0 0 0 0,1 0-1 0 0,0 0 1 0 0,-1 0 0 0 0,1 0 0 0 0,-1 0-1 0 0,1 0 1 0 0,3-2-356 0 0,-1 0 1 0 0,1 1-1 0 0,-1-2 0 0 0,1 1 0 0 0,-1 0 1 0 0,0 0-1 0 0,0-1 0 0 0,0 0 1 0 0,-1 0-1 0 0,1 0 0 0 0,-1 0 0 0 0,1 0 1 0 0,-1 0-1 0 0,0 0 0 0 0,0-1 0 0 0,-1 1 1 0 0,1-1-1 0 0,-1 0 0 0 0,3-7 1 0 0,4-18-2149 0 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5:2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 19351 0 0,'-3'0'422'0'0,"-15"-1"-495"0"0,3 0 5579 0 0,30 10-5165 0 0,-9-5-345 0 0,-2-2 205 0 0,13 11-1533 0 0,-6-4-4555 0 0,1 3-2071 0 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5:24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401 101 23039 0 0,'0'0'528'0'0,"0"0"69"0"0,1 0-560 0 0,-1 0-1 0 0,0 0 0 0 0,0 0 0 0 0,1 0 0 0 0,-1 0 0 0 0,0-1 0 0 0,0 1 0 0 0,1 0 0 0 0,-1 0 0 0 0,0 0 0 0 0,0 0 0 0 0,0 0 0 0 0,1 0 0 0 0,-1 0 0 0 0,0-1 0 0 0,0 1 0 0 0,0 0 0 0 0,0 0 0 0 0,1 0 0 0 0,-1 0 0 0 0,0-1 0 0 0,0 1 0 0 0,0 0 0 0 0,0 0 0 0 0,0 0 1 0 0,0-1-1 0 0,1 1 0 0 0,-1 0 0 0 0,0 0 0 0 0,0-1 0 0 0,0 1 0 0 0,0 0 0 0 0,1-8 304 0 0,0 0 0 0 0,-1 0 1 0 0,1-1-1 0 0,-2 1 0 0 0,1 0 1 0 0,-1 0-1 0 0,0 0 0 0 0,-3-7 0 0 0,4 14-317 0 0,-1 0 0 0 0,1 0 0 0 0,0 0 0 0 0,-1 1-1 0 0,1-1 1 0 0,-1 0 0 0 0,1 0 0 0 0,-1 1 0 0 0,1-1-1 0 0,-1 0 1 0 0,1 1 0 0 0,-1-1 0 0 0,0 0 0 0 0,1 1-1 0 0,-1-1 1 0 0,0 1 0 0 0,0-1 0 0 0,1 1 0 0 0,-1 0-1 0 0,0-1 1 0 0,0 1 0 0 0,0 0 0 0 0,0-1 0 0 0,0 1-1 0 0,1 0 1 0 0,-1 0 0 0 0,0 0 0 0 0,0 0 0 0 0,0 0-1 0 0,0 0 1 0 0,0 0 0 0 0,0 0 0 0 0,0 0 0 0 0,1 0-1 0 0,-1 1 1 0 0,0-1 0 0 0,-1 1 0 0 0,-3 0 36 0 0,1 0 0 0 0,-1 1 1 0 0,1 0-1 0 0,-1 0 1 0 0,-7 5-1 0 0,-18 12-59 0 0,-33 24 0 0 0,54-36 0 0 0,0 0 0 0 0,1 1 0 0 0,0 0 0 0 0,-12 15 0 0 0,6-3 0 0 0,10-16 0 0 0,0 1 0 0 0,0-1 0 0 0,1 1 0 0 0,-1 0 0 0 0,1 1 0 0 0,1-1 0 0 0,-1 0 0 0 0,1 1 0 0 0,0 0 0 0 0,0-1 0 0 0,0 1 0 0 0,0 8 0 0 0,2-14 0 0 0,0 0 0 0 0,-1 1 0 0 0,1-1 0 0 0,0 0 0 0 0,0 1 0 0 0,0-1 0 0 0,0 0 0 0 0,0 1 0 0 0,0-1 0 0 0,0 0 0 0 0,0 1 0 0 0,0-1 0 0 0,0 0 0 0 0,0 1 0 0 0,0-1 0 0 0,0 0 0 0 0,0 1 0 0 0,0-1 0 0 0,0 0 0 0 0,0 1 0 0 0,0-1 0 0 0,1 0 0 0 0,-1 1 0 0 0,0-1 0 0 0,0 0 0 0 0,0 0 0 0 0,1 1 0 0 0,-1-1 0 0 0,0 0 0 0 0,0 0 0 0 0,1 1 0 0 0,-1-1 0 0 0,0 0 0 0 0,0 0 0 0 0,1 1 0 0 0,-1-1 0 0 0,0 0 0 0 0,1 0 0 0 0,-1 0 0 0 0,0 0 0 0 0,1 0 0 0 0,-1 0 0 0 0,0 0 0 0 0,1 1 0 0 0,-1-1 0 0 0,0 0 0 0 0,1 0 0 0 0,-1 0 0 0 0,0 0 0 0 0,1 0 0 0 0,-1-1 0 0 0,0 1 0 0 0,1 0 0 0 0,-1 0 0 0 0,1 0 0 0 0,8 0 0 0 0,-1 0 0 0 0,1 0 0 0 0,-1-1 0 0 0,0 0 0 0 0,1-1 0 0 0,9-3 0 0 0,47-20 0 0 0,-53 19 0 0 0,1 0 0 0 0,0 1 0 0 0,-1 1 0 0 0,1 0 0 0 0,1 1 0 0 0,-1 0 0 0 0,20-1 0 0 0,-31 4 0 0 0,-1 0 0 0 0,0 0 0 0 0,0 0 0 0 0,0 1 0 0 0,0-1 0 0 0,1 0 0 0 0,-1 0 0 0 0,0 1 0 0 0,0-1 0 0 0,0 1 0 0 0,0-1 0 0 0,0 1 0 0 0,0-1 0 0 0,0 1 0 0 0,0 0 0 0 0,0 0 0 0 0,0-1 0 0 0,0 1 0 0 0,0 0 0 0 0,1 2 0 0 0,-1-1 0 0 0,1 0 0 0 0,-1 0 0 0 0,0 0 0 0 0,-1 1 0 0 0,1-1 0 0 0,0 0 0 0 0,-1 1 0 0 0,1-1 0 0 0,0 5 0 0 0,-1 3 0 0 0,0 0 0 0 0,-1 1 0 0 0,-3 16 0 0 0,-2 3 0 0 0,-2 0 0 0 0,-1-1 0 0 0,-2 0 0 0 0,-1-1 0 0 0,0 0 0 0 0,-3-1 0 0 0,0 0 0 0 0,-1-2 0 0 0,-2 1 0 0 0,0-2 0 0 0,-2-1 0 0 0,-44 41 0 0 0,44-45 115 0 0,6-5 265 0 0,-1-1 1 0 0,-20 13-1 0 0,29-22-312 0 0,1-1 0 0 0,-1 0 0 0 0,1 0 0 0 0,-1-1 0 0 0,0 0 0 0 0,0 0 0 0 0,0 0 0 0 0,0-1 0 0 0,0 0 0 0 0,0 0 0 0 0,-9 0 0 0 0,13-1-138 0 0,0 0 1 0 0,0 0-1 0 0,0 0 0 0 0,0 0 0 0 0,0-1 1 0 0,0 1-1 0 0,0-1 0 0 0,0 1 0 0 0,0-1 1 0 0,1 0-1 0 0,-1 0 0 0 0,0 0 1 0 0,0 0-1 0 0,0 0 0 0 0,1 0 0 0 0,-1 0 1 0 0,1 0-1 0 0,-3-3 0 0 0,2 2-162 0 0,1 0 0 0 0,-1-1 0 0 0,1 1 0 0 0,0 0 0 0 0,0-1 0 0 0,0 1 0 0 0,0-1 0 0 0,0 1 0 0 0,1-1 0 0 0,-1 0 0 0 0,1 1-1 0 0,-1-5 1 0 0,1-1-304 0 0,1 1 0 0 0,-1 0-1 0 0,1 0 1 0 0,1 0 0 0 0,-1 0-1 0 0,1 0 1 0 0,0 0 0 0 0,1 0-1 0 0,5-11 1 0 0,6-3-1511 0 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5:25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21191 0 0,'29'-26'1334'0'0,"-18"16"-847"0"0,16-17 0 0 0,-1 0-552 0 0,-19 20 776 0 0,0 1 1 0 0,0-1-1 0 0,-1-1 1 0 0,0 1 0 0 0,0-1-1 0 0,7-16 1 0 0,-12 23 312 0 0,-1 1 0 0 0,0 0-137 0 0,-1 1-583 0 0,-12 12-299 0 0,2 0 0 0 0,-1 1 0 0 0,2 0 1 0 0,0 1-1 0 0,0 0 0 0 0,2 1 0 0 0,-13 30 0 0 0,18-37-5 0 0,-1 0-1 0 0,2 0 1 0 0,0 1-1 0 0,0-1 1 0 0,1 1-1 0 0,0-1 1 0 0,0 1-1 0 0,1-1 1 0 0,0 1-1 0 0,1-1 1 0 0,0 1-1 0 0,1-1 1 0 0,-1 1-1 0 0,2-1 1 0 0,0 0 0 0 0,5 12-1 0 0,-7-18-15 0 0,1 0 0 0 0,0-1 0 0 0,0 1 0 0 0,0-1 0 0 0,0 1 0 0 0,0-1 0 0 0,1 0 0 0 0,-1 0 0 0 0,1 0-1 0 0,-1 0 1 0 0,1 0 0 0 0,0-1 0 0 0,0 1 0 0 0,0-1 0 0 0,0 0 0 0 0,0 0 0 0 0,0 0 0 0 0,0 0 0 0 0,0 0 0 0 0,0-1 0 0 0,0 1 0 0 0,0-1 0 0 0,7 0 0 0 0,-3 0-126 0 0,1 0 1 0 0,0-1-1 0 0,0 0 1 0 0,0-1-1 0 0,0 1 1 0 0,-1-1-1 0 0,1-1 1 0 0,12-5-1 0 0,-12 4-545 0 0,4-2-393 0 0,0 0 0 0 0,18-13-1 0 0,-23 13 400 0 0,0 0-1 0 0,8-11 0 0 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5:27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34 727 15663 0 0,'-28'11'356'0'0,"23"-9"50"0"0,5-2 20 0 0,12-2 92 0 0,-7-1-353 0 0,0 1 0 0 0,0-1 1 0 0,-1 0-1 0 0,1 0 1 0 0,-1 0-1 0 0,0-1 1 0 0,0 1-1 0 0,5-6 0 0 0,4-4 1203 0 0,25-21 995 0 0,49-61 0 0 0,20-53 203 0 0,-98 133-2485 0 0,22-35 647 0 0,26-60 1 0 0,-49 93-514 0 0,-4 9-137 0 0,0 0 1 0 0,0-1 0 0 0,-1 1-1 0 0,5-18 1 0 0,-8 26-79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0,0-1 0 0 0,0 1 0 0 0,0 0 0 0 0,-5 6 0 0 0,-5 9 0 0 0,-13 30 0 0 0,2 2 0 0 0,-17 57 0 0 0,27-72 0 0 0,-91 289 0 0 0,92-277 0 0 0,11-39 0 0 0,4-8 0 0 0,4-5 0 0 0,11-18 0 0 0,29-51 0 0 0,12-16 0 0 0,-31 56 0 0 0,1 2 0 0 0,1 1 0 0 0,70-55 0 0 0,-90 80 0 0 0,21-9 0 0 0,-21 11 0 0 0,-5 5 0 0 0,-6 7 0 0 0,-6 5 0 0 0,0-2 0 0 0,-1-1 0 0 0,0 1 0 0 0,0-1 0 0 0,0-1 0 0 0,-1 1 0 0 0,-14 9 0 0 0,-52 27 0 0 0,5-2 0 0 0,59-32 0 0 0,9-3 0 0 0,1-4 0 0 0,-2 2 0 0 0,4 14 0 0 0,1 17 0 0 0,-2-26 0 0 0,0 0 0 0 0,6 17 0 0 0,-4-18 0 0 0,-3-6 0 0 0,0 0 0 0 0,0 0 0 0 0,0 0 0 0 0,1 0 0 0 0,-1 0 0 0 0,1-1 0 0 0,-1 1 0 0 0,1 0 0 0 0,0-1 0 0 0,0 1 0 0 0,0-1 0 0 0,-1 0 0 0 0,1 0 0 0 0,1 1 0 0 0,-1-2 0 0 0,0 1 0 0 0,0 0 0 0 0,2 1 0 0 0,0-2 0 0 0,-1 0 0 0 0,1 0 0 0 0,0 0 0 0 0,-1 0 0 0 0,1-1 0 0 0,-1 1 0 0 0,1-1 0 0 0,3-1 0 0 0,9-1 0 0 0,-14 3 0 0 0,0-1 0 0 0,0 1 0 0 0,0 0 0 0 0,0 0 0 0 0,0-1 0 0 0,0 1 0 0 0,0-1 0 0 0,0 1 0 0 0,0-1 0 0 0,0 0 0 0 0,-1 0 0 0 0,3-1 0 0 0,2-2 0 0 0,7-3 0 0 0,0-1 0 0 0,15-12 0 0 0,-2 1 0 0 0,38-32 0 0 0,-59 47 0 0 0,4-5 0 0 0,0 0 0 0 0,-1-1 0 0 0,0 0 0 0 0,10-17 0 0 0,4-5 0 0 0,-23 34 0 0 0,-46 64 0 0 0,25-30 0 0 0,10-19 0 0 0,-18 37 0 0 0,28-50 0 0 0,0 1 0 0 0,0 0 0 0 0,0 0 0 0 0,1 0 0 0 0,0 0 0 0 0,0 0 0 0 0,0 1 0 0 0,1-1 0 0 0,-1 0 0 0 0,1 0 0 0 0,1 1 0 0 0,0 8 0 0 0,3-4 0 0 0,1-2 0 0 0,-3-7 0 0 0,0-1 0 0 0,1 1 0 0 0,-1 0 0 0 0,0-1 0 0 0,0 1 0 0 0,0-1 0 0 0,0 1 0 0 0,0-1 0 0 0,1 0 0 0 0,-1 0 0 0 0,0 0 0 0 0,0 0 0 0 0,0-1 0 0 0,1 1 0 0 0,-1 0 0 0 0,0-1 0 0 0,0 0 0 0 0,3-1 0 0 0,3-1 0 0 0,-1 0 0 0 0,0 0 0 0 0,13-9 0 0 0,-10 4 0 0 0,0 0 0 0 0,-1 0 0 0 0,0-1 0 0 0,-1 0 0 0 0,0 0 0 0 0,-1-1 0 0 0,12-19 0 0 0,-7 8 0 0 0,-1-1 0 0 0,-2 0 0 0 0,8-25 0 0 0,-12 34 0 0 0,-2 0 0 0 0,0 0 0 0 0,1-16 0 0 0,-4 19 0 0 0,0 10 0 0 0,0-1 0 0 0,0 1 0 0 0,0 0 0 0 0,0 0 0 0 0,0-1 0 0 0,0 1 0 0 0,0 0 0 0 0,0 0 0 0 0,0-1 0 0 0,-1 1 0 0 0,1 0 0 0 0,0 0 0 0 0,0 0 0 0 0,0-1 0 0 0,0 1 0 0 0,-1 0 0 0 0,1 0 0 0 0,0 0 0 0 0,0-1 0 0 0,0 1 0 0 0,-1 0 0 0 0,1 0 0 0 0,0 0 0 0 0,0 0 0 0 0,-1 0 0 0 0,0-1 0 0 0,-1 2 0 0 0,0-1 0 0 0,1 0 0 0 0,-1 0 0 0 0,1 0 0 0 0,-1 1 0 0 0,1-1 0 0 0,-1 1 0 0 0,1-1 0 0 0,-1 1 0 0 0,1-1 0 0 0,-1 1 0 0 0,1 0 0 0 0,0 0 0 0 0,-1 0 0 0 0,1 0 0 0 0,0 0 0 0 0,0 0 0 0 0,0 0 0 0 0,0 0 0 0 0,-1 2 0 0 0,-2 1 0 0 0,1 1 0 0 0,-1-1 0 0 0,1 1 0 0 0,-4 9 0 0 0,5-10 0 0 0,0 0 0 0 0,1 0 0 0 0,0 0 0 0 0,0 0 0 0 0,0 0 0 0 0,0 0 0 0 0,0 0 0 0 0,1 1 0 0 0,0-1 0 0 0,0 0 0 0 0,0 0 0 0 0,1 0 0 0 0,1 8 0 0 0,-2-10 0 0 0,0 0 0 0 0,1-1 0 0 0,-1 1 0 0 0,1-1 0 0 0,0 1 0 0 0,-1-1 0 0 0,1 1 0 0 0,0-1 0 0 0,0 1 0 0 0,0-1 0 0 0,0 0 0 0 0,0 1 0 0 0,0-1 0 0 0,0 0 0 0 0,0 0 0 0 0,1 0 0 0 0,-1 0 0 0 0,0 0 0 0 0,1 0 0 0 0,-1 0 0 0 0,1-1 0 0 0,-1 1 0 0 0,1 0 0 0 0,-1-1 0 0 0,1 1 0 0 0,2 0 0 0 0,-1-1 0 0 0,1 0 0 0 0,0-1 0 0 0,0 1 0 0 0,-1-1 0 0 0,1 1 0 0 0,0-1 0 0 0,-1 0 0 0 0,5-2 0 0 0,0 0 0 0 0,5-1 0 0 0,-1-1 0 0 0,1-1 0 0 0,-1 0 0 0 0,1-1 0 0 0,-2 0 0 0 0,1-1 0 0 0,-1-1 0 0 0,18-16 0 0 0,-22 18 0 0 0,6-3 0 0 0,-1-1 0 0 0,0-1 0 0 0,-1 1 0 0 0,-1-2 0 0 0,18-25 0 0 0,-28 34 0 0 0,-5 6 0 0 0,-5 4 0 0 0,5-2 0 0 0,0 1 0 0 0,1 0 0 0 0,-1 1 0 0 0,1-1 0 0 0,0 1 0 0 0,0 0 0 0 0,-3 6 0 0 0,2-2 0 0 0,4-9 0 0 0,0 1 0 0 0,0-1 0 0 0,1 1 0 0 0,-1 0 0 0 0,1-1 0 0 0,-1 1 0 0 0,1 0 0 0 0,-1 3 0 0 0,3 8 0 0 0,2-9 0 0 0,-3-3 0 0 0,0 0 0 0 0,1 1 0 0 0,0 0 0 0 0,-1-1 0 0 0,1 1 0 0 0,0-1 0 0 0,0 1 0 0 0,-1-1 0 0 0,1 0 0 0 0,0 0 0 0 0,1 0 0 0 0,-1 0 0 0 0,0 0 0 0 0,4 1 0 0 0,-2-2 0 0 0,0 0 0 0 0,1 0 0 0 0,-1 0 0 0 0,1 0 0 0 0,-1-1 0 0 0,5-1 0 0 0,13 0 0 0 0,-7 2 0 0 0,27-6 0 0 0,-31 6 0 0 0,-10-1 0 0 0,-1 1 0 0 0,0 0 0 0 0,1 0 0 0 0,-1 0 0 0 0,1 0 0 0 0,-1 0 0 0 0,0 0 0 0 0,1 0 0 0 0,-1 0 0 0 0,0 0 0 0 0,1 0 0 0 0,-1 0 0 0 0,1 0 0 0 0,-1 0 0 0 0,0 0 0 0 0,1 0 0 0 0,-1 0 0 0 0,0 1 0 0 0,1-1 0 0 0,-1 0 0 0 0,0 0 0 0 0,1 0 0 0 0,-1 0 0 0 0,0 1 0 0 0,1-1 0 0 0,-1 0 0 0 0,0 0 0 0 0,0 1 0 0 0,1-1 0 0 0,-1 0 0 0 0,0 1 0 0 0,0-1 0 0 0,0 0 0 0 0,1 1 0 0 0,-1-1 0 0 0,0 0 0 0 0,0 1 0 0 0,0-1 0 0 0,0 0 0 0 0,0 1 0 0 0,1-1 0 0 0,-1 0 0 0 0,0 1 0 0 0,0-1 0 0 0,0 1 0 0 0,0-1 0 0 0,0 0 0 0 0,0 1 0 0 0,-1-1 0 0 0,1 0 0 0 0,0 1 0 0 0,0 0 0 0 0,0 0 0 0 0,4 46 0 0 0,-3-43 0 0 0,-1 1 0 0 0,0-1 0 0 0,0 0 0 0 0,0 0 0 0 0,0 1 0 0 0,-1-1 0 0 0,0 0 0 0 0,0 0 0 0 0,-2 7 0 0 0,-18 38 0 0 0,9-21 0 0 0,8-20 0 0 0,2-2 0 0 0,-1 1 0 0 0,0-1 0 0 0,1 1 0 0 0,1 0 0 0 0,-1 0 0 0 0,-1 12 0 0 0,6-9 0 0 0,-3-9 0 0 0,4 2 0 0 0,10-1 0 0 0,-10-2 0 0 0,0 0 0 0 0,0-1 0 0 0,0 0 0 0 0,0 0 0 0 0,0 0 0 0 0,0-1 0 0 0,-1 1 0 0 0,1-1 0 0 0,0 0 0 0 0,4-3 0 0 0,35-27 0 0 0,-34 24 0 0 0,36-27 0 0 0,-26 22 0 0 0,-1-1 0 0 0,-1-1 0 0 0,24-25 0 0 0,-7-2 0 0 0,-2 0 0 0 0,-2-3 0 0 0,-2 0 0 0 0,34-73 0 0 0,-36 57 0 0 0,35-119 0 0 0,-59 176 0 0 0,-1 4 0 0 0,-1-1 0 0 0,0 0 0 0 0,1 0 0 0 0,-1 0 0 0 0,0 0 0 0 0,0 0 0 0 0,1 0 0 0 0,-1 0 0 0 0,0 0 0 0 0,0 0 0 0 0,0 0 0 0 0,0 1 0 0 0,0-3 0 0 0,-2 25 0 0 0,-1-1 0 0 0,-10 40 0 0 0,2-9 0 0 0,-2 10 0 0 0,-3 0 0 0 0,-2-2 0 0 0,-45 102 0 0 0,17-51 0 0 0,40-95 0 0 0,4-11 0 0 0,0 0 0 0 0,1 1 0 0 0,-1-1 0 0 0,0 9 0 0 0,2-11 0 0 0,1 9 14 0 0,4 0-92 0 0,-4-11-259 0 0,2-2-24 0 0,0 0 1 0 0,0 0 0 0 0,0-1-1 0 0,-1 1 1 0 0,1-1 0 0 0,0 0-1 0 0,-1 0 1 0 0,1 0 0 0 0,-1 0-1 0 0,1-1 1 0 0,2-3 0 0 0,2-7-2495 0 0,0-1-5333 0 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5:28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19351 0 0,'0'0'439'0'0,"0"0"62"0"0,0 0 33 0 0,0 0-65 0 0,-1 1-309 0 0,1 0-107 0 0,0 0 1 0 0,-1 0-1 0 0,1 0 1 0 0,0 0-1 0 0,0-1 1 0 0,0 1-1 0 0,0 0 1 0 0,0 0-1 0 0,0 0 1 0 0,0 0-1 0 0,0-1 1 0 0,0 1-1 0 0,1 0 1 0 0,-1 0-1 0 0,0 0 0 0 0,0-1 1 0 0,1 1-1 0 0,-1 0 1 0 0,0 0-1 0 0,1-1 1 0 0,-1 1-1 0 0,1 0 1 0 0,-1 0-1 0 0,1-1 1 0 0,-1 1-1 0 0,1-1 1 0 0,0 1-1 0 0,-1-1 1 0 0,1 1-1 0 0,1 0 1 0 0,-2-1 141 0 0,4 3 173 0 0,0 0 1 0 0,0 0-1 0 0,0-1 0 0 0,1 0 0 0 0,-1 0 1 0 0,1 0-1 0 0,-1 0 0 0 0,7 1 0 0 0,-4-1 10 0 0,0 0-301 0 0,-1-1 0 0 0,0 0 0 0 0,1 0 0 0 0,-1-1 0 0 0,1 1 0 0 0,-1-2 0 0 0,1 1 0 0 0,7-2 0 0 0,29-7-3210 0 0,-29 4-5739 0 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5:30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1 546 6447 0 0,'0'0'142'0'0,"0"0"22"0"0,0 0 13 0 0,0 0 123 0 0,0 0 468 0 0,0 0 205 0 0,0 0 41 0 0,0 0 8 0 0,0 0 2 0 0,0 0 0 0 0,0 0 0 0 0,0 0 0 0 0,0 0 0 0 0,0 0 0 0 0,3-1 0 0 0,2-2-636 0 0,0-1 0 0 0,0 1 0 0 0,0-1 0 0 0,0 0 0 0 0,-1 0 0 0 0,1 0 0 0 0,-1 0 0 0 0,0-1 0 0 0,5-9 0 0 0,3-5 1316 0 0,12-29 0 0 0,6-8-433 0 0,48-68-1 0 0,12-22 389 0 0,-37 53-1659 0 0,-112 196 0 0 0,-82 201 0 0 0,134-284 0 0 0,-6 30 0 0 0,11-43 0 0 0,1 1 0 0 0,0 0 0 0 0,0-1 0 0 0,1 1 0 0 0,0 0 0 0 0,0 0 0 0 0,2 10 0 0 0,-1-16 0 0 0,0 1 0 0 0,-1-1 0 0 0,1 0 0 0 0,0 0 0 0 0,0 1 0 0 0,0-1 0 0 0,0 0 0 0 0,1 0 0 0 0,-1 0 0 0 0,0 0 0 0 0,1 0 0 0 0,-1-1 0 0 0,1 1 0 0 0,0 0 0 0 0,0-1 0 0 0,0 1 0 0 0,3 2 0 0 0,-1-3 0 0 0,-1 1 0 0 0,1-1 0 0 0,-1 1 0 0 0,1-1 0 0 0,0 0 0 0 0,0-1 0 0 0,0 1 0 0 0,-1-1 0 0 0,1 1 0 0 0,5-1 0 0 0,-1-1 0 0 0,0 0 0 0 0,-1 0 0 0 0,1 0 0 0 0,-1-1 0 0 0,1 0 0 0 0,-1 0 0 0 0,0-1 0 0 0,0 0 0 0 0,0 0 0 0 0,11-8 0 0 0,-4 0 0 0 0,-1 0 0 0 0,-1 0 0 0 0,0-1 0 0 0,-1-1 0 0 0,0 0 0 0 0,-1-1 0 0 0,11-18 0 0 0,2-10 0 0 0,20-55 0 0 0,-23 52 0 0 0,-15 34 0 0 0,-3 7 0 0 0,-5 6 0 0 0,-3 8 0 0 0,3-2 0 0 0,0 1 0 0 0,1-1 0 0 0,0 1 0 0 0,1-1 0 0 0,0 1 0 0 0,0 0 0 0 0,0-1 0 0 0,1 1 0 0 0,1 0 0 0 0,2 14 0 0 0,-3-21 0 0 0,1 4 0 0 0,1-1 0 0 0,0 1 0 0 0,0 0 0 0 0,0-1 0 0 0,1 0 0 0 0,3 6 0 0 0,-5-9 0 0 0,1-1 0 0 0,-1 1 0 0 0,0-1 0 0 0,1 1 0 0 0,-1-1 0 0 0,1 0 0 0 0,0 0 0 0 0,-1 0 0 0 0,1 0 0 0 0,0 0 0 0 0,0 0 0 0 0,0 0 0 0 0,-1-1 0 0 0,1 1 0 0 0,0-1 0 0 0,0 1 0 0 0,0-1 0 0 0,0 0 0 0 0,0 0 0 0 0,0 0 0 0 0,0 0 0 0 0,3 0 0 0 0,8-2 0 0 0,0 0 0 0 0,-1-1 0 0 0,1 0 0 0 0,-1-1 0 0 0,0 0 0 0 0,0-1 0 0 0,0 0 0 0 0,-1-1 0 0 0,0 0 0 0 0,20-15 0 0 0,-7 2 0 0 0,-1-1 0 0 0,0-1 0 0 0,27-33 0 0 0,-33 33 0 0 0,-1-1 0 0 0,18-30 0 0 0,-26 37 0 0 0,0 0 0 0 0,-2 0 0 0 0,0 0 0 0 0,8-32 0 0 0,-12 40 0 0 0,-1 0 0 0 0,0 0 0 0 0,-1 0 0 0 0,0-12 0 0 0,0 18 0 0 0,0 0 0 0 0,0-1 0 0 0,0 1 0 0 0,-1 0 0 0 0,1 0 0 0 0,0 0 0 0 0,-1-1 0 0 0,1 1 0 0 0,-1 0 0 0 0,1 0 0 0 0,-1 0 0 0 0,0 0 0 0 0,1 0 0 0 0,-1 0 0 0 0,-1-1 0 0 0,1 2 0 0 0,1-1 0 0 0,-1 1 0 0 0,0 0 0 0 0,0-1 0 0 0,0 1 0 0 0,1 0 0 0 0,-1 0 0 0 0,0-1 0 0 0,0 1 0 0 0,0 0 0 0 0,0 0 0 0 0,0 0 0 0 0,1 0 0 0 0,-1 0 0 0 0,0 0 0 0 0,0 0 0 0 0,0 1 0 0 0,0-1 0 0 0,1 0 0 0 0,-1 0 0 0 0,0 1 0 0 0,0-1 0 0 0,0 0 0 0 0,0 2 0 0 0,-7 2 0 0 0,1 0 0 0 0,-1 1 0 0 0,1 0 0 0 0,1 1 0 0 0,-1-1 0 0 0,1 1 0 0 0,0 1 0 0 0,0-1 0 0 0,1 1 0 0 0,-7 10 0 0 0,-5 11 0 0 0,-18 40 0 0 0,27-53 0 0 0,-10 25 0 0 0,1 2 0 0 0,-17 64 0 0 0,23-49 0 0 0,10-51 0 0 0,0 1 0 0 0,1-1 0 0 0,0 0 0 0 0,0 1 0 0 0,1-1 0 0 0,2 12 0 0 0,-3-16 0 0 0,1 1 0 0 0,0-1 0 0 0,0 0 0 0 0,0 0 0 0 0,0 0 0 0 0,1 0 0 0 0,-1 0 0 0 0,0 0 0 0 0,1 0 0 0 0,0-1 0 0 0,-1 1 0 0 0,1 0 0 0 0,0-1 0 0 0,0 0 0 0 0,0 1 0 0 0,-1-1 0 0 0,2 0 0 0 0,-1 0 0 0 0,0 0 0 0 0,0 0 0 0 0,3 1 0 0 0,-2-1 0 0 0,0-1 0 0 0,0 1 0 0 0,0-1 0 0 0,1 1 0 0 0,-1-1 0 0 0,0 0 0 0 0,0 0 0 0 0,0-1 0 0 0,1 1 0 0 0,-1-1 0 0 0,0 1 0 0 0,0-1 0 0 0,0 0 0 0 0,0 0 0 0 0,3-2 0 0 0,-2 1 0 0 0,107-59 0 0 0,-97 52 0 0 0,-1-1 0 0 0,0 0 0 0 0,0-1 0 0 0,-1-1 0 0 0,17-21 0 0 0,-29 33 0 0 0,16-19 0 0 0,-2-1 0 0 0,25-44 0 0 0,-39 62 0 0 0,-4 6 0 0 0,-6 9 0 0 0,0 4 0 0 0,1 0 0 0 0,1 1 0 0 0,-8 22 0 0 0,14-33 0 0 0,-1 1 0 0 0,2-1 0 0 0,-1 1 0 0 0,1-1 0 0 0,0 1 0 0 0,0 0 0 0 0,1-1 0 0 0,0 1 0 0 0,1 0 0 0 0,0-1 0 0 0,1 9 0 0 0,-1-14 0 0 0,-1-1 0 0 0,1 1 0 0 0,-1-1 0 0 0,1 1 0 0 0,0-1 0 0 0,-1 0 0 0 0,1 1 0 0 0,0-1 0 0 0,0 0 0 0 0,0 1 0 0 0,0-1 0 0 0,0 0 0 0 0,0 0 0 0 0,1 0 0 0 0,-1 0 0 0 0,0 0 0 0 0,1 0 0 0 0,-1 0 0 0 0,2 0 0 0 0,0 0 0 0 0,-1 0 0 0 0,1 0 0 0 0,-1-1 0 0 0,1 1 0 0 0,-1-1 0 0 0,1 0 0 0 0,0 0 0 0 0,-1 0 0 0 0,1 0 0 0 0,4-1 0 0 0,2-1 0 0 0,0-1 0 0 0,-1 1 0 0 0,1-2 0 0 0,-1 1 0 0 0,14-9 0 0 0,-13 7 0 0 0,0 0 0 0 0,0 0 0 0 0,0 0 0 0 0,0-1 0 0 0,0-1 0 0 0,-1 0 0 0 0,0 0 0 0 0,0 0 0 0 0,-1-1 0 0 0,9-12 0 0 0,17-27 0 0 0,-20 30 0 0 0,0 0 0 0 0,-2-1 0 0 0,18-36 0 0 0,-26 48 0 0 0,2 12 0 0 0,0 3 0 0 0,-2-4 0 0 0,1 1 0 0 0,-1-1 0 0 0,1 0 0 0 0,0-1 0 0 0,1 1 0 0 0,-1-1 0 0 0,1 0 0 0 0,0 0 0 0 0,9 6 0 0 0,11 3 0 0 0,-22-12 0 0 0,-1 0 0 0 0,0 0 0 0 0,0 0 0 0 0,0 0 0 0 0,0 0 0 0 0,-1 1 0 0 0,1-1 0 0 0,0 1 0 0 0,0-1 0 0 0,1 4 0 0 0,-2-5 0 0 0,0 1 0 0 0,-1-1 0 0 0,1 1 0 0 0,-1-1 0 0 0,1 1 0 0 0,-1 0 0 0 0,1-1 0 0 0,-1 1 0 0 0,0 0 0 0 0,1-1 0 0 0,-1 1 0 0 0,0 0 0 0 0,0 0 0 0 0,1-1 0 0 0,-1 1 0 0 0,0 0 0 0 0,0 0 0 0 0,0 0 0 0 0,0-1 0 0 0,0 1 0 0 0,0 0 0 0 0,0 0 0 0 0,0 0 0 0 0,0-1 0 0 0,-1 1 0 0 0,1 0 0 0 0,0 0 0 0 0,0-1 0 0 0,-1 1 0 0 0,1 0 0 0 0,0-1 0 0 0,-1 2 0 0 0,0 0 0 0 0,-2 6 0 0 0,1-1 0 0 0,-1 0 0 0 0,0 0 0 0 0,-1 0 0 0 0,0 0 0 0 0,0-1 0 0 0,0 1 0 0 0,-1-1 0 0 0,0 0 0 0 0,0 0 0 0 0,0-1 0 0 0,-10 8 0 0 0,8-7 0 0 0,3-2-446 0 0,0-1 0 0 0,1 0 0 0 0,-2 0 1 0 0,1 0-1 0 0,0 0 0 0 0,0-1 0 0 0,-1 1 0 0 0,1-1 0 0 0,-1 0 0 0 0,0-1 0 0 0,0 1 1 0 0,1-1-1 0 0,-1 0 0 0 0,0 0 0 0 0,0-1 0 0 0,-8 1 0 0 0,3-3-7742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1:17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11975 0 0,'0'0'267'0'0,"0"0"42"0"0,0 0 17 0 0,0 0-28 0 0,0 0 12 0 0,0 0 778 0 0,0 0 356 0 0,0 0 76 0 0,12 0 2310 0 0,22 0-246 0 0,-32 0-3072 0 0,-2 0 0 0 0,0 0 0 0 0,9 0 599 0 0,-2 2-1094 0 0,-2 4-17 0 0,-5-3 0 0 0,1 0 0 0 0,-1 0 0 0 0,1-1 0 0 0,0 1 0 0 0,0 0 0 0 0,0-1 0 0 0,0 1 0 0 0,1-1 0 0 0,-1 1 0 0 0,1-1 0 0 0,-1 1 0 0 0,1-1 0 0 0,3 3 0 0 0,7 14 0 0 0,-1 8 0 0 0,-9-19 0 0 0,1 0 0 0 0,1 0 0 0 0,-1 0 0 0 0,1 0 0 0 0,9 12 0 0 0,-6-9 0 0 0,-5-7 0 0 0,0 0 0 0 0,1-1 0 0 0,-1 0 0 0 0,1 1 0 0 0,-1-1 0 0 0,6 4 0 0 0,-7-6 0 0 0,0 0 0 0 0,0-1 0 0 0,0 1 0 0 0,0 0 0 0 0,-1 0 0 0 0,1 0 0 0 0,0-1 0 0 0,-1 1 0 0 0,1 0 0 0 0,0 0 0 0 0,-1 0 0 0 0,1 0 0 0 0,-1 1 0 0 0,1-1 0 0 0,-1 0 0 0 0,0 0 0 0 0,1 0 0 0 0,-1 0 0 0 0,0 0 0 0 0,0 0 0 0 0,0 1 0 0 0,0-1 0 0 0,0 2 0 0 0,0-3 0 0 0,-1 1 0 0 0,1 0 0 0 0,0-1 0 0 0,0 1 0 0 0,-1-1 0 0 0,1 1 0 0 0,0 0 0 0 0,0-1 0 0 0,0 1 0 0 0,0 0 0 0 0,0-1 0 0 0,0 1 0 0 0,0 0 0 0 0,0-1 0 0 0,0 1 0 0 0,0 0 0 0 0,5 2 0 0 0,-3-2 0 0 0,9 5 0 0 0,-4-4-64 0 0,-6-2-273 0 0,-1 0-138 0 0,0 0-33 0 0,0 0-72 0 0,0 0-285 0 0,0 0-126 0 0,0 0-29 0 0,-12-15-4484 0 0,1-3 3968 0 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5:31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67 23039 0 0,'-5'-8'2455'0'0,"4"1"-2375"0"0,1 4 12 0 0,0 1 0 0 0,0 0 1 0 0,0 0-1 0 0,0 0 0 0 0,1-1 0 0 0,-1 1 1 0 0,0 0-1 0 0,1 0 0 0 0,0-2 0 0 0,0 2 113 0 0,1 1 0 0 0,-1-1 0 0 0,0 1-1 0 0,1-1 1 0 0,-1 1 0 0 0,0-1 0 0 0,1 1 0 0 0,2-1-1 0 0,1-3 512 0 0,-4 4-639 0 0,-1 1-58 0 0,0 0 0 0 0,0 0 1 0 0,0-1-1 0 0,1 1 1 0 0,-1 0-1 0 0,0 0 0 0 0,0-1 1 0 0,1 1-1 0 0,-1 0 1 0 0,0 0-1 0 0,1 0 0 0 0,-1-1 1 0 0,0 1-1 0 0,0 0 1 0 0,1 0-1 0 0,-1 0 0 0 0,0 0 1 0 0,1 0-1 0 0,-1 0 1 0 0,0 0-1 0 0,1 0 0 0 0,-1 0 1 0 0,1 0-1 0 0,12-3 47 0 0,-9 2-525 0 0,1 1 1 0 0,0 0-1 0 0,0 0 0 0 0,-1 0 1 0 0,1 1-1 0 0,6 0 0 0 0,0 1-533 0 0,2 0-541 0 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5:32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608 356 19351 0 0,'0'-1'439'0'0,"2"-16"146"0"0,0 1-1 0 0,-1-1 1 0 0,-3-29 0 0 0,1 39-179 0 0,0 0-1 0 0,0 0 1 0 0,-1 0 0 0 0,0 0 0 0 0,0 1 0 0 0,0-1 0 0 0,-1 1 0 0 0,0-1-1 0 0,-1 1 1 0 0,1 0 0 0 0,-9-10 0 0 0,10 14-342 0 0,0 0-1 0 0,0 1 1 0 0,0-1-1 0 0,-1 1 0 0 0,1-1 1 0 0,-1 1-1 0 0,1 0 1 0 0,-1 0-1 0 0,1 0 1 0 0,-1 1-1 0 0,0-1 1 0 0,1 0-1 0 0,-1 1 1 0 0,0 0-1 0 0,1 0 1 0 0,-1 0-1 0 0,0 0 1 0 0,0 0-1 0 0,1 0 1 0 0,-1 1-1 0 0,0-1 1 0 0,-2 2-1 0 0,-7 1 238 0 0,1 0 0 0 0,0 1 0 0 0,-18 9 0 0 0,16-6-301 0 0,1 1 0 0 0,0 0 0 0 0,0 1 0 0 0,1 0 0 0 0,0 1 0 0 0,-12 13 0 0 0,3 2 0 0 0,-32 46 0 0 0,47-64 0 0 0,-13 23 0 0 0,17-28 0 0 0,0 0 0 0 0,1 1 0 0 0,-1-1 0 0 0,0 0 0 0 0,1 0 0 0 0,-1 1 0 0 0,1-1 0 0 0,0 0 0 0 0,-1 0 0 0 0,1 1 0 0 0,1-1 0 0 0,-1 4 0 0 0,6 7 0 0 0,-2-11 0 0 0,-2-2 0 0 0,1 1 0 0 0,0 0 0 0 0,0 0 0 0 0,0 0 0 0 0,0-1 0 0 0,0 1 0 0 0,0-1 0 0 0,0 0 0 0 0,0 0 0 0 0,1 0 0 0 0,-1 0 0 0 0,0 0 0 0 0,0-1 0 0 0,0 0 0 0 0,5-1 0 0 0,4-2 0 0 0,0-1 0 0 0,15-8 0 0 0,-7 3 0 0 0,-2 2 0 0 0,72-30 0 0 0,-89 38 0 0 0,-1 0 0 0 0,1 0 0 0 0,-1 0 0 0 0,1-1 0 0 0,-1 1 0 0 0,1 0 0 0 0,-1 0 0 0 0,1 0 0 0 0,0 0 0 0 0,-1 0 0 0 0,1 0 0 0 0,-1 0 0 0 0,1 0 0 0 0,-1 0 0 0 0,1 0 0 0 0,1 1 0 0 0,-2-1 0 0 0,1 1 0 0 0,-1 0 0 0 0,1 0 0 0 0,-1 0 0 0 0,0 0 0 0 0,1 0 0 0 0,-1 0 0 0 0,0 0 0 0 0,0 1 0 0 0,0-1 0 0 0,1 0 0 0 0,-1 0 0 0 0,0 0 0 0 0,0 0 0 0 0,-1 0 0 0 0,1 0 0 0 0,0 0 0 0 0,0 0 0 0 0,-1 1 0 0 0,-5 24 0 0 0,-13 26 0 0 0,-45 86 0 0 0,45-99 0 0 0,-123 199 0 0 0,137-231 0 0 0,-35 54 0 0 0,-80 92 0 0 0,118-149 0 0 0,1-3 0 0 0,0 0 0 0 0,0 0 0 0 0,0 0 0 0 0,-1 0 0 0 0,1 0 0 0 0,0 0 0 0 0,0 0 0 0 0,-1 0 0 0 0,1 0 0 0 0,-1 0 0 0 0,-1 0 0 0 0,-5 2 0 0 0,7-3 0 0 0,1 1 0 0 0,-1-1 0 0 0,1 0 0 0 0,-1 0 0 0 0,0 0 0 0 0,1 0 0 0 0,-1 0 0 0 0,1 0 0 0 0,-1 0 0 0 0,1 0 0 0 0,-1 0 0 0 0,0 0 0 0 0,1 0 0 0 0,-1 0 0 0 0,1 0 0 0 0,-1 0 0 0 0,1-1 0 0 0,-1 1 0 0 0,1 0 0 0 0,-1 0 0 0 0,1-1 0 0 0,-1 1 0 0 0,1 0 0 0 0,-1-1 0 0 0,1 1 0 0 0,-1 0 0 0 0,0-2 0 0 0,0 1 0 0 0,-3-2 0 0 0,0 0 0 0 0,0 0 0 0 0,0 0 0 0 0,1-1 0 0 0,-1 0 0 0 0,1 0 0 0 0,0 0 0 0 0,0 0 0 0 0,0 0 0 0 0,1-1 0 0 0,-1 1 0 0 0,1-1 0 0 0,-3-8 0 0 0,4 7 0 0 0,-1-1 0 0 0,1 1 0 0 0,1 0 0 0 0,-1-1 0 0 0,1 1 0 0 0,0-1 0 0 0,0 1 0 0 0,1 0 0 0 0,3-13 0 0 0,-1 8 0 0 0,1 0 0 0 0,0 0 0 0 0,1 0 0 0 0,0 1 0 0 0,0 0 0 0 0,1 0 0 0 0,1 0 0 0 0,0 1 0 0 0,0-1 0 0 0,0 2 0 0 0,17-15 0 0 0,204-140 0 0 0,-201 145 0 0 0,134-77 0 0 0,47-39 0 0 0,-197 126 0 0 0,21-17 0 0 0,-53 75 0 0 0,11-26 0 0 0,0 0 0 0 0,-8 27 0 0 0,16-44 0 0 0,1 0 0 0 0,-1 0 0 0 0,1 0 0 0 0,0-1 0 0 0,1 1 0 0 0,0 0 0 0 0,0 0 0 0 0,1 0 0 0 0,1 8 0 0 0,2 0 0 0 0,-1-12 0 0 0,-1-1 0 0 0,-1-2 0 0 0,-1 1 0 0 0,1 0 0 0 0,-1-1 0 0 0,1 1 0 0 0,0 0 0 0 0,-1-1 0 0 0,1 1 0 0 0,0-1 0 0 0,0 1 0 0 0,-1-1 0 0 0,1 1 0 0 0,2 0 0 0 0,2-2 0 0 0,-4 0 0 0 0,5 1 0 0 0,-1-2 0 0 0,1 1 0 0 0,-1-1 0 0 0,1 1 0 0 0,-1-1 0 0 0,0-1 0 0 0,0 1 0 0 0,0-1 0 0 0,0 0 0 0 0,0 0 0 0 0,-1-1 0 0 0,1 1 0 0 0,-1-1 0 0 0,0 0 0 0 0,0 0 0 0 0,0 0 0 0 0,-1-1 0 0 0,1 1 0 0 0,2-7 0 0 0,7-10 0 0 0,-2 0 0 0 0,0-2 0 0 0,8-24 0 0 0,-17 41 0 0 0,6-16 0 0 0,0 0 0 0 0,-2 0 0 0 0,7-45 0 0 0,-13 66 0 0 0,0 0 0 0 0,1-1 0 0 0,-1 1 0 0 0,0 0 0 0 0,0-1 0 0 0,0 1 0 0 0,0-1 0 0 0,0 1 0 0 0,-1 0 0 0 0,1-1 0 0 0,0 1 0 0 0,-1-1 0 0 0,1 1 0 0 0,-1 0 0 0 0,1-1 0 0 0,-1 1 0 0 0,0 0 0 0 0,1 0 0 0 0,-1 0 0 0 0,0-1 0 0 0,-2-1 0 0 0,-4 0 0 0 0,4 3 0 0 0,0 1 0 0 0,0-1 0 0 0,0 0 0 0 0,0 1 0 0 0,0 0 0 0 0,0-1 0 0 0,0 1 0 0 0,0 0 0 0 0,1 1 0 0 0,-1-1 0 0 0,0 0 0 0 0,0 1 0 0 0,1 0 0 0 0,-1-1 0 0 0,1 1 0 0 0,0 0 0 0 0,-1 0 0 0 0,1 1 0 0 0,0-1 0 0 0,0 0 0 0 0,0 1 0 0 0,1-1 0 0 0,-1 1 0 0 0,1 0 0 0 0,-3 4 0 0 0,3-6 0 0 0,1 0 0 0 0,-1 0 0 0 0,1 0 0 0 0,-1 0 0 0 0,1 0 0 0 0,-1 1 0 0 0,1-1 0 0 0,0 0 0 0 0,-1 0 0 0 0,1 0 0 0 0,0 0 0 0 0,0 0 0 0 0,0 0 0 0 0,0 1 0 0 0,0-1 0 0 0,0 0 0 0 0,0 0 0 0 0,0 0 0 0 0,1 0 0 0 0,-1 0 0 0 0,1 2 0 0 0,0 1 0 0 0,0 0 0 0 0,1-1 0 0 0,-1 1 0 0 0,1-1 0 0 0,0 0 0 0 0,0 0 0 0 0,0 1 0 0 0,0-1 0 0 0,0 0 0 0 0,0 0 0 0 0,1-1 0 0 0,0 1 0 0 0,0-1 0 0 0,-1 1 0 0 0,1-1 0 0 0,0 0 0 0 0,1 0 0 0 0,-1 0 0 0 0,0 0 0 0 0,1-1 0 0 0,-1 1 0 0 0,1-1 0 0 0,-1 0 0 0 0,1 0 0 0 0,3 1 0 0 0,7 0 0 0 0,1 0 0 0 0,-1 0 0 0 0,0-2 0 0 0,1 0 0 0 0,15-1 0 0 0,175-26 0 0 0,-187 23 0 0 0,-1-1 0 0 0,0-1 0 0 0,25-11 0 0 0,-78 55 0 0 0,-9 3 8 0 0,24-22-6 0 0,-27 29 1 0 0,41-39-14 0 0,0 0 0 0 0,0 1 0 0 0,1 0 0 0 0,0 0 0 0 0,1 1 0 0 0,-8 20 0 0 0,13-31-24 0 0,0 1-1 0 0,0-1 1 0 0,0 0 0 0 0,0 1 0 0 0,0-1-1 0 0,0 1 1 0 0,0-1 0 0 0,0 0-1 0 0,0 1 1 0 0,0-1 0 0 0,0 1 0 0 0,1-1-1 0 0,-1 0 1 0 0,0 1 0 0 0,0-1-1 0 0,0 0 1 0 0,1 1 0 0 0,-1-1 0 0 0,0 0-1 0 0,1 1 1 0 0,-1-1 0 0 0,0 0-1 0 0,0 0 1 0 0,1 1 0 0 0,-1-1 0 0 0,0 0-1 0 0,1 0 1 0 0,-1 0 0 0 0,1 1 0 0 0,-1-1-1 0 0,0 0 1 0 0,1 0 0 0 0,-1 0-1 0 0,1 0 1 0 0,-1 0 0 0 0,0 0 0 0 0,1 0-1 0 0,-1 0 1 0 0,1 0 0 0 0,-1 0-1 0 0,17 1-429 0 0,-9-3 460 0 0,-1 0 1 0 0,0 0-1 0 0,11-6 0 0 0,-1 0 8 0 0,-9 5-3 0 0,-1 0 0 0 0,0-1 0 0 0,-1 0 0 0 0,1-1 0 0 0,-1 1 0 0 0,1-1 0 0 0,-2-1 0 0 0,7-6 0 0 0,40-52 0 0 0,-40 48 0 0 0,38-55 346 0 0,-4-1 0 0 0,-2-3 0 0 0,42-100 0 0 0,-82 165-210 0 0,0 2-57 0 0,0-1-1 0 0,-1 0 1 0 0,0 0 0 0 0,0 0-1 0 0,1-12 1 0 0,-3 21-79 0 0,-1 0 0 0 0,0 0 0 0 0,0 0 0 0 0,0 0 0 0 0,0-1 0 0 0,0 1 0 0 0,0 0 0 0 0,0 0 0 0 0,0 0 0 0 0,0 0 0 0 0,0 0 0 0 0,0-1 0 0 0,0 1 0 0 0,0 0 0 0 0,0 0 0 0 0,0 0 0 0 0,1 0 0 0 0,-2 0 0 0 0,1-1 0 0 0,0 1 0 0 0,0 0 0 0 0,0 0 0 0 0,0 0 0 0 0,0 0 0 0 0,0 0 0 0 0,0-1 0 0 0,0 1 0 0 0,0 0 0 0 0,0 0 0 0 0,0 0 0 0 0,0 0 0 0 0,0 0 0 0 0,0 0 0 0 0,0-1 0 0 0,0 1 0 0 0,-1 0 0 0 0,1 0 0 0 0,0 0 0 0 0,0 0 0 0 0,0 0 0 0 0,0 0 0 0 0,0 0 0 0 0,0 0 0 0 0,-1 0 0 0 0,1 0 0 0 0,0 0 0 0 0,0-1 0 0 0,0 1 0 0 0,0 0 0 0 0,0 0 0 0 0,-1 0 0 0 0,1 0 0 0 0,0 0 0 0 0,0 0 0 0 0,0 0 0 0 0,0 0 0 0 0,0 0 0 0 0,-1 0 0 0 0,1 0 0 0 0,0 1 0 0 0,0-1 0 0 0,0 0 0 0 0,0 0 0 0 0,0 0 0 0 0,0 0 0 0 0,-1 0 0 0 0,1 0 0 0 0,0 0 0 0 0,-5 5 0 0 0,-1 2 0 0 0,-1 0 0 0 0,2 1 0 0 0,-1 0 0 0 0,1 0 0 0 0,-5 11 0 0 0,-19 48 0 0 0,24-53 0 0 0,-20 56 0 0 0,3 2 0 0 0,3 0 0 0 0,-14 106 0 0 0,32-167 0 0 0,-1-1 0 0 0,2 0 0 0 0,-1 1 0 0 0,2 0 0 0 0,1 13 0 0 0,-2-22 0 0 0,0 0 0 0 0,0-1 0 0 0,1 1 0 0 0,-1 0 0 0 0,1-1 0 0 0,-1 1 0 0 0,1-1 0 0 0,0 1 0 0 0,-1-1 0 0 0,1 1 0 0 0,0-1 0 0 0,0 1 0 0 0,0-1 0 0 0,0 0 0 0 0,0 1 0 0 0,0-1 0 0 0,1 0 0 0 0,-1 0 0 0 0,0 0 0 0 0,1 0 0 0 0,-1 0 0 0 0,1 0 0 0 0,-1-1 0 0 0,1 1 0 0 0,-1 0 0 0 0,1-1 0 0 0,-1 1 0 0 0,1-1 0 0 0,0 1 0 0 0,-1-1 0 0 0,1 0 0 0 0,0 0 0 0 0,-1 0 0 0 0,1 0 0 0 0,0 0 0 0 0,-1 0 0 0 0,1 0 0 0 0,0 0 0 0 0,-1-1 0 0 0,1 1 0 0 0,0-1 0 0 0,1 0 0 0 0,12-5 0 0 0,0 0 0 0 0,-1-1 0 0 0,1-1 0 0 0,-2 0 0 0 0,18-14 0 0 0,4-6 0 0 0,0-1 0 0 0,-3-2 0 0 0,30-37 0 0 0,-13 16 0 0 0,-6 6 0 0 0,-2-2 0 0 0,41-63 0 0 0,-15 2 0 0 0,-101 156 0 0 0,-96 150 0 0 0,115-172 0 0 0,1-5 0 0 0,-19 44 0 0 0,22-42 0 0 0,-13 22 0 0 0,14-27 0 0 0,0 0 0 0 0,-10 28 0 0 0,18-40 0 0 0,1 0 0 0 0,0 0 0 0 0,0 1 0 0 0,0-1 0 0 0,0 8 0 0 0,4-4 0 0 0,4-5 0 0 0,-4-4-167 0 0,0 0 1 0 0,0 0-1 0 0,1 0 0 0 0,-1 0 0 0 0,0-1 1 0 0,0 0-1 0 0,0 1 0 0 0,0-1 1 0 0,0 0-1 0 0,0 0 0 0 0,0-1 0 0 0,0 1 1 0 0,0 0-1 0 0,-1-1 0 0 0,1 0 1 0 0,-1 0-1 0 0,5-4 0 0 0,1-1-585 0 0,0 0-1 0 0,-1-1 0 0 0,0 0 1 0 0,6-10-1 0 0,-3 2-779 0 0,1-4-4 0 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5:33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17503 0 0,'0'0'803'0'0,"-2"1"-18"0"0,-2 0-560 0 0,0 0-1 0 0,0 1 1 0 0,1-1 0 0 0,-1 1-1 0 0,0 0 1 0 0,1 1 0 0 0,-1-1-1 0 0,-3 3 1 0 0,6-4-93 0 0,0 0 0 0 0,1-1-1 0 0,-1 1 1 0 0,0 0 0 0 0,0 0 0 0 0,1 0 0 0 0,-1 0-1 0 0,0 0 1 0 0,1 0 0 0 0,-1 0 0 0 0,1 0 0 0 0,-1 0 0 0 0,1 0-1 0 0,0 0 1 0 0,-1 0 0 0 0,1 1 0 0 0,0-1 0 0 0,0 0 0 0 0,0 0-1 0 0,0 0 1 0 0,0 0 0 0 0,0 1 0 0 0,0-1 0 0 0,0 0-1 0 0,0 0 1 0 0,0 0 0 0 0,1 0 0 0 0,-1 0 0 0 0,1 1 0 0 0,-1-1-1 0 0,1 0 1 0 0,0 1 0 0 0,0 0-57 0 0,1 0 1 0 0,-1-1-1 0 0,1 1 0 0 0,-1-1 0 0 0,1 1 1 0 0,-1-1-1 0 0,1 0 0 0 0,0 0 0 0 0,0 0 1 0 0,0 0-1 0 0,-1 0 0 0 0,1 0 0 0 0,0 0 1 0 0,0-1-1 0 0,3 2 0 0 0,28 2 873 0 0,-21-3-1347 0 0,0-1 0 0 0,0-1 0 0 0,0 0 0 0 0,1 0 0 0 0,-2-1 0 0 0,16-5 0 0 0,1-3-624 0 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5:33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1 465 11975 0 0,'0'0'547'0'0,"0"0"-11"0"0,0 0-203 0 0,0 0 419 0 0,0 0 220 0 0,0 0 42 0 0,0 0 76 0 0,0 0 288 0 0,0 0 124 0 0,0 0 30 0 0,1-2-133 0 0,473-454 5234 0 0,-467 449-6633 0 0,-12 16 0 0 0,1-1 0 0 0,0 1 0 0 0,0 0 0 0 0,1 0 0 0 0,0 0 0 0 0,1 0 0 0 0,0 1 0 0 0,0-1 0 0 0,0 12 0 0 0,2-12 0 0 0,1-1 0 0 0,-1 1 0 0 0,1-1 0 0 0,1 0 0 0 0,-1 1 0 0 0,2-1 0 0 0,-1 0 0 0 0,1 0 0 0 0,0 0 0 0 0,1 0 0 0 0,-1-1 0 0 0,7 9 0 0 0,6 6 0 0 0,0 0 0 0 0,29 27 0 0 0,-35-38 0 0 0,-7-6 0 0 0,1-1 0 0 0,0 1 0 0 0,-1 0 0 0 0,0 0 0 0 0,0 0 0 0 0,-1 0 0 0 0,1 0 0 0 0,-1 0 0 0 0,2 9 0 0 0,-2-1 0 0 0,-3-9 0 0 0,0-2 0 0 0,1-1 0 0 0,0-1 0 0 0,0 1 0 0 0,0 0 0 0 0,0-1 0 0 0,0 1 0 0 0,-1-1 0 0 0,1 1 0 0 0,0 0 0 0 0,0-1 0 0 0,0 1 0 0 0,-1-1 0 0 0,1 1 0 0 0,0-1 0 0 0,0 1 0 0 0,-1-1 0 0 0,1 1 0 0 0,-1-1 0 0 0,1 1 0 0 0,0-1 0 0 0,-1 1 0 0 0,1-1 0 0 0,-1 0 0 0 0,1 1 0 0 0,-1-1 0 0 0,1 0 0 0 0,-1 1 0 0 0,1-1 0 0 0,-2 0 0 0 0,1 1 0 0 0,-3 1 0 0 0,-1 1 0 0 0,1-1 0 0 0,0 0 0 0 0,0-1 0 0 0,-1 1 0 0 0,1-1 0 0 0,-1 1 0 0 0,1-2 0 0 0,-1 1 0 0 0,0 0 0 0 0,-5-1 0 0 0,2 0 0 0 0,0 0 0 0 0,0-1 0 0 0,1 0 0 0 0,-1 0 0 0 0,-14-5 0 0 0,21 6-71 0 0,-1-1-1 0 0,1 0 1 0 0,0 0 0 0 0,-1 1 0 0 0,1-1-1 0 0,0 0 1 0 0,0 0 0 0 0,0 0-1 0 0,0 0 1 0 0,0-1 0 0 0,0 1-1 0 0,0 0 1 0 0,0 0 0 0 0,0 0-1 0 0,1-1 1 0 0,-1 1 0 0 0,0-1 0 0 0,1 1-1 0 0,-1 0 1 0 0,1-1 0 0 0,0 1-1 0 0,-1-1 1 0 0,1 1 0 0 0,0-3-1 0 0,1-1-605 0 0,0 0-1 0 0,1 0 1 0 0,-1 0-1 0 0,1 0 1 0 0,1 1-1 0 0,-1-1 1 0 0,0 1-1 0 0,1-1 0 0 0,5-6 1 0 0,0 1-470 0 0,6-11-900 0 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5:35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10 21191 0 0,'0'0'480'0'0,"0"0"67"0"0,0 0 31 0 0,0 0-56 0 0,1 2-341 0 0,-1 0-179 0 0,1-1-1 0 0,-1 1 1 0 0,0 0-1 0 0,0 0 1 0 0,0 0-1 0 0,0 0 1 0 0,0 0 0 0 0,0 0-1 0 0,-1-1 1 0 0,1 1-1 0 0,-1 2 1 0 0,-8 25 142 0 0,3-13 156 0 0,-25 84 1383 0 0,-10 37 122 0 0,-12 36-1647 0 0,37-128-154 0 0,-41 75-1 0 0,43-86 928 0 0,13-32-422 0 0,1-2-66 0 0,0-2-294 0 0,-3-9-146 0 0,1 0-1 0 0,1 0 1 0 0,0 0 0 0 0,1 0-1 0 0,0-1 1 0 0,2-14 0 0 0,0-14-6 0 0,1 1 3 0 0,-4 31 0 0 0,2 7 0 0 0,2 5 0 0 0,4 3 0 0 0,4 0 0 0 0,-6-6 0 0 0,1 0 0 0 0,0 0 0 0 0,0 0 0 0 0,0 0 0 0 0,0-1 0 0 0,-1 0 0 0 0,1 0 0 0 0,9-2 0 0 0,49-13 0 0 0,-42 9 0 0 0,31-8 0 0 0,0-1 0 0 0,67-31 0 0 0,-90 28 0 0 0,-36 28 0 0 0,-8 8 0 0 0,-16 16 45 0 0,16-20 88 0 0,2 1-1 0 0,-19 28 1 0 0,15-18 482 0 0,8-13-694 0 0,1 0 0 0 0,0 0 0 0 0,1 1 0 0 0,-5 15 0 0 0,10-27 82 0 0,1 0 0 0 0,-1 0 0 0 0,1 0-1 0 0,0 0 1 0 0,-1 1 0 0 0,1-1 0 0 0,0 0 0 0 0,0 0 0 0 0,0 0 0 0 0,0 0 0 0 0,0 1 0 0 0,0-1 0 0 0,0 0 0 0 0,1 0 0 0 0,-1 0 0 0 0,0 0 0 0 0,1 0 0 0 0,-1 0 0 0 0,1 1 0 0 0,-1-1 0 0 0,1 0-1 0 0,-1 0 1 0 0,1 0 0 0 0,0 1 0 0 0,1-1 30 0 0,-1 0 0 0 0,1 0 0 0 0,-1 0 0 0 0,1-1-1 0 0,-1 1 1 0 0,1 0 0 0 0,0-1 0 0 0,-1 1 0 0 0,1-1-1 0 0,0 1 1 0 0,-1-1 0 0 0,1 0 0 0 0,0 1 0 0 0,2-1-1 0 0,3 0 85 0 0,1-1 1 0 0,0 1-1 0 0,-1-2 0 0 0,1 1 0 0 0,-1-1 0 0 0,9-2 0 0 0,-5 0-117 0 0,0-1 0 0 0,-1 0 0 0 0,1-1 0 0 0,-1 0 0 0 0,0-1 0 0 0,16-13 0 0 0,-20 14 0 0 0,0 1 0 0 0,0-1 0 0 0,-1-1 0 0 0,0 1 0 0 0,-1-1 0 0 0,1 0 0 0 0,-1 0 0 0 0,0 0 0 0 0,-1-1 0 0 0,4-12 0 0 0,-6 17 0 0 0,5-15 0 0 0,4-33 0 0 0,-9 47 0 0 0,0 0 0 0 0,-1-1 0 0 0,0 1 0 0 0,0 0 0 0 0,0 0 0 0 0,0-1 0 0 0,-1 1 0 0 0,0 0 0 0 0,0 0 0 0 0,0-1 0 0 0,0 1 0 0 0,-1 0 0 0 0,-3-7 0 0 0,4 10 0 0 0,0 0 0 0 0,1 0 0 0 0,-1 0 0 0 0,0 0 0 0 0,0 0 0 0 0,0 0 0 0 0,0 0 0 0 0,0 0 0 0 0,0 1 0 0 0,0-1 0 0 0,0 0 0 0 0,-1 1 0 0 0,1-1 0 0 0,0 1 0 0 0,0-1 0 0 0,0 1 0 0 0,-1-1 0 0 0,1 1 0 0 0,-3 0 0 0 0,2 0 0 0 0,-1 0 0 0 0,0 0 0 0 0,1 0 0 0 0,-1 1 0 0 0,0-1 0 0 0,1 1 0 0 0,-1 0 0 0 0,1 0 0 0 0,-4 1 0 0 0,0 2 0 0 0,0-1 0 0 0,0 1 0 0 0,0 0 0 0 0,1 0 0 0 0,0 0 0 0 0,-10 10 0 0 0,11-8-219 0 0,0 0 0 0 0,0 0 0 0 0,-3 7 0 0 0,7-11-289 0 0,0-2 65 0 0,39 9 278 0 0,-25-10 165 0 0,0-2 0 0 0,-1 0 0 0 0,0 0 0 0 0,1-2 0 0 0,-2 1 0 0 0,18-9 0 0 0,87-51 0 0 0,-94 51 0 0 0,-4 1 0 0 0,-1-1 0 0 0,0-1 0 0 0,-1 0 0 0 0,23-25 0 0 0,-15 11 0 0 0,39-57 0 0 0,-54 69 0 0 0,14-27 0 0 0,-43 73 0 0 0,2 4 0 0 0,1-2 0 0 0,-24 68 0 0 0,-10 44 0 0 0,1-1 0 0 0,14-43 1827 0 0,35-93-1717 0 0,4-9-62 0 0,6-6-41 0 0,-10 8-7 0 0,15-16 0 0 0,18-27 0 0 0,-22 28 0 0 0,1 0 0 0 0,0 1 0 0 0,15-14 0 0 0,-5 9 0 0 0,67-57 0 0 0,-70 62 0 0 0,1 0 0 0 0,39-20 0 0 0,-52 30 0 0 0,-5 3 0 0 0,1 0 0 0 0,-1-1 0 0 0,1 1 0 0 0,-1 0 0 0 0,1 1 0 0 0,-1-1 0 0 0,1 0 0 0 0,0 1 0 0 0,2-1 0 0 0,5 2 0 0 0,-10 0 0 0 0,1-1 0 0 0,-1 0 0 0 0,0 1 0 0 0,1-1 0 0 0,-1 0 0 0 0,0 1 0 0 0,0-1 0 0 0,1 1 0 0 0,-1-1 0 0 0,0 0 0 0 0,0 1 0 0 0,0-1 0 0 0,0 1 0 0 0,1-1 0 0 0,-1 1 0 0 0,0-1 0 0 0,0 1 0 0 0,0 0 0 0 0,0 0 0 0 0,0 1 0 0 0,0 0 0 0 0,0 0 0 0 0,0 0 0 0 0,-1 0 0 0 0,1 0 0 0 0,-1 0 0 0 0,1 0 0 0 0,-1 0 0 0 0,0-1 0 0 0,1 1 0 0 0,-1 0 0 0 0,0 0 0 0 0,0-1 0 0 0,0 1 0 0 0,0 0 0 0 0,-1-1 0 0 0,-1 3 0 0 0,-3 0 0 0 0,1 1 0 0 0,-1-1 0 0 0,-11 7 0 0 0,3-3 0 0 0,9-5 0 0 0,0 0 0 0 0,-1-1 0 0 0,1 0 0 0 0,-1 0 0 0 0,1-1 0 0 0,-1 1 0 0 0,0-1 0 0 0,1-1 0 0 0,-9 1 0 0 0,7 0 0 0 0,-1 0 0 0 0,0 0 0 0 0,1 1 0 0 0,-11 3 0 0 0,11-2 0 0 0,2 1-64 0 0,4-3-42 0 0,-1 0 0 0 0,1 0-1 0 0,1 0 1 0 0,-1 0 0 0 0,0 0 0 0 0,0 0-1 0 0,0 0 1 0 0,0 0 0 0 0,1 1 0 0 0,-1-1 0 0 0,1 0-1 0 0,-1 0 1 0 0,1 1 0 0 0,-1-1 0 0 0,1 0-1 0 0,0 1 1 0 0,-1 1 0 0 0,1-3 105 0 0,0 1 1 0 0,-1 0-1 0 0,1 0 0 0 0,0 0 0 0 0,0 0 1 0 0,0 0-1 0 0,0 0 0 0 0,0 0 1 0 0,0 0-1 0 0,0 0 0 0 0,0 0 0 0 0,0-1 1 0 0,1 1-1 0 0,-1 0 0 0 0,0 0 0 0 0,1 0 1 0 0,-1 0-1 0 0,0 0 0 0 0,1 0 1 0 0,0 0-1 0 0,1 3 0 0 0,1 2 1 0 0,-1 0 0 0 0,1 0 0 0 0,1 0 0 0 0,6 10 0 0 0,-8-14 0 0 0,-1 0 0 0 0,1-1 0 0 0,0 1 0 0 0,0 0 0 0 0,0-1 0 0 0,0 1 0 0 0,0-1 0 0 0,0 1 0 0 0,0-1 0 0 0,1 0 0 0 0,-1 0 0 0 0,0 0 0 0 0,1 0 0 0 0,-1-1 0 0 0,1 1 0 0 0,2 0 0 0 0,3 0 0 0 0,0 0 0 0 0,0-1 0 0 0,0 1 0 0 0,0-1 0 0 0,1-1 0 0 0,-1 0 0 0 0,0 0 0 0 0,0-1 0 0 0,0 1 0 0 0,0-2 0 0 0,9-3 0 0 0,-2-1 0 0 0,0-1 0 0 0,-1 0 0 0 0,0-1 0 0 0,0 0 0 0 0,-1-1 0 0 0,21-21 0 0 0,-6 1 0 0 0,39-52 0 0 0,-48 56 0 0 0,0-1 0 0 0,-2-1 0 0 0,-1-1 0 0 0,24-59 0 0 0,-25 47 0 0 0,-1 0 0 0 0,11-70 0 0 0,-25 111 0 0 0,1 0 0 0 0,-1 0 0 0 0,0 0 0 0 0,0 0 0 0 0,0 0 0 0 0,0 0 0 0 0,0 0 0 0 0,0 0 0 0 0,0 0 0 0 0,0 0 0 0 0,0 0 0 0 0,0 0 0 0 0,0 0 0 0 0,0-1 0 0 0,0 1 0 0 0,0 0 0 0 0,0 0 0 0 0,0 0 0 0 0,0 0 0 0 0,0 0 0 0 0,0 0 0 0 0,0 0 0 0 0,0 0 0 0 0,0 0 0 0 0,0 0 0 0 0,0 0 0 0 0,0 0 0 0 0,0 0 0 0 0,0-1 0 0 0,0 1 0 0 0,0 0 0 0 0,0 0 0 0 0,0 0 0 0 0,0 0 0 0 0,0 0 0 0 0,0 0 0 0 0,0 0 0 0 0,0 0 0 0 0,0 0 0 0 0,0 0 0 0 0,-1 0 0 0 0,1 0 0 0 0,0 0 0 0 0,0 0 0 0 0,0 0 0 0 0,0 0 0 0 0,0 0 0 0 0,0 0 0 0 0,0 0 0 0 0,0 0 0 0 0,0 0 0 0 0,0 0 0 0 0,0 0 0 0 0,0 0 0 0 0,0 0 0 0 0,0 0 0 0 0,-1 0 0 0 0,1 0 0 0 0,0 0 0 0 0,0 0 0 0 0,0 0 0 0 0,-5 4 0 0 0,-4 9 0 0 0,-9 19 0 0 0,1 1 0 0 0,2 0 0 0 0,-13 39 0 0 0,-25 109 0 0 0,-1 2 0 0 0,45-157 75 0 0,-34 108 726 0 0,43-132-293 0 0,0-2-65 0 0,2-1-422 0 0,-1 0 0 0 0,1-1 0 0 0,0 1-1 0 0,0-1 1 0 0,-1 0 0 0 0,1 1 0 0 0,1-4 0 0 0,0 2-23 0 0,43-51 2 0 0,-3 3 0 0 0,53-50 0 0 0,-54 61 0 0 0,-22 20 0 0 0,37-30 0 0 0,-46 40 0 0 0,-9 8 0 0 0,-1 1 0 0 0,1-1 0 0 0,0 1 0 0 0,-1-1 0 0 0,1 1 0 0 0,0 0 0 0 0,0 0 0 0 0,4-2 0 0 0,1 3 0 0 0,-1 7 0 0 0,-7 4 0 0 0,-4 3 0 0 0,0-13 0 0 0,4-1 0 0 0,-11 7 0 0 0,1 0 0 0 0,0 1 0 0 0,-14 13 0 0 0,-3 1 0 0 0,22-18 0 0 0,-3 2 0 0 0,0 0 0 0 0,-9 10 0 0 0,15-13 0 0 0,0 0 0 0 0,1 0 0 0 0,0 0 0 0 0,0 0 0 0 0,0 0 0 0 0,0 1 0 0 0,0-1 0 0 0,0 0 0 0 0,1 1 0 0 0,-1 4 0 0 0,-8 23 0 0 0,4-13 0 0 0,-4 28 0 0 0,9-40 0 0 0,0 0 0 0 0,1 0 0 0 0,0 0 0 0 0,0 0 0 0 0,0 0 0 0 0,1 0 0 0 0,0 0 0 0 0,3 11 0 0 0,-4-13 0 0 0,0-3 0 0 0,0 0 0 0 0,0 0 0 0 0,0 0 0 0 0,1 0 0 0 0,-1 0 0 0 0,0 0 0 0 0,0 0 0 0 0,1 0 0 0 0,-1 0 0 0 0,1 0 0 0 0,-1 0 0 0 0,1 0 0 0 0,-1 0 0 0 0,1-1 0 0 0,-1 1 0 0 0,1 0 0 0 0,1 1 0 0 0,-1-1-23 0 0,0 1-1 0 0,1 0 1 0 0,-1 0 0 0 0,1-1 0 0 0,-1 1-1 0 0,1-1 1 0 0,0 1 0 0 0,-1-1 0 0 0,1 0-1 0 0,0 0 1 0 0,0 0 0 0 0,0 0 0 0 0,0 0-1 0 0,0 0 1 0 0,0 0 0 0 0,1-1 0 0 0,-1 1-1 0 0,0-1 1 0 0,0 1 0 0 0,0-1 0 0 0,0 0-1 0 0,1 0 1 0 0,-1 0 0 0 0,0 0-1 0 0,0 0 1 0 0,1-1 0 0 0,-1 1 0 0 0,2-1-1 0 0,7-3-452 0 0,0 1 0 0 0,0-1-1 0 0,0-1 1 0 0,11-7 0 0 0,-9 6-399 0 0,3-3-6062 0 0,2 0-2051 0 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5:35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53 17503 0 0,'0'0'803'0'0,"0"0"-18"0"0,1-2-501 0 0,3-4 960 0 0,0 0-1 0 0,0 1 0 0 0,8-8 1 0 0,2-6 1405 0 0,-13 17-2136 0 0,-1 2-1 0 0,0 0 0 0 0,0 0 0 0 0,0 0 0 0 0,0 0 0 0 0,-6 0-423 0 0,-1 1 0 0 0,1 0 0 0 0,0 0 0 0 0,0 0 0 0 0,0 1 0 0 0,1 0 0 0 0,-11 5-1 0 0,-39 23 688 0 0,28-14-623 0 0,11-6-153 0 0,1 1 0 0 0,0 0 0 0 0,1 1 0 0 0,0 1 0 0 0,1 0 0 0 0,1 1 0 0 0,0 1 0 0 0,0-1 0 0 0,-10 20 0 0 0,19-29 0 0 0,0 1 0 0 0,0-1 0 0 0,0 1 0 0 0,1-1 0 0 0,-1 1 0 0 0,2 0 0 0 0,-1 0 0 0 0,1 0 0 0 0,-2 9 0 0 0,3-15 0 0 0,0 1 0 0 0,0-1 0 0 0,0 1 0 0 0,0-1 0 0 0,0 1 0 0 0,0-1 0 0 0,0 1 0 0 0,0-1 0 0 0,0 1 0 0 0,0-1 0 0 0,0 1 0 0 0,0-1 0 0 0,0 1 0 0 0,0-1 0 0 0,1 1 0 0 0,-1-1 0 0 0,0 0 0 0 0,0 1 0 0 0,0-1 0 0 0,1 1 0 0 0,-1-1 0 0 0,0 1 0 0 0,1-1 0 0 0,-1 0 0 0 0,0 1 0 0 0,1-1 0 0 0,-1 0 0 0 0,1 1 0 0 0,-1-1 0 0 0,0 0 0 0 0,1 0 0 0 0,-1 1 0 0 0,1-1 0 0 0,-1 0 0 0 0,1 0 0 0 0,0 0 0 0 0,0 1 0 0 0,4 1 0 0 0,1 1 0 0 0,-1-1 0 0 0,0 0 0 0 0,1-1 0 0 0,0 1 0 0 0,-1-1 0 0 0,1 0 0 0 0,0-1 0 0 0,0 1 0 0 0,-1-1 0 0 0,1 0 0 0 0,0-1 0 0 0,0 1 0 0 0,11-4 0 0 0,1 0 0 0 0,-1-2 0 0 0,0 0 0 0 0,24-12 0 0 0,-30 12 0 0 0,0-1 0 0 0,0 0 0 0 0,-1-1 0 0 0,1-1 0 0 0,11-12 0 0 0,-3 3 0 0 0,-19 18 0 0 0,0 0 0 0 0,0 0 0 0 0,0 0 0 0 0,0-1 0 0 0,0 1 0 0 0,0 0 0 0 0,0 0 0 0 0,1 0 0 0 0,-1 0 0 0 0,0 0 0 0 0,0-1 0 0 0,0 1 0 0 0,0 0 0 0 0,0 0 0 0 0,1 0 0 0 0,-1 0 0 0 0,0 0 0 0 0,0 0 0 0 0,0 0 0 0 0,1-1 0 0 0,-1 1 0 0 0,0 0 0 0 0,0 0 0 0 0,0 0 0 0 0,1 0 0 0 0,-1 0 0 0 0,0 0 0 0 0,0 0 0 0 0,0 0 0 0 0,1 0 0 0 0,-1 0 0 0 0,0 0 0 0 0,0 0 0 0 0,0 0 0 0 0,0 0 0 0 0,1 1 0 0 0,-1-1 0 0 0,0 0 0 0 0,0 0 0 0 0,0 0 0 0 0,1 0 0 0 0,-1 0 0 0 0,0 0 0 0 0,0 0 0 0 0,0 0 0 0 0,0 1 0 0 0,0-1 0 0 0,1 0 0 0 0,-1 0 0 0 0,0 0 0 0 0,0 0 0 0 0,0 1 0 0 0,0-1 0 0 0,0 0 0 0 0,0 0 0 0 0,0 0 0 0 0,0 0 0 0 0,0 1 0 0 0,1-1 0 0 0,-1 0 0 0 0,0 0 0 0 0,0 0 0 0 0,0 1 0 0 0,0-1 0 0 0,0 0 0 0 0,0 0 0 0 0,0 0 0 0 0,-1 1 0 0 0,1 10 0 0 0,0-11 0 0 0,-3 18 0 0 0,2-15 0 0 0,0 0 0 0 0,1 1 0 0 0,-1-1 0 0 0,1 1 0 0 0,0-1 0 0 0,0 1 0 0 0,0-1 0 0 0,0 1 0 0 0,0-1 0 0 0,1 0 0 0 0,0 1 0 0 0,0-1 0 0 0,1 5 0 0 0,9 9 0 0 0,-11-16-1 0 0,1 0 1 0 0,-1 0-1 0 0,1-1 0 0 0,0 1 0 0 0,-1 0 1 0 0,1-1-1 0 0,0 1 0 0 0,0-1 1 0 0,0 1-1 0 0,-1-1 0 0 0,1 1 1 0 0,0-1-1 0 0,0 1 0 0 0,0-1 0 0 0,0 0 1 0 0,0 0-1 0 0,0 1 0 0 0,-1-1 1 0 0,1 0-1 0 0,0 0 0 0 0,0 0 0 0 0,0 0 1 0 0,0 0-1 0 0,0 0 0 0 0,0 0 1 0 0,0 0-1 0 0,2-1 0 0 0,-2 1-43 0 0,3-1-282 0 0,-1 1 1 0 0,1-1-1 0 0,-1 0 1 0 0,1 0-1 0 0,-1 0 1 0 0,1 0-1 0 0,-1-1 1 0 0,0 1-1 0 0,0-1 1 0 0,0 0-1 0 0,0 0 1 0 0,0 0-1 0 0,0 0 0 0 0,0-1 1 0 0,0 1-1 0 0,-1-1 1 0 0,0 0-1 0 0,4-4 1 0 0,-2-4-1210 0 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5:39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0 326 13823 0 0,'0'0'315'0'0,"0"0"45"0"0,0 0 21 0 0,0 0-49 0 0,1-1-220 0 0,0-3 39 0 0,0 2 126 0 0,0 0-1 0 0,0 1 1 0 0,0-1 0 0 0,0 1-1 0 0,0-1 1 0 0,0 1 0 0 0,0 0-1 0 0,1-1 1 0 0,1 0 0 0 0,4-5 681 0 0,30-30 2894 0 0,-7 7-2468 0 0,-13 9-529 0 0,-1 0-1 0 0,17-28 1 0 0,9-9 498 0 0,-28 41-697 0 0,18-30-1 0 0,-25 37-655 0 0,-5 3 0 0 0,-6 6 0 0 0,-6 5 0 0 0,2 2 0 0 0,0 1 0 0 0,1-1 0 0 0,0 1 0 0 0,1 0 0 0 0,-11 15 0 0 0,-25 46 0 0 0,29-46 0 0 0,4-6 0 0 0,-34 61 0 0 0,39-68 0 0 0,0 0 0 0 0,0 1 0 0 0,1-1 0 0 0,1 1 0 0 0,0-1 0 0 0,-2 17 0 0 0,4-23 0 0 0,0 0 0 0 0,0-1 0 0 0,0 1 0 0 0,0 0 0 0 0,1-1 0 0 0,-1 1 0 0 0,2 4 0 0 0,4 2 0 0 0,-5-8-47 0 0,0 0 0 0 0,0-1 0 0 0,0 1-1 0 0,0 0 1 0 0,1-1 0 0 0,-1 0 0 0 0,0 1 0 0 0,0-1 0 0 0,1 0 0 0 0,-1 0-1 0 0,0 1 1 0 0,1-1 0 0 0,-1 0 0 0 0,0 0 0 0 0,1 0 0 0 0,-1-1 0 0 0,0 1-1 0 0,0 0 1 0 0,1 0 0 0 0,-1-1 0 0 0,0 1 0 0 0,0-1 0 0 0,1 1 0 0 0,-1-1-1 0 0,0 0 1 0 0,1 0 0 0 0,3-2-283 0 0,-1 0 0 0 0,1 0 1 0 0,-1 0-1 0 0,0 0 0 0 0,5-6 0 0 0,15-17-2667 0 0,-9 10 1462 0 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5:39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95 21191 0 0,'-1'0'-1'0'0,"-4"-3"234"0"0,0 0-1 0 0,0 0 1 0 0,1 0 0 0 0,-1-1 0 0 0,1 1 0 0 0,0-1 0 0 0,-1 0 0 0 0,2-1 0 0 0,-5-4 0 0 0,8 8-118 0 0,-1 0 1 0 0,1 0-1 0 0,0-1 0 0 0,-1 1 0 0 0,1 0 0 0 0,0 0 1 0 0,0 0-1 0 0,0-1 0 0 0,0 1 0 0 0,0 0 0 0 0,0 0 1 0 0,0 0-1 0 0,0-1 0 0 0,1 1 0 0 0,-1 0 0 0 0,0 0 1 0 0,1 0-1 0 0,-1 0 0 0 0,1 0 0 0 0,-1 0 0 0 0,1 0 0 0 0,0 0 1 0 0,-1 0-1 0 0,1 0 0 0 0,0 0 0 0 0,0 0 0 0 0,-1 0 1 0 0,1 0-1 0 0,2-1 0 0 0,-1 1 164 0 0,0-1-245 0 0,0 1 0 0 0,1-1 0 0 0,0 1 0 0 0,-1 0 1 0 0,1-1-1 0 0,0 2 0 0 0,0-1 0 0 0,0 0 0 0 0,4 0 0 0 0,0-1-38 0 0,0 1-14 0 0,-1-1-1 0 0,1 2 1 0 0,0-1-1 0 0,0 1 1 0 0,0 0-1 0 0,7 1 1 0 0,2 4-2306 0 0,-3-1-4935 0 0,-1 0-453 0 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5:4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8 21191 0 0,'0'0'480'0'0,"0"0"67"0"0,1-7 2194 0 0,-14 39-2621 0 0,-143 339 2416 0 0,130-321-2536 0 0,-3 0 0 0 0,-55 70 0 0 0,-5-10 72 0 0,83-101 458 0 0,1-2 413 0 0,8-15-440 0 0,0 0-503 0 0,2 1 0 0 0,-1-1 0 0 0,1 1 0 0 0,0 0 0 0 0,1 0 0 0 0,11-12 0 0 0,45-33 0 0 0,-27 24 0 0 0,16-15 0 0 0,1 2 0 0 0,2 3 0 0 0,84-45 0 0 0,-112 73 0 0 0,-23 10 0 0 0,-6 5 0 0 0,-7 4 0 0 0,-9 4 0 0 0,-1 0 0 0 0,-36 16 0 0 0,-12 6 0 0 0,43-22 0 0 0,25-13 0 0 0,-1 1 0 0 0,1-1 0 0 0,0 0 0 0 0,-1 0 0 0 0,1 1 0 0 0,0-1 0 0 0,-1 0 0 0 0,1 0 0 0 0,0 1 0 0 0,0-1 0 0 0,-1 0 0 0 0,1 1 0 0 0,0-1 0 0 0,0 0 0 0 0,0 1 0 0 0,-1-1 0 0 0,1 1 0 0 0,0-1 0 0 0,0 0 0 0 0,0 1 0 0 0,0-1 0 0 0,0 0 0 0 0,0 1 0 0 0,0-1 0 0 0,0 1 0 0 0,0-1 0 0 0,0 0 0 0 0,0 1 0 0 0,0-1 0 0 0,0 1 0 0 0,0-1 0 0 0,0 0 0 0 0,1 1 0 0 0,-1-1 0 0 0,0 1 0 0 0,0-1 0 0 0,0 0 0 0 0,0 1 0 0 0,1-1 0 0 0,-1 1 0 0 0,1-1 0 0 0,2 15 0 0 0,-1 1 0 0 0,0 29 0 0 0,-2-33 0 0 0,1-1 0 0 0,-1 1 0 0 0,2-1 0 0 0,0 0 0 0 0,0 1 0 0 0,6 15 0 0 0,-1-15 0 0 0,-1-9 0 0 0,-4-3 0 0 0,2 2 0 0 0,0-1 0 0 0,0 0 0 0 0,0 1 0 0 0,0-2 0 0 0,0 1 0 0 0,0 0 0 0 0,1-1 0 0 0,-1 0 0 0 0,0 0 0 0 0,0 0 0 0 0,1 0 0 0 0,-1-1 0 0 0,0 0 0 0 0,6-1 0 0 0,0-1 0 0 0,0 0 0 0 0,0-1 0 0 0,0 0 0 0 0,15-9 0 0 0,10-10 0 0 0,-1-2 0 0 0,-1-1 0 0 0,41-41 0 0 0,-61 53 0 0 0,0-2 0 0 0,-1 1 0 0 0,17-32 0 0 0,-14 23 0 0 0,-15 23 0 0 0,-4 6 0 0 0,-6 9 0 0 0,3-2 0 0 0,-4 6 0 0 0,0 1 0 0 0,2 0 0 0 0,0 1 0 0 0,2 0 0 0 0,-8 26 0 0 0,14-43 0 0 0,1 1 0 0 0,0-1 0 0 0,-1 1 0 0 0,1-1 0 0 0,0 1 0 0 0,1-1 0 0 0,0 8 0 0 0,4 2 0 0 0,0-11 0 0 0,-3-1 0 0 0,8 3 0 0 0,-6-3 0 0 0,0-1 0 0 0,0 0 0 0 0,1 0 0 0 0,-1 0 0 0 0,0 0 0 0 0,0-1 0 0 0,1 0 0 0 0,4-1 0 0 0,34-13 0 0 0,-35 12 0 0 0,3-2 0 0 0,0 0 0 0 0,0-1 0 0 0,-1 0 0 0 0,0-1 0 0 0,0 0 0 0 0,-1 0 0 0 0,0-1 0 0 0,16-17 0 0 0,1-7 0 0 0,27-42 0 0 0,-47 66 0 0 0,-1 0 0 0 0,2-2 0 0 0,0 0 0 0 0,-1 0 0 0 0,0 0 0 0 0,7-20 0 0 0,-13 25 0 0 0,-5 10 0 0 0,4-2 0 0 0,-1 0 0 0 0,1 0 0 0 0,-1 0 0 0 0,1 0 0 0 0,0 0 0 0 0,0 0 0 0 0,0 0 0 0 0,0 0 0 0 0,1 0 0 0 0,-1 1 0 0 0,1-1 0 0 0,0 0 0 0 0,0 1 0 0 0,0-1 0 0 0,1 0 0 0 0,-1 0 0 0 0,1 1 0 0 0,-1-1 0 0 0,1 0 0 0 0,0 0 0 0 0,0 0 0 0 0,1 0 0 0 0,-1 0 0 0 0,3 5 0 0 0,-2-6 0 0 0,-1-1 0 0 0,0 1 0 0 0,0-1 0 0 0,1 1 0 0 0,-1 0 0 0 0,0-1 0 0 0,1 0 0 0 0,0 1 0 0 0,-1-1 0 0 0,1 0 0 0 0,0 0 0 0 0,0 0 0 0 0,-1 0 0 0 0,4 1 0 0 0,1 0 0 0 0,1 1 0 0 0,1-1 0 0 0,0 1 0 0 0,0-2 0 0 0,0 1 0 0 0,0-1 0 0 0,0 0 0 0 0,0 0 0 0 0,0-1 0 0 0,0-1 0 0 0,14-1 0 0 0,-9 0 0 0 0,-1 0 0 0 0,1-1 0 0 0,-1-1 0 0 0,1 0 0 0 0,22-12 0 0 0,-23 10 0 0 0,-9 2 0 0 0,-7 4 0 0 0,-7 1 0 0 0,3 1 0 0 0,1 0 0 0 0,-1 1 0 0 0,0 0 0 0 0,1 0 0 0 0,0 1 0 0 0,-13 8 0 0 0,-37 33 0 0 0,47-37 0 0 0,1 1 0 0 0,0 1 0 0 0,1-1 0 0 0,0 1 0 0 0,0 1 0 0 0,1-1 0 0 0,0 1 0 0 0,1 0 0 0 0,-8 21 0 0 0,12-22 0 0 0,5-1 0 0 0,5-3 0 0 0,-5-5 0 0 0,0-1 0 0 0,1 0 0 0 0,-1 1 0 0 0,0-1 0 0 0,0 0 0 0 0,0 0 0 0 0,1-1 0 0 0,5-1 0 0 0,29-8 0 0 0,-20 4 0 0 0,-4 2 0 0 0,0-1 0 0 0,-1-1 0 0 0,0 0 0 0 0,0 0 0 0 0,-1-1 0 0 0,0-1 0 0 0,19-15 0 0 0,-14 9 0 0 0,-1-2 0 0 0,-1 0 0 0 0,0 0 0 0 0,15-24 0 0 0,-39 45 0 0 0,-6 8 0 0 0,1 2 0 0 0,-21 31 0 0 0,30-38 0 0 0,0 0 0 0 0,0 1 0 0 0,1-1 0 0 0,0 1 0 0 0,-5 19 0 0 0,8-18 0 0 0,1 0 0 0 0,5-1 0 0 0,-4-8 0 0 0,0 0 0 0 0,0 0 0 0 0,0 0 0 0 0,0 0 0 0 0,1-1 0 0 0,-1 1 0 0 0,0 0 0 0 0,0-1 0 0 0,0 1 0 0 0,1 0 0 0 0,-1-1 0 0 0,0 0 0 0 0,1 1 0 0 0,-1-1 0 0 0,0 0 0 0 0,1 0 0 0 0,-1 1 0 0 0,0-1 0 0 0,1 0 0 0 0,-1 0 0 0 0,2-1 0 0 0,2 0 0 0 0,1 0 0 0 0,-1-1 0 0 0,0 1 0 0 0,6-4 0 0 0,7-1 0 0 0,-9 2 0 0 0,0 0 0 0 0,0 0 0 0 0,-1 0 0 0 0,16-12 0 0 0,17-8 0 0 0,-33 19 15 0 0,0 1 0 0 0,0-2 0 0 0,-1 1 0 0 0,14-13 1 0 0,25-30 223 0 0,-32 31-111 0 0,9-9 459 0 0,20-20 431 0 0,-29 32-1082 0 0,-13 13-273 0 0,-1 1-138 0 0,0 0-33 0 0,0 0 65 0 0,1 2 294 0 0,2 9 140 0 0,-1-2 8 0 0,0 0 0 0 0,1-1 0 0 0,1 1 1 0 0,-1 0-1 0 0,1-1 0 0 0,1 0 1 0 0,0 0-1 0 0,9 12 0 0 0,-14-19 1 0 0,1 0 0 0 0,-1-1 0 0 0,1 1 0 0 0,-1 0 0 0 0,1 0 0 0 0,-1-1 0 0 0,1 1 0 0 0,0 0 0 0 0,-1-1 0 0 0,1 1 0 0 0,0 0 0 0 0,0-1 0 0 0,-1 1 0 0 0,1-1 0 0 0,0 1 0 0 0,0-1 0 0 0,0 0 0 0 0,0 1 0 0 0,-1-1 0 0 0,1 0 0 0 0,1 1 0 0 0,-1-1 0 0 0,1 0 0 0 0,-1 0 0 0 0,0 0 0 0 0,0 1 0 0 0,0-1 0 0 0,0 1 0 0 0,0-1 0 0 0,0 1 0 0 0,0-1 0 0 0,0 1 0 0 0,0 0 0 0 0,0-1 0 0 0,0 1 0 0 0,0 0 0 0 0,0 0 0 0 0,0 0 0 0 0,0 0 54 0 0,1 0 1 0 0,-1 0-1 0 0,0 0 0 0 0,0 0 0 0 0,0 0 0 0 0,0 0 1 0 0,0 0-1 0 0,0 1 0 0 0,0-1 0 0 0,0 0 1 0 0,-1 1-1 0 0,1-1 0 0 0,0 0 0 0 0,-1 1 1 0 0,1-1-1 0 0,-1 1 0 0 0,1-1 0 0 0,-1 0 1 0 0,0 1-1 0 0,0 2 0 0 0,1 0 191 0 0,-1 0-187 0 0,0 0 0 0 0,-1-1 1 0 0,1 1-1 0 0,0 0 0 0 0,-1 0 0 0 0,0-1 0 0 0,0 1 1 0 0,0 0-1 0 0,-1-1 0 0 0,1 1 0 0 0,-4 6 0 0 0,-3 2-220 0 0,-17 20 0 0 0,10-13-480 0 0,2-4-309 0 0,9-8 798 0 0,8-5 127 0 0,8-2 42 0 0,-12 0-18 0 0,11-3 2 0 0,1 1 0 0 0,-1-1 0 0 0,-1-1 0 0 0,1 0 0 0 0,0-1 0 0 0,-1 0 0 0 0,19-12 0 0 0,3-6 0 0 0,28-26 0 0 0,-57 46 0 0 0,32-27 0 0 0,52-56 0 0 0,-35 28 0 0 0,29-35 0 0 0,-69 78 0 0 0,-1-1 0 0 0,0-1 0 0 0,-1 1 0 0 0,8-22 0 0 0,-12 22 0 0 0,-6 15 6 0 0,0 1 0 0 0,0-1 1 0 0,1 1-1 0 0,-1 0 0 0 0,0-1 0 0 0,0 1 0 0 0,0-1 0 0 0,0 1 1 0 0,0 0-1 0 0,0-1 0 0 0,0 1 0 0 0,1-1 0 0 0,-1 1 0 0 0,0-1 1 0 0,-1 1-1 0 0,1 0 0 0 0,0-1 0 0 0,0 1 0 0 0,0-1 1 0 0,0 1-1 0 0,0-1 0 0 0,0 1 0 0 0,0 0 0 0 0,-1-1 0 0 0,1 1 1 0 0,0 0-1 0 0,0-1 0 0 0,-1 1 0 0 0,1 0 0 0 0,0-1 0 0 0,0 1 1 0 0,-1 0-1 0 0,1-1 0 0 0,0 1 0 0 0,-1 0 0 0 0,1 0 0 0 0,0-1 1 0 0,-1 1-1 0 0,1 0 0 0 0,-1 0 0 0 0,1 0 0 0 0,0-1 1 0 0,-1 1-1 0 0,1 0 0 0 0,-1 0 0 0 0,1 0 0 0 0,-1 0 0 0 0,1 0 1 0 0,0 0-1 0 0,-1 0 0 0 0,1 0 0 0 0,-1 0 0 0 0,1 0 0 0 0,-1 0 1 0 0,1 0-1 0 0,0 1 0 0 0,-1-1 0 0 0,1 0 0 0 0,-1 0 0 0 0,1 0 1 0 0,0 0-1 0 0,-1 1 0 0 0,1-1 0 0 0,-1 1 0 0 0,-2 0 99 0 0,1 0 1 0 0,-1 0-1 0 0,0 0 0 0 0,1 1 0 0 0,0-1 0 0 0,-1 1 0 0 0,1 0 0 0 0,0 0 0 0 0,-4 3 0 0 0,-18 24 420 0 0,19-22-526 0 0,-9 13 7 0 0,0 2 1 0 0,-14 30-1 0 0,5-7-9 0 0,-65 120 3 0 0,62-111 0 0 0,-21 63 0 0 0,48-117 0 0 0,-1 0 0 0 0,0 0 0 0 0,0 0 0 0 0,0 0 0 0 0,0 0 0 0 0,0 0 0 0 0,0 0 0 0 0,0 0 0 0 0,0 0 0 0 0,0 0 0 0 0,0 0 0 0 0,0 0 0 0 0,1 0 0 0 0,-1 0 0 0 0,0 0 0 0 0,0 1 0 0 0,0-1 0 0 0,0 0 0 0 0,0 0 0 0 0,0 0 0 0 0,0 0 0 0 0,0 0 0 0 0,0 0 0 0 0,0 0 0 0 0,0 0 0 0 0,0 0 0 0 0,0 0 0 0 0,0 0 0 0 0,0 0 0 0 0,0 0 0 0 0,1 0 0 0 0,-1 0 0 0 0,0 0 0 0 0,0 0 0 0 0,0 1 0 0 0,0-1 0 0 0,0 0 0 0 0,0 0 0 0 0,0 0 0 0 0,0 0 0 0 0,0 0 0 0 0,0 0 0 0 0,0 0 0 0 0,0 0 0 0 0,0 0 0 0 0,0 0 0 0 0,0 0 0 0 0,0 0 0 0 0,0 1 0 0 0,0-1 0 0 0,0 0 0 0 0,0 0 0 0 0,0 0 0 0 0,0 0 0 0 0,-1 0 0 0 0,1 0 0 0 0,0 0 0 0 0,0 0 0 0 0,0 0 0 0 0,0 0 0 0 0,0 0 0 0 0,0 0 0 0 0,0 0 0 0 0,0 0 0 0 0,0 0 0 0 0,0 1 0 0 0,0-1 0 0 0,0 0 0 0 0,0 0 0 0 0,6-6 0 0 0,8-9 0 0 0,5-17-133 0 0,-6 12-332 0 0,17-37-1 0 0,-27 51 397 0 0,-1-1 0 0 0,0 0-1 0 0,0 0 1 0 0,0 1 0 0 0,-1-1-1 0 0,0 0 1 0 0,0-1-1 0 0,-1 1 1 0 0,0 0 0 0 0,-1-8-1 0 0,0 12-79 0 0,-5-2 133 0 0,6 4 16 0 0,0 1 0 0 0,0 0 0 0 0,0 0 0 0 0,-1-1 0 0 0,1 1 0 0 0,0 0 0 0 0,0 0 0 0 0,-1-1 0 0 0,1 1 0 0 0,0 0 0 0 0,-1 0 0 0 0,1 0 0 0 0,0-1 0 0 0,-1 1 0 0 0,1 0 0 0 0,0 0 0 0 0,-1 0 0 0 0,1 0 0 0 0,0 0 0 0 0,-1 0 0 0 0,1 0 0 0 0,0 0 0 0 0,-1 0 0 0 0,1 0 0 0 0,0 0 0 0 0,-1 0 0 0 0,1 0 0 0 0,-1 0 0 0 0,1 0 0 0 0,0 0 0 0 0,-1 0 0 0 0,1 1 0 0 0,0-1 0 0 0,0 0 0 0 0,-1 0 0 0 0,1 0 0 0 0,0 1 0 0 0,-1-1 0 0 0,1 0 0 0 0,0 0 0 0 0,0 0 0 0 0,-1 1 0 0 0,1-1 0 0 0,0 0 0 0 0,0 1 0 0 0,0-1 0 0 0,-1 0 0 0 0,1 1 0 0 0,-9 10 0 0 0,9-6 0 0 0,1-3 0 0 0,-1-1 0 0 0,-1 1-1 0 0,1-1 1 0 0,0 1-1 0 0,1-1 1 0 0,-1 1-1 0 0,0-1 1 0 0,0 1-1 0 0,1-1 1 0 0,-1 1 0 0 0,0-1-1 0 0,1 1 1 0 0,0-1-1 0 0,-1 1 1 0 0,1-1-1 0 0,0 0 1 0 0,0 1-1 0 0,0-1 1 0 0,-1 0 0 0 0,1 0-1 0 0,1 1 1 0 0,-1-1-1 0 0,0 0 1 0 0,0 0-1 0 0,0 0 1 0 0,3 1-1 0 0,1 2-59 0 0,-4-3-311 0 0,11 0-2434 0 0,-3-4-6747 0 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5:44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512 64 15663 0 0,'2'-1'356'0'0,"5"-7"4"0"0,0 0 0 0 0,0 0 0 0 0,0-1 0 0 0,5-10-1 0 0,-5 9 492 0 0,-7 9 593 0 0,0 1 76 0 0,0 0-123 0 0,0 0-575 0 0,0 0-248 0 0,-1 2-50 0 0,-21 33 543 0 0,-34 73 0 0 0,23-42-536 0 0,-83 183-531 0 0,29-57 0 0 0,-14-7 0 0 0,-34 28 0 0 0,127-202 0 0 0,6-9 0 0 0,5-6 0 0 0,26-26 0 0 0,-3-2 0 0 0,0-1 0 0 0,22-38 0 0 0,-17 15 0 0 0,-2-2 0 0 0,-3 0 0 0 0,32-105 0 0 0,-56 159 0 0 0,1-8-6 0 0,0 0 0 0 0,1-13 0 0 0,-4 23 12 0 0,1-1-1 0 0,-1 0 1 0 0,0 1 0 0 0,0-1-1 0 0,0 0 1 0 0,-1 1 0 0 0,1-1-1 0 0,-1 0 1 0 0,1 1-1 0 0,-1-1 1 0 0,0 1 0 0 0,0-1-1 0 0,0 1 1 0 0,0-1-1 0 0,-3-2 1 0 0,3 3 33 0 0,0 1-1 0 0,0 0 1 0 0,-1 0-1 0 0,1 0 1 0 0,0 0 0 0 0,-1 1-1 0 0,1-1 1 0 0,-1 0-1 0 0,1 1 1 0 0,-1-1 0 0 0,1 0-1 0 0,-1 1 1 0 0,1 0-1 0 0,-1-1 1 0 0,0 1 0 0 0,1 0-1 0 0,-1 0 1 0 0,0 0-1 0 0,1 0 1 0 0,-1 0-1 0 0,1 0 1 0 0,-1 1 0 0 0,0-1-1 0 0,1 0 1 0 0,-1 1-1 0 0,-1 0 1 0 0,-4 2 148 0 0,0 0 0 0 0,0 0-1 0 0,1 0 1 0 0,-10 7 0 0 0,3-1-187 0 0,1 0 0 0 0,0 1 0 0 0,1 0 0 0 0,0 1 0 0 0,-10 13 0 0 0,16-18 0 0 0,1 0 0 0 0,0 0 0 0 0,0 0 0 0 0,0 0 0 0 0,1 1 0 0 0,0 0 0 0 0,0-1 0 0 0,1 1 0 0 0,0 0 0 0 0,0 0 0 0 0,0 1 0 0 0,0 13 0 0 0,2-19 0 0 0,0 1 0 0 0,0 0 0 0 0,1-1 0 0 0,-1 1 0 0 0,1-1 0 0 0,0 1 0 0 0,0 0 0 0 0,0-1 0 0 0,0 0 0 0 0,0 1 0 0 0,0-1 0 0 0,0 0 0 0 0,1 0 0 0 0,0 1 0 0 0,-1-1 0 0 0,1 0 0 0 0,0-1 0 0 0,0 1 0 0 0,0 0 0 0 0,0 0 0 0 0,0-1 0 0 0,0 1 0 0 0,1-1 0 0 0,-1 0 0 0 0,0 0 0 0 0,1 0 0 0 0,-1 0 0 0 0,1 0 0 0 0,-1 0 0 0 0,4 0 0 0 0,3 1 0 0 0,0 0 0 0 0,1-1 0 0 0,-1 0 0 0 0,0-1 0 0 0,1 0 0 0 0,-1 0 0 0 0,12-3 0 0 0,13-4 0 0 0,0-2 0 0 0,-1-2 0 0 0,0-1 0 0 0,-1-1 0 0 0,0-2 0 0 0,34-21 0 0 0,-43 20 0 0 0,-1-1 0 0 0,0 0 0 0 0,31-33 0 0 0,-29 26 0 0 0,-17 17 0 0 0,22-23 0 0 0,-28 29 0 0 0,0-1 0 0 0,0 1 0 0 0,1-1 0 0 0,-1 1 0 0 0,0-1 0 0 0,-1 0 0 0 0,1 0 0 0 0,0 1 0 0 0,0-1 0 0 0,-1 0 0 0 0,1 0 0 0 0,-1 0 0 0 0,0 0 0 0 0,1 0 0 0 0,-1 0 0 0 0,0 0 0 0 0,0-2 0 0 0,0 4 0 0 0,-1-1 0 0 0,1 1 0 0 0,0-1 0 0 0,0 1 0 0 0,0-1 0 0 0,0 0 0 0 0,-1 1 0 0 0,1-1 0 0 0,0 1 0 0 0,-1-1 0 0 0,1 1 0 0 0,0 0 0 0 0,-1-1 0 0 0,1 1 0 0 0,-1-1 0 0 0,1 1 0 0 0,-1 0 0 0 0,1-1 0 0 0,0 1 0 0 0,-1 0 0 0 0,1-1 0 0 0,-1 1 0 0 0,0 0 0 0 0,1 0 0 0 0,-1-1 0 0 0,1 1 0 0 0,-1 0 0 0 0,1 0 0 0 0,-1 0 0 0 0,1 0 0 0 0,-1 0 0 0 0,0 0 0 0 0,1 0 0 0 0,-1 0 0 0 0,1 0 0 0 0,-1 0 0 0 0,0 0 0 0 0,1 0 0 0 0,-1 0 0 0 0,1 1 0 0 0,-1-1 0 0 0,1 0 0 0 0,-2 1 0 0 0,-1 0 0 0 0,0 0 0 0 0,0 1 0 0 0,1 0 0 0 0,-1-1 0 0 0,0 1 0 0 0,-3 3 0 0 0,-8 8 0 0 0,2 0 0 0 0,0 1 0 0 0,0 1 0 0 0,2 0 0 0 0,0 0 0 0 0,0 1 0 0 0,2 0 0 0 0,-14 32 0 0 0,21-43 0 0 0,-1 0 0 0 0,1 0 0 0 0,0 0 0 0 0,0 0 0 0 0,1 0 0 0 0,-1 0 0 0 0,1 0 0 0 0,0 0 0 0 0,0 0 0 0 0,1 0 0 0 0,0 0 0 0 0,2 9 0 0 0,-2-12 0 0 0,-1 1 0 0 0,1-1 0 0 0,1 0 0 0 0,-1 1 0 0 0,0-1 0 0 0,0 0 0 0 0,1 0 0 0 0,-1 0 0 0 0,1 0 0 0 0,0 0 0 0 0,0-1 0 0 0,-1 1 0 0 0,1 0 0 0 0,0-1 0 0 0,0 1 0 0 0,1-1 0 0 0,-1 0 0 0 0,0 0 0 0 0,0 0 0 0 0,1 0 0 0 0,-1 0 0 0 0,0 0 0 0 0,1 0 0 0 0,-1-1 0 0 0,1 0 0 0 0,-1 1 0 0 0,3-1 0 0 0,7 0 0 0 0,-1 0 0 0 0,0-1 0 0 0,0 0 0 0 0,0-1 0 0 0,-1 0 0 0 0,1-1 0 0 0,0 0 0 0 0,-1 0 0 0 0,0-1 0 0 0,1-1 0 0 0,-2 0 0 0 0,1 0 0 0 0,0-1 0 0 0,-1 0 0 0 0,0-1 0 0 0,-1 0 0 0 0,0 0 0 0 0,0-1 0 0 0,0 0 0 0 0,-1 0 0 0 0,0-1 0 0 0,0 0 0 0 0,-1 0 0 0 0,-1 0 0 0 0,8-17 0 0 0,-5 9 314 0 0,0-1 0 0 0,-1 0-1 0 0,-1-1 1 0 0,-1 0 0 0 0,3-24 0 0 0,-7 41-304 0 0,-1 0 1 0 0,0-1 0 0 0,0 1 0 0 0,0-1-1 0 0,0 1 1 0 0,0-1 0 0 0,-1 1 0 0 0,1 0-1 0 0,-1-1 1 0 0,0 1 0 0 0,0 0 0 0 0,0 0-1 0 0,0-1 1 0 0,0 1 0 0 0,0 0 0 0 0,0 0-1 0 0,-1 0 1 0 0,1 0 0 0 0,-4-3 0 0 0,4 4-29 0 0,-1 0 0 0 0,1 0 0 0 0,-1 0-1 0 0,0 0 1 0 0,0 0 0 0 0,1 0 0 0 0,-1 1 0 0 0,0-1 0 0 0,0 1 0 0 0,0-1 0 0 0,0 1 0 0 0,0 0 0 0 0,0 0 0 0 0,0-1 0 0 0,1 1 0 0 0,-1 1 0 0 0,0-1 0 0 0,0 0 0 0 0,0 0 0 0 0,0 1 0 0 0,0-1 0 0 0,0 1 0 0 0,0 0 0 0 0,-3 1 0 0 0,0 0-139 0 0,0 1 1 0 0,0 0-1 0 0,0 0 1 0 0,0 0-1 0 0,0 1 1 0 0,0-1-1 0 0,1 1 1 0 0,0 0-1 0 0,-6 7 0 0 0,8-9 156 0 0,1 0 0 0 0,-1 1 0 0 0,1-1 0 0 0,-1 1-1 0 0,1 0 1 0 0,0-1 0 0 0,0 1 0 0 0,0 0 0 0 0,0 0-1 0 0,0 0 1 0 0,1 0 0 0 0,0-1 0 0 0,-1 1 0 0 0,1 0-1 0 0,0 0 1 0 0,0 0 0 0 0,0 0 0 0 0,1 0-1 0 0,-1 0 1 0 0,2 5 0 0 0,-1-6 1 0 0,0 0 0 0 0,1 1 0 0 0,-1-1 0 0 0,1 0 0 0 0,-1 0 0 0 0,1 0 0 0 0,-1 0 0 0 0,1 0 0 0 0,0 0 0 0 0,0 0 0 0 0,0-1 0 0 0,0 1 0 0 0,0-1 0 0 0,1 1 0 0 0,-1-1 0 0 0,0 0 0 0 0,1 0 0 0 0,-1 0 0 0 0,0 0 0 0 0,1 0 0 0 0,-1-1 0 0 0,1 1 0 0 0,3-1 0 0 0,8 2 0 0 0,0-1 0 0 0,0 0 0 0 0,14-2 0 0 0,-23 1 0 0 0,31-2 0 0 0,0-2 0 0 0,0-1 0 0 0,-1-2 0 0 0,64-21 0 0 0,-88 24 0 0 0,-4 2 64 0 0,-6 2 273 0 0,-1 0 138 0 0,0 0 33 0 0,0 0-65 0 0,-7 21-278 0 0,-29 72-165 0 0,25-66 0 0 0,7-18 0 0 0,0 0 0 0 0,1 0 0 0 0,0 1 0 0 0,1-1 0 0 0,-3 17 0 0 0,5-9 0 0 0,1-14 0 0 0,-1-3 0 0 0,0 1 0 0 0,0-1 0 0 0,0 1 0 0 0,0-1 0 0 0,0 1 0 0 0,0-1 0 0 0,0 0 0 0 0,0 1 0 0 0,0-1 0 0 0,0 1 0 0 0,0-1 0 0 0,1 0 0 0 0,-1 1 0 0 0,0-1 0 0 0,0 1 0 0 0,0-1 0 0 0,1 0 0 0 0,-1 1 0 0 0,0-1 0 0 0,0 0 0 0 0,1 1 0 0 0,-1-1 0 0 0,0 0 0 0 0,1 1 0 0 0,-1-1 0 0 0,0 0 0 0 0,1 0 0 0 0,-1 1 0 0 0,0-1 0 0 0,1 0 0 0 0,-1 0 0 0 0,1 0 0 0 0,-1 0 0 0 0,0 1 0 0 0,1-1 0 0 0,-1 0 0 0 0,1 0 0 0 0,-1 0 0 0 0,1 0 0 0 0,-1 0 0 0 0,0 0 0 0 0,1 0 0 0 0,-1 0 0 0 0,1 0 0 0 0,0 0 0 0 0,-1-1 0 0 0,5 2 0 0 0,0-1 0 0 0,0 0 0 0 0,0 0 0 0 0,0-1 0 0 0,0 0 0 0 0,0 0 0 0 0,0 0 0 0 0,0 0 0 0 0,0-1 0 0 0,7-3 0 0 0,6-3 0 0 0,22-16 0 0 0,-20 11 0 0 0,26-17 0 0 0,-2-2 0 0 0,-1-1 0 0 0,-1-3 0 0 0,65-73 0 0 0,-77 70 0 0 0,-30 36 0 0 0,-6 7 0 0 0,-6 9 0 0 0,6-5 0 0 0,0 0 0 0 0,1 0 0 0 0,-6 15 0 0 0,9-20 0 0 0,1 0 0 0 0,0 0 0 0 0,0 0 0 0 0,0 0 0 0 0,0 0 0 0 0,1 0 0 0 0,0 1 0 0 0,-1-1 0 0 0,1 0 0 0 0,0 0 0 0 0,0 0 0 0 0,1 1 0 0 0,-1-1 0 0 0,2 6 0 0 0,1-2 0 0 0,0 1 0 0 0,0-1 0 0 0,1 0 0 0 0,0 0 0 0 0,0 0 0 0 0,1-1 0 0 0,6 8 0 0 0,1-2 0 0 0,0-1 0 0 0,1 0 0 0 0,16 10 0 0 0,-21-14 0 0 0,-4 3 0 0 0,-4-9 0 0 0,-1 1 0 0 0,1 0 0 0 0,0 0 0 0 0,-1-1 0 0 0,0 1 0 0 0,1 0 0 0 0,-1-1 0 0 0,0 1 0 0 0,0-1 0 0 0,0 1 0 0 0,0-1 0 0 0,0 1 0 0 0,0-1 0 0 0,0 0 0 0 0,0 1 0 0 0,-1-1 0 0 0,1 0 0 0 0,0 0 0 0 0,-1 0 0 0 0,1 0 0 0 0,-1 0 0 0 0,1 0 0 0 0,-1-1 0 0 0,0 1 0 0 0,-2 0 0 0 0,-3 3 0 0 0,-1-2 0 0 0,0 1 0 0 0,1-1 0 0 0,-12 2 0 0 0,-53 4 0 0 0,72-8 0 0 0,0-1 0 0 0,0 1 0 0 0,0 0 0 0 0,0 0 0 0 0,1 0 0 0 0,-1 0 0 0 0,0 0 0 0 0,0 0 0 0 0,0 0 0 0 0,0-1 0 0 0,0 1 0 0 0,0 0 0 0 0,0 0 0 0 0,0 0 0 0 0,0 0 0 0 0,0 0 0 0 0,0-1 0 0 0,0 1 0 0 0,0 0 0 0 0,0 0 0 0 0,0 0 0 0 0,0 0 0 0 0,0 0 0 0 0,0-1 0 0 0,0 1 0 0 0,0 0 0 0 0,0 0 0 0 0,0 0 0 0 0,0 0 0 0 0,0 0 0 0 0,0 0 0 0 0,0-1 0 0 0,0 1 0 0 0,0 0 0 0 0,0 0 0 0 0,-1 0 0 0 0,1 0 0 0 0,0 0 0 0 0,0 0 0 0 0,0 0 0 0 0,0-1 0 0 0,0 1 0 0 0,0 0 0 0 0,0 0 0 0 0,-1 0 0 0 0,1 0 0 0 0,0 0 0 0 0,0 0 0 0 0,0 0 0 0 0,0 0 0 0 0,0 0 0 0 0,0 0 0 0 0,-1 0 0 0 0,1 0 0 0 0,0 0 0 0 0,0 0 0 0 0,0 0 0 0 0,0 0 0 0 0,0 0 0 0 0,-1 0 0 0 0,1 0 0 0 0,0 0 0 0 0,8-7 0 0 0,-8 6 0 0 0,16-10 0 0 0,0 1 0 0 0,1 0 0 0 0,29-13 0 0 0,13-6 0 0 0,118-64 0 0 0,-154 81 0 0 0,-12 6 0 0 0,0 1 0 0 0,17-6 0 0 0,-28 11 0 0 0,0 0 0 0 0,0 0 0 0 0,0 0 0 0 0,0 0 0 0 0,0 1 0 0 0,0-1 0 0 0,0 0 0 0 0,-1 0 0 0 0,1 0 0 0 0,0 1 0 0 0,0-1 0 0 0,0 0 0 0 0,0 0 0 0 0,0 0 0 0 0,0 1 0 0 0,0-1 0 0 0,0 0 0 0 0,0 0 0 0 0,0 0 0 0 0,0 1 0 0 0,0-1 0 0 0,0 0 0 0 0,0 0 0 0 0,0 0 0 0 0,1 1 0 0 0,-1-1 0 0 0,0 0 0 0 0,0 0 0 0 0,0 0 0 0 0,0 0 0 0 0,0 1 0 0 0,0-1 0 0 0,0 0 0 0 0,1 0 0 0 0,-1 0 0 0 0,0 0 0 0 0,0 0 0 0 0,0 1 0 0 0,0-1 0 0 0,0 0 0 0 0,1 0 0 0 0,-1 0 0 0 0,0 0 0 0 0,0 0 0 0 0,0 0 0 0 0,1 0 0 0 0,-1 0 0 0 0,0 0 0 0 0,0 0 0 0 0,0 0 0 0 0,1 0 0 0 0,-1 0 0 0 0,0 0 0 0 0,0 0 0 0 0,0 0 0 0 0,1 0 0 0 0,-1 0 0 0 0,0 0 0 0 0,-36 48 0 0 0,21-30 0 0 0,-17 28 0 0 0,29-40 0 0 0,-1 0 0 0 0,1 1 0 0 0,0-1 0 0 0,1 1 0 0 0,-1 0 0 0 0,2 0 0 0 0,-1 0 0 0 0,-1 13 0 0 0,3-8 0 0 0,4-4 0 0 0,-3-6 0 0 0,1-1 0 0 0,-1 1 0 0 0,1-1 0 0 0,-1 0 0 0 0,1 0 0 0 0,0 0 0 0 0,0 0 0 0 0,-1 0 0 0 0,1 0 0 0 0,0 0 0 0 0,0 0 0 0 0,0-1 0 0 0,0 1 0 0 0,0-1 0 0 0,0 1 0 0 0,0-1 0 0 0,0 0 0 0 0,0 0 0 0 0,0 0 0 0 0,1 0 0 0 0,-1 0 0 0 0,0 0 0 0 0,0-1 0 0 0,3 0 0 0 0,6-2 0 0 0,0 0 0 0 0,-1-1 0 0 0,15-7 0 0 0,-13 5 0 0 0,-6 3 0 0 0,-1 0 0 0 0,1 0 0 0 0,0 0 0 0 0,-1-1 0 0 0,0 0 0 0 0,0 0 0 0 0,0-1 0 0 0,0 0 0 0 0,-1 1 0 0 0,5-8 0 0 0,-3 4 0 0 0,-1-1 0 0 0,0 0 0 0 0,0-1 0 0 0,-1 1 0 0 0,5-19 0 0 0,-6 20 0 0 0,0-4 0 0 0,1 0 0 0 0,-2 0 0 0 0,1 0 0 0 0,0-19 0 0 0,-3 28 0 0 0,0 0 0 0 0,0 1 0 0 0,0-1 0 0 0,-1 0 0 0 0,1 0 0 0 0,-1 0 0 0 0,1 1 0 0 0,-1-1 0 0 0,0 0 0 0 0,0 1 0 0 0,0-1 0 0 0,-1 1 0 0 0,1-1 0 0 0,-1 1 0 0 0,1 0 0 0 0,-1-1 0 0 0,0 1 0 0 0,0 0 0 0 0,0 0 0 0 0,0 0 0 0 0,0 0 0 0 0,0 1 0 0 0,0-1 0 0 0,-1 1 0 0 0,-4-3 0 0 0,4 3 0 0 0,-1 0 0 0 0,1 0 0 0 0,0 1 0 0 0,0-1 0 0 0,-1 1 0 0 0,1 0 0 0 0,0 0 0 0 0,-1 0 0 0 0,1 0 0 0 0,0 1 0 0 0,-1-1 0 0 0,1 1 0 0 0,0 0 0 0 0,0 0 0 0 0,0 0 0 0 0,0 1 0 0 0,0-1 0 0 0,0 1 0 0 0,0-1 0 0 0,0 1 0 0 0,0 0 0 0 0,1 0 0 0 0,-1 0 0 0 0,1 0 0 0 0,-1 1 0 0 0,1-1 0 0 0,-4 6 0 0 0,3 1 0 0 0,3-7 0 0 0,0-1 0 0 0,1 0 0 0 0,-1 1 0 0 0,0-1 0 0 0,0 1 0 0 0,1-1 0 0 0,-1 0 0 0 0,1 1 0 0 0,-1-1 0 0 0,1 0 0 0 0,0 0 0 0 0,-1 1 0 0 0,1-1 0 0 0,0 0 0 0 0,0 0 0 0 0,0 0 0 0 0,2 2 0 0 0,-1-1 0 0 0,1 0 0 0 0,0 0 0 0 0,0-1 0 0 0,-1 1 0 0 0,1-1 0 0 0,0 1 0 0 0,6 0 0 0 0,-1 1 0 0 0,0-2 0 0 0,1 1 0 0 0,-1-1 0 0 0,1 0 0 0 0,10-1 0 0 0,9-3 0 0 0,0-1 0 0 0,0-2 0 0 0,37-12 0 0 0,-58 16 0 0 0,18-5 0 0 0,-1-2 0 0 0,1-1 0 0 0,-2 0 0 0 0,1-2 0 0 0,29-20 0 0 0,-39 22 0 0 0,0-1 0 0 0,0 0 0 0 0,-1-1 0 0 0,-1-1 0 0 0,0 0 0 0 0,-1 0 0 0 0,0-1 0 0 0,15-28 0 0 0,-20 32 0 0 0,-1 0 0 0 0,0 0 0 0 0,0-1 0 0 0,-1 1 0 0 0,-1-1 0 0 0,0 0 0 0 0,-1 0 0 0 0,1 0 0 0 0,-1-12 0 0 0,-3 15 0 0 0,-3 5 0 0 0,2 4 0 0 0,0-1 0 0 0,0 1 0 0 0,0 0 0 0 0,1 0 0 0 0,-1 0 0 0 0,0 0 0 0 0,1 0 0 0 0,-1 0 0 0 0,1 0 0 0 0,-1 1 0 0 0,1-1 0 0 0,0 0 0 0 0,-3 3 0 0 0,-15 23 0 0 0,-96 185 0 0 0,81-146 0 0 0,-20 61 0 0 0,44-102 0 0 0,-8 29 0 0 0,14-35 0 0 0,5-16 0 0 0,2 6 0 0 0,-1-9 0 0 0,-1 1 0 0 0,1 0 0 0 0,-1-1 0 0 0,1 0 0 0 0,-1 1 0 0 0,1-1 0 0 0,0 0 0 0 0,-1 0 0 0 0,1 1 0 0 0,0-1 0 0 0,-1-1 0 0 0,1 1 0 0 0,0 0 0 0 0,-1 0 0 0 0,1-1 0 0 0,0 1 0 0 0,-1-1 0 0 0,3 0 0 0 0,2-1 0 0 0,-1 0 0 0 0,1 0 0 0 0,10-7 0 0 0,100-71 0 0 0,82-50 0 0 0,-153 109 0 0 0,-53 26 0 0 0,1 0 0 0 0,1 1 0 0 0,-1 0 0 0 0,1 1 0 0 0,-6 7 0 0 0,-35 46 0 0 0,39-48 0 0 0,0 1 0 0 0,1-1 0 0 0,1 1 0 0 0,0 1 0 0 0,1-1 0 0 0,1 1 0 0 0,0 0 0 0 0,-4 27 0 0 0,6-15 0 0 0,2-15 0 0 0,0-10 1 0 0,0-1 0 0 0,0 1 0 0 0,0-1 0 0 0,0 1 0 0 0,0-1 0 0 0,0 1 0 0 0,0-1 0 0 0,0 0 0 0 0,0 1 0 0 0,0-1 0 0 0,0 1 0 0 0,0-1 0 0 0,1 1 0 0 0,-1-1 0 0 0,0 0 0 0 0,0 1 0 0 0,0-1 0 0 0,1 1 0 0 0,-1-1 0 0 0,0 0 0 0 0,0 1 0 0 0,1-1 0 0 0,-1 0 0 0 0,0 1 0 0 0,1-1 0 0 0,-1 0 0 0 0,0 0 0 0 0,1 1 0 0 0,-1-1 0 0 0,0 0 0 0 0,1 0 0 0 0,0 1 0 0 0,3-3-167 0 0,-3 1 43 0 0,0 1 0 0 0,0-1-1 0 0,0 0 1 0 0,0 1 0 0 0,0-1 0 0 0,0 0 0 0 0,0 0 0 0 0,-1 0 0 0 0,1 0 0 0 0,0 0 0 0 0,-1 0 0 0 0,1 0 0 0 0,0 0 0 0 0,-1 0 0 0 0,1-1 0 0 0,3-12-8643 0 0,-4 6-222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1:17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19 15663 0 0,'0'0'356'0'0,"0"0"50"0"0,1-8 538 0 0,-1 8-752 0 0,0-1 1 0 0,0 1-1 0 0,0-1 1 0 0,1 1 0 0 0,-1 0-1 0 0,0-1 1 0 0,0 1-1 0 0,0-1 1 0 0,0 1 0 0 0,0-1-1 0 0,0 1 1 0 0,0-1-1 0 0,0 1 1 0 0,0-1 0 0 0,0 1-1 0 0,0-1 1 0 0,0 1-1 0 0,-1-1 1 0 0,1 1 0 0 0,0-1-1 0 0,-13 5 1927 0 0,12-4-2297 0 0,-5 2 253 0 0,5-1-71 0 0,-1-1 1 0 0,0 1-1 0 0,0 0 1 0 0,1-1-1 0 0,-1 1 1 0 0,0 0-1 0 0,1 0 1 0 0,-1 0-1 0 0,0 0 1 0 0,1 0-1 0 0,0 0 1 0 0,-1 1 0 0 0,1-1-1 0 0,0 0 1 0 0,-1 1-1 0 0,1-1 1 0 0,0 1-1 0 0,0 0 1 0 0,-1 2-1 0 0,-1 3-4 0 0,0 0 0 0 0,0 0 0 0 0,-1 0 0 0 0,0 0 0 0 0,0-1 0 0 0,0 0 0 0 0,-1 0 0 0 0,0 0 0 0 0,0-1 0 0 0,-9 8 0 0 0,-16 19 0 0 0,22-23 0 0 0,-1 0 0 0 0,-16 13 0 0 0,16-15 0 0 0,0 1 0 0 0,1 0 0 0 0,-9 10 0 0 0,8-8 0 0 0,7-7 0 0 0,-1 0 0 0 0,0 0 0 0 0,1 0 0 0 0,0 0 0 0 0,0 0 0 0 0,0 0 0 0 0,-2 5 0 0 0,1 0-64 0 0,2-7-273 0 0,1-1-138 0 0,0 0-942 0 0,1 0-3824 0 0,5-3-1641 0 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5:44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24879 0 0,'0'0'564'0'0,"1"-2"83"0"0,6-7 34 0 0,-5 7-76 0 0,-2 1-397 0 0,1-5-112 0 0,-1 5 280 0 0,0 1 114 0 0,0 0 19 0 0,-3 19 99 0 0,5 47-165 0 0,-2-65-430 0 0,0 0 1 0 0,0 0 0 0 0,0 0 0 0 0,1 0-1 0 0,-1 1 1 0 0,0-1 0 0 0,0 0 0 0 0,1 0-1 0 0,-1 0 1 0 0,1 0 0 0 0,-1 0 0 0 0,1 0 0 0 0,0-1-1 0 0,-1 1 1 0 0,1 0 0 0 0,0 0 0 0 0,-1 0-1 0 0,1 0 1 0 0,0-1 0 0 0,0 1 0 0 0,0 0-1 0 0,0-1 1 0 0,0 1 0 0 0,0-1 0 0 0,0 1-1 0 0,0-1 1 0 0,0 1 0 0 0,0-1 0 0 0,0 0-1 0 0,0 1 1 0 0,0-1 0 0 0,0 0 0 0 0,2 0-1 0 0,5 1-280 0 0,0 0 0 0 0,1 0 0 0 0,10-1 0 0 0,-14 0 481 0 0,-1 0-122 0 0,0 1 1 0 0,0-2-1 0 0,0 1 0 0 0,1 0 0 0 0,-1-1 1 0 0,0 0-1 0 0,0 0 0 0 0,0 0 0 0 0,0 0 1 0 0,0-1-1 0 0,0 1 0 0 0,0-1 0 0 0,-1 0 1 0 0,6-4-1 0 0,-7 5 351 0 0,-2 1-358 0 0,0 0-406 0 0,-1 1-154 0 0,-16 15-357 0 0,-33 36 1864 0 0,35-33-4131 0 0,1 1-3994 0 0,6-5-1895 0 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5:45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38 23039 0 0,'0'0'528'0'0,"0"0"69"0"0,0 0 38 0 0,0 0-80 0 0,2-8 1494 0 0,3-8 2242 0 0,-2 9-4274 0 0,2 1-81 0 0,-4 5-273 0 0,-1 1-138 0 0,-8 0-8447 0 0,-2 0-512 0 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5:47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197 271 10135 0 0,'-26'7'231'0'0,"-4"6"594"0"0,28-12 1766 0 0,1-1-2119 0 0,1 1-1 0 0,-1-1 1 0 0,0 0-1 0 0,0 1 1 0 0,1-1 0 0 0,-1 0-1 0 0,0 0 1 0 0,1 0 0 0 0,-1 0-1 0 0,0 1 1 0 0,0-1-1 0 0,1 0 1 0 0,-1 0 0 0 0,0 0-1 0 0,0-1 1 0 0,0 1 0 0 0,0 0-1 0 0,1-11 720 0 0,1 6-1086 0 0,-1 1 0 0 0,1-1 0 0 0,1 1-1 0 0,-1-1 1 0 0,0 1 0 0 0,1 0 0 0 0,0-1 0 0 0,4-6 0 0 0,24-29 1844 0 0,-2 3-705 0 0,-12 13-1227 0 0,-9 15 1 0 0,-1 1 0 0 0,-1-1-1 0 0,6-13 1 0 0,-11 21 4 0 0,1 1-1 0 0,-1-1 1 0 0,0 1 0 0 0,0-1 0 0 0,1 1-1 0 0,-1-1 1 0 0,0 1 0 0 0,0-1-1 0 0,0 1 1 0 0,0-1 0 0 0,0 1 0 0 0,0-1-1 0 0,0 0 1 0 0,0 1 0 0 0,0-1-1 0 0,0 1 1 0 0,0-1 0 0 0,0 1 0 0 0,0-1-1 0 0,0 1 1 0 0,0-1 0 0 0,-1 1-1 0 0,1-1 1 0 0,0 1 0 0 0,0-1-1 0 0,-1 1 1 0 0,1-1 0 0 0,0 1 0 0 0,-1-1-1 0 0,1 1 1 0 0,-1-1 0 0 0,1 1-1 0 0,0 0 1 0 0,-1-1 0 0 0,1 1 0 0 0,-1 0-1 0 0,1-1 1 0 0,-1 1 0 0 0,1 0-1 0 0,-1 0 1 0 0,1 0 0 0 0,-1-1 0 0 0,1 1-1 0 0,-1 0 1 0 0,0 0 0 0 0,1 0-1 0 0,-1 0 1 0 0,-2 0 71 0 0,1-1 1 0 0,-1 1-1 0 0,0 0 1 0 0,1 0-1 0 0,-1 1 0 0 0,1-1 1 0 0,-1 1-1 0 0,0-1 1 0 0,-2 2-1 0 0,-2 1-93 0 0,0 1 0 0 0,0 1 0 0 0,1-1 0 0 0,-1 1 0 0 0,1 0 0 0 0,0 1 0 0 0,-7 8 0 0 0,-2 0 0 0 0,-3 7 0 0 0,0 0 0 0 0,1 0 0 0 0,-26 47 0 0 0,37-58 0 0 0,1 0 0 0 0,0 0 0 0 0,1 0 0 0 0,0 0 0 0 0,1 0 0 0 0,-4 18 0 0 0,7-26 0 0 0,-1 0 0 0 0,1-1 0 0 0,0 1 0 0 0,0-1 0 0 0,1 1 0 0 0,-1 0 0 0 0,0-1 0 0 0,0 1 0 0 0,1-1 0 0 0,-1 1 0 0 0,2 2 0 0 0,3 2 0 0 0,-2-5 0 0 0,-1-1 0 0 0,1 1 0 0 0,-1-1 0 0 0,0 1 0 0 0,1-1 0 0 0,-1 0 0 0 0,1 0 0 0 0,-1 0 0 0 0,0 0 0 0 0,1 0 0 0 0,-1-1 0 0 0,1 1 0 0 0,-1-1 0 0 0,0 0 0 0 0,4-1 0 0 0,38-18 0 0 0,-35 15 0 0 0,17-9 0 0 0,0-1 0 0 0,26-20 0 0 0,-39 25 0 0 0,-1-1 0 0 0,0 0 0 0 0,-1-1 0 0 0,0 0 0 0 0,14-22 0 0 0,-1-2 465 0 0,31-60 1 0 0,-52 89-246 0 0,0 0 0 0 0,-1 0 0 0 0,0 0 1 0 0,2-9-1 0 0,-3 16-220 0 0,-1-1 1 0 0,0 1-1 0 0,0-1 0 0 0,0 1 1 0 0,0-1-1 0 0,0 1 0 0 0,1-1 1 0 0,-1 1-1 0 0,0-1 0 0 0,0 1 1 0 0,0-1-1 0 0,0 0 0 0 0,0 1 1 0 0,-1-1-1 0 0,1 1 0 0 0,0-1 1 0 0,0 1-1 0 0,0-1 1 0 0,0 1-1 0 0,-1-1 0 0 0,1 1 1 0 0,0-1-1 0 0,0 1 0 0 0,-1-1 1 0 0,1 1-1 0 0,0 0 0 0 0,-1-1 1 0 0,1 1-1 0 0,0-1 0 0 0,-1 1 1 0 0,1 0-1 0 0,-1-1 0 0 0,1 1 1 0 0,-1 0-1 0 0,1 0 0 0 0,0-1 1 0 0,-1 1-1 0 0,1 0 0 0 0,-1 0 1 0 0,0 0-1 0 0,1 0 0 0 0,-1-1 1 0 0,1 1-1 0 0,-1 0 0 0 0,1 0 1 0 0,-1 0-1 0 0,0 0 0 0 0,0 0 0 0 0,-1-1 0 0 0,-2 0 0 0 0,-10 5 0 0 0,12-3-26 0 0,1-1 1 0 0,-1 1-1 0 0,1-1 1 0 0,-1 1-1 0 0,1 0 1 0 0,-1 0-1 0 0,1 0 1 0 0,0 0-1 0 0,-1 0 1 0 0,1 0-1 0 0,0 0 1 0 0,0 0-1 0 0,0 0 0 0 0,0 1 1 0 0,0-1-1 0 0,0 0 1 0 0,0 1-1 0 0,0-1 1 0 0,1 1-1 0 0,-1-1 1 0 0,0 1-1 0 0,1-1 1 0 0,-1 1-1 0 0,1-1 1 0 0,0 1-1 0 0,-1 0 0 0 0,1-1 1 0 0,0 1-1 0 0,0 0 1 0 0,0-1-1 0 0,0 1 1 0 0,1-1-1 0 0,-1 1 1 0 0,0 0-1 0 0,1-1 1 0 0,-1 1-1 0 0,1-1 1 0 0,1 4-1 0 0,0 0-57 0 0,0-1 0 0 0,0 1 0 0 0,1-1 0 0 0,-1 0 0 0 0,1 0 0 0 0,0 1 0 0 0,1-2 0 0 0,-1 1 0 0 0,1 0 0 0 0,-1-1 0 0 0,9 6 0 0 0,-7-6 158 0 0,1 0 0 0 0,0-1 0 0 0,0 1 1 0 0,0-1-1 0 0,0 0 0 0 0,0-1 0 0 0,11 2 0 0 0,47 0 1067 0 0,-39-2-1328 0 0,-1-1-8 0 0,-1 0-1 0 0,0-2 0 0 0,1 0 1 0 0,-1-2-1 0 0,0 0 0 0 0,0-2 1 0 0,22-7-1 0 0,-36 9 195 0 0,0-1 0 0 0,0 1 0 0 0,15-11 0 0 0,-20 9 14 0 0,-8 5 66 0 0,-8 1 227 0 0,-3 4 33 0 0,1 0 1 0 0,-1 1-1 0 0,1 0 0 0 0,-21 12 0 0 0,-53 35-956 0 0,66-39 246 0 0,7-3 12 0 0,1 0 0 0 0,-20 17 0 0 0,30-23 354 0 0,0 0 1 0 0,0 0-1 0 0,0 1 1 0 0,0-1-1 0 0,1 1 1 0 0,-1 0-1 0 0,1 0 1 0 0,1 0 0 0 0,-1 1-1 0 0,1-1 1 0 0,-3 8-1 0 0,6-4 4 0 0,0-8 0 0 0,0 0 0 0 0,0 0 0 0 0,0 0 0 0 0,0 0 0 0 0,0 0 0 0 0,1 0 0 0 0,-1 0 0 0 0,0-1 0 0 0,0 1 0 0 0,1 0 0 0 0,-1-1 0 0 0,1 1 0 0 0,-1-1 0 0 0,1 0 0 0 0,-1 1 0 0 0,0-1 0 0 0,1 0 0 0 0,-1 0 0 0 0,1 0 0 0 0,2 0 0 0 0,32-5 0 0 0,-9-1 0 0 0,-2-2 0 0 0,31-13 0 0 0,15-6 0 0 0,-62 27 0 0 0,-8 1 0 0 0,0 0 0 0 0,0 0 0 0 0,0 0 0 0 0,-1 0 0 0 0,1 0 0 0 0,0 0 0 0 0,-1 0 0 0 0,1 0 0 0 0,0 0 0 0 0,-1 0 0 0 0,0 0 0 0 0,1 1 0 0 0,-1-1 0 0 0,0 0 0 0 0,1 0 0 0 0,-1 1 0 0 0,0-1 0 0 0,0 0 0 0 0,0 0 0 0 0,0 1 0 0 0,0 0 0 0 0,-4 30 0 0 0,4-30 0 0 0,-6 23 0 0 0,0 1 0 0 0,-2-2 0 0 0,-11 27 0 0 0,-39 68 0 0 0,30-73 198 0 0,-2-1-1 0 0,-2-2 1 0 0,-2-1 0 0 0,-1-1 0 0 0,-2-2-1 0 0,-84 67 1 0 0,118-105 245 0 0,2-1-436 0 0,0 0 1 0 0,0 0 0 0 0,-1 0-1 0 0,1-1 1 0 0,0 1-1 0 0,0 0 1 0 0,-1-1 0 0 0,1 1-1 0 0,0-1 1 0 0,0 1-1 0 0,0-1 1 0 0,0 1 0 0 0,0-1-1 0 0,0 0 1 0 0,0 0 0 0 0,0 1-1 0 0,0-1 1 0 0,0 0-1 0 0,0 0 1 0 0,0 0 0 0 0,-1-1-1 0 0,-1-2-9 0 0,1 1-22 0 0,0 0 0 0 0,-1 0 0 0 0,1-1 0 0 0,1 1 0 0 0,-1 0 0 0 0,0-1-1 0 0,1 0 1 0 0,0 1 0 0 0,-1-1 0 0 0,1 0 0 0 0,1 1 0 0 0,-2-8 0 0 0,2 1-89 0 0,-1 1 1 0 0,1-1-1 0 0,1 1 1 0 0,1-11-1 0 0,6-22-1890 0 0,2 15-2834 0 0,-4 14-4031 0 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5:48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76 315 21191 0 0,'5'-7'1027'0'0,"36"-32"274"0"0,-26 25 283 0 0,23-19 0 0 0,-23 21-649 0 0,0 0-1 0 0,13-16 1 0 0,-12 11-903 0 0,19-31 0 0 0,-30 41 162 0 0,0-1-1 0 0,-1 0 1 0 0,0-1-1 0 0,-1 1 1 0 0,0-1-1 0 0,0 1 1 0 0,2-10-1 0 0,-5 17-183 0 0,0 0 0 0 0,0 0-1 0 0,0 0 1 0 0,0 0 0 0 0,0 0 0 0 0,0 0 0 0 0,0 0-1 0 0,0 0 1 0 0,0 1 0 0 0,0-1 0 0 0,0 0 0 0 0,-1 0-1 0 0,1 0 1 0 0,0 0 0 0 0,0 0 0 0 0,-1 0 0 0 0,1 1-1 0 0,-1-1 1 0 0,1 0 0 0 0,-1 0 0 0 0,1 1 0 0 0,-1-1-1 0 0,-1-1 1 0 0,1 1 4 0 0,-1 0 1 0 0,1 0-1 0 0,-1 1 0 0 0,1-1 0 0 0,-1 0 1 0 0,1 1-1 0 0,-1-1 0 0 0,1 1 0 0 0,-1 0 0 0 0,0-1 1 0 0,1 1-1 0 0,-4 0 0 0 0,1 0 1 0 0,0 0 0 0 0,0 0 0 0 0,0 1 0 0 0,0 0 0 0 0,-1 0-1 0 0,1 0 1 0 0,0 0 0 0 0,0 0 0 0 0,0 1 0 0 0,-4 2 0 0 0,-25 20-198 0 0,2 2 0 0 0,0 1 0 0 0,-28 33 0 0 0,47-48 272 0 0,2 1 0 0 0,-1 0-1 0 0,-11 22 1 0 0,18-28-51 0 0,0 0-1 0 0,1 0 1 0 0,-1 1 0 0 0,2-1 0 0 0,-1 1-1 0 0,1-1 1 0 0,0 1 0 0 0,1 0-1 0 0,-1 12 1 0 0,2-19-47 0 0,0 1 1 0 0,0-1-1 0 0,0 1 0 0 0,1 0 1 0 0,-1-1-1 0 0,0 1 0 0 0,1 0 1 0 0,-1-1-1 0 0,1 1 0 0 0,0-1 1 0 0,-1 1-1 0 0,1-1 0 0 0,0 1 1 0 0,0-1-1 0 0,0 0 1 0 0,0 1-1 0 0,0-1 0 0 0,2 2 1 0 0,0-1-28 0 0,-1-1 1 0 0,0 1 0 0 0,1-1 0 0 0,0 0-1 0 0,-1 1 1 0 0,1-1 0 0 0,0 0 0 0 0,-1 0-1 0 0,1-1 1 0 0,3 1 0 0 0,2 0-66 0 0,-1 0 0 0 0,1-1 0 0 0,0 0 0 0 0,-1 0 0 0 0,1-1 0 0 0,0 0 0 0 0,9-3 0 0 0,11-4-21 0 0,-1-1 1 0 0,-1-2-1 0 0,1-1 1 0 0,29-18-1 0 0,-33 16 122 0 0,-2-1 0 0 0,0-1 0 0 0,0 0 0 0 0,32-36 0 0 0,-45 44 66 0 0,13-15 339 0 0,30-26 0 0 0,-50 48 103 0 0,-1 1-65 0 0,-1 1-425 0 0,0 0 1 0 0,0 1 0 0 0,0-1-1 0 0,0 0 1 0 0,0 0 0 0 0,0 1-1 0 0,1-1 1 0 0,-2 4 0 0 0,-1 0-22 0 0,-21 33-259 0 0,10-18-207 0 0,-12 24 1 0 0,23-38 424 0 0,0 1 1 0 0,0-1-1 0 0,1 0 1 0 0,0 1-1 0 0,0 0 1 0 0,1 0-1 0 0,0-1 1 0 0,-1 12-1 0 0,2-17 64 0 0,0 0-1 0 0,0 1 0 0 0,0-1 1 0 0,0 0-1 0 0,1 0 1 0 0,-1 0-1 0 0,0 0 0 0 0,0 0 1 0 0,1 0-1 0 0,-1 0 0 0 0,1 0 1 0 0,-1 0-1 0 0,1 0 0 0 0,-1 0 1 0 0,1 0-1 0 0,-1 0 1 0 0,1 0-1 0 0,0 0 0 0 0,0-1 1 0 0,-1 1-1 0 0,1 0 0 0 0,0 0 1 0 0,0-1-1 0 0,0 1 0 0 0,1 0 1 0 0,1 0-67 0 0,0 0 0 0 0,-1 0 0 0 0,1 0 0 0 0,0-1 0 0 0,0 0 0 0 0,0 1 0 0 0,-1-1 0 0 0,1 0 0 0 0,4 0 0 0 0,12-3 358 0 0,0 0 1 0 0,0-1-1 0 0,-1-1 1 0 0,28-11-1 0 0,-33 10-596 0 0,1-1 1 0 0,20-13-1 0 0,-3 1-245 0 0,-6 4 805 0 0,27-21 1 0 0,-29 19 140 0 0,33-19 1 0 0,-56 36-417 0 0,0 0 0 0 0,-1 0 0 0 0,1 1 0 0 0,0-1 0 0 0,0 0 0 0 0,0 0 0 0 0,0 0 0 0 0,0 0 0 0 0,0 0 0 0 0,0 1 0 0 0,0-1 0 0 0,0 0 0 0 0,0 0 0 0 0,0 0 0 0 0,0 0 0 0 0,0 1 0 0 0,0-1 0 0 0,0 0 0 0 0,0 0 0 0 0,0 0 0 0 0,0 0 0 0 0,0 1 0 0 0,0-1 0 0 0,1 0 0 0 0,-1 0 0 0 0,0 0 0 0 0,0 0 0 0 0,0 0 0 0 0,0 0 0 0 0,0 1 0 0 0,0-1 0 0 0,0 0 0 0 0,0 0 0 0 0,1 0 0 0 0,-1 0 0 0 0,0 0 0 0 0,0 0 0 0 0,0 0 0 0 0,0 0 0 0 0,0 0 0 0 0,1 1 0 0 0,-1-1 0 0 0,0 0 0 0 0,0 0 0 0 0,0 0 0 0 0,0 0 0 0 0,1 0 0 0 0,-1 0 0 0 0,0 0 0 0 0,0 0 0 0 0,0 0 0 0 0,0 0 0 0 0,1 0 0 0 0,-1 0 0 0 0,0 0 0 0 0,0 0 0 0 0,0-1 0 0 0,0 1 0 0 0,0 0 0 0 0,1 0 0 0 0,-1 0 0 0 0,-6 14 0 0 0,5-14 0 0 0,-18 35 0 0 0,10-19 0 0 0,-13 33 0 0 0,21-49 0 0 0,1 1 0 0 0,0-1 0 0 0,0 1 0 0 0,0-1 0 0 0,-1 1 0 0 0,1-1 0 0 0,0 0 0 0 0,0 1 0 0 0,0-1 0 0 0,0 1 0 0 0,0-1 0 0 0,0 1 0 0 0,-1-1 0 0 0,1 1 0 0 0,1-1 0 0 0,-1 1 0 0 0,0-1 0 0 0,0 1 0 0 0,0-1 0 0 0,0 1 0 0 0,0-1 0 0 0,0 1 0 0 0,0-1 0 0 0,1 1 0 0 0,-1-1 0 0 0,0 1 0 0 0,0-1 0 0 0,1 1 0 0 0,-1-1 0 0 0,0 0 0 0 0,1 1 0 0 0,-1-1 0 0 0,0 0 0 0 0,1 1 0 0 0,-1-1 0 0 0,1 0 0 0 0,-1 1 0 0 0,0-1 0 0 0,1 0 0 0 0,-1 0 0 0 0,1 0 0 0 0,-1 1 0 0 0,1-1 0 0 0,-1 0 0 0 0,1 0 0 0 0,-1 0 0 0 0,1 0 0 0 0,-1 0 0 0 0,1 0 0 0 0,-1 0 0 0 0,1 0 0 0 0,0 0 0 0 0,3 1 0 0 0,0-1 0 0 0,0 0 0 0 0,0-1 0 0 0,-1 1 0 0 0,1-1 0 0 0,0 1 0 0 0,0-1 0 0 0,0 0 0 0 0,-1 0 0 0 0,1-1 0 0 0,-1 1 0 0 0,6-4 0 0 0,13-4 0 0 0,-7 3 0 0 0,0 0 0 0 0,0-2 0 0 0,24-15 0 0 0,-22 12 0 0 0,0 1 0 0 0,20-8 0 0 0,-16 10 0 0 0,-20 8 0 0 0,-1 0 0 0 0,1 0 0 0 0,-1-1 0 0 0,0 1 0 0 0,1 0 0 0 0,-1 0 0 0 0,1 0 0 0 0,-1 0 0 0 0,0 0 0 0 0,1 0 0 0 0,-1 0 0 0 0,1 0 0 0 0,-1 0 0 0 0,0 0 0 0 0,1 0 0 0 0,-1 0 0 0 0,1 0 0 0 0,-1 0 0 0 0,1 0 0 0 0,-1 0 0 0 0,0 0 0 0 0,1 0 0 0 0,-1 1 0 0 0,1-1 0 0 0,-1 0 0 0 0,0 0 0 0 0,1 1 0 0 0,-1-1 0 0 0,0 0 0 0 0,1 0 0 0 0,-1 1 0 0 0,0-1 0 0 0,0 0 0 0 0,1 1 0 0 0,-1-1 0 0 0,0 0 0 0 0,0 1 0 0 0,1-1 0 0 0,-1 0 0 0 0,0 1 0 0 0,0-1 0 0 0,0 1 0 0 0,0 0 0 0 0,2 1 0 0 0,-1 1 0 0 0,1-1 0 0 0,-1 1 0 0 0,0-1 0 0 0,0 1 0 0 0,-1 0 0 0 0,1-1 0 0 0,0 1 0 0 0,-1 5 0 0 0,1 30 0 0 0,-1-13 0 0 0,0-17 0 0 0,1-1 0 0 0,0 0 0 0 0,0 1 0 0 0,1-1 0 0 0,2 7 0 0 0,5 3-205 0 0,-4-13-229 0 0,-2-2 197 0 0,-2-2 187 0 0,-1 0 0 0 0,0 0-1 0 0,1 0 1 0 0,-1 0 0 0 0,0 0 0 0 0,1 0 0 0 0,-1 0-1 0 0,1 0 1 0 0,-1 0 0 0 0,0 0 0 0 0,1 0 0 0 0,-1 0 0 0 0,1 0-1 0 0,-1 0 1 0 0,0-1 0 0 0,1 1 0 0 0,-1 0 0 0 0,0 0-1 0 0,1 0 1 0 0,-1 0 0 0 0,0-1 0 0 0,1 1 0 0 0,-1 0-1 0 0,0 0 1 0 0,0-1 0 0 0,1 1 0 0 0,-1-1 0 0 0,7-6-1342 0 0,-5 4 1022 0 0,-1 0 0 0 0,0 0-1 0 0,0 1 1 0 0,0-1 0 0 0,0 0 0 0 0,0 0 0 0 0,-1 0 0 0 0,1 0 0 0 0,-1-6 0 0 0,1 6 87 0 0,0-25-1764 0 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5:48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26719 0 0,'0'0'612'0'0,"0"0"84"0"0,0 0 37 0 0,0 0-89 0 0,1-1-418 0 0,13-16 478 0 0,-9 10-359 0 0,1 0-1 0 0,0 1 0 0 0,8-7 0 0 0,-9 9-361 0 0,-4 3-67 0 0,-1 1-6 0 0,0 0-106 0 0,0 0-481 0 0,0 0-215 0 0,0-2-41 0 0,-3-6-10 0 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5:50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20 583 15663 0 0,'0'0'356'0'0,"0"0"50"0"0,0 0 20 0 0,-1 0-42 0 0,0 0-271 0 0,0 0-1 0 0,0 0 1 0 0,1-1 0 0 0,-1 1-1 0 0,0 0 1 0 0,0 0-1 0 0,1 0 1 0 0,-1 0-1 0 0,0-1 1 0 0,1 1 0 0 0,-1 0-1 0 0,0 0 1 0 0,1-1-1 0 0,-1 1 1 0 0,0-1-1 0 0,1 1 1 0 0,-1-1 0 0 0,1 1-1 0 0,-1-1 1 0 0,1 1-1 0 0,-1-1 1 0 0,1 1-1 0 0,-1-1 1 0 0,1 0 0 0 0,-1 1-1 0 0,1-1 1 0 0,0 0-1 0 0,-1 1 1 0 0,1-1-1 0 0,0 0 1 0 0,0 1 0 0 0,0-1-1 0 0,-1 0 1 0 0,1 0-1 0 0,0 1 1 0 0,0-1 0 0 0,0 0-1 0 0,0 0 1 0 0,0 1-1 0 0,0-1 1 0 0,1-1-1 0 0,-1-2 656 0 0,1-1 0 0 0,0 0 0 0 0,0 0-1 0 0,3-6 1 0 0,-3 9-1175 0 0,8-20 819 0 0,1 0 0 0 0,23-38 0 0 0,34-38 1868 0 0,-40 59-1693 0 0,18-22-446 0 0,29-45-117 0 0,-72 104-35 0 0,2-11 94 0 0,-3 12 288 0 0,-1 1 117 0 0,0 0 21 0 0,0 0-66 0 0,-1 3-429 0 0,0 0 0 0 0,0 0 0 0 0,0 0 0 0 0,-1 0 0 0 0,1 0 0 0 0,-1 0 0 0 0,1 0 0 0 0,-1 0 0 0 0,0-1 0 0 0,0 1 0 0 0,-4 3 0 0 0,-3 5-17 0 0,6-6-163 0 0,0-1 0 0 0,1 1 0 0 0,0 0 0 0 0,0-1 0 0 0,0 1 0 0 0,1 0 0 0 0,-1 0 0 0 0,1 0 0 0 0,0 0 0 0 0,1 0 0 0 0,-1 9 0 0 0,1-12 166 0 0,0-1 0 0 0,0 0 0 0 0,0 1 0 0 0,0-1 0 0 0,0 0 0 0 0,1 0 0 0 0,-1 1 0 0 0,0-1 0 0 0,0 0 0 0 0,1 0 0 0 0,-1 0 0 0 0,1 1 0 0 0,0-1 0 0 0,-1 0 0 0 0,1 0 0 0 0,0 0 0 0 0,-1 0 0 0 0,1 0 0 0 0,0 0 0 0 0,0 0 0 0 0,0 0 0 0 0,1 0 0 0 0,1 2 0 0 0,41 32 0 0 0,-30-25 0 0 0,-1 1 0 0 0,0 0 0 0 0,17 19 0 0 0,-27-27 0 0 0,0 1 0 0 0,-1 0 0 0 0,1 0 0 0 0,-1 0 0 0 0,1 1 0 0 0,-1-1 0 0 0,0 1 0 0 0,-1-1 0 0 0,1 1 0 0 0,-1-1 0 0 0,0 1 0 0 0,0 0 0 0 0,0 0 0 0 0,-1 0 0 0 0,0-1 0 0 0,0 10 0 0 0,-1-8 0 0 0,0 1 0 0 0,0-1 0 0 0,-1 1 0 0 0,1-1 0 0 0,-2 1 0 0 0,1-1 0 0 0,-1 0 0 0 0,1 0 0 0 0,-2 0 0 0 0,1 0 0 0 0,-1 0 0 0 0,0-1 0 0 0,0 0 0 0 0,-9 9 0 0 0,4-4 0 0 0,0-1 0 0 0,-12 9 0 0 0,17-15 0 0 0,1-1 0 0 0,-1 1 0 0 0,0-1 0 0 0,0 0 0 0 0,1-1 0 0 0,-1 1 0 0 0,0 0 0 0 0,-1-1 0 0 0,1 0 0 0 0,-6 1 0 0 0,2-2 0 0 0,7 0 0 0 0,1 0 0 0 0,-1 0 0 0 0,1 0 0 0 0,-1 0 0 0 0,1-1 0 0 0,-1 1 0 0 0,1 0 0 0 0,0 0 0 0 0,-1 0 0 0 0,1 0 0 0 0,-1 0 0 0 0,1-1 0 0 0,-1 1 0 0 0,1 0 0 0 0,0 0 0 0 0,-1 0 0 0 0,1-1 0 0 0,0 1 0 0 0,-1 0 0 0 0,1-1 0 0 0,0 1 0 0 0,-1 0 0 0 0,1-1 0 0 0,0 1 0 0 0,0 0 0 0 0,-1-1 0 0 0,1 1 0 0 0,0-1 0 0 0,0 1 0 0 0,0-1 0 0 0,-1 1 0 0 0,1-1 0 0 0,0 0 0 0 0,-1 0 0 0 0,1 0 0 0 0,-1 0 0 0 0,1 0 0 0 0,-1 0 0 0 0,1 0 0 0 0,-1 0 0 0 0,1 0 0 0 0,0 0 0 0 0,-1 0 0 0 0,1 0 0 0 0,0 0 0 0 0,0-1 0 0 0,0 1 0 0 0,0 0 0 0 0,0 0 0 0 0,0 0 0 0 0,0 0 0 0 0,0 0 0 0 0,1-2 0 0 0,0-1 0 0 0,-2-9 0 0 0,0 10 0 0 0,1 1 0 0 0,0-1 0 0 0,-1 1 0 0 0,1 0 0 0 0,1-1 0 0 0,-1 1 0 0 0,0 0 0 0 0,0-1 0 0 0,1 1 0 0 0,-1 0 0 0 0,1-1 0 0 0,0 1 0 0 0,0 0 0 0 0,0 0 0 0 0,0-1 0 0 0,0 1 0 0 0,0 0 0 0 0,1 0 0 0 0,-1 0 0 0 0,3-2 0 0 0,-3 2 0 0 0,1-1 0 0 0,10-3 0 0 0,-11 5 0 0 0,3-1 0 0 0,10 5 0 0 0,-4 2 0 0 0,-7-3-50 0 0,1 0 0 0 0,-1 0 0 0 0,1 0 0 0 0,0 0 0 0 0,0 0 0 0 0,0-1-1 0 0,0 0 1 0 0,0 0 0 0 0,0 0 0 0 0,0 0 0 0 0,0-1 0 0 0,1 1 0 0 0,-1-1 0 0 0,0 0 0 0 0,0-1 0 0 0,0 1 0 0 0,1-1 0 0 0,4-1-1 0 0,0-1-129 0 0,0-1-1 0 0,0 0 1 0 0,-1 0-1 0 0,1-1 1 0 0,13-11-1 0 0,-16 12 168 0 0,18-14 13 0 0,-1-2 0 0 0,-1-1 0 0 0,-1 0 0 0 0,-1-2 0 0 0,-1 0 0 0 0,-1-1 0 0 0,25-44 0 0 0,-21 26 819 0 0,19-53 0 0 0,-21 44-465 0 0,2 0-354 0 0,-47 178 0 0 0,-7 30 0 0 0,-34 36 0 0 0,114-267 0 0 0,-34 52 0 0 0,1 0 0 0 0,1 1 0 0 0,1 1 0 0 0,1 1 0 0 0,0 0 0 0 0,41-31 0 0 0,-56 48 0 0 0,0 0 0 0 0,0 0 0 0 0,0 1 0 0 0,0-1 0 0 0,1 1 0 0 0,3-2 0 0 0,4 2 0 0 0,-10 2 0 0 0,0-1 0 0 0,0 1 0 0 0,0 0 0 0 0,0 0 0 0 0,0-1 0 0 0,0 1 0 0 0,0 0 0 0 0,0 0 0 0 0,0 0 0 0 0,0 0 0 0 0,-1 0 0 0 0,1 0 0 0 0,0 2 0 0 0,3 5 0 0 0,-5 2 0 0 0,-1-3 0 0 0,-1 1 0 0 0,0-1 0 0 0,-1 0 0 0 0,0 0 0 0 0,0-1 0 0 0,0 1 0 0 0,-1-1 0 0 0,-9 11 0 0 0,9-13 0 0 0,1 0 0 0 0,-1 0 0 0 0,-10 6 0 0 0,1-1 0 0 0,8-7 0 0 0,5-1 0 0 0,-1-1 0 0 0,1 0 0 0 0,0 1 0 0 0,0-1 0 0 0,-1 1 0 0 0,1 0 0 0 0,0-1 0 0 0,0 1 0 0 0,0 0 0 0 0,0-1 0 0 0,0 1 0 0 0,0 0 0 0 0,0 0 0 0 0,-1 2 0 0 0,0-2 0 0 0,0 1 0 0 0,0 0 0 0 0,1 0 0 0 0,-1 0 0 0 0,1 0 0 0 0,-1 1 0 0 0,1-1 0 0 0,0 0 0 0 0,0 1 0 0 0,0-1 0 0 0,0 1 0 0 0,0-1 0 0 0,0 4 0 0 0,-1 2 0 0 0,1-7 0 0 0,1 0 0 0 0,-1 0 0 0 0,1 0 0 0 0,-1 0 0 0 0,1 0 0 0 0,0 0 0 0 0,-1 0 0 0 0,1 0 0 0 0,0 0 0 0 0,0 0 0 0 0,0 0 0 0 0,0 0 0 0 0,0 0 0 0 0,0 1 0 0 0,0-1 0 0 0,0 0 0 0 0,0 0 0 0 0,1 0 0 0 0,0 1 0 0 0,3 12 0 0 0,2 6 0 0 0,-3-11 0 0 0,4-1 0 0 0,-6-6 0 0 0,1-1 0 0 0,-1 1 0 0 0,1-1 0 0 0,0 0 0 0 0,0 1 0 0 0,-1-1 0 0 0,1 0 0 0 0,0 0 0 0 0,0 0 0 0 0,0 0 0 0 0,1 0 0 0 0,-1-1 0 0 0,0 1 0 0 0,0-1 0 0 0,0 1 0 0 0,0-1 0 0 0,1 0 0 0 0,-1 0 0 0 0,0 0 0 0 0,4 0 0 0 0,2-1-442 0 0,0-1-1 0 0,0 0 1 0 0,-1-1-1 0 0,9-2 1 0 0,1-2-598 0 0,5-4-1957 0 0,-11 6 1462 0 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5:51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281 386 17503 0 0,'0'0'803'0'0,"0"-1"-18"0"0,0-31-258 0 0,0 31 562 0 0,-5-6 4104 0 0,3 7-5125 0 0,-1 0 0 0 0,1 0 0 0 0,-1 0-1 0 0,0 0 1 0 0,1 0 0 0 0,-1 1 0 0 0,1-1-1 0 0,-1 1 1 0 0,1 0 0 0 0,-1 0 0 0 0,-3 2-1 0 0,-29 16 726 0 0,22-11-684 0 0,-7 4-99 0 0,1 0 1 0 0,1 2-1 0 0,0 0 0 0 0,1 2 1 0 0,0-1-1 0 0,-20 27 0 0 0,32-35 188 0 0,-1-1-1 0 0,1 1 1 0 0,1 0-1 0 0,-1 0 1 0 0,1 0 0 0 0,0 0-1 0 0,1 1 1 0 0,0 0-1 0 0,-3 9 1 0 0,4-10-262 0 0,1-6-273 0 0,1-1-138 0 0,11 1-206 0 0,9-6 836 0 0,1-1 1 0 0,-1-1 0 0 0,0-1 0 0 0,-1-1-1 0 0,0-1 1 0 0,-1 0 0 0 0,0-2 0 0 0,0 0-1 0 0,27-24 1 0 0,3-7-156 0 0,-48 43 0 0 0,0 0 0 0 0,0 0 0 0 0,0 0 0 0 0,0 1 0 0 0,0-1 0 0 0,0 0 0 0 0,0 0 0 0 0,0 0 0 0 0,0 0 0 0 0,0 0 0 0 0,0 0 0 0 0,0 1 0 0 0,0-1 0 0 0,0 0 0 0 0,1 0 0 0 0,-1 0 0 0 0,0 0 0 0 0,0 0 0 0 0,0 0 0 0 0,0 0 0 0 0,0 1 0 0 0,0-1 0 0 0,0 0 0 0 0,0 0 0 0 0,0 0 0 0 0,0 0 0 0 0,1 0 0 0 0,-1 0 0 0 0,0 0 0 0 0,0 0 0 0 0,0 0 0 0 0,0 0 0 0 0,0 0 0 0 0,0 0 0 0 0,0 0 0 0 0,1 1 0 0 0,-1-1 0 0 0,0 0 0 0 0,0 0 0 0 0,0 0 0 0 0,0 0 0 0 0,0 0 0 0 0,0 0 0 0 0,1 0 0 0 0,-1 0 0 0 0,0-1 0 0 0,0 1 0 0 0,0 0 0 0 0,0 0 0 0 0,0 0 0 0 0,0 0 0 0 0,1 0 0 0 0,-1 0 0 0 0,0 0 0 0 0,0 0 0 0 0,0 0 0 0 0,0 0 0 0 0,0 0 0 0 0,0 0 0 0 0,0 0 0 0 0,0-1 0 0 0,-2 14 0 0 0,1-11 0 0 0,-10 40 0 0 0,7-29 0 0 0,0 1 0 0 0,1-1 0 0 0,0 0 0 0 0,2 1 0 0 0,-2 24 0 0 0,3-36-17 0 0,0-1-1 0 0,0 1 1 0 0,1 0 0 0 0,-1-1 0 0 0,0 1-1 0 0,1 0 1 0 0,-1-1 0 0 0,1 1-1 0 0,-1-1 1 0 0,1 1 0 0 0,0 0 0 0 0,0-1-1 0 0,0 1 1 0 0,0-1 0 0 0,0 0-1 0 0,0 1 1 0 0,1 0 0 0 0,-1-1-23 0 0,1 0-1 0 0,-1 0 1 0 0,0-1 0 0 0,0 1-1 0 0,1-1 1 0 0,-1 1 0 0 0,0-1 0 0 0,1 1-1 0 0,-1-1 1 0 0,1 0 0 0 0,-1 0-1 0 0,1 1 1 0 0,-1-1 0 0 0,0 0 0 0 0,1 0-1 0 0,1-1 1 0 0,3 0-84 0 0,0-1-1 0 0,0 1 1 0 0,0-1-1 0 0,0-1 1 0 0,-1 1-1 0 0,1-1 1 0 0,9-7-1 0 0,21-16 125 0 0,-1-2 0 0 0,-1-2 0 0 0,-2-1 0 0 0,50-63 0 0 0,-59 64 249 0 0,-2-2 0 0 0,0 0 0 0 0,-3-2 0 0 0,0 0 0 0 0,-2 0 0 0 0,-2-2 0 0 0,17-62 0 0 0,-30 94-249 0 0,0 0 0 0 0,0-1 0 0 0,0 1 0 0 0,0 0 0 0 0,-1-1 0 0 0,0 1 0 0 0,0 0 0 0 0,0-1 0 0 0,0 1 0 0 0,0 0 0 0 0,-1-1 0 0 0,0 1 0 0 0,-2-6 0 0 0,3 10 0 0 0,0 0 0 0 0,0-1 0 0 0,0 1 0 0 0,0 0 0 0 0,0 0 0 0 0,-1-1 0 0 0,1 1 0 0 0,0 0 0 0 0,0 0 0 0 0,0-1 0 0 0,0 1 0 0 0,-1 0 0 0 0,1 0 0 0 0,0 0 0 0 0,0-1 0 0 0,-1 1 0 0 0,1 0 0 0 0,0 0 0 0 0,0 0 0 0 0,-1 0 0 0 0,1-1 0 0 0,0 1 0 0 0,-1 0 0 0 0,1 0 0 0 0,0 0 0 0 0,0 0 0 0 0,-1 0 0 0 0,1 0 0 0 0,0 0 0 0 0,-1 0 0 0 0,1 0 0 0 0,0 0 0 0 0,-1 0 0 0 0,1 0 0 0 0,0 0 0 0 0,0 0 0 0 0,-1 0 0 0 0,1 0 0 0 0,0 1 0 0 0,-1-1 0 0 0,1 0 0 0 0,0 0 0 0 0,0 0 0 0 0,-1 0 0 0 0,1 0 0 0 0,0 1 0 0 0,-1-1 0 0 0,-2 2 0 0 0,0 0 0 0 0,0 0 0 0 0,0 0 0 0 0,0 1 0 0 0,0-1 0 0 0,0 1 0 0 0,0-1 0 0 0,1 1 0 0 0,-4 5 0 0 0,-20 32 0 0 0,17-25 0 0 0,-10 20 0 0 0,1 1 0 0 0,1 0 0 0 0,2 2 0 0 0,2 0 0 0 0,1 0 0 0 0,2 1 0 0 0,-5 46 0 0 0,13-74 0 0 0,1 0 0 0 0,0 0 0 0 0,0 1 0 0 0,2-1 0 0 0,-1 0 0 0 0,1 0 0 0 0,1 0 0 0 0,0 1 0 0 0,6 18 0 0 0,-3-13-201 0 0,-4-16-20 0 0,-1 0 1 0 0,1 0 0 0 0,-1 0-1 0 0,1 0 1 0 0,-1-1 0 0 0,1 1 0 0 0,0 0-1 0 0,0 0 1 0 0,-1-1 0 0 0,1 1-1 0 0,0-1 1 0 0,0 1 0 0 0,0-1-1 0 0,0 1 1 0 0,1 0 0 0 0,-1-1-257 0 0,0 1-1056 0 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5:52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218 220 19351 0 0,'1'-1'439'0'0,"1"0"-313"0"0,-1-1 0 0 0,1 0 0 0 0,-1 0 0 0 0,1 0 0 0 0,-1 0 1 0 0,0 0-1 0 0,0 0 0 0 0,0 0 0 0 0,0 0 0 0 0,1-5 0 0 0,7-27 213 0 0,-4 12-312 0 0,-4 18 98 0 0,3-12 578 0 0,0 0 1 0 0,1-16-1 0 0,-4 29-458 0 0,-1-1-1 0 0,0 0 1 0 0,0 0 0 0 0,0 0 0 0 0,0 0 0 0 0,-1 0-1 0 0,1 1 1 0 0,-1-1 0 0 0,0 0 0 0 0,0 0 0 0 0,0 1-1 0 0,-1-1 1 0 0,0 1 0 0 0,-2-5 0 0 0,3 7-240 0 0,1 0-1 0 0,-1 0 1 0 0,0 1 0 0 0,0-1 0 0 0,0 0 0 0 0,0 1 0 0 0,0-1 0 0 0,-1 1-1 0 0,1-1 1 0 0,0 1 0 0 0,0-1 0 0 0,0 1 0 0 0,0 0 0 0 0,0-1-1 0 0,-1 1 1 0 0,1 0 0 0 0,0 0 0 0 0,0 0 0 0 0,-1 0 0 0 0,1 0 0 0 0,0 0-1 0 0,0 1 1 0 0,0-1 0 0 0,-1 0 0 0 0,1 0 0 0 0,0 1 0 0 0,0-1 0 0 0,0 1-1 0 0,0-1 1 0 0,0 1 0 0 0,-2 1 0 0 0,-5 2-2 0 0,0 1 1 0 0,-14 11-1 0 0,18-13-3 0 0,-18 16 0 0 0,0 2 0 0 0,1 1 0 0 0,-24 34 0 0 0,37-47 0 0 0,1 1 0 0 0,0 1 0 0 0,1-1 0 0 0,0 1 0 0 0,1 1 0 0 0,0-1 0 0 0,1 0 0 0 0,0 1 0 0 0,-3 20 0 0 0,6-31 0 0 0,1 0 0 0 0,0 0 0 0 0,0 1 0 0 0,0-1 0 0 0,-1 0 0 0 0,1 0 0 0 0,0 0 0 0 0,1 1 0 0 0,-1-1 0 0 0,0 0 0 0 0,0 0 0 0 0,0 0 0 0 0,1 1 0 0 0,-1-1 0 0 0,1 0 0 0 0,-1 0 0 0 0,1 0 0 0 0,-1 0 0 0 0,1 0 0 0 0,0 0 0 0 0,-1 0 0 0 0,1 0 0 0 0,0 0 0 0 0,0 0 0 0 0,0 0 0 0 0,0-1 0 0 0,0 1 0 0 0,-1 0 0 0 0,2 0 0 0 0,-1-1 0 0 0,0 1 0 0 0,0-1 0 0 0,0 1 0 0 0,0-1 0 0 0,0 1 0 0 0,0-1 0 0 0,0 0 0 0 0,1 0 0 0 0,-1 1 0 0 0,0-1 0 0 0,0 0 0 0 0,1 0 0 0 0,-1 0 0 0 0,0 0 0 0 0,2-1 0 0 0,5 0 0 0 0,1 0 0 0 0,-1-1 0 0 0,1 0 0 0 0,14-6 0 0 0,-1-1 0 0 0,0-1 0 0 0,-1-2 0 0 0,0 0 0 0 0,-1-1 0 0 0,0-1 0 0 0,18-18 0 0 0,48-54 0 0 0,-73 70 72 0 0,-11 15 299 0 0,-2 1 117 0 0,0 0 21 0 0,0 0-66 0 0,-1 2-294 0 0,-149 343-163 0 0,76-202-2785 0 0,64-123 1732 0 0,8-14 96 0 0,-1 0 1 0 0,-1 0 0 0 0,1 0 0 0 0,-1 0 0 0 0,-7 8 0 0 0,10-13-1066 0 0,1-1-11 0 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5:52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 15663 0 0,'0'0'1207'0'0,"0"0"-575"0"0,0 1 516 0 0,-4 17 1529 0 0,-2 19-152 0 0,-10 84-866 0 0,13-104-1603 0 0,-7 30 488 0 0,-3 0-1 0 0,-21 52 1 0 0,8-25-143 0 0,-29 54-382 0 0,25-62-22 0 0,20-47-14 0 0,-21 31 0 0 0,27-44-13 0 0,3-4-307 0 0,1-2-138 0 0,0 0-33 0 0,0 0-72 0 0,0 0-285 0 0,-1-14-2511 0 0,2 0-4475 0 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5:52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53 23039 0 0,'-2'-3'396'0'0,"1"3"-141"0"0,0-1 0 0 0,0 0 0 0 0,0 1 1 0 0,1-1-1 0 0,-1 0 0 0 0,0 0 0 0 0,0 1 0 0 0,1-1 0 0 0,-1 0 0 0 0,1 0 0 0 0,-1-1 0 0 0,17-13 848 0 0,-13 13-1102 0 0,-1-1 0 0 0,1 1 0 0 0,0 0 0 0 0,0 0 0 0 0,0 0 0 0 0,0 0 0 0 0,0 1 0 0 0,1-1 0 0 0,-1 1 0 0 0,0 0 0 0 0,1 0 0 0 0,-1 0 0 0 0,1 0 0 0 0,-1 1 0 0 0,7-1 0 0 0,-1 3-1 0 0,-6-1-99 0 0,-1 0 0 0 0,0 1 0 0 0,1-1 0 0 0,-1 1 0 0 0,0 0 0 0 0,0 0 0 0 0,0 0 0 0 0,0 0 0 0 0,0 0 0 0 0,0 0 0 0 0,-1 0 0 0 0,1 0-1 0 0,1 5 1 0 0,0 0-730 0 0,0-1 0 0 0,-1 1-1 0 0,0 0 1 0 0,2 9 0 0 0,-1 7-7358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1:17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19351 0 0,'0'0'439'0'0,"0"0"62"0"0,0 0 33 0 0,3 1-65 0 0,-2-1-459 0 0,1 1 0 0 0,0-1 0 0 0,0 0 0 0 0,0 0 0 0 0,-1 1 1 0 0,1-1-1 0 0,0 0 0 0 0,0-1 0 0 0,0 1 0 0 0,0 0 0 0 0,-1 0 0 0 0,4-2 0 0 0,24-9 550 0 0,2-1 878 0 0,-20 10-906 0 0,-1 0 0 0 0,1 1 0 0 0,13 0 0 0 0,-23 1-531 0 0,1 0 1 0 0,-1-1-1 0 0,1 1 0 0 0,-1 1 0 0 0,1-1 1 0 0,-1 0-1 0 0,1 0 0 0 0,0 0 0 0 0,-1 1 0 0 0,1-1 1 0 0,-1 1-1 0 0,0-1 0 0 0,1 1 0 0 0,1 1 1 0 0,2 1-5 0 0,7 2-825 0 0,-11-1-917 0 0,1-2 116 0 0,-2-2 95 0 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5:53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0 695 17503 0 0,'0'0'399'0'0,"8"-3"540"0"0,4-4-628 0 0,1 0 1 0 0,-2-1-1 0 0,1-1 1 0 0,-1 0-1 0 0,16-17 1 0 0,-24 23 47 0 0,23-23 2537 0 0,33-42 0 0 0,-53 60-2787 0 0,0 0 0 0 0,-1-1-1 0 0,1 0 1 0 0,-2 0 0 0 0,1 0 0 0 0,-1-1 0 0 0,-1 0-1 0 0,0 1 1 0 0,0-1 0 0 0,1-12 0 0 0,-3 20 2 0 0,-1-1-1 0 0,0 1 1 0 0,0 0 0 0 0,0-1 0 0 0,0 1-1 0 0,0-1 1 0 0,-1 1 0 0 0,1-1 0 0 0,-1 1-1 0 0,1 0 1 0 0,-1 0 0 0 0,-1-4 0 0 0,-4 1 38 0 0,4 5-148 0 0,0 0 0 0 0,1 0 1 0 0,-1 0-1 0 0,0 0 0 0 0,0 0 0 0 0,0 0 0 0 0,1 1 0 0 0,-1-1 1 0 0,0 1-1 0 0,0-1 0 0 0,1 1 0 0 0,-1-1 0 0 0,0 1 0 0 0,1 0 1 0 0,-1 0-1 0 0,-2 2 0 0 0,-25 20-5 0 0,24-19 4 0 0,-6 6 0 0 0,0 0 0 0 0,2 1 0 0 0,-1 0 0 0 0,1 1 0 0 0,1 0 0 0 0,0 0 0 0 0,0 1 0 0 0,1 0 0 0 0,-5 16 0 0 0,10-25 0 0 0,1 0 0 0 0,0 0 0 0 0,0 0 0 0 0,0 1 0 0 0,1-1 0 0 0,-1 0 0 0 0,1 1 0 0 0,0-1 0 0 0,1 1 0 0 0,-1-1 0 0 0,1 0 0 0 0,-1 1 0 0 0,1-1 0 0 0,2 5 0 0 0,-2-7 0 0 0,0 1 0 0 0,1-1 0 0 0,-1 0 0 0 0,1 0 0 0 0,-1 0 0 0 0,1 0 0 0 0,0 0 0 0 0,-1 0 0 0 0,1 0 0 0 0,0-1 0 0 0,0 1 0 0 0,0-1 0 0 0,1 1 0 0 0,-1-1 0 0 0,0 0 0 0 0,1 0 0 0 0,-1 0 0 0 0,0 0 0 0 0,1 0 0 0 0,-1 0 0 0 0,1-1 0 0 0,-1 1 0 0 0,1-1 0 0 0,-1 0 0 0 0,5 0 0 0 0,2 0 0 0 0,1 0 0 0 0,-1-1 0 0 0,1 0 0 0 0,-1-1 0 0 0,0 0 0 0 0,11-4 0 0 0,56-25 0 0 0,-43 17 0 0 0,-3 1 0 0 0,-1-2 0 0 0,0 0 0 0 0,-1-2 0 0 0,-1-1 0 0 0,0-2 0 0 0,-2 0 0 0 0,0-1 0 0 0,-1-2 0 0 0,-2-1 0 0 0,21-26 0 0 0,-24 21 0 0 0,28-60 0 0 0,-33 60 0 0 0,-9 17 0 0 0,-5 12 0 0 0,0 0 0 0 0,0 0 0 0 0,0 0 0 0 0,0-1 0 0 0,0 1 0 0 0,0 0 0 0 0,0 0 0 0 0,0 0 0 0 0,0-1 0 0 0,0 1 0 0 0,0 0 0 0 0,0 0 0 0 0,-1 0 0 0 0,1-1 0 0 0,0 1 0 0 0,0 0 0 0 0,0 0 0 0 0,0 0 0 0 0,0-1 0 0 0,0 1 0 0 0,0 0 0 0 0,0 0 0 0 0,-1 0 0 0 0,1 0 0 0 0,0 0 0 0 0,0-1 0 0 0,0 1 0 0 0,0 0 0 0 0,-1 0 0 0 0,1 0 0 0 0,0 0 0 0 0,0 0 0 0 0,-1 0 0 0 0,0 0 0 0 0,0 0 0 0 0,-1 0 0 0 0,1 0 0 0 0,-1 1 0 0 0,1-1 0 0 0,0 0 0 0 0,-1 1 0 0 0,1-1 0 0 0,0 1 0 0 0,-1 0 0 0 0,1-1 0 0 0,0 1 0 0 0,0 0 0 0 0,0 0 0 0 0,0 0 0 0 0,0 0 0 0 0,-2 1 0 0 0,-20 22 0 0 0,19-19 0 0 0,-19 23 0 0 0,-31 51 0 0 0,20-28 0 0 0,14-19 0 0 0,2 1 0 0 0,-17 40 0 0 0,23-47 0 0 0,8-15 0 0 0,0-1 0 0 0,1 1 0 0 0,0 0 0 0 0,0 0 0 0 0,0 16 0 0 0,3-27 0 0 0,0 0 0 0 0,0 0 0 0 0,-1 0 0 0 0,1 0 0 0 0,0 1 0 0 0,0-1 0 0 0,0 0 0 0 0,0 0 0 0 0,0 0 0 0 0,0 0 0 0 0,0 0 0 0 0,0 1 0 0 0,0-1 0 0 0,0 0 0 0 0,0 0 0 0 0,0 0 0 0 0,0 0 0 0 0,0 1 0 0 0,0-1 0 0 0,0 0 0 0 0,0 0 0 0 0,0 0 0 0 0,0 0 0 0 0,1 0 0 0 0,-1 1 0 0 0,0-1 0 0 0,0 0 0 0 0,0 0 0 0 0,0 0 0 0 0,0 0 0 0 0,0 0 0 0 0,0 0 0 0 0,0 0 0 0 0,0 1 0 0 0,1-1 0 0 0,-1 0 0 0 0,0 0 0 0 0,0 0 0 0 0,0 0 0 0 0,0 0 0 0 0,0 0 0 0 0,1 0 0 0 0,-1 0 0 0 0,0 0 0 0 0,0 0 0 0 0,0 0 0 0 0,0 0 0 0 0,0 0 0 0 0,1 0 0 0 0,-1 0 0 0 0,0 0 0 0 0,0 0 0 0 0,0 0 0 0 0,0 0 0 0 0,1 0 0 0 0,-1 0 0 0 0,0 0 0 0 0,0 0 0 0 0,0 0 0 0 0,0 0 0 0 0,0 0 0 0 0,0 0 0 0 0,1 0 0 0 0,-1 0 0 0 0,0 0 0 0 0,0-1 0 0 0,0 1 0 0 0,9-7 0 0 0,-9 6 0 0 0,19-15 0 0 0,-14 11 0 0 0,1 0 0 0 0,0 0 0 0 0,0 1 0 0 0,0-1 0 0 0,1 1 0 0 0,12-5 0 0 0,-16 7 0 0 0,14-1 0 0 0,3 3 0 0 0,-9 0 0 0 0,0 0 0 0 0,0-1 0 0 0,0 0 0 0 0,0-1 0 0 0,0 0 0 0 0,0 0 0 0 0,0-1 0 0 0,0-1 0 0 0,-1 0 0 0 0,1 0 0 0 0,10-7 0 0 0,2-3 0 0 0,0-1 0 0 0,0-1 0 0 0,27-26 0 0 0,-25 19 0 0 0,-1-1 0 0 0,-1-2 0 0 0,-2 0 0 0 0,31-48 0 0 0,-27 34 0 0 0,40-71 0 0 0,-56 93 0 0 0,2-4 0 0 0,0-2 0 0 0,9-28 0 0 0,-20 51 0 0 0,0 1 0 0 0,0 0 0 0 0,0-1 0 0 0,1 1 0 0 0,-1 0 0 0 0,0-1 0 0 0,0 1 0 0 0,0-1 0 0 0,0 1 0 0 0,0 0 0 0 0,0-1 0 0 0,0 1 0 0 0,0-1 0 0 0,0 1 0 0 0,0 0 0 0 0,0-1 0 0 0,0 1 0 0 0,0-1 0 0 0,0 1 0 0 0,0 0 0 0 0,0-1 0 0 0,0 1 0 0 0,0 0 0 0 0,-1-1 0 0 0,1 1 0 0 0,0 0 0 0 0,0-1 0 0 0,0 1 0 0 0,-1 0 0 0 0,1-1 0 0 0,0 1 0 0 0,-1 0 0 0 0,1-1 0 0 0,-5 1 0 0 0,3 1 39 0 0,0 0-1 0 0,0-1 1 0 0,0 1 0 0 0,0 0-1 0 0,0 0 1 0 0,1 0-1 0 0,-1 0 1 0 0,0 1 0 0 0,0-1-1 0 0,1 0 1 0 0,-1 1 0 0 0,-1 2-1 0 0,-20 22 783 0 0,19-21-704 0 0,-14 21 31 0 0,1 1 0 0 0,2 0-1 0 0,-18 44 1 0 0,21-45-131 0 0,-81 194-17 0 0,42-94 0 0 0,38-93 0 0 0,-15 64 0 0 0,28-97 0 0 0,-1 0 0 0 0,1 0 0 0 0,0 0 0 0 0,0 0 0 0 0,0 0 0 0 0,0 0 0 0 0,0 1 0 0 0,0-1 0 0 0,0 0 0 0 0,0 0 0 0 0,0 0 0 0 0,0 0 0 0 0,0 0 0 0 0,0 0 0 0 0,0 1 0 0 0,0-1 0 0 0,0 0 0 0 0,0 0 0 0 0,0 0 0 0 0,0 0 0 0 0,0 0 0 0 0,0 0 0 0 0,0 1 0 0 0,0-1 0 0 0,0 0 0 0 0,0 0 0 0 0,0 0 0 0 0,0 0 0 0 0,1 0 0 0 0,-1 0 0 0 0,0 0 0 0 0,0 1 0 0 0,0-1 0 0 0,0 0 0 0 0,0 0 0 0 0,0 0 0 0 0,0 0 0 0 0,0 0 0 0 0,1 0 0 0 0,-1 0 0 0 0,0 0 0 0 0,6-2 0 0 0,4-6 0 0 0,4-6 0 0 0,-1-1 0 0 0,-1 0 0 0 0,0 0 0 0 0,10-20 0 0 0,27-58 0 0 0,-31 59 0 0 0,-18 32 0 0 0,-4 4 0 0 0,-5 6 0 0 0,0 3 0 0 0,9-7 0 0 0,1-2 0 0 0,-3 7 0 0 0,2-9 0 0 0,0 1 0 0 0,0 0 0 0 0,-1-1 0 0 0,1 1 0 0 0,0-1 0 0 0,0 1 0 0 0,0 0 0 0 0,0-1 0 0 0,0 1 0 0 0,0 0 0 0 0,0-1 0 0 0,0 1 0 0 0,1-1 0 0 0,-1 1 0 0 0,0 0 0 0 0,0-1 0 0 0,0 1 0 0 0,1-1 0 0 0,-1 1 0 0 0,0-1 0 0 0,1 1 0 0 0,-1-1 0 0 0,0 1 0 0 0,1-1 0 0 0,-1 1 0 0 0,1-1 0 0 0,-1 1 0 0 0,1 0 0 0 0,1 0 0 0 0,-1 1 0 0 0,1 0 0 0 0,0-1 0 0 0,0 1 0 0 0,0 0 0 0 0,0-1 0 0 0,0 0 0 0 0,0 1 0 0 0,1-1 0 0 0,-1 0 0 0 0,0 0 0 0 0,1 0 0 0 0,-1 0 0 0 0,1-1 0 0 0,-1 1 0 0 0,1-1 0 0 0,-1 1 0 0 0,1-1 0 0 0,-1 0 0 0 0,1 0 0 0 0,-1 0 0 0 0,1 0 0 0 0,-1-1 0 0 0,4 1 0 0 0,7-3 0 0 0,0 0 0 0 0,-1-1 0 0 0,16-6 0 0 0,-20 7 0 0 0,155-67 0 0 0,-139 59 0 0 0,-24 11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0,1 0 0 0 0,-1 0 0 0 0,-7 8 0 0 0,-9 9 0 0 0,2-4 0 0 0,11-10 0 0 0,-1-1 0 0 0,1 1 0 0 0,0 0 0 0 0,0 0 0 0 0,0 1 0 0 0,0-1 0 0 0,0 0 0 0 0,1 1 0 0 0,0 0 0 0 0,0 0 0 0 0,0 0 0 0 0,0 0 0 0 0,-2 7 0 0 0,-9 28 0 0 0,-2 12 0 0 0,14-46 0 0 0,1 0 0 0 0,-1 0 0 0 0,1 0 0 0 0,-1 0 0 0 0,1 1 0 0 0,1-1 0 0 0,1 10 0 0 0,-2-14 0 0 0,0 1 0 0 0,1-1 0 0 0,-1 0 0 0 0,1 1 0 0 0,0-1 0 0 0,-1 1 0 0 0,1-1 0 0 0,0 0 0 0 0,0 1 0 0 0,-1-1 0 0 0,1 0 0 0 0,0 0 0 0 0,0 0 0 0 0,0 0 0 0 0,1 0 0 0 0,-1 0 0 0 0,0 0 0 0 0,0 0 0 0 0,1 0 0 0 0,-1 0 0 0 0,0-1 0 0 0,1 1 0 0 0,2 0 0 0 0,-1 0 0 0 0,1 0 0 0 0,-1-1 0 0 0,0 0 0 0 0,1 1 0 0 0,-1-1 0 0 0,7-1 0 0 0,1 0-73 0 0,1-1 0 0 0,-1 0 0 0 0,1-1 0 0 0,-1 0 0 0 0,0-1 0 0 0,0 0 0 0 0,-1-1 0 0 0,1 0 0 0 0,-1-1 0 0 0,0 0 0 0 0,13-10 0 0 0,-18 9-2380 0 0,-1-1-7786 0 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5:56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218 512 15663 0 0,'0'0'356'0'0,"1"-2"50"0"0,8-8 203 0 0,-1 0 0 0 0,0-1 0 0 0,-1-1 0 0 0,11-22 0 0 0,1 0 3773 0 0,-15 25-3959 0 0,0 0-1 0 0,0 0 0 0 0,3-16 0 0 0,3-6 47 0 0,-9 30 19 0 0,0-16 613 0 0,-1 17-1100 0 0,0-1-1 0 0,0 0 1 0 0,0 0-1 0 0,0 1 1 0 0,-1-1-1 0 0,1 0 1 0 0,0 1-1 0 0,0-1 1 0 0,0 0-1 0 0,-1 1 1 0 0,1-1-1 0 0,-1 0 1 0 0,1 1-1 0 0,0-1 1 0 0,-1 0-1 0 0,1 1 1 0 0,-1-1-1 0 0,1 1 1 0 0,-1-1 0 0 0,1 1-1 0 0,-1-1 1 0 0,0 1-1 0 0,1 0 1 0 0,-1-1-1 0 0,0 1 1 0 0,1 0-1 0 0,-1-1 1 0 0,0 1-1 0 0,1 0 1 0 0,-1 0-1 0 0,-1-1 1 0 0,1 1-2 0 0,-2-1 1 0 0,1 1 0 0 0,0 0 0 0 0,-1-1 0 0 0,1 1 0 0 0,-1 0 0 0 0,1 0 0 0 0,-1 1 0 0 0,1-1 0 0 0,0 0 0 0 0,-1 1 0 0 0,1 0 0 0 0,-4 1 0 0 0,-28 13 0 0 0,18-5 0 0 0,0 1 0 0 0,0 0 0 0 0,1 1 0 0 0,-17 18 0 0 0,-48 60 0 0 0,78-88 0 0 0,-6 9 0 0 0,1 0 0 0 0,0 1 0 0 0,1 0 0 0 0,0 0 0 0 0,0 0 0 0 0,2 1 0 0 0,-4 13 0 0 0,7-22 0 0 0,0 1 0 0 0,0-1 0 0 0,0 0 0 0 0,1 1 0 0 0,0-1 0 0 0,0 1 0 0 0,0-1 0 0 0,2 8 0 0 0,2 0 0 0 0,-3-10 0 0 0,0-1 0 0 0,1 1 0 0 0,-1 0 0 0 0,1-1 0 0 0,0 1 0 0 0,-1-1 0 0 0,1 1 0 0 0,0-1 0 0 0,0 0 0 0 0,0 0 0 0 0,0 0 0 0 0,0 0 0 0 0,0 0 0 0 0,0 0 0 0 0,1 0 0 0 0,-1-1 0 0 0,0 1 0 0 0,0-1 0 0 0,1 1 0 0 0,-1-1 0 0 0,0 0 0 0 0,4 0 0 0 0,1-1 0 0 0,1 1 0 0 0,-1-1 0 0 0,0-1 0 0 0,0 1 0 0 0,13-6 0 0 0,-9 2 0 0 0,0 0 0 0 0,-1-1 0 0 0,1 0 0 0 0,-2-1 0 0 0,1 0 0 0 0,-1 0 0 0 0,0-1 0 0 0,12-13 0 0 0,6-11 0 0 0,25-38 0 0 0,-24 31 0 0 0,0 0 0 0 0,44-81 0 0 0,-58 91 0 0 0,-1-1 0 0 0,-1 0 0 0 0,13-57 0 0 0,-24 85 0 0 0,-1-1 0 0 0,1 0 0 0 0,0 1 0 0 0,-1-1 0 0 0,0 0 0 0 0,1 0 0 0 0,-1 1 0 0 0,0-1 0 0 0,-1 0 0 0 0,1 1 0 0 0,-1-6 0 0 0,1 8 8 0 0,0 0 0 0 0,0-1 0 0 0,0 1 0 0 0,0 0 0 0 0,-1 0 0 0 0,1-1-1 0 0,0 1 1 0 0,0 0 0 0 0,0 0 0 0 0,0-1 0 0 0,0 1 0 0 0,0 0 0 0 0,-1 0 0 0 0,1-1 0 0 0,0 1 0 0 0,0 0-1 0 0,0 0 1 0 0,0 0 0 0 0,-1 0 0 0 0,1-1 0 0 0,0 1 0 0 0,0 0 0 0 0,-1 0 0 0 0,1 0 0 0 0,0 0 0 0 0,0 0-1 0 0,-1 0 1 0 0,1 0 0 0 0,0-1 0 0 0,0 1 0 0 0,-1 0 0 0 0,1 0 0 0 0,0 0 0 0 0,0 0 0 0 0,-1 0 0 0 0,1 0 0 0 0,0 0-1 0 0,0 0 1 0 0,-1 0 0 0 0,1 1 0 0 0,0-1 0 0 0,0 0 0 0 0,-1 0 0 0 0,1 0 0 0 0,0 0 0 0 0,0 0 0 0 0,-1 0-1 0 0,1 0 1 0 0,0 1 0 0 0,0-1 0 0 0,-1 0 0 0 0,1 0 0 0 0,0 0 0 0 0,0 1 0 0 0,0-1 0 0 0,-5 3 139 0 0,1 0 0 0 0,1 0 0 0 0,-1 0-1 0 0,0 1 1 0 0,1-1 0 0 0,0 1 0 0 0,0 0 0 0 0,-3 4 0 0 0,-19 38-810 0 0,12-22 224 0 0,-15 29 224 0 0,-26 71-1 0 0,42-92 172 0 0,2 0 0 0 0,2 1 0 0 0,-9 60 0 0 0,16-86 44 0 0,1 0 0 0 0,0 0 0 0 0,0 0 0 0 0,1 0 0 0 0,0 0 0 0 0,0 0 0 0 0,3 9 0 0 0,-3-14 0 0 0,-1 0 0 0 0,1-1 0 0 0,-1 1 0 0 0,1 0 0 0 0,0-1 0 0 0,0 1 0 0 0,0-1 0 0 0,0 1 0 0 0,0-1 0 0 0,0 0 0 0 0,0 1 0 0 0,0-1 0 0 0,0 0 0 0 0,1 0 0 0 0,-1 1 0 0 0,0-1 0 0 0,1 0 0 0 0,-1 0 0 0 0,1-1 0 0 0,-1 1 0 0 0,1 0 0 0 0,-1 0 0 0 0,1-1 0 0 0,0 1 0 0 0,-1-1 0 0 0,1 0 0 0 0,0 1 0 0 0,0-1 0 0 0,-1 0 0 0 0,1 0 0 0 0,0 0 0 0 0,0 0 0 0 0,-1 0 0 0 0,1 0 0 0 0,1-1 0 0 0,10-4 0 0 0,0 0 0 0 0,-1 0 0 0 0,0-1 0 0 0,0-1 0 0 0,-1 0 0 0 0,14-11 0 0 0,-12 9 0 0 0,16-11 33 0 0,-1-2 1 0 0,-1-1-1 0 0,-1-1 0 0 0,-1-1 1 0 0,-1-1-1 0 0,29-41 0 0 0,-48 59 195 0 0,0 0 0 0 0,-1 0-1 0 0,0 0 1 0 0,-1 0-1 0 0,0 0 1 0 0,3-12 0 0 0,-6 20-226 0 0,0 1 1 0 0,0-1 0 0 0,-1 0-1 0 0,1 0 1 0 0,0 0 0 0 0,0 0-1 0 0,0 0 1 0 0,0 0 0 0 0,-1 0-1 0 0,1 1 1 0 0,0-1 0 0 0,0 0-1 0 0,0 0 1 0 0,-1 0 0 0 0,1 0-1 0 0,0 0 1 0 0,0 0 0 0 0,0 0-1 0 0,-1 0 1 0 0,1 0 0 0 0,0 0-1 0 0,0 0 1 0 0,0 0 0 0 0,-1 0-1 0 0,1 0 1 0 0,0 0 0 0 0,0 0-1 0 0,0 0 1 0 0,-1-1 0 0 0,1 1-1 0 0,0 0 1 0 0,0 0 0 0 0,0 0-1 0 0,-1 0 1 0 0,1 0 0 0 0,0 0-1 0 0,0-1 1 0 0,0 1 0 0 0,0 0-1 0 0,0 0 1 0 0,-1 0 0 0 0,1 0-1 0 0,0-1 1 0 0,0 1 0 0 0,0 0-1 0 0,0 0 1 0 0,0 0 0 0 0,0-1-1 0 0,0 1 1 0 0,0 0 0 0 0,0 0-1 0 0,0 0 1 0 0,0-1 0 0 0,0 1-1 0 0,0 0 1 0 0,0 0 0 0 0,0 0-1 0 0,0-1 1 0 0,0 1 0 0 0,0 0-1 0 0,0 0 1 0 0,-6 4-3 0 0,-1 0 0 0 0,2 1 0 0 0,-1 0 0 0 0,0 1 0 0 0,1-1 0 0 0,0 1 0 0 0,1 0 0 0 0,-1 0 0 0 0,1 1 0 0 0,0-1 0 0 0,0 1 0 0 0,-3 11 0 0 0,3-7 0 0 0,0 0 0 0 0,1 0 0 0 0,1 0 0 0 0,-1 0 0 0 0,2 1 0 0 0,0-1 0 0 0,0 20 0 0 0,1-28-28 0 0,0-1-1 0 0,1 1 1 0 0,-1 0-1 0 0,0-1 1 0 0,1 1-1 0 0,-1-1 1 0 0,1 1-1 0 0,0-1 1 0 0,0 1-1 0 0,0-1 1 0 0,0 1 0 0 0,1-1-1 0 0,-1 0 1 0 0,0 0-1 0 0,1 1 1 0 0,0-1-1 0 0,-1 0 1 0 0,1 0-1 0 0,0-1 1 0 0,0 1-1 0 0,0 0 1 0 0,0-1 0 0 0,1 1-1 0 0,-1-1 1 0 0,0 0-1 0 0,1 1 1 0 0,-1-1-1 0 0,0 0 1 0 0,1-1-1 0 0,0 1 1 0 0,-1 0-1 0 0,1-1 1 0 0,-1 1 0 0 0,5-1-1 0 0,2 0-71 0 0,-1 0 1 0 0,1 0-1 0 0,0-1 1 0 0,0 0-1 0 0,-1-1 0 0 0,1 0 1 0 0,-1 0-1 0 0,1-1 1 0 0,9-5-1 0 0,11-5 100 0 0,-1-1 0 0 0,-1-2 0 0 0,-1-1 0 0 0,28-23 0 0 0,-30 21 9 0 0,-1-2 0 0 0,-1-1 1 0 0,-1 0-1 0 0,-1-2 0 0 0,-1 0 0 0 0,28-48 0 0 0,6-27 1003 0 0,-45 81-783 0 0,-1 0 0 0 0,0 0 0 0 0,7-34 0 0 0,-14 52-229 0 0,1 0 0 0 0,-1-1 0 0 0,0 1 0 0 0,0 0 0 0 0,0-1 0 0 0,0 1 0 0 0,0 0 0 0 0,0-1 0 0 0,0 1 0 0 0,1 0 0 0 0,-1-1 0 0 0,0 1 0 0 0,0 0 0 0 0,0-1 0 0 0,0 1 0 0 0,-1 0 0 0 0,1-1 0 0 0,0 1 0 0 0,0 0 0 0 0,0-1 0 0 0,0 1 0 0 0,0 0 0 0 0,0-1 0 0 0,0 1 0 0 0,-1 0 0 0 0,1-1 0 0 0,0 1 0 0 0,0 0 0 0 0,0 0 0 0 0,-1-1 0 0 0,1 1 0 0 0,0 0 0 0 0,0 0 0 0 0,-1-1 0 0 0,1 1 0 0 0,0 0 0 0 0,-1 0 0 0 0,-3 1 0 0 0,1 0 0 0 0,1-1 0 0 0,0 1 0 0 0,0 0 0 0 0,0 0 0 0 0,-1 0 0 0 0,1 0 0 0 0,0 1 0 0 0,0-1 0 0 0,1 0 0 0 0,-1 1 0 0 0,0 0 0 0 0,-1 1 0 0 0,-19 25 0 0 0,17-22 0 0 0,-25 42 0 0 0,1 1 0 0 0,-30 72 0 0 0,25-47 0 0 0,17-40 0 0 0,2 1 0 0 0,1 0 0 0 0,-12 52 0 0 0,27-83 0 0 0,4-8 0 0 0,4-9 0 0 0,-4-2 0 0 0,0 0 0 0 0,0 0 0 0 0,-2 0 0 0 0,0 0 0 0 0,2-19 0 0 0,-2 13 0 0 0,-2 16 0 0 0,-1 0 0 0 0,1 1 0 0 0,-1-1 0 0 0,0 0 0 0 0,0 1 0 0 0,0-1 0 0 0,-2-9 0 0 0,2 14 0 0 0,0 0 0 0 0,0 0 0 0 0,0-1 0 0 0,0 1 0 0 0,-1 0 0 0 0,1 0 0 0 0,0-1 0 0 0,0 1 0 0 0,0 0 0 0 0,0 0 0 0 0,0 0 0 0 0,0-1 0 0 0,-1 1 0 0 0,1 0 0 0 0,0 0 0 0 0,0 0 0 0 0,0 0 0 0 0,-1-1 0 0 0,1 1 0 0 0,0 0 0 0 0,0 0 0 0 0,0 0 0 0 0,-1 0 0 0 0,1 0 0 0 0,0 0 0 0 0,0 0 0 0 0,-1 0 0 0 0,1-1 0 0 0,0 1 0 0 0,0 0 0 0 0,-1 0 0 0 0,1 0 0 0 0,0 0 0 0 0,0 0 0 0 0,-1 0 0 0 0,1 0 0 0 0,0 1 0 0 0,0-1 0 0 0,-1 0 0 0 0,1 0 0 0 0,0 0 0 0 0,0 0 0 0 0,0 0 0 0 0,-1 0 0 0 0,1 0 0 0 0,0 0 0 0 0,0 1 0 0 0,0-1 0 0 0,-1 0 0 0 0,1 0 0 0 0,0 0 0 0 0,0 0 0 0 0,0 1 0 0 0,0-1 0 0 0,-1 0 0 0 0,1 0 0 0 0,0 1 0 0 0,-2 1 0 0 0,0 0 0 0 0,0 0 0 0 0,1 1 0 0 0,-1-1 0 0 0,1 1 0 0 0,0-1 0 0 0,-1 1 0 0 0,1-1 0 0 0,0 1 0 0 0,1 0 0 0 0,-1-1 0 0 0,0 1 0 0 0,1 0 0 0 0,-1 0 0 0 0,1 0 0 0 0,0-1 0 0 0,0 1 0 0 0,0 0 0 0 0,0 0 0 0 0,1 0 0 0 0,-1-1 0 0 0,1 1 0 0 0,0 0 0 0 0,-1 0 0 0 0,1-1 0 0 0,0 1 0 0 0,1-1 0 0 0,-1 1 0 0 0,2 2 0 0 0,2 4 0 0 0,-4-8-131 0 0,-1 0 0 0 0,1 0 0 0 0,0 0 1 0 0,-1 0-1 0 0,1 0 0 0 0,0 0 0 0 0,0-1 0 0 0,-1 1 0 0 0,1 0 0 0 0,0 0 1 0 0,0 0-1 0 0,0-1 0 0 0,0 1 0 0 0,0-1 0 0 0,0 1 0 0 0,0-1 0 0 0,0 1 1 0 0,1-1-1 0 0,-1 1 0 0 0,0-1 0 0 0,0 0 0 0 0,0 0 0 0 0,0 1 0 0 0,0-1 1 0 0,2 0-1 0 0,1 0-960 0 0,1-2-1436 0 0,13-7-29 0 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5:59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0 881 11975 0 0,'0'0'547'0'0,"0"0"-11"0"0,0 0-203 0 0,0 0 419 0 0,0 0 220 0 0,0 0 42 0 0,4-6 604 0 0,13-17 593 0 0,34-35 0 0 0,12-16 55 0 0,3-20-676 0 0,88-166 0 0 0,-104 153-586 0 0,-40 83-661 0 0,-1-1-1 0 0,9-40 1 0 0,-40 105-327 0 0,-26 111-16 0 0,26-80 0 0 0,20-63 0 0 0,-81 233 0 0 0,78-229 0 0 0,-23 63 0 0 0,33-88 0 0 0,2 0 0 0 0,-1 0 0 0 0,16-20 0 0 0,-1 5 0 0 0,-9 11 0 0 0,2 0 0 0 0,0 0 0 0 0,17-14 0 0 0,-19 21 0 0 0,4-4 0 0 0,21-22 0 0 0,-29 27 0 0 0,0 1 0 0 0,1 0 0 0 0,0 0 0 0 0,1 1 0 0 0,0 0 0 0 0,16-8 0 0 0,-18 12 0 0 0,-1 6 0 0 0,-6-1 0 0 0,0-1 0 0 0,-1 0 0 0 0,1 1 0 0 0,-1-1 0 0 0,1 1 0 0 0,-1-1 0 0 0,0 1 0 0 0,1-1 0 0 0,-1 1 0 0 0,0-1 0 0 0,0 1 0 0 0,0-1 0 0 0,0 0 0 0 0,0 1 0 0 0,-1-1 0 0 0,1 1 0 0 0,0-1 0 0 0,-1 1 0 0 0,1-1 0 0 0,-1 1 0 0 0,0 1 0 0 0,-2 2 0 0 0,0 1 0 0 0,0-1 0 0 0,-5 8 0 0 0,5-9 0 0 0,-7 10 0 0 0,0 0 0 0 0,0-1 0 0 0,-2 0 0 0 0,1-1 0 0 0,-16 12 0 0 0,14-15 0 0 0,-1 1 0 0 0,0-2 0 0 0,-1 0 0 0 0,0-1 0 0 0,-28 10 0 0 0,33-15 0 0 0,10-2 0 0 0,0 0 0 0 0,0 0 0 0 0,0 0 0 0 0,-1 0 0 0 0,1 0 0 0 0,0 0 0 0 0,0 0 0 0 0,0-1 0 0 0,0 1 0 0 0,-1 0 0 0 0,1 0 0 0 0,0 0 0 0 0,0 0 0 0 0,0 0 0 0 0,0 0 0 0 0,-1 0 0 0 0,1-1 0 0 0,0 1 0 0 0,0 0 0 0 0,0 0 0 0 0,0 0 0 0 0,0 0 0 0 0,0-1 0 0 0,-1 1 0 0 0,1 0 0 0 0,0 0 0 0 0,0 0 0 0 0,0-1 0 0 0,0 1 0 0 0,1-3 0 0 0,-1 1 0 0 0,1-1 0 0 0,0 1 0 0 0,0-1 0 0 0,0 1 0 0 0,1 0 0 0 0,-1-1 0 0 0,1 1 0 0 0,-1 0 0 0 0,1 0 0 0 0,2-3 0 0 0,3-1 0 0 0,-7 6 0 0 0,0-1 0 0 0,1 1 0 0 0,-1 0 0 0 0,0 0 0 0 0,1-1 0 0 0,-1 1 0 0 0,0 0 0 0 0,1 0 0 0 0,-1 0 0 0 0,0 0 0 0 0,1-1 0 0 0,-1 1 0 0 0,1 0 0 0 0,-1 0 0 0 0,0 0 0 0 0,1 0 0 0 0,-1 0 0 0 0,1 0 0 0 0,0 0 0 0 0,0 1 0 0 0,0-1 0 0 0,0 1 0 0 0,0-1 0 0 0,0 1 0 0 0,0 0 0 0 0,-1-1 0 0 0,1 1 0 0 0,0 0 0 0 0,0 0 0 0 0,0 0 0 0 0,-1 0 0 0 0,1 0 0 0 0,-1 0 0 0 0,1 0 0 0 0,0 0 0 0 0,-1 0 0 0 0,0 0 0 0 0,1 0 0 0 0,-1 0 0 0 0,0 0 0 0 0,1 0 0 0 0,-1 2 0 0 0,3 33 0 0 0,-2-19 0 0 0,1-5 0 0 0,-2-8 0 0 0,0 1 0 0 0,1-1 0 0 0,0 1 0 0 0,0 0 0 0 0,0-1 0 0 0,0 0 0 0 0,1 1 0 0 0,2 4 0 0 0,-3-7 0 0 0,1 0 0 0 0,0 0 0 0 0,-1-1 0 0 0,1 1 0 0 0,0-1 0 0 0,-1 1 0 0 0,1-1 0 0 0,0 0 0 0 0,0 0 0 0 0,0 0 0 0 0,0 0 0 0 0,0 0 0 0 0,1 0 0 0 0,-1 0 0 0 0,0-1 0 0 0,0 1 0 0 0,1-1 0 0 0,-1 1 0 0 0,0-1 0 0 0,0 0 0 0 0,1 0 0 0 0,3 0 0 0 0,35-5 0 0 0,-32 1 0 0 0,1 0 0 0 0,-1-1 0 0 0,0 0 0 0 0,-1 0 0 0 0,9-7 0 0 0,10-6 0 0 0,-3 1 0 0 0,-1-1 0 0 0,35-36 0 0 0,-46 43 0 0 0,0-1 0 0 0,0 0 0 0 0,-1-1 0 0 0,0-1 0 0 0,-1 0 0 0 0,-1 0 0 0 0,10-20 0 0 0,-68 111 0 0 0,47-75 0 0 0,-9 18 0 0 0,-9 23 0 0 0,17-37 0 0 0,1 0 0 0 0,0 1 0 0 0,0-1 0 0 0,1 1 0 0 0,0-1 0 0 0,0 1 0 0 0,0-1 0 0 0,1 11 0 0 0,0-17 0 0 0,0 1 0 0 0,0 0 0 0 0,0 0 0 0 0,0 0 0 0 0,0 0 0 0 0,0 0 0 0 0,0-1 0 0 0,0 1 0 0 0,1 0 0 0 0,-1 0 0 0 0,0 0 0 0 0,0 0 0 0 0,1-1 0 0 0,-1 1 0 0 0,1 0 0 0 0,-1 0 0 0 0,0-1 0 0 0,1 1 0 0 0,0 0 0 0 0,-1-1 0 0 0,1 1 0 0 0,-1-1 0 0 0,1 1 0 0 0,0 0 0 0 0,-1-1 0 0 0,1 1 0 0 0,0-1 0 0 0,0 0 0 0 0,-1 1 0 0 0,1-1 0 0 0,1 1 0 0 0,0 0 0 0 0,0-1 0 0 0,0 1 0 0 0,0 0 0 0 0,1 0 0 0 0,-1-1 0 0 0,0 0 0 0 0,0 1 0 0 0,0-1 0 0 0,0 0 0 0 0,1 0 0 0 0,-1 0 0 0 0,0 0 0 0 0,0 0 0 0 0,0-1 0 0 0,0 1 0 0 0,0-1 0 0 0,1 1 0 0 0,1-2 0 0 0,5-2 0 0 0,-1 0 0 0 0,15-10 0 0 0,-2 1 0 0 0,-13 9 0 0 0,-1-1 0 0 0,0 0 0 0 0,0 0 0 0 0,-1-1 0 0 0,1 0 0 0 0,-1 0 0 0 0,0 0 0 0 0,-1-1 0 0 0,0 0 0 0 0,8-13 0 0 0,-3 1 0 0 0,-1 0 0 0 0,0-1 0 0 0,6-23 0 0 0,-13 37 0 0 0,-1 1 0 0 0,1 0 0 0 0,-1-1 0 0 0,0 1 0 0 0,0-1 0 0 0,-1 1 0 0 0,0-1 0 0 0,0 1 0 0 0,0-1 0 0 0,-2-10 0 0 0,2 16 0 0 0,0-1 0 0 0,0 1 0 0 0,0 0 0 0 0,0-1 0 0 0,0 1 0 0 0,0-1 0 0 0,-1 1 0 0 0,1 0 0 0 0,0-1 0 0 0,0 1 0 0 0,0 0 0 0 0,-1-1 0 0 0,1 1 0 0 0,0 0 0 0 0,-1-1 0 0 0,1 1 0 0 0,0 0 0 0 0,0-1 0 0 0,-1 1 0 0 0,1 0 0 0 0,0 0 0 0 0,-1 0 0 0 0,1-1 0 0 0,-1 1 0 0 0,1 0 0 0 0,0 0 0 0 0,-1 0 0 0 0,1 0 0 0 0,-1 0 0 0 0,1 0 0 0 0,0-1 0 0 0,-1 1 0 0 0,1 0 0 0 0,-1 0 0 0 0,1 0 0 0 0,0 1 0 0 0,-1-1 0 0 0,1 0 0 0 0,-1 0 0 0 0,1 0 0 0 0,-1 0 0 0 0,1 0 0 0 0,-11 8 0 0 0,11-8 0 0 0,-5 4 0 0 0,0 1 0 0 0,0 0 0 0 0,0 0 0 0 0,0 0 0 0 0,1 1 0 0 0,-5 7 0 0 0,8-12 0 0 0,1 0 0 0 0,-1 1 0 0 0,0-1 0 0 0,0 1 0 0 0,1-1 0 0 0,-1 1 0 0 0,1 0 0 0 0,-1-1 0 0 0,1 1 0 0 0,0-1 0 0 0,0 1 0 0 0,0 0 0 0 0,0 2 0 0 0,0 1 0 0 0,0 5 0 0 0,5-2 0 0 0,-3-7 0 0 0,0 1 0 0 0,1-1 0 0 0,-1 1 0 0 0,1-1 0 0 0,-1 0 0 0 0,1 0 0 0 0,-1 0 0 0 0,1 0 0 0 0,-1-1 0 0 0,1 1 0 0 0,0-1 0 0 0,-1 1 0 0 0,1-1 0 0 0,0 0 0 0 0,-1 0 0 0 0,1 0 0 0 0,0-1 0 0 0,0 1 0 0 0,-1-1 0 0 0,1 1 0 0 0,-1-1 0 0 0,6-2 0 0 0,3-1 0 0 0,0 0 0 0 0,-1-1 0 0 0,20-11 0 0 0,-3 2 0 0 0,-26 13 0 0 0,-1 1 0 0 0,0 0 0 0 0,1-1 0 0 0,-1 1 0 0 0,1 0 0 0 0,-1-1 0 0 0,1 1 0 0 0,-1 0 0 0 0,1 0 0 0 0,0 0 0 0 0,-1-1 0 0 0,1 1 0 0 0,-1 0 0 0 0,1 0 0 0 0,-1 0 0 0 0,1 0 0 0 0,0 0 0 0 0,-1 0 0 0 0,1 0 0 0 0,-1 0 0 0 0,1 0 0 0 0,-1 0 0 0 0,1 0 0 0 0,0 1 0 0 0,-1-1 0 0 0,1 0 0 0 0,-1 0 0 0 0,1 1 0 0 0,-1-1 0 0 0,1 0 0 0 0,-1 0 0 0 0,1 1 0 0 0,1 1 0 0 0,-1-1 0 0 0,1 0 0 0 0,0 0 0 0 0,-1-1 0 0 0,1 1 0 0 0,0 0 0 0 0,0 0 0 0 0,3 0 0 0 0,5 1 0 0 0,-1-1 0 0 0,1-1 0 0 0,-1 1 0 0 0,1-2 0 0 0,0 1 0 0 0,-1-1 0 0 0,18-4 0 0 0,13-2 0 0 0,-39 7 0 0 0,-1 0 0 0 0,1 0 0 0 0,0 0 0 0 0,-1 0 0 0 0,1 0 0 0 0,0 0 0 0 0,-1 0 0 0 0,1 0 0 0 0,-1 0 0 0 0,1 0 0 0 0,0 0 0 0 0,-1 0 0 0 0,1 0 0 0 0,0 0 0 0 0,-1 1 0 0 0,1-1 0 0 0,-1 0 0 0 0,1 0 0 0 0,-1 1 0 0 0,1-1 0 0 0,0 1 0 0 0,0 5 0 0 0,-1-6 0 0 0,0 7 0 0 0,-1 1 0 0 0,1-1 0 0 0,-1 0 0 0 0,0 1 0 0 0,-1-1 0 0 0,0 0 0 0 0,0 0 0 0 0,0 0 0 0 0,-1 0 0 0 0,-4 7 0 0 0,-7 8 0 0 0,-6 12 0 0 0,19-31 0 0 0,0-1 0 0 0,0 0 0 0 0,0 1 0 0 0,0-1 0 0 0,1 1 0 0 0,-1-1 0 0 0,1 1 0 0 0,-1-1 0 0 0,1 1 0 0 0,0-1 0 0 0,0 6 0 0 0,4 0 0 0 0,4-2 0 0 0,-6-5 0 0 0,0 0 0 0 0,0 0 0 0 0,0-1 0 0 0,1 1 0 0 0,-1-1 0 0 0,0 1 0 0 0,1-1 0 0 0,-1 0 0 0 0,0 0 0 0 0,1 0 0 0 0,-1 0 0 0 0,0 0 0 0 0,1-1 0 0 0,-1 1 0 0 0,0-1 0 0 0,3 0 0 0 0,5-3 0 0 0,0 0 0 0 0,12-6 0 0 0,-10 3 0 0 0,15-7 0 0 0,-1-1 0 0 0,-1-2 0 0 0,0 0 0 0 0,-1-2 0 0 0,-1-1 0 0 0,25-27 0 0 0,-28 24 0 0 0,-1-1 0 0 0,-1-1 0 0 0,26-47 0 0 0,30-88 0 0 0,-67 144 0 0 0,-7 12 0 0 0,-5 10 0 0 0,-5 9 0 0 0,-87 186 276 0 0,73-151-331 0 0,20-41 9 0 0,-74 167-73 0 0,69-157 119 0 0,-3 11 0 0 0,12-30 0 0 0,0 1 0 0 0,0-1 0 0 0,0 0 0 0 0,0 0 0 0 0,-1 1 0 0 0,1-1 0 0 0,0 0 0 0 0,0 1 0 0 0,0-1 0 0 0,0 0 0 0 0,0 1 0 0 0,0-1 0 0 0,0 0 0 0 0,0 1 0 0 0,0-1 0 0 0,1 0 0 0 0,-1 1 0 0 0,0-1 0 0 0,0 0 0 0 0,0 1 0 0 0,0-1 0 0 0,0 0 0 0 0,1 1 0 0 0,4-2 0 0 0,5-6 0 0 0,1-2 21 0 0,-1-2 0 0 0,0 1 0 0 0,-1-1 0 0 0,0-1 0 0 0,-1 1 0 0 0,8-15-1 0 0,16-21 1218 0 0,-8 17-1515 0 0,-23 28-223 0 0,-1 2 58 0 0,0 0 357 0 0,-2 23 1764 0 0,1-11-1843 0 0,1-9 32 0 0,-1 0 0 0 0,1 0 1 0 0,0 0-1 0 0,0 0 1 0 0,1 0-1 0 0,-1 1 1 0 0,1-1-1 0 0,-1 0 1 0 0,1 0-1 0 0,0 0 1 0 0,2 4-1 0 0,1 1 116 0 0,2-2 16 0 0,4-3 0 0 0,-5-2 0 0 0,-1-1 0 0 0,1 0 0 0 0,-1 0 0 0 0,1 0 0 0 0,-1-1 0 0 0,1 0 0 0 0,-1 0 0 0 0,6-2 0 0 0,36-15 0 0 0,-30 11 0 0 0,1 0 0 0 0,-1 0 0 0 0,0-1 0 0 0,0-1 0 0 0,25-19 0 0 0,-33 21 0 0 0,-3 0 64 0 0,-4 6 273 0 0,-1 1 138 0 0,0 0 33 0 0,-9 18 100 0 0,0 0-1106 0 0,1 0 0 0 0,0 0 0 0 0,-9 36 0 0 0,17-53 498 0 0,-1 0 0 0 0,1 0 0 0 0,0 0 0 0 0,-1 1 0 0 0,1-1 0 0 0,0 0 0 0 0,0 0 0 0 0,0 0 0 0 0,0 0 0 0 0,0 0 0 0 0,0 1 0 0 0,0-1 0 0 0,0 0 0 0 0,1 0 0 0 0,-1 0 0 0 0,0 0 0 0 0,1 0 0 0 0,-1 0 0 0 0,1 0 0 0 0,-1 1 0 0 0,1-1 0 0 0,-1-1 0 0 0,1 1 0 0 0,1 2 0 0 0,0-1 0 0 0,5 5 0 0 0,3-4 0 0 0,-4-3 0 0 0,1-1 0 0 0,-1 1 0 0 0,0-1 0 0 0,1 0 0 0 0,-1 0 0 0 0,12-5 0 0 0,38-18 0 0 0,-33 14 0 0 0,16-9 0 0 0,52-33 0 0 0,-77 42 0 0 0,-1 0 0 0 0,0 0 0 0 0,-1-2 0 0 0,0 1 0 0 0,0-2 0 0 0,-1 1 0 0 0,-1-2 0 0 0,0 1 0 0 0,9-19 0 0 0,6-16 0 0 0,28-76 0 0 0,-46 106 0 0 0,80-230 64 0 0,-86 244 56 0 0,-3 5 115 0 0,-4 8 422 0 0,-8 16 259 0 0,-2 24-916 0 0,-15 83 0 0 0,6-20 0 0 0,18-86 0 0 0,-4 17 0 0 0,-1-1 0 0 0,-32 71 0 0 0,10-37 0 0 0,32-70 0 0 0,-1 0 0 0 0,2 0 0 0 0,-1-1 0 0 0,1 1 0 0 0,0 0 0 0 0,0 0 0 0 0,0 12 0 0 0,2-9 0 0 0,5-2 0 0 0,-3-5-33 0 0,0-1 0 0 0,1 1-1 0 0,-1-1 1 0 0,0 0 0 0 0,0 0 0 0 0,1 0 0 0 0,-1-1 0 0 0,1 1-1 0 0,-1-1 1 0 0,0 0 0 0 0,1 0 0 0 0,-1 0 0 0 0,1 0 0 0 0,-1-1-1 0 0,0 1 1 0 0,7-3 0 0 0,3-1-240 0 0,0 0-1 0 0,23-11 1 0 0,-27 11-7 0 0,0-1 1 0 0,0 0-1 0 0,0-1 0 0 0,0 0 0 0 0,-1 0 1 0 0,0-1-1 0 0,0 0 0 0 0,-1 0 1 0 0,0-1-1 0 0,0 0 0 0 0,-1 0 1 0 0,0 0-1 0 0,6-12 0 0 0,-11 18-59 0 0,0 0 0 0 0,-1 0 1 0 0,1-1-1 0 0,0 1 0 0 0,-1 0 0 0 0,1-1 0 0 0,-1 1 0 0 0,0-4 1 0 0,-2-10-6221 0 0,-2 5-709 0 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5:59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14 15663 0 0,'0'0'356'0'0,"0"0"50"0"0,0 0 20 0 0,0 0-42 0 0,-16-2-28 0 0,-4-6 5170 0 0,14 5-3536 0 0,11 2 590 0 0,11 4-2185 0 0,-1-1 0 0 0,1-1 1 0 0,0-1-1 0 0,17-2 0 0 0,3 4-395 0 0,-5-1 0 0 0,-13-1-686 0 0,27 3-1 0 0,1 1-733 0 0,-44-4 397 0 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6:02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0 630 13823 0 0,'0'0'630'0'0,"0"0"-13"0"0,4-7 504 0 0,1-4 937 0 0,0 1 0 0 0,11-15-1 0 0,37-39 1191 0 0,-12 15-1861 0 0,118-161 160 0 0,-60 81-430 0 0,-91 120-1117 0 0,-1-1 0 0 0,0-1 0 0 0,-1 1 0 0 0,6-14 0 0 0,-7 15 0 0 0,0 1 0 0 0,1-1 0 0 0,0 1 0 0 0,12-13 0 0 0,-12 15 0 0 0,-8 8 0 0 0,-3 4 0 0 0,0 0 0 0 0,0 0 0 0 0,0 0 0 0 0,1 1 0 0 0,-6 10 0 0 0,-4 9 0 0 0,11-23 0 0 0,1 1 0 0 0,0-1 0 0 0,0 0 0 0 0,0 1 0 0 0,0 0 0 0 0,1-1 0 0 0,-1 1 0 0 0,1 0 0 0 0,0 0 0 0 0,0 0 0 0 0,0 0 0 0 0,1 0 0 0 0,0 0 0 0 0,-1 0 0 0 0,2 5 0 0 0,-1-4 0 0 0,1-1 0 0 0,0 0 0 0 0,1 1 0 0 0,-1-1 0 0 0,1 0 0 0 0,0 0 0 0 0,0 0 0 0 0,0 0 0 0 0,3 4 0 0 0,3 4 0 0 0,16 17 0 0 0,-16-22 0 0 0,-1 2 0 0 0,0-1 0 0 0,-1 1 0 0 0,0 0 0 0 0,0 0 0 0 0,6 15 0 0 0,-11-20 0 0 0,1 0 0 0 0,-1 0 0 0 0,0 0 0 0 0,0 0 0 0 0,0 1 0 0 0,-1-1 0 0 0,0 0 0 0 0,0 1 0 0 0,0-1 0 0 0,0 0 0 0 0,0 1 0 0 0,-1-1 0 0 0,0 0 0 0 0,0 0 0 0 0,0 1 0 0 0,-1-1 0 0 0,1 0 0 0 0,-5 7 0 0 0,4-7 0 0 0,-1-1 0 0 0,0 0 0 0 0,1 1 0 0 0,-1-1 0 0 0,-1 0 0 0 0,1-1 0 0 0,0 1 0 0 0,-1-1 0 0 0,1 1 0 0 0,-6 1 0 0 0,-38 18 0 0 0,38-19 0 0 0,0 0 0 0 0,0 0 0 0 0,0-1 0 0 0,-1 0 0 0 0,1 0 0 0 0,0-1 0 0 0,-1 0 0 0 0,-12-1 0 0 0,11-3 0 0 0,7-3 0 0 0,3 3 0 0 0,1 0 0 0 0,0 0 0 0 0,0 0 0 0 0,0 0 0 0 0,0 1 0 0 0,1-1 0 0 0,-1 0 0 0 0,1 0 0 0 0,0 0 0 0 0,-1 1 0 0 0,1-1 0 0 0,1 0 0 0 0,-1 1 0 0 0,0-1 0 0 0,1 0 0 0 0,-1 1 0 0 0,1 0 0 0 0,0-1 0 0 0,-1 1 0 0 0,4-3 0 0 0,3-2 0 0 0,0-1 0 0 0,1 1 0 0 0,17-10 0 0 0,-5 4 0 0 0,1 1 0 0 0,1 1 0 0 0,-1 1 0 0 0,35-10 0 0 0,-3-2 0 0 0,-12 5 0 0 0,-35 14 0 0 0,0-1 0 0 0,0 1 0 0 0,11-9 0 0 0,-12 7 0 0 0,1 1 0 0 0,-1 0 0 0 0,1 1 0 0 0,7-3 0 0 0,-10 4 0 0 0,0 1 0 0 0,1-1 0 0 0,-2 0 0 0 0,1 0 0 0 0,0-1 0 0 0,0 1 0 0 0,4-4 0 0 0,-8 6 0 0 0,0 0 0 0 0,0-1 0 0 0,0 1 0 0 0,0 0 0 0 0,0 0 0 0 0,1 0 0 0 0,-1 0 0 0 0,0-1 0 0 0,0 1 0 0 0,0 0 0 0 0,0 0 0 0 0,1 0 0 0 0,-1 0 0 0 0,0 0 0 0 0,0 0 0 0 0,0 0 0 0 0,0 0 0 0 0,1-1 0 0 0,-1 1 0 0 0,0 0 0 0 0,0 0 0 0 0,0 0 0 0 0,1 0 0 0 0,-1 0 0 0 0,0 0 0 0 0,0 0 0 0 0,0 0 0 0 0,1 0 0 0 0,-1 0 0 0 0,0 0 0 0 0,1 1 0 0 0,-1 5 0 0 0,-3 8 0 0 0,3-14 0 0 0,-11 29 0 0 0,-1-1 0 0 0,-23 39 0 0 0,2-3 0 0 0,24-48 0 0 0,7-12 0 0 0,0-1 0 0 0,0 1 0 0 0,0 0 0 0 0,0 0 0 0 0,1 0 0 0 0,-2 5 0 0 0,3 1 0 0 0,4-1 0 0 0,-3-7 0 0 0,0-1 0 0 0,0 0 0 0 0,0 0 0 0 0,1 0 0 0 0,-1 0 0 0 0,0 0 0 0 0,1 0 0 0 0,-1 0 0 0 0,1 0 0 0 0,-1-1 0 0 0,1 1 0 0 0,-1 0 0 0 0,1-1 0 0 0,0 1 0 0 0,-1-1 0 0 0,4 1 0 0 0,-1-1 0 0 0,0 0 0 0 0,-1 0 0 0 0,1-1 0 0 0,0 1 0 0 0,0-1 0 0 0,-1 0 0 0 0,6-1 0 0 0,-1-1 0 0 0,0-1 0 0 0,0 0 0 0 0,-1 0 0 0 0,1 0 0 0 0,-1-1 0 0 0,7-5 0 0 0,-7 3 0 0 0,0 0 0 0 0,-1 0 0 0 0,0-1 0 0 0,0 0 0 0 0,0 0 0 0 0,-1-1 0 0 0,0 0 0 0 0,-1 1 0 0 0,0-2 0 0 0,5-17 0 0 0,-6 20 0 0 0,-1-1 0 0 0,-1 0 0 0 0,1 0 0 0 0,-1 0 0 0 0,0 1 0 0 0,-1-1 0 0 0,0 0 0 0 0,-1 0 0 0 0,1 0 0 0 0,-1 0 0 0 0,-1 0 0 0 0,0 0 0 0 0,0 1 0 0 0,-3-8 0 0 0,4 12 0 0 0,0 1 0 0 0,0 0 0 0 0,0 0 0 0 0,-1 0 0 0 0,1 0 0 0 0,-1 0 0 0 0,1 1 0 0 0,-1-1 0 0 0,0 0 0 0 0,1 1 0 0 0,-1-1 0 0 0,0 1 0 0 0,-4-2 0 0 0,5 2 0 0 0,0 1 0 0 0,-1-1 0 0 0,1 1 0 0 0,-1-1 0 0 0,1 1 0 0 0,-1 0 0 0 0,1-1 0 0 0,-1 1 0 0 0,1 0 0 0 0,-1 0 0 0 0,1 0 0 0 0,-1 0 0 0 0,1 1 0 0 0,-1-1 0 0 0,1 0 0 0 0,-1 1 0 0 0,1-1 0 0 0,-1 1 0 0 0,1-1 0 0 0,-1 1 0 0 0,-1 1 0 0 0,0-2 0 0 0,3 1 0 0 0,-1-1 0 0 0,0 0 0 0 0,0 0 0 0 0,1 1 0 0 0,-1-1 0 0 0,0 1 0 0 0,1-1 0 0 0,-1 0 0 0 0,0 1 0 0 0,1-1 0 0 0,-1 1 0 0 0,1-1 0 0 0,-1 1 0 0 0,1 0 0 0 0,-1-1 0 0 0,1 1 0 0 0,-1 0 0 0 0,1 0 0 0 0,-10 17 0 0 0,9-8 0 0 0,1-8 0 0 0,0 0 0 0 0,1 0 0 0 0,0 0 0 0 0,-1 0 0 0 0,1-1 0 0 0,0 1 0 0 0,0 0 0 0 0,0 0 0 0 0,0-1 0 0 0,0 1 0 0 0,0 0 0 0 0,0-1 0 0 0,1 1 0 0 0,-1-1 0 0 0,1 0 0 0 0,-1 1 0 0 0,1-1 0 0 0,-1 0 0 0 0,1 0 0 0 0,0 0 0 0 0,-1 0 0 0 0,1 0 0 0 0,0-1 0 0 0,0 1 0 0 0,0 0 0 0 0,3 0 0 0 0,0 0 0 0 0,0 0 0 0 0,1 0 0 0 0,-1 0 0 0 0,0 0 0 0 0,1-1 0 0 0,-1 0 0 0 0,0-1 0 0 0,1 1 0 0 0,5-2 0 0 0,61-19 0 0 0,-48 13 0 0 0,0 1 0 0 0,0 1 0 0 0,39-4 0 0 0,-39 12 0 0 0,-24-3 0 0 0,0 1 0 0 0,1 0 0 0 0,-1 0 0 0 0,0 0 0 0 0,1 0 0 0 0,-1 0 0 0 0,1 0 0 0 0,-1 0 0 0 0,0 1 0 0 0,1-1 0 0 0,-1 0 0 0 0,0 0 0 0 0,1 0 0 0 0,-1 0 0 0 0,0 0 0 0 0,1 0 0 0 0,-1 1 0 0 0,0-1 0 0 0,1 0 0 0 0,-1 0 0 0 0,0 1 0 0 0,1-1 0 0 0,-1 0 0 0 0,0 0 0 0 0,0 1 0 0 0,1-1 0 0 0,-1 0 0 0 0,0 1 0 0 0,0-1 0 0 0,0 0 0 0 0,0 1 0 0 0,1-1 0 0 0,-1 0 0 0 0,0 1 0 0 0,0-1 0 0 0,0 0 0 0 0,0 1 0 0 0,0-1 0 0 0,0 1 0 0 0,0-1 0 0 0,0 0 0 0 0,0 1 0 0 0,0-1 0 0 0,0 0 0 0 0,0 1 0 0 0,0 0 0 0 0,0-1 0 0 0,0 5 0 0 0,-1-1 0 0 0,1 0 0 0 0,-1 1 0 0 0,1-1 0 0 0,-1 0 0 0 0,0 0 0 0 0,-1 0 0 0 0,1 0 0 0 0,-3 6 0 0 0,-22 35 0 0 0,18-33 0 0 0,-40 60 0 0 0,48-72 0 0 0,0 0 0 0 0,0 0 0 0 0,1 0 0 0 0,-1 0 0 0 0,0 0 0 0 0,0 0 0 0 0,0 0 0 0 0,0 0 0 0 0,1 0 0 0 0,-1 0 0 0 0,0 0 0 0 0,0 0 0 0 0,0 0 0 0 0,0 0 0 0 0,0 0 0 0 0,1 0 0 0 0,-1 0 0 0 0,0 0 0 0 0,0 0 0 0 0,0 0 0 0 0,0 0 0 0 0,1 0 0 0 0,-1 0 0 0 0,0 1 0 0 0,0-1 0 0 0,0 0 0 0 0,0 0 0 0 0,0 0 0 0 0,0 0 0 0 0,0 0 0 0 0,1 0 0 0 0,-1 1 0 0 0,0-1 0 0 0,0 0 0 0 0,0 0 0 0 0,0 0 0 0 0,0 0 0 0 0,0 0 0 0 0,0 1 0 0 0,0-1 0 0 0,0 0 0 0 0,0 0 0 0 0,0 0 0 0 0,0 0 0 0 0,0 1 0 0 0,0-1 0 0 0,0 0 0 0 0,0 0 0 0 0,0 0 0 0 0,0 0 0 0 0,0 1 0 0 0,0-1 0 0 0,0 0 0 0 0,0 0 0 0 0,0 0 0 0 0,0 0 0 0 0,0 0 0 0 0,0 1 0 0 0,-1-1 0 0 0,1 0 0 0 0,0 0 0 0 0,0 0 0 0 0,0 0 0 0 0,0 1 0 0 0,12-5 0 0 0,-12 4 0 0 0,11-4 0 0 0,0 0 0 0 0,0-1 0 0 0,-1-1 0 0 0,1 0 0 0 0,-1 0 0 0 0,-1-1 0 0 0,18-15 0 0 0,1-1 0 0 0,1 3 0 0 0,1 0 0 0 0,45-22 0 0 0,-51 32 0 0 0,-23 10 0 0 0,-1 0 0 0 0,0 0 0 0 0,1 0 0 0 0,-1 0 0 0 0,0 0 0 0 0,0 0 0 0 0,1 0 0 0 0,-1-1 0 0 0,0 1 0 0 0,1 0 0 0 0,-1 0 0 0 0,0 0 0 0 0,0 0 0 0 0,1 1 0 0 0,-1-1 0 0 0,0 0 0 0 0,1 0 0 0 0,-1 0 0 0 0,0 0 0 0 0,0 0 0 0 0,1 0 0 0 0,-1 0 0 0 0,0 0 0 0 0,0 1 0 0 0,1-1 0 0 0,0 1 0 0 0,-1 0 0 0 0,1 0 0 0 0,-1 1 0 0 0,0-1 0 0 0,0 0 0 0 0,1 0 0 0 0,-1 0 0 0 0,0 0 0 0 0,0 1 0 0 0,0-1 0 0 0,0 0 0 0 0,0 0 0 0 0,0 0 0 0 0,0 1 0 0 0,-1-1 0 0 0,1 0 0 0 0,-1 2 0 0 0,-10 24 0 0 0,7-17 0 0 0,-5 11 0 0 0,-2 0 0 0 0,0-1 0 0 0,-2 0 0 0 0,0 0 0 0 0,-26 28 0 0 0,116-115 0 0 0,28-33 0 0 0,-89 85 0 0 0,25-18 0 0 0,-33 28 0 0 0,-1 0 0 0 0,1 0 0 0 0,0 1 0 0 0,0 0 0 0 0,1 1 0 0 0,10-4 0 0 0,-18 7 0 0 0,-1 0 0 0 0,1 0 0 0 0,-1-1 0 0 0,1 1 0 0 0,-1 0 0 0 0,1 0 0 0 0,0 0 0 0 0,-1 0 0 0 0,1 0 0 0 0,0 0 0 0 0,-1 1 0 0 0,1-1 0 0 0,-1 0 0 0 0,1 0 0 0 0,-1 0 0 0 0,1 0 0 0 0,0 1 0 0 0,-1-1 0 0 0,1 0 0 0 0,-1 1 0 0 0,1-1 0 0 0,-1 0 0 0 0,1 1 0 0 0,-1-1 0 0 0,1 1 0 0 0,0 0 0 0 0,0 0 0 0 0,-1 1 0 0 0,1-1 0 0 0,0 0 0 0 0,-1 0 0 0 0,1 1 0 0 0,-1-1 0 0 0,0 1 0 0 0,1-1 0 0 0,-1 2 0 0 0,1 4 0 0 0,-1 0 0 0 0,0 0 0 0 0,-1 9 0 0 0,1-16 0 0 0,-4 24 0 0 0,-1 0 0 0 0,0-1 0 0 0,-16 37 0 0 0,4-11 0 0 0,0-1-64 0 0,16-47-273 0 0,0 6-769 0 0,1-5-6615 0 0,0-2-1067 0 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6:03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0 583 15663 0 0,'0'0'719'0'0,"0"0"-20"0"0,7-7-421 0 0,72-79 2645 0 0,64-79 4818 0 0,46-120-6101 0 0,-177 260-1640 0 0,-12 25 15 0 0,0 0 0 0 0,0-1 1 0 0,1 1-1 0 0,-1 0 0 0 0,0-1 0 0 0,0 1 0 0 0,0-1 0 0 0,0 1 1 0 0,1 0-1 0 0,-1-1 0 0 0,0 1 0 0 0,0-1 0 0 0,0 1 1 0 0,0 0-1 0 0,0-1 0 0 0,0 1 0 0 0,0-1 0 0 0,0 1 0 0 0,0-1 1 0 0,0 1-1 0 0,0 0 0 0 0,-1-1 0 0 0,1 1 0 0 0,0-1 1 0 0,0 1-1 0 0,0 0 0 0 0,0-1 0 0 0,-1 1 0 0 0,1 0 0 0 0,0-1 1 0 0,0 1-1 0 0,-1 0 0 0 0,1-1 0 0 0,0 1 0 0 0,-1 0 1 0 0,1 0-1 0 0,0-1 0 0 0,-1 1 0 0 0,-7 0 833 0 0,6 0-857 0 0,0 1-1 0 0,0 0 1 0 0,0 0 0 0 0,1-1-1 0 0,-1 1 1 0 0,0 0 0 0 0,0 1-1 0 0,1-1 1 0 0,-1 0 0 0 0,1 0-1 0 0,-3 3 1 0 0,-16 18-1033 0 0,17-19 977 0 0,-16 22 25 0 0,1 1 0 0 0,1 0-1 0 0,-20 44 1 0 0,0-1 36 0 0,7-18 4 0 0,-68 126 0 0 0,96-172 0 0 0,-1-1 0 0 0,1 1 0 0 0,0 0 0 0 0,0 1 0 0 0,1-1 0 0 0,0 0 0 0 0,0 0 0 0 0,0 1 0 0 0,0-1 0 0 0,1 1 0 0 0,0-1 0 0 0,0 0 0 0 0,0 1 0 0 0,1-1 0 0 0,1 7 0 0 0,2-4 0 0 0,-2-8 0 0 0,0 1 0 0 0,1 0 0 0 0,-1-1 0 0 0,0 1 0 0 0,0-1 0 0 0,0 1 0 0 0,1-1 0 0 0,-1 0 0 0 0,0 0 0 0 0,0 0 0 0 0,1 0 0 0 0,-1-1 0 0 0,4 0 0 0 0,30-9 0 0 0,4-5 0 0 0,-1-2 0 0 0,67-41 0 0 0,-90 47 0 0 0,0-1 0 0 0,25-24 0 0 0,4-3 0 0 0,-13 10 64 0 0,-30 28 273 0 0,-2 1 138 0 0,0 0 33 0 0,0 0-65 0 0,-6 12-278 0 0,-13 26-682 0 0,-12 27-793 0 0,30-60 1275 0 0,-1 0 0 0 0,1 1 1 0 0,0-1-1 0 0,0 11 0 0 0,1-11 36 0 0,-1 0 1 0 0,1 1 0 0 0,-1-1 0 0 0,-2 7 0 0 0,1-9-9 0 0,0 11-194 0 0,2-12-878 0 0,0-2-370 0 0,0 0-1539 0 0,0 0-5880 0 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6:03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19351 0 0,'0'0'886'0'0,"0"0"-21"0"0,0 0-480 0 0,0 0 33 0 0,0 0 77 0 0,1 1 16 0 0,32 17 719 0 0,-24-14-755 0 0,1 1 1 0 0,14 10-1 0 0,15 11-3395 0 0,-31-18-5272 0 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6:03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383 213 17503 0 0,'0'0'399'0'0,"2"0"60"0"0,4-2-177 0 0,1-1 1 0 0,-1 1-1 0 0,0-1 1 0 0,0 0-1 0 0,0-1 1 0 0,-1 0 0 0 0,1 0-1 0 0,-1 0 1 0 0,0 0-1 0 0,0-1 1 0 0,0 0-1 0 0,-1 0 1 0 0,0 0-1 0 0,0 0 1 0 0,5-8 0 0 0,-4 3 402 0 0,1 0 0 0 0,-1 0 0 0 0,-1 0 0 0 0,0 0 0 0 0,0-1 0 0 0,-1 0 0 0 0,-1 0 0 0 0,3-18 0 0 0,-5 19-241 0 0,0 10-440 0 0,0-1 0 0 0,0 1 0 0 0,0 0 1 0 0,0-1-1 0 0,0 1 0 0 0,0-1 0 0 0,0 1 0 0 0,0 0 0 0 0,0-1 0 0 0,0 1 0 0 0,0-1 1 0 0,0 1-1 0 0,0 0 0 0 0,0-1 0 0 0,0 1 0 0 0,0-1 0 0 0,-1 1 0 0 0,1 0 0 0 0,0-1 0 0 0,0 1 1 0 0,0 0-1 0 0,-1-1 0 0 0,1 1 0 0 0,0 0 0 0 0,-1 0 0 0 0,1-1 0 0 0,0 1 0 0 0,-1 0 1 0 0,1 0-1 0 0,0-1 0 0 0,-1 1 0 0 0,1 0 0 0 0,0 0 0 0 0,-1 0 0 0 0,1 0 0 0 0,0 0 1 0 0,-1-1-1 0 0,1 1 0 0 0,-1 0 0 0 0,1 0 0 0 0,-1 0 0 0 0,0 0-5 0 0,-3-1 108 0 0,1-1 0 0 0,-1 1 0 0 0,0 0 0 0 0,0 0 0 0 0,0 1 0 0 0,0-1 0 0 0,0 1 0 0 0,-1 0 0 0 0,1 0 0 0 0,0 0-1 0 0,0 0 1 0 0,0 1 0 0 0,0 0 0 0 0,0 0 0 0 0,0 0 0 0 0,0 0 0 0 0,0 0 0 0 0,-6 4 0 0 0,-10 6-104 0 0,0 0 1 0 0,1 2-1 0 0,1 0 0 0 0,0 1 1 0 0,-17 16-1 0 0,-74 87-7 0 0,107-114-76 0 0,-1 0 1 0 0,1 0-1 0 0,0 1 0 0 0,1-1 1 0 0,-1 0-1 0 0,0 1 1 0 0,1-1-1 0 0,0 1 0 0 0,0-1 1 0 0,-2 7-1 0 0,3-8-428 0 0,0-2 65 0 0,22 11 278 0 0,-17-10 165 0 0,0 0 0 0 0,0-1 0 0 0,0 0 0 0 0,0 0 0 0 0,0 0 0 0 0,0 0 0 0 0,0-1 0 0 0,0 1 0 0 0,6-3 0 0 0,9-3 0 0 0,17-8 0 0 0,-19 7 0 0 0,121-37 0 0 0,-139 44 0 0 0,1-1 0 0 0,-1 1 0 0 0,1 0 0 0 0,-1 0 0 0 0,1 0 0 0 0,-1 0 0 0 0,1 0 0 0 0,-1 0 0 0 0,1 0 0 0 0,-1 0 0 0 0,1 0 0 0 0,-1 0 0 0 0,1 0 0 0 0,-1 0 0 0 0,1 0 0 0 0,-1 0 0 0 0,1 0 0 0 0,-1 1 0 0 0,1-1 0 0 0,-1 0 0 0 0,0 0 0 0 0,1 0 0 0 0,-1 1 0 0 0,1-1 0 0 0,-1 0 0 0 0,1 1 0 0 0,0 5 0 0 0,-1-6 0 0 0,1 5 0 0 0,-1 0 0 0 0,0 0 0 0 0,0-1 0 0 0,0 1 0 0 0,-1 0 0 0 0,0-1 0 0 0,1 1 0 0 0,-2 0 0 0 0,-2 8 0 0 0,-2 2 0 0 0,-12 22 0 0 0,-32 55 0 0 0,-80 108 0 0 0,126-194 0 0 0,-61 77 0 0 0,52-67 0 0 0,-1-1 0 0 0,-32 27 0 0 0,43-40 100 0 0,-1 1-1 0 0,1-1 1 0 0,0 0-1 0 0,-1 0 1 0 0,1 0 0 0 0,-1 0-1 0 0,0-1 1 0 0,0 1-1 0 0,-5 0 1 0 0,7-2-55 0 0,0 1 1 0 0,0-1-1 0 0,1 0 0 0 0,-1-1 0 0 0,0 1 1 0 0,0 0-1 0 0,0-1 0 0 0,0 1 0 0 0,0-1 1 0 0,1 1-1 0 0,-1-1 0 0 0,0 0 1 0 0,0 0-1 0 0,1 1 0 0 0,-1-1 0 0 0,1-1 1 0 0,-1 1-1 0 0,1 0 0 0 0,-1 0 0 0 0,1 0 1 0 0,-3-4-1 0 0,1 3-45 0 0,0-1 0 0 0,0-1 0 0 0,1 1 0 0 0,-1 0 0 0 0,1-1 0 0 0,-1 1 0 0 0,1-1 0 0 0,0 0 0 0 0,1 1 0 0 0,-1-1 0 0 0,0 0 0 0 0,1 0 0 0 0,0-1 0 0 0,0 1 0 0 0,0 0 0 0 0,1 0 0 0 0,0 0 0 0 0,-1 0 0 0 0,2-5 0 0 0,-1 0 0 0 0,2 1 0 0 0,-1 0 0 0 0,1 0 0 0 0,1 0 0 0 0,-1 0 0 0 0,1 1 0 0 0,1-1 0 0 0,-1 1 0 0 0,10-14 0 0 0,3-2 0 0 0,32-32 0 0 0,-29 33 0 0 0,20-20-914 0 0,2 2 0 0 0,50-38 0 0 0,101-58-2593 0 0,-158 115 1972 0 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6:04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428 206 21191 0 0,'0'0'480'0'0,"1"-2"67"0"0,9-8-28 0 0,0 0-1 0 0,-2-1 1 0 0,1 0 0 0 0,-1-1 0 0 0,-1 0 0 0 0,0 0 0 0 0,8-19-1 0 0,-13 25-103 0 0,1 0-1 0 0,-2 1 0 0 0,1-1 1 0 0,-1 0-1 0 0,1-7 0 0 0,-1 11-312 0 0,-1 0 0 0 0,0 1 0 0 0,0-1-1 0 0,-1 0 1 0 0,1 0 0 0 0,0 1 0 0 0,0-1 0 0 0,-1 0 0 0 0,1 0 0 0 0,-1 1 0 0 0,0-1-1 0 0,1 0 1 0 0,-1 1 0 0 0,0-1 0 0 0,0 1 0 0 0,0-1 0 0 0,0 1 0 0 0,0 0-1 0 0,0-1 1 0 0,-1 1 0 0 0,-2-2 0 0 0,2 1-81 0 0,1 0-1 0 0,-1 1 1 0 0,0 0-1 0 0,0-1 1 0 0,0 1-1 0 0,0 0 1 0 0,-1 0-1 0 0,1 0 1 0 0,0 0-1 0 0,0 1 1 0 0,-1-1-1 0 0,1 1 1 0 0,0-1-1 0 0,-1 1 1 0 0,1 0 0 0 0,0 0-1 0 0,-1 0 1 0 0,1 0-1 0 0,-1 0 1 0 0,1 0-1 0 0,0 1 1 0 0,-1-1-1 0 0,1 1 1 0 0,0 0-1 0 0,0 0 1 0 0,-1 0-1 0 0,1 0 1 0 0,0 0-1 0 0,-3 2 1 0 0,-13 6-21 0 0,0 1 0 0 0,0 1 0 0 0,1 0 0 0 0,0 1 0 0 0,1 1 0 0 0,-18 19 0 0 0,19-15 0 0 0,8-11 0 0 0,1 0 0 0 0,0 1 0 0 0,0 0 0 0 0,0 0 0 0 0,1 1 0 0 0,0 0 0 0 0,1-1 0 0 0,-5 12 0 0 0,8-17 0 0 0,0-1 0 0 0,1 1 0 0 0,-1 0 0 0 0,1 0 0 0 0,0 0 0 0 0,-1 0 0 0 0,1 0 0 0 0,0-1 0 0 0,0 1 0 0 0,0 0 0 0 0,0 0 0 0 0,1 0 0 0 0,-1 0 0 0 0,0 0 0 0 0,1-1 0 0 0,0 1 0 0 0,-1 0 0 0 0,1 0 0 0 0,0-1 0 0 0,0 1 0 0 0,0 0 0 0 0,0-1 0 0 0,0 1 0 0 0,0-1 0 0 0,3 3 0 0 0,-2-2 0 0 0,1 0 0 0 0,0 0 0 0 0,0 0 0 0 0,0 0 0 0 0,1-1 0 0 0,-1 0 0 0 0,0 0 0 0 0,1 0 0 0 0,-1 0 0 0 0,0 0 0 0 0,1 0 0 0 0,6-1 0 0 0,2 0 0 0 0,0-1 0 0 0,0-1 0 0 0,0 0 0 0 0,-1-1 0 0 0,1 0 0 0 0,0-1 0 0 0,15-7 0 0 0,-1 1 0 0 0,-22 8 0 0 0,-4 1 0 0 0,1 1 0 0 0,0-1 0 0 0,0 0 0 0 0,0 1 0 0 0,0-1 0 0 0,0 1 0 0 0,0-1 0 0 0,0 1 0 0 0,0 0 0 0 0,0-1 0 0 0,0 1 0 0 0,0 0 0 0 0,0 0 0 0 0,0 0 0 0 0,0 0 0 0 0,1 0 0 0 0,6 2 0 0 0,-7-1 0 0 0,-1 0 0 0 0,1 1 0 0 0,0-1 0 0 0,-1 0 0 0 0,1 1 0 0 0,-1-1 0 0 0,1 1 0 0 0,-1-1 0 0 0,0 1 0 0 0,0-1 0 0 0,0 1 0 0 0,1-1 0 0 0,-1 1 0 0 0,-1-1 0 0 0,1 3 0 0 0,-5 27 0 0 0,4-24 0 0 0,-6 23 0 0 0,-1 1 0 0 0,-2-1 0 0 0,-19 43 0 0 0,-53 80 0 0 0,11-36 0 0 0,55-91 0 0 0,-2 0 0 0 0,-25 30 0 0 0,41-53 0 0 0,0 0 0 0 0,-1-1 0 0 0,1 1 0 0 0,-1-1 0 0 0,1 0 0 0 0,-1 0 0 0 0,0 1 0 0 0,0-2 0 0 0,0 1 0 0 0,0 0 0 0 0,0-1 0 0 0,0 1 0 0 0,-1-1 0 0 0,1 0 0 0 0,0 0 0 0 0,-1 0 0 0 0,1 0 0 0 0,-1-1 0 0 0,1 0 0 0 0,-1 1 0 0 0,1-1 0 0 0,-1 0 0 0 0,1-1 0 0 0,-7 0 0 0 0,9 1 0 0 0,0-1 0 0 0,0 1 0 0 0,0 0 0 0 0,0 0 0 0 0,0-1 0 0 0,0 1 0 0 0,0-1 0 0 0,0 1 0 0 0,0-1 0 0 0,1 1 0 0 0,-1-1 0 0 0,0 1 0 0 0,0-1 0 0 0,0 0 0 0 0,1 1 0 0 0,-1-1 0 0 0,0 0 0 0 0,1 0 0 0 0,-1-1 0 0 0,-2-1 0 0 0,-2-1 0 0 0,0-1 0 0 0,0 1 0 0 0,0-1 0 0 0,1 0 0 0 0,0 0 0 0 0,0 0 0 0 0,0-1 0 0 0,1 1 0 0 0,-1-1 0 0 0,-3-12 0 0 0,5 13 0 0 0,1 0 0 0 0,-1-1 0 0 0,1 1 0 0 0,1 0 0 0 0,-1-1 0 0 0,1 1 0 0 0,0-1 0 0 0,0 1 0 0 0,1-1 0 0 0,-1 1 0 0 0,1 0 0 0 0,1-1 0 0 0,2-8 0 0 0,0 2 2 0 0,1 1 0 0 0,1-1 0 0 0,0 1 0 0 0,0 0 0 0 0,1 0 0 0 0,1 1 0 0 0,10-12 0 0 0,-4 7-22 0 0,1 1 0 0 0,1 0 0 0 0,30-19 0 0 0,0 0-437 0 0,-5 4-2106 0 0,-13 11-4151 0 0,3 1-2720 0 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6:05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284 231 13823 0 0,'0'-16'1056'0'0,"0"7"-260"0"0,1 0 0 0 0,1 0 0 0 0,0 0 0 0 0,0 1 0 0 0,0-1 0 0 0,1 0 0 0 0,8-15 0 0 0,6-4 2908 0 0,-16 27-3260 0 0,-4 13-232 0 0,-1 23 1 0 0,1-1 465 0 0,-14 55-120 0 0,-39 119 1 0 0,33-141-559 0 0,-53 104 0 0 0,66-151 0 0 0,0-1 0 0 0,-2 0 0 0 0,0-1 0 0 0,-1 0 0 0 0,-23 25 0 0 0,33-39 0 0 0,-8 8 0 0 0,4-11 0 0 0,6-2 0 0 0,-1 0 0 0 0,1 0 0 0 0,0-1 0 0 0,-1 1 0 0 0,1 0 0 0 0,0-1 0 0 0,0 1 0 0 0,0-1 0 0 0,0 1 0 0 0,0-1 0 0 0,0 1 0 0 0,0-1 0 0 0,0 0 0 0 0,0-2 0 0 0,-8-27 0 0 0,8 17 0 0 0,0-1 0 0 0,0 0 0 0 0,1 0 0 0 0,5-25 0 0 0,0 11 0 0 0,14-40 0 0 0,5-2 410 0 0,3 1-1 0 0,3 1 1 0 0,3 1-1 0 0,59-88 1 0 0,-79 137-410 0 0,0 0 0 0 0,2 1 0 0 0,1 0 0 0 0,0 2 0 0 0,1 0 0 0 0,0 0 0 0 0,2 2 0 0 0,35-22 0 0 0,-51 34 0 0 0,1 0 0 0 0,-1 1 0 0 0,1 0 0 0 0,-1-1 0 0 0,1 1 0 0 0,0 0 0 0 0,-1 1 0 0 0,1-1 0 0 0,0 1 0 0 0,0 0 0 0 0,0 0 0 0 0,-1 0 0 0 0,8 1 0 0 0,-8 0 0 0 0,0-1 0 0 0,0 1 0 0 0,0 0 0 0 0,-1 1 0 0 0,1-1 0 0 0,0 0 0 0 0,-1 1 0 0 0,1 0 0 0 0,-1-1 0 0 0,0 1 0 0 0,1 0 0 0 0,-1 0 0 0 0,0 0 0 0 0,0 1 0 0 0,0-1 0 0 0,-1 0 0 0 0,4 5 0 0 0,-1 1 0 0 0,0 0 0 0 0,-1 1 0 0 0,0-1 0 0 0,0 1 0 0 0,-1 0 0 0 0,0 0 0 0 0,-1-1 0 0 0,0 1 0 0 0,0 0 0 0 0,-1 0 0 0 0,0 0 0 0 0,0 1 0 0 0,-4 16 0 0 0,2-18 0 0 0,1 0 0 0 0,-2 0 0 0 0,1 0 0 0 0,-1 0 0 0 0,0 0 0 0 0,-1-1 0 0 0,0 1 0 0 0,0-1 0 0 0,-1 0 0 0 0,1 0 0 0 0,-1-1 0 0 0,-1 1 0 0 0,0-1 0 0 0,0 0 0 0 0,-7 6 0 0 0,2-5 3 0 0,0 1 0 0 0,0-1 1 0 0,-1-1-1 0 0,-23 10 0 0 0,31-15-7 0 0,0 1 0 0 0,-1-1 0 0 0,1 0 0 0 0,0-1 0 0 0,0 1 0 0 0,-1-1 0 0 0,1 0 0 0 0,0 0 0 0 0,-1 0 0 0 0,1 0 0 0 0,0-1 0 0 0,0 0 0 0 0,-1 1 0 0 0,1-2 0 0 0,0 1 0 0 0,0 0 0 0 0,0-1 0 0 0,0 0 0 0 0,-4-2 0 0 0,7 3-89 0 0,-1-1-1 0 0,0 1 1 0 0,1 0-1 0 0,-1 0 0 0 0,0-1 1 0 0,1 1-1 0 0,0-1 1 0 0,-1 1-1 0 0,1-1 1 0 0,0 0-1 0 0,0 0 1 0 0,0 1-1 0 0,0-1 1 0 0,0 0-1 0 0,0 0 1 0 0,0 0-1 0 0,1 0 1 0 0,-1-2-1 0 0,1 1-46 0 0,-1 0 0 0 0,1 0 0 0 0,1 0 0 0 0,-1 0 0 0 0,0 0 0 0 0,1 0 0 0 0,-1 0 0 0 0,1 0 0 0 0,0 0 0 0 0,0 0 0 0 0,2-3 0 0 0,1-2-633 0 0,1 0 0 0 0,-1 0 0 0 0,2 1 0 0 0,-1 0 0 0 0,1 0 0 0 0,0 0 0 0 0,9-6 0 0 0,3-1-1274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1:18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0 160 15663 0 0,'0'0'356'0'0,"0"0"50"0"0,0 0 20 0 0,0 0-42 0 0,7-6-236 0 0,0-3 1011 0 0,-1-1 0 0 0,0 1 0 0 0,9-21 0 0 0,5-6 1261 0 0,-9 15-1457 0 0,-9 17-686 0 0,0-1-1 0 0,0 1 1 0 0,1-1 0 0 0,0 1-1 0 0,0 0 1 0 0,0 0-1 0 0,4-4 1 0 0,-7 8-277 0 0,0 0 0 0 0,0 0 0 0 0,0 0 0 0 0,0 0 0 0 0,0 0 0 0 0,0 0 0 0 0,0 0 0 0 0,0 0 0 0 0,1 0 0 0 0,-1 0 0 0 0,0 0 0 0 0,0 0 0 0 0,0 0 0 0 0,0 0 0 0 0,0 0 0 0 0,0-1 0 0 0,0 1 0 0 0,0 0 0 0 0,0 0 0 0 0,0 0 0 0 0,0 0 0 0 0,0 0 0 0 0,0 0 0 0 0,0 0 0 0 0,0 0 0 0 0,0 0 0 0 0,0 0 0 0 0,1 1 0 0 0,-1-1 0 0 0,0 0 0 0 0,0 0 0 0 0,0 0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0,-1 9 0 0 0,-3 9 0 0 0,4-17 0 0 0,-9 31-88 0 0,6-23 0 0 0,0-1 1 0 0,0 1-1 0 0,1 0 1 0 0,0 0-1 0 0,1 0 1 0 0,0 0-1 0 0,1 0 1 0 0,1 18-1 0 0,-1-25-420 0 0,0-2 65 0 0,1 1 294 0 0,0 0 196 0 0,0 0-1 0 0,0 0 1 0 0,0 0-1 0 0,1 0 1 0 0,-1 0-1 0 0,0 0 1 0 0,0 0-1 0 0,1 0 1 0 0,-1-1 0 0 0,1 1-1 0 0,-1 0 1 0 0,0-1-1 0 0,1 1 1 0 0,-1-1-1 0 0,1 0 1 0 0,-1 1-1 0 0,1-1 1 0 0,-1 0-1 0 0,1 0 1 0 0,-1 0 0 0 0,1 0-1 0 0,-1 0 1 0 0,1 0-1 0 0,-1-1 1 0 0,1 1-1 0 0,-1 0 1 0 0,1-1-1 0 0,-1 1 1 0 0,1-1-1 0 0,-1 0 1 0 0,1 1 0 0 0,1-2-1 0 0,4-2 161 0 0,-1 2-401 0 0,0 0 0 0 0,1-1 1 0 0,-1 0-1 0 0,0 0 1 0 0,-1 0-1 0 0,1-1 0 0 0,-1 0 1 0 0,9-7-1 0 0,38-29 178 0 0,15-39 1843 0 0,-63 75-1678 0 0,-3 12-133 0 0,-9 23-16 0 0,6-24 0 0 0,0 1 0 0 0,1 0 0 0 0,-1 0 0 0 0,1 10 0 0 0,-1-3 0 0 0,2-11 0 0 0,-1 0 0 0 0,1 0 0 0 0,0 0 0 0 0,0 0 0 0 0,0 0 0 0 0,1 0 0 0 0,-1 0 0 0 0,3 6 0 0 0,-3-8-29 0 0,1-1-1 0 0,0 0 0 0 0,0 1 1 0 0,0-1-1 0 0,0 0 1 0 0,0 1-1 0 0,0-1 0 0 0,0 0 1 0 0,0 0-1 0 0,1 0 1 0 0,-1 0-1 0 0,0 0 1 0 0,1 0-1 0 0,-1 0 0 0 0,1-1 1 0 0,-1 1-1 0 0,1 0 1 0 0,-1-1-1 0 0,1 1 1 0 0,-1-1-1 0 0,1 0 0 0 0,0 1 1 0 0,-1-1-1 0 0,1 0 1 0 0,2 0-1 0 0,3 0-192 0 0,0 1 0 0 0,0-1 1 0 0,-1-1-1 0 0,1 1 0 0 0,7-3 0 0 0,-12 3-241 0 0,1-1 0 0 0,-1 0 0 0 0,1 0 0 0 0,-1 0 0 0 0,0 0-1 0 0,1 0 1 0 0,-1-1 0 0 0,0 1 0 0 0,0-1 0 0 0,0 1 0 0 0,3-4 0 0 0,3-3-1584 0 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6:06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278 103 19351 0 0,'0'0'439'0'0,"0"0"62"0"0,0 0 33 0 0,0 0-65 0 0,0-1-309 0 0,1-18 1129 0 0,-1 11-365 0 0,0-1-1 0 0,0 1 0 0 0,-3-14 0 0 0,3 20-785 0 0,-1 0-1 0 0,1 0 1 0 0,-1 0-1 0 0,0 0 0 0 0,0 0 1 0 0,0 0-1 0 0,0 0 1 0 0,0 0-1 0 0,0 1 0 0 0,0-1 1 0 0,-1 0-1 0 0,1 1 1 0 0,0-1-1 0 0,-1 1 0 0 0,0-1 1 0 0,1 1-1 0 0,-1 0 1 0 0,-2-2-1 0 0,3 3-119 0 0,0 0 1 0 0,0-1-1 0 0,0 1 1 0 0,0 0-1 0 0,-1 0 1 0 0,1-1-1 0 0,0 1 0 0 0,0 0 1 0 0,0 0-1 0 0,0 0 1 0 0,0 0-1 0 0,-1 0 0 0 0,1 1 1 0 0,0-1-1 0 0,0 0 1 0 0,0 1-1 0 0,0-1 0 0 0,-1 1 1 0 0,-22 12 203 0 0,12-6-178 0 0,-10 4-44 0 0,1 2 0 0 0,0 0 0 0 0,-23 19 0 0 0,35-25 0 0 0,1 1 0 0 0,-1 0 0 0 0,1 1 0 0 0,1 0 0 0 0,-1 0 0 0 0,2 0 0 0 0,-1 1 0 0 0,-9 21 0 0 0,15-29 0 0 0,0 1 0 0 0,0-1 0 0 0,0 1 0 0 0,0-1 0 0 0,0 1 0 0 0,1-1 0 0 0,-1 1 0 0 0,1 0 0 0 0,0-1 0 0 0,0 1 0 0 0,0 0 0 0 0,0 4 0 0 0,6 6 0 0 0,-2-11 0 0 0,-2-1 0 0 0,1 0 0 0 0,0 0 0 0 0,-1 0 0 0 0,1 0 0 0 0,0 0 0 0 0,0 0 0 0 0,0-1 0 0 0,1 0 0 0 0,-1 1 0 0 0,0-1 0 0 0,0 0 0 0 0,0 0 0 0 0,0-1 0 0 0,4 0 0 0 0,5-1 0 0 0,0-2 0 0 0,12-4 0 0 0,-2 1 0 0 0,-10 3 0 0 0,0 0 0 0 0,0-1 0 0 0,-1 0 0 0 0,1-1 0 0 0,-1-1 0 0 0,-1 0 0 0 0,19-14 0 0 0,-14 6 0 0 0,0 0 0 0 0,0-1 0 0 0,21-31 0 0 0,-47 77 0 0 0,8-22 0 0 0,0 1 0 0 0,0 0 0 0 0,-1-1 0 0 0,-7 12 0 0 0,-5 2-829 0 0,15-21-125 0 0,1-1-56 0 0,-5 2-1482 0 0,3-2-3336 0 0,2 0 3269 0 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6:06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33 19351 0 0,'-6'2'227'0'0,"0"0"0"0"0,0 0 0 0 0,0 0 0 0 0,1 1 0 0 0,-1 0 0 0 0,1 0 0 0 0,-1 1 0 0 0,1 0 0 0 0,0 0 0 0 0,-6 7 0 0 0,9-10-175 0 0,1 1 0 0 0,0 0 0 0 0,-1 0 0 0 0,1 0 1 0 0,0 0-1 0 0,0 0 0 0 0,0 0 0 0 0,0 0 1 0 0,1 0-1 0 0,-1 0 0 0 0,0 0 0 0 0,1 1 1 0 0,0-1-1 0 0,-1 0 0 0 0,1 0 0 0 0,0 1 1 0 0,0-1-1 0 0,0 0 0 0 0,1 1 0 0 0,-1-1 1 0 0,0 0-1 0 0,1 0 0 0 0,0 0 0 0 0,-1 1 0 0 0,1-1 1 0 0,0 0-1 0 0,0 0 0 0 0,0 0 0 0 0,0 0 1 0 0,1 0-1 0 0,2 2 0 0 0,-3-1 19 0 0,1-1-1 0 0,0 0 0 0 0,0 0 1 0 0,0 0-1 0 0,0 0 1 0 0,0 0-1 0 0,1-1 1 0 0,-1 1-1 0 0,0-1 1 0 0,1 1-1 0 0,0-1 1 0 0,-1 0-1 0 0,1 0 0 0 0,-1 0 1 0 0,5 1-1 0 0,-2-1 4 0 0,-1-1 0 0 0,0 0-1 0 0,0 0 1 0 0,1 0-1 0 0,-1 0 1 0 0,0-1-1 0 0,0 1 1 0 0,1-1 0 0 0,6-2-1 0 0,-5 1 75 0 0,-1-1 0 0 0,1 1 0 0 0,0-1-1 0 0,-1 0 1 0 0,1 0 0 0 0,-1-1 0 0 0,0 0 0 0 0,0 0-1 0 0,0 0 1 0 0,-1 0 0 0 0,0-1 0 0 0,0 1 0 0 0,0-1-1 0 0,4-6 1 0 0,-7 8-78 0 0,0 0-1 0 0,0-1 1 0 0,0 1-1 0 0,-1 0 1 0 0,1 0 0 0 0,-1 0-1 0 0,0 0 1 0 0,0-1-1 0 0,0 1 1 0 0,0 0 0 0 0,-1 0-1 0 0,1 0 1 0 0,-1 0-1 0 0,-2-6 1 0 0,2 5-2 0 0,0 1 0 0 0,0 0 0 0 0,0 0 0 0 0,-1 0 0 0 0,1 0 0 0 0,-1 0 0 0 0,0 0 0 0 0,0 0 0 0 0,0 1 0 0 0,0-1 0 0 0,0 1 0 0 0,0-1 0 0 0,-1 1 0 0 0,-2-2 0 0 0,3 3-145 0 0,0 0 0 0 0,0 0 1 0 0,-1 0-1 0 0,1 0 0 0 0,0 1 0 0 0,0-1 0 0 0,-1 1 0 0 0,1-1 1 0 0,0 1-1 0 0,0 0 0 0 0,-1 0 0 0 0,1 0 0 0 0,0 0 0 0 0,-1 1 1 0 0,1-1-1 0 0,0 1 0 0 0,-4 0 0 0 0,-1 2-511 0 0,-1 1 1 0 0,1-1-1 0 0,-12 9 0 0 0,9-6 119 0 0,-5 4-1064 0 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6:07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11 608 21191 0 0,'4'-14'293'0'0,"1"1"0"0"0,1 1 1 0 0,0-1-1 0 0,0 1 0 0 0,1 0 0 0 0,1 0 0 0 0,10-12 0 0 0,16-26-310 0 0,94-133 2787 0 0,-48 73-1468 0 0,-61 82-1105 0 0,-1 5 428 0 0,-2-2 0 0 0,26-51 0 0 0,-78 120-625 0 0,-32 67 720 0 0,-56 125 0 0 0,107-197-357 0 0,-100 196-2110 0 0,73-154 3131 0 0,42-78-941 0 0,14-24-388 0 0,-1 1 0 0 0,14-40 0 0 0,1-5-266 0 0,11-31-454 0 0,-37 91 466 0 0,-1 4-18 0 0,0 6-483 0 0,1 4 700 0 0,1-7 0 0 0,0 1 0 0 0,0-1 0 0 0,1 0 0 0 0,-1 0 0 0 0,1 0 0 0 0,-1 0 0 0 0,1 0 0 0 0,0 0 0 0 0,-1 0 0 0 0,1 0 0 0 0,0-1 0 0 0,0 1 0 0 0,0-1 0 0 0,1 1 0 0 0,1 0 0 0 0,0 0 0 0 0,1-1 0 0 0,-1 1 0 0 0,0-1 0 0 0,0 0 0 0 0,1 0 0 0 0,-1-1 0 0 0,1 1 0 0 0,4-1 0 0 0,7-1 0 0 0,-1-1 0 0 0,1 0 0 0 0,26-8 0 0 0,-40 10 0 0 0,24-7 0 0 0,25-6 0 0 0,0-1 0 0 0,59-27 0 0 0,-107 39 3 0 0,11-2 58 0 0,-12 4 276 0 0,-2 0 138 0 0,0 0 33 0 0,0 0-65 0 0,-1 2-294 0 0,-4 6-215 0 0,-1 1 1 0 0,-12 14-1 0 0,-4 4-597 0 0,-10 18 670 0 0,18-27 167 0 0,1 1 0 0 0,1 0-1 0 0,0 1 1 0 0,-15 36 0 0 0,26-53-174 0 0,0 0 0 0 0,0 1 0 0 0,0-1 0 0 0,0 0 0 0 0,1 6 0 0 0,1 0 0 0 0,5-1 0 0 0,-4-6 0 0 0,0-1 0 0 0,0 1 0 0 0,1-1 0 0 0,-1 0 0 0 0,1 0 0 0 0,-1 0 0 0 0,1-1 0 0 0,-1 1 0 0 0,1-1 0 0 0,0 1 0 0 0,-1-1 0 0 0,1 0 0 0 0,-1 0 0 0 0,1 0 0 0 0,0 0 0 0 0,-1 0 0 0 0,1-1 0 0 0,0 1 0 0 0,-1-1 0 0 0,1 0 0 0 0,4-1 0 0 0,2-1 0 0 0,-1-1 0 0 0,1 0 0 0 0,-1-1 0 0 0,15-9 0 0 0,-17 10 0 0 0,0 0 0 0 0,-1 0 0 0 0,0-1 0 0 0,1 0 0 0 0,-2 0 0 0 0,1-1 0 0 0,0 1 0 0 0,-1-1 0 0 0,0 0 0 0 0,-1 0 0 0 0,6-11 0 0 0,2-11 0 0 0,-1-1 0 0 0,-1 1 0 0 0,-1-1 0 0 0,4-39 0 0 0,-11 59-113 0 0,0 0 0 0 0,-1 0 1 0 0,0 0-1 0 0,-2-18 0 0 0,1 24 76 0 0,0 1-1 0 0,1-1 1 0 0,-1 1 0 0 0,0 0 0 0 0,0-1-1 0 0,0 1 1 0 0,0 0 0 0 0,-1-1 0 0 0,1 1-1 0 0,-1 0 1 0 0,1 0 0 0 0,-1 0-1 0 0,0 0 1 0 0,0 1 0 0 0,0-1 0 0 0,0 0-1 0 0,0 1 1 0 0,0-1 0 0 0,0 1 0 0 0,0 0-1 0 0,-5-2 1 0 0,6 2 16 0 0,-1 1 0 0 0,1 0 0 0 0,0 0 0 0 0,0 0 0 0 0,-1 0 0 0 0,1 0 0 0 0,0 0 0 0 0,0 0 1 0 0,-1 0-1 0 0,1 1 0 0 0,0-1 0 0 0,0 0 0 0 0,0 1 0 0 0,-1-1 0 0 0,1 1 0 0 0,0-1 0 0 0,0 1 0 0 0,0 0 0 0 0,0 0 0 0 0,0-1 0 0 0,0 1 0 0 0,0 0 0 0 0,0 0 0 0 0,1 0 0 0 0,-1 0 0 0 0,0 0 0 0 0,-1 2 1 0 0,-6 5-2 0 0,8-8 22 0 0,-1 1 0 0 0,0-1 0 0 0,0 1 0 0 0,0 0 0 0 0,1-1 0 0 0,-1 1 0 0 0,0 0 0 0 0,1 0 0 0 0,-1-1 0 0 0,1 1 0 0 0,-1 0 0 0 0,1 0 0 0 0,-1 0 0 0 0,1 0 0 0 0,-1 0 0 0 0,1 0 0 0 0,0 0 0 0 0,0 0 0 0 0,-1 0 0 0 0,1 0 0 0 0,0 0 0 0 0,0 1 0 0 0,0 3 0 0 0,-1-4 0 0 0,1 1 0 0 0,0-1 0 0 0,-1 1 0 0 0,1-1 0 0 0,0 1 0 0 0,0-1 0 0 0,0 1 0 0 0,0-1 0 0 0,0 1 0 0 0,0-1 0 0 0,0 1 0 0 0,1-1 0 0 0,-1 1 0 0 0,0-1 0 0 0,1 0 0 0 0,0 1 0 0 0,-1-1 0 0 0,1 0 0 0 0,0 1 0 0 0,-1-1 0 0 0,3 2 0 0 0,-1 1 0 0 0,0-2 0 0 0,0 1 0 0 0,0-1 0 0 0,0 0 0 0 0,0 0 0 0 0,1 0 0 0 0,-1 0 0 0 0,1 0 0 0 0,-1 0 0 0 0,1-1 0 0 0,0 1 0 0 0,-1-1 0 0 0,1 0 0 0 0,0 0 0 0 0,0 0 0 0 0,0 0 0 0 0,0 0 0 0 0,0-1 0 0 0,5 1 0 0 0,2 0 0 0 0,-1-1 0 0 0,1 0 0 0 0,-1-1 0 0 0,16-3 0 0 0,11-2 0 0 0,-8 2 0 0 0,52-17 0 0 0,-65 17 0 0 0,28-5 0 0 0,-1 1 0 0 0,-38 7 0 0 0,0 0 0 0 0,0 0 0 0 0,0 0 0 0 0,0 1 0 0 0,0 0 0 0 0,0-1 0 0 0,7 2 0 0 0,-10-1 0 0 0,0 0 0 0 0,0 0 0 0 0,0 1 0 0 0,0-1 0 0 0,0 0 0 0 0,0 0 0 0 0,0 1 0 0 0,-1-1 0 0 0,1 1 0 0 0,0-1 0 0 0,0 1 0 0 0,0-1 0 0 0,0 1 0 0 0,1 5 0 0 0,-2-5 0 0 0,1 4 0 0 0,0 0 0 0 0,0-1 0 0 0,0 1 0 0 0,-1 0 0 0 0,0 0 0 0 0,1 0 0 0 0,-2 0 0 0 0,0 8 0 0 0,-12 42 0 0 0,10-42 0 0 0,-10 30 80 0 0,-28 66 0 0 0,-28 36 1076 0 0,33-72-915 0 0,-1-1-298 0 0,-2-2-1 0 0,-70 91 0 0 0,72-119-719 0 0,36-40 403 0 0,1-2 576 0 0,0 0 248 0 0,-13-9 657 0 0,11 5-1107 0 0,0 0 0 0 0,0 0 0 0 0,0 0 0 0 0,1 0 0 0 0,-1 0 0 0 0,1 0 0 0 0,0-1 0 0 0,0 1 0 0 0,1 0 0 0 0,-1-1 0 0 0,1 1 0 0 0,0 0 0 0 0,0-1 0 0 0,1-4 0 0 0,2-10 0 0 0,10-36 0 0 0,-7 33 0 0 0,6-20 0 0 0,2 1 0 0 0,1 0 0 0 0,2 1 0 0 0,2 1 0 0 0,2 1 0 0 0,45-64 0 0 0,-45 74 0 0 0,80-105 0 0 0,-82 111 0 0 0,1 1 0 0 0,2 1 0 0 0,38-30 0 0 0,-39 34 0 0 0,-4 4 0 0 0,36-21 0 0 0,-47 30 0 0 0,-1 0 0 0 0,1 1 0 0 0,1 0 0 0 0,-1 0 0 0 0,0 0 0 0 0,0 1 0 0 0,1 0 0 0 0,-1 0 0 0 0,1 1 0 0 0,11 0 0 0 0,-9 3 0 0 0,-7-1 0 0 0,0-1 0 0 0,-1 1 0 0 0,1 0 0 0 0,-1 0 0 0 0,0 0 0 0 0,1 1 0 0 0,-1-1 0 0 0,0 0 0 0 0,0 0 0 0 0,-1 1 0 0 0,1-1 0 0 0,0 0 0 0 0,0 5 0 0 0,0 0 0 0 0,0 0 0 0 0,0 1 0 0 0,-1 12 0 0 0,-2-10 2 0 0,1 0 0 0 0,-2 0 0 0 0,1 0 0 0 0,-1-1 0 0 0,-1 1 1 0 0,1-1-1 0 0,-2 1 0 0 0,1-1 0 0 0,-1 0 0 0 0,-1-1 0 0 0,0 1 0 0 0,0-1 0 0 0,0 0 0 0 0,-1-1 0 0 0,-9 8 0 0 0,1-2-25 0 0,-1 0-1 0 0,-1-1 0 0 0,0-1 0 0 0,0 0 0 0 0,-1-2 1 0 0,-31 13-1 0 0,43-20-421 0 0,-1 0 0 0 0,0 0 0 0 0,0 0 0 0 0,0-1 0 0 0,-8 1 0 0 0,12-2-48 0 0,0 0 0 0 0,0 0 0 0 0,0 0 0 0 0,-1 0 0 0 0,1-1 0 0 0,0 1 0 0 0,0-1 0 0 0,0 0 0 0 0,0 0 0 0 0,0 0 0 0 0,0 0 0 0 0,0 0 0 0 0,-4-4 0 0 0,-2-4-1554 0 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6:08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40 17503 0 0,'0'0'399'0'0,"0"2"60"0"0,9 140 1469 0 0,-8-108-1016 0 0,-3-1 1 0 0,0 0 0 0 0,-2 1 0 0 0,-2-1 0 0 0,-1-1-1 0 0,-1 1 1 0 0,-15 34 0 0 0,9-33-620 0 0,-2-1-1 0 0,-27 43 0 0 0,31-58-120 0 0,-1 0 0 0 0,-1-1-1 0 0,0 0 1 0 0,-1-2-1 0 0,-24 20 1 0 0,35-31-154 0 0,0-1 0 0 0,-1 0 1 0 0,0 0-1 0 0,1 0 1 0 0,-1-1-1 0 0,0 0 0 0 0,0 0 1 0 0,-10 3-1 0 0,14-5-18 0 0,1 0 0 0 0,-1 0 0 0 0,1 0 0 0 0,-1 1 0 0 0,1-1 0 0 0,-1 0 0 0 0,0 0 0 0 0,1 0 0 0 0,-1 0 0 0 0,1 0 0 0 0,-1 0 0 0 0,1 0 0 0 0,-1 0 0 0 0,0-1 0 0 0,1 1 0 0 0,-1 0 0 0 0,1 0 0 0 0,-1 0 0 0 0,1-1 0 0 0,-1 1 0 0 0,1 0 0 0 0,-1 0 0 0 0,1-1 0 0 0,-1 1 0 0 0,1 0 0 0 0,0-1 0 0 0,-1 1 0 0 0,1-1 0 0 0,-1 1 0 0 0,1-1 0 0 0,0 1 0 0 0,0 0 0 0 0,-1-1 0 0 0,1 1 0 0 0,0-1 0 0 0,0 0 0 0 0,-1 1 0 0 0,1-1 0 0 0,0 0 0 0 0,-1 0 0 0 0,0-2 0 0 0,0-1 0 0 0,0 1 0 0 0,0-1 0 0 0,0 1 0 0 0,1 0 0 0 0,-1-1 0 0 0,1 1 0 0 0,0-1 0 0 0,0 1 0 0 0,0-1 0 0 0,1 1 0 0 0,-1-1 0 0 0,1 1 0 0 0,0-1 0 0 0,1-3 0 0 0,3-7 0 0 0,0 0 0 0 0,10-16 0 0 0,-10 20 0 0 0,27-53 677 0 0,3 2 1 0 0,65-87-1 0 0,14 11-657 0 0,-83 104-22 0 0,68-56 0 0 0,-64 62 2 0 0,66-37 0 0 0,-97 62 0 0 0,0 0 0 0 0,1 0 0 0 0,-1 1 0 0 0,0-1 0 0 0,1 1 0 0 0,-1 0 0 0 0,1 0 0 0 0,0 1 0 0 0,-1 0 0 0 0,1-1 0 0 0,-1 1 0 0 0,1 1 0 0 0,0-1 0 0 0,-1 1 0 0 0,1 0 0 0 0,-1 0 0 0 0,7 2 0 0 0,-8-2 0 0 0,-1 0 0 0 0,1 1 0 0 0,-1-1 0 0 0,1 0 0 0 0,-1 1 0 0 0,0 0 0 0 0,0-1 0 0 0,0 1 0 0 0,0 0 0 0 0,0 0 0 0 0,0 0 0 0 0,0 0 0 0 0,-1 1 0 0 0,1-1 0 0 0,-1 0 0 0 0,1 1 0 0 0,-1-1 0 0 0,0 1 0 0 0,0-1 0 0 0,0 1 0 0 0,0 0 0 0 0,-1-1 0 0 0,1 1 0 0 0,-1 0 0 0 0,1 0 0 0 0,-1-1 0 0 0,0 1 0 0 0,0 0 0 0 0,-1 5 0 0 0,-1 4 0 0 0,-1 0 0 0 0,0 0 0 0 0,-1 0 0 0 0,0 0 0 0 0,0-1 0 0 0,-2 0 0 0 0,1 0 0 0 0,-1 0 0 0 0,-1 0 0 0 0,0-1 0 0 0,-13 15 0 0 0,4-8 0 0 0,-1 0 0 0 0,-1-1 0 0 0,0-1 0 0 0,-1 0 0 0 0,-24 12 0 0 0,25-17-50 0 0,0 0 0 0 0,-1-1 0 0 0,0-1-1 0 0,-1-1 1 0 0,0-1 0 0 0,0-1 0 0 0,-24 4 0 0 0,38-9-96 0 0,0 1 1 0 0,0-1-1 0 0,0 0 1 0 0,0 0-1 0 0,-1-1 1 0 0,-6-1-1 0 0,10 2-216 0 0,0-1-1 0 0,0 0 1 0 0,0 0 0 0 0,0-1-1 0 0,1 1 1 0 0,-5-2 0 0 0,6 2-284 0 0,0 0 1 0 0,-1 0 0 0 0,1-1-1 0 0,0 1 1 0 0,0 0-1 0 0,0 0 1 0 0,-1-1 0 0 0,1 1-1 0 0,1 0 1 0 0,-1-1-1 0 0,0 1 1 0 0,-1-3 0 0 0,-1-7-7705 0 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6:08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1 253 17503 0 0,'4'2'196'0'0,"1"1"48"0"0,-1-1 0 0 0,1-1 0 0 0,-1 1 0 0 0,1 0 0 0 0,0-1 0 0 0,9 1 0 0 0,-13-2-242 0 0,9 1 715 0 0,-1 0 0 0 0,0-1 0 0 0,1 0 1 0 0,-1-1-1 0 0,0 0 0 0 0,0 0 0 0 0,10-3 0 0 0,-1-2 215 0 0,-1 0 1 0 0,1-1 0 0 0,-1 0 0 0 0,21-14-1 0 0,-32 17-806 0 0,0-1 0 0 0,0 1-1 0 0,0-1 1 0 0,-1 0 0 0 0,0-1 0 0 0,0 1-1 0 0,-1-1 1 0 0,1 0 0 0 0,-1 0-1 0 0,0 0 1 0 0,-1-1 0 0 0,0 0 0 0 0,0 1-1 0 0,3-9 1 0 0,-2 2-116 0 0,0 0-7 0 0,0 0 0 0 0,3-16 1 0 0,-7 26-4 0 0,1 0-1 0 0,-1 0 1 0 0,0 0 0 0 0,0 0 0 0 0,0 1-1 0 0,0-1 1 0 0,0 0 0 0 0,-1 0 0 0 0,1 0-1 0 0,-1 0 1 0 0,0 0 0 0 0,0 0 0 0 0,0 1-1 0 0,0-1 1 0 0,-3-5 0 0 0,3 8 0 0 0,0-1 0 0 0,0 1 0 0 0,0-1 0 0 0,1 1 0 0 0,-1 0 0 0 0,0-1 0 0 0,0 1 0 0 0,0 0 0 0 0,0 0 0 0 0,0 0 0 0 0,0-1 0 0 0,0 1 0 0 0,1 0 0 0 0,-1 0 0 0 0,0 0 0 0 0,0 1 0 0 0,0-1 0 0 0,0 0 0 0 0,0 0 0 0 0,0 0 0 0 0,0 1 0 0 0,0-1 0 0 0,1 0 0 0 0,-1 1 0 0 0,0-1 0 0 0,0 1 0 0 0,0-1 0 0 0,1 1 0 0 0,-2 0 0 0 0,-24 19 0 0 0,16-10 0 0 0,0 0 0 0 0,1 1 0 0 0,1 0 0 0 0,-1 1 0 0 0,2 0 0 0 0,0 0 0 0 0,0 1 0 0 0,1 0 0 0 0,1 0 0 0 0,0 0 0 0 0,1 1 0 0 0,0 0 0 0 0,-3 27 0 0 0,7-28 0 0 0,2-1 0 0 0,0-10 0 0 0,-1 0 0 0 0,1 0 0 0 0,-1 0 0 0 0,1 0 0 0 0,0 0 0 0 0,-1 0 0 0 0,1 0 0 0 0,0-1 0 0 0,0 1 0 0 0,0-1 0 0 0,1 1 0 0 0,-1-1 0 0 0,0 0 0 0 0,1 0 0 0 0,-1 0 0 0 0,0 0 0 0 0,3 1 0 0 0,0-1 0 0 0,0 0 0 0 0,-1 0 0 0 0,1 0 0 0 0,0-1 0 0 0,0 0 0 0 0,0 1 0 0 0,-1-2 0 0 0,8 0 0 0 0,6-3 0 0 0,-1 0 0 0 0,0-1 0 0 0,0-1 0 0 0,0-1 0 0 0,25-14 0 0 0,71-54 0 0 0,-97 63 0 0 0,3-2 0 0 0,-10 7 0 0 0,0 0 0 0 0,1 1 0 0 0,-1 0 0 0 0,2 0 0 0 0,18-7 0 0 0,-29 13 0 0 0,0 0 0 0 0,0 0 0 0 0,0-1 0 0 0,1 1 0 0 0,-1 0 0 0 0,0 0 0 0 0,0 0 0 0 0,0 0 0 0 0,0 0 0 0 0,1 0 0 0 0,-1 0 0 0 0,0 0 0 0 0,0 0 0 0 0,0 0 0 0 0,0 0 0 0 0,1 0 0 0 0,-1 0 0 0 0,0 0 0 0 0,0 1 0 0 0,0-1 0 0 0,0 0 0 0 0,1 0 0 0 0,-1 0 0 0 0,0 0 0 0 0,0 0 0 0 0,0 0 0 0 0,0 0 0 0 0,0 0 0 0 0,0 1 0 0 0,1-1 0 0 0,-1 0 0 0 0,0 0 0 0 0,0 0 0 0 0,0 0 0 0 0,0 0 0 0 0,0 0 0 0 0,0 1 0 0 0,0-1 0 0 0,0 0 0 0 0,0 0 0 0 0,0 0 0 0 0,0 0 0 0 0,0 1 0 0 0,0-1 0 0 0,1 0 0 0 0,-1 0 0 0 0,0 0 0 0 0,-1 0 0 0 0,1 1 0 0 0,0-1 0 0 0,0 0 0 0 0,0 0 0 0 0,0 0 0 0 0,0 0 0 0 0,0 1 0 0 0,0-1 0 0 0,0 0 0 0 0,0 0 0 0 0,0 0 0 0 0,0 0 0 0 0,0 1 0 0 0,0-1 0 0 0,0 0 0 0 0,-1 0 0 0 0,1 0 0 0 0,0 0 0 0 0,0 0 0 0 0,-6 12 0 0 0,6-12 0 0 0,-71 108 0 0 0,49-72 0 0 0,22-36 0 0 0,0 0 0 0 0,-1 0 0 0 0,1 1 0 0 0,0-1 0 0 0,0 0 0 0 0,0 0 0 0 0,0 0 0 0 0,0 0 0 0 0,0 0 0 0 0,0 0 0 0 0,-1 1 0 0 0,1-1 0 0 0,0 0 0 0 0,0 0 0 0 0,0 0 0 0 0,0 0 0 0 0,0 0 0 0 0,0 1 0 0 0,0-1 0 0 0,0 0 0 0 0,0 0 0 0 0,0 0 0 0 0,0 0 0 0 0,0 1 0 0 0,0-1 0 0 0,0 0 0 0 0,0 0 0 0 0,0 0 0 0 0,0 0 0 0 0,0 1 0 0 0,0-1 0 0 0,0 0 0 0 0,0 0 0 0 0,0 0 0 0 0,0 0 0 0 0,1 0 0 0 0,-1 1 0 0 0,0-1 0 0 0,0 0 0 0 0,0 0 0 0 0,0 0 0 0 0,0 0 0 0 0,0 0 0 0 0,0 0 0 0 0,1 1 0 0 0,-1-1 0 0 0,0 0 0 0 0,0 0 0 0 0,0 0 0 0 0,0 0 0 0 0,0 0 0 0 0,1 0 0 0 0,-1 0 0 0 0,0 0 0 0 0,0 0 0 0 0,0 0 0 0 0,7-2 0 0 0,-7 2 0 0 0,19-8 0 0 0,0 0 0 0 0,-1-1 0 0 0,0-1 0 0 0,0-1 0 0 0,20-17 0 0 0,28-17 0 0 0,-59 41 0 0 0,2-2 0 0 0,0 0 0 0 0,1 1 0 0 0,0 0 0 0 0,0 1 0 0 0,1 0 0 0 0,12-3 0 0 0,-23 7 0 0 0,1 0 0 0 0,0 0 0 0 0,-1 0 0 0 0,1 0 0 0 0,0 0 0 0 0,0 0 0 0 0,-1 0 0 0 0,1 0 0 0 0,0 0 0 0 0,0 0 0 0 0,-1 0 0 0 0,1 0 0 0 0,0 0 0 0 0,-1 1 0 0 0,2 0 0 0 0,1 3 0 0 0,-3-3 0 0 0,2 2 0 0 0,-1 0 0 0 0,1 0 0 0 0,-1 1 0 0 0,0-1 0 0 0,0 0 0 0 0,0 1 0 0 0,-1-1 0 0 0,1 1 0 0 0,-1-1 0 0 0,1 6 0 0 0,-4 37 0 0 0,3-45 0 0 0,-1 13 0 0 0,1 0 0 0 0,0 1 0 0 0,3 14 0 0 0,-1-17 0 0 0,2-4 0 0 0,-3-6 0 0 0,1-1 0 0 0,-1 0 0 0 0,0 0 0 0 0,1 1 0 0 0,-1-1 0 0 0,1 0 0 0 0,-1 0 0 0 0,1-1 0 0 0,0 1 0 0 0,-1 0 0 0 0,1 0 0 0 0,0-1 0 0 0,0 1 0 0 0,0-1 0 0 0,2 1 0 0 0,-3-1 0 0 0,0 0 0 0 0,0 1 0 0 0,0-1 0 0 0,0 0 0 0 0,0 0 0 0 0,0 0 0 0 0,0 0 0 0 0,0 0 0 0 0,0 0 0 0 0,0 0 0 0 0,-1 0 0 0 0,1 0 0 0 0,0-1 0 0 0,0 1 0 0 0,0 0 0 0 0,0 0 0 0 0,0-1 0 0 0,0 1 0 0 0,-1-1 0 0 0,3 0 0 0 0,0-1 0 0 0,1 0-243 0 0,0 0 1 0 0,-1-1-1 0 0,1 1 1 0 0,0-1-1 0 0,-1 0 1 0 0,0 0-1 0 0,0 0 0 0 0,1 0 1 0 0,-2 0-1 0 0,6-8 1 0 0,-2 1-1541 0 0,-1 0 1 0 0,0 0-1 0 0,4-12 0 0 0,-4 9-7650 0 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6:09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0 164 26719 0 0,'5'-1'612'0'0,"4"-1"-225"0"0,0 0 1 0 0,-1-1-1 0 0,1-1 0 0 0,-1 1 1 0 0,15-10-1 0 0,0-2 6 0 0,34-29 1270 0 0,-56 43-1663 0 0,-1 0 0 0 0,1 0 0 0 0,0 0 0 0 0,-1 0 0 0 0,1 0 0 0 0,-1 0 0 0 0,1 0 0 0 0,-1 0 0 0 0,1 0 0 0 0,-1 0 0 0 0,0-1 0 0 0,0 1 0 0 0,1 0 0 0 0,-1 0 0 0 0,0 0 0 0 0,0 0 0 0 0,0-1 0 0 0,0 1 0 0 0,0 0 0 0 0,-1 0 0 0 0,1 0 0 0 0,0-1 0 0 0,-1 1 0 0 0,1 0 0 0 0,0 0 0 0 0,-1 0 0 0 0,1 0 0 0 0,-1 0 0 0 0,0 0 0 0 0,1 0 0 0 0,-1 0 0 0 0,0 0 0 0 0,0 0 0 0 0,1 0 0 0 0,-1 0 0 0 0,0 1 0 0 0,0-1 0 0 0,0 0 0 0 0,0 1 0 0 0,0-1 0 0 0,-2 0 0 0 0,-16-7 0 0 0,-30-11-1384 0 0,31 12 872 0 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6:37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77 385 11975 0 0,'0'0'267'0'0,"0"0"42"0"0,0 0 17 0 0,0 0-28 0 0,9-13-47 0 0,11-25 4070 0 0,107-136 1347 0 0,-113 152-4897 0 0,-1-1-1 0 0,0-1 1 0 0,17-46 0 0 0,-30 68-612 0 0,1-6 783 0 0,0 8-942 0 0,-1-1 1 0 0,0 1-1 0 0,0 0 1 0 0,0-1-1 0 0,0 1 1 0 0,0 0-1 0 0,-1-1 0 0 0,1 1 1 0 0,0 0-1 0 0,0-1 1 0 0,0 1-1 0 0,0 0 0 0 0,0-1 1 0 0,0 1-1 0 0,0 0 1 0 0,-1-1-1 0 0,1 1 0 0 0,0 0 1 0 0,0-1-1 0 0,-1 1 1 0 0,1 0-1 0 0,0 0 0 0 0,0-1 1 0 0,-1 1-1 0 0,1 0 1 0 0,0 0-1 0 0,0 0 0 0 0,-1-1 1 0 0,1 1-1 0 0,0 0 1 0 0,-1 0-1 0 0,1 0 0 0 0,0 0 1 0 0,-1 0-1 0 0,1 0 1 0 0,-1 0-1 0 0,1-1 1 0 0,0 1-1 0 0,-1 0 0 0 0,1 0 1 0 0,-1 1-2 0 0,1-2 1 0 0,-1 1 0 0 0,1 0 0 0 0,-1 0 0 0 0,1 0 0 0 0,-1 0 0 0 0,1-1 0 0 0,-1 1 0 0 0,1 0 0 0 0,-1 0 0 0 0,1 0 0 0 0,-1 0 0 0 0,1 0 0 0 0,-1 0 0 0 0,1 1 0 0 0,-1-1 0 0 0,1 0 0 0 0,-1 0 0 0 0,1 0 0 0 0,-1 0 0 0 0,1 1 0 0 0,0-1 0 0 0,-1 0 0 0 0,1 0 0 0 0,-1 1 0 0 0,1-1 0 0 0,0 0 0 0 0,-1 1 0 0 0,1-1 0 0 0,-1 1 0 0 0,0 0 0 0 0,-6 4 0 0 0,-1 1 0 0 0,1 0 0 0 0,1 0 0 0 0,-1 1 0 0 0,1 0 0 0 0,0 0 0 0 0,-7 12 0 0 0,-5 5 0 0 0,-17 32 0 0 0,26-42 0 0 0,0 0 0 0 0,-10 21 0 0 0,16-29 0 0 0,1 1 0 0 0,0-1 0 0 0,0 1 0 0 0,-1 9 0 0 0,-4 17 0 0 0,-23 45 0 0 0,14-38 0 0 0,2 0 0 0 0,-9 44 0 0 0,18-62 0 0 0,-1 26 0 0 0,6-41 0 0 0,0 1 0 0 0,0-1 0 0 0,0 0 0 0 0,1 0 0 0 0,0 0 0 0 0,1 0 0 0 0,3 13 0 0 0,-4-17 0 0 0,0-1 0 0 0,0-1 0 0 0,-1 0 0 0 0,1 1 0 0 0,0-1 0 0 0,-1 0 0 0 0,1 1 0 0 0,0-1 0 0 0,0 0 0 0 0,0 0 0 0 0,0 0 0 0 0,0 0 0 0 0,1 0 0 0 0,-1 0 0 0 0,0 0 0 0 0,2 1 0 0 0,1 1 0 0 0,-3-2 0 0 0,0 0 0 0 0,1 0 0 0 0,0 0 0 0 0,-1 0 0 0 0,1 0 0 0 0,-1 0 0 0 0,1-1 0 0 0,0 1 0 0 0,0-1 0 0 0,-1 1 0 0 0,4 0 0 0 0,16 2 0 0 0,-12-5 0 0 0,1-3 0 0 0,-1-1 0 0 0,0 0 0 0 0,0-1 0 0 0,-1 0 0 0 0,12-12 0 0 0,-14 14 0 0 0,-1-1 38 0 0,0 0-1 0 0,0 0 1 0 0,5-9-1 0 0,7-8 256 0 0,-7 8-64 0 0,0 0 0 0 0,-1-1 1 0 0,0 1-1 0 0,-1-2 0 0 0,-1 1 1 0 0,7-26-1 0 0,-13 38-229 0 0,0 1 0 0 0,-1-1 0 0 0,1 0 0 0 0,-1 0 0 0 0,0 1 0 0 0,0-1 0 0 0,0 0 0 0 0,0 0 0 0 0,-1 1 0 0 0,1-1 0 0 0,-3-6 0 0 0,2 8 0 0 0,1 1 0 0 0,0 0 0 0 0,-1 0 0 0 0,1-1 0 0 0,-1 1 0 0 0,0 0 0 0 0,1 0 0 0 0,-1 0 0 0 0,0 0 0 0 0,0 0 0 0 0,0 0 0 0 0,0 0 0 0 0,0 0 0 0 0,0 0 0 0 0,0 0 0 0 0,0 0 0 0 0,0 1 0 0 0,0-1 0 0 0,0 0 0 0 0,-1 1 0 0 0,1-1 0 0 0,0 1 0 0 0,0-1 0 0 0,-1 1 0 0 0,1 0 0 0 0,0-1 0 0 0,-1 1 0 0 0,1 0 0 0 0,0 0 0 0 0,-1 0 0 0 0,1 0 0 0 0,0 0 0 0 0,-1 0 0 0 0,-2 1 0 0 0,-1 0 0 0 0,0 0 0 0 0,1 0 0 0 0,-1 1 0 0 0,0 0 0 0 0,0 0 0 0 0,1 0 0 0 0,-1 0 0 0 0,1 1 0 0 0,-1-1 0 0 0,1 1 0 0 0,0 0 0 0 0,0 0 0 0 0,0 1 0 0 0,1-1 0 0 0,-6 8 0 0 0,-37 42-48 0 0,27-32-70 0 0,1 0 1 0 0,-22 34-1 0 0,31-41-274 0 0,2-3-309 0 0,-11 24 1 0 0,17-33 451 0 0,-1 1-1 0 0,1 0 1 0 0,1-1 0 0 0,-1 1 0 0 0,0 0 0 0 0,1 0 0 0 0,-1-1-1 0 0,1 1 1 0 0,0 0 0 0 0,0 0 0 0 0,0 0 0 0 0,0 0-1 0 0,1-1 1 0 0,0 7 0 0 0,0-8 79 0 0,0 0 1 0 0,0 0-1 0 0,-1 0 0 0 0,1 0 1 0 0,0 0-1 0 0,0 0 0 0 0,0 0 1 0 0,0 0-1 0 0,0 0 0 0 0,0 0 1 0 0,1 0-1 0 0,-1-1 0 0 0,0 1 0 0 0,0 0 1 0 0,1-1-1 0 0,-1 1 0 0 0,0-1 1 0 0,1 0-1 0 0,-1 1 0 0 0,0-1 1 0 0,1 0-1 0 0,-1 0 0 0 0,0 0 1 0 0,1 0-1 0 0,2 0 0 0 0,14 0-1366 0 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6:37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84 178 19351 0 0,'0'0'439'0'0,"1"-2"62"0"0,56-68 1885 0 0,-53 65-1640 0 0,2-1-991 0 0,3-5 4145 0 0,-9 10-1972 0 0,-6 6-1436 0 0,-2 1-472 0 0,0 1 1 0 0,1 0 0 0 0,0 1-1 0 0,1-1 1 0 0,0 1 0 0 0,0 1-1 0 0,-7 14 1 0 0,-11 18-21 0 0,15-26 0 0 0,0 1 0 0 0,1 1 0 0 0,-8 21 0 0 0,9-18 0 0 0,1-2 0 0 0,-5 25 0 0 0,10-37 0 0 0,0 0 0 0 0,0-1 0 0 0,1 1 0 0 0,0 0 0 0 0,0 0 0 0 0,0 0 0 0 0,1 0 0 0 0,2 9 0 0 0,2 0 0 0 0,-1-13 0 0 0,-2 0 0 0 0,7 6 0 0 0,-9-8 0 0 0,0 1 0 0 0,1-1 0 0 0,-1 1 0 0 0,1-1 0 0 0,0 1 0 0 0,-1-1 0 0 0,1 1 0 0 0,-1-1 0 0 0,1 1 0 0 0,0-1 0 0 0,-1 0 0 0 0,1 1 0 0 0,0-1 0 0 0,-1 0 0 0 0,1 1 0 0 0,0-1 0 0 0,0 0 0 0 0,-1 0 0 0 0,1 0 0 0 0,0 0 0 0 0,0 0 0 0 0,-1 0 0 0 0,1 0 0 0 0,1 0 0 0 0,1 0 0 0 0,3 0 0 0 0,1 0 0 0 0,0 0 0 0 0,0-1 0 0 0,0 1 0 0 0,0-2 0 0 0,-1 1 0 0 0,1-1 0 0 0,-1 0 0 0 0,1 0 0 0 0,-1-1 0 0 0,1 1 0 0 0,-1-1 0 0 0,0-1 0 0 0,10-7 0 0 0,0-1 0 0 0,-1-1 0 0 0,0 0 0 0 0,24-28 0 0 0,-34 35 0 0 0,0-1 0 0 0,-1 0 0 0 0,0 0 0 0 0,0-1 0 0 0,0 1 0 0 0,-1-1 0 0 0,4-14 0 0 0,9-59 0 0 0,-14 70 0 0 0,0-3 0 0 0,-1-1 0 0 0,0 1 0 0 0,-1-1 0 0 0,-3-23 0 0 0,3 32 0 0 0,-1 1 0 0 0,0 0 0 0 0,0 0 0 0 0,0 0 0 0 0,-1 0 0 0 0,0 0 0 0 0,0 1 0 0 0,0-1 0 0 0,-1 0 0 0 0,1 1 0 0 0,-1 0 0 0 0,0-1 0 0 0,0 1 0 0 0,-1 0 0 0 0,1 1 0 0 0,-6-5 0 0 0,6 6-83 0 0,0 0 0 0 0,0 1-1 0 0,0-1 1 0 0,0 1 0 0 0,-1 0 0 0 0,1 0-1 0 0,0 0 1 0 0,-1 0 0 0 0,1 1 0 0 0,-1 0 0 0 0,1-1-1 0 0,0 1 1 0 0,-1 0 0 0 0,1 1 0 0 0,-1-1-1 0 0,1 0 1 0 0,-1 1 0 0 0,1 0 0 0 0,0 0-1 0 0,-1 0 1 0 0,1 0 0 0 0,0 1 0 0 0,0-1 0 0 0,0 1-1 0 0,-5 3 1 0 0,4-2-74 0 0,-1 0-1 0 0,1 0 1 0 0,0 0-1 0 0,0 1 1 0 0,0-1 0 0 0,1 1-1 0 0,-1 0 1 0 0,1 0-1 0 0,0 1 1 0 0,0-1 0 0 0,0 1-1 0 0,1-1 1 0 0,0 1-1 0 0,0 0 1 0 0,0 0 0 0 0,-1 6-1 0 0,2-5-1168 0 0,1 0 0 0 0,0 0 1 0 0,0 0-1 0 0,3 12 0 0 0,-1-2-366 0 0,0 3-867 0 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6:38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57 19351 0 0,'0'0'439'0'0,"0"0"62"0"0,0 0 33 0 0,0 0-65 0 0,0 0-169 0 0,0 0 442 0 0,0 0 229 0 0,-3 4 928 0 0,-6 1-1617 0 0,5-2-218 0 0,-1-1 0 0 0,0 1 0 0 0,1 0 0 0 0,0 0 0 0 0,0 1 0 0 0,0-1 0 0 0,-4 5 0 0 0,-6 10 292 0 0,1 1-1 0 0,2 0 0 0 0,-14 29 0 0 0,7-14-161 0 0,7-13-194 0 0,-12 32 0 0 0,20-46 0 0 0,1 0 0 0 0,0 0 0 0 0,0 0 0 0 0,1 0 0 0 0,0 1 0 0 0,0-1 0 0 0,1 0 0 0 0,0 15 0 0 0,0-20 0 0 0,1 1 0 0 0,-1-1 0 0 0,1 0 0 0 0,-1 0 0 0 0,1 1 0 0 0,0-1 0 0 0,0 0 0 0 0,0 0 0 0 0,0 0 0 0 0,0 0 0 0 0,0 0 0 0 0,1 0 0 0 0,-1-1 0 0 0,1 1 0 0 0,-1 0 0 0 0,1-1 0 0 0,0 1 0 0 0,-1-1 0 0 0,1 1 0 0 0,0-1 0 0 0,0 0 0 0 0,0 0 0 0 0,0 1 0 0 0,0-2 0 0 0,0 1 0 0 0,1 0 0 0 0,-1 0 0 0 0,0-1 0 0 0,0 1 0 0 0,1-1 0 0 0,-1 0 0 0 0,0 1 0 0 0,0-1 0 0 0,4-1 0 0 0,1 1 0 0 0,-1-1 0 0 0,1 0 0 0 0,-1 0 0 0 0,0-1 0 0 0,1 0 0 0 0,-1 0 0 0 0,0 0 0 0 0,0-1 0 0 0,0 0 0 0 0,0 0 0 0 0,5-4 0 0 0,-3 1 16 0 0,-2 2 76 0 0,0 0-1 0 0,0 0 1 0 0,-1-1-1 0 0,1 0 0 0 0,-1 0 1 0 0,0 0-1 0 0,0-1 1 0 0,-1 0-1 0 0,5-7 1 0 0,-2 0-7 0 0,-1-1 1 0 0,0 1-1 0 0,-1-1 1 0 0,-1 0 0 0 0,-1 0-1 0 0,1 0 1 0 0,1-26-1 0 0,-4 20-12 0 0,-2 1-1 0 0,1-1 0 0 0,-2 0 0 0 0,-1 0 0 0 0,-5-21 0 0 0,7 36-72 0 0,-1 1 0 0 0,1-1 0 0 0,-1 1 0 0 0,0 0 0 0 0,0 0 0 0 0,0 0 0 0 0,0 0 0 0 0,-1 0 0 0 0,1 1 0 0 0,-1-1 0 0 0,-6-5 0 0 0,7 7 0 0 0,1 1 0 0 0,-1 0 0 0 0,0-1 0 0 0,0 1 0 0 0,0 0 0 0 0,0 0 0 0 0,0 0 0 0 0,0 1 0 0 0,0-1 0 0 0,0 0 0 0 0,0 1 0 0 0,0-1 0 0 0,0 1 0 0 0,0 0 0 0 0,0 0 0 0 0,0 0 0 0 0,-1 0 0 0 0,1 0 0 0 0,0 0 0 0 0,0 0 0 0 0,0 1 0 0 0,0-1 0 0 0,0 1 0 0 0,0 0 0 0 0,0-1 0 0 0,-4 3 0 0 0,-1 1-421 0 0,-1 1 1 0 0,0 0-1 0 0,1 0 1 0 0,-12 12-1 0 0,11-9-750 0 0,0 0 1 0 0,1 1-1 0 0,1-1 0 0 0,-1 2 0 0 0,1-1 0 0 0,-6 14 1 0 0,2 0-7180 0 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6:38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61 17503 0 0,'0'0'803'0'0,"0"0"-18"0"0,0-13-211 0 0,-1 9 6128 0 0,-16-2-5511 0 0,7 5-1158 0 0,8 2 29 0 0,-1 0-1 0 0,1 0 1 0 0,-1 0 0 0 0,1 0-1 0 0,-1 0 1 0 0,1 1 0 0 0,-1-1-1 0 0,1 1 1 0 0,0 0-1 0 0,-3 2 1 0 0,-21 24 986 0 0,19-19-867 0 0,-6 7-139 0 0,0 2 0 0 0,2-1 0 0 0,-14 28 0 0 0,8-14-45 0 0,-27 56 3 0 0,33-62 0 0 0,9-21 0 0 0,0 1 0 0 0,0 0 0 0 0,1-1 0 0 0,-1 1 0 0 0,1 0 0 0 0,0 5 0 0 0,1-8 0 0 0,-1 0 0 0 0,1-1 0 0 0,0 1 0 0 0,0 0 0 0 0,1-1 0 0 0,-1 1 0 0 0,0 0 0 0 0,0-1 0 0 0,1 1 0 0 0,-1-1 0 0 0,1 1 0 0 0,-1 0 0 0 0,1-1 0 0 0,0 1 0 0 0,0-1 0 0 0,0 1 0 0 0,-1-1 0 0 0,1 0 0 0 0,1 1 0 0 0,-1-1 0 0 0,1 1 0 0 0,-1-1 0 0 0,-1 0 0 0 0,1-1 0 0 0,-1 1 0 0 0,1-1 0 0 0,-1 1 0 0 0,1-1 0 0 0,-1 1 0 0 0,1-1 0 0 0,-1 0 0 0 0,1 1 0 0 0,0-1 0 0 0,-1 0 0 0 0,1 1 0 0 0,0-1 0 0 0,-1 0 0 0 0,1 0 0 0 0,0 0 0 0 0,0 1 0 0 0,-1-1 0 0 0,1 0 0 0 0,0 0 0 0 0,-1 0 0 0 0,1 0 0 0 0,0 0 0 0 0,1-1 0 0 0,0 1 0 0 0,6-1 0 0 0,-1 0 0 0 0,0 0 0 0 0,1-1 0 0 0,-1 0 0 0 0,0 0 0 0 0,1 0 0 0 0,-1-1 0 0 0,-1 0 0 0 0,1-1 0 0 0,10-7 0 0 0,-2 1 0 0 0,0-1 0 0 0,-2 0 0 0 0,19-19 0 0 0,-23 20 0 0 0,-1-1 0 0 0,1-1 0 0 0,-2 1 0 0 0,0-1 0 0 0,0-1 0 0 0,-1 1 0 0 0,6-18 0 0 0,23-94 0 0 0,-34 117 0 0 0,1-1 0 0 0,-1 1 0 0 0,0-1 0 0 0,0-13 0 0 0,-1 19 0 0 0,0 1 0 0 0,0 0 0 0 0,0 0 0 0 0,0 0 0 0 0,-1 0 0 0 0,1-1 0 0 0,0 1 0 0 0,0 0 0 0 0,-1 0 0 0 0,1 0 0 0 0,-1 0 0 0 0,1 0 0 0 0,-1 0 0 0 0,1 0 0 0 0,-1 0 0 0 0,0 0 0 0 0,1 0 0 0 0,-1 0 0 0 0,0 0 0 0 0,0 0 0 0 0,0 1 0 0 0,0-1 0 0 0,0 0 0 0 0,0 0 0 0 0,0 1 0 0 0,0-1 0 0 0,0 1 0 0 0,0-1 0 0 0,0 1 0 0 0,0-1 0 0 0,0 1 0 0 0,0 0 0 0 0,0-1 0 0 0,-1 1 0 0 0,1 0 0 0 0,0 0 0 0 0,0 0 0 0 0,0 0 0 0 0,-2 0 0 0 0,-2 1-319 0 0,1-1-1 0 0,-1 1 0 0 0,0 1 1 0 0,1-1-1 0 0,-1 0 1 0 0,1 1-1 0 0,-5 2 1 0 0,0 1-1445 0 0,1 0 1 0 0,0 1-1 0 0,0 0 0 0 0,-11 11 1 0 0,6-4-6143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1:19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69 8287 0 0,'0'0'382'0'0,"-2"-1"-8"0"0,-17-4-87 0 0,17 4 433 0 0,2 1 249 0 0,0 0 45 0 0,0 0 8 0 0,0 0 2 0 0,0 0 0 0 0,20-6 1620 0 0,-2 3-1517 0 0,0 1 0 0 0,0 0 0 0 0,0 1 0 0 0,27 3 1 0 0,22-1-61 0 0,36-1-547 0 0,-65 1-321 0 0,-1-2 0 0 0,51-6 0 0 0,109-16-199 0 0,-128 6 0 0 0,-41 13-64 0 0,-27 4-273 0 0,-1 0-138 0 0,-1 1-33 0 0,-26 17-2833 0 0,26-17 1817 0 0,1-1-11 0 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6:38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46 17503 0 0,'0'0'399'0'0,"0"0"60"0"0,1-1 21 0 0,33-25-56 0 0,-11 8 2470 0 0,-22 17-1373 0 0,-1 1-123 0 0,0 0-576 0 0,0 0-248 0 0,0 0-50 0 0,0 0-11 0 0,0 0-1 0 0,0 0 0 0 0,0 0 0 0 0,-2 2-458 0 0,1-1 0 0 0,-1 0 0 0 0,1 0-1 0 0,-1 1 1 0 0,1-1 0 0 0,0 1 0 0 0,0-1 0 0 0,0 1 0 0 0,0-1 0 0 0,-1 3-1 0 0,0-1-29 0 0,-101 168-24 0 0,95-157 0 0 0,-24 49 0 0 0,28-53 0 0 0,0-1 0 0 0,0 1 0 0 0,1 0 0 0 0,-2 17 0 0 0,4-25 0 0 0,1-1 0 0 0,0 1 0 0 0,0-1 0 0 0,0 1 0 0 0,0 0 0 0 0,0-1 0 0 0,0 1 0 0 0,0-1 0 0 0,0 1 0 0 0,1-1 0 0 0,-1 1 0 0 0,1-1 0 0 0,-1 1 0 0 0,1-1 0 0 0,-1 1 0 0 0,1-1 0 0 0,0 0 0 0 0,0 1 0 0 0,0-1 0 0 0,0 0 0 0 0,0 0 0 0 0,0 0 0 0 0,2 3 0 0 0,-1-3 0 0 0,0 0 0 0 0,0 0 0 0 0,1 0 0 0 0,-1-1 0 0 0,0 1 0 0 0,1 0 0 0 0,-1-1 0 0 0,0 1 0 0 0,1-1 0 0 0,-1 0 0 0 0,1 0 0 0 0,-1 0 0 0 0,1 0 0 0 0,-1 0 0 0 0,3-1 0 0 0,7-2 67 0 0,-1 0 0 0 0,0 0 0 0 0,0-1 0 0 0,-1 0 0 0 0,1-1 0 0 0,-1 0 0 0 0,0-1 0 0 0,0 0-1 0 0,0-1 1 0 0,-1 0 0 0 0,0 0 0 0 0,0-1 0 0 0,-1 0 0 0 0,12-15 0 0 0,-13 14-3 0 0,0 0 1 0 0,-1 0-1 0 0,0-1 0 0 0,-1 1 0 0 0,0-1 1 0 0,0-1-1 0 0,-1 1 0 0 0,0-1 0 0 0,-1 1 1 0 0,0-1-1 0 0,-1 0 0 0 0,0 0 0 0 0,-1 0 1 0 0,0 0-1 0 0,-1-14 0 0 0,0 23-60 0 0,0 0-1 0 0,0 0 0 0 0,0 0 1 0 0,-1 0-1 0 0,1 1 1 0 0,-1-1-1 0 0,1 0 1 0 0,-1 0-1 0 0,0 0 1 0 0,0 1-1 0 0,0-1 1 0 0,0 0-1 0 0,0 1 1 0 0,0-1-1 0 0,0 0 1 0 0,0 1-1 0 0,-1 0 1 0 0,1-1-1 0 0,0 1 1 0 0,-1 0-1 0 0,0 0 1 0 0,1-1-1 0 0,-1 1 1 0 0,0 0-1 0 0,1 1 1 0 0,-1-1-1 0 0,0 0 1 0 0,0 0-1 0 0,0 1 1 0 0,1-1-1 0 0,-1 1 1 0 0,0 0-1 0 0,0 0 0 0 0,-2-1 1 0 0,-3 1-512 0 0,1 0-1 0 0,0 0 1 0 0,-12 2 0 0 0,-17 6-7364 0 0,6 0-1561 0 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6:46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94 662 10135 0 0,'0'0'464'0'0,"0"0"-9"0"0,0 0-155 0 0,2-1 443 0 0,7-7 591 0 0,1 0 0 0 0,-2-1 0 0 0,12-14 0 0 0,-13 15-592 0 0,15-17 860 0 0,-12 14-1076 0 0,0-1-1 0 0,0 0 1 0 0,14-23-1 0 0,34-57 1431 0 0,-38 64-1243 0 0,-2 0 1 0 0,15-33-1 0 0,-20 34-38 0 0,38-92 267 0 0,-43 96-825 0 0,0-1-1 0 0,-2 0 0 0 0,4-29 1 0 0,-10 51-14 0 0,0 0-1 0 0,0 0 1 0 0,0 0 0 0 0,0 0 0 0 0,0 0 0 0 0,-1 0 0 0 0,1 1 0 0 0,-1-1-1 0 0,0 0 1 0 0,1 0 0 0 0,-1 1 0 0 0,0-1 0 0 0,-2-3 0 0 0,3 5-98 0 0,-1 0 0 0 0,1 0-1 0 0,0 0 1 0 0,0-1 0 0 0,-1 1 0 0 0,1 0 0 0 0,0 0 0 0 0,0 0 0 0 0,-1 0 0 0 0,1 0 0 0 0,0 0-1 0 0,-1 0 1 0 0,1 0 0 0 0,0 0 0 0 0,0 0 0 0 0,-1 0 0 0 0,1 0 0 0 0,0 0 0 0 0,-1 0 0 0 0,1 0-1 0 0,0 0 1 0 0,0 0 0 0 0,-1 0 0 0 0,1 0 0 0 0,0 1 0 0 0,0-1 0 0 0,-1 0 0 0 0,1 0 0 0 0,0 0 0 0 0,0 0-1 0 0,-1 1 1 0 0,-8 5 4 0 0,9-5-9 0 0,-4 3 0 0 0,1 0 0 0 0,-1 1 0 0 0,1-1 0 0 0,0 1 0 0 0,0 0 0 0 0,0 0 0 0 0,1 1 0 0 0,-1-1 0 0 0,1 0 0 0 0,-1 8 0 0 0,-10 19 0 0 0,-12 24 0 0 0,-34 113 0 0 0,1 64 0 0 0,-1 4 0 0 0,55-222-6 0 0,-115 361-1815 0 0,75-266 1656 0 0,33-81 165 0 0,81-194 0 0 0,42-165 0 0 0,-109 322 0 0 0,22-85 0 0 0,-23 79 0 0 0,1 0 0 0 0,-2-1 0 0 0,0 1 0 0 0,-1-25 0 0 0,0 37 20 0 0,-1 0-1 0 0,1-1 1 0 0,0 1-1 0 0,-1-1 1 0 0,1 1-1 0 0,-1 0 1 0 0,0-1 0 0 0,0 1-1 0 0,0 0 1 0 0,0 0-1 0 0,0 0 1 0 0,0-1-1 0 0,-1 1 1 0 0,1 0 0 0 0,-4-3-1 0 0,4 4 5 0 0,-1 0-1 0 0,1 0 0 0 0,-1 1 1 0 0,1-1-1 0 0,-1 0 1 0 0,1 1-1 0 0,-1-1 1 0 0,0 1-1 0 0,1 0 1 0 0,-1 0-1 0 0,0-1 1 0 0,1 1-1 0 0,-1 0 0 0 0,0 0 1 0 0,1 0-1 0 0,-1 1 1 0 0,0-1-1 0 0,1 0 1 0 0,-1 1-1 0 0,1-1 1 0 0,-1 1-1 0 0,0-1 1 0 0,-1 2-1 0 0,-5 2 39 0 0,1 0 0 0 0,0 0 0 0 0,0 0 0 0 0,0 1 1 0 0,1 0-1 0 0,0 0 0 0 0,0 1 0 0 0,0 0 0 0 0,1 0 0 0 0,-8 11 0 0 0,10-13-28 0 0,0 0 0 0 0,1 1 0 0 0,0-1 0 0 0,0 1 0 0 0,0-1 0 0 0,0 1 0 0 0,1 0 0 0 0,-2 7 0 0 0,3-9-26 0 0,0 0 1 0 0,0 0-1 0 0,0 0 1 0 0,0 0-1 0 0,0 0 1 0 0,1 0-1 0 0,-1 0 1 0 0,1 0-1 0 0,0 0 1 0 0,0 0-1 0 0,0 0 1 0 0,0 0-1 0 0,0 0 1 0 0,3 3-1 0 0,-2-4-8 0 0,-1 1 0 0 0,1-1 0 0 0,0 0 0 0 0,0 0 0 0 0,0 0 0 0 0,0-1 0 0 0,1 1 0 0 0,-1 0 0 0 0,0-1 0 0 0,1 1 0 0 0,-1-1 0 0 0,1 0 0 0 0,-1 0 0 0 0,1 0 0 0 0,0 0 0 0 0,-1 0 0 0 0,1-1 0 0 0,0 1 0 0 0,0-1 0 0 0,0 0 0 0 0,-1 0 0 0 0,1 0 0 0 0,0 0 0 0 0,3 0 0 0 0,7-2 0 0 0,-1-1 0 0 0,1 1 0 0 0,23-10 0 0 0,-29 10 0 0 0,16-7 0 0 0,-1-1 0 0 0,0 0 0 0 0,0-2 0 0 0,-1-1 0 0 0,0 0 0 0 0,28-25 0 0 0,-9 7 0 0 0,-29 24 0 0 0,0-1 0 0 0,-1 0 0 0 0,0 0 0 0 0,0-1 0 0 0,-1-1 0 0 0,0 0 0 0 0,0 0 0 0 0,9-17 0 0 0,-18 27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0,-8 4 0 0 0,-9 9 0 0 0,10-3 0 0 0,-1-1 0 0 0,2 1 0 0 0,-1 0 0 0 0,2 0 0 0 0,-1 1 0 0 0,-5 16 0 0 0,-3 4 0 0 0,11-24 0 0 0,0 1 0 0 0,0 0 0 0 0,0 0 0 0 0,1 0 0 0 0,0 0 0 0 0,1 0 0 0 0,-1 10 0 0 0,2-15 0 0 0,0 0 0 0 0,0 0 0 0 0,0 1 0 0 0,0-1 0 0 0,1 0 0 0 0,-1 0 0 0 0,1 0 0 0 0,0 0 0 0 0,0 0 0 0 0,0 0 0 0 0,0 0 0 0 0,0 0 0 0 0,1-1 0 0 0,-1 1 0 0 0,1 0 0 0 0,0-1 0 0 0,0 1 0 0 0,0-1 0 0 0,0 1 0 0 0,0-1 0 0 0,5 4 0 0 0,-5-5 0 0 0,1 0 0 0 0,-1 0 0 0 0,0 0 0 0 0,1-1 0 0 0,-1 1 0 0 0,1-1 0 0 0,-1 1 0 0 0,1-1 0 0 0,-1 0 0 0 0,1 0 0 0 0,-1 0 0 0 0,1 0 0 0 0,3-1 0 0 0,32-7 0 0 0,-27 4 0 0 0,-1 0 0 0 0,0 0 0 0 0,0-1 0 0 0,0 0 0 0 0,0-1 0 0 0,-1 0 0 0 0,0 0 0 0 0,0-1 0 0 0,-1 0 0 0 0,12-13 0 0 0,-9 9 0 0 0,-1-1 0 0 0,0-1 0 0 0,-1 0 0 0 0,10-17 0 0 0,-14 21 0 0 0,-1 0 0 0 0,0-1 0 0 0,-1 1 0 0 0,0-1 0 0 0,0 0 0 0 0,-1 0 0 0 0,2-18 0 0 0,-4 27 0 0 0,1-51 0 0 0,-1 49 0 0 0,-1-1 0 0 0,1 1 0 0 0,-1-1 0 0 0,1 1 0 0 0,-1-1 0 0 0,0 1 0 0 0,-1 0 0 0 0,1-1 0 0 0,0 1 0 0 0,-1 0 0 0 0,-4-6 0 0 0,6 8 0 0 0,-1 0 0 0 0,0 1 0 0 0,1-1 0 0 0,-1 1 0 0 0,0-1 0 0 0,0 0 0 0 0,1 1 0 0 0,-1 0 0 0 0,0-1 0 0 0,0 1 0 0 0,0-1 0 0 0,0 1 0 0 0,0 0 0 0 0,0 0 0 0 0,0-1 0 0 0,0 1 0 0 0,0 0 0 0 0,0 0 0 0 0,1 0 0 0 0,-1 0 0 0 0,0 0 0 0 0,0 0 0 0 0,0 0 0 0 0,0 1 0 0 0,0-1 0 0 0,0 0 0 0 0,0 0 0 0 0,0 1 0 0 0,-1 0 0 0 0,-3 1 0 0 0,0 1 0 0 0,1 0 0 0 0,0 0 0 0 0,-6 5 0 0 0,4-3 0 0 0,3-3 0 0 0,0 1 0 0 0,1 0 0 0 0,-1 0 0 0 0,1-1 0 0 0,0 1 0 0 0,0 0 0 0 0,0 1 0 0 0,0-1 0 0 0,1 0 0 0 0,-1 1 0 0 0,1-1 0 0 0,0 1 0 0 0,0-1 0 0 0,0 1 0 0 0,0-1 0 0 0,0 7 0 0 0,3 6 0 0 0,1-12 0 0 0,-2-2 0 0 0,1-1 0 0 0,-1 1 0 0 0,0 0 0 0 0,1-1 0 0 0,-1 1 0 0 0,1 0 0 0 0,0-1 0 0 0,-1 0 0 0 0,1 1 0 0 0,0-1 0 0 0,0 0 0 0 0,0 0 0 0 0,0 0 0 0 0,0 0 0 0 0,0 0 0 0 0,0-1 0 0 0,0 1 0 0 0,0-1 0 0 0,0 1 0 0 0,0-1 0 0 0,1 0 0 0 0,-1 1 0 0 0,0-1 0 0 0,0 0 0 0 0,5-1 0 0 0,3-1 0 0 0,0 0 0 0 0,0-1 0 0 0,0 0 0 0 0,11-5 0 0 0,0 1 0 0 0,-10 3 0 0 0,-2 2 0 0 0,-2 0 0 0 0,1-1 0 0 0,0 0 0 0 0,0 0 0 0 0,-1-1 0 0 0,0 0 0 0 0,11-8 0 0 0,-10 6 0 0 0,-4 6 0 0 0,8 3 0 0 0,-3-4 0 0 0,0 3 0 0 0,-5-2 0 0 0,-1 2 0 0 0,13 13 0 0 0,17 23 0 0 0,-31-34 0 0 0,0 0 0 0 0,0 0 0 0 0,-1 0 0 0 0,1 0 0 0 0,-1 0 0 0 0,0 0 0 0 0,0 0 0 0 0,-1 1 0 0 0,1-1 0 0 0,-1 0 0 0 0,0 1 0 0 0,0-1 0 0 0,0 0 0 0 0,-1 0 0 0 0,0 6 0 0 0,-2 1 0 0 0,-1-1 0 0 0,0 1 0 0 0,0-1 0 0 0,-10 17 0 0 0,-10 22 0 0 0,23-48 0 0 0,1-1 0 0 0,0 0 0 0 0,0 0 0 0 0,0 0 0 0 0,0 1 0 0 0,0-1 0 0 0,0 0 0 0 0,0 0 0 0 0,-1 1 0 0 0,1-1 0 0 0,0 0 0 0 0,0 0 0 0 0,0 1 0 0 0,0-1 0 0 0,0 0 0 0 0,0 0 0 0 0,0 1 0 0 0,0-1 0 0 0,0 0 0 0 0,1 0 0 0 0,-1 1 0 0 0,0-1 0 0 0,0 0 0 0 0,0 0 0 0 0,0 1 0 0 0,0-1 0 0 0,0 0 0 0 0,0 0 0 0 0,1 0 0 0 0,-1 1 0 0 0,0-1 0 0 0,0 0 0 0 0,0 0 0 0 0,0 0 0 0 0,1 1 0 0 0,-1-1 0 0 0,0 0 0 0 0,0 0 0 0 0,0 0 0 0 0,1 0 0 0 0,-1 0 0 0 0,0 0 0 0 0,0 0 0 0 0,1 1 0 0 0,-1-1 0 0 0,0 0 0 0 0,0 0 0 0 0,1 0 0 0 0,-1 0 0 0 0,0 0 0 0 0,0 0 0 0 0,1 0 0 0 0,10-1 0 0 0,-5-1 22 0 0,1 0 1 0 0,-1 0-1 0 0,0-1 1 0 0,0 0-1 0 0,0 0 0 0 0,0 0 1 0 0,-1-1-1 0 0,1 0 0 0 0,8-9 1 0 0,1-3 209 0 0,23-30 0 0 0,-11 11 11 0 0,14-15 315 0 0,63-107 1 0 0,-90 136-559 0 0,-7 9 0 0 0,10-21 0 0 0,-21 39 0 0 0,-3 4 0 0 0,-11 20 0 0 0,14-21 0 0 0,1 0 0 0 0,0 0 0 0 0,1 0 0 0 0,-1 1 0 0 0,2-1 0 0 0,-1 0 0 0 0,1 1 0 0 0,1 14 0 0 0,-1-22 0 0 0,2 3 0 0 0,7 8 0 0 0,-4-9 0 0 0,0 0 0 0 0,0 0 0 0 0,0 0 0 0 0,0 0 0 0 0,0-1 0 0 0,1 1 0 0 0,0-1 0 0 0,0-1 0 0 0,7 5 0 0 0,-1-3 0 0 0,0-1 0 0 0,1 0 0 0 0,18 2 0 0 0,-17-2 0 0 0,0 0 0 0 0,0 1 0 0 0,16 6 0 0 0,-28-10 0 0 0,0 1 0 0 0,0-1 0 0 0,1 1 0 0 0,-1-1 0 0 0,0 1 0 0 0,0 0 0 0 0,0-1 0 0 0,0 1 0 0 0,0 0 0 0 0,0 0 0 0 0,0 0 0 0 0,0 0 0 0 0,0 0 0 0 0,0 0 0 0 0,0 0 0 0 0,-1 0 0 0 0,1 0 0 0 0,0 0 0 0 0,-1 0 0 0 0,1 0 0 0 0,-1 0 0 0 0,1 1 0 0 0,-1-1 0 0 0,1 0 0 0 0,-1 2 0 0 0,1 1 0 0 0,0-1 0 0 0,-1-1 0 0 0,0 0 0 0 0,0 0 0 0 0,0 1 0 0 0,0-1 0 0 0,0 0 0 0 0,0 1 0 0 0,-1-1 0 0 0,1 0 0 0 0,-1 0 0 0 0,1 0 0 0 0,-1 1 0 0 0,0-1 0 0 0,0 0 0 0 0,0 0 0 0 0,0 0 0 0 0,0 0 0 0 0,0 0 0 0 0,-1-1 0 0 0,1 1 0 0 0,-1 0 0 0 0,1 0 0 0 0,-1-1 0 0 0,-3 3 0 0 0,-5 4 0 0 0,0 0 0 0 0,-23 13 0 0 0,30-19 0 0 0,-6 3 0 0 0,6-2 0 0 0,-1-1 0 0 0,0 0 0 0 0,0 0 0 0 0,0 0 0 0 0,-5 1 0 0 0,16-6 0 0 0,1 0 0 0 0,-1-1 0 0 0,0 0 0 0 0,0-1 0 0 0,0 0 0 0 0,6-5 0 0 0,42-40 0 0 0,-42 37 0 0 0,31-28 0 0 0,85-61 0 0 0,-120 96 0 0 0,-1 0 0 0 0,0-1 0 0 0,13-14 0 0 0,-17 17 0 0 0,-33 66 0 0 0,23-52 0 0 0,-5 10 0 0 0,-8 21 0 0 0,16-36 0 0 0,1 0 0 0 0,1 0 0 0 0,-1 1 0 0 0,1-1 0 0 0,0 0 0 0 0,0 1 0 0 0,1-1 0 0 0,-1 1 0 0 0,2 10 0 0 0,-1-15 0 0 0,0 1 0 0 0,0 0 0 0 0,0 0 0 0 0,1-1 0 0 0,-1 1 0 0 0,0 0 0 0 0,1-1 0 0 0,0 1 0 0 0,-1 0 0 0 0,1-1 0 0 0,0 1 0 0 0,0-1 0 0 0,0 1 0 0 0,0-1 0 0 0,0 0 0 0 0,0 1 0 0 0,0-1 0 0 0,1 0 0 0 0,-1 0 0 0 0,0 0 0 0 0,1 0 0 0 0,-1 0 0 0 0,0 0 0 0 0,1 0 0 0 0,0 0 0 0 0,-1 0 0 0 0,1-1 0 0 0,-1 1 0 0 0,1-1 0 0 0,0 1 0 0 0,-1-1 0 0 0,1 0 0 0 0,0 0 0 0 0,0 1 0 0 0,-1-1 0 0 0,1 0 0 0 0,0-1 0 0 0,0 1 0 0 0,-1 0 0 0 0,1 0 0 0 0,0-1 0 0 0,2 0 0 0 0,8-3 0 0 0,-1 0 0 0 0,1-1 0 0 0,-1 0 0 0 0,18-12 0 0 0,-23 13 0 0 0,0 1 0 0 0,0 0 0 0 0,-1-1 0 0 0,1 1 0 0 0,-1-1 0 0 0,0 0 0 0 0,-1-1 0 0 0,1 1 0 0 0,-1-1 0 0 0,1 0 0 0 0,-1 0 0 0 0,-1 0 0 0 0,1-1 0 0 0,-1 1 0 0 0,5-11 0 0 0,-6 8 0 0 0,1-1 0 0 0,-2 0 0 0 0,1 0 0 0 0,-1 0 0 0 0,0 0 0 0 0,-1 0 0 0 0,0-1 0 0 0,0 1 0 0 0,-1 0 0 0 0,0 0 0 0 0,-1 0 0 0 0,-4-15 0 0 0,3 15 0 0 0,0 1 0 0 0,0-1 0 0 0,0 1 0 0 0,-1-1 0 0 0,0 1 0 0 0,-1 0 0 0 0,-9-12 0 0 0,13 20 0 0 0,0-1 0 0 0,0 0 0 0 0,0 0 0 0 0,0 1 0 0 0,0-1 0 0 0,0 1 0 0 0,0-1 0 0 0,0 1 0 0 0,0-1 0 0 0,-1 1 0 0 0,1 0 0 0 0,0-1 0 0 0,0 1 0 0 0,-1 0 0 0 0,1 0 0 0 0,0 0 0 0 0,0 0 0 0 0,0 0 0 0 0,-1 0 0 0 0,1 0 0 0 0,0 1 0 0 0,0-1 0 0 0,-1 0 0 0 0,1 1 0 0 0,0-1 0 0 0,0 1 0 0 0,0-1 0 0 0,0 1 0 0 0,-2 1 0 0 0,-4 2 0 0 0,0 0 0 0 0,0 1 0 0 0,-7 7 0 0 0,10-9 0 0 0,1-1 0 0 0,1 1 0 0 0,-1 0 0 0 0,0 0 0 0 0,1 0 0 0 0,-1 0 0 0 0,1 1 0 0 0,0-1 0 0 0,0 1 0 0 0,1-1 0 0 0,-1 1 0 0 0,1-1 0 0 0,-2 6 0 0 0,3-7 0 0 0,-1 0 0 0 0,1 0 0 0 0,0 0 0 0 0,0 0 0 0 0,0 0 0 0 0,0 0 0 0 0,0 0 0 0 0,1 0 0 0 0,-1 0 0 0 0,1 0 0 0 0,-1 0 0 0 0,1 0 0 0 0,0 0 0 0 0,-1 0 0 0 0,1 0 0 0 0,0-1 0 0 0,0 1 0 0 0,1 0 0 0 0,-1-1 0 0 0,0 1 0 0 0,0-1 0 0 0,1 1 0 0 0,-1-1 0 0 0,1 1 0 0 0,-1-1 0 0 0,1 0 0 0 0,0 0 0 0 0,-1 0 0 0 0,1 0 0 0 0,0 0 0 0 0,2 1 0 0 0,2 0-147 0 0,0-1 1 0 0,0 1-1 0 0,0-1 1 0 0,0 0-1 0 0,1 0 1 0 0,-1-1-1 0 0,0 1 1 0 0,0-1-1 0 0,1-1 0 0 0,-1 1 1 0 0,9-3-1 0 0,6-5 412 0 0,0 0 0 0 0,0-2 0 0 0,-1-1 0 0 0,28-18-1 0 0,-15 6-714 0 0,-1-2-1 0 0,-1-1 0 0 0,31-32 0 0 0,-46 40 747 0 0,0 0 0 0 0,-2-1 0 0 0,0 0 0 0 0,-1-1 1 0 0,-2-1-1 0 0,16-34 0 0 0,-47 91-134 0 0,1-4-159 0 0,-93 255-3 0 0,56-147 0 0 0,45-115 0 0 0,-11 17 0 0 0,14-28 0 0 0,-9 22 0 0 0,17-36 0 0 0,0 0 0 0 0,0 0 0 0 0,0 0 0 0 0,0 0 0 0 0,0 0 0 0 0,0 0 0 0 0,0 0 0 0 0,0 0 0 0 0,0-1 0 0 0,0 1 0 0 0,0 0 0 0 0,1 0 0 0 0,-1 0 0 0 0,0 0 0 0 0,0 0 0 0 0,0 0 0 0 0,0 0 0 0 0,0 1 0 0 0,0-1 0 0 0,0 0 0 0 0,0 0 0 0 0,0 0 0 0 0,0 0 0 0 0,0 0 0 0 0,0 0 0 0 0,0 0 0 0 0,0 0 0 0 0,0 0 0 0 0,0 0 0 0 0,0 0 0 0 0,0 0 0 0 0,1 0 0 0 0,-1 0 0 0 0,0 0 0 0 0,0 0 0 0 0,0 0 0 0 0,0 0 0 0 0,0 0 0 0 0,0 0 0 0 0,0 0 0 0 0,0 0 0 0 0,0 0 0 0 0,0 0 0 0 0,0 0 0 0 0,0 0 0 0 0,0 1 0 0 0,0-1 0 0 0,0 0 0 0 0,0 0 0 0 0,0 0 0 0 0,0 0 0 0 0,0 0 0 0 0,0 0 0 0 0,0 0 0 0 0,0 0 0 0 0,0 0 0 0 0,8-6 0 0 0,8-9 0 0 0,62-66 0 0 0,73-69 0 0 0,-147 147 0 0 0,4-5 0 0 0,0 1 0 0 0,1 0 0 0 0,0 1 0 0 0,0 0 0 0 0,18-9 0 0 0,-27 15 0 0 0,1 0 0 0 0,-1-1 0 0 0,0 1 0 0 0,1 0 0 0 0,-1 0 0 0 0,0 0 0 0 0,1 0 0 0 0,-1 0 0 0 0,0 0 0 0 0,1 0 0 0 0,-1 0 0 0 0,0 0 0 0 0,1 0 0 0 0,-1 0 0 0 0,0 0 0 0 0,1 0 0 0 0,-1 0 0 0 0,0 0 0 0 0,1 0 0 0 0,-1 1 0 0 0,1-1 0 0 0,4 9 0 0 0,-5 14 0 0 0,-2-14 0 0 0,-1-2 0 0 0,2 2 0 0 0,1-5 0 0 0,-1 0 0 0 0,1 1 0 0 0,-1-1 0 0 0,0 0 0 0 0,0 0 0 0 0,-2 5 0 0 0,-4 6 0 0 0,5-13 0 0 0,1 1 0 0 0,0-1 0 0 0,-1 1 0 0 0,1-1 0 0 0,-1 0 0 0 0,-3 4 0 0 0,1 0 0 0 0,0-1 0 0 0,0 1 0 0 0,1 0 0 0 0,0 0 0 0 0,0 0 0 0 0,-4 11 0 0 0,-1 3 0 0 0,6-16 0 0 0,0 1 0 0 0,1 0 0 0 0,-1-1 0 0 0,1 1 0 0 0,0 0 0 0 0,-1 6 0 0 0,2 4 0 0 0,1 23 0 0 0,5-7 0 0 0,0-16 0 0 0,-2-13 0 0 0,-2-1 0 0 0,10 5 15 0 0,-7-8-42 0 0,-4 1-25 0 0,1 1-39 0 0,-1-1 0 0 0,1 1 0 0 0,-1-1 0 0 0,0 1 0 0 0,1-1 0 0 0,-1 0 0 0 0,1 0 0 0 0,-1 0 0 0 0,0 0 0 0 0,0 0-1 0 0,0 0 1 0 0,1 0 0 0 0,-1 0 0 0 0,0 0 0 0 0,0 0 0 0 0,0 0 0 0 0,-1-1 0 0 0,1 1 0 0 0,0 0 0 0 0,0-1 0 0 0,0-2 0 0 0,0 1-530 0 0,0-1 0 0 0,0 1 0 0 0,-1-1-1 0 0,0 1 1 0 0,0-1 0 0 0,0 1 0 0 0,0-1 0 0 0,-1-5 0 0 0,0-3-1426 0 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6:47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64 19351 0 0,'0'-2'214'0'0,"-1"-1"106"0"0,0-1 1 0 0,0 0 0 0 0,1 0-1 0 0,-1-8 1 0 0,2-7 4994 0 0,-6 43-3618 0 0,4-20-1452 0 0,0 0-1 0 0,0 0 0 0 0,0 0 0 0 0,1 0 0 0 0,-1 8 1 0 0,3-3-228 0 0,-2-8-17 0 0,1 0 0 0 0,-1-1 0 0 0,0 1 0 0 0,1 0 0 0 0,-1 0 0 0 0,0-1 0 0 0,1 1 0 0 0,-1 0 0 0 0,1-1 0 0 0,-1 1 0 0 0,1-1 0 0 0,-1 1 0 0 0,1 0 0 0 0,0-1 0 0 0,-1 1 0 0 0,1-1 0 0 0,0 0 0 0 0,-1 1 0 0 0,1-1 0 0 0,0 1 0 0 0,-1-1 0 0 0,1 0 0 0 0,0 0 0 0 0,0 1 0 0 0,0-1 0 0 0,-1 0 0 0 0,1 0 0 0 0,0 0 0 0 0,0 0 0 0 0,0 0 0 0 0,-1 0 0 0 0,1 0 0 0 0,0 0 0 0 0,0 0 0 0 0,-1 0 0 0 0,1-1 0 0 0,0 1 0 0 0,0 0 0 0 0,0 0 0 0 0,0-1 0 0 0,0 1 0 0 0,9-5 0 0 0,0-1 0 0 0,0 0 0 0 0,-1 0 0 0 0,1-1 0 0 0,10-10 0 0 0,-10 8 0 0 0,1 0 0 0 0,0 1 0 0 0,17-9 0 0 0,-20 14 0 0 0,-6 9 0 0 0,-5 23 31 0 0,2-24-58 0 0,0 0-1 0 0,1 0 1 0 0,-1 1-1 0 0,1-1 1 0 0,1 7 0 0 0,-1-10-669 0 0,1-1-258 0 0,4 6-56 0 0,2-2-13 0 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6:5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280 101 11975 0 0,'0'0'267'0'0,"1"-2"42"0"0,8-12 34 0 0,1 1-1 0 0,18-20 1 0 0,-3 4 4253 0 0,-24 28-3572 0 0,-1 1 0 0 0,3-7 319 0 0,-4 6 3066 0 0,-5 4-4248 0 0,0 0 0 0 0,0 1 1 0 0,0-1-1 0 0,1 1 0 0 0,0 0 0 0 0,-1 1 0 0 0,1 0 0 0 0,1-1 0 0 0,-1 1 0 0 0,-5 8 1 0 0,-5 9 21 0 0,-15 31 0 0 0,22-38 249 0 0,-35 63-246 0 0,5 2 0 0 0,2 1 0 0 0,5 2 1 0 0,2 2-1 0 0,-20 109 0 0 0,44-170-186 0 0,2 0 0 0 0,-2 43 0 0 0,5-60 0 0 0,1 0 0 0 0,-1 1 0 0 0,1-1 0 0 0,0 0 0 0 0,1 0 0 0 0,0 0 0 0 0,0 0 0 0 0,0-1 0 0 0,1 1 0 0 0,0 0 0 0 0,0-1 0 0 0,1 0 0 0 0,8 11 0 0 0,-10-14-138 0 0,1-1 0 0 0,-1 1-1 0 0,1-1 1 0 0,0 0 0 0 0,0 0 0 0 0,0 0-1 0 0,0 0 1 0 0,0-1 0 0 0,0 1 0 0 0,1-1-1 0 0,-1 0 1 0 0,0 0 0 0 0,1 0 0 0 0,-1 0 0 0 0,1-1-1 0 0,-1 1 1 0 0,1-1 0 0 0,-1 0 0 0 0,1 0-1 0 0,-1 0 1 0 0,1-1 0 0 0,-1 1 0 0 0,5-2-1 0 0,-2 1-194 0 0,-1-1-1 0 0,1 0 0 0 0,0 0 0 0 0,-1 0 0 0 0,1-1 1 0 0,-1 0-1 0 0,0 0 0 0 0,0 0 0 0 0,0-1 0 0 0,0 0 0 0 0,0 0 1 0 0,6-8-1 0 0,3-4-1713 0 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6:52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0 679 17503 0 0,'0'0'399'0'0,"0"0"60"0"0,0 0 21 0 0,0 0-59 0 0,0 0-136 0 0,0 0 457 0 0,0 0 228 0 0,2-9 997 0 0,0-3-1387 0 0,1 1 1 0 0,0-1-1 0 0,1 0 0 0 0,0 1 1 0 0,10-20-1 0 0,4-9 327 0 0,47-111 1141 0 0,-55 129-2048 0 0,-22 50 0 0 0,-35 98 0 0 0,37-96 0 0 0,2-8 0 0 0,1 0 0 0 0,2 0 0 0 0,0 1 0 0 0,1 0 0 0 0,-1 25 0 0 0,5-48 0 0 0,0 1 0 0 0,0-1 0 0 0,0 1 0 0 0,0-1 0 0 0,0 1 0 0 0,0-1 0 0 0,0 1 0 0 0,0-1 0 0 0,0 1 0 0 0,1-1 0 0 0,-1 0 0 0 0,0 1 0 0 0,0-1 0 0 0,1 1 0 0 0,-1-1 0 0 0,0 1 0 0 0,1-1 0 0 0,-1 0 0 0 0,0 1 0 0 0,1-1 0 0 0,-1 0 0 0 0,0 1 0 0 0,1-1 0 0 0,-1 0 0 0 0,1 1 0 0 0,-1-1 0 0 0,1 0 0 0 0,-1 0 0 0 0,0 0 0 0 0,1 1 0 0 0,-1-1 0 0 0,1 0 0 0 0,-1 0 0 0 0,1 0 0 0 0,-1 0 0 0 0,1 0 0 0 0,-1 0 0 0 0,1 0 0 0 0,-1 0 0 0 0,1 0 0 0 0,-1 0 0 0 0,1 0 0 0 0,-1 0 0 0 0,1 0 0 0 0,-1-1 0 0 0,1 1 0 0 0,-1 0 0 0 0,1 0 0 0 0,-1 0 0 0 0,1-1 0 0 0,-1 1 0 0 0,1-1 0 0 0,0 1 0 0 0,7-3 0 0 0,1-1 0 0 0,-1 0 0 0 0,0 0 0 0 0,0-1 0 0 0,0 0 0 0 0,11-10 0 0 0,40-40 0 0 0,-52 49 0 0 0,75-87 0 0 0,-48 58 0 0 0,12-12 0 0 0,-36 41 0 0 0,-10 6 0 0 0,0 0 0 0 0,0 0 0 0 0,1 0 0 0 0,-1 0 0 0 0,0 0 0 0 0,0 1 0 0 0,1-1 0 0 0,-1 0 0 0 0,0 0 0 0 0,0 0 0 0 0,0 0 0 0 0,1 1 0 0 0,-1-1 0 0 0,0 0 0 0 0,0 0 0 0 0,0 0 0 0 0,0 1 0 0 0,0-1 0 0 0,1 0 0 0 0,-1 0 0 0 0,0 1 0 0 0,0-1 0 0 0,0 0 0 0 0,0 0 0 0 0,0 1 0 0 0,0-1 0 0 0,0 0 0 0 0,0 0 0 0 0,0 1 0 0 0,0 5 0 0 0,0-1 0 0 0,-1 1 0 0 0,1 0 0 0 0,-1-1 0 0 0,-1 1 0 0 0,1-1 0 0 0,-1 0 0 0 0,0 1 0 0 0,0-1 0 0 0,-3 5 0 0 0,-7 21 0 0 0,8-19 0 0 0,-1 0 0 0 0,-7 14 0 0 0,7-17 0 0 0,0 1 0 0 0,1 0 0 0 0,-5 18 0 0 0,7-17 0 0 0,3-2 0 0 0,0-8 0 0 0,2 3 0 0 0,12-1 0 0 0,-13-3 0 0 0,0 0 0 0 0,1 0 0 0 0,-1 0 0 0 0,0-1 0 0 0,1 1 0 0 0,-1-1 0 0 0,0 0 0 0 0,0 0 0 0 0,1 0 0 0 0,-1 0 0 0 0,2-1 0 0 0,24-17 0 0 0,-21 14 0 0 0,2-1 0 0 0,10-8 0 0 0,0-1 0 0 0,21-20 0 0 0,3-7 0 0 0,-22 22 0 0 0,32-39 0 0 0,-43 47 0 0 0,0 1 0 0 0,15-15 0 0 0,-20 22-9 0 0,-3 6 0 0 0,-2 3 99 0 0,-1 1 81 0 0,-1 0 0 0 0,0 0 0 0 0,0 0 0 0 0,0 0 0 0 0,-1-1 0 0 0,0 1-1 0 0,0-1 1 0 0,-4 6 0 0 0,-8 14 267 0 0,6-8-833 0 0,1 1 0 0 0,1 1-1 0 0,1-1 1 0 0,-6 29 0 0 0,10-34 379 0 0,3 3 16 0 0,1-13 0 0 0,0-2 0 0 0,5 5 0 0 0,-3-6 0 0 0,-1 1 0 0 0,0 0 0 0 0,1-1 0 0 0,-1 0 0 0 0,1 0 0 0 0,-1 0 0 0 0,1 0 0 0 0,-1-1 0 0 0,0 1 0 0 0,1-1 0 0 0,-1 0 0 0 0,0 0 0 0 0,1 0 0 0 0,5-3 0 0 0,5-3 0 0 0,25-16 0 0 0,-35 20 0 0 0,3-2 0 0 0,0-1 0 0 0,0 0 0 0 0,0-1 0 0 0,-1 0 0 0 0,9-12 0 0 0,5-5 0 0 0,-7 8 0 0 0,-1 0 0 0 0,18-33 0 0 0,-8 12 0 0 0,-20 33 0 0 0,1 0 0 0 0,-1-1 0 0 0,1 1 0 0 0,-1 0 0 0 0,-1-1 0 0 0,1 0 0 0 0,1-5 0 0 0,-4 5 0 0 0,-1 5 0 0 0,-3 4 0 0 0,-1 3 6 0 0,0 2 0 0 0,0-1 0 0 0,1 1 0 0 0,0-1-1 0 0,1 1 1 0 0,-4 12 0 0 0,-4 6 354 0 0,3-8-417 0 0,1 1 0 0 0,1 1-1 0 0,1-1 1 0 0,0 1 0 0 0,2 0-1 0 0,-4 37 1 0 0,8-56 57 0 0,0 0 0 0 0,0 0 0 0 0,0 1 0 0 0,0-1 0 0 0,0 0 0 0 0,1 1 0 0 0,0 2 0 0 0,5 3 0 0 0,-4-8 0 0 0,1 1 0 0 0,-1 0 0 0 0,1-1 0 0 0,-1 0 0 0 0,1 1 0 0 0,0-1 0 0 0,-1 0 0 0 0,1 0 0 0 0,-1 0 0 0 0,1-1 0 0 0,-1 1 0 0 0,4-1 0 0 0,1-1 0 0 0,-1 0 0 0 0,1 0 0 0 0,9-4 0 0 0,-3-1 0 0 0,-2 0 0 0 0,1-1 0 0 0,-1 0 0 0 0,0-1 0 0 0,-1 0 0 0 0,0-1 0 0 0,0 0 0 0 0,-1 0 0 0 0,-1-1 0 0 0,0 0 0 0 0,12-22 0 0 0,-3 5 76 0 0,7-10 124 0 0,-2-1 0 0 0,-1 0 0 0 0,15-45 0 0 0,-36 82 308 0 0,0 2-133 0 0,0 0-577 0 0,-11-1-748 0 0,9 2 925 0 0,0-1 1 0 0,-1 0-1 0 0,1 1 1 0 0,0-1 0 0 0,0 1-1 0 0,0 0 1 0 0,0 0-1 0 0,0 0 1 0 0,0 0-1 0 0,0 0 1 0 0,0 0-1 0 0,0 0 1 0 0,0 1 0 0 0,1-1-1 0 0,-1 0 1 0 0,1 1-1 0 0,-1 0 1 0 0,1-1-1 0 0,-1 1 1 0 0,1 0-1 0 0,0 0 1 0 0,0 0 0 0 0,0 0-1 0 0,0 0 1 0 0,0 0-1 0 0,0 2 1 0 0,-1-1 27 0 0,1 0 0 0 0,0 0 0 0 0,1 1 0 0 0,-1-1 0 0 0,0 0 0 0 0,1 0 0 0 0,0 0-1 0 0,0 1 1 0 0,0-1 0 0 0,0 0 0 0 0,0 0 0 0 0,1 1 0 0 0,-1-1 0 0 0,1 0 0 0 0,0 0 0 0 0,0 0 0 0 0,2 4 0 0 0,5 5-3 0 0,-3-10 0 0 0,-2-1 0 0 0,1 1 0 0 0,0 1 0 0 0,1-1 0 0 0,-1-1 0 0 0,1 1 0 0 0,0-1 0 0 0,-1 1 0 0 0,1-1 0 0 0,0-1 0 0 0,0 1 0 0 0,5-1 0 0 0,10 0 0 0 0,22-2 0 0 0,-31 1 0 0 0,6-2 0 0 0,-1 0 0 0 0,0 0 0 0 0,0-2 0 0 0,28-11 0 0 0,-26 12-1 0 0,-14 4 8 0 0,0-1 0 0 0,-1 0 1 0 0,1 0-1 0 0,-1 0 0 0 0,1 0 0 0 0,0-1 1 0 0,-1 1-1 0 0,6-4 0 0 0,-8 4 330 0 0,-1 1 138 0 0,0 0 33 0 0,0 0-133 0 0,-3 10-1027 0 0,-2 0 727 0 0,0 1 0 0 0,0-1 1 0 0,-1-1-1 0 0,0 1 0 0 0,-1-1 1 0 0,0 0-1 0 0,-1-1 0 0 0,-9 10 1 0 0,-11 12 131 0 0,-47 61-207 0 0,71-85 0 0 0,-1 0 0 0 0,1 0 0 0 0,0 1 0 0 0,1 0 0 0 0,-1 0 0 0 0,-3 11 0 0 0,7-8 0 0 0,0-9 0 0 0,1 0 0 0 0,-1 0 0 0 0,1 0 0 0 0,-1 0 0 0 0,1 0 0 0 0,-1 0 0 0 0,1 0 0 0 0,0 0 0 0 0,0-1 0 0 0,-1 1 0 0 0,1 0 0 0 0,0 0 0 0 0,0-1 0 0 0,0 1 0 0 0,0 0 0 0 0,0-1 0 0 0,0 1 0 0 0,0-1 0 0 0,0 1 0 0 0,1-1 0 0 0,1 1 0 0 0,0 0 0 0 0,-1-1 0 0 0,1 0 0 0 0,0 0 0 0 0,0 0 0 0 0,-1 0 0 0 0,1 0 0 0 0,3-1 0 0 0,5-1 0 0 0,-1-1 0 0 0,0 0 0 0 0,12-6 0 0 0,-11 4 0 0 0,-1-1 0 0 0,0 0 0 0 0,0 0 0 0 0,-1-1 0 0 0,1 0 0 0 0,-1 0 0 0 0,-1-1 0 0 0,0 0 0 0 0,0-1 0 0 0,13-19 0 0 0,-12 14 0 0 0,-1 0 0 0 0,0-1 0 0 0,-1 0 0 0 0,0 0 0 0 0,-2-1 0 0 0,0 0 0 0 0,4-18 0 0 0,-8 28 0 0 0,0 0 0 0 0,-1 1 0 0 0,1-1 0 0 0,-1 0 0 0 0,-1 0 0 0 0,1 0 0 0 0,-1 0 0 0 0,0 0 0 0 0,0 1 0 0 0,0-1 0 0 0,-4-7 0 0 0,5 12 0 0 0,0 0 0 0 0,-1 0 0 0 0,1 0 0 0 0,-1 1 0 0 0,0-1 0 0 0,1 0 0 0 0,-1 0 0 0 0,0 0 0 0 0,1 1 0 0 0,-1-1 0 0 0,0 0 0 0 0,0 1 0 0 0,1-1 0 0 0,-1 1 0 0 0,0-1 0 0 0,0 1 0 0 0,0-1 0 0 0,0 1 0 0 0,0 0 0 0 0,0-1 0 0 0,0 1 0 0 0,0 0 0 0 0,0 0 0 0 0,0 0 0 0 0,0-1 0 0 0,0 1 0 0 0,0 0 0 0 0,0 0 0 0 0,0 1 0 0 0,0-1 0 0 0,0 0 0 0 0,0 0 0 0 0,0 0 0 0 0,0 1 0 0 0,0-1 0 0 0,0 0 0 0 0,0 1 0 0 0,0-1 0 0 0,0 1 0 0 0,1-1 0 0 0,-1 1 0 0 0,0 0 0 0 0,-1 1 0 0 0,-3 2 0 0 0,0 1 0 0 0,0 0 0 0 0,1 0 0 0 0,0 0 0 0 0,-4 6 0 0 0,5-6 0 0 0,0 0 0 0 0,0 0 0 0 0,1 0 0 0 0,0 1 0 0 0,0-1 0 0 0,0 1 0 0 0,1-1 0 0 0,0 1 0 0 0,0-1 0 0 0,0 1 0 0 0,0 8 0 0 0,1-12 0 0 0,0 0 0 0 0,0 0 0 0 0,1 0 0 0 0,-1 0 0 0 0,0 0 0 0 0,1 0 0 0 0,-1 0 0 0 0,1 0 0 0 0,-1 0 0 0 0,1-1 0 0 0,0 1 0 0 0,0 0 0 0 0,0 0 0 0 0,0 0 0 0 0,0-1 0 0 0,0 1 0 0 0,0-1 0 0 0,1 1 0 0 0,-1-1 0 0 0,1 1 0 0 0,-1-1 0 0 0,1 0 0 0 0,-1 0 0 0 0,1 0 0 0 0,0 0 0 0 0,-1 0 0 0 0,1 0 0 0 0,0 0 0 0 0,0 0 0 0 0,0-1 0 0 0,0 1 0 0 0,0-1 0 0 0,0 1 0 0 0,0-1 0 0 0,4 0 0 0 0,7 0 2 0 0,0 0 1 0 0,0-1-1 0 0,0-1 0 0 0,0 0 0 0 0,-1-1 1 0 0,23-8-1 0 0,-2-1-42 0 0,40-22 0 0 0,-63 29-149 0 0,0-1 1 0 0,-1 0-1 0 0,1 0 1 0 0,-1-1-1 0 0,0-1 1 0 0,11-10-1 0 0,5-9-295 0 0,-6 8 422 0 0,24-32 0 0 0,-25 24 560 0 0,27-51 0 0 0,-37 62-299 0 0,-1-1 0 0 0,0 0 1 0 0,-2 0-1 0 0,7-32 0 0 0,-11 45-199 0 0,-1 0 0 0 0,0 0 0 0 0,0 0 0 0 0,0 1 0 0 0,0-1 0 0 0,0 0 0 0 0,-1 0 0 0 0,0 0 0 0 0,0 0 0 0 0,0 0 0 0 0,0 1 0 0 0,-2-5 0 0 0,2 7 0 0 0,0-1 0 0 0,0 1 0 0 0,1 0 0 0 0,-1 0 0 0 0,0 0 0 0 0,0 0 0 0 0,0 0 0 0 0,0 0 0 0 0,-1 0 0 0 0,1 0 0 0 0,0 0 0 0 0,0 0 0 0 0,0 1 0 0 0,-1-1 0 0 0,1 1 0 0 0,0-1 0 0 0,-1 1 0 0 0,1-1 0 0 0,-1 1 0 0 0,1 0 0 0 0,0-1 0 0 0,-1 1 0 0 0,1 0 0 0 0,-1 0 0 0 0,1 0 0 0 0,-1 0 0 0 0,1 0 0 0 0,0 1 0 0 0,-1-1 0 0 0,1 0 0 0 0,-1 1 0 0 0,1-1 0 0 0,0 1 0 0 0,-1-1 0 0 0,1 1 0 0 0,-2 1 0 0 0,-2 0 0 0 0,0 1 0 0 0,0 0 0 0 0,0 0 0 0 0,1 1 0 0 0,-1 0 0 0 0,1-1 0 0 0,0 1 0 0 0,-5 7 0 0 0,-27 39 0 0 0,23-30 0 0 0,-13 24 0 0 0,-40 90 0 0 0,47-91 0 0 0,9-22 0 0 0,2 1 0 0 0,0 0 0 0 0,1 0 0 0 0,2 1 0 0 0,0-1 0 0 0,1 1 0 0 0,2 0 0 0 0,0 0 0 0 0,1 0 0 0 0,4 39 0 0 0,-2-59-138 0 0,-1 0 1 0 0,0 0-1 0 0,1 0 1 0 0,0 0-1 0 0,0 0 1 0 0,0-1-1 0 0,0 1 1 0 0,0 0-1 0 0,0-1 1 0 0,1 1-1 0 0,0-1 1 0 0,-1 1-1 0 0,1-1 0 0 0,0 0 1 0 0,0 1-1 0 0,0-1 1 0 0,0 0-1 0 0,0-1 1 0 0,1 1-1 0 0,-1 0 1 0 0,1-1-1 0 0,-1 1 1 0 0,4 1-1 0 0,-4-2-153 0 0,1-1 0 0 0,-1 1 0 0 0,1-1 0 0 0,0 1 0 0 0,-1-1 0 0 0,1 0 0 0 0,-1 0 0 0 0,1 0 0 0 0,0-1 0 0 0,-1 1 0 0 0,1 0 0 0 0,-1-1 0 0 0,1 0 0 0 0,-1 1 0 0 0,1-1 0 0 0,-1 0-1 0 0,1 0 1 0 0,-1-1 0 0 0,0 1 0 0 0,0 0 0 0 0,1-1 0 0 0,-1 1 0 0 0,0-1 0 0 0,0 0 0 0 0,2-3 0 0 0,7-10-8697 0 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6:52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71 23039 0 0,'-4'-1'181'0'0,"0"1"-1"0"0,1-1 1 0 0,-1 1-1 0 0,0-1 1 0 0,0 0 0 0 0,1-1-1 0 0,-1 1 1 0 0,1-1-1 0 0,-1 1 1 0 0,1-1-1 0 0,-1 0 1 0 0,1 0 0 0 0,-5-5-1 0 0,7 6-54 0 0,0 0 0 0 0,0 1 0 0 0,0-1 1 0 0,0 0-1 0 0,0 0 0 0 0,1 0 0 0 0,-1 0 0 0 0,0 0 0 0 0,0 0 0 0 0,1 0 0 0 0,-1 0 0 0 0,1 0 0 0 0,-1 0 1 0 0,1 0-1 0 0,0 0 0 0 0,-1 0 0 0 0,1-1 0 0 0,0 1 0 0 0,0 0 0 0 0,0 0 0 0 0,0 0 0 0 0,0 0 0 0 0,0-1 1 0 0,0 1-1 0 0,0 0 0 0 0,0 0 0 0 0,0 0 0 0 0,1 0 0 0 0,-1 0 0 0 0,0-1 0 0 0,2 0 0 0 0,-2 0-89 0 0,0 2-37 0 0,0-1 0 0 0,1 0 0 0 0,-1 1 0 0 0,0-1 0 0 0,1 0 0 0 0,-1 1 0 0 0,0-1 0 0 0,1 0 0 0 0,-1 1 0 0 0,0-1 0 0 0,1 1 0 0 0,-1-1 0 0 0,1 1 0 0 0,-1-1 0 0 0,1 1 0 0 0,0-1 0 0 0,4 1 0 0 0,-4 1 0 0 0,8-1-1045 0 0,0 0 1 0 0,0 1-1 0 0,12 3 0 0 0,-5-1-488 0 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6:55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0 664 13823 0 0,'0'0'315'0'0,"0"0"45"0"0,0 0 21 0 0,0 0-49 0 0,1-2-220 0 0,8-17 1584 0 0,2-1-1 0 0,1 1 0 0 0,26-33 1 0 0,4-5 634 0 0,66-112 850 0 0,-97 147-3108 0 0,-10 21 299 0 0,-1 1 117 0 0,0 0 21 0 0,0 0-66 0 0,-5 13-278 0 0,-30 81-165 0 0,-5 17 0 0 0,33-92 0 0 0,5-14 0 0 0,-1 0 0 0 0,2 1 0 0 0,-1-1 0 0 0,1 0 0 0 0,-1 1 0 0 0,1-1 0 0 0,1 1 0 0 0,-1-1 0 0 0,1 1 0 0 0,0-1 0 0 0,0 1 0 0 0,1-1 0 0 0,2 11 0 0 0,-3-14 0 0 0,1 0 0 0 0,-1-1 0 0 0,1 1 0 0 0,0 0 0 0 0,-1 0 0 0 0,1 0 0 0 0,0 0 0 0 0,0-1 0 0 0,1 1 0 0 0,-1 0 0 0 0,0-1 0 0 0,2 2 0 0 0,-2-2 0 0 0,0 0 0 0 0,0 0 0 0 0,0-1 0 0 0,0 1 0 0 0,0-1 0 0 0,0 1 0 0 0,0-1 0 0 0,0 1 0 0 0,0-1 0 0 0,0 0 0 0 0,1 1 0 0 0,-1-1 0 0 0,0 0 0 0 0,0 0 0 0 0,0 0 0 0 0,0 0 0 0 0,1 0 0 0 0,-1 0 0 0 0,0 0 0 0 0,0-1 0 0 0,2 1 0 0 0,2-1 0 0 0,0-1 0 0 0,0 1 0 0 0,0-1 0 0 0,0 0 0 0 0,0 0 0 0 0,0 0 0 0 0,-1-1 0 0 0,1 1 0 0 0,-1-1 0 0 0,0 0 0 0 0,0-1 0 0 0,0 1 0 0 0,6-7 0 0 0,3-7 0 0 0,-1 0 0 0 0,17-31 0 0 0,-15 20 0 0 0,15-43 0 0 0,5-12 0 0 0,-29 73 0 0 0,-2 8 0 0 0,-1 7 0 0 0,-2 9 0 0 0,0-12 0 0 0,0 18 0 0 0,2 41 0 0 0,-2-54 0 0 0,2 0 0 0 0,-1 1 0 0 0,1-1 0 0 0,0 0 0 0 0,0 0 0 0 0,4 9 0 0 0,-4-14 0 0 0,0 0 0 0 0,-1 1 0 0 0,1-1 0 0 0,0 0 0 0 0,0 0 0 0 0,0 0 0 0 0,1 0 0 0 0,-1-1 0 0 0,0 1 0 0 0,1-1 0 0 0,-1 1 0 0 0,1-1 0 0 0,-1 0 0 0 0,1 0 0 0 0,0 0 0 0 0,-1 0 0 0 0,1 0 0 0 0,0 0 0 0 0,0-1 0 0 0,3 1 0 0 0,0-1 0 0 0,-1 1 0 0 0,1-1 0 0 0,0 0 0 0 0,-1-1 0 0 0,1 1 0 0 0,-1-1 0 0 0,1 0 0 0 0,-1 0 0 0 0,9-4 0 0 0,39-16 0 0 0,35-18 0 0 0,-76 33 0 0 0,0 0 0 0 0,-1-2 0 0 0,0 1 0 0 0,-1-1 0 0 0,12-12 0 0 0,-13 11 0 0 0,0 0 0 0 0,-1-1 0 0 0,9-13 0 0 0,-15 19 0 0 0,1 0 0 0 0,-1-1 0 0 0,0 1 0 0 0,0-1 0 0 0,0 0 0 0 0,-1 0 0 0 0,1 0 0 0 0,-1 0 0 0 0,0 0 0 0 0,0-9 0 0 0,-1 12 0 0 0,0 1 0 0 0,1 0 0 0 0,-1 0 0 0 0,0 0 0 0 0,0 0 0 0 0,-1 0 0 0 0,1-1 0 0 0,0 1 0 0 0,0 0 0 0 0,0 0 0 0 0,-1 0 0 0 0,1 0 0 0 0,-1 0 0 0 0,1 0 0 0 0,-1 0 0 0 0,1 0 0 0 0,-1 0 0 0 0,0 0 0 0 0,1 0 0 0 0,-1 0 0 0 0,0 0 0 0 0,0 0 0 0 0,1 1 0 0 0,-1-1 0 0 0,0 0 0 0 0,0 1 0 0 0,0-1 0 0 0,0 0 0 0 0,0 1 0 0 0,0-1 0 0 0,0 1 0 0 0,0 0 0 0 0,0-1 0 0 0,0 1 0 0 0,-1 0 0 0 0,1-1 0 0 0,0 1 0 0 0,-2 0 0 0 0,0 0 0 0 0,0 1 0 0 0,0-1 0 0 0,0 1 0 0 0,0-1 0 0 0,0 1 0 0 0,0 0 0 0 0,0 0 0 0 0,1 1 0 0 0,-1-1 0 0 0,0 0 0 0 0,0 1 0 0 0,1 0 0 0 0,-4 2 0 0 0,-10 11 0 0 0,1 1 0 0 0,0 1 0 0 0,1 1 0 0 0,-15 25 0 0 0,26-39 0 0 0,-2 4 0 0 0,0 0 0 0 0,0 1 0 0 0,1-1 0 0 0,1 1 0 0 0,-1 0 0 0 0,-2 12 0 0 0,5-16 0 0 0,0 1 0 0 0,0-1 0 0 0,0 1 0 0 0,1-1 0 0 0,0 1 0 0 0,0-1 0 0 0,0 1 0 0 0,1-1 0 0 0,0 1 0 0 0,0-1 0 0 0,0 1 0 0 0,3 5 0 0 0,-3-8 0 0 0,0-1 0 0 0,1 1 0 0 0,-1 0 0 0 0,1 0 0 0 0,0 0 0 0 0,0-1 0 0 0,0 1 0 0 0,0-1 0 0 0,1 0 0 0 0,-1 1 0 0 0,1-1 0 0 0,-1 0 0 0 0,1 0 0 0 0,0-1 0 0 0,-1 1 0 0 0,1-1 0 0 0,0 1 0 0 0,0-1 0 0 0,0 0 0 0 0,1 0 0 0 0,-1 0 0 0 0,0 0 0 0 0,0-1 0 0 0,4 1 0 0 0,0-1 0 0 0,0 0 0 0 0,1 0 0 0 0,-1-1 0 0 0,0 0 0 0 0,0 0 0 0 0,1 0 0 0 0,-1-1 0 0 0,0 0 0 0 0,12-6 0 0 0,-5 1 0 0 0,1 0 0 0 0,-1-1 0 0 0,0-1 0 0 0,-1 0 0 0 0,0 0 0 0 0,0-2 0 0 0,-1 0 0 0 0,-1 0 0 0 0,0-1 0 0 0,0 0 0 0 0,-1-1 0 0 0,-1 0 0 0 0,0-1 0 0 0,14-27 0 0 0,-20 34 0 0 0,9-18 0 0 0,-2 0 0 0 0,10-32 0 0 0,-19 49 0 0 0,-8 9 0 0 0,5 1 0 0 0,-1 0 0 0 0,1 0 0 0 0,-1 0 0 0 0,1 0 0 0 0,0 0 0 0 0,0 1 0 0 0,0-1 0 0 0,0 0 0 0 0,0 1 0 0 0,0 0 0 0 0,1-1 0 0 0,-1 1 0 0 0,1 0 0 0 0,0 0 0 0 0,0 0 0 0 0,0 0 0 0 0,0 0 0 0 0,-1 5 0 0 0,2-5 0 0 0,-1 1 0 0 0,1 0 0 0 0,0 0 0 0 0,0-1 0 0 0,0 1 0 0 0,1 0 0 0 0,-1 0 0 0 0,1-1 0 0 0,0 1 0 0 0,0 0 0 0 0,0-1 0 0 0,0 1 0 0 0,1-1 0 0 0,-1 0 0 0 0,4 5 0 0 0,-3-5 0 0 0,1-1 0 0 0,0 1 0 0 0,0-1 0 0 0,0 0 0 0 0,0 0 0 0 0,0 0 0 0 0,0-1 0 0 0,0 1 0 0 0,1-1 0 0 0,-1 0 0 0 0,0 0 0 0 0,1 0 0 0 0,-1 0 0 0 0,1 0 0 0 0,0-1 0 0 0,-1 0 0 0 0,5 1 0 0 0,14-4 0 0 0,-6 0 0 0 0,0 2 0 0 0,27 0 0 0 0,-33 3 0 0 0,-9-1 0 0 0,-1 1 0 0 0,1-1 0 0 0,0 0 0 0 0,-1 0 0 0 0,1 0 0 0 0,-1 0 0 0 0,1 1 0 0 0,-1-1 0 0 0,0 0 0 0 0,1 0 0 0 0,-1 1 0 0 0,0-1 0 0 0,0 0 0 0 0,0 1 0 0 0,0-1 0 0 0,0 0 0 0 0,0 0 0 0 0,-1 1 0 0 0,1-1 0 0 0,0 2 0 0 0,-9 25 0 0 0,1-12 0 0 0,-1 0 0 0 0,-16 22 0 0 0,15-25 0 0 0,2 0 0 0 0,-1 1 0 0 0,-10 24 0 0 0,18-29 0 0 0,2-8 0 0 0,0 0 0 0 0,0 0 0 0 0,0-1 0 0 0,0 1 0 0 0,0 0 0 0 0,0-1 0 0 0,0 1 0 0 0,0-1 0 0 0,0 1 0 0 0,0-1 0 0 0,0 1 0 0 0,0-1 0 0 0,0 0 0 0 0,1 0 0 0 0,-1 1 0 0 0,0-1 0 0 0,0 0 0 0 0,0 0 0 0 0,1 0 0 0 0,-1 0 0 0 0,0-1 0 0 0,0 1 0 0 0,0 0 0 0 0,1 0 0 0 0,-1-1 0 0 0,2 0 0 0 0,4-1 0 0 0,-1 0 0 0 0,1-1 0 0 0,7-4 0 0 0,0 1 0 0 0,-2-1 0 0 0,1-1 0 0 0,-1 0 0 0 0,-1-1 0 0 0,1 0 0 0 0,-1-1 0 0 0,10-12 0 0 0,17-24 0 0 0,111-147 0 0 0,-105 128 0 0 0,-4-2 0 0 0,36-78 0 0 0,-74 135 0 0 0,-6 8 0 0 0,-4 7 0 0 0,-9 16 0 0 0,0 0 0 0 0,1 1 0 0 0,-20 39 0 0 0,29-49 0 0 0,-115 221 0 0 0,44-62 0 0 0,61-131 0 0 0,18-40 0 0 0,-1 0 0 0 0,0 0 0 0 0,0 0 0 0 0,0 0 0 0 0,0 0 0 0 0,0 0 0 0 0,1 0 0 0 0,-1 0 0 0 0,0 0 0 0 0,0 0 0 0 0,0 0 0 0 0,0 0 0 0 0,0 0 0 0 0,1 0 0 0 0,-1 0 0 0 0,0 0 0 0 0,0 0 0 0 0,0 0 0 0 0,0 0 0 0 0,1 0 0 0 0,-1 0 0 0 0,0 0 0 0 0,0 0 0 0 0,0 0 0 0 0,0 1 0 0 0,0-1 0 0 0,1 0 0 0 0,-1 0 0 0 0,0 0 0 0 0,0 0 0 0 0,0 0 0 0 0,0 0 0 0 0,0 0 0 0 0,0 1 0 0 0,0-1 0 0 0,0 0 0 0 0,0 0 0 0 0,1 0 0 0 0,-1 0 0 0 0,0 0 0 0 0,0 1 0 0 0,0-1 0 0 0,0 0 0 0 0,0 0 0 0 0,0 0 0 0 0,0 0 0 0 0,0 0 0 0 0,0 1 0 0 0,0-1 0 0 0,0 0 0 0 0,0 0 0 0 0,0 0 0 0 0,0 0 0 0 0,0 1 0 0 0,0-1 0 0 0,9-8 0 0 0,8-9 0 0 0,-1-2 0 0 0,-1 1 0 0 0,-1-2 0 0 0,-1 0 0 0 0,0 0 0 0 0,10-26 0 0 0,-1 1 0 0 0,-29 55 310 0 0,1-1 0 0 0,-6 12 1 0 0,9-13-400 0 0,-1 1 0 0 0,2-1 1 0 0,-1 1-1 0 0,1 0 0 0 0,0 0 1 0 0,1 0-1 0 0,-1 11 0 0 0,2-18 84 0 0,0-1 0 0 0,0 1 0 0 0,0-1 0 0 0,0 1 0 0 0,0 0 0 0 0,1-1 0 0 0,-1 1 0 0 0,0-1 0 0 0,1 1 0 0 0,0-1 0 0 0,-1 1 0 0 0,1-1 0 0 0,0 0 0 0 0,0 1 0 0 0,0-1 0 0 0,-1 0 0 0 0,1 1 0 0 0,1-1 0 0 0,-1 0 0 0 0,0 0 0 0 0,0 0 0 0 0,0 0 0 0 0,1 0 0 0 0,-1 0 0 0 0,0 0 0 0 0,1-1 0 0 0,-1 1 0 0 0,1 0 0 0 0,-1-1 0 0 0,1 1 0 0 0,-1-1 0 0 0,3 1 0 0 0,-1 0 5 0 0,0-1 0 0 0,0 0 0 0 0,1 1 0 0 0,-1-1 0 0 0,0-1 0 0 0,0 1 0 0 0,0 0 0 0 0,0-1 0 0 0,0 1 0 0 0,4-2 0 0 0,30-13 0 0 0,-18 7 0 0 0,-5 3 0 0 0,0-1 0 0 0,0-1 0 0 0,0 0 0 0 0,-1 0 0 0 0,24-19 0 0 0,-26 17-28 0 0,0-1 0 0 0,-1 0 0 0 0,10-14 0 0 0,-15 19 195 0 0,-1-1-1 0 0,-1 0 0 0 0,1 0 0 0 0,-1-1 0 0 0,0 1 0 0 0,0-1 1 0 0,-1 1-1 0 0,3-10 0 0 0,-5 14 277 0 0,-2 3-428 0 0,0 0 0 0 0,0 0 0 0 0,1 1 0 0 0,-1-1 0 0 0,0 0 1 0 0,1 0-1 0 0,-1 1 0 0 0,1-1 0 0 0,-1 1 0 0 0,-1 2 0 0 0,1-2-16 0 0,-10 12 1 0 0,1 0 0 0 0,0 0 0 0 0,-14 28 0 0 0,-20 52 0 0 0,43-87 0 0 0,-1 1 0 0 0,1-1 0 0 0,1 1 0 0 0,-1-1 0 0 0,0 12 0 0 0,2-15 0 0 0,0 0 0 0 0,0 0 0 0 0,0 1 0 0 0,0-1 0 0 0,1 0 0 0 0,0 0 0 0 0,0 1 0 0 0,0-1 0 0 0,0 0 0 0 0,0 0 0 0 0,3 4 0 0 0,-3-7 0 0 0,0 0 1 0 0,0 1-1 0 0,0-1 1 0 0,0 0-1 0 0,0 1 1 0 0,0-1-1 0 0,0 0 1 0 0,1 0-1 0 0,-1 0 1 0 0,0 0-1 0 0,1-1 1 0 0,-1 1-1 0 0,1 0 1 0 0,-1 0-1 0 0,1-1 1 0 0,2 1-1 0 0,-1 0 1 0 0,1 0 0 0 0,-1-1 0 0 0,1 0 0 0 0,-1 0 0 0 0,0 0 0 0 0,1 0 0 0 0,5-2 0 0 0,2-1-21 0 0,0 0 0 0 0,0-1 0 0 0,17-8 0 0 0,-21 9-422 0 0,0-2 0 0 0,-1 1 1 0 0,1-1-1 0 0,-1 0 0 0 0,0 0 0 0 0,0-1 0 0 0,-1 1 1 0 0,1-1-1 0 0,-1-1 0 0 0,-1 1 0 0 0,1-1 0 0 0,-1 0 1 0 0,4-8-1 0 0,2-12-1093 0 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6:57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43 17503 0 0,'0'0'399'0'0,"8"-2"540"0"0,-2-3-566 0 0,0 0 1 0 0,0-1 0 0 0,-1 0 0 0 0,9-11 0 0 0,-13 16 1075 0 0,-1 1 72 0 0,0 0-123 0 0,0 0-576 0 0,0 0-248 0 0,0 0-50 0 0,0 0-79 0 0,-2 8-201 0 0,-1-2-138 0 0,1-1 1 0 0,-1 0-1 0 0,0 0 1 0 0,0 0-1 0 0,-1 0 0 0 0,0 0 1 0 0,-5 4-1 0 0,-33 30 929 0 0,30-28-945 0 0,6-6-90 0 0,0-1 0 0 0,-1 1 0 0 0,-8 3 0 0 0,-21 14 0 0 0,34-19 0 0 0,7-2 0 0 0,8-3 0 0 0,25-9 0 0 0,-11 3 0 0 0,33-6 0 0 0,-53 14 0 0 0,0-1 0 0 0,0 1 0 0 0,0 0 0 0 0,0 0 0 0 0,0 1 0 0 0,0 0 0 0 0,0 0 0 0 0,0 1 0 0 0,13 5 0 0 0,-18-7 0 0 0,0 1 0 0 0,0 0 0 0 0,0 0 0 0 0,0 0 0 0 0,0 0 0 0 0,0 0 0 0 0,-1 0 0 0 0,1 1 0 0 0,0-1 0 0 0,-1 1 0 0 0,1-1 0 0 0,-1 1 0 0 0,1-1 0 0 0,-1 1 0 0 0,0 0 0 0 0,0 0 0 0 0,0 0 0 0 0,0 0 0 0 0,0 0 0 0 0,0 0 0 0 0,0 0 0 0 0,-1 0 0 0 0,1 0 0 0 0,-1 0 0 0 0,1 0 0 0 0,-1 0 0 0 0,0 0 0 0 0,0 0 0 0 0,0 1 0 0 0,0-1 0 0 0,0 0 0 0 0,-1 0 0 0 0,1 0 0 0 0,-1 0 0 0 0,1 0 0 0 0,-2 3 0 0 0,-2 4 0 0 0,0-1 0 0 0,0 0 0 0 0,0 0 0 0 0,-1 0 0 0 0,-1-1 0 0 0,1 0 0 0 0,-1 0 0 0 0,0 0 0 0 0,-1-1 0 0 0,0 1 0 0 0,-10 6 0 0 0,-10 6 0 0 0,-54 27 0 0 0,60-35 0 0 0,18-10 0 0 0,1 1 0 0 0,-1-1 0 0 0,1 0 0 0 0,-1 1 0 0 0,1-1 0 0 0,-1-1 0 0 0,0 1 0 0 0,1 0 0 0 0,-1-1 0 0 0,0 1 0 0 0,0-1 0 0 0,0 0 0 0 0,1 0 0 0 0,-6 0 0 0 0,0-3 0 0 0,3-2 0 0 0,9-2 0 0 0,5 4 0 0 0,-8 3 0 0 0,0-1 0 0 0,1 1 0 0 0,-1 0 0 0 0,0 0 0 0 0,1 0 0 0 0,-1 0 0 0 0,0 0 0 0 0,1 0 0 0 0,-1 1 0 0 0,0-1 0 0 0,1 0 0 0 0,-1 0 0 0 0,0 1 0 0 0,0-1 0 0 0,1 1 0 0 0,-1 0 0 0 0,0-1 0 0 0,0 1 0 0 0,0 0 0 0 0,0-1 0 0 0,0 1 0 0 0,0 0 0 0 0,0 0 0 0 0,0 0 0 0 0,0 0 0 0 0,0 0 0 0 0,0 0 0 0 0,-1 0 0 0 0,1 0 0 0 0,0 2 0 0 0,1 0 0 0 0,1 3 0 0 0,0 0 0 0 0,0 0 0 0 0,-1 0 0 0 0,0 1 0 0 0,0-1 0 0 0,-1 0 0 0 0,0 1 0 0 0,0 0 0 0 0,0-1 0 0 0,-1 1 0 0 0,0 0 0 0 0,0-1 0 0 0,-2 11 0 0 0,0-6 0 0 0,-1-1 0 0 0,0 0 0 0 0,0 0 0 0 0,-1 0 0 0 0,0 0 0 0 0,0-1 0 0 0,-1 1 0 0 0,-1-1 0 0 0,1-1 0 0 0,-2 1 0 0 0,-8 10 0 0 0,5-9 0 0 0,1-1 0 0 0,-1-1 0 0 0,-1 1 0 0 0,1-1 0 0 0,-2-1 0 0 0,1 0 0 0 0,-1-1 0 0 0,-19 8 0 0 0,28-12 0 0 0,-1-1 0 0 0,1 0 0 0 0,-1-1 0 0 0,1 1 0 0 0,-1-1 0 0 0,0 1 0 0 0,1-1 0 0 0,-1 0 0 0 0,1 0 0 0 0,-1-1 0 0 0,1 1 0 0 0,-1-1 0 0 0,0 1 0 0 0,1-1 0 0 0,0 0 0 0 0,-1-1 0 0 0,1 1 0 0 0,0-1 0 0 0,-1 1 0 0 0,1-1 0 0 0,0 0 0 0 0,0 0 0 0 0,1 0 0 0 0,-1 0 0 0 0,0-1 0 0 0,1 1 0 0 0,-5-6 0 0 0,6 6-64 0 0,0 1 1 0 0,1-1-1 0 0,-1 1 0 0 0,1-1 1 0 0,-1 1-1 0 0,1-1 1 0 0,0 0-1 0 0,-1 1 0 0 0,1-1 1 0 0,0 1-1 0 0,0-1 0 0 0,0 0 1 0 0,0 1-1 0 0,1-1 0 0 0,-1 0 1 0 0,0 1-1 0 0,1-1 0 0 0,-1 1 1 0 0,1-3-1 0 0,1 0-266 0 0,0-1 0 0 0,0 1 1 0 0,0 0-1 0 0,1 0 0 0 0,4-6 0 0 0,25-27-3998 0 0,-10 14-3860 0 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6:57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1 21191 0 0,'0'0'480'0'0,"0"0"67"0"0,0 0 31 0 0,0 0-56 0 0,-1-1-201 0 0,-5 1 141 0 0,0 0 1 0 0,0 1-1 0 0,1 0 0 0 0,-1 0 0 0 0,0 0 0 0 0,0 0 1 0 0,1 1-1 0 0,-9 3 0 0 0,-6 2 270 0 0,-64 26 400 0 0,82-33-1132 0 0,-1 1 0 0 0,1 0 0 0 0,-1 0 0 0 0,0 1 0 0 0,1-1 0 0 0,0 0 0 0 0,-1 1 0 0 0,1 0 0 0 0,0-1 0 0 0,0 1 0 0 0,-3 3 0 0 0,5-5 0 0 0,-1 0 0 0 0,1 1 0 0 0,0-1 0 0 0,0 0 0 0 0,-1 0 0 0 0,1 1 0 0 0,0-1 0 0 0,0 0 0 0 0,0 0 0 0 0,0 1 0 0 0,-1-1 0 0 0,1 0 0 0 0,0 0 0 0 0,0 1 0 0 0,0-1 0 0 0,0 0 0 0 0,0 1 0 0 0,0-1 0 0 0,0 0 0 0 0,0 1 0 0 0,0-1 0 0 0,0 0 0 0 0,0 0 0 0 0,0 1 0 0 0,0-1 0 0 0,0 0 0 0 0,0 1 0 0 0,0-1 0 0 0,0 0 0 0 0,0 1 0 0 0,0-1 0 0 0,0 0 0 0 0,1 0 0 0 0,-1 1 0 0 0,0-1 0 0 0,0 0 0 0 0,0 0 0 0 0,0 1 0 0 0,1-1 0 0 0,-1 0 0 0 0,0 0 0 0 0,0 0 0 0 0,1 1 0 0 0,-1-1 0 0 0,0 0 0 0 0,0 0 0 0 0,1 0 0 0 0,-1 0 0 0 0,0 1 0 0 0,0-1 0 0 0,1 0 0 0 0,-1 0 0 0 0,1 0 0 0 0,3 2 0 0 0,1 0 0 0 0,0 0 0 0 0,0-1 0 0 0,0 1 0 0 0,0-1 0 0 0,0-1 0 0 0,0 1 0 0 0,0-1 0 0 0,0 1 0 0 0,9-2 0 0 0,12 2 0 0 0,-15 0 0 0 0,0-1 0 0 0,0 1 0 0 0,1 1 0 0 0,-1 0 0 0 0,0 1 0 0 0,13 4 0 0 0,-21-6 0 0 0,-1 1 0 0 0,0-1 0 0 0,1 0 0 0 0,-1 0 0 0 0,0 1 0 0 0,0-1 0 0 0,0 1 0 0 0,0 0 0 0 0,0 0 0 0 0,0 0 0 0 0,0 0 0 0 0,0 0 0 0 0,-1 0 0 0 0,1 0 0 0 0,-1 0 0 0 0,0 1 0 0 0,0-1 0 0 0,0 1 0 0 0,0-1 0 0 0,0 1 0 0 0,0-1 0 0 0,-1 1 0 0 0,1-1 0 0 0,-1 1 0 0 0,1 0 0 0 0,-1-1 0 0 0,0 1 0 0 0,-1 3 0 0 0,0 3 0 0 0,0 0 0 0 0,-1-1 0 0 0,0 1 0 0 0,0-1 0 0 0,-1 0 0 0 0,0 0 0 0 0,-1 0 0 0 0,-6 10 0 0 0,-1 0 0 0 0,0 0 0 0 0,-19 20 0 0 0,10-17 0 0 0,0-2 0 0 0,-27 21 0 0 0,0 0 0 0 0,20-18 0 0 0,0-1 0 0 0,-1-1 0 0 0,-1-1 0 0 0,-59 27 0 0 0,88-46 0 0 0,0 0 0 0 0,-1 1 0 0 0,1-1 0 0 0,-1 0 0 0 0,1 0 0 0 0,-1 0 0 0 0,1 0 0 0 0,-1 1 0 0 0,1-1 0 0 0,-1 0 0 0 0,1 0 0 0 0,-1 0 0 0 0,1 0 0 0 0,-1 0 0 0 0,1 0 0 0 0,-1 0 0 0 0,1 0 0 0 0,-1-1 0 0 0,1 1 0 0 0,-1 0 0 0 0,1 0 0 0 0,-1 0 0 0 0,1 0 0 0 0,-1-1 0 0 0,1 1 0 0 0,0 0 0 0 0,-1-1 0 0 0,1 1 0 0 0,-1 0 0 0 0,1 0 0 0 0,0-1 0 0 0,-1 1 0 0 0,1-1 0 0 0,0 1 0 0 0,-1 0 0 0 0,1-1 0 0 0,0 1 0 0 0,0-1 0 0 0,0 1 0 0 0,-1-1 0 0 0,1 1 0 0 0,0-1 0 0 0,0 1 0 0 0,0-1 0 0 0,0 1 0 0 0,0-1 0 0 0,0 1 0 0 0,0-1 0 0 0,0 1 0 0 0,0-1 0 0 0,0 0 0 0 0,-1-2 0 0 0,1 0 0 0 0,0 0 0 0 0,0-1 0 0 0,1 1 0 0 0,-1 0 0 0 0,1 0 0 0 0,0 0 0 0 0,-1-1 0 0 0,1 1 0 0 0,1 0 0 0 0,-1 0 0 0 0,0 0 0 0 0,1 1 0 0 0,0-1 0 0 0,-1 0 0 0 0,1 0 0 0 0,0 1 0 0 0,0-1 0 0 0,1 1 0 0 0,-1 0 0 0 0,0 0 0 0 0,1 0 0 0 0,3-3 0 0 0,4-2 0 0 0,0 1 0 0 0,0-1 0 0 0,1 2 0 0 0,21-9 0 0 0,-26 11 0 0 0,5 0 0 0 0,12 7 0 0 0,-9 2 0 0 0,-10-1 0 0 0,-3-3 0 0 0,16 18 0 0 0,-12-13-87 0 0,1 2-1090 0 0,2 0-1 0 0,10 11 0 0 0,-16-18 665 0 0,1 0-1 0 0,0 1 0 0 0,0-1 0 0 0,0 0 1 0 0,0-1-1 0 0,0 1 0 0 0,0 0 0 0 0,0-1 1 0 0,0 0-1 0 0,1 0 0 0 0,-1 0 0 0 0,4 1 1 0 0,5-2-7837 0 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6:58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0 468 19351 0 0,'0'0'439'0'0,"0"0"62"0"0,1-1 33 0 0,16-24 130 0 0,-12 17-381 0 0,1 0-1 0 0,11-14 0 0 0,30-27 1665 0 0,60-83-1 0 0,26-65 1488 0 0,-129 192-3230 0 0,-3 3-84 0 0,0 1 0 0 0,-1 0 0 0 0,1 0 0 0 0,0 0 0 0 0,0-1 0 0 0,-1 1 0 0 0,1 0-1 0 0,-1-1 1 0 0,1 1 0 0 0,-1 0 0 0 0,0-1 0 0 0,1 1 0 0 0,-1-3 0 0 0,-15 13 45 0 0,11-7-165 0 0,1 0 0 0 0,-1 1 0 0 0,1 0 0 0 0,-1 0 0 0 0,1 0 0 0 0,0 0 0 0 0,0 1 0 0 0,0-1 0 0 0,0 1 0 0 0,1-1 0 0 0,0 1 0 0 0,-1 0 0 0 0,1 0 0 0 0,1 0 0 0 0,-3 7 0 0 0,3-8 0 0 0,0 1 0 0 0,1-1 0 0 0,-1 0 0 0 0,1 1 0 0 0,0-1 0 0 0,0 1 0 0 0,0-1 0 0 0,1 1 0 0 0,-1-1 0 0 0,1 1 0 0 0,0-1 0 0 0,0 0 0 0 0,0 1 0 0 0,0-1 0 0 0,0 0 0 0 0,1 0 0 0 0,0 0 0 0 0,-1 0 0 0 0,1 0 0 0 0,3 4 0 0 0,31 30 0 0 0,-27-29 0 0 0,0 1 0 0 0,-1 0 0 0 0,0 0 0 0 0,-1 1 0 0 0,0 0 0 0 0,0 0 0 0 0,-1 1 0 0 0,6 13 0 0 0,-10-21 0 0 0,-1 0 0 0 0,0 0 0 0 0,0 1 0 0 0,0-1 0 0 0,0 0 0 0 0,0 0 0 0 0,-1 0 0 0 0,0 1 0 0 0,0-1 0 0 0,0 0 0 0 0,0 1 0 0 0,0-1 0 0 0,0 0 0 0 0,-1 0 0 0 0,0 1 0 0 0,1-1 0 0 0,-1 0 0 0 0,0 0 0 0 0,-4 6 0 0 0,3-5 0 0 0,-1 0 0 0 0,-1 0 0 0 0,1 0 0 0 0,-1 0 0 0 0,1-1 0 0 0,-1 1 0 0 0,0-1 0 0 0,0 0 0 0 0,-1 0 0 0 0,1 0 0 0 0,0-1 0 0 0,-6 3 0 0 0,4-2-33 0 0,0-1-1 0 0,0 1 1 0 0,0-1-1 0 0,-1 0 1 0 0,1 0-1 0 0,0-1 1 0 0,-1 0-1 0 0,1 0 1 0 0,-1 0 0 0 0,0-1-1 0 0,-10-1 1 0 0,13 1-537 0 0,-2-1 380 0 0,0 0 0 0 0,1 0 0 0 0,-12-3 0 0 0,4-4-2641 0 0,12 7 2232 0 0,0 0 0 0 0,1 0 0 0 0,-1 0 1 0 0,0 0-1 0 0,1 0 0 0 0,-1 0 0 0 0,1 0 1 0 0,-1 0-1 0 0,1 0 0 0 0,0 0 0 0 0,-1 0 0 0 0,1-2 1 0 0,-1-9-7752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6:51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19351 0 0,'2'3'39'0'0,"-1"-1"56"0"0,0-1 1 0 0,0 1-1 0 0,0 0 0 0 0,0 0 0 0 0,1-1 0 0 0,-1 1 1 0 0,0-1-1 0 0,1 1 0 0 0,-1-1 0 0 0,1 0 0 0 0,0 0 0 0 0,-1 1 1 0 0,1-1-1 0 0,0 0 0 0 0,0-1 0 0 0,0 1 0 0 0,0 0 0 0 0,0 0 1 0 0,3 0-1 0 0,1 0 73 0 0,1 1-1 0 0,-1 0 1 0 0,-1 0 0 0 0,1 0 0 0 0,0 1-1 0 0,0-1 1 0 0,-1 1 0 0 0,0 1 0 0 0,0-1 0 0 0,0 1-1 0 0,9 8 1 0 0,-6-4 622 0 0,-1 1 0 0 0,7 11 0 0 0,5 6 16 0 0,-13-18-759 0 0,-1 0-1 0 0,0 0 0 0 0,0 0 1 0 0,0 0-1 0 0,-2 1 1 0 0,1 0-1 0 0,-1 0 1 0 0,0 0-1 0 0,-1 0 1 0 0,0 0-1 0 0,0 0 1 0 0,-1 1-1 0 0,0-1 1 0 0,-1 18-1 0 0,-2-3 41 0 0,0-1 0 0 0,-2 0 0 0 0,0 1 0 0 0,-15 39 0 0 0,8-31 28 0 0,-3-1-1 0 0,0 0 1 0 0,-24 36-1 0 0,-64 80 91 0 0,99-144-577 0 0,-33 43-725 0 0,22-33-1658 0 0,1-1-3420 0 0,5-8-1537 0 0</inkml:trace>
  <inkml:trace contextRef="#ctx0" brushRef="#br0" timeOffset="1">639 267 19351 0 0,'2'0'439'0'0,"7"4"-96"0"0,1-2 0 0 0,-1 1-1 0 0,1-2 1 0 0,19 2 0 0 0,-19-2-376 0 0,25 1 2505 0 0,53-3 0 0 0,-83 1-2404 0 0,10-1 179 0 0,-7 1-70 0 0,1 0 0 0 0,0-1 0 0 0,-1 0 0 0 0,16-5 0 0 0,-21 5-177 0 0,-2 0 0 0 0,-1 1 0 0 0,1 0 0 0 0,0-1 0 0 0,-1 1 0 0 0,1 0 0 0 0,0-1 0 0 0,0 1 0 0 0,0 0 0 0 0,-1 0 0 0 0,1 0 0 0 0,0 0 0 0 0,0 0 0 0 0,0 0 0 0 0,-1 0 0 0 0,1 0 0 0 0,0 0 0 0 0,0 0 0 0 0,0 0 0 0 0,-1 0 0 0 0,1 0 0 0 0,0 1 0 0 0,1-1 0 0 0,5 3-201 0 0,-6-3-850 0 0,-1 0-385 0 0,-1 1-1409 0 0,-8 3-5342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1:19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76 11975 0 0,'0'0'547'0'0,"0"0"-11"0"0,0 0-135 0 0,0 0 705 0 0,0 0 344 0 0,12-2 2714 0 0,0 1-2754 0 0,-5 1 2396 0 0,-6 0-3799 0 0,0 0 0 0 0,-1-1 0 0 0,1 1 0 0 0,-1 0 0 0 0,1 0 0 0 0,0 0 0 0 0,-1 0-1 0 0,1 0 1 0 0,0 0 0 0 0,-1 0 0 0 0,1 0 0 0 0,0 1 0 0 0,-1-1 0 0 0,1 0 0 0 0,0 0 0 0 0,-1 0 0 0 0,1 1 0 0 0,-1-1 0 0 0,1 0-1 0 0,0 1 1 0 0,-1-1 0 0 0,1 0 0 0 0,0 2 0 0 0,7 5 71 0 0,-7-6-17 0 0,0 0 1 0 0,0 0-1 0 0,0 0 0 0 0,0 0 1 0 0,-1 1-1 0 0,1-1 0 0 0,0 0 0 0 0,-1 1 1 0 0,1-1-1 0 0,0 0 0 0 0,-1 1 1 0 0,0-1-1 0 0,1 1 0 0 0,-1-1 0 0 0,0 1 1 0 0,0 1-1 0 0,1 1 95 0 0,-1-1-1 0 0,0 1 1 0 0,0-1 0 0 0,-1 1-1 0 0,0 4 1 0 0,-3 10-156 0 0,3-13 0 0 0,0 0 0 0 0,0 0 0 0 0,-1 0 0 0 0,1 1 0 0 0,-1-1 0 0 0,0-1 0 0 0,-1 1 0 0 0,-3 6 0 0 0,-4 3 0 0 0,7-8 0 0 0,-1 0 0 0 0,0-1 0 0 0,0 0 0 0 0,-1 1 0 0 0,0-1 0 0 0,0-1 0 0 0,0 1 0 0 0,0-1 0 0 0,-1 0 0 0 0,-5 4 0 0 0,-6 1 0 0 0,11-6 0 0 0,1 0 0 0 0,-1 0 0 0 0,1-1 0 0 0,-1 1 0 0 0,-7 0 0 0 0,10-1 0 0 0,-13-1 0 0 0,13 0 0 0 0,1-1 0 0 0,-1-1 0 0 0,1 1 0 0 0,-1 0 0 0 0,1 0 0 0 0,0-1 0 0 0,-1 0 0 0 0,1 1 0 0 0,0-1 0 0 0,-1 0 0 0 0,1 0 0 0 0,0 0 0 0 0,-4-3 0 0 0,-10-3 0 0 0,11 5 6 0 0,3 2 10 0 0,0-1 0 0 0,0 0 0 0 0,0 1 0 0 0,0-1 0 0 0,0 0 0 0 0,0 0 0 0 0,-2-1 0 0 0,3 1-4 0 0,1 0 1 0 0,-1 1-1 0 0,1-1 0 0 0,-1 1 1 0 0,1-1-1 0 0,-1 0 0 0 0,1 1 1 0 0,0-1-1 0 0,-1 0 0 0 0,1 0 1 0 0,0 1-1 0 0,0-1 0 0 0,0 0 1 0 0,-1 1-1 0 0,1-1 1 0 0,0 0-1 0 0,0 0 0 0 0,0 0 1 0 0,0 1-1 0 0,0-1 0 0 0,0 0 1 0 0,0 0-1 0 0,1 1 0 0 0,-1-3 1 0 0,15-95 1592 0 0,-13 87-1605 0 0,0 0 0 0 0,1 0 0 0 0,0 0 0 0 0,6-15 0 0 0,-1 5 0 0 0,-8 18 0 0 0,1 0 0 0 0,0 0 0 0 0,0 0 0 0 0,1 0 0 0 0,-1 0 0 0 0,0 0 0 0 0,1 0 0 0 0,3-5 0 0 0,21-21 1440 0 0,-26 29-1388 0 0,0-1-34 0 0,0 1 0 0 0,1 0 0 0 0,-1 0 0 0 0,0-1 0 0 0,0 1 0 0 0,0 0-1 0 0,1 0 1 0 0,-1 0 0 0 0,0-1 0 0 0,0 1 0 0 0,1 0 0 0 0,-1 0-1 0 0,0 0 1 0 0,0 0 0 0 0,1 0 0 0 0,-1-1 0 0 0,0 1 0 0 0,1 0 0 0 0,-1 0-1 0 0,0 0 1 0 0,0 0 0 0 0,1 0 0 0 0,-1 0 0 0 0,0 0 0 0 0,1 0-1 0 0,-1 0 1 0 0,13-2 56 0 0,-7 2-99 0 0,0-1 1 0 0,0 1-1 0 0,0 0 1 0 0,0 0-1 0 0,0 1 1 0 0,0 0-1 0 0,8 2 1 0 0,40 16-425 0 0,-43-15 344 0 0,-1 0-1 0 0,1 0 0 0 0,0-1 1 0 0,0 0-1 0 0,0-1 1 0 0,17 1-1 0 0,-20-3 253 0 0,0 0-1 0 0,-1-1 1 0 0,1 0 0 0 0,0 0-1 0 0,-1-1 1 0 0,1 0 0 0 0,-1 0-1 0 0,12-6 1 0 0,-19 8-195 0 0,0 0 0 0 0,0-1 0 0 0,0 1-1 0 0,1 0 1 0 0,-1 0 0 0 0,0 0 0 0 0,0 0 0 0 0,0-1 0 0 0,1 1-1 0 0,-1 0 1 0 0,0 0 0 0 0,0 0 0 0 0,0-1 0 0 0,0 1 0 0 0,0 0-1 0 0,0 0 1 0 0,0-1 0 0 0,1 1 0 0 0,-1 0 0 0 0,0 0 0 0 0,0-1-1 0 0,0 1 1 0 0,0 0 0 0 0,0 0 0 0 0,0-1 0 0 0,0 1 0 0 0,0 0-1 0 0,0 0 1 0 0,0-1 0 0 0,0 1 0 0 0,-1 0 0 0 0,1-1 0 0 0,-3-6-8097 0 0,-3 0-1289 0 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6:58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0 19351 0 0,'0'0'886'0'0,"0"0"-21"0"0,0 0-410 0 0,0 0 320 0 0,-7 6 1213 0 0,0 3-1675 0 0,0 0-1 0 0,1 0 0 0 0,0 1 0 0 0,1 0 0 0 0,0 0 0 0 0,0 0 0 0 0,-3 14 0 0 0,-16 29 486 0 0,-144 280 1250 0 0,142-265-2048 0 0,8-17 0 0 0,21-55 0 0 0,5-3 0 0 0,0-1 0 0 0,9-13 0 0 0,-4-4 0 0 0,15-35 0 0 0,-23 47 0 0 0,-1 0 0 0 0,0-1 0 0 0,0 1 0 0 0,2-24 0 0 0,-6 37 0 0 0,0-1 0 0 0,0 1 0 0 0,0 0 0 0 0,0 0 0 0 0,0-1 0 0 0,0 1 0 0 0,0 0 0 0 0,0 0 0 0 0,0 0 0 0 0,0-1 0 0 0,0 1 0 0 0,0 0 0 0 0,0 0 0 0 0,0 0 0 0 0,-1-1 0 0 0,1 1 0 0 0,0 0 0 0 0,0 0 0 0 0,0 0 0 0 0,0-1 0 0 0,0 1 0 0 0,0 0 0 0 0,0 0 0 0 0,-1 0 0 0 0,1 0 0 0 0,0-1 0 0 0,0 1 0 0 0,0 0 0 0 0,0 0 0 0 0,-1 0 0 0 0,1 0 0 0 0,0 0 0 0 0,0 0 0 0 0,0 0 0 0 0,-1 0 0 0 0,1-1 0 0 0,0 1 0 0 0,0 0 0 0 0,0 0 0 0 0,-1 0 0 0 0,1 0 0 0 0,0 0 0 0 0,0 0 0 0 0,0 0 0 0 0,-1 0 0 0 0,1 0 0 0 0,0 0 0 0 0,0 0 0 0 0,0 0 0 0 0,-1 0 0 0 0,1 1 0 0 0,0-1 0 0 0,0 0 0 0 0,0 0 0 0 0,-1 0 0 0 0,1 0 0 0 0,0 0 0 0 0,0 0 0 0 0,0 0 0 0 0,0 1 0 0 0,-1-1 0 0 0,-8 6 0 0 0,5-2 0 0 0,0-1 0 0 0,0 1 0 0 0,0 0 0 0 0,0 0 0 0 0,1 0 0 0 0,0 1 0 0 0,0 0 0 0 0,0-1 0 0 0,0 1 0 0 0,1 0 0 0 0,-1 0 0 0 0,1 0 0 0 0,1 0 0 0 0,-1 1 0 0 0,1-1 0 0 0,0 0 0 0 0,0 1 0 0 0,0 6 0 0 0,3-2 0 0 0,-1-9 0 0 0,0 0 0 0 0,0 0 0 0 0,1 0 0 0 0,-1 0 0 0 0,0 0 0 0 0,0 0 0 0 0,1 0 0 0 0,-1 0 0 0 0,0-1 0 0 0,1 1 0 0 0,-1-1 0 0 0,1 1 0 0 0,-1-1 0 0 0,1 1 0 0 0,-1-1 0 0 0,1 0 0 0 0,-1 1 0 0 0,1-1 0 0 0,-1 0 0 0 0,1 0 0 0 0,2-1 0 0 0,35-4 0 0 0,-38 5 0 0 0,16-5 0 0 0,26-11 0 0 0,-5 2 0 0 0,-14 5 10 0 0,-1-1 1 0 0,0-1-1 0 0,-1-1 0 0 0,0 0 0 0 0,-1-2 1 0 0,33-28-1 0 0,-52 41 361 0 0,-2 1 117 0 0,-2 1-373 0 0,0 0 1 0 0,0 0-1 0 0,1 0 0 0 0,-1 0 1 0 0,0 1-1 0 0,1-1 1 0 0,-1 0-1 0 0,-1 3 1 0 0,-2 1-54 0 0,-10 10-269 0 0,1 0 0 0 0,1 1 0 0 0,-15 22 0 0 0,5-7-708 0 0,13-18 1115 0 0,7-11-1 0 0,1 1 0 0 0,-1 0 0 0 0,1 0 0 0 0,0 0 0 0 0,0 1 1 0 0,-3 6-1 0 0,5-7-50 0 0,0-3-157 0 0,0 1 1 0 0,0-1-1 0 0,0 1 0 0 0,0-1 1 0 0,0 0-1 0 0,0 1 1 0 0,0-1-1 0 0,0 1 0 0 0,0-1 1 0 0,0 0-1 0 0,0 1 0 0 0,0-1 1 0 0,0 1-1 0 0,1-1 0 0 0,-1 0 1 0 0,0 1-1 0 0,0-1 0 0 0,0 0 1 0 0,1 1-1 0 0,-1-1 1 0 0,0 0-1 0 0,1 1 0 0 0,-1-1 1 0 0,0 0-1 0 0,1 0 0 0 0,-1 1 1 0 0,0-1-1 0 0,1 0 0 0 0,-1 0 1 0 0,0 0-1 0 0,1 1 1 0 0,-1-1-1 0 0,0 0 0 0 0,1 0 1 0 0,-1 0-1 0 0,1 0 0 0 0,-1 0 1 0 0,0 0-1 0 0,1 0 0 0 0,-1 0 1 0 0,1 0-1 0 0,0 0-56 0 0,10 1 38 0 0,0-1 0 0 0,-1 0 1 0 0,1-1-1 0 0,-1 0 0 0 0,1-1 1 0 0,-1 0-1 0 0,18-6 0 0 0,-9 1 134 0 0,-1 0 0 0 0,1-1-1 0 0,32-21 1 0 0,-40 21-83 0 0,0 0 0 0 0,0-1 0 0 0,-1-1 0 0 0,0 1 1 0 0,-1-2-1 0 0,14-17 0 0 0,3-11-25 0 0,-25 35 0 0 0,-6 6 0 0 0,-6 6 0 0 0,3 1 0 0 0,1 0 0 0 0,0 0 0 0 0,-11 17 0 0 0,15-21 0 0 0,1 0 0 0 0,-1 0 0 0 0,1 0 0 0 0,0 0 0 0 0,0 1 0 0 0,0-1 0 0 0,1 1 0 0 0,0-1 0 0 0,-1 10 0 0 0,3-7-64 0 0,0-7-11 0 0,0 0 0 0 0,-1-1 0 0 0,1 1 0 0 0,0 0 0 0 0,0-1 0 0 0,0 1 0 0 0,0-1 0 0 0,0 1 0 0 0,1-1 0 0 0,-1 1 0 0 0,0-1 0 0 0,0 0 1 0 0,0 0-1 0 0,0 1 0 0 0,2-1 0 0 0,-2 0-46 0 0,5 0-332 0 0,-1 0-1 0 0,1 0 1 0 0,0 0 0 0 0,0-1-1 0 0,0 0 1 0 0,-1 0 0 0 0,1 0-1 0 0,0-1 1 0 0,7-3 0 0 0,7-2-5976 0 0,1 2-1921 0 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7:00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290 362 21191 0 0,'0'0'480'0'0,"0"0"67"0"0,0 0 31 0 0,0 0-56 0 0,-1-1-341 0 0,-2-3-21 0 0,2 4 565 0 0,-8-3 1259 0 0,6 3-1873 0 0,0 0-1 0 0,-1 0 0 0 0,1 0 1 0 0,0 0-1 0 0,-1 1 1 0 0,1 0-1 0 0,0-1 0 0 0,0 1 1 0 0,0 0-1 0 0,0 1 0 0 0,0-1 1 0 0,0 0-1 0 0,-3 3 0 0 0,-8 4 675 0 0,-17 15-1 0 0,17-13-603 0 0,-4 4-181 0 0,0 1 0 0 0,1 1 0 0 0,1 0 0 0 0,-16 21 0 0 0,22-24 0 0 0,0 1 0 0 0,1 0 0 0 0,0 0 0 0 0,1 1 0 0 0,1 0 0 0 0,-7 22 0 0 0,13-36 0 0 0,1-1 0 0 0,0 1 0 0 0,0-1 0 0 0,0 1 0 0 0,0-1 0 0 0,0 1 0 0 0,0-1 0 0 0,0 1 0 0 0,0-1 0 0 0,0 1 0 0 0,0-1 0 0 0,0 1 0 0 0,0-1 0 0 0,0 1 0 0 0,0-1 0 0 0,0 1 0 0 0,1 0 0 0 0,-1 0 0 0 0,1-1 0 0 0,0 1 0 0 0,0 0 0 0 0,0 0 0 0 0,0-1 0 0 0,0 1 0 0 0,0-1 0 0 0,0 1 0 0 0,0 0 0 0 0,0-1 0 0 0,0 0 0 0 0,0 1 0 0 0,0-1 0 0 0,0 0 0 0 0,0 1 0 0 0,0-1 0 0 0,0 0 0 0 0,0 0 0 0 0,1 0 0 0 0,-1 0 0 0 0,0 0 0 0 0,0 0 0 0 0,0 0 0 0 0,0-1 0 0 0,0 1 0 0 0,0 0 0 0 0,2-1 0 0 0,5-2 0 0 0,0 0 0 0 0,12-5 0 0 0,-18 6 0 0 0,19-9 0 0 0,0 0 0 0 0,-1-2 0 0 0,-1-1 0 0 0,0-1 0 0 0,-1 0 0 0 0,-1-1 0 0 0,0-1 0 0 0,27-35 0 0 0,-22 24 0 0 0,90-122 0 0 0,-88 113 0 0 0,-1 0 0 0 0,23-51 0 0 0,-43 80 3 0 0,3-4 59 0 0,6-22-1 0 0,-11 32-40 0 0,-1-1 0 0 0,1 0 0 0 0,0 1 1 0 0,-1-1-1 0 0,0 0 0 0 0,0 0 0 0 0,0 0 0 0 0,0 1 0 0 0,0-1 0 0 0,0 0 0 0 0,-1 0 0 0 0,1 0 0 0 0,-1 1 1 0 0,-1-4-1 0 0,2 5 0 0 0,-1 0-1 0 0,1 1 1 0 0,0-1 0 0 0,-1 0 0 0 0,1 1 0 0 0,-1-1-1 0 0,1 1 1 0 0,-1-1 0 0 0,0 1 0 0 0,1-1 0 0 0,-1 1-1 0 0,1-1 1 0 0,-1 1 0 0 0,0-1 0 0 0,1 1 0 0 0,-1 0-1 0 0,0 0 1 0 0,0-1 0 0 0,1 1 0 0 0,-1 0 0 0 0,0 0 0 0 0,1 0-1 0 0,-1 0 1 0 0,0-1 0 0 0,0 1 0 0 0,0 0 0 0 0,1 1-1 0 0,-1-1 1 0 0,0 0 0 0 0,0 0 0 0 0,1 0 0 0 0,-1 0-1 0 0,0 0 1 0 0,1 1 0 0 0,-1-1 0 0 0,0 0 0 0 0,0 1-1 0 0,1-1 1 0 0,-1 1 0 0 0,1-1 0 0 0,-1 1 0 0 0,0 0 0 0 0,-4 2 156 0 0,0 1 0 0 0,0 0 0 0 0,-7 8 0 0 0,11-11-175 0 0,-14 18-2 0 0,0 1 0 0 0,1 1 0 0 0,-18 35 0 0 0,6-10 0 0 0,-2 9 0 0 0,2 0 0 0 0,-31 99 0 0 0,52-139 0 0 0,-11 41 0 0 0,15-51 0 0 0,0 1 0 0 0,0-1 0 0 0,0 1 0 0 0,1-1 0 0 0,0 1 0 0 0,0 0 0 0 0,1-1 0 0 0,1 8 0 0 0,-1-11 0 0 0,0 1 0 0 0,0-1 0 0 0,0 0 0 0 0,0 0 0 0 0,0 0 0 0 0,1 0 0 0 0,-1 0 0 0 0,1 0 0 0 0,-1 0 0 0 0,1-1 0 0 0,0 1 0 0 0,-1-1 0 0 0,1 1 0 0 0,0-1 0 0 0,0 0 0 0 0,0 1 0 0 0,0-1 0 0 0,1 0 0 0 0,-1 0 0 0 0,0 0 0 0 0,0-1 0 0 0,1 1 0 0 0,2 0 0 0 0,3 1 0 0 0,0-1 0 0 0,0 0 0 0 0,0-1 0 0 0,0 0 0 0 0,14-1 0 0 0,0-2 0 0 0,-1-1 0 0 0,1-1 0 0 0,-1-1 0 0 0,-1-1 0 0 0,1-1 0 0 0,-1 0 0 0 0,0-1 0 0 0,19-13 0 0 0,-24 12 0 0 0,0-1 0 0 0,0 0 0 0 0,-2 0 0 0 0,1-2 0 0 0,-1 0 0 0 0,-1 0 0 0 0,0-1 0 0 0,-1 0 0 0 0,-1-1 0 0 0,9-17 0 0 0,-7 14 0 0 0,-13 17 0 0 0,-4 4 0 0 0,-5 4 0 0 0,3 2 0 0 0,0-1 0 0 0,-8 14 0 0 0,-6 6 0 0 0,-2 9 0 0 0,6-10 0 0 0,14-18 0 0 0,2-9 0 0 0,1 1 0 0 0,0-1 0 0 0,0 1 0 0 0,0-1 0 0 0,-1 1 0 0 0,1 0 0 0 0,0-1 0 0 0,0 1 0 0 0,0-1 0 0 0,0 1 0 0 0,0-1 0 0 0,0 1 0 0 0,0 0 0 0 0,1-1 0 0 0,-1 1 0 0 0,0-1 0 0 0,0 1 0 0 0,0-1 0 0 0,1 1 0 0 0,-1-1 0 0 0,0 1 0 0 0,1 0 0 0 0,4 1 0 0 0,-5-2 0 0 0,3 1 0 0 0,-1 0 0 0 0,1 0 0 0 0,0 0 0 0 0,0-1 0 0 0,0 1 0 0 0,-1-1 0 0 0,1 0 0 0 0,0 0 0 0 0,0 0 0 0 0,0 0 0 0 0,0 0 0 0 0,3-1 0 0 0,35-10 0 0 0,-38 10 0 0 0,23-9 0 0 0,-1-1 0 0 0,0-1 0 0 0,41-28 0 0 0,-54 33 0 0 0,20-14 0 0 0,-14 8 0 0 0,22-10 0 0 0,-34 22 0 0 0,-6 6 0 0 0,-7 7 0 0 0,7-11 0 0 0,-13 26 0 0 0,11-21 0 0 0,0 0 0 0 0,-1-1 0 0 0,0 1 0 0 0,-4 5 0 0 0,0-1 0 0 0,2-4 0 0 0,1 0 0 0 0,0 0 0 0 0,-4 7 0 0 0,8-12 0 0 0,-1-1 0 0 0,1 1 0 0 0,0-1 0 0 0,-1 1 0 0 0,1-1 0 0 0,0 1 0 0 0,0-1 0 0 0,-1 1 0 0 0,1-1 0 0 0,0 1 0 0 0,0 0 0 0 0,0-1 0 0 0,0 1 0 0 0,0-1 0 0 0,0 1 0 0 0,0-1 0 0 0,0 1 0 0 0,0 0 0 0 0,0-1 0 0 0,0 1 0 0 0,0-1 0 0 0,0 1 0 0 0,0 0 0 0 0,0-1 0 0 0,1 1 0 0 0,-1-1 0 0 0,0 1 0 0 0,0-1 0 0 0,1 1 0 0 0,-1-1 0 0 0,0 1 0 0 0,1-1 0 0 0,-1 1 0 0 0,1-1 0 0 0,-1 1 0 0 0,0-1 0 0 0,1 0 0 0 0,-1 1 0 0 0,1-1 0 0 0,-1 0 0 0 0,1 1 0 0 0,-1-1 0 0 0,2 1 0 0 0,0-1 0 0 0,1 0 0 0 0,-1 1 0 0 0,1-1 0 0 0,-1 0 0 0 0,1 0 0 0 0,4-1 0 0 0,-5 1 0 0 0,4-1 0 0 0,0 0 0 0 0,0 0 0 0 0,0-1 0 0 0,1 0 0 0 0,-1 0 0 0 0,7-4 0 0 0,36-21 0 0 0,-35 18 0 0 0,39-28 0 0 0,-40 27 0 0 0,0 1 0 0 0,0 0 0 0 0,1 0 0 0 0,23-9 0 0 0,-22 14 0 0 0,-3 4 0 0 0,-12 1 0 0 0,1-1 0 0 0,0 1 0 0 0,0-1 0 0 0,-1 1 0 0 0,1 0 0 0 0,0 0 0 0 0,-1-1 0 0 0,1 1 0 0 0,0 0 0 0 0,-1 0 0 0 0,0 0 0 0 0,1 0 0 0 0,-1-1 0 0 0,1 1 0 0 0,-1 0 0 0 0,0 0 0 0 0,0 0 0 0 0,1 0 0 0 0,-1 0 0 0 0,0 0 0 0 0,0 0 0 0 0,0 0 0 0 0,0 2 0 0 0,-3 27 0 0 0,1-20 0 0 0,0 1 0 0 0,1-7 0 0 0,0 1 0 0 0,0-1 0 0 0,1 0 0 0 0,-1 0 0 0 0,1 0 0 0 0,0 6 0 0 0,1 2 0 0 0,4 2 0 0 0,-1-12 0 0 0,-2-2 0 0 0,0 1 0 0 0,1 0 0 0 0,0 0 0 0 0,1 0 0 0 0,-1 0 0 0 0,0-1 0 0 0,0 1 0 0 0,0-1 0 0 0,0 0 0 0 0,0 0 0 0 0,1 0 0 0 0,-1 0 0 0 0,0 0 0 0 0,4-2 0 0 0,-2 1 0 0 0,1-1 0 0 0,-1 0 0 0 0,0 0 0 0 0,0-1 0 0 0,0 1 0 0 0,9-7 0 0 0,-1-1 0 0 0,-1-1 0 0 0,0 0 0 0 0,-1-1 0 0 0,13-16 0 0 0,9-19 0 0 0,-2-2 0 0 0,30-60 0 0 0,-16 26 0 0 0,-31 58 0 0 0,0-2 0 0 0,14-40 0 0 0,-26 61 0 0 0,1 1 0 0 0,-1-1 0 0 0,1 1 0 0 0,6-8 0 0 0,-3 3 0 0 0,-35 40 0 0 0,10-4 0 0 0,1 0 0 0 0,1 1 0 0 0,-21 47 0 0 0,31-59 0 0 0,-24 46 0 0 0,3 1 0 0 0,-34 110 0 0 0,59-160 0 0 0,5-3 0 0 0,3-10 0 0 0,3-6 0 0 0,2-4 0 0 0,-1-1 0 0 0,-1 0 0 0 0,9-15 0 0 0,-5 8 0 0 0,16-29 0 0 0,18-25 0 0 0,-44 71 0 0 0,0 7 0 0 0,-1 11 0 0 0,-1-7 0 0 0,0-5 0 0 0,0 0 0 0 0,9 10 0 0 0,-7-10 0 0 0,2-1 0 0 0,-1 0 0 0 0,0 1 0 0 0,1-1 0 0 0,-1-1 0 0 0,1 1 0 0 0,0 0 0 0 0,0-1 0 0 0,0 0 0 0 0,0 0 0 0 0,0 0 0 0 0,1 0 0 0 0,-1-1 0 0 0,0 1 0 0 0,1-1 0 0 0,-1 0 0 0 0,1-1 0 0 0,5 1 0 0 0,9 0 0 0 0,1 0 0 0 0,36-5 0 0 0,-52 4 0 0 0,105-14 0 0 0,-93 11 0 0 0,-1-1 0 0 0,0 0 0 0 0,0-1 0 0 0,-1 0 0 0 0,16-9 0 0 0,-77 32 0 0 0,23-5 0 0 0,0 1 0 0 0,-40 29 0 0 0,53-34 0 0 0,0 0 0 0 0,1 1 0 0 0,0 1 0 0 0,0 0 0 0 0,1 0 0 0 0,1 0 0 0 0,-9 16 0 0 0,6-10 0 0 0,11-17 0 0 0,1-1 0 0 0,-1 1 0 0 0,0 0 0 0 0,0 0 0 0 0,0 0 0 0 0,1 0 0 0 0,-1 0 0 0 0,0 0 0 0 0,0 0 0 0 0,1 0 0 0 0,-1 0 0 0 0,0 0 0 0 0,0 0 0 0 0,1 0 0 0 0,-1 0 0 0 0,0 0 0 0 0,0 0 0 0 0,0 0 0 0 0,1 1 0 0 0,-1-1 0 0 0,0 0 0 0 0,0 0 0 0 0,0 0 0 0 0,1 0 0 0 0,-1 0 0 0 0,0 0 0 0 0,0 1 0 0 0,0-1 0 0 0,1 0 0 0 0,-1 0 0 0 0,0 0 0 0 0,0 0 0 0 0,0 1 0 0 0,0-1 0 0 0,0 0 0 0 0,0 0 0 0 0,1 0 0 0 0,-1 1 0 0 0,0-1 0 0 0,0 0 0 0 0,0 0 0 0 0,0 1 0 0 0,0-1 0 0 0,0 0 0 0 0,0 0 0 0 0,0 1 0 0 0,0-1 0 0 0,0 0 0 0 0,0 0 0 0 0,0 0 0 0 0,0 1 0 0 0,0-1 0 0 0,0 0 0 0 0,0 0 0 0 0,-1 1 0 0 0,1-1 0 0 0,0 0 0 0 0,0 0 0 0 0,0 0 0 0 0,0 1 0 0 0,0-1 0 0 0,0 0 0 0 0,-1 0 0 0 0,1 0 0 0 0,0 0 0 0 0,0 1 0 0 0,0-1 0 0 0,-1 0 0 0 0,1 0 0 0 0,12 0 0 0 0,-1-1 0 0 0,1-1 0 0 0,-1 0 0 0 0,1 0 0 0 0,-1-1 0 0 0,0 0 0 0 0,19-10 0 0 0,7 0 0 0 0,-24 8 0 0 0,-1 0 0 0 0,-1 0 0 0 0,1-1 0 0 0,-1-1 0 0 0,0 0 0 0 0,13-11 0 0 0,55-55 0 0 0,-66 60 0 0 0,-47 77 0 0 0,25-46 0 0 0,4-9 0 0 0,-9 22 0 0 0,14-21 0 0 0,0-9 0 0 0,1 0 0 0 0,0 0 0 0 0,-1 0 0 0 0,1 0 0 0 0,0 0 0 0 0,0 0 0 0 0,0 0 0 0 0,0 0 0 0 0,0 0 0 0 0,0-1 0 0 0,0 1 0 0 0,0 0 0 0 0,0-1 0 0 0,0 1 0 0 0,1-1 0 0 0,-1 1 0 0 0,0-1 0 0 0,0 1 0 0 0,0-1 0 0 0,1 0 0 0 0,-1 0 0 0 0,0 0 0 0 0,0 0 0 0 0,1 0 0 0 0,-1 0 0 0 0,0 0 0 0 0,1 0 0 0 0,-1 0 0 0 0,2-1 0 0 0,5 0 0 0 0,1-1 0 0 0,-1 0 0 0 0,8-3 0 0 0,16-9 0 0 0,-1-1 0 0 0,0-2 0 0 0,-1 0 0 0 0,50-40 0 0 0,-27 13 0 0 0,-33 25 0 0 0,36-23 0 0 0,-56 42 0 0 0,0 0 0 0 0,0 0 0 0 0,0 0 0 0 0,0 0 0 0 0,0 0 0 0 0,0 0 0 0 0,0 0 0 0 0,0 0 0 0 0,0 0 0 0 0,0-1 0 0 0,0 1 0 0 0,1 0 0 0 0,-1 0 0 0 0,0 0 0 0 0,0 0 0 0 0,0 0 0 0 0,0 0 0 0 0,0 0 0 0 0,0 0 0 0 0,0 0 0 0 0,0 0 0 0 0,0 0 0 0 0,0 0 0 0 0,0 0 0 0 0,0 0 0 0 0,1 0 0 0 0,-1 0 0 0 0,0 0 0 0 0,0 0 0 0 0,0 0 0 0 0,0 0 0 0 0,0 0 0 0 0,0 0 0 0 0,0 0 0 0 0,0 0 0 0 0,0 0 0 0 0,0 0 0 0 0,0 0 0 0 0,1 0 0 0 0,-1 0 0 0 0,0 0 0 0 0,0 0 0 0 0,0 0 0 0 0,0 0 0 0 0,0 0 0 0 0,0 0 0 0 0,0 1 0 0 0,0-1 0 0 0,0 0 0 0 0,0 0 0 0 0,0 0 0 0 0,0 0 0 0 0,0 0 0 0 0,0 0 0 0 0,0 0 0 0 0,0 0 0 0 0,0 0 0 0 0,0 0 0 0 0,0 0 0 0 0,1 1 0 0 0,-4 6 0 0 0,-4 8 0 0 0,-3-2 0 0 0,8-10 0 0 0,1-1 0 0 0,-1 1 0 0 0,0-1 0 0 0,1 1 0 0 0,0 0 0 0 0,-2 2 0 0 0,1 3 0 0 0,0 0 0 0 0,1 0 0 0 0,-2 15 0 0 0,4-13 0 0 0,3 11 0 0 0,0 4 0 0 0,-3-25 0 0 0,-1 1 0 0 0,0-1 0 0 0,1 1 0 0 0,-1 0 0 0 0,0-1 0 0 0,0 1 0 0 0,0 0 0 0 0,0-1 0 0 0,0 1 0 0 0,0 0 0 0 0,0-1 0 0 0,0 1 0 0 0,0 0 0 0 0,0-1 0 0 0,0 1 0 0 0,0 0 0 0 0,0-1 0 0 0,0 1 0 0 0,-1 0 0 0 0,1-1 0 0 0,0 2 0 0 0,-1 0 0 0 0,-8 42 0 0 0,7-37 0 0 0,-1 2 0 0 0,-3-1 0 0 0,2-2-133 0 0,27-49-5839 0 0,-8 18 3508 0 0,20-19-80 0 0,-1 5-15 0 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7:01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0 24879 0 0,'0'0'564'0'0,"0"0"83"0"0,0 0 34 0 0,0 0-76 0 0,1 2-397 0 0,5 5-62 0 0,-1 0 0 0 0,-1 0-1 0 0,1 1 1 0 0,-1-1 0 0 0,-1 1 0 0 0,1 0-1 0 0,-1 1 1 0 0,-1-1 0 0 0,3 11-1 0 0,-3-5 199 0 0,0-1 0 0 0,-1 0-1 0 0,-1 1 1 0 0,0-1-1 0 0,-2 21 1 0 0,-5 27-58 0 0,5-32-179 0 0,-2 1 1 0 0,-12 48-1 0 0,8-53-162 0 0,-2 1 0 0 0,0-2 0 0 0,-2 0 1 0 0,0 0-1 0 0,-29 40 0 0 0,27-46-545 0 0,0-1 0 0 0,-1-1 0 0 0,-1 0 0 0 0,-22 17 0 0 0,12-15-9639 0 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7:42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49 15663 0 0,'0'0'356'0'0,"-2"-1"50"0"0,-6-5 64 0 0,0-1 0 0 0,0 0 1 0 0,-8-9-1 0 0,10 8 472 0 0,3 5 4209 0 0,14 5-3540 0 0,-5 2-1451 0 0,0-1 1 0 0,0 1-1 0 0,-1 1 1 0 0,1-1-1 0 0,-1 0 1 0 0,0 1-1 0 0,0 0 1 0 0,-1 1 0 0 0,7 8-1 0 0,5 19-160 0 0,-1 0 0 0 0,-2 1 0 0 0,13 46 0 0 0,-20-61 0 0 0,13 72 0 0 0,-9-35 0 0 0,-3-19 0 0 0,2 44 0 0 0,-8-70 0 0 0,-1-2 0 0 0,0-9-3 0 0,0 1 1 0 0,0-1-1 0 0,0 0 0 0 0,0 0 0 0 0,0 0 1 0 0,0 0-1 0 0,0 1 0 0 0,0-1 0 0 0,0 0 1 0 0,0 0-1 0 0,0 0 0 0 0,-1 0 0 0 0,1 1 1 0 0,0-1-1 0 0,0 0 0 0 0,0 0 0 0 0,0 0 1 0 0,0 0-1 0 0,0 0 0 0 0,0 1 0 0 0,0-1 1 0 0,0 0-1 0 0,-1 0 0 0 0,1 0 0 0 0,0 0 1 0 0,0 0-1 0 0,0 0 0 0 0,0 0 0 0 0,0 1 1 0 0,0-1-1 0 0,-1 0 0 0 0,1 0 0 0 0,0 0 1 0 0,0 0-1 0 0,0 0 0 0 0,0 0 0 0 0,-1 0 1 0 0,1 0-1 0 0,0 0 0 0 0,0 0 0 0 0,0 0 0 0 0,0 0 1 0 0,-1 0-1 0 0,1 0 0 0 0,0 0 0 0 0,0 0 1 0 0,0 0-1 0 0,0 0 0 0 0,-1 0 0 0 0,1 0 1 0 0,0 0-1 0 0,0 0 0 0 0,0-1 0 0 0,0 1 1 0 0,-1 0-1 0 0,1 0 0 0 0,0 0 0 0 0,0 0 1 0 0,0 0-1 0 0,0 0 0 0 0,0 0 0 0 0,0-1 1 0 0,0 1-1 0 0,-1 0 0 0 0,1 0 0 0 0,0 0 1 0 0,0 0-1 0 0,0 0 0 0 0,0-1 0 0 0,-7-7-633 0 0,6 6 428 0 0,-7-10-2178 0 0,4 2-3927 0 0,1-1-1399 0 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7:42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47 11975 0 0,'0'0'547'0'0,"1"-2"-11"0"0,0-2-385 0 0,8-18 53 0 0,-8 20 526 0 0,2-11 1440 0 0,-2 9 5444 0 0,-19 24-7242 0 0,2 1 0 0 0,1 0-1 0 0,0 1 1 0 0,-14 29 0 0 0,13-22 182 0 0,-1 0 1 0 0,-22 27 0 0 0,-32 27-405 0 0,-22 27-135 0 0,85-100-43 0 0,-15 22-345 0 0,21-29-431 0 0,1-1-2406 0 0,2-3-551 0 0,7-6 2220 0 0,12-9-495 0 0,3 0-11 0 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7:44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8287 0 0,'0'0'382'0'0,"0"0"-8"0"0,0 0-32 0 0,0 0 750 0 0,0 0 352 0 0,0 0 76 0 0,0 0-123 0 0,0 0-574 0 0,0-7-5 0 0,1 5 5606 0 0,5-1-6241 0 0,-1 0 0 0 0,1 0-1 0 0,-1 1 1 0 0,1 0 0 0 0,0 0 0 0 0,0 0-1 0 0,0 1 1 0 0,0 0 0 0 0,0 0 0 0 0,0 1-1 0 0,0-1 1 0 0,0 1 0 0 0,0 1 0 0 0,0-1-1 0 0,0 1 1 0 0,9 2 0 0 0,-10-2 19 0 0,0 0 0 0 0,0 0 0 0 0,0 0 0 0 0,0-1 0 0 0,7 0 1 0 0,9 1 189 0 0,-13-1-392 0 0,26-5-1384 0 0,-32 5 941 0 0,-2 0 17 0 0,0 0-1028 0 0,0 0-473 0 0,0 0-97 0 0,0 0-22 0 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7:45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17503 0 0,'0'0'399'0'0,"0"0"60"0"0,2-1 21 0 0,14-6 38 0 0,0 1 1 0 0,25-5 0 0 0,2-2 2310 0 0,-30 9-1990 0 0,0 1 1 0 0,21-3-1 0 0,-2 1 881 0 0,-31 5-1840 0 0,0 1 0 0 0,0-1 0 0 0,-1 0 0 0 0,1 0 0 0 0,0 1 0 0 0,-1-1 0 0 0,1 0 0 0 0,0 1 0 0 0,0-1-1 0 0,-1 1 1 0 0,1-1 0 0 0,-1 1 0 0 0,1-1 0 0 0,0 1 0 0 0,-1-1 0 0 0,1 1 0 0 0,-1-1 0 0 0,1 1 0 0 0,0 1 0 0 0,-1-2-121 0 0,1 2-782 0 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7:45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148 237 13823 0 0,'1'-1'315'0'0,"3"-6"-144"0"0,0 0 1 0 0,-1 0-1 0 0,1 0 1 0 0,-1-1-1 0 0,-1 1 1 0 0,3-12-1 0 0,8-21-35 0 0,29-75 6269 0 0,-40 112-5645 0 0,-1 0-861 0 0,-4-7 3202 0 0,2 8-2730 0 0,-17 13 1069 0 0,13-5-1419 0 0,0 0-1 0 0,0 0 1 0 0,1 0 0 0 0,0 1 0 0 0,0-1 0 0 0,1 1 0 0 0,-5 10 0 0 0,4-7-23 0 0,-19 51 2 0 0,14-41 0 0 0,-10 34 0 0 0,2-5 0 0 0,13-37 0 0 0,-53 141 0 0 0,41-112 0 0 0,12-35 0 0 0,1 1 0 0 0,0 0 0 0 0,0-1 0 0 0,1 1 0 0 0,0 0 0 0 0,0 1 0 0 0,1-1 0 0 0,-1 0 0 0 0,2 0 0 0 0,-1 1 0 0 0,1 7 0 0 0,2-3 0 0 0,2 1 0 0 0,1-11 0 0 0,-4-2 0 0 0,2 0 1 0 0,0 1 0 0 0,-1-1 0 0 0,1 1 0 0 0,0-1 0 0 0,0 0 0 0 0,0 0 0 0 0,0-1 0 0 0,0 1 0 0 0,0 0 0 0 0,0-1 0 0 0,0 0 0 0 0,-1 0 0 0 0,1 0 0 0 0,0 0 0 0 0,4-2 0 0 0,3-3-28 0 0,0 0 1 0 0,15-10-1 0 0,-14 8-372 0 0,-1-1 1 0 0,0 1-1 0 0,-1-2 1 0 0,0 1-1 0 0,0-1 0 0 0,9-15 1 0 0,-12 15-1491 0 0,0 0 0 0 0,0-1 0 0 0,-1 0 0 0 0,4-14 1 0 0,-2 2-4750 0 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7:46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49 11975 0 0,'-12'6'322'0'0,"-1"2"54"0"0,0 0 1 0 0,-24 8-1 0 0,36-15 344 0 0,1-1 249 0 0,0 0 45 0 0,0 0-61 0 0,2 0-288 0 0,28-2 739 0 0,48-9-1 0 0,-63 9-1102 0 0,142-37 879 0 0,-53 11-7650 0 0,-80 23-216 0 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7:47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195 544 13823 0 0,'3'-1'119'0'0,"0"-1"0"0"0,1 1 0 0 0,-1 0 0 0 0,0-1 0 0 0,0 1-1 0 0,0-1 1 0 0,-1 0 0 0 0,1 0 0 0 0,0 0 0 0 0,-1-1 0 0 0,1 1 0 0 0,-1 0 0 0 0,0-1-1 0 0,0 0 1 0 0,0 1 0 0 0,0-1 0 0 0,2-4 0 0 0,0-2 1143 0 0,-1-1-1 0 0,1 0 1 0 0,-2 1 0 0 0,3-15-1 0 0,-3 15 76 0 0,-1 8-1273 0 0,-1 0 0 0 0,0 0 0 0 0,1 1 0 0 0,-1-1 0 0 0,0 0 0 0 0,0 0 0 0 0,1 0 0 0 0,-1 0 0 0 0,0 1 0 0 0,0-1 0 0 0,0 0 0 0 0,0 0 0 0 0,0 0 0 0 0,0 0 0 0 0,-1 0 0 0 0,1 1 0 0 0,0-1 0 0 0,0 0 0 0 0,-1 0 0 0 0,1 0 0 0 0,0 1 0 0 0,-1-1 0 0 0,1 0-1 0 0,-1 0 1 0 0,1 1 0 0 0,-1-1 0 0 0,1 0 0 0 0,-1 1 0 0 0,1-1 0 0 0,-1 1 0 0 0,0-1 0 0 0,1 0 0 0 0,-1 1 0 0 0,0-1 0 0 0,1 1 0 0 0,-3-1 0 0 0,2 0-3 0 0,-1-1 0 0 0,0 1-1 0 0,1 0 1 0 0,-1-1 0 0 0,0 1 0 0 0,0 0-1 0 0,0 0 1 0 0,0 1 0 0 0,0-1 0 0 0,0 0-1 0 0,0 1 1 0 0,0-1 0 0 0,-1 1-1 0 0,1 0 1 0 0,0-1 0 0 0,0 1 0 0 0,0 0-1 0 0,0 1 1 0 0,-1-1 0 0 0,1 0 0 0 0,0 0-1 0 0,0 1 1 0 0,0-1 0 0 0,0 1 0 0 0,0 0-1 0 0,-3 1 1 0 0,-6 4-61 0 0,-1 1 0 0 0,-11 8 0 0 0,5-2 0 0 0,4-3 0 0 0,0 1 0 0 0,1 1 0 0 0,1 0 0 0 0,0 0 0 0 0,0 1 0 0 0,1 1 0 0 0,-17 28 0 0 0,25-37 0 0 0,1 0 0 0 0,-1 0 0 0 0,2 0 0 0 0,-1 0 0 0 0,0 1 0 0 0,1-1 0 0 0,0 1 0 0 0,0-1 0 0 0,1 1 0 0 0,-1-1 0 0 0,1 1 0 0 0,0-1 0 0 0,2 10 0 0 0,-2-14 0 0 0,0 0 0 0 0,0 0 0 0 0,1 0 0 0 0,-1 0 0 0 0,0 0 0 0 0,1 0 0 0 0,-1 0 0 0 0,1 0 0 0 0,-1 0 0 0 0,1-1 0 0 0,-1 1 0 0 0,1 0 0 0 0,0 0 0 0 0,-1 0 0 0 0,1-1 0 0 0,0 1 0 0 0,0 0 0 0 0,0 0 0 0 0,0-1 0 0 0,1 1 0 0 0,0 0 0 0 0,0 0 0 0 0,0 0 0 0 0,0-1 0 0 0,0 1 0 0 0,0-1 0 0 0,0 1 0 0 0,0-1 0 0 0,0 0 0 0 0,4 0 0 0 0,2-1 0 0 0,1 0 0 0 0,-1 0 0 0 0,0-1 0 0 0,9-3 0 0 0,2-2 0 0 0,0-1 0 0 0,-1-1 0 0 0,0 0 0 0 0,-1-1 0 0 0,0-1 0 0 0,0-1 0 0 0,-1 0 0 0 0,-1-1 0 0 0,0-1 0 0 0,-1 0 0 0 0,19-25 0 0 0,-30 36 28 0 0,0-1-1 0 0,-1 0 1 0 0,0 0 0 0 0,0 0-1 0 0,0 0 1 0 0,-1 0 0 0 0,1 0-1 0 0,-1 0 1 0 0,0-1 0 0 0,0 1-1 0 0,0 0 1 0 0,-1-1 0 0 0,1 1-1 0 0,-1-1 1 0 0,-1-5 0 0 0,1 9 19 0 0,0 1 1 0 0,-1 0 0 0 0,1-1 0 0 0,0 1-1 0 0,0 0 1 0 0,-1-1 0 0 0,1 1-1 0 0,0 0 1 0 0,-1 0 0 0 0,1-1 0 0 0,-1 1-1 0 0,1 0 1 0 0,0 0 0 0 0,-1-1-1 0 0,1 1 1 0 0,-1 0 0 0 0,1 0-1 0 0,0 0 1 0 0,-1 0 0 0 0,1 0 0 0 0,-1 0-1 0 0,1 0 1 0 0,-1 0 0 0 0,1 0-1 0 0,-1 0 1 0 0,1 0 0 0 0,-1 0 0 0 0,-13 2 197 0 0,14-2-237 0 0,-3 1-7 0 0,-1 0 1 0 0,1 1-1 0 0,-1-1 1 0 0,1 1-1 0 0,-1-1 1 0 0,1 1-1 0 0,0 0 0 0 0,0 0 1 0 0,0 1-1 0 0,0-1 1 0 0,1 0-1 0 0,-1 1 1 0 0,-2 3-1 0 0,-1 1-2 0 0,2 0 0 0 0,-1 1 1 0 0,1-1-1 0 0,-6 14 0 0 0,10-19 1 0 0,-1-1 0 0 0,1 0 0 0 0,0 0 0 0 0,-1 0 0 0 0,1 1 0 0 0,0-1 0 0 0,0 0 0 0 0,0 0 0 0 0,0 1 0 0 0,0-1 0 0 0,0 0 0 0 0,0 0 0 0 0,0 1 0 0 0,1-1 0 0 0,-1 0 0 0 0,0 0 0 0 0,1 1 0 0 0,-1-1 0 0 0,1 0 0 0 0,-1 0 0 0 0,1 0 0 0 0,0 1 0 0 0,7 5 0 0 0,-4-4 0 0 0,0-1 0 0 0,1 1 0 0 0,0-1 0 0 0,-1-1 0 0 0,1 1 0 0 0,0-1 0 0 0,0 1 0 0 0,0-1 0 0 0,0-1 0 0 0,0 1 0 0 0,0-1 0 0 0,7 0 0 0 0,-4 0 0 0 0,-1-1 0 0 0,1-1 0 0 0,0 0 0 0 0,0 0 0 0 0,0 0 0 0 0,-1-1 0 0 0,10-4 0 0 0,-4 0 0 0 0,0-1 0 0 0,0 0 0 0 0,-1-1 0 0 0,0-1 0 0 0,-1 1 0 0 0,1-2 0 0 0,16-21 0 0 0,-16 16 0 0 0,-2-1 0 0 0,0-1 0 0 0,13-32 0 0 0,-13 28 0 0 0,0-3 0 0 0,-1 0 0 0 0,-1-1 0 0 0,6-28 0 0 0,-15 54 0 0 0,1 0 0 0 0,0 0 0 0 0,0 0 0 0 0,0 0 0 0 0,-1 0 0 0 0,1 1 0 0 0,0-1 0 0 0,0 0 0 0 0,0 0 0 0 0,0 0 0 0 0,-1 0 0 0 0,1 0 0 0 0,0 0 0 0 0,0 0 0 0 0,0 0 0 0 0,-1 0 0 0 0,1 0 0 0 0,0 0 0 0 0,0 0 0 0 0,-1 0 0 0 0,1 0 0 0 0,0 0 0 0 0,0 0 0 0 0,0 0 0 0 0,-1 0 0 0 0,1 0 0 0 0,0 0 0 0 0,0-1 0 0 0,0 1 0 0 0,0 0 0 0 0,-1 0 0 0 0,1 0 0 0 0,0 0 0 0 0,0 0 0 0 0,0 0 0 0 0,0-1 0 0 0,-1 1 0 0 0,1 0 0 0 0,0 0 0 0 0,0 0 0 0 0,0 0 0 0 0,0-1 0 0 0,0 1 0 0 0,0 0 0 0 0,0 0 0 0 0,0 0 0 0 0,0-1 0 0 0,0 1 0 0 0,0 0 0 0 0,-1 0 0 0 0,1 0 0 0 0,0-1 0 0 0,0 1 0 0 0,0 0 0 0 0,1 0 0 0 0,-1 0 0 0 0,0-1 0 0 0,0 1 0 0 0,0 0 0 0 0,0 0 0 0 0,0 0 0 0 0,0-1 0 0 0,0 1 0 0 0,0 0 0 0 0,0 0 0 0 0,0 0 0 0 0,0-1 0 0 0,1 1 0 0 0,-1 0 0 0 0,-10 7 0 0 0,0 4 0 0 0,1 1 0 0 0,0 0 0 0 0,1 0 0 0 0,0 1 0 0 0,1 0 0 0 0,-7 15 0 0 0,2-3 0 0 0,-9 18 0 0 0,2 2 0 0 0,-21 71 0 0 0,37-104 0 0 0,0 0 0 0 0,1 0 0 0 0,-1 18 0 0 0,3-27 0 0 0,0 1 0 0 0,-1-1 0 0 0,2 1 0 0 0,-1-1 0 0 0,0 1 0 0 0,1-1 0 0 0,0 1 0 0 0,0-1 0 0 0,0 1 0 0 0,0-1 0 0 0,0 0 0 0 0,1 1 0 0 0,-1-1 0 0 0,1 0 0 0 0,0 0 0 0 0,2 3 0 0 0,-1-4 0 0 0,-1 0 0 0 0,0-1 0 0 0,1 1 0 0 0,-1-1 0 0 0,1 0 0 0 0,-1 0 0 0 0,1 0 0 0 0,-1 0 0 0 0,1 0 0 0 0,0-1 0 0 0,0 1 0 0 0,-1-1 0 0 0,1 0 0 0 0,0 1 0 0 0,0-1 0 0 0,0-1 0 0 0,-1 1 0 0 0,1 0 0 0 0,0-1 0 0 0,0 1 0 0 0,-1-1 0 0 0,1 0 0 0 0,4-1 0 0 0,5-3 0 0 0,0 0 0 0 0,0-1 0 0 0,17-11 0 0 0,-8 3 0 0 0,-1-1 0 0 0,0-1 0 0 0,-1 0 0 0 0,26-31 0 0 0,-17 14 0 0 0,42-68 0 0 0,-69 99 0 0 0,1 0 0 0 0,-1 0 0 0 0,0 0 0 0 0,0 0 0 0 0,0 0 0 0 0,0 0 0 0 0,0 0 0 0 0,0-1 0 0 0,0 1 0 0 0,-1 0 0 0 0,1-1 0 0 0,-1 1 0 0 0,0 0 0 0 0,1-1 0 0 0,-1 1 0 0 0,0 0 0 0 0,0-1 0 0 0,-1-3 0 0 0,1 6 0 0 0,0 0 0 0 0,0 0 0 0 0,0 0 0 0 0,0-1 0 0 0,0 1 0 0 0,0 0 0 0 0,-1 0 0 0 0,1 0 0 0 0,0 0 0 0 0,0 0 0 0 0,0-1 0 0 0,0 1 0 0 0,0 0 0 0 0,0 0 0 0 0,0 0 0 0 0,0 0 0 0 0,0 0 0 0 0,-1 0 0 0 0,1-1 0 0 0,0 1 0 0 0,0 0 0 0 0,0 0 0 0 0,0 0 0 0 0,0 0 0 0 0,0 0 0 0 0,-1 0 0 0 0,1 0 0 0 0,0 0 0 0 0,0 0 0 0 0,0 0 0 0 0,0 0 0 0 0,-1 0 0 0 0,1 0 0 0 0,0 0 0 0 0,0 0 0 0 0,0 0 0 0 0,-2 1 0 0 0,0 0 0 0 0,0 0 0 0 0,1 0 0 0 0,-1 0 0 0 0,1 0 0 0 0,-1 1 0 0 0,1-1 0 0 0,-1 0 0 0 0,1 1 0 0 0,0 0 0 0 0,0-1 0 0 0,0 1 0 0 0,0 0 0 0 0,-1 2 0 0 0,-15 31 0 0 0,14-28 0 0 0,-3 6 0 0 0,1 0 0 0 0,-6 19 0 0 0,10-27 0 0 0,0 0 0 0 0,1 0 0 0 0,-1 0 0 0 0,1 0 0 0 0,0 0 0 0 0,0 0 0 0 0,1 0 0 0 0,-1 0 0 0 0,1 0 0 0 0,2 7 0 0 0,-1-7 0 0 0,0 1 0 0 0,0-1 0 0 0,1 1 0 0 0,-1-1 0 0 0,8 10 0 0 0,-9-13 0 0 0,1 0 0 0 0,0 0 0 0 0,0 0 0 0 0,0 0 0 0 0,0-1 0 0 0,0 1 0 0 0,0 0 0 0 0,0-1 0 0 0,1 0 0 0 0,-1 1 0 0 0,0-1 0 0 0,1 0 0 0 0,-1 0 0 0 0,1 0 0 0 0,3 0 0 0 0,-5 0 0 0 0,0-1 0 0 0,1 0 0 0 0,-1 1 0 0 0,0-1 0 0 0,0 0 0 0 0,0 0 0 0 0,0 0 0 0 0,0 0 0 0 0,0 0 0 0 0,0 0 0 0 0,0 0 0 0 0,0 0 0 0 0,0 0 0 0 0,0-1 0 0 0,0 1 0 0 0,0 0 0 0 0,2-2 0 0 0,2 1 0 0 0,5-2 0 0 0,0 1 0 0 0,1-2 0 0 0,-1 1 0 0 0,0-1 0 0 0,0-1 0 0 0,-1 0 0 0 0,1 0 0 0 0,-1-1 0 0 0,-1 0 0 0 0,1 0 0 0 0,-1-1 0 0 0,0 0 0 0 0,9-10 0 0 0,0-2 0 0 0,-1-1 0 0 0,0-1 0 0 0,20-38 0 0 0,30-73 0 0 0,-59 116 0 0 0,77-200 0 0 0,-79 201 0 0 0,-4 9 0 0 0,-5 9 0 0 0,-4 7 0 0 0,-4 12 0 0 0,1 0 0 0 0,2 1 0 0 0,-8 25 0 0 0,10-30 0 0 0,-20 73 0 0 0,17-52 0 0 0,-19 45 0 0 0,14-48 0 0 0,2-9 0 0 0,2 0 0 0 0,1 0 0 0 0,-11 51 0 0 0,20-65 0 0 0,2-4-64 0 0,-1-8 21 0 0,0-1-1 0 0,1 1 1 0 0,-1-1-1 0 0,0 1 1 0 0,1 0 0 0 0,-1-1-1 0 0,1 1 1 0 0,-1-1-1 0 0,1 1 1 0 0,-1-1-1 0 0,1 1 1 0 0,-1-1 0 0 0,1 0-1 0 0,-1 1 1 0 0,1-1-1 0 0,0 0 1 0 0,-1 1 0 0 0,1-1-1 0 0,0 0 1 0 0,-1 0-1 0 0,1 0 1 0 0,0 1 0 0 0,-1-1-1 0 0,2 0 1 0 0,15 1-704 0 0,-10-2 288 0 0,-1 0-1 0 0,0-1 1 0 0,0 0 0 0 0,0 0-1 0 0,-1 0 1 0 0,1-1 0 0 0,0 0-1 0 0,-1 0 1 0 0,1 0-1 0 0,-1-1 1 0 0,0 0 0 0 0,0 0-1 0 0,-1 0 1 0 0,1 0 0 0 0,-1-1-1 0 0,6-7 1 0 0,1-6-1588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1:28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53 267 2759 0 0,'0'0'107'0'0,"0"0"-19"0"0,0 0 128 0 0,0 0 520 0 0,0 0 233 0 0,0 0 45 0 0,0 0-61 0 0,0 0-288 0 0,0 0-121 0 0,0 0-28 0 0,0 0-4 0 0,0 0 0 0 0,0 0 0 0 0,0 0 0 0 0,0 0 0 0 0,0 0 0 0 0,0 0 0 0 0,0 0 0 0 0,0 0 0 0 0,0 0 0 0 0,0 0 0 0 0,0 0 0 0 0,0 0-68 0 0,0 0-217 0 0,0 0 161 0 0,0 0 100 0 0,2-2 21 0 0,8-6-66 0 0,-8 6-222 0 0,10-20 1771 0 0,-6 7-1920 0 0,-6 14 299 0 0,0 1-275 0 0,0-1 0 0 0,-1 1 0 0 0,1-1 0 0 0,0 1 0 0 0,0-1 0 0 0,-1 0 0 0 0,1 1 0 0 0,0-1 0 0 0,0 1 0 0 0,0-1 0 0 0,0 0 0 0 0,0 1 0 0 0,0-1 0 0 0,0 0 0 0 0,10-11 69 0 0,-7 9-2 0 0,-1 1 1 0 0,0-1-1 0 0,0 0 0 0 0,-1 0 0 0 0,1 0 1 0 0,-1 0-1 0 0,1 0 0 0 0,-1 0 0 0 0,0 0 0 0 0,0 0 1 0 0,0 0-1 0 0,0-5 0 0 0,8-23-237 0 0,10-10 2122 0 0,-7 17-2048 0 0,-3 11-17 0 0,-1 5 106 0 0,-7 7 282 0 0,-1 1 117 0 0,0 0 21 0 0,0 0-66 0 0,1-1-294 0 0,0-1-148 0 0,0 1 1 0 0,0-1-1 0 0,1 0 1 0 0,-1 0-1 0 0,0 0 0 0 0,0 0 1 0 0,-1 0-1 0 0,1 0 0 0 0,0 0 1 0 0,-1 0-1 0 0,1-3 1 0 0,0 1-3 0 0,-1 4 1 0 0,0 0 0 0 0,0 0 0 0 0,0 0 0 0 0,0 0 0 0 0,0 0 0 0 0,0 0 0 0 0,0 0 0 0 0,0 0 0 0 0,0 0 0 0 0,0 0 0 0 0,0 0 0 0 0,0 0 0 0 0,0-1 0 0 0,0 1 0 0 0,0 0 0 0 0,0 0 0 0 0,0 0 0 0 0,0 0 0 0 0,0 0 0 0 0,0 0 0 0 0,0 0 0 0 0,0 0 0 0 0,0 0 0 0 0,0 0 0 0 0,0 0 0 0 0,0-1 0 0 0,0 1 0 0 0,0 0 0 0 0,0 0 0 0 0,0 0 0 0 0,0 0 0 0 0,0 0 0 0 0,0 0 0 0 0,0 0 0 0 0,0 0 0 0 0,0 0 0 0 0,0 0 0 0 0,0 0 0 0 0,0 0 0 0 0,0-1 0 0 0,0 1 0 0 0,0 0 0 0 0,0 0 0 0 0,0 0 0 0 0,-1 0 0 0 0,1 0 0 0 0,0 0 0 0 0,0 0 0 0 0,0 0 0 0 0,0 0 0 0 0,0 0 0 0 0,0 0 0 0 0,0 0 0 0 0,0 0 0 0 0,0 0 0 0 0,0 0 0 0 0,0 0 0 0 0,-1 0 0 0 0,1 0 0 0 0,-8 12 0 0 0,3-3 0 0 0,-7 10 0 0 0,11-18 0 0 0,-7 8 0 0 0,8-7 0 0 0,0-1 0 0 0,1 0 0 0 0,-1-1 0 0 0,0 1 0 0 0,0 0 0 0 0,0-1 0 0 0,1 1 0 0 0,-1 0 0 0 0,0-1 0 0 0,0 1 0 0 0,0 0 0 0 0,0 0 0 0 0,0-1 0 0 0,0 1 0 0 0,0 0 0 0 0,0-1 0 0 0,-1 1 0 0 0,1 1 0 0 0,-9 29 0 0 0,1-3 0 0 0,-12 29 0 0 0,3-12 0 0 0,7-16 0 0 0,2-7 0 0 0,2 1 0 0 0,0 0 0 0 0,-3 25 0 0 0,7-38 0 0 0,0 0 0 0 0,-1 0 0 0 0,4-2 0 0 0,-4-1 0 0 0,1 1 0 0 0,-1 0 0 0 0,-2-2 0 0 0,-2-1 0 0 0,-1-6 0 0 0,7 1 0 0 0,1 0 0 0 0,-1 0 0 0 0,1 0 0 0 0,-1 0 0 0 0,1 0 0 0 0,0-1 0 0 0,-1 1 0 0 0,1 0 0 0 0,-1 0 0 0 0,1-1 0 0 0,-1 1 0 0 0,1 0 0 0 0,0-1 0 0 0,-1 1 0 0 0,1 0 0 0 0,0-1 0 0 0,-1 1 0 0 0,1 0 0 0 0,0-1 0 0 0,-1 1 0 0 0,1-1 0 0 0,0 1 0 0 0,0-1 0 0 0,0 1 0 0 0,-1-1 0 0 0,1 0 0 0 0,0 0 0 0 0,-11-15-829 0 0,10 16-125 0 0,2-2-1558 0 0,5-5-6017 0 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7:47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17503 0 0,'0'0'399'0'0,"0"0"60"0"0,0 0 21 0 0,0 0-59 0 0,6 4-260 0 0,-1 0-53 0 0,0-1-1 0 0,0 0 0 0 0,1 0 1 0 0,0 0-1 0 0,-1-1 0 0 0,1 1 1 0 0,0-1-1 0 0,0-1 0 0 0,0 1 1 0 0,0-1-1 0 0,0 0 0 0 0,0-1 1 0 0,9 1-1 0 0,11-1 168 0 0,46-6 1 0 0,-71 6-282 0 0,18-3-340 0 0,1 0 0 0 0,-1-1 0 0 0,34-12 0 0 0,-28 6-166 0 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7:49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250 104 13823 0 0,'2'-2'315'0'0,"0"-1"-194"0"0,1 0 1 0 0,-1-1-1 0 0,0 0 1 0 0,0 1-1 0 0,0-1 1 0 0,0 0-1 0 0,-1 0 1 0 0,0 0-1 0 0,1 0 0 0 0,0-8 1 0 0,0-4 2769 0 0,-6 21 251 0 0,-8 21-1302 0 0,-4 20-1701 0 0,-53 151-106 0 0,-51 194 39 0 0,112-367 151 0 0,-29 80 1530 0 0,37-104-1753 0 0,0 0 0 0 0,0 0 0 0 0,0 0 0 0 0,0 0 0 0 0,0 0 0 0 0,0 0 0 0 0,0-1 0 0 0,0 1 0 0 0,-1 0 0 0 0,1 0 0 0 0,0 0 0 0 0,0 0 0 0 0,0 0 0 0 0,0 0 0 0 0,0 0 0 0 0,0 0 0 0 0,0 0 0 0 0,-1 0 0 0 0,1 0 0 0 0,0-1 0 0 0,0 1 0 0 0,0 0 0 0 0,0 0 0 0 0,0 0 0 0 0,0 0 0 0 0,-1 0 0 0 0,1 0 0 0 0,0 0 0 0 0,0 0 0 0 0,0 0 0 0 0,0 0 0 0 0,0 0 0 0 0,-1 0 0 0 0,1 0 0 0 0,0 0 0 0 0,0 1 0 0 0,0-1 0 0 0,0 0 0 0 0,0 0 0 0 0,0 0 0 0 0,-1 0 0 0 0,1 0 0 0 0,0 0 0 0 0,0 0 0 0 0,0 0 0 0 0,0 0 0 0 0,0 0 0 0 0,0 0 0 0 0,0 1 0 0 0,0-1 0 0 0,0 0 0 0 0,-1 0 0 0 0,1 0 0 0 0,0 0 0 0 0,0 0 0 0 0,0 0 0 0 0,0 1 0 0 0,0-1 0 0 0,0 0 0 0 0,0 0 0 0 0,0 0 0 0 0,0 0 0 0 0,-2-10 0 0 0,2 10 0 0 0,-1-11 0 0 0,1 0 0 0 0,1 1 0 0 0,-1-1 0 0 0,2 1 0 0 0,0-1 0 0 0,0 1 0 0 0,6-18 0 0 0,1-4 0 0 0,13-51 512 0 0,41-105 0 0 0,-40 134-171 0 0,2 1 1 0 0,60-93-1 0 0,-75 132-341 0 0,1-1 0 0 0,1 2 0 0 0,0 0 0 0 0,0 0 0 0 0,1 1 0 0 0,1 1 0 0 0,0 0 0 0 0,0 1 0 0 0,1 1 0 0 0,1 0 0 0 0,-1 1 0 0 0,2 0 0 0 0,16-5 0 0 0,-29 12 0 0 0,1 0 0 0 0,-1 0 0 0 0,0 1 0 0 0,1-1 0 0 0,-1 1 0 0 0,1 0 0 0 0,-1 0 0 0 0,1 1 0 0 0,5 0 0 0 0,-8 0 0 0 0,0-1 0 0 0,0 1 0 0 0,0-1 0 0 0,-1 1 0 0 0,1-1 0 0 0,0 1 0 0 0,0 0 0 0 0,-1 0 0 0 0,1 0 0 0 0,-1 0 0 0 0,1 0 0 0 0,-1 0 0 0 0,1 1 0 0 0,-1-1 0 0 0,0 0 0 0 0,0 1 0 0 0,1-1 0 0 0,-1 1 0 0 0,0-1 0 0 0,0 1 0 0 0,-1 0 0 0 0,1-1 0 0 0,0 1 0 0 0,0 2 0 0 0,1 1 79 0 0,-2 0 0 0 0,1 1-1 0 0,0-1 1 0 0,-1 0 0 0 0,0 0 0 0 0,0 0-1 0 0,-1 0 1 0 0,0 0 0 0 0,1 0 0 0 0,-2 0 0 0 0,1 0-1 0 0,-4 8 1 0 0,2-6 35 0 0,0-1 0 0 0,-1 1-1 0 0,0-1 1 0 0,0 0 0 0 0,-1-1 0 0 0,1 1-1 0 0,-1-1 1 0 0,-9 8 0 0 0,-11 6-114 0 0,0-1 0 0 0,-32 16 0 0 0,-5 4 0 0 0,48-30-537 0 0,0 0 0 0 0,-31 10 0 0 0,30-12 321 0 0,-19 5-157 0 0,33-10-706 0 0,1-1-370 0 0,0 0-72 0 0,10-8-1971 0 0,20-16-567 0 0,-11 10 2011 0 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7:49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17 15663 0 0,'1'-1'356'0'0,"10"-10"621"0"0,-11 10-944 0 0,0 1 1 0 0,0 0-1 0 0,0 0 0 0 0,0 0 0 0 0,0 0 1 0 0,1 0-1 0 0,-1 0 0 0 0,0 0 1 0 0,0 0-1 0 0,0 0 0 0 0,0-1 0 0 0,0 1 1 0 0,0 0-1 0 0,0 0 0 0 0,0 0 1 0 0,0 0-1 0 0,0 0 0 0 0,0 0 0 0 0,0-1 1 0 0,0 1-1 0 0,0 0 0 0 0,0 0 1 0 0,0 0-1 0 0,0 0 0 0 0,0 0 0 0 0,0 0 1 0 0,0 0-1 0 0,0-1 0 0 0,0 1 1 0 0,-1 0-1 0 0,1 0 0 0 0,0 0 0 0 0,0 0 1 0 0,0 0-1 0 0,0 0 0 0 0,0 0 1 0 0,0 0-1 0 0,0 0 0 0 0,0-1 0 0 0,-11 2 1753 0 0,3 2-1135 0 0,0 1 0 0 0,1 0 1 0 0,-1 0-1 0 0,1 0 0 0 0,0 1 1 0 0,-11 9-1 0 0,11-8-373 0 0,-9 7-36 0 0,1 1 0 0 0,1 0 1 0 0,0 2-1 0 0,1-1 0 0 0,1 2 1 0 0,0-1-1 0 0,1 2 0 0 0,1-1 0 0 0,0 2 1 0 0,-7 20-1 0 0,15-33-242 0 0,0 0 0 0 0,0 0 0 0 0,1 0 0 0 0,0 0 0 0 0,0 0 0 0 0,0 1 0 0 0,1-1 0 0 0,0 7 0 0 0,0-12 0 0 0,0-1 0 0 0,0 1 0 0 0,0-1 0 0 0,0 1 0 0 0,0-1 0 0 0,0 1 0 0 0,0-1 0 0 0,0 1 0 0 0,0-1 0 0 0,0 1 0 0 0,0-1 0 0 0,0 1 0 0 0,0-1 0 0 0,0 1 0 0 0,1-1 0 0 0,-1 0 0 0 0,0 1 0 0 0,0-1 0 0 0,1 1 0 0 0,-1-1 0 0 0,0 1 0 0 0,1-1 0 0 0,-1 0 0 0 0,0 1 0 0 0,1-1 0 0 0,-1 0 0 0 0,0 1 0 0 0,1-1 0 0 0,-1 0 0 0 0,1 0 0 0 0,-1 1 0 0 0,1-1 0 0 0,-1 0 0 0 0,1 0 0 0 0,0 1 0 0 0,0-1 0 0 0,2 1 0 0 0,-1 0 0 0 0,1 0 0 0 0,0 0 0 0 0,0 0 0 0 0,0 0 0 0 0,0-1 0 0 0,0 1 0 0 0,0-1 0 0 0,0 0 0 0 0,0 0 0 0 0,0 0 0 0 0,0 0 0 0 0,0-1 0 0 0,0 1 0 0 0,0-1 0 0 0,0 0 0 0 0,0 0 0 0 0,0 0 0 0 0,0 0 0 0 0,-1 0 0 0 0,1-1 0 0 0,0 1 0 0 0,-1-1 0 0 0,5-3 0 0 0,4-4 0 0 0,1-1 0 0 0,-2 0 0 0 0,17-20 0 0 0,-20 22 0 0 0,92-119 0 0 0,-87 110 0 0 0,-5 8 0 0 0,11-15 0 0 0,-12 16 0 0 0,-5 7 0 0 0,-2 2 0 0 0,-13 25-17 0 0,1 0 0 0 0,2 1 1 0 0,0 0-1 0 0,-13 56 0 0 0,23-82-708 0 0,1-1-246 0 0,0 0-997 0 0,0 0-4020 0 0,0 0-1724 0 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7:50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67 15663 0 0,'-2'1'84'0'0,"1"-1"-1"0"0,-1 0 0 0 0,1 0 1 0 0,0 1-1 0 0,-1-1 0 0 0,1 0 1 0 0,-1 1-1 0 0,1 0 0 0 0,0-1 1 0 0,-1 1-1 0 0,1 0 0 0 0,0-1 1 0 0,0 1-1 0 0,0 0 0 0 0,0 0 1 0 0,0 0-1 0 0,-1 0 0 0 0,2 0 1 0 0,-1 0-1 0 0,0 1 1 0 0,0-1-1 0 0,-1 2 0 0 0,-4 5-161 0 0,5-6 381 0 0,-1 1-1 0 0,1 0 1 0 0,-1 0 0 0 0,1 0-1 0 0,0 0 1 0 0,0 0 0 0 0,0 0-1 0 0,1 0 1 0 0,-1 0 0 0 0,1 0 0 0 0,0 0-1 0 0,-1 0 1 0 0,2 6 0 0 0,-1-7-200 0 0,1 0 8 0 0,-1 0-1 0 0,1 0 1 0 0,0 0-1 0 0,0 0 1 0 0,0 0 0 0 0,0-1-1 0 0,1 1 1 0 0,-1 0-1 0 0,0-1 1 0 0,1 1 0 0 0,-1 0-1 0 0,1-1 1 0 0,0 0-1 0 0,3 3 1 0 0,-3-2-50 0 0,1 0-1 0 0,0 0 1 0 0,0-1 0 0 0,0 1-1 0 0,-1-1 1 0 0,2 0 0 0 0,-1 0 0 0 0,0 0-1 0 0,0 0 1 0 0,0 0 0 0 0,0 0-1 0 0,1-1 1 0 0,-1 0 0 0 0,0 0 0 0 0,0 0-1 0 0,1 0 1 0 0,-1 0 0 0 0,0 0 0 0 0,0-1-1 0 0,1 0 1 0 0,-1 1 0 0 0,0-1-1 0 0,4-2 1 0 0,5-3 139 0 0,-6 3-132 0 0,-1 1 0 0 0,1-1 0 0 0,-1-1 0 0 0,1 1 0 0 0,7-7 0 0 0,-9 5 60 0 0,1 1 0 0 0,-1-1 0 0 0,0 1 0 0 0,0-1 0 0 0,0-1 0 0 0,-1 1 0 0 0,4-6 0 0 0,-6 8-74 0 0,0 1 0 0 0,0-1 0 0 0,-1 1 0 0 0,1-1 0 0 0,0 0-1 0 0,-1 0 1 0 0,0 1 0 0 0,0-1 0 0 0,0 0 0 0 0,0 0 0 0 0,0 0 0 0 0,0 1 0 0 0,-1-1 0 0 0,1 0 0 0 0,-1 1-1 0 0,0-1 1 0 0,1 0 0 0 0,-3-3 0 0 0,1 3-109 0 0,1-1-1 0 0,-1 1 1 0 0,0 0-1 0 0,0 1 1 0 0,0-1-1 0 0,0 0 1 0 0,0 1-1 0 0,0-1 1 0 0,-1 1-1 0 0,0-1 1 0 0,1 1-1 0 0,-1 0 1 0 0,0 0-1 0 0,0 0 1 0 0,0 1-1 0 0,0-1 1 0 0,0 1-1 0 0,0 0 1 0 0,-1 0-1 0 0,1 0 1 0 0,0 0-1 0 0,-1 0 1 0 0,1 1-1 0 0,0-1 1 0 0,-1 1-1 0 0,1 0 1 0 0,-1 0 0 0 0,-4 1-1 0 0,-6 1-354 0 0,-1 1 0 0 0,1 0-1 0 0,0 2 1 0 0,-1-1 0 0 0,-13 8 0 0 0,21-9 277 0 0,-26 11-1400 0 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7:51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1 755 11975 0 0,'0'0'267'0'0,"0"0"42"0"0,0 0 17 0 0,0 0-28 0 0,0 0-58 0 0,0 0 491 0 0,0 0 238 0 0,0 0 45 0 0,0-2 8 0 0,15-39 4102 0 0,-8 22-4042 0 0,13-25 0 0 0,16-15-23 0 0,3 2-1 0 0,65-75 1 0 0,-4 5-1059 0 0,-93 117 0 0 0,-3 5 0 0 0,-4 7 0 0 0,-7 10 0 0 0,3-6 0 0 0,-7 22 0 0 0,8-21 0 0 0,0-1 0 0 0,0 1 0 0 0,1 0 0 0 0,0 0 0 0 0,0 0 0 0 0,1 0 0 0 0,-1 8 0 0 0,2-5 0 0 0,0-9 0 0 0,1 0 0 0 0,-1-1 0 0 0,0 1 0 0 0,0-1 0 0 0,0 1 0 0 0,0-1 0 0 0,1 1 0 0 0,-1-1 0 0 0,0 1 0 0 0,0-1 0 0 0,1 1 0 0 0,-1-1 0 0 0,0 1 0 0 0,1-1 0 0 0,-1 0 0 0 0,1 1 0 0 0,1 1 0 0 0,1-1 0 0 0,0 0 0 0 0,-1 0 0 0 0,1 0 0 0 0,-1 0 0 0 0,1-1 0 0 0,0 1 0 0 0,0 0 0 0 0,4-1 0 0 0,30 1 0 0 0,-25-1 0 0 0,-2-1 0 0 0,-9 1 0 0 0,-1 0 0 0 0,1 0 0 0 0,-1 0 0 0 0,1 0 0 0 0,-1 0 0 0 0,1 0 0 0 0,-1 0 0 0 0,1 1 0 0 0,-1-1 0 0 0,1 0 0 0 0,0 0 0 0 0,-1 0 0 0 0,1 1 0 0 0,-1-1 0 0 0,1 0 0 0 0,-1 0 0 0 0,0 1 0 0 0,1-1 0 0 0,-1 0 0 0 0,1 1 0 0 0,-1-1 0 0 0,0 1 0 0 0,1-1 0 0 0,-1 0 0 0 0,0 1 0 0 0,1-1 0 0 0,-1 1 0 0 0,0-1 0 0 0,0 1 0 0 0,1-1 0 0 0,-1 1 0 0 0,0-1 0 0 0,0 1 0 0 0,0 0 0 0 0,0-1 0 0 0,0 1 0 0 0,0-1 0 0 0,0 1 0 0 0,0-1 0 0 0,0 1 0 0 0,0-1 0 0 0,0 1 0 0 0,0-1 0 0 0,0 1 0 0 0,0 0 0 0 0,0-1 0 0 0,0 1 0 0 0,-1-1 0 0 0,1 1 0 0 0,-1 0 0 0 0,1-1 0 0 0,-2 10 0 0 0,-2-1 0 0 0,1 1 0 0 0,-1-1 0 0 0,-1 0 0 0 0,-6 11 0 0 0,-4 7 0 0 0,9-13 0 0 0,1 0 0 0 0,-6 23 0 0 0,7-20 0 0 0,3-13 0 0 0,0 0 0 0 0,1 1 0 0 0,0-1 0 0 0,0 0 0 0 0,0 1 0 0 0,2 7 0 0 0,-1 1 0 0 0,2 1 0 0 0,2-11 0 0 0,-3-3 0 0 0,1 3 0 0 0,0-1 0 0 0,1 0 0 0 0,-1-1 0 0 0,1 1 0 0 0,0-1 0 0 0,-1 0 0 0 0,1 0 0 0 0,0 0 0 0 0,0 0 0 0 0,0 0 0 0 0,0-1 0 0 0,0 0 0 0 0,0 0 0 0 0,-1 0 0 0 0,9-1 0 0 0,5-2 0 0 0,0 0 0 0 0,20-7 0 0 0,-31 8 0 0 0,10-4 0 0 0,1 0 0 0 0,-1-1 0 0 0,1-1 0 0 0,-2-1 0 0 0,0 0 0 0 0,0-1 0 0 0,0 0 0 0 0,15-16 0 0 0,-12 10 0 0 0,-2-2 0 0 0,0 1 0 0 0,-1-2 0 0 0,-1 0 0 0 0,20-35 0 0 0,-25 36 0 0 0,11-26 0 0 0,-19 36 0 0 0,-5 4 0 0 0,3 4 0 0 0,-1 0 0 0 0,1 0 0 0 0,0 0 0 0 0,0 1 0 0 0,0-1 0 0 0,0 0 0 0 0,0 1 0 0 0,0-1 0 0 0,0 1 0 0 0,0-1 0 0 0,0 1 0 0 0,0-1 0 0 0,0 1 0 0 0,0 0 0 0 0,0-1 0 0 0,1 1 0 0 0,-1 0 0 0 0,-1 2 0 0 0,-14 18 0 0 0,14-18 0 0 0,-15 25 512 0 0,-20 39 0 0 0,32-57-384 0 0,1 1 0 0 0,0 0 0 0 0,0-1 0 0 0,1 1 0 0 0,1 0 0 0 0,0 0 0 0 0,-1 20 0 0 0,3-30-155 0 0,0 1 0 0 0,0-1 0 0 0,0 0 0 0 0,1 0 0 0 0,-1 1 1 0 0,0-1-1 0 0,1 0 0 0 0,-1 0 0 0 0,1 1 0 0 0,-1-1 0 0 0,1 0 0 0 0,0 0 0 0 0,-1 0 0 0 0,1 0 0 0 0,0 0 0 0 0,0 0 0 0 0,0 0 1 0 0,-1 0-1 0 0,1 0 0 0 0,0 0 0 0 0,1 0 0 0 0,-1-1 0 0 0,0 1 0 0 0,0 0 0 0 0,0-1 0 0 0,0 1 0 0 0,0-1 0 0 0,1 1 0 0 0,-1-1 0 0 0,0 0 1 0 0,0 1-1 0 0,1-1 0 0 0,-1 0 0 0 0,0 0 0 0 0,1 0 0 0 0,1 0 0 0 0,4 0-115 0 0,-1 0-1 0 0,0-1 1 0 0,0 0 0 0 0,0 0 0 0 0,1 0-1 0 0,8-4 1 0 0,1-1 142 0 0,0-1 0 0 0,-1-1 0 0 0,0-1 0 0 0,0 0 0 0 0,-1-1 0 0 0,21-17 0 0 0,-18 11 0 0 0,-1 0 0 0 0,-1-1 0 0 0,-1 0 0 0 0,20-30 0 0 0,7-11 0 0 0,3-6 0 0 0,-36 51 0 0 0,20-33 0 0 0,31-72 0 0 0,-58 113 228 0 0,1 0 1 0 0,-1 0-1 0 0,0 0 0 0 0,0 0 1 0 0,0 0-1 0 0,-1 0 0 0 0,0-8 1 0 0,-9 25-64 0 0,-6 13-165 0 0,2 0 0 0 0,0 0 0 0 0,-14 41 0 0 0,1-2 0 0 0,-27 69 0 0 0,14-34 0 0 0,2 5 0 0 0,17-42 0 0 0,33-81 0 0 0,-4 7 0 0 0,13-23 0 0 0,-18 27 0 0 0,8-18 0 0 0,1 0 0 0 0,1 0 0 0 0,1 2 0 0 0,27-34 0 0 0,-35 53 0 0 0,2 5 0 0 0,2 6 0 0 0,-8-4 0 0 0,0 0 0 0 0,1 0 0 0 0,-1-1 0 0 0,0 1 0 0 0,0-1 0 0 0,7 2 0 0 0,-4-2 0 0 0,-1 0 0 0 0,1 0 0 0 0,0 0 0 0 0,0-1 0 0 0,0 0 0 0 0,0 0 0 0 0,0-1 0 0 0,0 1 0 0 0,0-1 0 0 0,0 0 0 0 0,-1-1 0 0 0,1 0 0 0 0,0 0 0 0 0,-1 0 0 0 0,1 0 0 0 0,-1-1 0 0 0,6-4 0 0 0,7-5 0 0 0,0 0 0 0 0,-1-2 0 0 0,21-20 0 0 0,-18 14 0 0 0,-2-1 0 0 0,0 0 0 0 0,16-26 0 0 0,38-74 0 0 0,-72 121 0 0 0,19-33 0 0 0,1 1 0 0 0,30-37 0 0 0,-42 60 0 0 0,-2 6 0 0 0,-4 5 0 0 0,-2 6 0 0 0,0-8 0 0 0,-5 43 0 0 0,-2 0 0 0 0,-1-1 0 0 0,-16 42 0 0 0,13-41 0 0 0,-12 35 0 0 0,-58 133 0 0 0,76-201 0 0 0,2-7 0 0 0,2-9 0 0 0,2-7 0 0 0,6-28 0 0 0,20-69 0 0 0,-24 100 0 0 0,1-11 0 0 0,-4 21 0 0 0,0 0 0 0 0,0-1 0 0 0,0 1 0 0 0,0 0 0 0 0,0 0 0 0 0,0 0 0 0 0,0-1 0 0 0,0 1 0 0 0,0 0 0 0 0,0 0 0 0 0,0 0 0 0 0,0-1 0 0 0,-1 1 0 0 0,1 0 0 0 0,0 0 0 0 0,0 0 0 0 0,0 0 0 0 0,0-1 0 0 0,0 1 0 0 0,0 0 0 0 0,0 0 0 0 0,0 0 0 0 0,-1 0 0 0 0,1 0 0 0 0,0-1 0 0 0,0 1 0 0 0,0 0 0 0 0,0 0 0 0 0,-1 0 0 0 0,1 0 0 0 0,0 0 0 0 0,0 0 0 0 0,0 0 0 0 0,0 0 0 0 0,-1 0 0 0 0,1 0 0 0 0,0-1 0 0 0,0 1 0 0 0,0 0 0 0 0,-1 0 0 0 0,1 0 0 0 0,0 0 0 0 0,0 0 0 0 0,0 0 0 0 0,-1 1 0 0 0,1-1 0 0 0,0 0 0 0 0,0 0 0 0 0,0 0 0 0 0,0 0 0 0 0,-1 0 0 0 0,1 0 0 0 0,0 0 0 0 0,-10 5 0 0 0,9-5 0 0 0,-5 4 0 0 0,-1 1 0 0 0,1-1 0 0 0,1 1 0 0 0,-1 0 0 0 0,1 1 0 0 0,0-1 0 0 0,0 1 0 0 0,0 0 0 0 0,1 0 0 0 0,0 1 0 0 0,0-1 0 0 0,1 1 0 0 0,0 0 0 0 0,0 0 0 0 0,-3 12 0 0 0,4-5 0 0 0,4-9 0 0 0,-1-3 0 0 0,3 8 0 0 0,4 1 0 0 0,-3-9 0 0 0,-3-2 0 0 0,3 1 0 0 0,1 1 0 0 0,0-1 0 0 0,0 0 0 0 0,0-1 0 0 0,-1 1 0 0 0,1-1 0 0 0,0-1 0 0 0,0 1 0 0 0,0-1 0 0 0,0 0 0 0 0,-1 0 0 0 0,8-2 0 0 0,10-5 0 0 0,34-15 0 0 0,-56 22 0 0 0,1 0-155 0 0,0 1 0 0 0,-1-1 0 0 0,1 0 0 0 0,-1 1-1 0 0,1-1 1 0 0,-1 0 0 0 0,1 0 0 0 0,-1 0 0 0 0,0 0 0 0 0,2-2 0 0 0,0 0-827 0 0,-2-1-533 0 0,2-11-18 0 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7:52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257 184 13823 0 0,'0'0'315'0'0,"0"0"45"0"0,1-1 21 0 0,2-3-117 0 0,0 0 1 0 0,-1 0-1 0 0,1 0 0 0 0,-1 0 0 0 0,0-1 0 0 0,0 1 1 0 0,0-1-1 0 0,-1 0 0 0 0,1 1 0 0 0,-1-1 0 0 0,1-8 0 0 0,-1 0 1462 0 0,0 0-1 0 0,0 0 1 0 0,-3-19-1 0 0,2 28-1310 0 0,-1-1 1 0 0,0 0-1 0 0,0 0 0 0 0,-1 1 1 0 0,-2-6-1 0 0,3 9-401 0 0,0-1 1 0 0,0 0-1 0 0,-1 1 0 0 0,1-1 1 0 0,-1 1-1 0 0,0 0 0 0 0,1 0 1 0 0,-1-1-1 0 0,0 1 0 0 0,0 0 1 0 0,-3-1-1 0 0,-3 1-14 0 0,-1 5 0 0 0,-1 0 0 0 0,1 0 0 0 0,1 1 0 0 0,-1 0 0 0 0,-10 8 0 0 0,-3 6 0 0 0,1 1 0 0 0,1 0 0 0 0,1 2 0 0 0,1 0 0 0 0,0 1 0 0 0,2 0 0 0 0,-20 39 0 0 0,26-37 0 0 0,9-15 0 0 0,6-2 0 0 0,3-3 0 0 0,-4-4 0 0 0,0-1 0 0 0,1 1 0 0 0,-1-1 0 0 0,0 0 0 0 0,0 0 0 0 0,1 0 0 0 0,-1 0 0 0 0,0-1 0 0 0,0 0 0 0 0,1 0 0 0 0,-1 0 0 0 0,7-3 0 0 0,1-1 0 0 0,0-1 0 0 0,21-13 0 0 0,19-20 0 0 0,-35 26 0 0 0,35-23 0 0 0,-43 33 0 0 0,-2 6 0 0 0,-6-1 0 0 0,1-1 0 0 0,-1 0 0 0 0,0 1 0 0 0,-1-1 0 0 0,1 1 0 0 0,0 0 0 0 0,0-1 0 0 0,-1 1 0 0 0,1-1 0 0 0,-1 1 0 0 0,1 0 0 0 0,-1-1 0 0 0,0 1 0 0 0,0 0 0 0 0,1 0 0 0 0,-1-1 0 0 0,-1 4 0 0 0,-4 32 0 0 0,4-30 0 0 0,-45 167 0 0 0,-14-3 0 0 0,58-165 0 0 0,-8 20-404 0 0,-1 0 0 0 0,-2-1 0 0 0,0-1-1 0 0,-1 0 1 0 0,-2-1 0 0 0,-18 22 0 0 0,33-44 296 0 0,-7 9-2074 0 0,5-5-4452 0 0,3-5 4587 0 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7:53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0 21191 0 0,'-4'2'193'0'0,"-1"0"-1"0"0,0 0 0 0 0,1 0 0 0 0,0 1 1 0 0,-1 0-1 0 0,1-1 0 0 0,0 1 1 0 0,0 1-1 0 0,0-1 0 0 0,1 1 1 0 0,-5 4-1 0 0,0 2-115 0 0,1 0 0 0 0,0 0 0 0 0,1 1 1 0 0,0 0-1 0 0,-4 11 0 0 0,-7 18 704 0 0,10-24-343 0 0,0 1 0 0 0,1 0 0 0 0,-6 28 0 0 0,-21 115 682 0 0,24-125-1111 0 0,-11 65-82 0 0,19-98-264 0 0,1-2-138 0 0,9-19-1478 0 0,-1-14-1423 0 0,-2 11-4475 0 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7:53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 19351 0 0,'0'0'439'0'0,"-5"-2"330"0"0,5 2 4611 0 0,48-16-3704 0 0,-46 15-1676 0 0,-1 1 0 0 0,0 0 0 0 0,0 0 0 0 0,0 0 0 0 0,0 0 0 0 0,0-1 0 0 0,0 1 0 0 0,0 1 0 0 0,0-1 0 0 0,0 0 0 0 0,0 0 0 0 0,0 0 0 0 0,0 0 0 0 0,0 1 0 0 0,0-1 0 0 0,-1 0 0 0 0,3 2 0 0 0,0-2-343 0 0,0 1-1 0 0,0 0 1 0 0,-1 0 0 0 0,1 1-1 0 0,0-1 1 0 0,3 3 0 0 0,-4-2-440 0 0,0-1 0 0 0,0 1 0 0 0,0 0 0 0 0,0-1 0 0 0,0 1 0 0 0,-1 0 0 0 0,3 5 1 0 0,2 3-7376 0 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7:54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1 641 21191 0 0,'0'0'480'0'0,"0"0"67"0"0,0 0 31 0 0,0 0-56 0 0,1-1-341 0 0,14-8 133 0 0,-1-2 0 0 0,-1 0 0 0 0,0-1-1 0 0,-1 0 1 0 0,0-1 0 0 0,0 0 0 0 0,12-21 0 0 0,-5 8 211 0 0,-14 20-345 0 0,0-2 0 0 0,0 1 0 0 0,0 0 0 0 0,-1-1 0 0 0,6-14 0 0 0,-9 15-108 0 0,0 6 299 0 0,-3 1 117 0 0,-3 2-445 0 0,0-1-1 0 0,0 1 1 0 0,0 0 0 0 0,0 0 0 0 0,1 0-1 0 0,-1 1 1 0 0,1 0 0 0 0,0 0 0 0 0,0 0 0 0 0,0 0-1 0 0,0 1 1 0 0,0-1 0 0 0,1 1 0 0 0,-1 0 0 0 0,-3 6-1 0 0,0 0 31 0 0,1 1-1 0 0,0-1 0 0 0,0 1 0 0 0,1 0 0 0 0,-6 20 0 0 0,10-28-126 0 0,0 0 0 0 0,0 0-1 0 0,1 1 1 0 0,-1-1 0 0 0,1 0 0 0 0,0 0 0 0 0,0 1-1 0 0,0-1 1 0 0,0 0 0 0 0,1 0 0 0 0,-1 1-1 0 0,1-1 1 0 0,0 0 0 0 0,0 0 0 0 0,0 0 0 0 0,0 0-1 0 0,3 6 1 0 0,-2-7 11 0 0,-1 0-1 0 0,1 0 1 0 0,0 0-1 0 0,0 0 1 0 0,0-1-1 0 0,0 1 1 0 0,0 0-1 0 0,0-1 1 0 0,1 0-1 0 0,-1 1 1 0 0,0-1-1 0 0,1 0 1 0 0,-1 0-1 0 0,1 0 1 0 0,-1-1-1 0 0,1 1 1 0 0,-1-1-1 0 0,1 1 1 0 0,0-1 0 0 0,-1 0-1 0 0,1 0 1 0 0,4 0-1 0 0,8-2 42 0 0,0 0-1 0 0,0 0 1 0 0,-1-2-1 0 0,1 0 1 0 0,-1-1-1 0 0,1 0 1 0 0,14-8-1 0 0,90-57 7 0 0,-101 57-4 0 0,-1 0 0 0 0,0-1 0 0 0,-1-1 0 0 0,21-25 0 0 0,-12 10 0 0 0,32-55 0 0 0,-3-10 0 0 0,-46 78 0 0 0,-1 0 0 0 0,0 0 0 0 0,7-34 0 0 0,-13 49 18 0 0,-1 0 1 0 0,0 0-1 0 0,0 0 1 0 0,1-1-1 0 0,-1 1 1 0 0,-1 0-1 0 0,1 0 0 0 0,0 0 1 0 0,-1 0-1 0 0,1 0 1 0 0,-1-1-1 0 0,1 1 0 0 0,-1 0 1 0 0,0 0-1 0 0,0 0 1 0 0,-1-2-1 0 0,1 4-1 0 0,0-1 0 0 0,1 0 0 0 0,-1 0 0 0 0,0 0 0 0 0,0 1 0 0 0,0-1 0 0 0,0 0 1 0 0,0 1-1 0 0,0-1 0 0 0,0 1 0 0 0,0-1 0 0 0,0 1 0 0 0,0-1 0 0 0,0 1 0 0 0,0 0 0 0 0,0-1 0 0 0,0 1 0 0 0,0 0 0 0 0,0 0 0 0 0,0 0 0 0 0,-1 0 0 0 0,1 0 0 0 0,0 0 1 0 0,0 0-1 0 0,0 0 0 0 0,0 1 0 0 0,0-1 0 0 0,0 0 0 0 0,0 1 0 0 0,0-1 0 0 0,0 1 0 0 0,-1 0 0 0 0,-5 2 32 0 0,0 1 0 0 0,0 0 0 0 0,1 1 0 0 0,0-1-1 0 0,0 1 1 0 0,0 0 0 0 0,1 1 0 0 0,0-1 0 0 0,0 1 0 0 0,0 0 0 0 0,-4 7 0 0 0,-5 11 196 0 0,-20 44 1 0 0,22-40-208 0 0,-10 23-38 0 0,-25 96 0 0 0,41-120 0 0 0,-4 33 0 0 0,3-17 0 0 0,6-17 0 0 0,1-26 0 0 0,0 0 0 0 0,0 0 0 0 0,0 0 0 0 0,0 1 0 0 0,1-1 0 0 0,-1 0 0 0 0,0 0 0 0 0,0 0 0 0 0,0 1 0 0 0,0-1 0 0 0,0 0 0 0 0,0 0 0 0 0,0 0 0 0 0,0 0 0 0 0,1 1 0 0 0,-1-1 0 0 0,0 0 0 0 0,0 0 0 0 0,0 0 0 0 0,0 0 0 0 0,0 0 0 0 0,1 0 0 0 0,-1 1 0 0 0,0-1 0 0 0,0 0 0 0 0,0 0 0 0 0,1 0 0 0 0,-1 0 0 0 0,0 0 0 0 0,0 0 0 0 0,0 0 0 0 0,1 0 0 0 0,-1 0 0 0 0,0 0 0 0 0,0 0 0 0 0,0 0 0 0 0,1 0 0 0 0,-1 0 0 0 0,0 0 0 0 0,0 0 0 0 0,0 0 0 0 0,0 0 0 0 0,1 0 0 0 0,-1 0 0 0 0,0 0 0 0 0,0-1 0 0 0,0 1 0 0 0,1 0 0 0 0,-1 0 0 0 0,0 0 0 0 0,0 0 0 0 0,0 0 0 0 0,0 0 0 0 0,0-1 0 0 0,1 1 0 0 0,-1 0 0 0 0,0 0 0 0 0,0-1 0 0 0,11-8 0 0 0,-11 9 0 0 0,6-7 0 0 0,-1 0 0 0 0,0-1 0 0 0,0 1 0 0 0,7-14 0 0 0,3-6 0 0 0,-8 14 0 0 0,-1 0 0 0 0,0 0 0 0 0,0 0 0 0 0,-2-1 0 0 0,4-14 0 0 0,-6 20 0 0 0,0 1 0 0 0,-2 5 0 0 0,1-1 0 0 0,-1 1 0 0 0,1 0 0 0 0,0 0 0 0 0,0 0 0 0 0,0 0 0 0 0,0 0 0 0 0,0 0 0 0 0,0 0 0 0 0,0 0 0 0 0,3-2 0 0 0,-4 3 0 0 0,0 1 0 0 0,1 0 0 0 0,-1 0 0 0 0,0-1 0 0 0,0 1 0 0 0,1 0 0 0 0,-1 0 0 0 0,0-1 0 0 0,0 1 0 0 0,1 0 0 0 0,-1 0 0 0 0,0 0 0 0 0,1 0 0 0 0,-1-1 0 0 0,0 1 0 0 0,1 0 0 0 0,-1 0 0 0 0,0 0 0 0 0,1 0 0 0 0,-1 0 0 0 0,0 0 0 0 0,1 0 0 0 0,-1 0 0 0 0,0 0 0 0 0,1 0 0 0 0,-1 0 0 0 0,1 0 0 0 0,-1 0 0 0 0,0 0 0 0 0,1 0 0 0 0,-1 0 0 0 0,0 1 0 0 0,1-1 0 0 0,-1 0 0 0 0,0 0 0 0 0,0 0 0 0 0,1 1 0 0 0,-1-1 0 0 0,0 0 0 0 0,0 0 0 0 0,1 0 0 0 0,-1 1 0 0 0,0-1 0 0 0,0 0 0 0 0,1 1 0 0 0,-1-1 0 0 0,0 0 0 0 0,0 0 0 0 0,0 1 0 0 0,0-1 0 0 0,1 1 0 0 0,3 3-87 0 0,0 1 1 0 0,1-1-1 0 0,-1 0 1 0 0,1 0-1 0 0,0-1 0 0 0,0 1 1 0 0,1-1-1 0 0,-1 0 1 0 0,1 0-1 0 0,0-1 0 0 0,-1 0 1 0 0,1 0-1 0 0,0 0 1 0 0,0-1-1 0 0,1 0 0 0 0,-1 0 1 0 0,0 0-1 0 0,0-1 1 0 0,0 0-1 0 0,1 0 0 0 0,-1 0 1 0 0,7-2-1 0 0,1-1 86 0 0,0-1-1 0 0,-1-1 1 0 0,1 0 0 0 0,-1 0-1 0 0,0-2 1 0 0,0 1 0 0 0,-1-2-1 0 0,1 1 1 0 0,-2-2 0 0 0,1 0-1 0 0,11-11 1 0 0,-8 5 11 0 0,-1 0 0 0 0,-1-1 0 0 0,0 0 0 0 0,-1-1 0 0 0,0 0 0 0 0,-2-1 0 0 0,11-23 0 0 0,-11 13 311 0 0,-1 1 1 0 0,-1-1-1 0 0,-1 0 0 0 0,-2-1 1 0 0,3-40-1 0 0,-8 60-321 0 0,0 9 0 0 0,0 0 0 0 0,0-1 0 0 0,0 1 0 0 0,0 0 0 0 0,0 0 0 0 0,0 0 0 0 0,-1-1 0 0 0,1 1 0 0 0,0 0 0 0 0,0 0 0 0 0,0 0 0 0 0,0 0 0 0 0,0-1 0 0 0,0 1 0 0 0,-1 0 0 0 0,1 0 0 0 0,0 0 0 0 0,0 0 0 0 0,0 0 0 0 0,0 0 0 0 0,0-1 0 0 0,-1 1 0 0 0,1 0 0 0 0,0 0 0 0 0,0 0 0 0 0,0 0 0 0 0,-1 0 0 0 0,1 0 0 0 0,0 0 0 0 0,0 0 0 0 0,-1 0 0 0 0,-2 2 0 0 0,0 1 0 0 0,1-1 0 0 0,-1 1 0 0 0,0-1 0 0 0,1 1 0 0 0,0 0 0 0 0,0 0 0 0 0,-3 6 0 0 0,-1-1 0 0 0,-13 23 0 0 0,1 1 0 0 0,2 1 0 0 0,-15 41 0 0 0,5-12 0 0 0,-1 8 0 0 0,3 2 0 0 0,-25 121 0 0 0,50-188 0 0 0,4-9 0 0 0,4-9 0 0 0,22-45 0 0 0,-15 27 0 0 0,31-55 0 0 0,-47 86 0 0 0,0 0 0 0 0,0-1 0 0 0,0 1 0 0 0,0 0 0 0 0,1 0 0 0 0,-1 0 0 0 0,0 0 0 0 0,0 0 0 0 0,0 0 0 0 0,0 0 0 0 0,1 0 0 0 0,-1 0 0 0 0,0 0 0 0 0,0 0 0 0 0,0 0 0 0 0,0 0 0 0 0,1 0 0 0 0,-1 0 0 0 0,0 0 0 0 0,0 0 0 0 0,0 0 0 0 0,0 0 0 0 0,1 0 0 0 0,-1 0 0 0 0,0 0 0 0 0,0 0 0 0 0,0 0 0 0 0,0 0 0 0 0,1 0 0 0 0,-1 0 0 0 0,0 0 0 0 0,0 0 0 0 0,0 1 0 0 0,0-1 0 0 0,0 0 0 0 0,1 0 0 0 0,-1 0 0 0 0,0 0 0 0 0,0 0 0 0 0,0 0 0 0 0,0 1 0 0 0,0-1 0 0 0,0 0 0 0 0,0 0 0 0 0,0 0 0 0 0,0 0 0 0 0,0 1 0 0 0,1-1 0 0 0,-1 0 0 0 0,0 0 0 0 0,0 0 0 0 0,0 0 0 0 0,0 1 0 0 0,0-1 0 0 0,0 0 0 0 0,0 0 0 0 0,5 15 0 0 0,-4-12 0 0 0,3 5 0 0 0,-4-7 0 0 0,0-1 0 0 0,1 1 0 0 0,-1 0 0 0 0,0 0 0 0 0,1 0 0 0 0,-1-1 0 0 0,1 1 0 0 0,-1 0 0 0 0,1-1 0 0 0,-1 1 0 0 0,1 0 0 0 0,-1-1 0 0 0,1 1 0 0 0,-1-1 0 0 0,1 1 0 0 0,0-1 0 0 0,0 1 0 0 0,-1-1 0 0 0,1 1 0 0 0,0-1 0 0 0,1 1 0 0 0,1 0 0 0 0,1 1 0 0 0,1 0 0 0 0,-1 0 0 0 0,1-1 0 0 0,0 1 0 0 0,-1-1 0 0 0,1 0 0 0 0,0 0 0 0 0,0-1 0 0 0,0 1 0 0 0,-1-1 0 0 0,1 0 0 0 0,7-1 0 0 0,8-2 0 0 0,33-8 0 0 0,-40 7 0 0 0,89-25 0 0 0,-90 24 0 0 0,1 0 0 0 0,-1-1 0 0 0,0-1 0 0 0,-1 0 0 0 0,20-15 0 0 0,-21 14 0 0 0,-7 3 0 0 0,-7 4 0 0 0,-7 2 0 0 0,4 1 129 0 0,0 1 0 0 0,0 0 0 0 0,0 1 0 0 0,0-1 0 0 0,1 1 0 0 0,-1 1 0 0 0,-5 4 0 0 0,-9 6 279 0 0,-1-1-264 0 0,1 2 0 0 0,-36 34 0 0 0,44-37-115 0 0,1 0 1 0 0,1 1-1 0 0,0 1 0 0 0,1-1 1 0 0,-10 20-1 0 0,18-29-29 0 0,0 1 0 0 0,0 0 0 0 0,0-1 0 0 0,-2 12 0 0 0,4-17 0 0 0,0 1 0 0 0,0 0 0 0 0,0-1 0 0 0,0 1 0 0 0,0 0 0 0 0,0-1 0 0 0,0 1 0 0 0,0 0 0 0 0,0-1 0 0 0,0 1 0 0 0,0-1 0 0 0,1 1 0 0 0,-1 0 0 0 0,0-1 0 0 0,0 1 0 0 0,1-1 0 0 0,-1 1 0 0 0,0 0 0 0 0,1-1 0 0 0,-1 1 0 0 0,1-1 0 0 0,-1 1 0 0 0,1-1 0 0 0,-1 0 0 0 0,1 1 0 0 0,-1-1 0 0 0,1 1 0 0 0,-1-1 0 0 0,1 0 0 0 0,-1 1 0 0 0,1-1 0 0 0,0 0 0 0 0,-1 0 0 0 0,1 0 0 0 0,-1 1 0 0 0,1-1 0 0 0,0 0 0 0 0,-1 0 0 0 0,1 0 0 0 0,0 0 0 0 0,-1 0 0 0 0,2 0 0 0 0,-1 0 0 0 0,4 1 0 0 0,0-1 0 0 0,-1 0 0 0 0,1 0 0 0 0,0 0 0 0 0,-1 0 0 0 0,1-1 0 0 0,0 0 0 0 0,4-1 0 0 0,38-14 0 0 0,-34 11 0 0 0,12-5 0 0 0,-1 0 0 0 0,0-1 0 0 0,0-2 0 0 0,35-25 0 0 0,-48 32 0 0 0,-1 4 0 0 0,-10 2 0 0 0,1 1 0 0 0,-1-1 0 0 0,0 0 0 0 0,0 1 0 0 0,1-1 0 0 0,-1 0 0 0 0,0 1 0 0 0,0-1 0 0 0,0 0 0 0 0,1 1 0 0 0,-1-1 0 0 0,0 0 0 0 0,0 1 0 0 0,0-1 0 0 0,0 1 0 0 0,0-1 0 0 0,0 0 0 0 0,0 1 0 0 0,0 0 0 0 0,0 5-866 0 0,0 0-1 0 0,-1 0 1 0 0,0 1-1 0 0,0-1 1 0 0,0 0-1 0 0,-1 0 1 0 0,0-1-1 0 0,-4 11 1 0 0,1-2-2204 0 0,1-5-5918 0 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7:56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1 727 15663 0 0,'1'-2'356'0'0,"17"-14"76"0"0,-10 8-121 0 0,0 1 0 0 0,14-18-1 0 0,81-142 2557 0 0,-14-8 1508 0 0,-51 98-3605 0 0,-16 36-621 0 0,-11 21 328 0 0,10-22 0 0 0,-21 41 32 0 0,0 1-66 0 0,-1 1-294 0 0,-6 14-145 0 0,-1-1 0 0 0,2 1-1 0 0,0 0 1 0 0,-4 19 0 0 0,-4 11-7 0 0,-123 388 3 0 0,120-374 0 0 0,-3 28 443 0 0,20-85 45 0 0,0-2 21 0 0,0 0-66 0 0,1-1-294 0 0,13-13-146 0 0,-1 0 1 0 0,0-1-1 0 0,-1 0 0 0 0,17-28 0 0 0,-22 32-3 0 0,21-29 0 0 0,1 3 0 0 0,3 0 0 0 0,41-37 0 0 0,-64 65 0 0 0,0 1 0 0 0,0 0 0 0 0,1 0 0 0 0,1 1 0 0 0,-1 1 0 0 0,1 0 0 0 0,19-8 0 0 0,-30 14 0 0 0,0 0 0 0 0,0 0 0 0 0,0 0 0 0 0,1 0 0 0 0,-1 0 0 0 0,0 0 0 0 0,0 0 0 0 0,0 0 0 0 0,0 0 0 0 0,0 0 0 0 0,0 0 0 0 0,0 0 0 0 0,0 0 0 0 0,0-1 0 0 0,0 1 0 0 0,0 0 0 0 0,0 0 0 0 0,0 0 0 0 0,1 0 0 0 0,-1 0 0 0 0,0 0 0 0 0,0 0 0 0 0,0 0 0 0 0,0 1 0 0 0,0-1 0 0 0,0 0 0 0 0,0 0 0 0 0,0 0 0 0 0,0 0 0 0 0,0 0 0 0 0,0 0 0 0 0,0 0 0 0 0,1 0 0 0 0,-1 0 0 0 0,0 0 0 0 0,0 0 0 0 0,0 0 0 0 0,0 0 0 0 0,0 0 0 0 0,0 0 0 0 0,0 0 0 0 0,0 0 0 0 0,0 0 0 0 0,0 0 0 0 0,0 0 0 0 0,0 1 0 0 0,0-1 0 0 0,0 0 0 0 0,0 0 0 0 0,0 0 0 0 0,0 0 0 0 0,0 0 0 0 0,0 0 0 0 0,0 0 0 0 0,0 0 0 0 0,0 0 0 0 0,0 0 0 0 0,0 0 0 0 0,-2 8 0 0 0,-6 9 0 0 0,8-16 0 0 0,-3 4 0 0 0,0-1 0 0 0,-1 0 0 0 0,1 0 0 0 0,-1 0 0 0 0,1 0 0 0 0,-1-1 0 0 0,0 0 0 0 0,-1 0 0 0 0,-5 4 0 0 0,-6 5 0 0 0,8-7 0 0 0,1-1 0 0 0,-1 1 0 0 0,0-1 0 0 0,-8 3 0 0 0,3-1 0 0 0,0 0 0 0 0,-17 12 0 0 0,24-13-64 0 0,5-4-273 0 0,1-1-138 0 0,-2 3-297 0 0,2-3 760 0 0,-1 1 0 0 0,1-1 1 0 0,0 0-1 0 0,0 0 0 0 0,0 0 0 0 0,-1 0 1 0 0,1 1-1 0 0,0-1 0 0 0,0 0 1 0 0,0 0-1 0 0,0 0 0 0 0,-1 1 1 0 0,1-1-1 0 0,0 0 0 0 0,0 0 0 0 0,0 1 1 0 0,0-1-1 0 0,0 0 0 0 0,0 0 1 0 0,0 0-1 0 0,0 1 0 0 0,0-1 1 0 0,0 0-1 0 0,0 0 0 0 0,0 1 0 0 0,0-1 1 0 0,0 0-1 0 0,1 10 10 0 0,1-1 0 0 0,0 0 0 0 0,1 0-1 0 0,0 0 1 0 0,0 0 0 0 0,1-1 0 0 0,6 12 0 0 0,0-1 3 0 0,1 4-1 0 0,-11-22 0 0 0,1 0 0 0 0,-1 0 0 0 0,1 0 0 0 0,-1 0 0 0 0,1 0 0 0 0,0 0 0 0 0,0 0 0 0 0,-1 0 0 0 0,1-1 0 0 0,0 1 0 0 0,0 0 0 0 0,0 0 0 0 0,0 0 0 0 0,0-1 0 0 0,0 1 0 0 0,0-1 0 0 0,0 1 0 0 0,0-1 0 0 0,0 1 0 0 0,0-1 0 0 0,3 1 0 0 0,0 0 0 0 0,1 1 0 0 0,0-1 0 0 0,1 1 0 0 0,-1-1 0 0 0,0 0 0 0 0,1-1 0 0 0,-1 1 0 0 0,1-1 0 0 0,0 0 0 0 0,-1-1 0 0 0,1 1 0 0 0,-1-1 0 0 0,0 0 0 0 0,1-1 0 0 0,-1 1 0 0 0,8-4 0 0 0,7-4 0 0 0,-2 0 0 0 0,31-20 0 0 0,-48 28 0 0 0,17-10 0 0 0,89-61 0 0 0,-84 53 16 0 0,0-1 0 0 0,-1-1 0 0 0,23-30 0 0 0,-43 50 321 0 0,-2 1 138 0 0,0 0 33 0 0,0 0-65 0 0,-2 1-294 0 0,-8 6-146 0 0,1 1 0 0 0,0 0 0 0 0,0 0-1 0 0,1 1 1 0 0,0 0 0 0 0,-10 15 0 0 0,7-7-4 0 0,1 1 0 0 0,0 0 0 0 0,-7 21 0 0 0,15-34 1 0 0,0 0 0 0 0,0 0 0 0 0,1 1 0 0 0,-1-1 0 0 0,2 1 0 0 0,-1-1 0 0 0,0 1 0 0 0,2 10 0 0 0,-1-14 0 0 0,0 0 0 0 0,0 0 0 0 0,1 0 0 0 0,-1 0 0 0 0,1 0 0 0 0,0 0 0 0 0,-1 0 0 0 0,1 0 0 0 0,0-1 0 0 0,0 1 0 0 0,0 0 0 0 0,0 0 0 0 0,1-1 0 0 0,-1 1 0 0 0,0-1 0 0 0,1 1 0 0 0,-1-1 0 0 0,1 1 0 0 0,-1-1 0 0 0,1 0 0 0 0,0 0 0 0 0,0 0 0 0 0,-1 0 0 0 0,1 0 0 0 0,0 0 0 0 0,3 1 0 0 0,-1-2 0 0 0,1 1 0 0 0,-1 0 0 0 0,0-1 0 0 0,1 0 0 0 0,-1 0 0 0 0,0 0 0 0 0,1-1 0 0 0,-1 0 0 0 0,0 1 0 0 0,1-1 0 0 0,-1-1 0 0 0,0 1 0 0 0,0-1 0 0 0,0 1 0 0 0,7-5 0 0 0,4-3 0 0 0,1-1 0 0 0,17-16 0 0 0,-25 21 0 0 0,-2-1 0 0 0,1 0 0 0 0,-1-1 0 0 0,0 1 0 0 0,0-1 0 0 0,0 0 0 0 0,-1-1 0 0 0,-1 1 0 0 0,1-1 0 0 0,-1 0 0 0 0,0-1 0 0 0,-1 1 0 0 0,0 0 0 0 0,0-1 0 0 0,-1 0 0 0 0,0 0 0 0 0,-1 1 0 0 0,1-1 0 0 0,-1-11 0 0 0,-1 8 0 0 0,1 6 0 0 0,0 0 0 0 0,-1 0 0 0 0,0 0 0 0 0,0 1 0 0 0,-1-1 0 0 0,1 0 0 0 0,-1 0 0 0 0,-3-7 0 0 0,-1 7 0 0 0,3 5 0 0 0,0 1 0 0 0,1-1 0 0 0,-1 1 0 0 0,0-1 0 0 0,0 1 0 0 0,0 0 0 0 0,0-1 0 0 0,1 1 0 0 0,-1 0 0 0 0,0 0 0 0 0,0 1 0 0 0,0-1 0 0 0,0 0 0 0 0,0 0 0 0 0,1 1 0 0 0,-1-1 0 0 0,0 1 0 0 0,0 0 0 0 0,1 0 0 0 0,-1-1 0 0 0,0 1 0 0 0,1 0 0 0 0,-3 2 0 0 0,-1 1 0 0 0,-1 0 0 0 0,1 1 0 0 0,0-1 0 0 0,-9 12 0 0 0,3-4 0 0 0,7-8 0 0 0,1 0 0 0 0,-1 0 0 0 0,1 0 0 0 0,0 1 0 0 0,0-1 0 0 0,0 1 0 0 0,1 0 0 0 0,-4 8 0 0 0,5-3 0 0 0,3 0 0 0 0,-1-9 0 0 0,0 0 0 0 0,1 1 0 0 0,-1-1 0 0 0,1 0 0 0 0,-1 1 0 0 0,1-1 0 0 0,0 0 0 0 0,-1 0 0 0 0,1 0 0 0 0,0-1 0 0 0,0 1 0 0 0,0 0 0 0 0,0-1 0 0 0,-1 1 0 0 0,1-1 0 0 0,0 1 0 0 0,0-1 0 0 0,0 0 0 0 0,0 0 0 0 0,0 0 0 0 0,3 0 0 0 0,5-1 0 0 0,0 0 0 0 0,16-3 0 0 0,-11-1 0 0 0,1-1 0 0 0,-1 0 0 0 0,-1-1 0 0 0,1 0 0 0 0,-1-1 0 0 0,20-16 0 0 0,-24 17 0 0 0,-1-1 0 0 0,16-17 0 0 0,-17 16 0 0 0,0 1 0 0 0,1 0 0 0 0,14-10 0 0 0,-15 13 0 0 0,-11 12 0 0 0,-7 9 0 0 0,9-14 0 0 0,-4 6 0 0 0,4 2 0 0 0,4-1 0 0 0,-2-6 0 0 0,-1-2 0 0 0,1-1 0 0 0,-1 1 0 0 0,0 0 0 0 0,1 0 0 0 0,-1-1 0 0 0,1 1 0 0 0,-1 0 0 0 0,1-1 0 0 0,-1 1 0 0 0,1 0 0 0 0,0-1 0 0 0,-1 1 0 0 0,1-1 0 0 0,0 1 0 0 0,-1-1 0 0 0,1 0 0 0 0,0 1 0 0 0,0-1 0 0 0,-1 0 0 0 0,1 1 0 0 0,1-1 0 0 0,2 2 0 0 0,-1-1 0 0 0,1 1 0 0 0,0-1 0 0 0,-1 0 0 0 0,1-1 0 0 0,0 1 0 0 0,0-1 0 0 0,7 1 0 0 0,35-4 0 0 0,-35 2 0 0 0,61-12 0 0 0,-72 13 0 0 0,1-1 0 0 0,-1 1 0 0 0,1 0 0 0 0,-1 0 0 0 0,1 0 0 0 0,-1 0 0 0 0,1 0 0 0 0,-1 0 0 0 0,1 0 0 0 0,-1 1 0 0 0,1-1 0 0 0,0 0 0 0 0,-1 0 0 0 0,1 0 0 0 0,-1 0 0 0 0,1 1 0 0 0,-1-1 0 0 0,0 0 0 0 0,1 1 0 0 0,-1-1 0 0 0,1 0 0 0 0,0 1 0 0 0,0 5 0 0 0,-2-5 0 0 0,2 3 0 0 0,-1-1 0 0 0,0 0 0 0 0,-1 1 0 0 0,1-1 0 0 0,-1 1 0 0 0,1-1 0 0 0,-1 1 0 0 0,0-1 0 0 0,0 0 0 0 0,-2 4 0 0 0,-18 33 0 0 0,7-16 0 0 0,11-18 0 0 0,-1 2 0 0 0,0 0 0 0 0,0 0 0 0 0,1 0 0 0 0,-2 10 0 0 0,4-16 0 0 0,1 0 0 0 0,0 0 0 0 0,-1 1 0 0 0,1-1 0 0 0,0 0 0 0 0,0 1 0 0 0,1-1 0 0 0,-1 0 0 0 0,0 1 0 0 0,1-1 0 0 0,-1 0 0 0 0,1 1 0 0 0,0-1 0 0 0,0 0 0 0 0,0 0 0 0 0,0 0 0 0 0,0 0 0 0 0,0 0 0 0 0,0 0 0 0 0,3 3 0 0 0,-4-4 0 0 0,1 0 0 0 0,0-1 0 0 0,0 1 0 0 0,-1 0 0 0 0,1 0 0 0 0,0 0 0 0 0,0 0 0 0 0,0-1 0 0 0,0 1 0 0 0,0-1 0 0 0,0 1 0 0 0,0 0 0 0 0,0-1 0 0 0,0 0 0 0 0,0 1 0 0 0,0-1 0 0 0,0 1 0 0 0,0-1 0 0 0,0 0 0 0 0,2 0 0 0 0,1 0 0 0 0,-1 1 0 0 0,0-1 0 0 0,0 0 0 0 0,1 0 0 0 0,-1-1 0 0 0,0 1 0 0 0,0-1 0 0 0,0 0 0 0 0,1 1 0 0 0,-1-1 0 0 0,4-3 0 0 0,31-15 0 0 0,-37 18 0 0 0,14-9 0 0 0,0 0 0 0 0,-2 0 0 0 0,1-2 0 0 0,22-23 0 0 0,41-60 0 0 0,-73 89 0 0 0,45-65 0 0 0,72-142 0 0 0,-71 119 0 0 0,45-106 72 0 0,-109 225 970 0 0,-10 25-108 0 0,-51 175-934 0 0,41-130 0 0 0,-53 162 0 0 0,74-207 0 0 0,12-45 0 0 0,0 1 0 0 0,1-1 0 0 0,-1 0 0 0 0,1 0 0 0 0,0 0 0 0 0,1 0 0 0 0,1 10 0 0 0,-2-15 0 0 0,0 1 0 0 0,0-1 0 0 0,0 1 0 0 0,0-1 0 0 0,0 1 0 0 0,0-1 0 0 0,0 1 0 0 0,0-1 0 0 0,1 1 0 0 0,-1-1 0 0 0,0 1 0 0 0,0-1 0 0 0,1 1 0 0 0,-1-1 0 0 0,0 1 0 0 0,0-1 0 0 0,1 1 0 0 0,-1-1 0 0 0,1 0 0 0 0,-1 1 0 0 0,0-1 0 0 0,1 0 0 0 0,-1 1 0 0 0,1-1 0 0 0,-1 0 0 0 0,1 0 0 0 0,-1 1 0 0 0,1-1 0 0 0,-1 0 0 0 0,1 0 0 0 0,-1 0 0 0 0,1 0 0 0 0,-1 1 0 0 0,1-1 0 0 0,1 0 0 0 0,0 1-221 0 0,1-1 1 0 0,0 1-1 0 0,-1-1 1 0 0,1 1-1 0 0,0-1 0 0 0,0 0 1 0 0,-1 0-1 0 0,1 0 1 0 0,0 0-1 0 0,0-1 0 0 0,-1 1 1 0 0,1-1-1 0 0,0 1 1 0 0,-1-1-1 0 0,1 0 1 0 0,0 0-1 0 0,-1 0 0 0 0,4-3 1 0 0,4-1-1819 0 0,-1-1 0 0 0,-1-1 0 0 0,12-10 1 0 0,-5 3-6312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1:30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35 10135 0 0,'0'0'231'0'0,"0"0"29"0"0,0 0 19 0 0,-2 0-41 0 0,-3 0-44 0 0,4 0 552 0 0,1 0 232 0 0,0 0 40 0 0,-6-12 1146 0 0,6 12-1530 0 0,-4-3-1411 0 0,4-3 8268 0 0,0 5-7120 0 0,0 1 117 0 0,0 0 21 0 0,0 0-66 0 0,2 1-294 0 0,9 3-146 0 0,0-1 0 0 0,0 0 0 0 0,0 0-1 0 0,1-2 1 0 0,-1 1 0 0 0,19-1 0 0 0,-3 1-5 0 0,28 4 0 0 0,-41-5 2 0 0,0-1 0 0 0,0 0 0 0 0,0-1 0 0 0,0 0 0 0 0,20-6 0 0 0,-4 2 0 0 0,7 0 0 0 0,0 1 0 0 0,66 2 0 0 0,-93 3 33 0 0,12 0 471 0 0,0 0-1 0 0,0-1 1 0 0,32-5 0 0 0,-45 5-504 0 0,0-1 0 0 0,0 1 0 0 0,17 2 0 0 0,13-1 0 0 0,-14 0 0 0 0,-17 0 0 0 0,1 0 0 0 0,-1-1 0 0 0,0 0 0 0 0,12-2 0 0 0,164-14 0 0 0,-172 16 0 0 0,-1 0 0 0 0,-11 0-3 0 0,0 0 0 0 0,0 0 0 0 0,0 0 0 0 0,0 0-1 0 0,0 0 1 0 0,0 0 0 0 0,0 0 0 0 0,0 0 0 0 0,0 0 0 0 0,0 0 0 0 0,0 0 0 0 0,0 1-1 0 0,0-1 1 0 0,0 0 0 0 0,0 0 0 0 0,0 0 0 0 0,0 0 0 0 0,0 0 0 0 0,0 0 0 0 0,0 0-1 0 0,0 0 1 0 0,0 0 0 0 0,0 0 0 0 0,0 0 0 0 0,0 0 0 0 0,0 0 0 0 0,0 0 0 0 0,0 0-1 0 0,0 0 1 0 0,0 0 0 0 0,0 0 0 0 0,0 0 0 0 0,0 0 0 0 0,0 0 0 0 0,0 0 0 0 0,0 0-1 0 0,0 0 1 0 0,0 0 0 0 0,0 0 0 0 0,0 0 0 0 0,0 0 0 0 0,0 0 0 0 0,0 0 0 0 0,0 0-1 0 0,0 0 1 0 0,0 0 0 0 0,0 0 0 0 0,0 0 0 0 0,-6 3-610 0 0,-12 1-2916 0 0,11-4-5000 0 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7:56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7 19351 0 0,'-5'3'297'0'0,"3"-2"-177"0"0,1-1-1 0 0,0 1 0 0 0,0 0 0 0 0,-1-1 1 0 0,1 1-1 0 0,0-1 0 0 0,0 0 0 0 0,-1 1 1 0 0,1-1-1 0 0,0 0 0 0 0,-1 0 0 0 0,1 0 1 0 0,-1 0-1 0 0,1 0 0 0 0,-2 0 1 0 0,2 0 655 0 0,1 0 200 0 0,8 3-513 0 0,1-1 0 0 0,-1 0-1 0 0,1 0 1 0 0,0-1 0 0 0,0 0 0 0 0,0 0-1 0 0,-1-1 1 0 0,14-1 0 0 0,-3 1 98 0 0,32-4 413 0 0,-33 2-648 0 0,22 0 0 0 0,94-1-308 0 0,-72 3-286 0 0,-60 0-1135 0 0,-2 0-511 0 0,2-3-108 0 0,9-9-22 0 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7:59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23039 0 0,'0'0'528'0'0,"0"0"69"0"0,4-2 38 0 0,4-4-105 0 0,0 0 0 0 0,0-1 1 0 0,-1 0-1 0 0,9-10 0 0 0,-11 10-381 0 0,1 3-133 0 0,-1-1-149 0 0,-4 4-563 0 0,-19 7-1268 0 0,3 0 941 0 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00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241 341 10135 0 0,'1'-1'464'0'0,"10"-42"247"0"0,-10 25 3468 0 0,-1 16-2782 0 0,0-2-275 0 0,-1 3 4096 0 0,-3 5-5025 0 0,0 1 1 0 0,1 0-1 0 0,-1 0 0 0 0,1 0 1 0 0,0 0-1 0 0,1 0 1 0 0,-1 1-1 0 0,1-1 0 0 0,-2 8 1 0 0,-7 13 213 0 0,-40 106-407 0 0,22-54 0 0 0,14-40 0 0 0,-42 96 0 0 0,52-124 0 0 0,0-1 0 0 0,0 1 0 0 0,-10 12 0 0 0,8-15 0 0 0,7-7 0 0 0,0 0 0 0 0,0 0 0 0 0,0 1 0 0 0,-1-1 0 0 0,1 0 0 0 0,0 0 0 0 0,0 0 0 0 0,0 0 0 0 0,-1 0 0 0 0,1 1 0 0 0,0-1 0 0 0,0 0 0 0 0,-1 0 0 0 0,1 0 0 0 0,0 0 0 0 0,-1 0 0 0 0,1 0 0 0 0,0 0 0 0 0,0 0 0 0 0,-1 0 0 0 0,1 0 0 0 0,0 0 0 0 0,0 0 0 0 0,-1 0 0 0 0,1 0 0 0 0,0 0 0 0 0,-1 0 0 0 0,1 0 0 0 0,0 0 0 0 0,0-1 0 0 0,-1 1 0 0 0,1 0 0 0 0,0 0 0 0 0,0 0 0 0 0,0 0 0 0 0,-1 0 0 0 0,1-1 0 0 0,0 1 0 0 0,0 0 0 0 0,0 0 0 0 0,-1-1 0 0 0,1 1 0 0 0,0 0 0 0 0,0 0 0 0 0,0 0 0 0 0,0-1 0 0 0,0 1 0 0 0,-1 0 0 0 0,1-1 0 0 0,0 1 0 0 0,0 0 0 0 0,0 0 0 0 0,0-1 0 0 0,0 1 0 0 0,0 0 0 0 0,0 0 0 0 0,0-1 0 0 0,-2-6 84 0 0,0-1 0 0 0,0 1-1 0 0,1-1 1 0 0,0 0 0 0 0,0 1 0 0 0,0-1-1 0 0,1 0 1 0 0,1 1 0 0 0,1-16-1 0 0,4-4 481 0 0,12-38-1 0 0,-10 41-479 0 0,61-151-84 0 0,-38 106 0 0 0,-21 45 0 0 0,2 0 0 0 0,1 1 0 0 0,0 0 0 0 0,2 1 0 0 0,1 0 0 0 0,0 2 0 0 0,2 0 0 0 0,0 0 0 0 0,1 2 0 0 0,1 0 0 0 0,39-26 0 0 0,-49 37 0 0 0,0 0 0 0 0,0 1 0 0 0,1-1 0 0 0,-1 2 0 0 0,1-1 0 0 0,1 1 0 0 0,21-6 0 0 0,-23 9 0 0 0,0 0 0 0 0,0 0 0 0 0,1 1 0 0 0,-1 0 0 0 0,1 1 0 0 0,15 1 0 0 0,-23 0 0 0 0,-1-1 0 0 0,1 1 0 0 0,0 0 0 0 0,-1-1 0 0 0,1 1 0 0 0,0 1 0 0 0,-1-1 0 0 0,1 0 0 0 0,-1 0 0 0 0,0 1 0 0 0,1 0 0 0 0,-1-1 0 0 0,0 1 0 0 0,0 0 0 0 0,0 0 0 0 0,0 0 0 0 0,0 0 0 0 0,-1 0 0 0 0,1 1 0 0 0,-1-1 0 0 0,1 0 0 0 0,-1 1 0 0 0,0-1 0 0 0,0 1 0 0 0,0 0 0 0 0,0-1 0 0 0,0 1 0 0 0,-1 0 0 0 0,1 3 0 0 0,0 2 0 0 0,0-1 0 0 0,-1 1 0 0 0,0 0 0 0 0,0-1 0 0 0,-1 1 0 0 0,1-1 0 0 0,-2 1 0 0 0,1-1 0 0 0,-1 0 0 0 0,0 0 0 0 0,-1 1 0 0 0,0-1 0 0 0,-6 10 0 0 0,3-6 0 0 0,-1-1 0 0 0,-1 0 0 0 0,1-1 0 0 0,-2 1 0 0 0,1-2 0 0 0,-1 1 0 0 0,-16 10 0 0 0,-8 7 0 0 0,14-10 0 0 0,-2-1 0 0 0,0 0 0 0 0,-1-2 0 0 0,-34 16 0 0 0,30-18 0 0 0,16-6 0 0 0,0-1 0 0 0,0 0 0 0 0,0 0 0 0 0,-1-1 0 0 0,-20 3 0 0 0,31-6 0 0 0,0 0 0 0 0,-1 0 0 0 0,1 0 0 0 0,0 0 0 0 0,0 0 0 0 0,-1 0 0 0 0,1 0 0 0 0,0 0 0 0 0,0 0 0 0 0,-1 0 0 0 0,1 0 0 0 0,0 0 0 0 0,0 0 0 0 0,0 0 0 0 0,-1 0 0 0 0,1 0 0 0 0,0 0 0 0 0,0 0 0 0 0,-1 0 0 0 0,1-1 0 0 0,0 1 0 0 0,0 0 0 0 0,0 0 0 0 0,0 0 0 0 0,-1 0 0 0 0,1 0 0 0 0,0-1 0 0 0,0 1 0 0 0,0 0 0 0 0,0 0 0 0 0,0 0 0 0 0,-1-1 0 0 0,1 1 0 0 0,0 0 0 0 0,0 0 0 0 0,0 0 0 0 0,0-1 0 0 0,0 1 0 0 0,0 0 0 0 0,0 0 0 0 0,0-1 0 0 0,0 1 0 0 0,0 0 0 0 0,0 0 0 0 0,0-1 0 0 0,0 1 0 0 0,0 0 0 0 0,0 0 0 0 0,0-1 0 0 0,0 1 0 0 0,0 0 0 0 0,0 0 0 0 0,0 0 0 0 0,1-1 0 0 0,-1 1 0 0 0,0 0 0 0 0,0 0 0 0 0,0 0 0 0 0,0-1 0 0 0,0 1 0 0 0,1 0 0 0 0,-1 0 0 0 0,0 0 0 0 0,2-5 0 0 0,-2 3 0 0 0,1 1 0 0 0,-1-1 0 0 0,1 1 0 0 0,0-1 0 0 0,-1 1 0 0 0,1 0 0 0 0,0-1 0 0 0,0 1 0 0 0,0 0 0 0 0,0-1 0 0 0,0 1 0 0 0,1 0 0 0 0,-1 0 0 0 0,0 0 0 0 0,0 0 0 0 0,1 0 0 0 0,-1 0 0 0 0,3-1 0 0 0,-3 2 0 0 0,-1-1 0 0 0,1 1 0 0 0,-1-1 0 0 0,1 1 0 0 0,-1 0 0 0 0,1-1 0 0 0,0 1 0 0 0,-1 0 0 0 0,1-1 0 0 0,0 1 0 0 0,-1 0 0 0 0,1 0 0 0 0,0 0 0 0 0,-1-1 0 0 0,1 1 0 0 0,0 0 0 0 0,-1 0 0 0 0,1 0 0 0 0,0 0 0 0 0,-1 0 0 0 0,1 0 0 0 0,0 1 0 0 0,0-1 0 0 0,0 0 0 0 0,1 1 0 0 0,0-1 0 0 0,0 0 0 0 0,0 1 0 0 0,0-1 0 0 0,0 0 0 0 0,0 1 0 0 0,0-1 0 0 0,-1 1 0 0 0,1 0 0 0 0,0 0 0 0 0,0 0 0 0 0,-1 0 0 0 0,1 0 0 0 0,-1 0 0 0 0,1 0 0 0 0,-1 0 0 0 0,1 1 0 0 0,-1-1 0 0 0,3 3 0 0 0,-2 0 0 0 0,-1-1 0 0 0,1 0 0 0 0,-1 0 0 0 0,1 0 0 0 0,-1 1 0 0 0,0-1 0 0 0,0 0 0 0 0,-1 1 0 0 0,1 6 0 0 0,0 2 0 0 0,-1 1 0 0 0,-1 0 0 0 0,0 0 0 0 0,-5 21 0 0 0,-23 63 0 0 0,19-67 0 0 0,1 1 0 0 0,-6 34 0 0 0,14-54 0 0 0,0-9 0 0 0,0 1 0 0 0,1-1 0 0 0,0 1 0 0 0,-1-1 0 0 0,1 1 0 0 0,0 0 0 0 0,0-1 0 0 0,1 1 0 0 0,0 3 0 0 0,4 4 0 0 0,-4-9 0 0 0,1 0 0 0 0,-1 0 0 0 0,0-1 0 0 0,1 1 0 0 0,-1 0 0 0 0,1 0 0 0 0,-1-1 0 0 0,1 1 0 0 0,-1-1 0 0 0,1 0 0 0 0,-1 1 0 0 0,1-1 0 0 0,-1 0 0 0 0,1 0 0 0 0,0 0 0 0 0,-1 0 0 0 0,1 0 0 0 0,-1 0 0 0 0,1 0 0 0 0,2-1 0 0 0,4-1 0 0 0,0 0 0 0 0,13-7 0 0 0,-11 5 0 0 0,19-8 0 0 0,-1-2 0 0 0,51-34 0 0 0,-18 9 0 0 0,-34 24 9 0 0,0-2 0 0 0,-1-1 0 0 0,-1-1 0 0 0,-1-1 0 0 0,-1-1 0 0 0,-1-1 0 0 0,22-27 0 0 0,-44 48 362 0 0,0 1 117 0 0,0 0 21 0 0,-3 3-457 0 0,-1 1 0 0 0,0-1 0 0 0,1 0 0 0 0,-1 1 0 0 0,1 0 0 0 0,0 0 0 0 0,0 0 0 0 0,1 0 0 0 0,-1 1 0 0 0,-1 4 0 0 0,-4 4-16 0 0,-2 3-36 0 0,1 0 0 0 0,0 1 0 0 0,1 0 0 0 0,1 0 0 0 0,1 1 0 0 0,-6 21 0 0 0,12-37-6 0 0,-2 9-1653 0 0,-1 0 1 0 0,2 1-1 0 0,-1 13 0 0 0,4-26-4242 0 0,4-3-277 0 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01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 19351 0 0,'-9'-2'382'0'0,"-3"0"338"0"0,-16 9 370 0 0,27-7-719 0 0,1 0 117 0 0,0 0 21 0 0,0 0-66 0 0,1 2-294 0 0,-1-2-202 0 0,0 1 0 0 0,0 0 0 0 0,0 0 0 0 0,0 0 0 0 0,0 0 0 0 0,1 0 0 0 0,-1 0 0 0 0,0 0 0 0 0,1 0 0 0 0,-1 0-1 0 0,1 0 1 0 0,-1 0 0 0 0,1 0 0 0 0,-1-1 0 0 0,1 1 0 0 0,-1 0 0 0 0,1 0 0 0 0,0-1 0 0 0,0 1 0 0 0,-1 0 0 0 0,1-1 0 0 0,0 1 0 0 0,0-1 0 0 0,1 1 0 0 0,2 2-388 0 0,3 3-430 0 0,6 5-5085 0 0,-3-7-482 0 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02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4 725 15663 0 0,'0'0'719'0'0,"0"0"-20"0"0,0-1-449 0 0,-1-4 132 0 0,0-1 0 0 0,0 1 0 0 0,1-1 0 0 0,0 1 0 0 0,-1 0 0 0 0,2-1-1 0 0,-1 1 1 0 0,1-1 0 0 0,1-6 0 0 0,2 0 1063 0 0,0 0-1 0 0,7-15 0 0 0,-8 22-1384 0 0,4-10 351 0 0,2 1 1 0 0,0 0-1 0 0,0 0 0 0 0,13-12 0 0 0,-19 22-408 0 0,1 0 1 0 0,0 1-1 0 0,0 0 0 0 0,1 0 0 0 0,7-5 1 0 0,12-7-8 0 0,-18 9 4 0 0,-2 3 0 0 0,-1 0 0 0 0,0 0 0 0 0,1 1 0 0 0,0-1 0 0 0,0 1 0 0 0,0 0 0 0 0,0 0 0 0 0,0 0 0 0 0,0 1 0 0 0,0 0 0 0 0,0-1 0 0 0,1 1 0 0 0,5 0 0 0 0,-7 0 0 0 0,6 1 0 0 0,10 10 0 0 0,-17-7 0 0 0,1-1 0 0 0,0 1 0 0 0,-1 0 0 0 0,1 0 0 0 0,-1 0 0 0 0,0 0 0 0 0,0 0 0 0 0,0 1 0 0 0,0-1 0 0 0,-1 1 0 0 0,1-1 0 0 0,-1 1 0 0 0,0-1 0 0 0,0 1 0 0 0,1 7 0 0 0,-2-4 0 0 0,1 1 0 0 0,-1-1 0 0 0,0 1 0 0 0,0-1 0 0 0,-1 1 0 0 0,1-1 0 0 0,-4 8 0 0 0,-18 54 0 0 0,16-55 0 0 0,4-11 0 0 0,-3 6 0 0 0,0-6 0 0 0,3-5 0 0 0,2-2 0 0 0,0-2 0 0 0,1 0 0 0 0,0 1 0 0 0,0-1 0 0 0,1 0 0 0 0,-1 0 0 0 0,1 1 0 0 0,0-1 0 0 0,1 1 0 0 0,-1 0 0 0 0,1-1 0 0 0,0 1 0 0 0,1 1 0 0 0,4-7 0 0 0,2-1 0 0 0,1 0 0 0 0,1 1 0 0 0,21-16 0 0 0,8-8 0 0 0,-25 21 0 0 0,0 1 0 0 0,26-17 0 0 0,-37 27 0 0 0,0 0 0 0 0,1 0 0 0 0,-1 1 0 0 0,0 0 0 0 0,1 0 0 0 0,-1 0 0 0 0,1 0 0 0 0,0 1 0 0 0,0 0 0 0 0,-1 0 0 0 0,1 1 0 0 0,9-1 0 0 0,-15 1 0 0 0,1 0 0 0 0,-1 0 0 0 0,1 0 0 0 0,-1 0 0 0 0,1 0 0 0 0,-1 0 0 0 0,1 0 0 0 0,-1 0 0 0 0,1 0 0 0 0,-1 0 0 0 0,1 0 0 0 0,-1 0 0 0 0,1 1 0 0 0,-1-1 0 0 0,1 0 0 0 0,-1 0 0 0 0,1 0 0 0 0,-1 1 0 0 0,1-1 0 0 0,-1 0 0 0 0,0 1 0 0 0,1-1 0 0 0,-1 0 0 0 0,0 1 0 0 0,1-1 0 0 0,-1 0 0 0 0,0 1 0 0 0,1-1 0 0 0,-1 1 0 0 0,0-1 0 0 0,0 1 0 0 0,1-1 0 0 0,-1 0 0 0 0,0 1 0 0 0,0-1 0 0 0,0 2 0 0 0,1-1 0 0 0,0 2 0 0 0,0 1 0 0 0,0 0 0 0 0,0 0 0 0 0,-1 0 0 0 0,1 0 0 0 0,-1 0 0 0 0,0 0 0 0 0,0 0 0 0 0,0-1 0 0 0,-1 1 0 0 0,1 0 0 0 0,-2 6 0 0 0,-3 6 0 0 0,-9 24 0 0 0,13-35 0 0 0,-36 70 0 0 0,31-64 0 0 0,56-60 0 0 0,-46 45 0 0 0,75-81 0 0 0,-63 70 0 0 0,1 0 0 0 0,1 1 0 0 0,21-14 0 0 0,-31 24 0 0 0,0 0 0 0 0,0 0 0 0 0,9-2 0 0 0,5-2 0 0 0,-13 5 0 0 0,-1 6 0 0 0,-7-2 0 0 0,0 1 0 0 0,0-1 0 0 0,0 1 0 0 0,-1-1 0 0 0,1 0 0 0 0,0 1 0 0 0,-1-1 0 0 0,1 1 0 0 0,-1 0 0 0 0,0-1 0 0 0,1 1 0 0 0,-1-1 0 0 0,0 1 0 0 0,0 0 0 0 0,0-1 0 0 0,0 1 0 0 0,0-1 0 0 0,-1 3 0 0 0,-7 31 0 0 0,7-31 0 0 0,-4 12 0 0 0,-1 3 0 0 0,-6 34 0 0 0,11-37 0 0 0,3-12 0 0 0,0-2 0 0 0,7 10 0 0 0,-3-11 0 0 0,-4-2 0 0 0,5 2 0 0 0,1 0 0 0 0,-1 0 0 0 0,0-1 0 0 0,1-1 0 0 0,-1 1 0 0 0,0-1 0 0 0,1-1 0 0 0,-1 1 0 0 0,0-1 0 0 0,0 0 0 0 0,0-1 0 0 0,9-4 0 0 0,7-4 0 0 0,-1-2 0 0 0,25-18 0 0 0,-46 30 0 0 0,10-6 0 0 0,-1-1 0 0 0,0 1 0 0 0,0-2 0 0 0,-1 1 0 0 0,0-1 0 0 0,11-14 0 0 0,29-56 72 0 0,-48 78 65 0 0,0 0 0 0 0,-1-1-1 0 0,1 1 1 0 0,0 0 0 0 0,-1-1 0 0 0,0 1 0 0 0,1-1-1 0 0,-1 1 1 0 0,0-2 0 0 0,0 1 306 0 0,-8 3-278 0 0,4 0-165 0 0,0 0 0 0 0,1 0 0 0 0,-1 1 0 0 0,1 0 0 0 0,-1 0 0 0 0,1 0 0 0 0,0 0 0 0 0,0 0 0 0 0,0 1 0 0 0,0-1 0 0 0,-5 6 0 0 0,-2 4 0 0 0,-14 18 0 0 0,18-21 0 0 0,-8 10 0 0 0,-16 29 0 0 0,27-43 0 0 0,0 1 0 0 0,0 0 0 0 0,1 0 0 0 0,0 0 0 0 0,0 0 0 0 0,1 0 0 0 0,-1 0 0 0 0,1 0 0 0 0,1 1 0 0 0,-1 7 0 0 0,1-12-17 0 0,0 0-1 0 0,1 0 1 0 0,-1 0 0 0 0,1 0 0 0 0,-1 0-1 0 0,1 0 1 0 0,-1-1 0 0 0,1 1-1 0 0,0 0 1 0 0,0 0 0 0 0,0-1 0 0 0,0 1-1 0 0,0-1 1 0 0,0 1 0 0 0,0-1-1 0 0,1 1 1 0 0,1 1 0 0 0,-1-1-52 0 0,1 0 1 0 0,0-1-1 0 0,0 1 1 0 0,0-1-1 0 0,0 1 1 0 0,0-1-1 0 0,0 0 1 0 0,0 0 0 0 0,5 1-1 0 0,0-1-55 0 0,0 0-1 0 0,0 0 1 0 0,0-1-1 0 0,0 0 1 0 0,1 0-1 0 0,-1-1 1 0 0,12-3-1 0 0,0-1 125 0 0,-1-2 0 0 0,1 0 0 0 0,-1-1 0 0 0,0-1 0 0 0,25-17 0 0 0,-21 10 0 0 0,0 0 0 0 0,-2-2 0 0 0,33-32 0 0 0,-24 16 220 0 0,-2 0-1 0 0,0-2 1 0 0,-3-1-1 0 0,-1-2 1 0 0,-2 0-1 0 0,-2-1 1 0 0,-1-1-1 0 0,19-61 1 0 0,-37 98-218 0 0,0 1-1 0 0,0 0 1 0 0,-1-1-1 0 0,1 1 1 0 0,-1-1 0 0 0,0 1-1 0 0,0-1 1 0 0,0 1-1 0 0,0-4 1 0 0,-1 6-2 0 0,1 0 0 0 0,0 0 0 0 0,0 0 0 0 0,0 1 0 0 0,0-1 0 0 0,-1 0 0 0 0,1 0 0 0 0,0 0 0 0 0,-1 1 0 0 0,1-1 0 0 0,0 0 0 0 0,-1 1 0 0 0,1-1 0 0 0,-1 0 0 0 0,-1-1 0 0 0,-3 2 0 0 0,4 0 0 0 0,-2 1 0 0 0,0-1 0 0 0,0 0 0 0 0,0 1 0 0 0,-1 0 0 0 0,1 0 0 0 0,0 0 0 0 0,0 0 0 0 0,0 0 0 0 0,0 1 0 0 0,0-1 0 0 0,1 1 0 0 0,-1 0 0 0 0,0 0 0 0 0,-3 3 0 0 0,-7 7 0 0 0,-17 18 0 0 0,24-22 0 0 0,-18 21 0 0 0,1 2 0 0 0,1 0 0 0 0,2 1 0 0 0,1 1 0 0 0,2 1 0 0 0,-18 51 0 0 0,26-64 0 0 0,2 1 0 0 0,1 0 0 0 0,0 0 0 0 0,2 0 0 0 0,0 1 0 0 0,2 0 0 0 0,0 36 0 0 0,2-55 0 0 0,1 0 0 0 0,-1-1 0 0 0,1 1 0 0 0,0 0 0 0 0,0-1 0 0 0,0 1 0 0 0,0-1 0 0 0,1 0 0 0 0,-1 1 0 0 0,1-1 0 0 0,0 0 0 0 0,0 0 0 0 0,0 0 0 0 0,0 0 0 0 0,5 4 0 0 0,-5-5 0 0 0,1 0 0 0 0,-1 0 0 0 0,1-1 0 0 0,0 1 0 0 0,0-1 0 0 0,0 1 0 0 0,-1-1 0 0 0,1 0 0 0 0,1 0 0 0 0,-1 0 0 0 0,0-1 0 0 0,0 1 0 0 0,0-1 0 0 0,0 0 0 0 0,0 0 0 0 0,1 0 0 0 0,-1 0 0 0 0,4-1 0 0 0,8-1 0 0 0,1-1 0 0 0,-1-1 0 0 0,1-1 0 0 0,-1 0 0 0 0,-1-1 0 0 0,1-1 0 0 0,-1 0 0 0 0,0-1 0 0 0,0 0 0 0 0,18-16 0 0 0,-13 8 0 0 0,-1-1 0 0 0,0 0 0 0 0,-2-2 0 0 0,0 0 0 0 0,-1 0 0 0 0,13-24 0 0 0,-25 39 144 0 0,-1-1 0 0 0,1 1 0 0 0,-1-1 0 0 0,0 0 0 0 0,-1 0 0 0 0,1 1 0 0 0,-1-1 0 0 0,0 0 0 0 0,1-9 0 0 0,-2 14-131 0 0,0 0-1 0 0,0 0 0 0 0,-1-1 1 0 0,1 1-1 0 0,0 0 1 0 0,0 0-1 0 0,0 0 1 0 0,0-1-1 0 0,-1 1 1 0 0,1 0-1 0 0,0 0 1 0 0,0 0-1 0 0,0 0 1 0 0,-1 0-1 0 0,1-1 1 0 0,0 1-1 0 0,0 0 1 0 0,0 0-1 0 0,-1 0 1 0 0,1 0-1 0 0,0 0 1 0 0,0 0-1 0 0,-1 0 1 0 0,1 0-1 0 0,0 0 1 0 0,0 0-1 0 0,0 0 1 0 0,-1 0-1 0 0,1 0 1 0 0,0 0-1 0 0,-1 0 1 0 0,-8 1 188 0 0,8-1-194 0 0,-3 2-7 0 0,-1-1 0 0 0,1 1 0 0 0,0 0 0 0 0,0 0 0 0 0,1 0 0 0 0,-1 1 0 0 0,0-1 0 0 0,1 1 0 0 0,-1 0 0 0 0,1 0 0 0 0,0 0 0 0 0,0 0 0 0 0,-3 4 0 0 0,-10 10 0 0 0,8-11-180 0 0,1 1 1 0 0,0 0-1 0 0,0 0 0 0 0,0 1 1 0 0,1 0-1 0 0,1 0 1 0 0,-1 0-1 0 0,1 1 0 0 0,1 0 1 0 0,-6 13-1 0 0,6-12 323 0 0,3-7-216 0 0,0-1 1 0 0,0 1 0 0 0,1-1-1 0 0,-1 1 1 0 0,0 0 0 0 0,1 0-1 0 0,0-1 1 0 0,0 5 0 0 0,0-6-7 0 0,0 0 1 0 0,0 0-1 0 0,1 0 0 0 0,-1 0 1 0 0,1-1-1 0 0,-1 1 1 0 0,1 0-1 0 0,-1 0 1 0 0,1 0-1 0 0,0-1 0 0 0,-1 1 1 0 0,1 0-1 0 0,0-1 1 0 0,0 1-1 0 0,-1 0 1 0 0,1-1-1 0 0,0 1 0 0 0,0-1 1 0 0,0 1-1 0 0,0-1 1 0 0,0 0-1 0 0,-1 1 1 0 0,1-1-1 0 0,0 0 1 0 0,0 0-1 0 0,0 0 0 0 0,0 1 1 0 0,0-1-1 0 0,1 0 1 0 0,8 1-757 0 0,-1 0 1 0 0,0-1 0 0 0,1 0 0 0 0,-1-1-1 0 0,17-2 1 0 0,46-15-2388 0 0,-9 2 1219 0 0,-38 11 1651 0 0,-1 0 0 0 0,-1-2-1 0 0,1-1 1 0 0,-1 0 0 0 0,-1-2 0 0 0,0-1-1 0 0,0 0 1 0 0,31-23 0 0 0,-45 27 1084 0 0,1 0 1 0 0,-1-1-1 0 0,0 0 1 0 0,-1-1-1 0 0,0 1 1 0 0,8-14 0 0 0,-15 21-519 0 0,1 0 0 0 0,-1 0 1 0 0,1 0-1 0 0,-1 0 0 0 0,1 0 1 0 0,-1-1-1 0 0,0 1 0 0 0,0 0 1 0 0,1 0-1 0 0,-1 0 0 0 0,0-1 1 0 0,0 1-1 0 0,0 0 0 0 0,0 0 1 0 0,-1-1-1 0 0,1 1 0 0 0,0 0 1 0 0,0 0-1 0 0,-1 0 0 0 0,0-2 1 0 0,0 2-20 0 0,0 1 1 0 0,0-1-1 0 0,0 1 1 0 0,0-1-1 0 0,0 1 1 0 0,-1 0-1 0 0,1 0 1 0 0,0 0-1 0 0,0-1 0 0 0,0 1 1 0 0,0 0-1 0 0,0 0 1 0 0,-1 1-1 0 0,1-1 1 0 0,-2 0-1 0 0,3 0-61 0 0,-7 2 85 0 0,1-1-1 0 0,0 1 0 0 0,-1 0 1 0 0,1 1-1 0 0,-11 5 1 0 0,-29 20-97 0 0,39-23 134 0 0,3-2-232 0 0,-82 56 904 0 0,69-46-762 0 0,2 0-1 0 0,0 1 1 0 0,-15 16 0 0 0,27-26-166 0 0,0-1 0 0 0,0 1 0 0 0,1 0 0 0 0,-1 0 0 0 0,1 0 0 0 0,0 0 0 0 0,0 0 0 0 0,0 0 0 0 0,0 1 0 0 0,1-1 0 0 0,-1 1 0 0 0,1-1 0 0 0,1 1 0 0 0,-2 6 0 0 0,5-2 0 0 0,-1-8 0 0 0,-1 0 0 0 0,0 0 0 0 0,0-1 0 0 0,1 1 0 0 0,-1-1 0 0 0,1 1 0 0 0,-1-1 0 0 0,0 0 0 0 0,1 1 0 0 0,-1-1 0 0 0,1 0 0 0 0,-1 0 0 0 0,0 0 0 0 0,1 0 0 0 0,-1 0 0 0 0,2-1 0 0 0,27-4 0 0 0,-27 5 0 0 0,36-10 0 0 0,0-2 0 0 0,37-17 0 0 0,-17 10 0 0 0,-59 19 0 0 0,0 0 0 0 0,0-1 0 0 0,1 1 0 0 0,-1 0 0 0 0,0 0 0 0 0,0 0 0 0 0,1 0 0 0 0,-1 0 0 0 0,0 0 0 0 0,1 0 0 0 0,-1 0 0 0 0,0 0 0 0 0,0 0 0 0 0,1 0 0 0 0,-1 0 0 0 0,0 0 0 0 0,0 0 0 0 0,1 0 0 0 0,-1 0 0 0 0,0 0 0 0 0,1 0 0 0 0,-1 0 0 0 0,0 0 0 0 0,0 1 0 0 0,0-1 0 0 0,1 0 0 0 0,-1 0 0 0 0,1 2 0 0 0,0-1 0 0 0,-1 1 0 0 0,1-1 0 0 0,-1 1 0 0 0,0 0 0 0 0,1-1 0 0 0,-1 1 0 0 0,0-1 0 0 0,0 1 0 0 0,0 0 0 0 0,0-1 0 0 0,0 1 0 0 0,-1 3 0 0 0,-6 23 0 0 0,-3 0 0 0 0,0 0 0 0 0,-2-1 0 0 0,-2 0 0 0 0,-24 38 0 0 0,-78 94 0 0 0,54-78 0 0 0,35-48 0 0 0,-2 0 0 0 0,-40 36 0 0 0,61-62 0 0 0,0-1 0 0 0,0 1 0 0 0,-1-1 0 0 0,1-1 0 0 0,-1 0 0 0 0,-1 0 0 0 0,1-1 0 0 0,-16 5 0 0 0,22-8-51 0 0,1-1-1 0 0,0 0 0 0 0,-1 0 1 0 0,1 0-1 0 0,0 0 1 0 0,0 0-1 0 0,-1 0 1 0 0,1-1-1 0 0,0 1 1 0 0,0-1-1 0 0,-1 1 1 0 0,1-1-1 0 0,0 0 1 0 0,0 0-1 0 0,0 0 1 0 0,-2-2-1 0 0,3 3 7 0 0,1-1 0 0 0,-1 1 1 0 0,1-1-1 0 0,0 1 0 0 0,-1-1 0 0 0,1 1 1 0 0,0-1-1 0 0,0 1 0 0 0,0-1 0 0 0,-1 0 0 0 0,1 1 1 0 0,0-1-1 0 0,0 1 0 0 0,0-1 0 0 0,0 0 0 0 0,0 1 1 0 0,0-1-1 0 0,0 0 0 0 0,0 0 0 0 0,0-2-147 0 0,-1-7-770 0 0,0-1 1 0 0,0-20-1 0 0,7-3-5973 0 0,3 6-777 0 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03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224 347 19351 0 0,'2'-1'439'0'0,"8"-7"208"0"0,0 0 0 0 0,-1-1 1 0 0,0-1-1 0 0,-1 0 0 0 0,1 0 0 0 0,7-14 0 0 0,-15 22 307 0 0,0-5 112 0 0,-3-3 1322 0 0,2 9-2352 0 0,-1 1 1 0 0,1 0-1 0 0,-1 0 0 0 0,0-1 1 0 0,1 1-1 0 0,-1 0 0 0 0,0 0 1 0 0,1 0-1 0 0,-1 0 0 0 0,0 0 1 0 0,1 0-1 0 0,-1 0 0 0 0,0 0 1 0 0,1 0-1 0 0,-1 0 0 0 0,0 0 1 0 0,1 1-1 0 0,-1-1 0 0 0,1 0 1 0 0,-2 1-1 0 0,-3 1-17 0 0,1 0 1 0 0,-1 0-1 0 0,0 1 0 0 0,1 0 1 0 0,0-1-1 0 0,0 2 0 0 0,0-1 0 0 0,-5 6 1 0 0,-9 6-22 0 0,-150 126 2 0 0,161-134 0 0 0,0 0 0 0 0,1 0 0 0 0,0 1 0 0 0,0-1 0 0 0,1 1 0 0 0,-7 15 0 0 0,8-14 0 0 0,5 0 0 0 0,0-8 0 0 0,0 0 0 0 0,-1 0 0 0 0,1-1 0 0 0,0 1 0 0 0,0 0 0 0 0,0-1 0 0 0,-1 1 0 0 0,1-1 0 0 0,0 1 0 0 0,0-1 0 0 0,0 1 0 0 0,0-1 0 0 0,0 1 0 0 0,0-1 0 0 0,0 0 0 0 0,0 0 0 0 0,0 1 0 0 0,0-1 0 0 0,0 0 0 0 0,0 0 0 0 0,0 0 0 0 0,0 0 0 0 0,1 0 0 0 0,-1 0 0 0 0,1-1 0 0 0,32-9 0 0 0,-19 5 0 0 0,3 1 0 0 0,0-2 0 0 0,0 0 0 0 0,0-1 0 0 0,-1-1 0 0 0,0-1 0 0 0,-1 0 0 0 0,0-1 0 0 0,0-1 0 0 0,-1 0 0 0 0,21-21 0 0 0,71-66 0 0 0,-131 151 0 0 0,17-40 0 0 0,1 1 0 0 0,0 0 0 0 0,-6 24 0 0 0,10-33 0 0 0,1 0 0 0 0,0 1 0 0 0,1-1 0 0 0,-1 1 0 0 0,1-1 0 0 0,0 0 0 0 0,0 1 0 0 0,1-1 0 0 0,0 0 0 0 0,0 1 0 0 0,0-1 0 0 0,0 0 0 0 0,4 8 0 0 0,2-4 0 0 0,-4-8 0 0 0,-1 1 0 0 0,1-1 0 0 0,0 0 0 0 0,0 0 0 0 0,-1 0 0 0 0,1-1 0 0 0,0 1 0 0 0,0-1 0 0 0,0 0 0 0 0,-1 1 0 0 0,1-1 0 0 0,0 0 0 0 0,0-1 0 0 0,0 1 0 0 0,0-1 0 0 0,0 1 0 0 0,4-2 0 0 0,7-3 0 0 0,-1 0 0 0 0,18-10 0 0 0,-9 5 0 0 0,0-1 0 0 0,0 0 0 0 0,-1-2 0 0 0,0 0 0 0 0,-1-1 0 0 0,-1-1 0 0 0,0-1 0 0 0,-1-1 0 0 0,-1 0 0 0 0,0-2 0 0 0,-2 0 0 0 0,21-31 0 0 0,10-23 36 0 0,48-104 0 0 0,-93 175 62 0 0,0 1-1 0 0,0-1 1 0 0,-1 0 0 0 0,1 0 0 0 0,0 0-1 0 0,-1 0 1 0 0,1 0 0 0 0,-1 0-1 0 0,0 0 1 0 0,0 0 0 0 0,0 0 0 0 0,0 0-1 0 0,0-2 1 0 0,-19 19 510 0 0,6-5-608 0 0,1 1 0 0 0,1 1 0 0 0,-15 17 0 0 0,-27 44 0 0 0,28-37 0 0 0,-2-1 0 0 0,2 3 0 0 0,-40 79 0 0 0,43-70 0 0 0,11-25 0 0 0,1 1 0 0 0,-9 30 0 0 0,9-23 0 0 0,38-118 0 0 0,-16 54 0 0 0,5-9 0 0 0,-15 36-201 0 0,-2 6-850 0 0,0 1-385 0 0,2-1-79 0 0,6-2-18 0 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04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10135 0 0,'6'-22'1304'0'0,"-5"21"-225"0"0,-1-2 5425 0 0,0 1-1220 0 0,5 5-5738 0 0,-1 2 766 0 0,-1 0 0 0 0,1 0 0 0 0,-1 0 0 0 0,0 0 0 0 0,0 1 0 0 0,-1-1 0 0 0,0 1 0 0 0,0 0-1 0 0,3 9 1 0 0,2 6 160 0 0,35 126-373 0 0,-6-18 905 0 0,-21-86-446 0 0,32 68 1 0 0,-44-106-559 0 0,1 1 0 0 0,-1-1 0 0 0,1 0 0 0 0,0 0 0 0 0,5 5 0 0 0,-9-10-6 0 0,0 0-1 0 0,0 0 1 0 0,0 1 0 0 0,1-1-1 0 0,-1 0 1 0 0,0 0 0 0 0,0 0 0 0 0,0 1-1 0 0,1-1 1 0 0,-1 0 0 0 0,0 0-1 0 0,0 0 1 0 0,1 0 0 0 0,-1 0-1 0 0,0 0 1 0 0,0 0 0 0 0,1 1-1 0 0,-1-1 1 0 0,0 0 0 0 0,1 0 0 0 0,-1 0-1 0 0,0 0 1 0 0,0 0 0 0 0,1 0-1 0 0,-1 0 1 0 0,0 0 0 0 0,0 0-1 0 0,1-1 1 0 0,-1 1 0 0 0,0 0-1 0 0,0 0 1 0 0,1 0 0 0 0,-1 0-1 0 0,0 0 1 0 0,0 0 0 0 0,1 0 0 0 0,-1-1-1 0 0,0 1 1 0 0,0 0 0 0 0,1 0-1 0 0,-1 0 1 0 0,0-1 0 0 0,0 1-1 0 0,0 0 1 0 0,1-1 0 0 0,4-8-536 0 0,-5 9 498 0 0,7-18-3027 0 0,-1 0-1 0 0,-1-1 1 0 0,5-28 0 0 0,-3 16 512 0 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04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632 1 17503 0 0,'0'0'399'0'0,"0"0"60"0"0,0 0 21 0 0,0 0-59 0 0,0 0-136 0 0,0 0 457 0 0,0 0 228 0 0,0 0 43 0 0,-1 1-59 0 0,-10 11 16 0 0,-12 19 0 0 0,-1 1-161 0 0,-39 40 476 0 0,-131 118 1 0 0,112-113-627 0 0,-7 5-201 0 0,-38 25-458 0 0,110-92-64 0 0,16-14-273 0 0,1-1-138 0 0,0 0-33 0 0,5 0-43 0 0,0 0 0 0 0,0 0 1 0 0,0-1-1 0 0,0 1 0 0 0,-1-1 0 0 0,1-1 0 0 0,0 1 1 0 0,4-2-1 0 0,9-5-7980 0 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0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6 309 19351 0 0,'0'0'439'0'0,"0"0"-372"0"0,0 0-1 0 0,-1 0 1 0 0,1 0 0 0 0,0 0 0 0 0,0 0 0 0 0,-1 0 0 0 0,1 0-1 0 0,0 0 1 0 0,0-1 0 0 0,0 1 0 0 0,-1 0 0 0 0,1 0-1 0 0,0 0 1 0 0,0 0 0 0 0,0 0 0 0 0,-1 0 0 0 0,1 0 0 0 0,0-1-1 0 0,0 1 1 0 0,0 0 0 0 0,0 0 0 0 0,-1 0 0 0 0,1 0-1 0 0,0-1 1 0 0,0 1 0 0 0,0 0 0 0 0,0-6 327 0 0,-1 0 1 0 0,2 0-1 0 0,-1 0 0 0 0,1 0 1 0 0,0 1-1 0 0,0-1 0 0 0,0 0 1 0 0,1 1-1 0 0,0-1 1 0 0,0 1-1 0 0,0-1 0 0 0,1 1 1 0 0,0 0-1 0 0,0 0 1 0 0,5-6-1 0 0,3-4 148 0 0,1 1-1 0 0,1-1 1 0 0,21-17 0 0 0,43-29 406 0 0,-67 53-833 0 0,1 2 1 0 0,1 0-1 0 0,-1 0 0 0 0,1 1 1 0 0,20-7-1 0 0,-20 10-115 0 0,-3 4 0 0 0,-7-1 0 0 0,0 0 0 0 0,-1 0 0 0 0,1 1 0 0 0,-1-1 0 0 0,1 1 0 0 0,-1-1 0 0 0,1 1 0 0 0,-1 0 0 0 0,0 0 0 0 0,0-1 0 0 0,0 1 0 0 0,0 0 0 0 0,0 0 0 0 0,0 0 0 0 0,-1 0 0 0 0,1 0 0 0 0,0 3 0 0 0,1 6 0 0 0,0 0 0 0 0,0 12 0 0 0,-1-11 0 0 0,0 0 0 0 0,0-1 0 0 0,1 1 0 0 0,1-1 0 0 0,4 13 0 0 0,-5-20 0 0 0,0 1 0 0 0,0 0 0 0 0,0-1 0 0 0,1 0 0 0 0,0 1 0 0 0,0-1 0 0 0,0 0 0 0 0,0 0 0 0 0,1-1 0 0 0,-1 1 0 0 0,8 5 0 0 0,-9-8 0 0 0,-1 0 0 0 0,1 0 0 0 0,0 0 0 0 0,-1 0 0 0 0,1-1 0 0 0,0 1 0 0 0,-1 0 0 0 0,1-1 0 0 0,0 1 0 0 0,0-1 0 0 0,-1 0 0 0 0,1 0 0 0 0,0 0 0 0 0,0 0 0 0 0,0 0 0 0 0,-1 0 0 0 0,5-1 0 0 0,-3 0 0 0 0,0 0 0 0 0,-1 0 0 0 0,1 0 0 0 0,0 0 0 0 0,0-1 0 0 0,0 0 0 0 0,-1 1 0 0 0,1-1 0 0 0,3-4 0 0 0,-1 2 0 0 0,-1-1 0 0 0,0 0 0 0 0,0 0 0 0 0,0 0 0 0 0,-1-1 0 0 0,1 1 0 0 0,-1-1 0 0 0,-1 0 0 0 0,4-10 0 0 0,-1-5-1281 0 0,-2-1 0 0 0,0 0 0 0 0,-1-24 0 0 0,0 5-359 0 0,-1 30 108 0 0,-3 2-4 0 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05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13 17503 0 0,'0'0'803'0'0,"0"-1"-18"0"0,3-4-501 0 0,0-1-109 0 0,-3 5 561 0 0,0 1 237 0 0,0 0 40 0 0,0 0-59 0 0,0 0-289 0 0,0 2-522 0 0,-1 0-1 0 0,1 0 0 0 0,0 0 1 0 0,0-1-1 0 0,0 1 0 0 0,0 0 1 0 0,0 0-1 0 0,0 3 0 0 0,1 5 149 0 0,-4 8 31 0 0,-2 0 1 0 0,1 0-1 0 0,-2 0 0 0 0,0-1 0 0 0,-14 25 1 0 0,5-8-105 0 0,-76 183 1814 0 0,83-197-2080 0 0,7-18-289 0 0,3-59-4411 0 0,1 33-1887 0 0,0 1-1077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1:31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79 235 10135 0 0,'0'0'464'0'0,"0"0"-9"0"0,5-7-278 0 0,7-17 2072 0 0,-10 20-1637 0 0,-1 1 0 0 0,1-1-1 0 0,0 1 1 0 0,0-1 0 0 0,5-6 0 0 0,1 2 363 0 0,-6 9 860 0 0,-8 14 2311 0 0,1-2-2686 0 0,-13 47-1460 0 0,-17 51 0 0 0,29-97 0 0 0,0 0 0 0 0,1 0 0 0 0,0 1 0 0 0,1 0 0 0 0,-3 18 0 0 0,-11 55 0 0 0,16-81 0 0 0,-1-11 0 0 0,2 0 0 0 0,1 0 0 0 0,0 0 0 0 0,0 0 0 0 0,0 0 0 0 0,1 0 0 0 0,-1 0 0 0 0,1 0 0 0 0,0 0 0 0 0,2-5 0 0 0,4-18 0 0 0,2-24 657 0 0,20-68-1 0 0,0 5 79 0 0,17-44-735 0 0,-43 150 0 0 0,1 1 0 0 0,-4 7 0 0 0,0-1 0 0 0,0 1 0 0 0,0 0 0 0 0,0 0 0 0 0,1-1 0 0 0,-1 1 0 0 0,0 0 0 0 0,0 0 0 0 0,0 0 0 0 0,0-1 0 0 0,0 1 0 0 0,0 0 0 0 0,0 0 0 0 0,1-1 0 0 0,-1 1 0 0 0,0 0 0 0 0,0 0 0 0 0,0 0 0 0 0,1 0 0 0 0,-1-1 0 0 0,0 1 0 0 0,0 0 0 0 0,0 0 0 0 0,1 0 0 0 0,-1 0 0 0 0,1 0 0 0 0,11 4 0 0 0,-5-1 0 0 0,4 2 0 0 0,0 0 0 0 0,1-1 0 0 0,-1 0 0 0 0,1-1 0 0 0,0 0 0 0 0,0-1 0 0 0,12 1 0 0 0,2-4 0 0 0,0-1 0 0 0,0-1 0 0 0,0-2 0 0 0,25-7 0 0 0,-43 10 19 0 0,108-22 2010 0 0,-106 22-2029 0 0,-2-1 0 0 0,4-5 0 0 0,1 5 0 0 0,2 3 0 0 0,-1 3 0 0 0,-12-2 0 0 0,6 4 0 0 0,-4 1-64 0 0,-3-5-273 0 0,-2 2-256 0 0,1-3 500 0 0,0 0-1 0 0,0 1 1 0 0,0-1-1 0 0,1 0 1 0 0,-1 0-1 0 0,0 0 1 0 0,0 1-1 0 0,0-1 1 0 0,0 0-1 0 0,0 0 1 0 0,0 0-1 0 0,0 0 0 0 0,-1 1 1 0 0,1-1-1 0 0,0 0 1 0 0,0 0-1 0 0,0 0 1 0 0,0 1-1 0 0,0-1 1 0 0,0 0-1 0 0,0 0 1 0 0,0 0-1 0 0,0 0 1 0 0,0 1-1 0 0,-1-1 1 0 0,1 0-1 0 0,0 0 1 0 0,0 0-1 0 0,0 0 1 0 0,0 0-1 0 0,-1 0 1 0 0,1 1-1 0 0,-14 1-5318 0 0,6-2-2096 0 0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05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52 136 21191 0 0,'-12'-1'745'0'0,"8"0"-561"0"0,1 1 0 0 0,0-1 0 0 0,-1 1 0 0 0,1-1 0 0 0,-1 0-1 0 0,1 0 1 0 0,0 0 0 0 0,-4-3 0 0 0,6 4 187 0 0,0-1-258 0 0,1 1-1 0 0,0 0 1 0 0,0 0 0 0 0,0 0 0 0 0,-1 0 0 0 0,1 0-1 0 0,0-1 1 0 0,0 1 0 0 0,0 0 0 0 0,-1 0-1 0 0,1 0 1 0 0,0-1 0 0 0,0 1 0 0 0,0 0 0 0 0,0 0-1 0 0,-1 0 1 0 0,1-1 0 0 0,0 1 0 0 0,0 0 0 0 0,0 0-1 0 0,0-1 1 0 0,0 1 0 0 0,0 0 0 0 0,0-1-1 0 0,0 1 1 0 0,0 0 0 0 0,8-7 307 0 0,-1 0-1 0 0,2 1 1 0 0,-1 0-1 0 0,1 0 1 0 0,18-8-1 0 0,52-16 94 0 0,-74 28-444 0 0,17-4 618 0 0,31-5 1 0 0,-18 4-474 0 0,2 0-209 0 0,-1 3 1 0 0,39-1-1 0 0,-69 5-5 0 0,0 0 0 0 0,0 0 0 0 0,0 1 0 0 0,0 0 0 0 0,0 0 0 0 0,-1 1 0 0 0,1 0 0 0 0,0 0 0 0 0,-1 0 0 0 0,11 6 0 0 0,-14-7 0 0 0,-1 0 0 0 0,1 0 0 0 0,-1 0 0 0 0,1 0 0 0 0,-1 0 0 0 0,1 1 0 0 0,-1-1 0 0 0,0 0 0 0 0,1 1 0 0 0,-1-1 0 0 0,0 1 0 0 0,0 0 0 0 0,0-1 0 0 0,0 1 0 0 0,-1 0 0 0 0,1 0 0 0 0,0-1 0 0 0,-1 1 0 0 0,1 0 0 0 0,-1 0 0 0 0,0 0 0 0 0,1 0 0 0 0,-1 0 0 0 0,0 0 0 0 0,0 0 0 0 0,0 0 0 0 0,-1-1 0 0 0,1 1 0 0 0,0 0 0 0 0,-1 0 0 0 0,1 0 0 0 0,-1 0 0 0 0,1 0 0 0 0,-1-1 0 0 0,0 1 0 0 0,-2 2 0 0 0,-1 3 0 0 0,-1 0 0 0 0,-1 0 0 0 0,0-1 0 0 0,0 0 0 0 0,0 0 0 0 0,-12 9 0 0 0,-5 5 0 0 0,9-8 0 0 0,-1 0 0 0 0,0-1 0 0 0,-25 15 0 0 0,-53 21 0 0 0,44-24 0 0 0,44-21 0 0 0,2 0 0 0 0,0-1 0 0 0,0 0 0 0 0,-1 0 0 0 0,1 0 0 0 0,0 0 0 0 0,-7 1 0 0 0,7-2 0 0 0,16-6 0 0 0,-3 2 0 0 0,-1 0 0 0 0,12-4 0 0 0,4 3 0 0 0,27-3 0 0 0,-43 7 0 0 0,1 1 0 0 0,-1 0 0 0 0,0 0 0 0 0,0 1 0 0 0,1 0 0 0 0,12 4 0 0 0,-17-4 0 0 0,0 2 0 0 0,0-1 0 0 0,0 0 0 0 0,0 1 0 0 0,-1 0 0 0 0,1 0 0 0 0,-1 1 0 0 0,0-1 0 0 0,0 1 0 0 0,0 0 0 0 0,-1 0 0 0 0,1 0 0 0 0,-1 0 0 0 0,0 1 0 0 0,0-1 0 0 0,0 1 0 0 0,-1 0 0 0 0,3 5 0 0 0,-2-3 0 0 0,-1 0 0 0 0,1 1 0 0 0,-1 0 0 0 0,-1-1 0 0 0,1 1 0 0 0,-1 0 0 0 0,-1-1 0 0 0,1 1 0 0 0,-1 0 0 0 0,-1 0 0 0 0,-2 15 0 0 0,1-15 0 0 0,0-1 0 0 0,-1 1 0 0 0,1-1 0 0 0,-2 0 0 0 0,1 0 0 0 0,-1 0 0 0 0,0-1 0 0 0,0 1 0 0 0,-1-1 0 0 0,0 0 0 0 0,-7 8 0 0 0,8-10 0 0 0,-4 5 0 0 0,-1 0 0 0 0,1-1 0 0 0,-15 10 0 0 0,20-16 0 0 0,-1 0 0 0 0,0 0 0 0 0,1 0 0 0 0,-1-1 0 0 0,0 1 0 0 0,0-1 0 0 0,0 0 0 0 0,-1 0 0 0 0,1 0 0 0 0,0-1 0 0 0,0 1 0 0 0,0-1 0 0 0,-5 0 0 0 0,-1-1-660 0 0,0-1 0 0 0,0 1 0 0 0,-19-7-1 0 0,16 4-1199 0 0,0-1-1 0 0,1-1 0 0 0,-1 0 1 0 0,-16-12-1 0 0,14 6-6683 0 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06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67 19351 0 0,'35'-28'1631'0'0,"-32"26"-1483"0"0,-1 0 0 0 0,0 0 0 0 0,0-1 0 0 0,0 1 0 0 0,0-1 0 0 0,0 1 0 0 0,0-1 0 0 0,-1 0 0 0 0,1 0 0 0 0,-1 0 0 0 0,1-4 0 0 0,-1 6 1301 0 0,-1 1 72 0 0,0 0-123 0 0,-2-1-576 0 0,0 1-697 0 0,-1-1-1 0 0,0 1 0 0 0,1-1 0 0 0,-1 1 0 0 0,0 0 0 0 0,0 0 0 0 0,1 0 0 0 0,-1 1 0 0 0,0-1 0 0 0,1 1 1 0 0,-1-1-1 0 0,0 1 0 0 0,1 0 0 0 0,-1 0 0 0 0,1 0 0 0 0,-1 0 0 0 0,1 1 0 0 0,-4 1 0 0 0,-6 6 271 0 0,0-1-1 0 0,-12 12 1 0 0,21-18-346 0 0,-31 31-30 0 0,1 0 0 0 0,1 3 0 0 0,2 0 0 0 0,1 2 1 0 0,2 1-1 0 0,2 1 0 0 0,2 1 0 0 0,-35 86 0 0 0,49-101-19 0 0,0 0 0 0 0,2 1 0 0 0,1-1 0 0 0,1 1 0 0 0,-2 32 0 0 0,6-40 0 0 0,1 0 0 0 0,1 0 0 0 0,0 0 0 0 0,2-1 0 0 0,0 1 0 0 0,1-1 0 0 0,0 1 0 0 0,11 23 0 0 0,-12-34 0 0 0,1 0 0 0 0,0-1 0 0 0,0 0 0 0 0,0 1 0 0 0,1-2 0 0 0,0 1 0 0 0,1 0 0 0 0,0-1 0 0 0,12 10 0 0 0,-14-13 0 0 0,0 0 0 0 0,0 0 0 0 0,0-1 0 0 0,1 0 0 0 0,-1 1 0 0 0,1-2 0 0 0,0 1 0 0 0,0 0 0 0 0,-1-1 0 0 0,1 0 0 0 0,0 0 0 0 0,0-1 0 0 0,0 1 0 0 0,0-1 0 0 0,0 0 0 0 0,0-1 0 0 0,9 0 0 0 0,29-8 0 0 0,-34 4 0 0 0,-2-4 0 0 0,-1-4-58 0 0,-8 9-136 0 0,1 3 45 0 0,-1-7-175 0 0,-2-4-1903 0 0,-1 6-4619 0 0,-3 2-2588 0 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08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65 268 11975 0 0,'2'-1'267'0'0,"2"-3"-96"0"0,1 1 0 0 0,-1-1 0 0 0,0-1 0 0 0,0 1-1 0 0,6-10 1 0 0,10-10-151 0 0,-3 4 1811 0 0,0 0 1 0 0,21-34-1 0 0,1-2 1775 0 0,-16 15-1554 0 0,-23 40-1540 0 0,3-14 176 0 0,-2 13-317 0 0,-1 2 117 0 0,0 0 21 0 0,0 0-66 0 0,-2 0-294 0 0,-1 1-148 0 0,-1-1 1 0 0,1 1-1 0 0,0-1 0 0 0,0 1 0 0 0,-1 0 0 0 0,1 0 1 0 0,0 0-1 0 0,0 1 0 0 0,0-1 0 0 0,0 1 1 0 0,1 0-1 0 0,-1-1 0 0 0,0 1 0 0 0,1 1 1 0 0,-4 1-1 0 0,-4 7-2 0 0,1-1 0 0 0,-11 16 0 0 0,10-13 0 0 0,-6 10 1 0 0,1 1 0 0 0,-21 48 0 0 0,26-51 0 0 0,-4 9 0 0 0,2 1 0 0 0,0 0 0 0 0,3 0 0 0 0,0 1 0 0 0,2 0 0 0 0,2 1 0 0 0,-3 41 0 0 0,8-67 0 0 0,0-2 0 0 0,-1 0 0 0 0,1 1 0 0 0,0-1 0 0 0,1 0 0 0 0,-1 0 0 0 0,1 0 0 0 0,0 0 0 0 0,1 0 0 0 0,-1 0 0 0 0,1 0 0 0 0,0 0 0 0 0,0 0 0 0 0,4 6 0 0 0,-1-5 0 0 0,-4-5 0 0 0,0 0 0 0 0,1 0 0 0 0,-1 0 0 0 0,0 0 0 0 0,1 0 0 0 0,-1-1 0 0 0,0 1 0 0 0,1 0 0 0 0,-1-1 0 0 0,1 1 0 0 0,-1-1 0 0 0,1 0 0 0 0,-1 1 0 0 0,1-1 0 0 0,-1 0 0 0 0,1 0 0 0 0,-1 0 0 0 0,1 0 0 0 0,-1 0 0 0 0,1-1 0 0 0,-1 1 0 0 0,1 0 0 0 0,-1-1 0 0 0,1 1 0 0 0,-1-1 0 0 0,1 1 0 0 0,-1-1 0 0 0,0 0 0 0 0,1 1 0 0 0,-1-1 0 0 0,0 0 0 0 0,2-1 0 0 0,3-2 0 0 0,1 0 0 0 0,0 0 0 0 0,-1-1 0 0 0,1 0 0 0 0,-1 0 0 0 0,0-1 0 0 0,0 0 0 0 0,-1 0 0 0 0,6-7 0 0 0,36-59 0 0 0,-40 60 0 0 0,-1 2 0 0 0,-1-1 0 0 0,7-17 0 0 0,-10 23 0 0 0,0-1 0 0 0,-1 1 0 0 0,1-1 0 0 0,-1 1 0 0 0,-1-1 0 0 0,1 1 0 0 0,-1-10 0 0 0,0 14 3 0 0,0 0-1 0 0,0 0 1 0 0,0 1-1 0 0,0-1 1 0 0,0 0-1 0 0,-1 0 1 0 0,1 0-1 0 0,0 1 1 0 0,0-1-1 0 0,-1 0 1 0 0,1 1-1 0 0,-1-1 1 0 0,1 0-1 0 0,0 1 1 0 0,-1-1-1 0 0,1 0 1 0 0,-1 1-1 0 0,0-1 1 0 0,1 1 0 0 0,-1-1-1 0 0,1 1 1 0 0,-1-1-1 0 0,0 1 1 0 0,-1-1-1 0 0,1 0 8 0 0,-1 1 1 0 0,1 0-1 0 0,-1 0 0 0 0,0-1 1 0 0,1 1-1 0 0,-1 0 0 0 0,1 0 1 0 0,-1 1-1 0 0,1-1 0 0 0,-1 0 0 0 0,-2 1 1 0 0,-2 1-5 0 0,-1 0-1 0 0,1 1 1 0 0,1 0 0 0 0,-1 0 0 0 0,-5 4-1 0 0,2-1-8 0 0,1 0-1 0 0,1 1 0 0 0,-1 0 0 0 0,-8 11 1 0 0,12-13-218 0 0,1 0 1 0 0,-1 0 0 0 0,1 0-1 0 0,0 0 1 0 0,0 1 0 0 0,1-1 0 0 0,-1 1-1 0 0,-1 8 1 0 0,6 0-2302 0 0,0-10-2529 0 0,7-1-1772 0 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08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104 107 19351 0 0,'0'0'439'0'0,"0"0"62"0"0,0 0 33 0 0,0 0-65 0 0,1 0-309 0 0,2-2-130 0 0,0 0 0 0 0,0 0 0 0 0,0 0 1 0 0,-1 0-1 0 0,1 0 0 0 0,2-4 0 0 0,7-5 1612 0 0,-11 11-629 0 0,6-17 2110 0 0,-8 14-2945 0 0,-4 5-60 0 0,-4 5 201 0 0,-4 5-102 0 0,1 1 0 0 0,0 1 0 0 0,1 0 1 0 0,0 1-1 0 0,2 0 0 0 0,-10 19 0 0 0,6-11-132 0 0,7-14-85 0 0,1 0 0 0 0,1 1 0 0 0,0-1 0 0 0,-4 13 0 0 0,7-17 0 0 0,0-1 0 0 0,0 1 0 0 0,0 0 0 0 0,1 0 0 0 0,0-1 0 0 0,0 1 0 0 0,0 0 0 0 0,0 0 0 0 0,1-1 0 0 0,0 1 0 0 0,2 7 0 0 0,-3-11 0 0 0,0 0 0 0 0,0 0 0 0 0,1 0 0 0 0,-1 0 0 0 0,1 0 0 0 0,-1 0 0 0 0,1 0 0 0 0,-1 0 0 0 0,1 0 0 0 0,-1 0 0 0 0,1 0 0 0 0,0 0 0 0 0,0 0 0 0 0,0-1 0 0 0,-1 1 0 0 0,1 0 0 0 0,0-1 0 0 0,0 1 0 0 0,0 0 0 0 0,0-1 0 0 0,0 1 0 0 0,0-1 0 0 0,1 1 0 0 0,2 0 0 0 0,-2 0 0 0 0,1 0 0 0 0,-1 0 0 0 0,1 0 0 0 0,-1 0 0 0 0,1-1 0 0 0,0 0 0 0 0,-1 1 0 0 0,1-1 0 0 0,0 0 0 0 0,-1 0 0 0 0,1 0 0 0 0,0-1 0 0 0,-1 1 0 0 0,1-1 0 0 0,-1 1 0 0 0,1-1 0 0 0,-1 0 0 0 0,1 0 0 0 0,-1 0 0 0 0,1 0 0 0 0,-1 0 0 0 0,0-1 0 0 0,4-2 0 0 0,1-1 0 0 0,1-1 0 0 0,-2 1 0 0 0,1-1 0 0 0,-1-1 0 0 0,10-12 0 0 0,-1-1 0 0 0,-1 0 0 0 0,-1-1 0 0 0,16-36 0 0 0,-25 46 0 0 0,1 0 0 0 0,-2-1 0 0 0,0 1 0 0 0,0-1 0 0 0,-1 1 0 0 0,0-1 0 0 0,-1 0 0 0 0,0 0 0 0 0,-2-19 0 0 0,1 29-8 0 0,0 0 0 0 0,-1 0 0 0 0,1 1 0 0 0,0-1 0 0 0,-1 0 0 0 0,1 0 0 0 0,-1 0 0 0 0,0 1 0 0 0,1-1 0 0 0,-1 0 0 0 0,0 1 0 0 0,0-1 0 0 0,0 1 0 0 0,0-1 0 0 0,-1 1 0 0 0,1-1 0 0 0,0 1 0 0 0,0 0 0 0 0,-1-1 0 0 0,1 1-1 0 0,-1 0 1 0 0,1 0 0 0 0,-4-1 0 0 0,2 1-29 0 0,1 0-1 0 0,-1 1 1 0 0,0-1 0 0 0,1 1-1 0 0,-1 0 1 0 0,1 0-1 0 0,-1 0 1 0 0,0 0-1 0 0,1 0 1 0 0,-1 1-1 0 0,0-1 1 0 0,1 1 0 0 0,-1-1-1 0 0,1 1 1 0 0,-1 0-1 0 0,-2 2 1 0 0,-12 5-2020 0 0,1 1 0 0 0,0 1 0 0 0,0 1 1 0 0,-21 18-1 0 0,19-12-502 0 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09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35 15663 0 0,'0'0'719'0'0,"0"0"-20"0"0,1-1-449 0 0,1 1-171 0 0,-1-1 0 0 0,0 0 0 0 0,0 0-1 0 0,0 0 1 0 0,0 0 0 0 0,0 0 0 0 0,0 0 0 0 0,0 0-1 0 0,0 0 1 0 0,0 0 0 0 0,0-1 0 0 0,-1 1 0 0 0,1 0-1 0 0,0 0 1 0 0,-1-1 0 0 0,1 1 0 0 0,-1 0 0 0 0,0-1-1 0 0,1 1 1 0 0,-1-3 0 0 0,1 0 1046 0 0,0 2 397 0 0,-1 2-125 0 0,0 0-575 0 0,0 0-248 0 0,0 0-50 0 0,0 0-79 0 0,-10 5-273 0 0,4-1-79 0 0,0-1 0 0 0,1 1 0 0 0,-1 0 0 0 0,1 0 1 0 0,0 1-1 0 0,0-1 0 0 0,1 1 0 0 0,0 1 0 0 0,-1-1 0 0 0,-2 6 0 0 0,-4 7 419 0 0,-15 35 0 0 0,20-39-512 0 0,-2 2 0 0 0,2 0 0 0 0,-8 28 0 0 0,13-40 0 0 0,0 1 0 0 0,0-1 0 0 0,0 1 0 0 0,1 0 0 0 0,0-1 0 0 0,0 1 0 0 0,0 0 0 0 0,1-1 0 0 0,0 1 0 0 0,-1 0 0 0 0,1-1 0 0 0,1 1 0 0 0,-1-1 0 0 0,4 8 0 0 0,2-4 0 0 0,4-4 0 0 0,5-3 0 0 0,-11-4 0 0 0,-4 1 0 0 0,7-4 127 0 0,-1 0 0 0 0,0 0 0 0 0,0-1 0 0 0,0 0 0 0 0,-1 0 0 0 0,0 0 0 0 0,0-1 0 0 0,-1 0 0 0 0,0 0 0 0 0,0-1 0 0 0,-1 0 0 0 0,0 1 0 0 0,-1-1 0 0 0,0-1 0 0 0,2-9 0 0 0,14-66-104 0 0,-18 75-33 0 0,0-1 0 0 0,0 1 0 0 0,-1 0-1 0 0,0 0 1 0 0,-1 0 0 0 0,-3-15 0 0 0,4 24-327 0 0,-2 1-138 0 0,0 0 316 0 0,0 0-1 0 0,1 0 1 0 0,-1 1-1 0 0,0-1 1 0 0,0 1-1 0 0,0-1 1 0 0,0 1-1 0 0,1 0 1 0 0,-1 0-1 0 0,0 0 1 0 0,1 0-1 0 0,-1 0 1 0 0,0 0-1 0 0,1 0 1 0 0,-2 2-1 0 0,-12 15-8196 0 0,8-7 644 0 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09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117 127 15663 0 0,'0'0'719'0'0,"0"-2"-20"0"0,1-24 2186 0 0,-1 11 3124 0 0,-16 24-4541 0 0,10-4-1389 0 0,1 0 0 0 0,0 1 0 0 0,0 0 0 0 0,1-1 0 0 0,-1 2 0 0 0,-5 9 0 0 0,-17 44 1423 0 0,0 16-1317 0 0,25-67-195 0 0,0 0-1 0 0,1 0 1 0 0,0 0-1 0 0,0 0 1 0 0,1 0-1 0 0,0-1 1 0 0,1 11-1 0 0,0-16-158 0 0,0 1-1 0 0,0-1 1 0 0,0 1-1 0 0,0-1 1 0 0,1 0-1 0 0,-1 0 1 0 0,1 1-1 0 0,0-1 1 0 0,3 3-1 0 0,-4-5 248 0 0,1 0-1 0 0,-1-1 0 0 0,0 0 0 0 0,1 1 1 0 0,-1-1-1 0 0,1 0 0 0 0,-1 1 1 0 0,1-1-1 0 0,-1 0 0 0 0,1 0 0 0 0,-1 0 1 0 0,1-1-1 0 0,-1 1 0 0 0,1 0 0 0 0,-1 0 1 0 0,1-1-1 0 0,1 0 0 0 0,1 0 126 0 0,1 0-195 0 0,0 0 1 0 0,0 0 0 0 0,-1 0 0 0 0,1-1-1 0 0,0 1 1 0 0,-1-1 0 0 0,1-1-1 0 0,-1 1 1 0 0,1-1 0 0 0,-1 1-1 0 0,0-1 1 0 0,0 0 0 0 0,0-1 0 0 0,-1 1-1 0 0,1-1 1 0 0,-1 1 0 0 0,0-1-1 0 0,5-7 1 0 0,5-9-9 0 0,0-1 0 0 0,-1 0 0 0 0,15-38 0 0 0,16-71 0 0 0,-41 121 0 0 0,1-1 0 0 0,-1 0 0 0 0,-1 0 0 0 0,0 0 0 0 0,0-14 0 0 0,-1 23-50 0 0,0 0 0 0 0,0 0 0 0 0,0 0 0 0 0,0 0 1 0 0,-1 0-1 0 0,1 0 0 0 0,0 0 0 0 0,0 1 0 0 0,0-1 0 0 0,-1 0 0 0 0,1 0 0 0 0,-1 0 0 0 0,1 0 0 0 0,0 1 0 0 0,-1-1 1 0 0,1 0-1 0 0,-2-1 0 0 0,-5 2-1499 0 0,5 0 1203 0 0,-1 0-345 0 0,0 1-1 0 0,0 0 1 0 0,0-1 0 0 0,0 1 0 0 0,0 0 0 0 0,1 0-1 0 0,-1 0 1 0 0,0 1 0 0 0,-4 2 0 0 0,-1 2-1356 0 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09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76 17503 0 0,'0'0'399'0'0,"0"0"60"0"0,0 0 21 0 0,0 0-59 0 0,2-2-276 0 0,11-19 79 0 0,-13 19 855 0 0,4-2 1285 0 0,-4 3 4208 0 0,-46 57-6555 0 0,32-39 177 0 0,2 1 0 0 0,0 0-1 0 0,1 1 1 0 0,1 0 0 0 0,-15 39 0 0 0,21-48-345 0 0,1 0 1 0 0,0-1-1 0 0,0 1 1 0 0,1 0 0 0 0,0 0-1 0 0,0 14 1 0 0,2-21 206 0 0,0-1 1 0 0,0 0-1 0 0,0 1 1 0 0,1-1-1 0 0,-1 0 1 0 0,0 1-1 0 0,1-1 1 0 0,0 0 0 0 0,-1 0-1 0 0,1 0 1 0 0,0 1-1 0 0,0-1 1 0 0,0 0-1 0 0,1 0 1 0 0,-1 0-1 0 0,0 0 1 0 0,1-1-1 0 0,-1 1 1 0 0,1 0-1 0 0,0-1 1 0 0,-1 1 0 0 0,1-1-1 0 0,0 1 1 0 0,0-1-1 0 0,0 0 1 0 0,0 0-1 0 0,0 1 1 0 0,0-2-1 0 0,1 1 1 0 0,-1 0-1 0 0,0 0 1 0 0,0-1-1 0 0,5 1 1 0 0,0 0-56 0 0,0 0 0 0 0,1-1 0 0 0,-1 1 1 0 0,0-2-1 0 0,0 1 0 0 0,0-1 0 0 0,1 0 0 0 0,-1-1 0 0 0,0 0 0 0 0,-1 0 1 0 0,1 0-1 0 0,0-1 0 0 0,9-5 0 0 0,-7 3-1 0 0,-1-1 1 0 0,0 0-1 0 0,0 0 1 0 0,-1 0-1 0 0,1-1 0 0 0,-1-1 1 0 0,-1 1-1 0 0,0-1 1 0 0,6-10-1 0 0,-4 7 0 0 0,-2-1-1 0 0,0 0 1 0 0,0 0 0 0 0,-1-1 0 0 0,-1 0-1 0 0,0 0 1 0 0,0 0 0 0 0,-2 0 0 0 0,0 0-1 0 0,0-1 1 0 0,-1 1 0 0 0,0-1 0 0 0,-2 1-1 0 0,-2-25 1 0 0,2 33-29 0 0,0 0 0 0 0,-1 0 0 0 0,1 0 0 0 0,-1 0 0 0 0,0 0-1 0 0,0 0 1 0 0,-1 0 0 0 0,1 1 0 0 0,-5-7 0 0 0,5 9-22 0 0,0 0 1 0 0,0 0-1 0 0,-1 0 1 0 0,1 0-1 0 0,0 1 1 0 0,-1-1-1 0 0,0 0 0 0 0,1 1 1 0 0,-1 0-1 0 0,0 0 1 0 0,1-1-1 0 0,-1 2 1 0 0,0-1-1 0 0,0 0 0 0 0,0 1 1 0 0,0-1-1 0 0,0 1 1 0 0,-3 0-1 0 0,-5 0-933 0 0,1 0 1 0 0,-19 4-1 0 0,-3 1-549 0 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11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15 15663 0 0,'0'0'356'0'0,"0"0"50"0"0,0 0 20 0 0,0 0-42 0 0,3 0-250 0 0,22-5 1113 0 0,-16 0 274 0 0,-3 1-25 0 0,-4 3-99 0 0,-2 1-575 0 0,0 0-248 0 0,0 0-50 0 0,0 0-11 0 0,0 0-1 0 0,0 0 0 0 0,9 9 1024 0 0,-7-3-1417 0 0,0 0-1 0 0,0 0 1 0 0,0 0-1 0 0,-1 1 1 0 0,1-1-1 0 0,-2 1 1 0 0,1 9-1 0 0,-1-2 113 0 0,0 1-1 0 0,-4 20 1 0 0,0-18-298 0 0,0 0-1 0 0,-2 0 1 0 0,0 0 0 0 0,0-1-1 0 0,-2 0 1 0 0,0-1-1 0 0,-1 0 1 0 0,0 0 0 0 0,-1-1-1 0 0,-1 0 1 0 0,0 0-1 0 0,-16 14 1 0 0,12-17-1632 0 0,0 0-4954 0 0,1-2-2135 0 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13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53 13823 0 0,'0'0'315'0'0,"0"0"45"0"0,0 0 21 0 0,1-1-49 0 0,0-3 196 0 0,4-22-1208 0 0,-2 19 3555 0 0,0 0 4586 0 0,-1 1-7234 0 0,-2 5 161 0 0,0 1 100 0 0,0 0 21 0 0,0 0-66 0 0,-1 7-278 0 0,-5 19-165 0 0,-14 40 0 0 0,13-45 0 0 0,-9 26 0 0 0,-42 83 0 0 0,43-107 0 0 0,15-23-78 0 0,-1 1-1 0 0,1-1 1 0 0,-1 1 0 0 0,1-1-1 0 0,0 1 1 0 0,-1-1-1 0 0,1 1 1 0 0,-1-1 0 0 0,1 0-1 0 0,-1 1 1 0 0,1-1 0 0 0,-1 0-1 0 0,1 1 1 0 0,-1-1-1 0 0,0 0 1 0 0,1 0 0 0 0,-1 0-1 0 0,1 1 1 0 0,-1-1-1 0 0,0 0 1 0 0,1 0 0 0 0,-1 0-1 0 0,1 0 1 0 0,-1 0 0 0 0,0 0-1 0 0,-6-5-5304 0 0,7 4 4138 0 0,-5-5-6913 0 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13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17503 0 0,'0'0'399'0'0,"0"0"60"0"0,0 0 21 0 0,0 0-59 0 0,0 0-136 0 0,0 0 457 0 0,0 0 228 0 0,8 7 1662 0 0,2-5-2343 0 0,0 0-1 0 0,0-1 1 0 0,0 0-1 0 0,12-1 1 0 0,0 0-56 0 0,183-7 969 0 0,-43 0-356 0 0,-127 4-819 0 0,-25 2-54 0 0,-1 0 1 0 0,1 1-1 0 0,-1 0 0 0 0,1 0 0 0 0,12 3 1 0 0,-20-3-670 0 0,-2 0-258 0 0,0 0-1011 0 0,0 0-4023 0 0,0 0-1724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1:31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26 11975 0 0,'0'0'547'0'0,"-2"-1"-11"0"0,-5-1-203 0 0,6 1 419 0 0,1 1 220 0 0,12-7 1335 0 0,-6 4 4710 0 0,-1 1-6749 0 0,26-2 647 0 0,-7 2-446 0 0,-15 0-215 0 0,0 2 0 0 0,0-1 0 0 0,1 1 0 0 0,-1 0 0 0 0,16 3 0 0 0,-15-1-254 0 0,-2 4 0 0 0,-7-5 0 0 0,-1 1 0 0 0,1 0 0 0 0,0 0 0 0 0,-1 0 0 0 0,0-1 0 0 0,0 1 0 0 0,1 0 0 0 0,-1 0 0 0 0,0 0 0 0 0,0 0 0 0 0,-1 0 0 0 0,1 0 0 0 0,0-1 0 0 0,0 1 0 0 0,-1 0 0 0 0,0 0 0 0 0,1 0 0 0 0,-1-1 0 0 0,0 1 0 0 0,0 0 0 0 0,-1 2 0 0 0,-4 12 0 0 0,4-11 0 0 0,0 0 0 0 0,-1 0 0 0 0,1 0 0 0 0,-1-1 0 0 0,0 1 0 0 0,0-1 0 0 0,0 1 0 0 0,-5 3 0 0 0,-1 2 0 0 0,-22 18 0 0 0,-96 59 0 0 0,51-38 0 0 0,76-49 22 0 0,-1 1-1 0 0,1-1 1 0 0,0 0 0 0 0,-1 1-1 0 0,1-1 1 0 0,-1 0 0 0 0,1 0-1 0 0,0 1 1 0 0,-1-1 0 0 0,1 0-1 0 0,-1 0 1 0 0,1 0 0 0 0,-1 0-1 0 0,1 0 1 0 0,-1 1 0 0 0,1-1-1 0 0,-1 0 1 0 0,1 0 0 0 0,-1 0-1 0 0,1 0 1 0 0,-1 0 0 0 0,1 0-1 0 0,-1-1 1 0 0,1 1 0 0 0,-1 0-1 0 0,1 0 1 0 0,-1 0 0 0 0,1 0-1 0 0,-1-1 1 0 0,1 1 0 0 0,-1 0-1 0 0,1 0 1 0 0,0-1 0 0 0,-1 1-1 0 0,1 0 1 0 0,0-1 0 0 0,-1 1-1 0 0,1 0 1 0 0,0-1 0 0 0,-1 1-1 0 0,1 0 1 0 0,0-1 0 0 0,-1 1-1 0 0,1-1 1 0 0,0 1 0 0 0,0-1-1 0 0,-1 0 1 0 0,1 0 37 0 0,0-1 0 0 0,-1 1 0 0 0,1-1 0 0 0,0 1 0 0 0,0-1 0 0 0,0 0 0 0 0,0 1 0 0 0,0-1 0 0 0,0 1 0 0 0,0-1 0 0 0,1 1 0 0 0,-1-1 0 0 0,0 1 0 0 0,1-1 0 0 0,1-2 0 0 0,7-10-347 0 0,1 1-1 0 0,0 0 0 0 0,1 0 1 0 0,1 1-1 0 0,21-18 1 0 0,-26 24 492 0 0,-7 5-161 0 0,1 0 1 0 0,0 1-1 0 0,-1-1 0 0 0,1 0 0 0 0,0 1 0 0 0,0-1 0 0 0,-1 1 0 0 0,1-1 0 0 0,0 1 0 0 0,0-1 0 0 0,0 1 0 0 0,0 0 0 0 0,0-1 0 0 0,0 1 0 0 0,-1 0 0 0 0,1 0 0 0 0,0 0 1 0 0,0-1-1 0 0,0 1 0 0 0,2 0 0 0 0,-2 1 25 0 0,1 0 1 0 0,0 0 0 0 0,0 0-1 0 0,-1 0 1 0 0,1 0 0 0 0,-1 0-1 0 0,1 0 1 0 0,-1 1-1 0 0,2 0 1 0 0,-2-1-69 0 0,0 0 0 0 0,-1 0 0 0 0,1-1 0 0 0,0 1 0 0 0,0 0 0 0 0,-1 0 0 0 0,1 0 0 0 0,-1 0 0 0 0,1 0 0 0 0,-1 0 0 0 0,1 0 0 0 0,-1 0 0 0 0,1 0 0 0 0,-1 0 0 0 0,0 0 0 0 0,0 0 0 0 0,1 0 0 0 0,-1 0 0 0 0,0 0 0 0 0,0 2 0 0 0,-1-1 0 0 0,1 0 0 0 0,-1 1 0 0 0,0-1 0 0 0,0 1 0 0 0,1-1 0 0 0,-4 4 0 0 0,2-2 0 0 0,2-3 0 0 0,0 0 0 0 0,-1-1 0 0 0,1 1 0 0 0,0 0 0 0 0,0-1 0 0 0,0 1 0 0 0,0 0 0 0 0,0 0 0 0 0,0-1 0 0 0,0 1 0 0 0,0 0 0 0 0,0-1 0 0 0,0 1 0 0 0,0 0 0 0 0,0 0 0 0 0,0-1 0 0 0,1 1 0 0 0,-1 0 0 0 0,0-1 0 0 0,1 1 0 0 0,-1 0 0 0 0,0-1 0 0 0,1 1 0 0 0,-1 0 0 0 0,1-1 0 0 0,0 1 0 0 0,-1 0 0 0 0,1-1 0 0 0,-1 1 0 0 0,1-1 0 0 0,-1 1 0 0 0,1 0 0 0 0,-1-1 0 0 0,0 1 0 0 0,1-1 0 0 0,-1 1 0 0 0,0 0 0 0 0,0-1 0 0 0,0 1 0 0 0,1 0 0 0 0,-1-1 0 0 0,0 1 0 0 0,0 0 0 0 0,0-1 0 0 0,0 1 0 0 0,0 0 0 0 0,0-1 0 0 0,0 1 0 0 0,0 0 0 0 0,0-1 0 0 0,-1 1 0 0 0,1 0 0 0 0,0-1 0 0 0,0 2 0 0 0,-7 6 0 0 0,7-8 0 0 0,-1 0 0 0 0,1 0 0 0 0,0 1 0 0 0,-1-1 0 0 0,1 0 0 0 0,0 1 0 0 0,-1-1 0 0 0,1 1 0 0 0,0-1 0 0 0,-1 0 0 0 0,1 1 0 0 0,0-1 0 0 0,0 1 0 0 0,-1-1 0 0 0,1 1 0 0 0,0-1 0 0 0,0 1 0 0 0,0-1 0 0 0,0 1 0 0 0,0-1 0 0 0,0 1 0 0 0,0-1 0 0 0,0 1 0 0 0,0-1 0 0 0,0 1 0 0 0,0-1 0 0 0,0 1 0 0 0,0-1 0 0 0,0 1 0 0 0,0-1 0 0 0,0 1 0 0 0,0-1 0 0 0,1 1 0 0 0,-1-1 0 0 0,0 0 0 0 0,0 1 0 0 0,1-1 0 0 0,-1 1 0 0 0,0-1 0 0 0,1 1 0 0 0,-1-1 0 0 0,0 0 0 0 0,1 1 0 0 0,-1-1 0 0 0,1 0 0 0 0,-1 0 0 0 0,1 1 0 0 0,2 1 0 0 0,2 1 0 0 0,3 11 0 0 0,-6-7-346 0 0,-2-6 198 0 0,0 1 0 0 0,1-1 0 0 0,-1 1 0 0 0,1-1 0 0 0,-1 1 0 0 0,1-1 0 0 0,0 1 0 0 0,-1-1-1 0 0,3 2 1 0 0,-9-3-464 0 0,13-2 11 0 0,-3 1-205 0 0,1 0 1 0 0,-1 0-1 0 0,1-1 1 0 0,5-2-1 0 0,1-3-4986 0 0,1 1-1476 0 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14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20 13823 0 0,'0'0'630'0'0,"1"-1"-13"0"0,2 0-399 0 0,0 0 0 0 0,0 0 1 0 0,0 0-1 0 0,0 0 0 0 0,-1-1 1 0 0,5-2-1 0 0,-1 0 2153 0 0,-4 3-346 0 0,3-2 443 0 0,-4 3 2128 0 0,-4 7-4418 0 0,0 0 0 0 0,0 0 1 0 0,-1 0-1 0 0,0 0 1 0 0,0-1-1 0 0,0 0 0 0 0,-1 0 1 0 0,-9 10-1 0 0,-32 23-178 0 0,42-32 0 0 0,11-2 0 0 0,1-2 0 0 0,-1 0 0 0 0,0 0 0 0 0,0-1 0 0 0,1 1 0 0 0,0-2 0 0 0,13 2 0 0 0,-14-1 0 0 0,0-1 0 0 0,0 1 0 0 0,1 0 0 0 0,-1 1 0 0 0,8 4 0 0 0,-4-2 0 0 0,-8-4 0 0 0,0 0 0 0 0,0 1 0 0 0,0-1 0 0 0,0 1 0 0 0,-1 0 0 0 0,1-1 0 0 0,-1 2 0 0 0,1-1 0 0 0,-1 0 0 0 0,0 0 0 0 0,0 1 0 0 0,0-1 0 0 0,0 1 0 0 0,0-1 0 0 0,0 1 0 0 0,1 3 0 0 0,-1 0 0 0 0,-1-1 0 0 0,1 1 0 0 0,-1 0 0 0 0,0-1 0 0 0,1 12 0 0 0,-2-9 23 0 0,-1-1 1 0 0,1 0-1 0 0,-1 1 0 0 0,-1-1 1 0 0,1 0-1 0 0,-1 0 0 0 0,0 0 0 0 0,-1 0 1 0 0,0 0-1 0 0,0 0 0 0 0,0-1 1 0 0,-1 1-1 0 0,0-1 0 0 0,0 0 1 0 0,-1 0-1 0 0,0-1 0 0 0,0 1 0 0 0,-9 7 1 0 0,9-10 33 0 0,1-1-1 0 0,-1 1 1 0 0,1-1 0 0 0,-1-1 0 0 0,0 1 0 0 0,0-1-1 0 0,0 1 1 0 0,0-1 0 0 0,0-1 0 0 0,0 1 0 0 0,0-1-1 0 0,0 0 1 0 0,0 0 0 0 0,0 0 0 0 0,-9-2 0 0 0,-5-2 175 0 0,0-1 0 0 0,-30-12 0 0 0,47 16-232 0 0,-3-1 0 0 0,0-1 0 0 0,0 0 0 0 0,1 0 0 0 0,-1 0 0 0 0,-5-5 0 0 0,8 5 0 0 0,-1 1 0 0 0,0-1 0 0 0,0 1 0 0 0,0 0 0 0 0,0 0 0 0 0,-1 0 0 0 0,1 0 0 0 0,0 0 0 0 0,-1 1 0 0 0,0 0 0 0 0,1-1 0 0 0,-1 1 0 0 0,-7-1 0 0 0,-21 4 0 0 0,24-2 0 0 0,2 2-64 0 0,5-1-273 0 0,1-1-138 0 0,0 0-33 0 0,0 0 65 0 0,0 0 86 0 0,0 0-738 0 0,0 0-354 0 0,0 0-982 0 0,0 0-3832 0 0,0 0-1643 0 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14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17503 0 0,'0'0'399'0'0,"0"0"60"0"0,0 0 21 0 0,0 0-59 0 0,5-6-260 0 0,0 2 331 0 0,0 0 0 0 0,1 0 0 0 0,-1 1 0 0 0,1-1 0 0 0,0 1 1 0 0,-1 0-1 0 0,1 1 0 0 0,9-3 0 0 0,4-1 825 0 0,29-3 1 0 0,-22 6-842 0 0,-19 3-345 0 0,0-1-1 0 0,0 0 0 0 0,0 0 1 0 0,11-4-1 0 0,-10 4-130 0 0,1-1 0 0 0,-1 1 0 0 0,0 0 0 0 0,0 0 0 0 0,1 1 0 0 0,-1 1 0 0 0,0-1 0 0 0,1 1 0 0 0,12 3 0 0 0,-13-2 0 0 0,0 2 0 0 0,0 0 0 0 0,-1-1-133 0 0,-6-2-563 0 0,-1-1-258 0 0,1-2-1558 0 0,3-3-6017 0 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15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16 17503 0 0,'8'-5'1872'0'0,"19"-3"-1430"0"0,-22 7 309 0 0,0 0 1 0 0,1 0-1 0 0,-1 1 1 0 0,0 0 0 0 0,0 0-1 0 0,8 1 1 0 0,-8 0-554 0 0,1 0 1 0 0,0 0 0 0 0,-1 1-1 0 0,1 0 1 0 0,-1 0-1 0 0,1 0 1 0 0,-1 0 0 0 0,0 1-1 0 0,0 0 1 0 0,0 0-1 0 0,0 1 1 0 0,0-1 0 0 0,-1 1-1 0 0,0 0 1 0 0,0 0-1 0 0,0 0 1 0 0,0 1 0 0 0,0-1-1 0 0,-1 1 1 0 0,0 0-1 0 0,0 0 1 0 0,3 8 0 0 0,3 9-196 0 0,0 1 1 0 0,-1 1 0 0 0,-2-1-1 0 0,-1 1 1 0 0,5 44-1 0 0,-3 124-7 0 0,-8-127 237 0 0,-2-1-1 0 0,-3 0 1 0 0,-19 78 0 0 0,16-104-5 0 0,-2-1 0 0 0,-30 70 0 0 0,30-84-156 0 0,-1-2 1 0 0,0 0-1 0 0,-2 0 0 0 0,0-1 0 0 0,-32 33 0 0 0,13-27-2865 0 0,32-26 2469 0 0,0 0 1 0 0,0 0 0 0 0,0 1 0 0 0,1-1-1 0 0,-1 0 1 0 0,0 0 0 0 0,0 0-1 0 0,1 0 1 0 0,-1 0 0 0 0,0 0-1 0 0,0 0 1 0 0,0-1 0 0 0,1 1 0 0 0,-1 0-1 0 0,0 0 1 0 0,0-1 0 0 0,1 1-1 0 0,-1 0 1 0 0,0-1 0 0 0,0 0-1 0 0,-5-2-1206 0 0,3 1-1029 0 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22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 10135 0 0,'1'0'32'0'0,"0"0"0"0"0,0 0-1 0 0,0 0 1 0 0,0-1 0 0 0,0 1-1 0 0,0 0 1 0 0,0-1-1 0 0,0 1 1 0 0,0 0 0 0 0,0-1-1 0 0,-1 0 1 0 0,1 1 0 0 0,0-1-1 0 0,0 1 1 0 0,-1-1-1 0 0,1 0 1 0 0,0 1 0 0 0,-1-1-1 0 0,1 0 1 0 0,0 0 0 0 0,-1 0-1 0 0,1 0 1 0 0,10-12 296 0 0,-8 11-190 0 0,0 0-1 0 0,0 0 0 0 0,0 0 1 0 0,-1 0-1 0 0,1-1 0 0 0,-1 1 1 0 0,0-1-1 0 0,0 1 0 0 0,1-1 1 0 0,-2 0-1 0 0,1 0 0 0 0,0 0 1 0 0,-1 0-1 0 0,3-6 0 0 0,6-22 3694 0 0,-6 20-2516 0 0,-4 10-1069 0 0,1-1-1 0 0,0 1 1 0 0,-1 0 0 0 0,1-1 0 0 0,-1 1 0 0 0,0-1 0 0 0,1 1 0 0 0,-1 0-1 0 0,0-4 1 0 0,-1-7 666 0 0,0-1 0 0 0,-5-18 0 0 0,6 30-541 0 0,-7-15 1218 0 0,1 11-1573 0 0,4-1-16 0 0,6 0 0 0 0,1 2 72 0 0,-4 3 299 0 0,-1 1-288 0 0,1-1 1 0 0,-1 1 0 0 0,0 0-1 0 0,1 0 1 0 0,-1-1 0 0 0,0 1-1 0 0,1 0 1 0 0,-1 0 0 0 0,1 0-1 0 0,-1-1 1 0 0,1 1 0 0 0,-1 0-1 0 0,0 0 1 0 0,1 0-1 0 0,-1 0 1 0 0,1 0 0 0 0,-1 0-1 0 0,2 0 1 0 0,-1 5-76 0 0,1-2-7 0 0,-1 1-1 0 0,0-1 1 0 0,0 1 0 0 0,0 0-1 0 0,0-1 1 0 0,-1 1-1 0 0,1 0 1 0 0,-1-1 0 0 0,0 1-1 0 0,0 0 1 0 0,-1-1-1 0 0,0 5 1 0 0,-22 129-1 0 0,-4-28 0 0 0,12-48 0 0 0,14-52 0 0 0,2 1 0 0 0,5 8 0 0 0,-6-17 0 0 0,0-1 0 0 0,0 1 0 0 0,1 0 0 0 0,-1-1 0 0 0,0 1 0 0 0,0 0 0 0 0,0-1 0 0 0,1 1 0 0 0,-1 0 0 0 0,0-1 0 0 0,1 1 0 0 0,-1-1 0 0 0,0 1 0 0 0,1 0 0 0 0,-1-1 0 0 0,1 1 0 0 0,-1-1 0 0 0,1 0 0 0 0,-1 1 0 0 0,1-1 0 0 0,-1 1 0 0 0,1-1 0 0 0,0 0 0 0 0,0 1 0 0 0,2 0 0 0 0,-1 1 0 0 0,0 0 0 0 0,0 0 0 0 0,1-1 0 0 0,-1 1 0 0 0,0-1 0 0 0,1 1 0 0 0,-1-1 0 0 0,1 0 0 0 0,-1 0 0 0 0,1 0 0 0 0,0 0 0 0 0,-1-1 0 0 0,1 1 0 0 0,0-1 0 0 0,0 0 0 0 0,-1 1 0 0 0,1-1 0 0 0,3-1 0 0 0,1 1 0 0 0,13-2 0 0 0,-1 0 0 0 0,1-2 0 0 0,-1 0 0 0 0,0-1 0 0 0,26-11 0 0 0,-7 3 0 0 0,-30 12 0 0 0,-1 1-64 0 0,-5 0-273 0 0,-2 0-138 0 0,0 0-33 0 0,0 0-140 0 0,0 0-572 0 0,-12-7-7826 0 0,11 7 2408 0 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22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78 10135 0 0,'0'0'231'0'0,"0"0"29"0"0,0 0 19 0 0,-1 0-41 0 0,-5 1-44 0 0,5 0 552 0 0,1-1 232 0 0,0 0 40 0 0,0 0-63 0 0,0 0-290 0 0,12-15 1847 0 0,22-18 3204 0 0,-33 31-5204 0 0,9-3 599 0 0,24 1-948 0 0,-10 1 1131 0 0,-23 3-1244 0 0,1 0 0 0 0,-1 0-1 0 0,1 0 1 0 0,-1 0 0 0 0,1 0 0 0 0,-1 0-1 0 0,1 1 1 0 0,0-1 0 0 0,-1 0 0 0 0,2 2-1 0 0,3-1 12 0 0,2 1-61 0 0,5-1 0 0 0,-1 0 0 0 0,16 0 0 0 0,4-3-64 0 0,-31 3-31 0 0,0-1 0 0 0,0 0 0 0 0,0 0 0 0 0,0 0 0 0 0,-1-1 0 0 0,1 1 0 0 0,0 0 1 0 0,0 0-1 0 0,0 0 0 0 0,-1-1 0 0 0,1 1 0 0 0,0 0 0 0 0,1-1 0 0 0,-2 0 28 0 0,0 1 1 0 0,0 0-1 0 0,0 0 0 0 0,1 0 1 0 0,-1-1-1 0 0,0 1 0 0 0,0 0 1 0 0,0 0-1 0 0,0 0 0 0 0,0-1 1 0 0,0 1-1 0 0,0 0 0 0 0,0 0 1 0 0,0-1-1 0 0,0 1 0 0 0,1 0 1 0 0,-1 0-1 0 0,0-1 1 0 0,-1 1-1 0 0,1 0 0 0 0,0 0 1 0 0,0-1-1 0 0,0 1 0 0 0,0 0 1 0 0,0 0-1 0 0,0-1 0 0 0,-11-13-9038 0 0,10 13 2467 0 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23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10135 0 0,'23'-6'491'0'0,"-23"5"-212"0"0,4-5-41 0 0,-1-1-44 0 0,-2 6 552 0 0,-1 1 232 0 0,0 0 40 0 0,0 0 6 0 0,0 0 0 0 0,0 0 0 0 0,0 0 0 0 0,0-2 127 0 0,0 1-969 0 0,0 0 1 0 0,-1 0-1 0 0,1 0 0 0 0,0 0 1 0 0,1 0-1 0 0,-1 0 1 0 0,0 0-1 0 0,0 0 0 0 0,0 0 1 0 0,1 0-1 0 0,-1 0 0 0 0,0 0 1 0 0,1-1-1 0 0,3-1-71 0 0,0 1 0 0 0,0 0-1 0 0,0 0 1 0 0,0 0 0 0 0,0 1 0 0 0,0 0-1 0 0,0-1 1 0 0,0 1 0 0 0,1 1-1 0 0,6-2 1 0 0,7 2 781 0 0,24 1 1 0 0,5 0-208 0 0,-25-2-667 0 0,69-2 407 0 0,-89 4-275 0 0,-1-2-98 0 0,19-3 1287 0 0,-19 4-1676 0 0,6-1-373 0 0,-5 0-5623 0 0,-2 1-1175 0 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23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13823 0 0,'0'0'315'0'0,"0"0"45"0"0,0 0 21 0 0,0 0-49 0 0,-1 0-220 0 0,-6 1 39 0 0,6-1 569 0 0,1 0 249 0 0,0 0 45 0 0,-6 2 345 0 0,6-1 2008 0 0,7 6-2967 0 0,-1-1-1 0 0,1 1 0 0 0,-1 1 1 0 0,-1-1-1 0 0,0 1 1 0 0,0 0-1 0 0,0 0 0 0 0,4 12 1 0 0,29 116 212 0 0,-29-97-444 0 0,2-1 1 0 0,20 49-1 0 0,-28-80-167 0 0,-1 0-7 0 0,1-1 1 0 0,1 1 0 0 0,-1 0-1 0 0,1-1 1 0 0,0 1-1 0 0,1-1 1 0 0,0-1 0 0 0,0 1-1 0 0,0 0 1 0 0,0-1-1 0 0,7 5 1 0 0,-10-9-332 0 0,-2-1 269 0 0,0 0 1 0 0,-1 0 0 0 0,1 0-1 0 0,0 1 1 0 0,0-1 0 0 0,0 0-1 0 0,0 0 1 0 0,-1 0 0 0 0,1 0-1 0 0,0 0 1 0 0,0 0 0 0 0,0 0-1 0 0,-1 0 1 0 0,1 0 0 0 0,0 0-1 0 0,0 0 1 0 0,0 0 0 0 0,0 0-1 0 0,-1 0 1 0 0,1 0 0 0 0,0 0-1 0 0,0 0 1 0 0,0 0 0 0 0,-1 0 0 0 0,1 0-1 0 0,0 0 1 0 0,0 0 0 0 0,0-1-1 0 0,0 1 1 0 0,0 0 0 0 0,-1 0-1 0 0,1 0 1 0 0,0 0 0 0 0,0 0-1 0 0,0 0 1 0 0,0-1 0 0 0,0 1-1 0 0,-1 0 1 0 0,1 0 0 0 0,0 0-1 0 0,0-1 1 0 0,-7-4-2329 0 0,1-3 364 0 0,1-2-15 0 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24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0 13823 0 0,'0'0'315'0'0,"0"0"45"0"0,0 0 21 0 0,0 0-49 0 0,0 0-81 0 0,0 0 481 0 0,0 0 237 0 0,0 0 45 0 0,0 0-61 0 0,0 0-288 0 0,0 0-121 0 0,0 0-28 0 0,0 0-4 0 0,-2 1 0 0 0,-5 2-147 0 0,2-1-1 0 0,-1 2 1 0 0,0-1 0 0 0,1 1-1 0 0,-11 8 1 0 0,-25 28 951 0 0,24-21-1149 0 0,-110 130 1094 0 0,119-140-1065 0 0,-129 173 412 0 0,121-159-608 0 0,1 1 0 0 0,1 1 0 0 0,-18 43 0 0 0,25-48-64 0 0,7-19-273 0 0,0-1-138 0 0,0 0-33 0 0,0 0 65 0 0,1 0 438 0 0,0 0-1 0 0,0 0 1 0 0,0 0-1 0 0,0 0 1 0 0,0-1-1 0 0,0 1 1 0 0,0 0-1 0 0,0-1 1 0 0,0 1-1 0 0,0 0 1 0 0,0-1-1 0 0,0 1 1 0 0,0-1-1 0 0,-1 0 1 0 0,1 1-1 0 0,0-1 1 0 0,0 0-1 0 0,1-1 1 0 0,9-17-948 0 0,1 0-1797 0 0,4 5 726 0 0,1 1-22 0 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24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50 13823 0 0,'0'0'630'0'0,"-1"-1"-13"0"0,-4 0-184 0 0,4 1 677 0 0,50-17 3408 0 0,-38 12-2897 0 0,1 1 0 0 0,0 0 0 0 0,23-4 0 0 0,-9 5-1621 0 0,-13 0 0 0 0,-10 2 0 0 0,1 0 0 0 0,-1 1 0 0 0,1-1 0 0 0,-1 1 0 0 0,1-1 0 0 0,0 1 0 0 0,-1 1 0 0 0,1-1 0 0 0,7 2 0 0 0,10 3 0 0 0,-10-1 0 0 0,-5 0-201 0 0,-5-3-850 0 0,-1-1-385 0 0,0 0-1409 0 0,0 0-5342 0 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25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36 17503 0 0,'-17'7'399'0'0,"14"-5"60"0"0,3-2 21 0 0,0 0-59 0 0,0 0-136 0 0,0 0 457 0 0,0 0 228 0 0,11 3 997 0 0,-2-2-1598 0 0,0 0 0 0 0,0 0 0 0 0,1 0 0 0 0,-1-1 0 0 0,0-1 0 0 0,0 0 0 0 0,0 0 0 0 0,0 0 0 0 0,0-1 0 0 0,0-1 0 0 0,-1 1 0 0 0,11-6 0 0 0,5 1 451 0 0,38-9 0 0 0,-38 13-771 0 0,17-3-299 0 0,-40 5-801 0 0,-1 1-385 0 0,0 0-79 0 0,0 0-18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1:32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17503 0 0,'0'0'399'0'0,"0"0"60"0"0,0 0 21 0 0,0 0-59 0 0,0 0-136 0 0,0 0 457 0 0,0 0 228 0 0,0 0 43 0 0,0 0-127 0 0,1 2-582 0 0,1 3-196 0 0,-1 0-1 0 0,0 1 1 0 0,0-1 0 0 0,-1 1 0 0 0,0-1-1 0 0,1 0 1 0 0,-2 1 0 0 0,1-1 0 0 0,-2 10-1 0 0,-2 3 407 0 0,-9 29 0 0 0,10-39-514 0 0,-1 0 0 0 0,-7 13 0 0 0,7-14 0 0 0,0 1 0 0 0,-6 15 0 0 0,2-8 0 0 0,7-13 0 0 0,-1 0 0 0 0,1 0 0 0 0,0 0 0 0 0,0 0 0 0 0,1-1 0 0 0,-1 1 0 0 0,-1 3 0 0 0,3 5 0 0 0,2-3-64 0 0,-3-7-38 0 0,1 0 0 0 0,0 1 0 0 0,-1-1 0 0 0,1 0 1 0 0,0 0-1 0 0,0 0 0 0 0,-1 0 0 0 0,1 0 0 0 0,0 1 0 0 0,0-2 0 0 0,0 1 0 0 0,-1 0 0 0 0,1 0 0 0 0,0 0 0 0 0,0 0 1 0 0,-1 0-1 0 0,1-1 0 0 0,0 1 0 0 0,-1 0 0 0 0,1 0 0 0 0,0-1 0 0 0,0 0 0 0 0,2-4-358 0 0,-1 1 0 0 0,1-1-1 0 0,0 1 1 0 0,0-1 0 0 0,1 1-1 0 0,0 0 1 0 0,7-7 0 0 0,5-4-2668 0 0,-5 3-3014 0 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28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0 420 13823 0 0,'0'0'315'0'0,"0"0"45"0"0,0 0 21 0 0,0 0-49 0 0,2-1-220 0 0,0-1 83 0 0,1-1-1 0 0,-1 1 1 0 0,1-1-1 0 0,-1 1 1 0 0,0-1-1 0 0,0 0 1 0 0,0 0-1 0 0,-1 0 1 0 0,1-1-1 0 0,-1 1 1 0 0,2-4 0 0 0,8-16 2370 0 0,-9 18-2161 0 0,1 0 0 0 0,-1 0 0 0 0,-1 0 0 0 0,1 0 0 0 0,0-6 0 0 0,7-20 451 0 0,6-6-724 0 0,-9 22 532 0 0,10-21 0 0 0,-5 16-446 0 0,-4 5-119 0 0,1 2-1 0 0,0-1 1 0 0,12-13 0 0 0,-8 12-41 0 0,2 0-1 0 0,25-20 1 0 0,-33 30-45 0 0,0 1 0 0 0,1-1 0 0 0,-1 1 0 0 0,1 0 0 0 0,0 1 0 0 0,1-1 0 0 0,-1 2 0 0 0,1-1-1 0 0,9-2 1 0 0,-15 5 190 0 0,-2 0 248 0 0,8 4 492 0 0,-6-2-934 0 0,1 0 0 0 0,-1 1-1 0 0,1-1 1 0 0,-1 0 0 0 0,0 1 0 0 0,0 0 0 0 0,0 0 0 0 0,0-1 0 0 0,-1 1 0 0 0,1 0 0 0 0,-1 1 0 0 0,1-1 0 0 0,-1 0 0 0 0,0 0-1 0 0,-1 0 1 0 0,1 1 0 0 0,0-1 0 0 0,-1 0 0 0 0,0 4 0 0 0,1 10-6 0 0,0-1 1 0 0,-4 25-1 0 0,3-40-2 0 0,-2 19 0 0 0,2-6 0 0 0,-2 0 0 0 0,0-1 0 0 0,-5 19 0 0 0,9-32 0 0 0,5-6 0 0 0,10-12 0 0 0,-15 15 0 0 0,33-35 0 0 0,-13 12 0 0 0,2 1 0 0 0,1 1 0 0 0,41-31 0 0 0,-54 47 0 0 0,-12 8 0 0 0,0-1 0 0 0,1 1 0 0 0,-1-1 0 0 0,1 1 0 0 0,-1 0 0 0 0,0 0 0 0 0,1-1 0 0 0,-1 1 0 0 0,1 0 0 0 0,-1 0 0 0 0,1-1 0 0 0,-1 1 0 0 0,1 0 0 0 0,-1 0 0 0 0,1 0 0 0 0,-1 0 0 0 0,1 0 0 0 0,-1 0 0 0 0,1 0 0 0 0,-1 0 0 0 0,1 0 0 0 0,-1 0 0 0 0,1 0 0 0 0,-1 0 0 0 0,2 0 0 0 0,0 6 0 0 0,-2-6 0 0 0,1 3 0 0 0,0 0 0 0 0,0-1 0 0 0,-1 1 0 0 0,1 0 0 0 0,0 0 0 0 0,-1 0 0 0 0,0 1 0 0 0,0-1 0 0 0,0 0 0 0 0,-1 5 0 0 0,-7 33 0 0 0,5-26 0 0 0,-9 29 0 0 0,8-32 0 0 0,0 1 0 0 0,-3 25 0 0 0,6-38 0 0 0,1 1 0 0 0,0 0 0 0 0,0-1 0 0 0,0 1 0 0 0,-1-1 0 0 0,1 1 0 0 0,0 0 0 0 0,0-1 0 0 0,0 1 0 0 0,0-1 0 0 0,0 1 0 0 0,0 0 0 0 0,0-1 0 0 0,0 1 0 0 0,1-1 0 0 0,-1 1 0 0 0,0 0 0 0 0,0-1 0 0 0,0 1 0 0 0,1-1 0 0 0,-1 1 0 0 0,0-1 0 0 0,1 1 0 0 0,-1 0 0 0 0,2 0 0 0 0,3 6 0 0 0,3-4 0 0 0,-2-3 0 0 0,-1 0 0 0 0,0 0 0 0 0,0 0 0 0 0,0 0 0 0 0,0-1 0 0 0,0 0 0 0 0,0 0 0 0 0,0 0 0 0 0,0-1 0 0 0,0 0 0 0 0,0 0 0 0 0,0 0 0 0 0,5-4 0 0 0,7-5 0 0 0,-1 0 0 0 0,16-15 0 0 0,-22 19 0 0 0,6-9 0 0 0,-1 1 0 0 0,-1-2 0 0 0,0 0 0 0 0,-1-1 0 0 0,15-27 0 0 0,17-22 0 0 0,-57 87 0 0 0,1 1 0 0 0,-15 40 0 0 0,0 0 0 0 0,0-4 0 0 0,2 1 0 0 0,3 1 0 0 0,-16 73 0 0 0,19-39 0 0 0,6-38 0 0 0,12-46 0 0 0,4-4 0 0 0,-5-10 0 0 0,0 2 0 0 0,0 1 0 0 0,0-1 0 0 0,0 0 0 0 0,0 0 0 0 0,0 0 0 0 0,0 0 0 0 0,1 0 0 0 0,0 0 0 0 0,-1 0 0 0 0,1 0 0 0 0,0 0 0 0 0,1 0 0 0 0,-1 0 0 0 0,0 0 0 0 0,2-5 0 0 0,1-14 0 0 0,-4 10 0 0 0,2 0 0 0 0,0 0 0 0 0,0 0 0 0 0,1 0 0 0 0,0 0 0 0 0,7-19 0 0 0,32-68 0 0 0,-33 83 0 0 0,9-19 0 0 0,2 1 0 0 0,1 2 0 0 0,2 0 0 0 0,1 0 0 0 0,1 2 0 0 0,52-49 0 0 0,-69 74 0 0 0,-1-1 0 0 0,1 1 0 0 0,0 0 0 0 0,9-4 0 0 0,-12 7 0 0 0,0 0 0 0 0,0 0 0 0 0,-1 1 0 0 0,1 0 0 0 0,0 0 0 0 0,0 0 0 0 0,1 0 0 0 0,-1 0 0 0 0,0 1 0 0 0,7 0 0 0 0,-9 0 0 0 0,-1 0 0 0 0,1 0 0 0 0,0 1 0 0 0,-1-1 0 0 0,1 1 0 0 0,0 0 0 0 0,-1-1 0 0 0,1 1 0 0 0,-1 0 0 0 0,1 0 0 0 0,-1 0 0 0 0,1 0 0 0 0,-1 0 0 0 0,0 0 0 0 0,1 0 0 0 0,-1 1 0 0 0,0-1 0 0 0,0 0 0 0 0,0 1 0 0 0,0-1 0 0 0,0 1 0 0 0,0-1 0 0 0,0 1 0 0 0,0 1 0 0 0,1 0 0 0 0,0 3 0 0 0,1 0 0 0 0,-1 1 0 0 0,0-1 0 0 0,0 1 0 0 0,-1-1 0 0 0,1 1 0 0 0,-2-1 0 0 0,1 13 0 0 0,-1 5 0 0 0,-5 25 0 0 0,4-40 0 0 0,0-2 6 0 0,-1 0-1 0 0,0 0 1 0 0,-1 0-1 0 0,0 0 1 0 0,0 0-1 0 0,0 0 1 0 0,-1-1-1 0 0,0 0 1 0 0,0 0-1 0 0,0 0 1 0 0,-1 0 0 0 0,-6 5-1 0 0,7-8-6 0 0,0-1 0 0 0,0 0 0 0 0,0 0 0 0 0,0 0 0 0 0,-1-1 0 0 0,1 1 0 0 0,-1-1 1 0 0,1 0-1 0 0,-1 0 0 0 0,1-1 0 0 0,-1 1 0 0 0,0-1 0 0 0,1 0 0 0 0,-1 0 0 0 0,1-1 0 0 0,-9-1 0 0 0,11 1-371 0 0,1 0-1 0 0,-1 1 0 0 0,1-1 1 0 0,-1 0-1 0 0,1 0 1 0 0,0-1-1 0 0,-1 1 1 0 0,1 0-1 0 0,0 0 1 0 0,0-1-1 0 0,0 1 1 0 0,0 0-1 0 0,0-1 1 0 0,-1-2-1 0 0,-1-2-7815 0 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28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21191 0 0,'0'0'480'0'0,"0"0"67"0"0,0 0 31 0 0,0 0-56 0 0,2-1-341 0 0,14-6 1117 0 0,-11 5-940 0 0,0 0 1 0 0,-1 0 0 0 0,1 0-1 0 0,0 0 1 0 0,0 1-1 0 0,0 0 1 0 0,6 0 0 0 0,105-9 1638 0 0,-112 10-1984 0 0,12-1-90 0 0,-11 0 72 0 0,4-2-1595 0 0,-7 3-8515 0 0,-2 0 2403 0 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29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15663 0 0,'0'0'719'0'0,"0"0"-20"0"0,12 2 879 0 0,48-4 3012 0 0,-36-1-3440 0 0,44-8 1 0 0,21-6-2010 0 0,-88 17 351 0 0,-1 0-4 0 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3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53 250 11975 0 0,'3'-3'267'0'0,"86"-125"3620"0"0,-72 107-2611 0 0,-7 9-319 0 0,15-23 0 0 0,-22 29-240 0 0,0 0 0 0 0,0-1 0 0 0,0 1-1 0 0,2-12 1 0 0,-5 17-273 0 0,1 0-289 0 0,2-3-66 0 0,-2 2 282 0 0,-1 2 117 0 0,0 0 21 0 0,0 0-66 0 0,-1 3-422 0 0,0-1 0 0 0,0 0 0 0 0,0 1 0 0 0,0-1 0 0 0,-1 0 0 0 0,1 0 0 0 0,-3 2 0 0 0,0 2-24 0 0,-50 65 3 0 0,46-59 13 0 0,-65 112 1069 0 0,62-102-844 0 0,1 1 0 0 0,1 0 1 0 0,-12 42-1 0 0,18-52-240 0 0,-1 2-24 0 0,1 0-1 0 0,0 1 1 0 0,1-1-1 0 0,0 26 1 0 0,2-37 15 0 0,1-1 0 0 0,-1 0 1 0 0,0 1-1 0 0,1-1 0 0 0,0 0 0 0 0,0 1 1 0 0,0-1-1 0 0,0 0 0 0 0,0 0 1 0 0,1 0-1 0 0,-1 0 0 0 0,1 0 0 0 0,0 0 1 0 0,0 0-1 0 0,0 0 0 0 0,0-1 0 0 0,0 1 1 0 0,1-1-1 0 0,-1 0 0 0 0,1 0 1 0 0,-1 0-1 0 0,1 0 0 0 0,0 0 0 0 0,0 0 1 0 0,0-1-1 0 0,0 1 0 0 0,5 1 0 0 0,-1-1-221 0 0,-1-1-1 0 0,1 1 0 0 0,0-1 1 0 0,0 0-1 0 0,0-1 0 0 0,9 0 1 0 0,-9 0 402 0 0,0-1 1 0 0,-1 0-1 0 0,1 0 1 0 0,-1-1 0 0 0,1 1-1 0 0,-1-1 1 0 0,0-1 0 0 0,1 1-1 0 0,-1-1 1 0 0,-1-1-1 0 0,7-3 1 0 0,-9 4-169 0 0,0 0 0 0 0,-1 0 0 0 0,0 0 0 0 0,0 0-1 0 0,1 0 1 0 0,-2-1 0 0 0,1 1 0 0 0,0-1 0 0 0,1-6 0 0 0,5-9-5 0 0,-2 9 3 0 0,-1-1 0 0 0,0-1 0 0 0,-1 1 0 0 0,-1 0 0 0 0,0-1 0 0 0,0 0 0 0 0,-1 0 0 0 0,1-17 0 0 0,-3 28 0 0 0,0 0 0 0 0,0 0 0 0 0,0 0 0 0 0,0 0 0 0 0,0 0 0 0 0,0 0 0 0 0,0 0 0 0 0,-1 0 0 0 0,1 0 0 0 0,0 0 0 0 0,0 0 0 0 0,-1 0 0 0 0,1 0 0 0 0,-1 0 0 0 0,1 1 0 0 0,-1-1 0 0 0,1 0 0 0 0,-1 0 0 0 0,1 0 0 0 0,-1 1 0 0 0,0-1 0 0 0,1 0 0 0 0,-1 1 0 0 0,0-1 0 0 0,0 1 0 0 0,0-1 0 0 0,1 0 0 0 0,-1 1 0 0 0,0 0 0 0 0,0-1 0 0 0,0 1 0 0 0,0 0 0 0 0,0-1 0 0 0,0 1 0 0 0,0 0 0 0 0,0 0 0 0 0,0 0 0 0 0,0 0 0 0 0,0-1 0 0 0,0 2 0 0 0,0-1 0 0 0,0 0 0 0 0,0 0 0 0 0,1 0 0 0 0,-3 1 0 0 0,2-1 0 0 0,0 0 0 0 0,0 0 0 0 0,1 0 0 0 0,-1 0 0 0 0,0 0 0 0 0,1 0 0 0 0,-1 0 0 0 0,0 0 0 0 0,1 0 0 0 0,-1 0 0 0 0,0 0 0 0 0,1 0 0 0 0,-1 1 0 0 0,1-1 0 0 0,-1 0 0 0 0,0 0 0 0 0,1 1 0 0 0,-1-1 0 0 0,1 0 0 0 0,-1 1 0 0 0,1-1 0 0 0,-1 1 0 0 0,1-1 0 0 0,-1 1 0 0 0,0 0 0 0 0,-1 1 0 0 0,-14 14-1164 0 0,-28 32 0 0 0,4-3-656 0 0,39-44 247 0 0,1-1-379 0 0,0 0-967 0 0,0 0-3561 0 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3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9 15663 0 0,'0'0'719'0'0,"0"0"-20"0"0,-1-2-449 0 0,-2-2-79 0 0,2 3 565 0 0,1 1 237 0 0,0 0 41 0 0,-1 0-608 0 0,0-1 1 0 0,0 1-1 0 0,0 0 1 0 0,0 0-1 0 0,0-1 1 0 0,0 1-1 0 0,0 0 1 0 0,0 0 0 0 0,0 0-1 0 0,0 0 1 0 0,-1 0-1 0 0,0 1 1 0 0,-4 2-330 0 0,0 0 0 0 0,0 1-1 0 0,1 0 1 0 0,-1 0 0 0 0,1 0 0 0 0,0 1 0 0 0,0 0 0 0 0,1 0 0 0 0,-1 0 0 0 0,1 0-1 0 0,0 1 1 0 0,0 0 0 0 0,-5 10 0 0 0,-3 10 438 0 0,-17 51-1 0 0,29-77-514 0 0,-4 13 0 0 0,0 0 0 0 0,0 0 0 0 0,-2 22 0 0 0,8-22 0 0 0,1-10 0 0 0,-1-3 0 0 0,-1 2 0 0 0,0-1 0 0 0,0 0 0 0 0,0 0 0 0 0,0-1 0 0 0,0 1 0 0 0,0 0 0 0 0,0 0 0 0 0,1-1 0 0 0,-1 1 0 0 0,0 0 0 0 0,1-1 0 0 0,-1 1 0 0 0,1-1 0 0 0,-1 0 0 0 0,0 1 0 0 0,1-1 0 0 0,-1 0 0 0 0,1 0 0 0 0,-1 0 0 0 0,3 0 0 0 0,0-1 0 0 0,0 0 0 0 0,1-1 0 0 0,-1 1 0 0 0,0-1 0 0 0,6-3 0 0 0,-7 4 0 0 0,6-5 0 0 0,1 1 0 0 0,-1-2 0 0 0,0 1 0 0 0,0-1 0 0 0,-1 0 0 0 0,0-1 0 0 0,0 0 0 0 0,-1 0 0 0 0,0-1 0 0 0,0 0 0 0 0,-1 0 0 0 0,0 0 0 0 0,-1-1 0 0 0,0 0 0 0 0,-1 0 0 0 0,1 0 0 0 0,-2-1 0 0 0,0 1 0 0 0,0-1 0 0 0,-1 0 0 0 0,0 0 0 0 0,-1 0 0 0 0,0 0 0 0 0,-1-20 0 0 0,-2 20 0 0 0,-3 4 0 0 0,4 6-45 0 0,0 1 1 0 0,0-1-1 0 0,0 1 1 0 0,0-1-1 0 0,0 1 0 0 0,0-1 1 0 0,-1 1-1 0 0,1 0 0 0 0,0 0 1 0 0,0 0-1 0 0,0-1 0 0 0,0 1 1 0 0,0 0-1 0 0,0 0 1 0 0,-1 1-1 0 0,1-1 0 0 0,0 0 1 0 0,0 0-1 0 0,0 0 0 0 0,0 1 1 0 0,0-1-1 0 0,0 1 0 0 0,0-1 1 0 0,0 1-1 0 0,0-1 1 0 0,-1 2-1 0 0,-4 1-479 0 0,1 1 1 0 0,0 0-1 0 0,-7 7 0 0 0,3-3-60 0 0,-23 21-3828 0 0,30-26 2876 0 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31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41 15663 0 0,'0'0'356'0'0,"0"0"50"0"0,0 0 20 0 0,-1 0-42 0 0,-1-1-85 0 0,1 1-1 0 0,-1 0 0 0 0,1 0 0 0 0,-1 0 1 0 0,1 0-1 0 0,-1 0 0 0 0,1 0 0 0 0,-1 0 1 0 0,0 1-1 0 0,1-1 0 0 0,-1 1 1 0 0,1-1-1 0 0,0 1 0 0 0,-1-1 0 0 0,1 1 1 0 0,-1 0-1 0 0,1 0 0 0 0,0-1 1 0 0,0 1-1 0 0,-1 0 0 0 0,-1 2 0 0 0,0 1-103 0 0,0-1 1 0 0,0 1-1 0 0,1 0 0 0 0,-5 8 0 0 0,3-5 427 0 0,-2 2-584 0 0,-29 55 90 0 0,31-57-127 0 0,1 1 0 0 0,0 0 0 0 0,1 0 0 0 0,0 0-1 0 0,0 0 1 0 0,-1 14 0 0 0,0 18-1 0 0,6-19 0 0 0,2-13 0 0 0,-3-6 0 0 0,0-1 0 0 0,0 0 0 0 0,0 1 0 0 0,0-1 0 0 0,0 0 0 0 0,1 0 0 0 0,-1-1 0 0 0,0 1 0 0 0,1 0 0 0 0,-1-1 0 0 0,0 0 0 0 0,1 1 0 0 0,-1-1 0 0 0,1 0 0 0 0,-1 0 0 0 0,1 0 0 0 0,2-1 0 0 0,7-1 0 0 0,-1 0 0 0 0,16-7 0 0 0,-7 4 0 0 0,-14 4 67 0 0,0-1-1 0 0,-1 1 1 0 0,1-1-1 0 0,0 0 0 0 0,0-1 1 0 0,-1 1-1 0 0,1-1 1 0 0,-1 0-1 0 0,0-1 1 0 0,0 1-1 0 0,0-1 1 0 0,-1 0-1 0 0,6-5 1 0 0,-2-1 70 0 0,0 1 0 0 0,0-1 0 0 0,-1-1-1 0 0,6-11 1 0 0,-11 17-101 0 0,1 0 1 0 0,-1 0-1 0 0,-1-1 0 0 0,1 1 0 0 0,-1-1 0 0 0,0 1 0 0 0,0-1 0 0 0,0 0 0 0 0,-1 0 0 0 0,0 1 0 0 0,0-8 0 0 0,-1 9-36 0 0,1-6 0 0 0,-1 0 0 0 0,-1 0 0 0 0,0 0 0 0 0,-7-19 0 0 0,8 27 0 0 0,0-1 0 0 0,0 1 0 0 0,0 0 0 0 0,0 0 0 0 0,-1 0 0 0 0,1 0 0 0 0,-1 0 0 0 0,0 0 0 0 0,1 0 0 0 0,-1 0 0 0 0,0 0 0 0 0,0 1 0 0 0,0-1 0 0 0,0 1 0 0 0,-1 0 0 0 0,1-1 0 0 0,0 1 0 0 0,-1 0 0 0 0,1 0 0 0 0,0 1 0 0 0,-1-1 0 0 0,1 0 0 0 0,-1 1 0 0 0,1 0 0 0 0,-4-1 0 0 0,2 1-252 0 0,-1 0-1 0 0,1 0 1 0 0,0 1-1 0 0,-1 0 1 0 0,1 0-1 0 0,0 0 1 0 0,-7 2-1 0 0,3 0-1033 0 0,0 1 0 0 0,1 0 0 0 0,-1 0 0 0 0,1 1 0 0 0,-10 7 0 0 0,10-5-6426 0 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31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10 17503 0 0,'0'0'399'0'0,"0"0"60"0"0,0 0 21 0 0,0 0-59 0 0,-8 0-260 0 0,4 1 1 0 0,0 0 0 0 0,0 0-1 0 0,0 0 1 0 0,1 0 0 0 0,-1 1-1 0 0,0-1 1 0 0,1 1 0 0 0,-1 0-1 0 0,1 0 1 0 0,0 0 0 0 0,0 1-1 0 0,0-1 1 0 0,0 1 0 0 0,0 0-1 0 0,0 0 1 0 0,1 0 0 0 0,-1 0-1 0 0,-2 4 1 0 0,-3 6 606 0 0,1 1 0 0 0,0 0 0 0 0,-6 18 0 0 0,6-15-768 0 0,1 0 0 0 0,-5 24 0 0 0,10-32 0 0 0,-1 0 0 0 0,1 0 0 0 0,1 0 0 0 0,0 1 0 0 0,0-1 0 0 0,3 16 0 0 0,-3-25 0 0 0,0 1 0 0 0,0-1 0 0 0,0 1 0 0 0,0-1 0 0 0,0 1 0 0 0,0-1 0 0 0,0 1 0 0 0,0-1 0 0 0,0 1 0 0 0,0-1 0 0 0,0 1 0 0 0,1-1 0 0 0,-1 1 0 0 0,0-1 0 0 0,0 0 0 0 0,0 1 0 0 0,1-1 0 0 0,-1 1 0 0 0,0-1 0 0 0,1 0 0 0 0,-1 1 0 0 0,0-1 0 0 0,1 0 0 0 0,-1 1 0 0 0,0-1 0 0 0,1 0 0 0 0,-1 0 0 0 0,1 1 0 0 0,-1-1 0 0 0,0 0 0 0 0,1 0 0 0 0,0 1 0 0 0,1-1 0 0 0,6 4 0 0 0,2-4 0 0 0,-6 0 47 0 0,-1-2-1 0 0,1 1 1 0 0,0 0-1 0 0,-1-1 1 0 0,0 1-1 0 0,1-1 1 0 0,-1 0-1 0 0,0 0 1 0 0,0-1 0 0 0,0 1-1 0 0,0-1 1 0 0,0 1-1 0 0,-1-1 1 0 0,1 0-1 0 0,-1 0 1 0 0,0 0-1 0 0,1 0 1 0 0,-2 0-1 0 0,1-1 1 0 0,0 1 0 0 0,1-5-1 0 0,2-6 210 0 0,0 0 0 0 0,0 0 0 0 0,4-30 0 0 0,-5 18-256 0 0,-2 0 0 0 0,0-1 0 0 0,-2-26 0 0 0,0 52-128 0 0,0 0 1 0 0,0 0-1 0 0,0 0 1 0 0,0 0-1 0 0,0 0 0 0 0,0 0 1 0 0,0 0-1 0 0,-1 0 1 0 0,1 0-1 0 0,0 0 0 0 0,-1 0 1 0 0,1 0-1 0 0,0 0 1 0 0,-1 0-1 0 0,1 1 0 0 0,-1-1 1 0 0,1 0-1 0 0,-1 0 1 0 0,0 0-1 0 0,1 1 0 0 0,-1-1 1 0 0,0 0-1 0 0,0 1 1 0 0,1-1-1 0 0,-3-1 0 0 0,2 2-78 0 0,0 0-1 0 0,0 0 1 0 0,-1 1-1 0 0,1-1 0 0 0,0 0 1 0 0,0 0-1 0 0,0 1 0 0 0,-1-1 1 0 0,1 0-1 0 0,0 1 0 0 0,0-1 1 0 0,0 1-1 0 0,0 0 0 0 0,0-1 1 0 0,0 1-1 0 0,0 0 0 0 0,0 0 1 0 0,0-1-1 0 0,0 1 1 0 0,-1 2-1 0 0,-5 5-1840 0 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31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72 19351 0 0,'0'0'439'0'0,"0"0"62"0"0,0 0 33 0 0,0 0-65 0 0,4-16 1544 0 0,-4 16-1933 0 0,0-1-1 0 0,0 1 1 0 0,0 0-1 0 0,1 0 1 0 0,-1-1-1 0 0,0 1 1 0 0,0 0-1 0 0,0-1 1 0 0,0 1-1 0 0,0 0 1 0 0,0-1-1 0 0,0 1 1 0 0,0 0-1 0 0,0 0 1 0 0,0-1-1 0 0,0 1 1 0 0,0 0-1 0 0,0-1 1 0 0,0 1-1 0 0,0 0 1 0 0,0-1 0 0 0,0 1-1 0 0,-1 0 1 0 0,1 0-1 0 0,0-1 1 0 0,0 1-1 0 0,0 0 1 0 0,0 0-1 0 0,-1-1 1 0 0,1 1-1 0 0,0 0 1 0 0,0 0-1 0 0,0-1 1 0 0,-1 1-1 0 0,1 0 1 0 0,0 0-1 0 0,0 0 1 0 0,-1 0-1 0 0,1-1 1 0 0,0 1-1 0 0,-1 0 1 0 0,1 0-1 0 0,0 0 1 0 0,0 0-1 0 0,-1 0 1 0 0,1 0-1 0 0,-16 3 991 0 0,14-2-1126 0 0,-2 0 123 0 0,0 1-1 0 0,0 0 1 0 0,1 0 0 0 0,-1 0 0 0 0,1 0-1 0 0,-1 1 1 0 0,1 0 0 0 0,0-1 0 0 0,0 1-1 0 0,-4 5 1 0 0,-4 6 319 0 0,-11 18 1 0 0,11-15-289 0 0,0-1-98 0 0,1 0 0 0 0,-13 29 0 0 0,19-35 0 0 0,0-1 0 0 0,0 0 0 0 0,1 1 0 0 0,0-1 0 0 0,-2 13 0 0 0,1-4 0 0 0,3-16 0 0 0,0 1 0 0 0,0-1 0 0 0,1 1 0 0 0,-1 0 0 0 0,1-1 0 0 0,0 1 0 0 0,0-1 0 0 0,0 1 0 0 0,0 0 0 0 0,0-1 0 0 0,1 1 0 0 0,-1-1 0 0 0,1 1 0 0 0,0 2 0 0 0,0-4 0 0 0,-1 1 0 0 0,0-1 0 0 0,1 0 0 0 0,-1-1 0 0 0,1 1 0 0 0,0 0 0 0 0,-1 0 0 0 0,1 0 0 0 0,0 0 0 0 0,-1 0 0 0 0,3 1 0 0 0,2-2 0 0 0,-4 0 0 0 0,5 0 0 0 0,1 0 0 0 0,-1-1 0 0 0,0 0 0 0 0,0 0 0 0 0,0 0 0 0 0,0-1 0 0 0,0 0 0 0 0,0 0 0 0 0,9-4 0 0 0,-1-3 0 0 0,-1 1 0 0 0,-1-2 0 0 0,0 1 0 0 0,0-2 0 0 0,0 0 0 0 0,15-19 0 0 0,-22 22 0 0 0,0 1 0 0 0,0-1 0 0 0,-1 0 0 0 0,0 0 0 0 0,0 0 0 0 0,-1-1 0 0 0,0 1 0 0 0,-1-1 0 0 0,3-15 0 0 0,-3 12 0 0 0,-1 1 0 0 0,0-1 0 0 0,-1 1 0 0 0,0-1 0 0 0,-1 1 0 0 0,0-1 0 0 0,-3-12 0 0 0,3 21-49 0 0,0 0 0 0 0,1 1 0 0 0,-1-1 0 0 0,0 0-1 0 0,-1 0 1 0 0,1 1 0 0 0,0-1 0 0 0,-1 1 0 0 0,1-1 0 0 0,-1 1 0 0 0,0 0 0 0 0,0-1-1 0 0,0 1 1 0 0,0 0 0 0 0,-5-3 0 0 0,4 3-47 0 0,0 1 0 0 0,-1-1 1 0 0,1 1-1 0 0,0 0 0 0 0,-1 0 0 0 0,1 0 0 0 0,-1 1 0 0 0,1-1 0 0 0,-1 1 1 0 0,0 0-1 0 0,1 0 0 0 0,-7 1 0 0 0,1 0-747 0 0,1 0-1 0 0,-1 0 1 0 0,1 1-1 0 0,-15 6 1 0 0,5-1-692 0 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32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24879 0 0,'0'0'564'0'0,"0"0"83"0"0,1-1 34 0 0,21-15 174 0 0,-19 14-666 0 0,0 1-1 0 0,0-1 1 0 0,-1 0 0 0 0,1 0 0 0 0,-1 0-1 0 0,1 0 1 0 0,-1-1 0 0 0,1 1-1 0 0,-1-1 1 0 0,0 1 0 0 0,0-1-1 0 0,2-5 1 0 0,-3 7-111 0 0,-1 0 0 0 0,1 0 0 0 0,-1 0 0 0 0,1 0 0 0 0,-1 0 0 0 0,0 0 0 0 0,0 0 0 0 0,0 0 0 0 0,0 0 0 0 0,1 0 0 0 0,-1 0 0 0 0,0 0 0 0 0,-1 0 0 0 0,1-1 0 0 0,0 1 0 0 0,0 0 0 0 0,0 0 0 0 0,-1 0 0 0 0,1 0 0 0 0,0 0 0 0 0,-1-1 0 0 0,-1 1-341 0 0,1-1 1 0 0,0 1-1 0 0,0 0 0 0 0,-1-1 1 0 0,1 1-1 0 0,-1 0 1 0 0,1 0-1 0 0,-1 0 1 0 0,1 0-1 0 0,-1 0 1 0 0,0 0-1 0 0,-3 0 1 0 0,-7-4-9977 0 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34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0 342 11975 0 0,'0'0'267'0'0,"1"-1"42"0"0,22-29 413 0 0,-13 15-497 0 0,10-21 0 0 0,-11 20 384 0 0,-5 8-224 0 0,0 1-1 0 0,0-1 1 0 0,-1 0 0 0 0,3-11-1 0 0,6-15 989 0 0,-9 27-820 0 0,0 0-1 0 0,0 0 1 0 0,2-15 0 0 0,-2 11 198 0 0,0-1-1 0 0,1 1 0 0 0,0 0 1 0 0,8-15-1 0 0,3-3 1226 0 0,-10 23-1976 0 0,2 1 0 0 0,1 1 72 0 0,-7 3 299 0 0,-1 1 117 0 0,0 0 21 0 0,-22 61 99 0 0,-25 42-608 0 0,-5 8 0 0 0,41-91 21 0 0,6-12-45 0 0,1 0-1 0 0,0 0 0 0 0,0 0 0 0 0,1 1 1 0 0,0-1-1 0 0,0 1 0 0 0,1 0 0 0 0,-1 10 1 0 0,2-18-1027 0 0,11-18-8509 0 0,-5 8 2292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1:32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6 11975 0 0,'-12'-1'128'0'0,"7"0"237"0"0,9 4 342 0 0,-5-4-654 0 0,-8-4 145 0 0,9 5 522 0 0,0 0 249 0 0,0 0 45 0 0,0 0-963 0 0,0 0 1 0 0,1-1 0 0 0,-1 1 0 0 0,0 0 0 0 0,0 0-1 0 0,1 1 1 0 0,-1-1 0 0 0,0 0 0 0 0,0 0 0 0 0,1 0 0 0 0,-1 0-1 0 0,0 0 1 0 0,0 0 0 0 0,1 0 0 0 0,-1 0 0 0 0,0 0-1 0 0,0 0 1 0 0,1 1 0 0 0,-1-1 0 0 0,0 0 0 0 0,0 0-1 0 0,0 0 1 0 0,1 1 0 0 0,-1-1 0 0 0,0 0 0 0 0,0 0 0 0 0,0 0-1 0 0,0 1 1 0 0,0-1 0 0 0,1 0 0 0 0,-1 0 0 0 0,0 1-1 0 0,0-1 1 0 0,3 14 3161 0 0,-4 17 1251 0 0,-1-15-4468 0 0,-7 30 1 0 0,3-20 82 0 0,4-21 74 0 0,1-1-1 0 0,-1 1 0 0 0,0-1 1 0 0,0 1-1 0 0,0-1 1 0 0,-1 0-1 0 0,1 0 1 0 0,-5 5-1 0 0,-11 20 436 0 0,18-28-587 0 0,-1 1 0 0 0,1-1 1 0 0,-1 1-1 0 0,1-1 0 0 0,0 1 0 0 0,0-1 0 0 0,-1 1 0 0 0,1-1 1 0 0,0 1-1 0 0,0 0 0 0 0,1-1 0 0 0,-1 1 0 0 0,0-1 1 0 0,0 1-1 0 0,1-1 0 0 0,0 3 0 0 0,0-1-1 0 0,0 0-1 0 0,0 0 1 0 0,-1 0 0 0 0,1 0-1 0 0,-1 1 1 0 0,0-1 0 0 0,0 0-1 0 0,0 0 1 0 0,0 0-1 0 0,-2 5 1 0 0,2-5 4 0 0,0-2-8 0 0,-1 0 0 0 0,1 0 0 0 0,-1 1 0 0 0,1-1 0 0 0,-1 0 0 0 0,1 0 0 0 0,-1 0 0 0 0,0 0 0 0 0,1 0 0 0 0,-1 1 0 0 0,0-1 0 0 0,0-1 0 0 0,0 1 0 0 0,0 0 0 0 0,0 0 0 0 0,-1 1 0 0 0,1-1-333 0 0,1-1-138 0 0,0 0-33 0 0,0 0 65 0 0,0 0 86 0 0,0 0-738 0 0,0 0-354 0 0,0 0-72 0 0,0 0 1393 0 0,-4-15-4803 0 0,3 14 4654 0 0,1-1 0 0 0,-1 1 1 0 0,0-1-1 0 0,0 1 0 0 0,0-1 0 0 0,0 1 0 0 0,0-1 0 0 0,-2-1 0 0 0,-9-8-1771 0 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34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15663 0 0,'0'0'356'0'0,"0"0"50"0"0,0 0 20 0 0,0 0-42 0 0,0 0-112 0 0,0 0 463 0 0,0 0 234 0 0,0 0 45 0 0,0 0-61 0 0,0 0-288 0 0,2 1-121 0 0,10 2-123 0 0,0-1-1 0 0,0 1 1 0 0,1-2 0 0 0,-1 0-1 0 0,14-1 1 0 0,15 2 235 0 0,-12-1-268 0 0,0-2-1 0 0,0-1 1 0 0,30-6 0 0 0,10 0 109 0 0,-39 5-497 0 0,-6 0 0 0 0,40 1 0 0 0,-60 1 0 0 0,0 1 0 0 0,0 0 0 0 0,0-1 0 0 0,7-1 0 0 0,13-2 0 0 0,-16 5-64 0 0,-7-1-273 0 0,-1 0-138 0 0,0 0-33 0 0,0 0-72 0 0,-6-3-1276 0 0,-3-1-328 0 0,4 2-3034 0 0,4 1-1864 0 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35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7 19351 0 0,'0'0'439'0'0,"0"0"62"0"0,0 0 33 0 0,0 0-65 0 0,1-2-309 0 0,3-2-71 0 0,-3 3 282 0 0,-1 1 117 0 0,0 0 21 0 0,0 0 3 0 0,0 0 0 0 0,0 0 0 0 0,0 0 0 0 0,0 0 0 0 0,-2 3-268 0 0,1 0 1 0 0,-1-1-1 0 0,1 1 0 0 0,-1 0 0 0 0,1 0 0 0 0,0 1 1 0 0,-1 4-1 0 0,-1 2-70 0 0,-1-1-172 0 0,0-2 0 0 0,-1 1 0 0 0,0 0 0 0 0,0-1 0 0 0,-1 0 0 0 0,1 0 0 0 0,-2-1 0 0 0,-9 9 0 0 0,-10 12-4 0 0,19-20 2 0 0,7-6 0 0 0,0-1 0 0 0,0 0 0 0 0,0 0 0 0 0,-1 0 0 0 0,1 0 0 0 0,0 0 0 0 0,0 0 0 0 0,0 1 0 0 0,0-1 0 0 0,0 0 0 0 0,0 0 0 0 0,0 0 0 0 0,0 0 0 0 0,0 0 0 0 0,-1 1 0 0 0,1-1 0 0 0,0 0 0 0 0,0 0 0 0 0,0 0 0 0 0,0 0 0 0 0,0 1 0 0 0,0-1 0 0 0,0 0 0 0 0,0 0 0 0 0,0 0 0 0 0,0 1 0 0 0,0-1 0 0 0,0 0 0 0 0,0 0 0 0 0,1 0 0 0 0,-1 0 0 0 0,0 1 0 0 0,0-1 0 0 0,0 0 0 0 0,0 0 0 0 0,0 0 0 0 0,0 0 0 0 0,0 0 0 0 0,0 1 0 0 0,0-1 0 0 0,1 0 0 0 0,-1 0 0 0 0,0 0 0 0 0,0 0 0 0 0,0 0 0 0 0,0 0 0 0 0,0 0 0 0 0,1 0 0 0 0,-1 1 0 0 0,0-1 0 0 0,0 0 0 0 0,0 0 0 0 0,0 0 0 0 0,1 0 0 0 0,-1 0 0 0 0,0 0 0 0 0,0 0 0 0 0,0 0 0 0 0,0 0 0 0 0,1 0 0 0 0,-1 0 0 0 0,0 0 0 0 0,0 0 0 0 0,0 0 0 0 0,1 0 0 0 0,-1-1 0 0 0,14 1 0 0 0,-14 0 0 0 0,24-5 0 0 0,-18 3 0 0 0,-1 0 0 0 0,1 1 0 0 0,0 0 0 0 0,0 0 0 0 0,-1 0 0 0 0,1 1 0 0 0,0 0 0 0 0,8 0 0 0 0,-6 4 0 0 0,-6-4 0 0 0,1 1 0 0 0,-1 0 0 0 0,0 0 0 0 0,0 0 0 0 0,-1 0 0 0 0,1 1 0 0 0,0-1 0 0 0,0 1 0 0 0,-1-1 0 0 0,1 1 0 0 0,0-1 0 0 0,-1 1 0 0 0,0 0 0 0 0,1-1 0 0 0,0 4 0 0 0,2 0 0 0 0,-1 0 31 0 0,-1-1 0 0 0,1 1 1 0 0,-1 0-1 0 0,0 0 0 0 0,0 1 0 0 0,0-1 0 0 0,-1 0 0 0 0,0 1 0 0 0,0-1 1 0 0,0 1-1 0 0,-1-1 0 0 0,0 0 0 0 0,0 1 0 0 0,0 0 0 0 0,0-1 1 0 0,-1 0-1 0 0,0 1 0 0 0,-3 7 0 0 0,2-6 30 0 0,0 0-1 0 0,-1 0 1 0 0,0-1-1 0 0,0 1 1 0 0,-1-1-1 0 0,0 1 1 0 0,0-1 0 0 0,0 0-1 0 0,-1-1 1 0 0,0 1-1 0 0,0-1 1 0 0,0 0-1 0 0,-8 6 1 0 0,2-3 25 0 0,0-1 1 0 0,-1 0-1 0 0,0 0 1 0 0,-25 9-1 0 0,32-14-76 0 0,0-1 1 0 0,0 0-1 0 0,0 0 0 0 0,0 0 1 0 0,0 0-1 0 0,0-1 1 0 0,0 0-1 0 0,0 0 0 0 0,0 0 1 0 0,-1-1-1 0 0,1 0 0 0 0,0 0 1 0 0,0 0-1 0 0,0 0 0 0 0,0-1 1 0 0,-6-3-1 0 0,6 2-10 0 0,0 0 0 0 0,0 0 0 0 0,1 0 0 0 0,0 0 0 0 0,-1-1 0 0 0,1 0 0 0 0,0 0 0 0 0,1 0 0 0 0,-1 0 0 0 0,1-1 0 0 0,0 0 0 0 0,0 1 0 0 0,-4-10 0 0 0,5 7-64 0 0,2 5-273 0 0,11-20-3990 0 0,-10 20 3946 0 0,5-10-7370 0 0,-4 2 483 0 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35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17503 0 0,'0'0'803'0'0,"0"0"-18"0"0,1-1-501 0 0,9-7 349 0 0,0 1-1 0 0,1 1 1 0 0,-1-1-1 0 0,1 2 1 0 0,0-1-1 0 0,1 2 1 0 0,-1-1-1 0 0,1 2 1 0 0,0-1-1 0 0,0 2 1 0 0,0-1-1 0 0,25 0 1 0 0,-30 3-630 0 0,0 0 0 0 0,1 0 1 0 0,-1 1-1 0 0,0-1 1 0 0,11 4-1 0 0,8 2-6 0 0,5-2-2400 0 0,-1-8-3860 0 0,-20 1-1895 0 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36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19351 0 0,'0'0'439'0'0,"0"0"62"0"0,0 0 33 0 0,0 0-65 0 0,0 0-169 0 0,3 0 442 0 0,29 4 2250 0 0,20-4-2814 0 0,-30 0 316 0 0,1-2 309 0 0,-18 1-644 0 0,-1 0 0 0 0,1 1 1 0 0,0-1-1 0 0,7 2 0 0 0,0 0-151 0 0,-1 0 0 0 0,16-1 0 0 0,18-1-149 0 0,-43 1-555 0 0,-2 0-258 0 0,0 0-56 0 0,0 0-81 0 0,0 0-286 0 0,0 0-126 0 0,-1-1-29 0 0,-3-3-4 0 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36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13823 0 0,'0'0'630'0'0,"0"0"-13"0"0,2 0-393 0 0,7 1 508 0 0,1 0 0 0 0,-1-1 0 0 0,1 0 0 0 0,-1-1 0 0 0,1 0 0 0 0,-1 0 1 0 0,1-1-1 0 0,-1 0 0 0 0,0 0 0 0 0,0-1 0 0 0,0-1 0 0 0,0 0 0 0 0,11-6 0 0 0,-16 7-1233 0 0,-3 2-42 0 0,0 0 0 0 0,1 0 0 0 0,-1 0 0 0 0,1 0-1 0 0,-1 0 1 0 0,1 1 0 0 0,0-1 0 0 0,-1 1 0 0 0,1-1 0 0 0,0 1 0 0 0,1-1 0 0 0,-3 1-7415 0 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37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44 304 10135 0 0,'0'0'464'0'0,"0"0"-9"0"0,0 0-223 0 0,12-13 1665 0 0,-9 6-1261 0 0,0 0 0 0 0,1 1 0 0 0,0-1 0 0 0,0 1 0 0 0,8-8-1 0 0,12-19 1694 0 0,38-86 1935 0 0,-23 42-2288 0 0,-36 70-1976 0 0,-1 1 72 0 0,-2 4 299 0 0,0 2 117 0 0,0 0 21 0 0,0 0-66 0 0,0 2-294 0 0,-12 39-142 0 0,-1-2-1 0 0,-37 75 1 0 0,-52 69-11 0 0,89-163 33 0 0,6-12-83 0 0,2 1 0 0 0,-9 15 0 0 0,15-56-3697 0 0,2 20 2869 0 0,1 1-1 0 0,0-1 1 0 0,0 1 0 0 0,6-12-1 0 0,8-9-653 0 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38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4 15663 0 0,'0'0'356'0'0,"0"0"50"0"0,0 0 20 0 0,0 0-42 0 0,0 0-42 0 0,0 0 750 0 0,0 0 352 0 0,0 0 76 0 0,0 0-123 0 0,0 0-575 0 0,-18-3 876 0 0,-4 7-1238 0 0,21-3 28 0 0,1-1 21 0 0,0 0-66 0 0,1 0-294 0 0,5 3-147 0 0,-1-2-1 0 0,1 1 1 0 0,-1-1 0 0 0,1 1-1 0 0,0-1 1 0 0,0-1 0 0 0,0 1-1 0 0,-1-1 1 0 0,1 0 0 0 0,10-2-1 0 0,11 1-3 0 0,-20 1 2 0 0,21 2 0 0 0,-25-2 0 0 0,0 1 0 0 0,0-1 0 0 0,-1 1 0 0 0,1 0 0 0 0,0 0 0 0 0,-1 0 0 0 0,1 0 0 0 0,0 0 0 0 0,-1 0 0 0 0,1 1 0 0 0,-1-1 0 0 0,0 1 0 0 0,1 0 0 0 0,-1-1 0 0 0,0 1 0 0 0,0 0 0 0 0,0 1 0 0 0,0-1 0 0 0,-1 0 0 0 0,1 0 0 0 0,0 1 0 0 0,-1-1 0 0 0,0 1 0 0 0,1 0 0 0 0,-1-1 0 0 0,0 1 0 0 0,-1 0 0 0 0,1-1 0 0 0,0 1 0 0 0,-1 0 0 0 0,1 0 0 0 0,-1 5 0 0 0,0-1 0 0 0,-1-1 0 0 0,1 1 0 0 0,-1 0 0 0 0,-1 0 0 0 0,1-1 0 0 0,-1 1 0 0 0,0-1 0 0 0,-1 1 0 0 0,0-1 0 0 0,0 0 0 0 0,0 0 0 0 0,-8 11 0 0 0,1-5 314 0 0,0 0 0 0 0,-1-1-1 0 0,0 0 1 0 0,-1 0 0 0 0,-24 16 0 0 0,12-12-273 0 0,0 0 0 0 0,-2-2 1 0 0,-47 19-1 0 0,68-31-108 0 0,0 1 0 0 0,0-1 0 0 0,0 0 0 0 0,-1 0 1 0 0,-8 0-1 0 0,13-1 71 0 0,1 0 0 0 0,0 0 0 0 0,0 0 0 0 0,0 0 0 0 0,-1 0 0 0 0,1 0 0 0 0,0 0 0 0 0,0 0 0 0 0,-1 0 0 0 0,1-1 0 0 0,0 1 0 0 0,0 0 0 0 0,0 0 0 0 0,-1 0 0 0 0,1 0 0 0 0,0 0 0 0 0,0 0 0 0 0,0 0 0 0 0,-1-1 0 0 0,1 1 0 0 0,0 0 0 0 0,0 0 0 0 0,0 0 0 0 0,0 0 0 0 0,0-1 0 0 0,-1 1 0 0 0,1 0 0 0 0,0 0 0 0 0,0 0 0 0 0,0-1 0 0 0,0 1 0 0 0,0 0 0 0 0,0 0 0 0 0,0-1 0 0 0,1-9-251 0 0,10-12-558 0 0,-10 21 733 0 0,2-4 194 0 0,0 0 0 0 0,0 0 0 0 0,0 1 0 0 0,1-1 0 0 0,0 1 0 0 0,0 0 0 0 0,0 0 0 0 0,0 0 0 0 0,6-3 0 0 0,-9 6-125 0 0,0 0-1 0 0,0 0 1 0 0,0 1 0 0 0,0-1 0 0 0,0 0 0 0 0,0 1 0 0 0,0-1 0 0 0,0 1-1 0 0,1-1 1 0 0,-1 1 0 0 0,0 0 0 0 0,0-1 0 0 0,0 1 0 0 0,1 0 0 0 0,-1 0-1 0 0,0 0 1 0 0,0 0 0 0 0,1 0 0 0 0,1 0 0 0 0,0 1-170 0 0,-2-1 110 0 0,1 0 1 0 0,-1 0-1 0 0,0 1 1 0 0,1-1-1 0 0,-1 0 1 0 0,0 1-1 0 0,1-1 1 0 0,-1 1-1 0 0,0 0 1 0 0,0-1-1 0 0,0 1 1 0 0,1 0-1 0 0,-1 0 1 0 0,0-1-1 0 0,0 1 1 0 0,0 0-1 0 0,0 0 1 0 0,0 0-1 0 0,-1 1 1 0 0,1-1-1 0 0,0 0 1 0 0,0 0-1 0 0,-1 0 1 0 0,1 0-1 0 0,-1 1 1 0 0,1 1-1 0 0,2 3 277 0 0,-1 1 0 0 0,-1 0 0 0 0,2 11-1 0 0,-2-15-95 0 0,8 33 113 0 0,-8-34-731 0 0,-1-2 58 0 0,3 16 137 0 0,-3-16 184 0 0,1 0 0 0 0,0 0 0 0 0,0 0 0 0 0,0 0-1 0 0,-1 0 1 0 0,1 0 0 0 0,0 0 0 0 0,0 0 0 0 0,-1-1 0 0 0,1 1 0 0 0,0 0-1 0 0,0 0 1 0 0,0-1 0 0 0,12-7-3275 0 0,-6 3-1164 0 0,5-1-3152 0 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38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70 21191 0 0,'0'0'480'0'0,"0"0"67"0"0,0 0 31 0 0,0 0-56 0 0,-1 1-269 0 0,-19 20 253 0 0,2 2-1 0 0,0 0 1 0 0,2 1-1 0 0,0 0 1 0 0,2 1-1 0 0,1 1 1 0 0,-17 45-1 0 0,29-68-505 0 0,-1 1 0 0 0,1 0 0 0 0,0-1 0 0 0,1 1 0 0 0,-1 0 0 0 0,1 0 0 0 0,0 7 0 0 0,2-1 0 0 0,6-4 0 0 0,-5-4 0 0 0,0-2 0 0 0,0 1 0 0 0,0 0 0 0 0,0-1 0 0 0,0 1 0 0 0,0-1 0 0 0,0 0 0 0 0,0 0 0 0 0,1 0 0 0 0,-1 0 0 0 0,0-1 0 0 0,0 1 0 0 0,0-1 0 0 0,0 0 0 0 0,0 0 0 0 0,0 0 0 0 0,0 0 0 0 0,-1-1 0 0 0,1 1 0 0 0,0-1 0 0 0,0 1 0 0 0,3-5 0 0 0,3-1 0 0 0,0 0 0 0 0,0-1 0 0 0,-1 0 0 0 0,14-17 0 0 0,-10 8 0 0 0,-1-1 0 0 0,0 1 0 0 0,-1-2 0 0 0,-2 0 0 0 0,1 0 0 0 0,-2 0 0 0 0,-1-1 0 0 0,0 0 0 0 0,4-30 0 0 0,-10 27 0 0 0,-1 17 0 0 0,-4 8 0 0 0,3-1-25 0 0,1 1 0 0 0,-1 0 0 0 0,1 0 0 0 0,0 0 0 0 0,-1 0 0 0 0,1 0-1 0 0,0 0 1 0 0,1 0 0 0 0,-1 0 0 0 0,0 0 0 0 0,0 0 0 0 0,1 0 0 0 0,-1 1 0 0 0,1-1 0 0 0,0 3 0 0 0,0-3-450 0 0,7 8-545 0 0,-5-7 872 0 0,0-1-1 0 0,0 1 1 0 0,1-1-1 0 0,-1 0 1 0 0,1 1 0 0 0,-1-1-1 0 0,1 0 1 0 0,0 0-1 0 0,0-1 1 0 0,0 1-1 0 0,0-1 1 0 0,0 1 0 0 0,0-1-1 0 0,0 0 1 0 0,1 0-1 0 0,-1 0 1 0 0,0-1-1 0 0,7 1 1 0 0,3 0-224 0 0,0-1-1 0 0,0-1 1 0 0,21-4 0 0 0,-8 2 489 0 0,-5-1 505 0 0,1-1 0 0 0,-1 0 0 0 0,25-11-1 0 0,-20 7 836 0 0,-25 9-945 0 0,-1 0 0 0 0,0 0 0 0 0,0 0-69 0 0,0 0-222 0 0,0 0 166 0 0,-3 10 610 0 0,-7 8-843 0 0,0 0 0 0 0,-18 21-1 0 0,-12 23-6 0 0,37-57-147 0 0,-6 11 0 0 0,-7 20 0 0 0,14-31 0 0 0,1 0 0 0 0,-1 0 0 0 0,1-1 0 0 0,0 1 0 0 0,0 0 0 0 0,1 0 0 0 0,-1 0 0 0 0,1 0 0 0 0,1 7 0 0 0,-1-10 30 0 0,0 0-1 0 0,1 0 1 0 0,-1-1-1 0 0,0 1 1 0 0,1-1-1 0 0,-1 1 1 0 0,1 0-1 0 0,0-1 1 0 0,0 1-1 0 0,-1-1 1 0 0,1 1-1 0 0,0-1 1 0 0,0 0-1 0 0,0 1 1 0 0,1-1 0 0 0,-1 0-1 0 0,0 0 1 0 0,0 0-1 0 0,1 0 1 0 0,-1 0-1 0 0,1 0 1 0 0,-1 0-1 0 0,0 0 1 0 0,1 0-1 0 0,0-1 1 0 0,-1 1-1 0 0,1 0 1 0 0,-1-1-1 0 0,1 0 1 0 0,0 1-1 0 0,-1-1 1 0 0,1 0-1 0 0,3 0 1 0 0,-1 0 39 0 0,-1 0-1 0 0,1-1 1 0 0,0 0-1 0 0,-1 1 1 0 0,1-1-1 0 0,-1-1 1 0 0,0 1-1 0 0,1 0 1 0 0,-1-1-1 0 0,0 0 1 0 0,0 1-1 0 0,0-1 1 0 0,0-1-1 0 0,6-3 1 0 0,-1-2-67 0 0,-1 1 0 0 0,0-1-1 0 0,0-1 1 0 0,0 1 0 0 0,-1-1 0 0 0,0 0-1 0 0,-1-1 1 0 0,6-11 0 0 0,7-22-2 0 0,-10 26 0 0 0,11-36 0 0 0,-11 23-145 0 0,-4 20 8 0 0,-1 0-1 0 0,0 0 0 0 0,-1 0 1 0 0,0-1-1 0 0,-1 1 0 0 0,0-1 0 0 0,0 0 1 0 0,-2-10-1 0 0,1 20 89 0 0,0 0 1 0 0,0 0-1 0 0,-1 0 1 0 0,1 1-1 0 0,0-1 0 0 0,-1 0 1 0 0,1 0-1 0 0,0 0 1 0 0,-1 1-1 0 0,1-1 0 0 0,-1 0 1 0 0,1 0-1 0 0,-1 1 1 0 0,0-1-1 0 0,1 1 0 0 0,-1-1 1 0 0,0 0-1 0 0,1 1 1 0 0,-1-1-1 0 0,0 1 0 0 0,0-1 1 0 0,0 1-1 0 0,1 0 1 0 0,-1-1-1 0 0,0 1 0 0 0,0 0 1 0 0,0 0-1 0 0,0 0 1 0 0,0-1-1 0 0,0 1 0 0 0,1 0 1 0 0,-1 0-1 0 0,0 0 1 0 0,0 0-1 0 0,0 0 0 0 0,0 1 1 0 0,0-1-1 0 0,0 0 1 0 0,1 0-1 0 0,-2 1 0 0 0,-2 0-227 0 0,1 0-1 0 0,-1 0 0 0 0,1 0 0 0 0,-1 1 0 0 0,1 0 1 0 0,0-1-1 0 0,0 1 0 0 0,-5 4 0 0 0,-2 4-1797 0 0,2 1-3816 0 0,3 1-1822 0 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39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17 21191 0 0,'0'0'480'0'0,"0"0"67"0"0,0 0 31 0 0,0 0-56 0 0,1-1-341 0 0,11-7-21 0 0,-9 6 731 0 0,0 0 2974 0 0,-4 3-114 0 0,-1 6-4223 0 0,-3 9 479 0 0,-1 0 0 0 0,-15 26 0 0 0,12-24-9 0 0,-10 28 0 0 0,14-31 2 0 0,0 0 0 0 0,2 0 0 0 0,-3 23 0 0 0,5-32 0 0 0,1 1 0 0 0,0-1 0 0 0,0 0 0 0 0,1 1 0 0 0,0-1 0 0 0,0 0 0 0 0,0 0 0 0 0,1 0 0 0 0,-1 0 0 0 0,1 0 0 0 0,5 8 0 0 0,-4-6 0 0 0,-3-8 0 0 0,1 1 0 0 0,-1 0 0 0 0,0-1 0 0 0,1 1 0 0 0,-1 0 0 0 0,0-1 0 0 0,1 1 0 0 0,-1-1 0 0 0,1 1 0 0 0,-1 0 0 0 0,1-1 0 0 0,-1 1 0 0 0,1-1 0 0 0,-1 0 0 0 0,1 1 0 0 0,-1-1 0 0 0,1 1 0 0 0,0-1 0 0 0,-1 0 0 0 0,1 1 0 0 0,0-1 0 0 0,-1 0 0 0 0,1 0 0 0 0,0 1 0 0 0,-1-1 0 0 0,1 0 0 0 0,0 0 0 0 0,-1 0 0 0 0,1 0 0 0 0,0 0 0 0 0,0 0 0 0 0,-1 0 0 0 0,1 0 0 0 0,0 0 0 0 0,0-1 0 0 0,-1 1 0 0 0,2 0 0 0 0,0-1 0 0 0,3 1 0 0 0,1-1 0 0 0,-1-1 0 0 0,1 1 0 0 0,-1-1 0 0 0,1 0 0 0 0,-1 0 0 0 0,0 0 0 0 0,0-1 0 0 0,0 1 0 0 0,-1-1 0 0 0,1-1 0 0 0,-1 1 0 0 0,1-1 0 0 0,4-4 0 0 0,-2 0 0 0 0,0 0 0 0 0,0 0 0 0 0,-1-1 0 0 0,0 1 0 0 0,-1-1 0 0 0,8-17 0 0 0,-10 18 0 0 0,-1 0 0 0 0,1-1 0 0 0,-1 0 0 0 0,-1 1 0 0 0,0-1 0 0 0,0 0 0 0 0,0 0 0 0 0,-1 0 0 0 0,-3-16 0 0 0,3 18 0 0 0,-2 0 0 0 0,1 0 0 0 0,-1 0 0 0 0,0 0 0 0 0,0 0 0 0 0,-1 0 0 0 0,0 1 0 0 0,0-1 0 0 0,0 1 0 0 0,-1 0 0 0 0,0 0 0 0 0,-8-9 0 0 0,10 13-157 0 0,0 0 0 0 0,-1 0 0 0 0,1 1 0 0 0,-1-1 0 0 0,0 0 0 0 0,1 1 0 0 0,-1 0 0 0 0,0-1 0 0 0,0 1 0 0 0,0 0 0 0 0,0 1 1 0 0,0-1-1 0 0,0 0 0 0 0,0 1 0 0 0,0 0 0 0 0,-5 0 0 0 0,-2 0-1626 0 0,0 1 1 0 0,0 1-1 0 0,-18 4 0 0 0,-1 2-7650 0 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41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25 11975 0 0,'0'0'547'0'0,"0"0"-11"0"0,1-1-344 0 0,1 1-138 0 0,-1-1 0 0 0,1 0 0 0 0,-1 0 1 0 0,1 1-1 0 0,-1-1 0 0 0,1 0 0 0 0,-1-1 0 0 0,0 1 0 0 0,1 0 1 0 0,-1 0-1 0 0,0 0 0 0 0,2-3 0 0 0,2-2 2117 0 0,3 3 4011 0 0,-6 5-5820 0 0,-1 0 1 0 0,0 0-1 0 0,0 0 0 0 0,0 0 1 0 0,0 0-1 0 0,0 0 0 0 0,0 2 1 0 0,0 2-319 0 0,-1 0 1 0 0,0 0 0 0 0,0 0-1 0 0,-1-1 1 0 0,0 1-1 0 0,0 0 1 0 0,0 0-1 0 0,-1-1 1 0 0,-3 9 0 0 0,0 3 303 0 0,-1 6-78 0 0,-1 1-1 0 0,-1-1 0 0 0,0-1 0 0 0,-2 1 0 0 0,-19 31 0 0 0,20-40-630 0 0,-2-1 1 0 0,1 0-1 0 0,-2 0 0 0 0,0-1 1 0 0,-13 11-1 0 0,15-15 27 0 0,0-1-1 0 0,0 0 1 0 0,-1 0-1 0 0,0-1 1 0 0,0-1-1 0 0,0 0 1 0 0,-21 6-1 0 0,17-8-689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1:32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58 13823 0 0,'0'0'133'0'0,"-1"0"1"0"0,1 0-1 0 0,-1 0 0 0 0,1 0 0 0 0,-1 0 0 0 0,1 0 1 0 0,0 0-1 0 0,-1 0 0 0 0,1 0 0 0 0,-1 0 0 0 0,1 0 1 0 0,0 0-1 0 0,-1-1 0 0 0,1 1 0 0 0,-1 0 0 0 0,1 0 0 0 0,0-1 1 0 0,-1 1-1 0 0,1 0 0 0 0,0-1 0 0 0,-1 1 0 0 0,1 0 1 0 0,0 0-1 0 0,0-1 0 0 0,-1 1 0 0 0,1-1 0 0 0,0 1 1 0 0,0 0-1 0 0,0-1 0 0 0,-1 1 0 0 0,1-1 0 0 0,0 0 34 0 0,1 0-1 0 0,-1 0 0 0 0,0 1 1 0 0,1-1-1 0 0,-1 0 0 0 0,1 1 1 0 0,-1-1-1 0 0,1 0 1 0 0,-1 1-1 0 0,1-1 0 0 0,-1 0 1 0 0,1 1-1 0 0,0-1 0 0 0,1 0 1 0 0,28-16 2478 0 0,-17 12-2267 0 0,0 1 0 0 0,1 1 0 0 0,-1 0 0 0 0,1 0 0 0 0,0 2 1 0 0,-1 0-1 0 0,1 0 0 0 0,0 1 0 0 0,15 3 0 0 0,-24-3-135 0 0,19 6 122 0 0,7-2-429 0 0,-29-3-273 0 0,-2-1-138 0 0,0 0-33 0 0,7-2-477 0 0,-4 2 662 0 0,-1-1-1 0 0,0 1 1 0 0,1-1 0 0 0,-1 0-1 0 0,0 1 1 0 0,0-1 0 0 0,0 0-1 0 0,0 0 1 0 0,0-1 0 0 0,0 1-1 0 0,2-2 1 0 0,-3 2-1212 0 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42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115 194 11975 0 0,'3'-7'1083'0'0,"-2"5"-1062"0"0,0 0 0 0 0,-1 0 0 0 0,1 0-1 0 0,-1 0 1 0 0,0 0 0 0 0,1 0 0 0 0,-1 0 0 0 0,0 0 0 0 0,0 0 0 0 0,-1 0-1 0 0,1 0 1 0 0,0 0 0 0 0,-1 0 0 0 0,1 0 0 0 0,-1 0 0 0 0,-1-3 0 0 0,2 3 575 0 0,-1 0 1 0 0,1 0 0 0 0,0 0-1 0 0,0 0 1 0 0,0-1-1 0 0,0 1 1 0 0,0 0 0 0 0,0 0-1 0 0,1 0 1 0 0,-1 0 0 0 0,1 0-1 0 0,0 0 1 0 0,1-3-1 0 0,-2 4-518 0 0,1 0 466 0 0,-1 1-28 0 0,0 0-4 0 0,0 0 0 0 0,0 0 0 0 0,0 0 0 0 0,0 0-68 0 0,-2 10-272 0 0,-39 168 1003 0 0,6-32-302 0 0,12-50-1885 0 0,4-19 467 0 0,17-49 1937 0 0,4-26-1243 0 0,-2-2-148 0 0,1 0-1 0 0,0 0 1 0 0,0 0-1 0 0,-1 0 1 0 0,1 0 0 0 0,0 0-1 0 0,0 0 1 0 0,0 0-1 0 0,-1 0 1 0 0,1-1 0 0 0,0 1-1 0 0,0 0 1 0 0,-1 0 0 0 0,1-1-1 0 0,0 1 1 0 0,-1 0-1 0 0,1-1 1 0 0,0 1 0 0 0,-1-1-1 0 0,1 1 1 0 0,0-1-1 0 0,-1 1 1 0 0,1-1 0 0 0,-1 1-1 0 0,1-1 1 0 0,-1 0-1 0 0,1 1 1 0 0,0-2 0 0 0,1 0-3 0 0,27-26 2 0 0,31-36 0 0 0,219-324 0 0 0,-186 269 0 0 0,-86 111 0 0 0,26-22 0 0 0,-33 29-1 0 0,0 1 0 0 0,0 0-1 0 0,0 0 1 0 0,0 0 0 0 0,0 0-1 0 0,0-1 1 0 0,1 1 0 0 0,-1 0 0 0 0,0 0-1 0 0,0 0 1 0 0,0 0 0 0 0,0 0 0 0 0,0-1-1 0 0,1 1 1 0 0,-1 0 0 0 0,0 0 0 0 0,0 0-1 0 0,0 0 1 0 0,0 0 0 0 0,1 0 0 0 0,-1 0-1 0 0,0 0 1 0 0,0 0 0 0 0,0 0-1 0 0,1 0 1 0 0,-1 0 0 0 0,0 0 0 0 0,0 0-1 0 0,0 0 1 0 0,0 0 0 0 0,1 0 0 0 0,-1 0-1 0 0,0 0 1 0 0,0 0 0 0 0,0 0 0 0 0,1 0-1 0 0,-1 0 1 0 0,0 0 0 0 0,0 0-1 0 0,0 0 1 0 0,0 0 0 0 0,1 1 0 0 0,-1-1-1 0 0,0 0 1 0 0,0 0 0 0 0,0 0 0 0 0,0 0-1 0 0,0 0 1 0 0,1 1 0 0 0,-1-1 0 0 0,0 0-1 0 0,0 0 1 0 0,0 0 0 0 0,0 0-1 0 0,0 1 1 0 0,0-1 0 0 0,0 0 0 0 0,0 0-1 0 0,0 1 1 0 0,2 11-253 0 0,-2-11 183 0 0,-2 24-689 0 0,1-20 257 0 0,1 0 1 0 0,-1 0-1 0 0,1 0 1 0 0,1 7 0 0 0,1 24-3482 0 0,-1-17 1937 0 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43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206 201 15663 0 0,'20'-23'1253'0'0,"-16"19"-1186"0"0,0 0 1 0 0,0 0-1 0 0,-1-1 0 0 0,1 0 1 0 0,-1 1-1 0 0,0-1 0 0 0,-1 0 1 0 0,4-8-1 0 0,15-56 6730 0 0,-21 67-6735 0 0,0 1 0 0 0,0-1 0 0 0,0 1 0 0 0,0-1-1 0 0,0 0 1 0 0,0 1 0 0 0,0-1 0 0 0,0 1 0 0 0,-1-1 0 0 0,1 0-1 0 0,-1 1 1 0 0,1-1 0 0 0,-1 1 0 0 0,0 0 0 0 0,1-1 0 0 0,-1 1 0 0 0,0-1-1 0 0,0 1 1 0 0,-1-2 0 0 0,0 1 0 0 0,2 2 320 0 0,0 0 114 0 0,-17-5 607 0 0,10 5-1101 0 0,0 0 0 0 0,0 1 0 0 0,1-1 0 0 0,-1 2 0 0 0,0-1 0 0 0,1 1 0 0 0,-1 0 0 0 0,1 0 0 0 0,-10 5 0 0 0,-54 31-6 0 0,65-35 4 0 0,-2 3 0 0 0,-1 0 0 0 0,1 0 0 0 0,0 0 0 0 0,0 1 0 0 0,1 0 0 0 0,0 0 0 0 0,0 1 0 0 0,-8 14 0 0 0,6-9 0 0 0,4-8 0 0 0,1 1 0 0 0,0 0 0 0 0,1-1 0 0 0,-1 1 0 0 0,1 0 0 0 0,1 0 0 0 0,-1 0 0 0 0,1 1 0 0 0,0-1 0 0 0,0 7 0 0 0,0-12 0 0 0,1-1 0 0 0,0 1 0 0 0,0 0 0 0 0,0 0 0 0 0,0-1 0 0 0,0 1 0 0 0,0 0 0 0 0,0 0 0 0 0,0-1 0 0 0,0 1 0 0 0,0 0 0 0 0,0 0 0 0 0,1-1 0 0 0,-1 1 0 0 0,0 0 0 0 0,0 0 0 0 0,1-1 0 0 0,-1 1 0 0 0,0 0 0 0 0,1-1 0 0 0,-1 1 0 0 0,2 1 0 0 0,0 0 0 0 0,-2 0 0 0 0,0-1 0 0 0,1 0 0 0 0,-1 0 0 0 0,0-1 0 0 0,0 1 0 0 0,1 0 0 0 0,-1-1 0 0 0,0 1 0 0 0,1 0 0 0 0,-1-1 0 0 0,1 1 0 0 0,-1 0 0 0 0,1-1 0 0 0,-1 1 0 0 0,1-1 0 0 0,-1 1 0 0 0,1-1 0 0 0,0 1 0 0 0,-1-1 0 0 0,1 1 0 0 0,0-1 0 0 0,0 1 0 0 0,2 0 0 0 0,-1 1 0 0 0,1-1 0 0 0,-1 1 0 0 0,1-1 0 0 0,0 0 0 0 0,-1 0 0 0 0,1 0 0 0 0,0-1 0 0 0,0 1 0 0 0,0-1 0 0 0,-1 1 0 0 0,1-1 0 0 0,0 0 0 0 0,0 0 0 0 0,0 0 0 0 0,0 0 0 0 0,0-1 0 0 0,-1 1 0 0 0,1-1 0 0 0,0 0 0 0 0,0 1 0 0 0,-1-1 0 0 0,1-1 0 0 0,0 1 0 0 0,2-2 0 0 0,7-4 0 0 0,1-1 0 0 0,-1 0 0 0 0,19-17 0 0 0,-18 14 0 0 0,0-1 0 0 0,-1 0 0 0 0,0 0 0 0 0,0-1 0 0 0,-1-1 0 0 0,17-28 0 0 0,-21 32 0 0 0,0 1 0 0 0,10-10 0 0 0,10-14 0 0 0,-36 46 0 0 0,0 1 0 0 0,1 1 0 0 0,1-1 0 0 0,0 1 0 0 0,1 0 0 0 0,-4 18 0 0 0,4-10 0 0 0,5-19 0 0 0,-1 1 0 0 0,1-1 0 0 0,0 1 0 0 0,0-1 0 0 0,1 1 0 0 0,0-1 0 0 0,-1 1 0 0 0,1-1 0 0 0,1 1 0 0 0,0 4 0 0 0,3 1 0 0 0,6 1 0 0 0,-5-10 0 0 0,-3-1 0 0 0,1 1 0 0 0,1-1 0 0 0,0 0 0 0 0,0 0 0 0 0,-1 0 0 0 0,1 0 0 0 0,0 0 0 0 0,0-1 0 0 0,-1 0 0 0 0,1 0 0 0 0,0 0 0 0 0,5-2 0 0 0,5-3 0 0 0,20-11 0 0 0,-27 13 0 0 0,10-7 0 0 0,0 0 0 0 0,-1-1 0 0 0,21-20 0 0 0,-19 13 0 0 0,-1-1 0 0 0,-1 0 0 0 0,19-33 0 0 0,-4 5 0 0 0,-27 97 0 0 0,-4-46 0 0 0,4 14 0 0 0,-3-15 0 0 0,0 1 0 0 0,0-1 0 0 0,0 0 0 0 0,0 1 0 0 0,1-1 0 0 0,-1 0 0 0 0,1 0 0 0 0,-1 0 0 0 0,1 0 0 0 0,0 0 0 0 0,0 0 0 0 0,0-1 0 0 0,0 1 0 0 0,0-1 0 0 0,3 3 0 0 0,11 8 0 0 0,-7-4 0 0 0,1-1 0 0 0,-1 0 0 0 0,12 13 0 0 0,-21-19 0 0 0,1 0 0 0 0,-1-1 0 0 0,1 1 0 0 0,-1 0 0 0 0,1-1 0 0 0,-1 1 0 0 0,1 0 0 0 0,-1 0 0 0 0,1-1 0 0 0,-1 1 0 0 0,0 0 0 0 0,0 0 0 0 0,1 0 0 0 0,-1-1 0 0 0,0 1 0 0 0,0 0 0 0 0,0 0 0 0 0,0 0 0 0 0,0 0 0 0 0,0 0 0 0 0,0-1 0 0 0,0 1 0 0 0,0 0 0 0 0,-1 0 0 0 0,1 0 0 0 0,0 0 0 0 0,-1 1 0 0 0,0 1 0 0 0,0 2 0 0 0,0 1 0 0 0,0 0 0 0 0,-1-1 0 0 0,1 0 0 0 0,-1 1 0 0 0,-1-1 0 0 0,1 0 0 0 0,-1 0 0 0 0,0 0 0 0 0,0 0 0 0 0,0 0 0 0 0,-1-1 0 0 0,-4 6 0 0 0,-1-2 0 0 0,9-7 0 0 0,-1 0 0 0 0,0 0 0 0 0,0 0 0 0 0,0 0 0 0 0,0 0 0 0 0,-1 0 0 0 0,1 0 0 0 0,0 0 0 0 0,0-1 0 0 0,0 1 0 0 0,-1 0 0 0 0,1-1 0 0 0,0 1 0 0 0,-1-1 0 0 0,1 1 0 0 0,-1-1 0 0 0,-1 0 0 0 0,-5 2 0 0 0,7-1-259 0 0,0 0-1 0 0,-1-1 1 0 0,1 1 0 0 0,-1 0-1 0 0,1-1 1 0 0,-1 0 0 0 0,1 1 0 0 0,-1-1-1 0 0,1 0 1 0 0,-3 0 0 0 0,4 0-26 0 0,0 0 1 0 0,-1 0 0 0 0,1 0 0 0 0,-1-1 0 0 0,1 1 0 0 0,0 0 0 0 0,-1 0-1 0 0,1-1 1 0 0,0 1 0 0 0,-1 0 0 0 0,1-1 0 0 0,0 1 0 0 0,0 0-1 0 0,-1-1 1 0 0,1 1 0 0 0,0 0 0 0 0,0-1 0 0 0,0 1 0 0 0,0-1 0 0 0,-1 0-1 0 0,-1-4-2117 0 0,-3-5-4680 0 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43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411 192 19351 0 0,'3'-1'171'0'0,"0"-1"0"0"0,0 0-1 0 0,0 1 1 0 0,-1-1 0 0 0,1 0-1 0 0,0 0 1 0 0,-1-1 0 0 0,1 1 0 0 0,3-5-1 0 0,18-26 283 0 0,-23 31-493 0 0,1-1 146 0 0,0 0 0 0 0,-1 1 0 0 0,1-1 0 0 0,-1 0 0 0 0,0 0 0 0 0,0 0 0 0 0,0 0 0 0 0,-1 0 0 0 0,1 0-1 0 0,-1 0 1 0 0,1 0 0 0 0,-1-1 0 0 0,0 1 0 0 0,0 0 0 0 0,0 0 0 0 0,-1 0 0 0 0,1 0 0 0 0,-1 0 0 0 0,0 0 0 0 0,0 0 0 0 0,0 0 0 0 0,0 0 0 0 0,0 0 0 0 0,-1 0-1 0 0,1 0 1 0 0,-1 1 0 0 0,0-1 0 0 0,-2-3 0 0 0,0 2 75 0 0,1 1 0 0 0,-1-1-1 0 0,1 0 1 0 0,-1 1 0 0 0,0 0-1 0 0,0 0 1 0 0,-1 0 0 0 0,1 1-1 0 0,-1-1 1 0 0,1 1 0 0 0,-1 0 0 0 0,0 0-1 0 0,0 1 1 0 0,0-1 0 0 0,0 1-1 0 0,-9-1 1 0 0,2 3-181 0 0,0 0 0 0 0,1 0 0 0 0,-1 1 0 0 0,0 1 0 0 0,1 0 0 0 0,0 0 0 0 0,-1 1 0 0 0,1 1 0 0 0,1-1 0 0 0,-1 2 0 0 0,1 0 0 0 0,0 0 0 0 0,0 1 0 0 0,-12 10 0 0 0,20-14-40 0 0,0-1 0 0 0,0 1 1 0 0,0-1-1 0 0,0 1 0 0 0,1 0 0 0 0,-1 0 0 0 0,1 0 0 0 0,-1 0 1 0 0,1 0-1 0 0,0 0 0 0 0,0 0 0 0 0,1 0 0 0 0,-1 0 0 0 0,1 0 0 0 0,-1 1 1 0 0,1-1-1 0 0,0 0 0 0 0,0 0 0 0 0,0 1 0 0 0,1-1 0 0 0,-1 0 1 0 0,1 0-1 0 0,0 0 0 0 0,1 5 0 0 0,2 2-102 0 0,-1-1 0 0 0,2 1-1 0 0,-1-1 1 0 0,1 0 0 0 0,1 0-1 0 0,9 13 1 0 0,-6-12 142 0 0,-1 1 0 0 0,-1 0 0 0 0,0 1 0 0 0,0 0 0 0 0,-1 0 0 0 0,4 13 0 0 0,-7-17 0 0 0,-1 1 0 0 0,0 0 0 0 0,0-1 0 0 0,-1 1 0 0 0,0 0 0 0 0,-1 0 0 0 0,0 0 0 0 0,0-1 0 0 0,-1 1 0 0 0,-2 11 0 0 0,0-8 8 0 0,-1 1 0 0 0,0-1-1 0 0,-1 0 1 0 0,0 0 0 0 0,0 0-1 0 0,-2-1 1 0 0,1 0 0 0 0,-1 0-1 0 0,-1-1 1 0 0,-15 18 0 0 0,-7 0 87 0 0,0 0 0 0 0,-36 23 0 0 0,56-43-64 0 0,-7 6 500 0 0,0 1-1 0 0,-18 22 0 0 0,34-37-562 0 0,1 0-1 0 0,-1 1 1 0 0,1-1-1 0 0,0 1 1 0 0,-1-1 0 0 0,1 0-1 0 0,-1 1 1 0 0,1-1-1 0 0,0 1 1 0 0,-1-1 0 0 0,1 1-1 0 0,0-1 1 0 0,0 1-1 0 0,-1-1 1 0 0,1 1 0 0 0,0-1-1 0 0,0 1 1 0 0,0 0-1 0 0,0-1 1 0 0,0 1 0 0 0,0-1-1 0 0,0 1 1 0 0,0-1-1 0 0,0 1 1 0 0,0 0 0 0 0,0-1-1 0 0,0 1 1 0 0,0-1-1 0 0,0 1 1 0 0,0-1 0 0 0,1 2-1 0 0,-1-1-314 0 0,8 8 174 0 0,-6-8 246 0 0,-1 0 0 0 0,1 1 0 0 0,0-1 0 0 0,0 0 0 0 0,-1 0 0 0 0,1 0 0 0 0,0-1 0 0 0,0 1 0 0 0,0 0 0 0 0,0-1 0 0 0,4 2 0 0 0,35 0 608 0 0,32-4-2508 0 0,-70 1 1678 0 0,-1 1-32 0 0,1-1 0 0 0,-1 0 0 0 0,1-1 0 0 0,-1 1 0 0 0,1 0 0 0 0,-1-1 0 0 0,0 1 0 0 0,0-1 0 0 0,0 0 0 0 0,3-2 0 0 0,-2 1-820 0 0,4-4-7191 0 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44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19351 0 0,'0'0'439'0'0,"3"-1"62"0"0,22-2 902 0 0,-9 0-444 0 0,0 1 0 0 0,0 1 0 0 0,-1 1 0 0 0,24 1-1 0 0,-35 0-875 0 0,0-1-1 0 0,-1 1 0 0 0,1 0 1 0 0,0 0-1 0 0,-1 0 0 0 0,1 0 0 0 0,-1 1 1 0 0,1-1-1 0 0,-1 1 0 0 0,0 0 1 0 0,0 0-1 0 0,0 0 0 0 0,0 1 1 0 0,0-1-1 0 0,0 1 0 0 0,0-1 0 0 0,-1 1 1 0 0,0 0-1 0 0,1 0 0 0 0,-1 0 1 0 0,0 0-1 0 0,0 1 0 0 0,-1-1 0 0 0,3 6 1 0 0,28 101 1034 0 0,-16-63-1117 0 0,20 70 0 0 0,-33-109-64 0 0,-2-6-273 0 0,-1-2-138 0 0,0 0-33 0 0,0 0-4 0 0,0 0 0 0 0,0 0 0 0 0,0 0 0 0 0,0-2-204 0 0,1-1 160 0 0,0 0 1 0 0,0 1-1 0 0,0-1 0 0 0,-1 0 0 0 0,1 0 1 0 0,-1 0-1 0 0,0 0 0 0 0,0 0 1 0 0,0-2-1 0 0,-1-7-1491 0 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44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0 19351 0 0,'0'0'439'0'0,"0"0"62"0"0,0 0 33 0 0,0 0-65 0 0,-1 2-309 0 0,-3 6 477 0 0,0-1 0 0 0,-1 1 0 0 0,0-1 0 0 0,0 0 0 0 0,-1 0 0 0 0,0-1 0 0 0,-11 10-1 0 0,-1 2-186 0 0,-28 33-169 0 0,27-28-197 0 0,-1-1-1 0 0,0-1 1 0 0,-37 27 0 0 0,52-44-91 0 0,-10 6-269 0 0,0 1 1 0 0,0 0 0 0 0,2 1-1 0 0,-18 20 1 0 0,30-31-373 0 0,1-1-572 0 0,0 0-253 0 0,0 0-1246 0 0,0 0-4789 0 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44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17503 0 0,'-13'2'1904'0'0,"9"0"-1748"0"0,3-1 570 0 0,1-1 244 0 0,0 0 43 0 0,0 0-127 0 0,1 1-582 0 0,2 2-191 0 0,0 0 1 0 0,1-1-1 0 0,-1 1 1 0 0,1-1-1 0 0,0 0 1 0 0,-1 0-1 0 0,1 0 0 0 0,0 0 1 0 0,0-1-1 0 0,0 1 1 0 0,0-1-1 0 0,1 0 1 0 0,-1 0-1 0 0,0-1 1 0 0,8 1-1 0 0,-7-1 12 0 0,19 1-83 0 0,0 0 0 0 0,0-3 0 0 0,30-4 0 0 0,-7 1-45 0 0,-21 1 389 0 0,-18 3-136 0 0,1 0-1 0 0,-1 0 1 0 0,0 0-1 0 0,0 1 0 0 0,10 1 1 0 0,-17-1-245 0 0,-1 0-1 0 0,1 1 1 0 0,-1-1 0 0 0,1 0 0 0 0,-1 1 0 0 0,1-1 0 0 0,-1 0 0 0 0,1 1 0 0 0,-1-1-1 0 0,1 0 1 0 0,-1 1 0 0 0,0-1 0 0 0,1 1 0 0 0,-1-1 0 0 0,0 1 0 0 0,1-1 0 0 0,-1 1-1 0 0,0-1 1 0 0,0 1 0 0 0,1-1 0 0 0,-1 1 0 0 0,0-1 0 0 0,0 1 0 0 0,0-1-1 0 0,0 1 1 0 0,0-1 0 0 0,1 1 0 0 0,-1 0 0 0 0,0-1 0 0 0,-1 2 0 0 0,-1 19 10 0 0,2-17-16 0 0,-2 6 1 0 0,-1 0 0 0 0,1-1 0 0 0,-6 12 0 0 0,-4 14 0 0 0,-15 69 0 0 0,6-30 0 0 0,4 1 0 0 0,-10 86 0 0 0,26-136 0 0 0,0-12 0 0 0,1-1 0 0 0,-2 1 0 0 0,0 0 0 0 0,0 0 0 0 0,-1 0 0 0 0,-1-1 0 0 0,-7 18 0 0 0,6-22 0 0 0,-1-3 0 0 0,5-5 0 0 0,0 0 0 0 0,1 1 0 0 0,-1-1 0 0 0,0 0 0 0 0,0 1 0 0 0,0-1 0 0 0,1 0 0 0 0,-1 0 0 0 0,0 0 0 0 0,0 0 0 0 0,0 0 0 0 0,1 0 0 0 0,-1 0 0 0 0,0 0 0 0 0,0 0 0 0 0,0 0 0 0 0,1 0 0 0 0,-1-1 0 0 0,0 1 0 0 0,0 0 0 0 0,1 0 0 0 0,-1-1 0 0 0,0 1 0 0 0,1-1 0 0 0,-1 1 0 0 0,0 0 0 0 0,1-1 0 0 0,-1 1 0 0 0,-1-2 0 0 0,1 1 0 0 0,-9-8-11 0 0,1-1 1 0 0,0 0-1 0 0,-12-17 1 0 0,18 24-12 0 0,2 0-716 0 0,-1 0 0 0 0,0 0 0 0 0,1 0 0 0 0,-1 0 0 0 0,1 0 0 0 0,0 0 0 0 0,0 0 0 0 0,0 0 0 0 0,0-5 0 0 0,0-1-6770 0 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45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21191 0 0,'0'0'480'0'0,"0"0"67"0"0,0 0 31 0 0,8-3 125 0 0,33-15 208 0 0,-32 13-385 0 0,2 1-1 0 0,-1-1 0 0 0,0 2 0 0 0,1 0 1 0 0,0 0-1 0 0,0 1 0 0 0,0 0 1 0 0,0 0-1 0 0,13 1 0 0 0,-5 2-926 0 0,-17 0-74 0 0,-2-1-33 0 0,0 0-140 0 0,0 0-572 0 0,0 0-253 0 0,0 0-51 0 0,0 0-11 0 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45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19351 0 0,'0'0'439'0'0,"0"0"62"0"0,0 0 33 0 0,0 0-65 0 0,2 1-309 0 0,3 4-3 0 0,-4-5 63 0 0,1 0 0 0 0,-1 1 0 0 0,1-1 1 0 0,-1 0-1 0 0,0 0 0 0 0,1 0 0 0 0,-1 0 0 0 0,1 0 0 0 0,2 0 0 0 0,1-1 288 0 0,11 1-48 0 0,1-1-1 0 0,0-1 1 0 0,-1-1-1 0 0,0-1 1 0 0,1 0-1 0 0,22-9 1 0 0,34-8 1501 0 0,-72 20-2149 0 0,-1 1-1555 0 0,2-8-2353 0 0,-1 6 3268 0 0,0-1-1728 0 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47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2 384 10135 0 0,'0'0'464'0'0,"0"0"-9"0"0,0 0-87 0 0,0 0 728 0 0,0 0 353 0 0,0 0 73 0 0,-2-18 1795 0 0,6 4-2732 0 0,1 0 0 0 0,0 1 0 0 0,1-1 0 0 0,0 1 0 0 0,12-18-1 0 0,-4 10 500 0 0,2 1 0 0 0,23-26 0 0 0,-14 21-863 0 0,49-41 1 0 0,-71 64-74 0 0,0 0 1 0 0,0 0-1 0 0,0 0 1 0 0,0 1-1 0 0,6-3 1 0 0,15-6 549 0 0,-11 5-679 0 0,-9 7-20 0 0,-2-1-1 0 0,-1-1 2 0 0,0 0 0 0 0,0 0 0 0 0,0 0 0 0 0,0 0 0 0 0,0 0 0 0 0,0 1 0 0 0,0-1 0 0 0,0 0 0 0 0,-1 0 0 0 0,1 1 0 0 0,0-1 0 0 0,0 1 0 0 0,0-1 0 0 0,0 1 0 0 0,-1-1 0 0 0,1 1 0 0 0,0-1 0 0 0,-1 1 0 0 0,1 0 0 0 0,0-1 0 0 0,-1 1 0 0 0,1 0 0 0 0,-1 0 0 0 0,1-1 0 0 0,-1 1 0 0 0,2 2 0 0 0,-1 0 0 0 0,9 15 0 0 0,-8-12 0 0 0,1 0 0 0 0,-1 0 0 0 0,0 1 0 0 0,-1-1 0 0 0,1 1 0 0 0,-1 0 0 0 0,-1-1 0 0 0,1 1 0 0 0,-1 0 0 0 0,0 0 0 0 0,-1-1 0 0 0,-2 12 0 0 0,1-8 0 0 0,-1-1 0 0 0,0-1 0 0 0,0 1 0 0 0,-1 0 0 0 0,-1-1 0 0 0,1 0 0 0 0,-1 0 0 0 0,-1 0 0 0 0,-10 12 0 0 0,46-56 0 0 0,41-46 0 0 0,85-56 72 0 0,-146 130 381 0 0,1 1-1 0 0,-1 0 1 0 0,15-6 0 0 0,-24 13-447 0 0,-1 0 1 0 0,1 0 0 0 0,-1 0-1 0 0,0 1 1 0 0,1-1-1 0 0,-1 0 1 0 0,1 1 0 0 0,-1-1-1 0 0,0 0 1 0 0,1 1 0 0 0,-1-1-1 0 0,0 0 1 0 0,1 1-1 0 0,-1-1 1 0 0,0 1 0 0 0,0-1-1 0 0,1 0 1 0 0,-1 1 0 0 0,0-1-1 0 0,0 1 1 0 0,0-1-1 0 0,1 1 1 0 0,-1-1 0 0 0,0 1-1 0 0,0-1-6 0 0,0 2 0 0 0,1 1 0 0 0,-1-1 0 0 0,1 0 0 0 0,-1 0 0 0 0,0 0 0 0 0,0 0 0 0 0,0 0 0 0 0,0 1 0 0 0,-1-1 0 0 0,1 0 0 0 0,0 0 0 0 0,-2 3 0 0 0,-11 27 0 0 0,5-15 0 0 0,-11 28 0 0 0,10-26 0 0 0,1 0 0 0 0,-9 32 0 0 0,17-50-25 0 0,0 0 0 0 0,-1 0-1 0 0,1 0 1 0 0,0 0 0 0 0,0 0-1 0 0,-1 0 1 0 0,1 0 0 0 0,0 0 0 0 0,0 0-1 0 0,0 0 1 0 0,0 0 0 0 0,0 0 0 0 0,0-1-1 0 0,0 1 1 0 0,1 0 0 0 0,-1 0 0 0 0,0 0-1 0 0,1 0 1 0 0,-1 0 0 0 0,0 0 0 0 0,1 0-1 0 0,-1 0 1 0 0,1-1 0 0 0,-1 1 0 0 0,1 0-1 0 0,0 1 1 0 0,1-1-169 0 0,-1 0 123 0 0,0 0 0 0 0,1 0 0 0 0,-1 0 0 0 0,0 0 0 0 0,1 0 0 0 0,-1-1 0 0 0,1 1 0 0 0,-1-1 0 0 0,1 1 0 0 0,-1-1 0 0 0,1 1 0 0 0,0-1 0 0 0,-1 0-1 0 0,4 0 1 0 0,-4 0 37 0 0,5 1 32 0 0,0-1-1 0 0,0-1 1 0 0,0 1-1 0 0,0-1 1 0 0,0 0-1 0 0,0 0 1 0 0,7-3-1 0 0,41-17 7 0 0,-40 15-4 0 0,18-8 188 0 0,0-2 0 0 0,41-28 0 0 0,53-48 632 0 0,-116 83-668 0 0,-1 1 0 0 0,-1-1 0 0 0,15-18 0 0 0,-87 130-152 0 0,35-52 0 0 0,-91 193 0 0 0,75-144 0 0 0,-36 90 0 0 0,72-167 0 0 0,9-22 0 0 0,0-1 0 0 0,0 0 0 0 0,0 0 0 0 0,0 0 0 0 0,0 1 0 0 0,0-1 0 0 0,0 0 0 0 0,0 0 0 0 0,0 0 0 0 0,-1 0 0 0 0,1 0 0 0 0,0 1 0 0 0,0-1 0 0 0,0 0 0 0 0,0 0 0 0 0,0 0 0 0 0,0 0 0 0 0,-1 0 0 0 0,1 0 0 0 0,0 1 0 0 0,0-1 0 0 0,0 0 0 0 0,0 0 0 0 0,-1 0 0 0 0,1 0 0 0 0,0 0 0 0 0,0 0 0 0 0,0 0 0 0 0,0 0 0 0 0,-1 0 0 0 0,1 0 0 0 0,0 0 0 0 0,0 0 0 0 0,0 0 0 0 0,-1 0 0 0 0,1 0 0 0 0,0 0 0 0 0,0 0 0 0 0,0 0 0 0 0,0 0 0 0 0,-1 0 0 0 0,1 0 0 0 0,0 0 0 0 0,0-1 0 0 0,0 1 0 0 0,0 0 0 0 0,-1 0 0 0 0,1 0 0 0 0,0 0 0 0 0,0 0 0 0 0,0 0 0 0 0,0-1 0 0 0,0 1 0 0 0,0 0 0 0 0,-1 0 0 0 0,1 0 0 0 0,0 0 0 0 0,0 0 0 0 0,0-1 0 0 0,0 1 0 0 0,0 0 0 0 0,-8-11 0 0 0,8 10 0 0 0,-2-2 0 0 0,0 0 0 0 0,1-1 0 0 0,-1 1 0 0 0,1-1 0 0 0,0 0 0 0 0,0 1 0 0 0,1-1 0 0 0,-1 0 0 0 0,1 1 0 0 0,-1-1 0 0 0,1 0 0 0 0,1-5 0 0 0,0-5 0 0 0,8-27 0 0 0,-5 20 0 0 0,8-24 288 0 0,2 1 0 0 0,1 0 0 0 0,2 2 0 0 0,25-43 0 0 0,-24 50-187 0 0,1 2 1 0 0,2 0-1 0 0,1 2 0 0 0,2 0 1 0 0,46-46-1 0 0,-61 69-101 0 0,1 0 0 0 0,0 1 0 0 0,1 0 0 0 0,0 1 0 0 0,0 0 0 0 0,0 0 0 0 0,1 1 0 0 0,-1 1 0 0 0,1 0 0 0 0,13-2 0 0 0,-11 3 0 0 0,0 1 0 0 0,0 0 0 0 0,1 1 0 0 0,-1 0 0 0 0,0 1 0 0 0,1 1 0 0 0,-1 1 0 0 0,21 4 0 0 0,-30-5 0 0 0,0 0 0 0 0,0 1 0 0 0,-1 0 0 0 0,1 0 0 0 0,-1 0 0 0 0,1 1 0 0 0,-1-1 0 0 0,0 1 0 0 0,0 0 0 0 0,0 1 0 0 0,-1-1 0 0 0,1 0 0 0 0,-1 1 0 0 0,1 0 0 0 0,-1 0 0 0 0,0 0 0 0 0,-1 0 0 0 0,1 0 0 0 0,-1 1 0 0 0,0-1 0 0 0,0 1 0 0 0,0 0 0 0 0,0-1 0 0 0,-1 1 0 0 0,0 0 0 0 0,0 0 0 0 0,0 0 0 0 0,-1 0 0 0 0,0 0 0 0 0,0 0 0 0 0,0 0 0 0 0,0 0 0 0 0,-1 0 0 0 0,0 0 0 0 0,-1 6 0 0 0,-2-1-7 0 0,-1-1 0 0 0,1 1 0 0 0,-1-1 0 0 0,-1 0 0 0 0,0 0 0 0 0,0-1 0 0 0,-1 0 0 0 0,1 0 0 0 0,-2 0 0 0 0,1-1-1 0 0,-1 0 1 0 0,-13 8 0 0 0,9-6-27 0 0,-1-1 0 0 0,0-1-1 0 0,0 0 1 0 0,-1-1-1 0 0,0 0 1 0 0,0-1-1 0 0,0-1 1 0 0,-19 3 0 0 0,26-5-398 0 0,0-1 1 0 0,0-1 0 0 0,-1 0 0 0 0,1 0 0 0 0,0 0-1 0 0,0-1 1 0 0,-1 0 0 0 0,1 0 0 0 0,0-1 0 0 0,0 0-1 0 0,0 0 1 0 0,0 0 0 0 0,1-1 0 0 0,-1 0 0 0 0,1-1-1 0 0,-11-7 1 0 0,15 10 96 0 0,0-1 0 0 0,0 0 0 0 0,0 0 0 0 0,1 0 0 0 0,-1 0-1 0 0,0 0 1 0 0,1 0 0 0 0,0 0 0 0 0,-1-1 0 0 0,1 1 0 0 0,-1-5 0 0 0,-2-13-1712 0 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48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76 21191 0 0,'-3'-9'412'0'0,"1"0"-1"0"0,0 0 0 0 0,0 0 0 0 0,0 0 1 0 0,0-12-1 0 0,2 19 314 0 0,0 2-544 0 0,0-1-1 0 0,0 1 1 0 0,0-1-1 0 0,0 1 1 0 0,0-1-1 0 0,-1 1 1 0 0,1 0-1 0 0,0-1 0 0 0,0 1 1 0 0,0-1-1 0 0,-1 1 1 0 0,1 0-1 0 0,0-1 1 0 0,-1 1-1 0 0,1-1 1 0 0,0 1-1 0 0,-1-1 0 0 0,-2 2-107 0 0,1 0-1 0 0,-1 0 1 0 0,1 0-1 0 0,-1 0 0 0 0,1 1 1 0 0,-1-1-1 0 0,1 1 1 0 0,0-1-1 0 0,0 1 1 0 0,0 0-1 0 0,-3 3 0 0 0,-20 27 968 0 0,16-21-918 0 0,-32 52-122 0 0,-62 121 0 0 0,95-168 0 0 0,-10 20-80 0 0,1 0 0 0 0,2 0-1 0 0,2 1 1 0 0,-16 66 0 0 0,29-99-103 0 0,-1 0 1 0 0,1 0-1 0 0,0 0 1 0 0,0 0 0 0 0,0 0-1 0 0,1 0 1 0 0,0 0-1 0 0,-1-1 1 0 0,1 1 0 0 0,3 7-1 0 0,-4-11 133 0 0,1 1 0 0 0,-1-1-1 0 0,0 1 1 0 0,1-1 0 0 0,-1 0 0 0 0,0 1-1 0 0,1-1 1 0 0,-1 0 0 0 0,1 1 0 0 0,-1-1-1 0 0,1 0 1 0 0,-1 0 0 0 0,1 1-1 0 0,-1-1 1 0 0,1 0 0 0 0,-1 0 0 0 0,1 0-1 0 0,-1 0 1 0 0,1 0 0 0 0,-1 0 0 0 0,1 0-1 0 0,-1 0 1 0 0,1 0 0 0 0,-1 0 0 0 0,1 0-1 0 0,-1 0 1 0 0,2 0 0 0 0,13-4-1435 0 0,6-10-2707 0 0,-10 5-3316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1:33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33 11975 0 0,'0'0'267'0'0,"0"0"42"0"0,0 0 17 0 0,-2 1-28 0 0,-3 0-58 0 0,4-1 491 0 0,1 0 238 0 0,0 0 45 0 0,0 0 8 0 0,0 0 2 0 0,0 0 0 0 0,0 0 0 0 0,0 0-69 0 0,0 0-290 0 0,0 0-121 0 0,0 0-28 0 0,2 0-4 0 0,18 2 88 0 0,1-1 0 0 0,-1-1 0 0 0,1-1 0 0 0,-1-1 0 0 0,0-1 0 0 0,34-9 0 0 0,-32 6-600 0 0,0 1 0 0 0,42-3 0 0 0,-51 7 0 0 0,-7 3 0 0 0,-7 0 0 0 0,-4 2 0 0 0,5-4 0 0 0,-1 1 0 0 0,0-1 0 0 0,0 1 0 0 0,0 0 0 0 0,0-1 0 0 0,0 1 0 0 0,0 0 0 0 0,0-1 0 0 0,1 1 0 0 0,-1 0 0 0 0,0 0 0 0 0,0 0 0 0 0,1 0 0 0 0,-1 0 0 0 0,1 0 0 0 0,-1 0 0 0 0,1 0 0 0 0,-1 2 0 0 0,-2 2 0 0 0,-4 2 0 0 0,3-3 0 0 0,1 0 0 0 0,-1-1 0 0 0,0 1 0 0 0,-8 4 0 0 0,11-7-307 0 0,-1 0 1 0 0,0 0-1 0 0,1 0 0 0 0,-1 0 0 0 0,0 0 1 0 0,0 0-1 0 0,0-1 0 0 0,0 1 0 0 0,0-1 1 0 0,0 1-1 0 0,0-1 0 0 0,0 0 0 0 0,-4 0 0 0 0,6 0-8222 0 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48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19351 0 0,'0'0'439'0'0,"0"0"62"0"0,-4 6 502 0 0,0 1-722 0 0,1-1 0 0 0,1 1 0 0 0,-1 0 0 0 0,1 0 0 0 0,1 0 0 0 0,-1 0 0 0 0,1 0 0 0 0,0 0 0 0 0,0 0 0 0 0,1 1 1 0 0,0-1-1 0 0,1 0 0 0 0,-1 0 0 0 0,3 8 0 0 0,-2-7-239 0 0,-1 0 0 0 0,0 0 0 0 0,0 0 0 0 0,-1-1 0 0 0,0 1 0 0 0,-3 11 0 0 0,-2 12 650 0 0,-2 62 427 0 0,8-92-1116 0 0,0 0 0 0 0,-1 0 0 0 0,1 0 0 0 0,0-1 0 0 0,0 1-1 0 0,0 0 1 0 0,-1 0 0 0 0,1 0 0 0 0,0 0 0 0 0,-1-1 0 0 0,1 1 0 0 0,0 0 0 0 0,-1 0 0 0 0,1-1-1 0 0,-1 1 1 0 0,0 0 0 0 0,-2 2-31 0 0,1 0 1 0 0,0 0-1 0 0,0 0 0 0 0,0 1 0 0 0,0-1 0 0 0,1 0 0 0 0,-1 1 1 0 0,0 3-1 0 0,15-21-5304 0 0,-5 5-2855 0 0</inkml:trace>
  <inkml:trace contextRef="#ctx0" brushRef="#br0" timeOffset="1">319 155 17503 0 0,'0'0'399'0'0,"0"0"60"0"0,0 0 21 0 0,0 0-59 0 0,2 0-276 0 0,13 3 541 0 0,0 0 0 0 0,0-1 0 0 0,0-1 0 0 0,0-1 0 0 0,17-1 0 0 0,-6-1 678 0 0,-1-2 0 0 0,33-8 0 0 0,27-6-2193 0 0,-83 18-125 0 0,-1-1-56 0 0,6-1-13 0 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48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293 132 19351 0 0,'0'0'439'0'0,"0"0"62"0"0,0 0 33 0 0,0 0-65 0 0,1 2-169 0 0,2 11 163 0 0,0 1 0 0 0,-1-1 0 0 0,0 1 1 0 0,-1 0-1 0 0,-1-1 0 0 0,0 1 0 0 0,-1 0 0 0 0,0-1 0 0 0,-1 1 1 0 0,-1 0-1 0 0,0-1 0 0 0,-9 24 0 0 0,3-14-463 0 0,-57 131 0 0 0,48-119 0 0 0,-21 38 0 0 0,24-50 0 0 0,3-4 0 0 0,-1 0 0 0 0,0-1 0 0 0,-18 18 0 0 0,17-20 0 0 0,-7 6 0 0 0,21-22 0 0 0,0 0 0 0 0,-1 0 0 0 0,1 0 0 0 0,-1 1 0 0 0,1-1 0 0 0,-1 0 0 0 0,1 0 0 0 0,-1 0 0 0 0,1 0 0 0 0,-1 0 0 0 0,1 0 0 0 0,-1 0 0 0 0,1 0 0 0 0,0 0 0 0 0,-1 0 0 0 0,1 0 0 0 0,-1 0 0 0 0,1 0 0 0 0,-1-1 0 0 0,1 1 0 0 0,-1 0 0 0 0,1 0 0 0 0,0 0 0 0 0,-1-1 0 0 0,1 1 0 0 0,-1 0 0 0 0,1 0 0 0 0,0-1 0 0 0,-1 1 0 0 0,1 0 0 0 0,0-1 0 0 0,-1 1 0 0 0,1-1 0 0 0,0 1 0 0 0,0 0 0 0 0,-1-1 0 0 0,1 1 0 0 0,0-1 0 0 0,0 1 0 0 0,0-1 0 0 0,0 1 0 0 0,-1 0 0 0 0,1-1 0 0 0,0 0 0 0 0,0 0 0 0 0,-3-3 59 0 0,1-1 0 0 0,0 1 0 0 0,0-1 0 0 0,1 0-1 0 0,-1 1 1 0 0,1-1 0 0 0,0 0 0 0 0,0 0 0 0 0,1 0 0 0 0,-1 0 0 0 0,1 0-1 0 0,0 0 1 0 0,1-7 0 0 0,2-9 505 0 0,11-38 0 0 0,-8 37-468 0 0,2-8 93 0 0,2 0 1 0 0,17-34-1 0 0,32-53 656 0 0,-56 111-818 0 0,18-30 49 0 0,2 0 0 0 0,1 2 0 0 0,2 0 0 0 0,1 2 0 0 0,1 1 0 0 0,2 1 0 0 0,53-40 0 0 0,-77 65-76 0 0,1 1 0 0 0,-1 0 0 0 0,1 0 0 0 0,0 1 0 0 0,0 0 0 0 0,0 0 0 0 0,0 1 0 0 0,1 0 0 0 0,-1 0 0 0 0,12-1 0 0 0,-16 3 0 0 0,1-1 0 0 0,0 1 0 0 0,-1 0 0 0 0,1 0 0 0 0,0 0 0 0 0,-1 1 0 0 0,1 0 0 0 0,0-1 0 0 0,-1 1 0 0 0,1 0 0 0 0,-1 1 0 0 0,1-1 0 0 0,-1 0 0 0 0,0 1 0 0 0,1 0 0 0 0,-1 0 0 0 0,0 0 0 0 0,0 0 0 0 0,0 1 0 0 0,-1-1 0 0 0,1 1 0 0 0,-1-1 0 0 0,4 6 0 0 0,-3-3 0 0 0,0 0 0 0 0,-1 0 0 0 0,0 0 0 0 0,0 1 0 0 0,0 0 0 0 0,-1-1 0 0 0,1 1 0 0 0,-1 0 0 0 0,-1-1 0 0 0,1 1 0 0 0,-1 11 0 0 0,-1-1 0 0 0,-1-1 0 0 0,0 1 0 0 0,-7 18 0 0 0,6-23-216 0 0,-1 0-1 0 0,-1 0 1 0 0,0 0-1 0 0,0-1 1 0 0,-1 0 0 0 0,-1 0-1 0 0,0 0 1 0 0,0-1-1 0 0,-17 16 1 0 0,18-18 38 0 0,0-2-1 0 0,-1 1 1 0 0,0-1-1 0 0,0 0 1 0 0,0 0 0 0 0,-1-1-1 0 0,1 0 1 0 0,-1 0-1 0 0,0-1 1 0 0,0 0 0 0 0,0-1-1 0 0,-1 1 1 0 0,1-1-1 0 0,-11 0 1 0 0,12-2-450 0 0,0-1-1 0 0,-1 0 1 0 0,1-1-1 0 0,0 0 1 0 0,0 0-1 0 0,0 0 1 0 0,0-1-1 0 0,1 0 1 0 0,-1 0-1 0 0,-10-8 1 0 0,-8-7-1419 0 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49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 17503 0 0,'0'0'803'0'0,"0"0"-18"0"0,1 1-501 0 0,18 7-337 0 0,-14-6 454 0 0,-1 0 1 0 0,1 0-1 0 0,0 0 0 0 0,-1 0 1 0 0,1 1-1 0 0,-1 0 1 0 0,0 0-1 0 0,0 0 1 0 0,0 1-1 0 0,0-1 0 0 0,0 1 1 0 0,-1 0-1 0 0,0 0 1 0 0,4 5-1 0 0,-4-1-192 0 0,0-1 1 0 0,0 1-1 0 0,0 0 1 0 0,-1 0-1 0 0,0 0 0 0 0,-1 0 1 0 0,0 0-1 0 0,0 1 0 0 0,-1-1 1 0 0,0 0-1 0 0,0 0 1 0 0,-2 10-1 0 0,-3 10 133 0 0,-1 1-1 0 0,-11 29 1 0 0,7-26 215 0 0,2-6-517 0 0,-1-1 0 0 0,-1 0 0 0 0,-2 0 0 0 0,0-1 1 0 0,-1-1-1 0 0,-22 29 0 0 0,25-39-333 0 0,0-1 0 0 0,-1 0 0 0 0,0 0 0 0 0,-1-1 0 0 0,0 0-1 0 0,-1-1 1 0 0,0-1 0 0 0,-1 0 0 0 0,0-1 0 0 0,0 0 0 0 0,-27 10 0 0 0,38-17-82 0 0,0 0 1 0 0,0 0-1 0 0,-1-1 0 0 0,1 1 1 0 0,0-1-1 0 0,0 1 0 0 0,-4-1 1 0 0,-4-2-1161 0 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49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23039 0 0,'0'0'528'0'0,"0"0"69"0"0,0 0 38 0 0,0 0-80 0 0,2-1-291 0 0,3-3-121 0 0,0 0 0 0 0,1 1 1 0 0,-1 0-1 0 0,1 0 0 0 0,0 0 0 0 0,0 1 1 0 0,0 0-1 0 0,0 0 0 0 0,1 1 0 0 0,9-2 1 0 0,9 1 933 0 0,41 1 0 0 0,-22 2-762 0 0,-36-1-1031 0 0,24 2-2388 0 0,-34-1 583 0 0,-7 3-6010 0 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50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19351 0 0,'0'0'439'0'0,"0"0"62"0"0,0 0 33 0 0,0 0-65 0 0,2-1-309 0 0,95-5 4325 0 0,-84 5-4066 0 0,0 0 0 0 0,0-1 0 0 0,24-7 0 0 0,-35 8-502 0 0,-1 1 0 0 0,0 0 0 0 0,1-1 0 0 0,-1 1 0 0 0,1-1 0 0 0,-1 0 0 0 0,0 1 1 0 0,1-1-1 0 0,-1 0 0 0 0,0 0 0 0 0,0 0 0 0 0,0 0 0 0 0,1-1 0 0 0,1-1-539 0 0,-2 2-388 0 0,-1 1-13 0 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51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47 396 11975 0 0,'20'-2'267'0'0,"-16"2"42"0"0,-4 0 17 0 0,0 0-28 0 0,1-6-19 0 0,-1 1 0 0 0,1-1-1 0 0,0 1 1 0 0,0-1 0 0 0,1 1 0 0 0,0 0-1 0 0,2-6 1 0 0,21-37 3270 0 0,-14 28-3184 0 0,46-89 2707 0 0,35-37-61 0 0,-90 142-2914 0 0,-1 3-84 0 0,0 0 0 0 0,0 0-1 0 0,0 0 1 0 0,-1-1 0 0 0,1 1-1 0 0,0 0 1 0 0,-1-1 0 0 0,1 1 0 0 0,-1-1-1 0 0,1-2 1 0 0,-1 3 358 0 0,0 1 117 0 0,0 0 21 0 0,0 0-66 0 0,-8 21-278 0 0,6-17-165 0 0,0 0 0 0 0,0-1 0 0 0,-1 1 0 0 0,-3 5 0 0 0,-9 14 0 0 0,7-6 0 0 0,-18 27 0 0 0,4-8 0 0 0,-58 89 0 0 0,15-26 0 0 0,59-90 0 0 0,1 1 0 0 0,0 0 0 0 0,1 0 0 0 0,0 0 0 0 0,0 0 0 0 0,1 1 0 0 0,1 0 0 0 0,0-1 0 0 0,0 1 0 0 0,1 0 0 0 0,0 0 0 0 0,1 14 0 0 0,2-5 0 0 0,-1-11 0 0 0,0 1 0 0 0,1 0 0 0 0,4 17 0 0 0,-5-24 0 0 0,0 0 0 0 0,1 0 0 0 0,-1 0 0 0 0,1 0 0 0 0,0-1 0 0 0,0 1 0 0 0,0 0 0 0 0,0-1 0 0 0,0 1 0 0 0,0-1 0 0 0,1 0 0 0 0,0 0 0 0 0,-1 0 0 0 0,1 0 0 0 0,3 2 0 0 0,0-1 0 0 0,-1 0 0 0 0,1 0 0 0 0,0 0 0 0 0,0-1 0 0 0,0 0 0 0 0,0 0 0 0 0,1-1 0 0 0,-1 1 0 0 0,0-1 0 0 0,1-1 0 0 0,-1 1 0 0 0,1-1 0 0 0,-1 0 0 0 0,1-1 0 0 0,-1 0 0 0 0,0 0 0 0 0,1 0 0 0 0,-1 0 0 0 0,0-1 0 0 0,8-4 0 0 0,-6 3 77 0 0,1-2 1 0 0,-1 1-1 0 0,0-2 0 0 0,-1 1 0 0 0,1-1 0 0 0,-1 0 1 0 0,-1 0-1 0 0,1 0 0 0 0,-1-1 0 0 0,0-1 1 0 0,0 1-1 0 0,6-11 0 0 0,-7 10 9 0 0,-1-1-1 0 0,1 1 1 0 0,-1-1 0 0 0,-1 0-1 0 0,0-1 1 0 0,0 1 0 0 0,-1 0-1 0 0,0-1 1 0 0,0 1 0 0 0,-1-1-1 0 0,0-17 1 0 0,-1 25-85 0 0,0 0 0 0 0,0 1-1 0 0,-1-1 1 0 0,1 0 0 0 0,0 1 0 0 0,-1-1-1 0 0,1 0 1 0 0,-1 1 0 0 0,1-1 0 0 0,-1 0-1 0 0,0 1 1 0 0,0-1 0 0 0,0 1 0 0 0,0 0-1 0 0,0-1 1 0 0,0 1 0 0 0,0 0 0 0 0,0-1 0 0 0,0 1-1 0 0,-3-2 1 0 0,2 2-1 0 0,-1 0 1 0 0,1 0-1 0 0,0 0 0 0 0,0 1 0 0 0,-1-1 1 0 0,1 1-1 0 0,0 0 0 0 0,-1-1 1 0 0,1 1-1 0 0,0 0 0 0 0,-1 0 0 0 0,1 0 1 0 0,-4 1-1 0 0,-5 2-1 0 0,0 0 0 0 0,0 0 1 0 0,0 1-1 0 0,-20 10 0 0 0,20-8-412 0 0,1 0 0 0 0,0 0 0 0 0,-15 12 0 0 0,21-14 173 0 0,0 0-1 0 0,-1 0 1 0 0,1 1-1 0 0,1-1 1 0 0,-1 1-1 0 0,1 0 1 0 0,-1 0 0 0 0,-4 10-1 0 0,8-13-783 0 0,0-2 0 0 0,14 2-1603 0 0,-12-1 2393 0 0,0-1 0 0 0,0 1 1 0 0,-1-1-1 0 0,1 0 0 0 0,0 1 0 0 0,0-1 0 0 0,0 0 0 0 0,0 0 0 0 0,0 0 0 0 0,0-1 1 0 0,-1 1-1 0 0,1 0 0 0 0,3-2 0 0 0,30-10-1802 0 0,3-1-11 0 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52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123 103 17503 0 0,'0'0'399'0'0,"2"-7"961"0"0,1 1-1215 0 0,-3 5 129 0 0,1-1-1 0 0,-1 1 1 0 0,1-1 0 0 0,-1 1-1 0 0,1-1 1 0 0,-1 1-1 0 0,0-1 1 0 0,0 1 0 0 0,0-1-1 0 0,0 1 1 0 0,0-1-1 0 0,0 1 1 0 0,0-1 0 0 0,-1-1-1 0 0,1 3-178 0 0,0 0 0 0 0,0-1 0 0 0,0 1 0 0 0,-1 0 0 0 0,1 0-1 0 0,0 0 1 0 0,0 0 0 0 0,0 0 0 0 0,-1 0 0 0 0,1 0 0 0 0,0-1 0 0 0,0 1 0 0 0,-1 0-1 0 0,1 0 1 0 0,0 0 0 0 0,0 0 0 0 0,-1 0 0 0 0,1 0 0 0 0,0 0 0 0 0,0 0 0 0 0,-1 0 0 0 0,1 0-1 0 0,0 0 1 0 0,0 0 0 0 0,-1 1 0 0 0,1-1 0 0 0,0 0 0 0 0,0 0 0 0 0,-1 0 0 0 0,1 0-1 0 0,0 0 1 0 0,0 0 0 0 0,0 0 0 0 0,-1 1 0 0 0,1-1 0 0 0,0 0 0 0 0,0 0 0 0 0,0 0 0 0 0,0 1-1 0 0,-1-1 1 0 0,1 0 0 0 0,0 1 0 0 0,-14 14-50 0 0,2 1 0 0 0,-1 1-1 0 0,2 0 1 0 0,0 1 0 0 0,2 0 0 0 0,-9 22-1 0 0,11-24 175 0 0,0 0-1 0 0,2 0 0 0 0,-7 30 1 0 0,12-44-212 0 0,-1-1 1 0 0,1 1 0 0 0,0-1-1 0 0,0 1 1 0 0,0-1 0 0 0,0 1-1 0 0,0-1 1 0 0,0 1-1 0 0,0-1 1 0 0,0 1 0 0 0,1-1-1 0 0,-1 1 1 0 0,1-1 0 0 0,-1 1-1 0 0,1-1 1 0 0,-1 0 0 0 0,1 1-1 0 0,0-1 1 0 0,0 0-1 0 0,-1 0 1 0 0,1 1 0 0 0,0-1-1 0 0,0 0 1 0 0,0 0 0 0 0,1 0-1 0 0,-1 0 1 0 0,0 0-1 0 0,0 0 1 0 0,0-1 0 0 0,1 1-1 0 0,-1 0 1 0 0,0 0 0 0 0,1-1-1 0 0,-1 1 1 0 0,1-1 0 0 0,-1 0-1 0 0,1 1 1 0 0,-1-1-1 0 0,1 0 1 0 0,-1 0 0 0 0,3 0-1 0 0,2 0 50 0 0,-1 0-1 0 0,1 0 1 0 0,0-1-1 0 0,-1 0 1 0 0,1 0-1 0 0,-1 0 1 0 0,1-1-1 0 0,-1 0 1 0 0,10-4-1 0 0,-6 1-56 0 0,-1-1 0 0 0,1 0 0 0 0,-1 0 0 0 0,0-1 0 0 0,0 0 0 0 0,-1 0 0 0 0,0-1 0 0 0,-1 0 0 0 0,1 0 0 0 0,-2-1 0 0 0,8-12 0 0 0,-3 1 0 0 0,-1-1 0 0 0,-1 1 0 0 0,-1-1 0 0 0,6-29 0 0 0,-10 40 0 0 0,-1-1 0 0 0,-1 1 0 0 0,1-13 0 0 0,-2 21 0 0 0,0 0 0 0 0,0 0 0 0 0,0 0 0 0 0,0 0 0 0 0,0 0 0 0 0,0 1 0 0 0,-1-1 0 0 0,1 0 0 0 0,0 0 0 0 0,-1 0 0 0 0,0 0 0 0 0,0 0 0 0 0,1 0 0 0 0,-1 0 0 0 0,0 1 0 0 0,0-1 0 0 0,-1 0 0 0 0,1 1 0 0 0,0-1 0 0 0,0 1 0 0 0,-1-1 0 0 0,1 1 0 0 0,-1 0 0 0 0,-2-2 0 0 0,1 2-33 0 0,0 0 0 0 0,1 1 0 0 0,-1-1-1 0 0,0 1 1 0 0,0 0 0 0 0,0 0 0 0 0,0 0 0 0 0,0 0-1 0 0,0 1 1 0 0,1-1 0 0 0,-1 1 0 0 0,0-1 0 0 0,0 1 0 0 0,0 0-1 0 0,1 0 1 0 0,-4 2 0 0 0,-4 2-240 0 0,-1 0-1 0 0,-13 11 1 0 0,16-10-760 0 0,0 0 1 0 0,0 1-1 0 0,1 0 0 0 0,0 0 1 0 0,-8 12-1 0 0,7-6-7155 0 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52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85 17503 0 0,'0'0'399'0'0,"0"0"60"0"0,0 0 21 0 0,0 0-59 0 0,0-1-276 0 0,1-1 328 0 0,-1 0-1 0 0,0 1 1 0 0,1-1-1 0 0,-1 0 1 0 0,0 0-1 0 0,0 1 1 0 0,0-1 0 0 0,0 0-1 0 0,-1 1 1 0 0,1-1-1 0 0,-1-3 1 0 0,1 5 349 0 0,0 0-248 0 0,0 0-50 0 0,0 0-79 0 0,-7 6-273 0 0,2 0-172 0 0,-1 1 0 0 0,1 0 0 0 0,0 0 0 0 0,0 0 0 0 0,1 1 0 0 0,-6 14 0 0 0,-1-1 0 0 0,-4 8 0 0 0,-11 31 0 0 0,22-50 0 0 0,1 0 0 0 0,0 0 0 0 0,1 1 0 0 0,0-1 0 0 0,0 1 0 0 0,1-1 0 0 0,1 14 0 0 0,4 0 0 0 0,-3-23 0 0 0,-1 0 0 0 0,0 0 0 0 0,0 0 0 0 0,1 0 0 0 0,-1 0 0 0 0,1 0 0 0 0,-1 0 0 0 0,1 0 0 0 0,-1 0 0 0 0,1 0 0 0 0,0-1 0 0 0,0 2 0 0 0,4-1 0 0 0,-4-1 0 0 0,2 0 45 0 0,-1 0-1 0 0,1 0 1 0 0,-1 0-1 0 0,1 0 1 0 0,0 0-1 0 0,-1 0 1 0 0,1-1-1 0 0,-1 1 1 0 0,1-1-1 0 0,-1 0 1 0 0,0 0-1 0 0,1 0 1 0 0,-1 0-1 0 0,0 0 1 0 0,1 0-1 0 0,-1 0 1 0 0,0-1-1 0 0,0 1 1 0 0,0-1 0 0 0,0 0-1 0 0,0 0 1 0 0,2-2-1 0 0,4-6 212 0 0,0 1 0 0 0,-1-1 0 0 0,8-13 0 0 0,-3 0-256 0 0,-1 0 0 0 0,-1-1 0 0 0,-1 0 0 0 0,-1-1 0 0 0,-1 0 0 0 0,-1 0 0 0 0,-1-1 0 0 0,2-46 0 0 0,-7 71-7 0 0,1 0-1 0 0,-1 0 1 0 0,0-1-1 0 0,0 1 1 0 0,0 0 0 0 0,0 0-1 0 0,0-1 1 0 0,0 1-1 0 0,-1 0 1 0 0,1 0 0 0 0,0 0-1 0 0,-1-1 1 0 0,1 1-1 0 0,-1 0 1 0 0,1 0-1 0 0,-1 0 1 0 0,1 0 0 0 0,-1 0-1 0 0,0 0 1 0 0,1 0-1 0 0,-1 0 1 0 0,0 0 0 0 0,0 0-1 0 0,0 0 1 0 0,-2-1-1 0 0,2 1-27 0 0,-1 1 0 0 0,0 0-1 0 0,0-1 1 0 0,0 1 0 0 0,1 0-1 0 0,-1 0 1 0 0,0 0-1 0 0,0 0 1 0 0,1 0 0 0 0,-1 0-1 0 0,0 1 1 0 0,0-1 0 0 0,1 1-1 0 0,-1-1 1 0 0,0 1-1 0 0,1 0 1 0 0,-4 1 0 0 0,-2 2-899 0 0,0 0 1 0 0,0 1 0 0 0,0 0-1 0 0,0 0 1 0 0,1 0 0 0 0,0 1-1 0 0,-10 12 1 0 0,9-8-603 0 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52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106 137 17503 0 0,'0'0'399'0'0,"0"0"60"0"0,0 0 21 0 0,0 0-59 0 0,1-1-276 0 0,1-3 11 0 0,-1 3 570 0 0,-1 1 244 0 0,0 0 43 0 0,0 0 10 0 0,0 0 1 0 0,0 0 0 0 0,0 0 0 0 0,0 0-137 0 0,-1 1-856 0 0,1 0 0 0 0,0 1 0 0 0,0-1 0 0 0,-1 0 0 0 0,1 0 0 0 0,-1 1 0 0 0,1-1 0 0 0,-1 0 0 0 0,1 0 0 0 0,-2 2 0 0 0,0 2-35 0 0,-6 18 4 0 0,3-8 0 0 0,0 0 0 0 0,-9 15 0 0 0,-35 68 0 0 0,46-90 0 0 0,0-1 0 0 0,0 1 0 0 0,1-1 0 0 0,-1 1 0 0 0,0 11 0 0 0,2-17 0 0 0,-1 14 0 0 0,3-13 0 0 0,0 0 0 0 0,2 4 0 0 0,5-3 0 0 0,-6-3 33 0 0,0-1-1 0 0,1 0 0 0 0,-1 1 1 0 0,0-1-1 0 0,0 0 1 0 0,0 0-1 0 0,0-1 1 0 0,0 1-1 0 0,0 0 1 0 0,0-1-1 0 0,0 1 1 0 0,0-1-1 0 0,0 0 0 0 0,0 1 1 0 0,0-1-1 0 0,0 0 1 0 0,0 0-1 0 0,0 0 1 0 0,-1 0-1 0 0,1-1 1 0 0,0 1-1 0 0,-1 0 1 0 0,3-4-1 0 0,2-2 196 0 0,0 0 0 0 0,-1-1-1 0 0,0 0 1 0 0,5-10 0 0 0,0 0-74 0 0,13-27-154 0 0,35-92 0 0 0,-51 119-156 0 0,9-36-1 0 0,-15 48 106 0 0,0 0 0 0 0,0 1 0 0 0,-1-1-1 0 0,0 0 1 0 0,0 0 0 0 0,0 0 0 0 0,0 0 0 0 0,-1 0-1 0 0,0 0 1 0 0,-3-9 0 0 0,4 15-18 0 0,-1-1 0 0 0,1 0 0 0 0,0 0 0 0 0,-1 0-1 0 0,1 1 1 0 0,-1-1 0 0 0,1 0 0 0 0,-1 0 0 0 0,0 1 0 0 0,1-1 0 0 0,-1 0 0 0 0,0 1-1 0 0,1-1 1 0 0,-1 1 0 0 0,0-1 0 0 0,0 1 0 0 0,1-1 0 0 0,-1 1 0 0 0,0 0 0 0 0,0-1-1 0 0,-1 1 1 0 0,0-1-81 0 0,0 1 0 0 0,-1 0-1 0 0,1 0 1 0 0,0 0-1 0 0,0 0 1 0 0,0 0 0 0 0,0 1-1 0 0,0-1 1 0 0,-3 1-1 0 0,-3 2-912 0 0,1 0 0 0 0,-1 0 0 0 0,-13 9 0 0 0,-30 21-3945 0 0,23-16 2449 0 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53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52 19351 0 0,'0'0'439'0'0,"0"0"62"0"0,0 0 33 0 0,1-1-65 0 0,11-6 1310 0 0,-12 7-1724 0 0,0 0 1 0 0,0 0 0 0 0,0 0 0 0 0,0 0 0 0 0,1-1 0 0 0,-1 1 0 0 0,0 0-1 0 0,0 0 1 0 0,0 0 0 0 0,0 0 0 0 0,0 0 0 0 0,0 0 0 0 0,-1 0 0 0 0,1 0 0 0 0,0 0-1 0 0,0 0 1 0 0,0 0 0 0 0,0 0 0 0 0,0-1 0 0 0,0 1 0 0 0,0 0 0 0 0,0 0-1 0 0,0 0 1 0 0,0 0 0 0 0,0 0 0 0 0,0 0 0 0 0,0 0 0 0 0,0 0 0 0 0,0 0 0 0 0,0 0-1 0 0,0 0 1 0 0,0 0 0 0 0,0 0 0 0 0,0 0 0 0 0,0 0 0 0 0,-1 0 0 0 0,1 0-1 0 0,0 0 1 0 0,0 0 0 0 0,0 0 0 0 0,0 0 0 0 0,0 0 0 0 0,0 0 0 0 0,0-1 0 0 0,0 1-1 0 0,0 0 1 0 0,0 1 0 0 0,0-1 0 0 0,-1 0 0 0 0,1 0 0 0 0,0 0 0 0 0,0 0-1 0 0,0 0 1 0 0,0 0 0 0 0,0 0 0 0 0,0 0 0 0 0,0 0 0 0 0,0 0 0 0 0,0 0-1 0 0,0 0 1 0 0,-15 2 1999 0 0,7 2-1936 0 0,-1 1 0 0 0,1 0-1 0 0,0 0 1 0 0,0 1 0 0 0,1 0-1 0 0,0 0 1 0 0,0 0 0 0 0,-9 12 0 0 0,3-5-60 0 0,-4 5-59 0 0,1 2 0 0 0,0-1 0 0 0,-17 32 0 0 0,30-46 0 0 0,0 0 0 0 0,1 1 0 0 0,0-1 0 0 0,0 0 0 0 0,0 1 0 0 0,0-1 0 0 0,1 1 0 0 0,0 0 0 0 0,0 10 0 0 0,1-14 0 0 0,0 0 0 0 0,0 0 0 0 0,0-1 0 0 0,0 1 0 0 0,1 0 0 0 0,-1 0 0 0 0,0 0 0 0 0,1 0 0 0 0,-1-1 0 0 0,1 1 0 0 0,0 0 0 0 0,0-1 0 0 0,0 1 0 0 0,0 0 0 0 0,0-1 0 0 0,0 1 0 0 0,0-1 0 0 0,0 1 0 0 0,0-1 0 0 0,1 0 0 0 0,-1 0 0 0 0,1 1 0 0 0,-1-1 0 0 0,1 0 0 0 0,-1 0 0 0 0,1 0 0 0 0,0-1 0 0 0,-1 1 0 0 0,1 0 0 0 0,0-1 0 0 0,0 1 0 0 0,0-1 0 0 0,2 1 0 0 0,2 0 0 0 0,-1-1 0 0 0,1 0 0 0 0,-1 0 0 0 0,1-1 0 0 0,-1 0 0 0 0,0 0 0 0 0,1 0 0 0 0,-1 0 0 0 0,0-1 0 0 0,0 0 0 0 0,0 0 0 0 0,0 0 0 0 0,0-1 0 0 0,0 0 0 0 0,-1 0 0 0 0,0 0 0 0 0,1 0 0 0 0,-1-1 0 0 0,0 1 0 0 0,0-1 0 0 0,3-4 0 0 0,2-3 0 0 0,0 0 0 0 0,-1-1 0 0 0,-1 0 0 0 0,0 0 0 0 0,0 0 0 0 0,-1-1 0 0 0,4-13 0 0 0,-6 13 221 0 0,0 0-1 0 0,-1 0 1 0 0,2-20-1 0 0,-5 26-116 0 0,1 0 0 0 0,-1 0-1 0 0,0 0 1 0 0,-1 0-1 0 0,0-1 1 0 0,0 1 0 0 0,0 0-1 0 0,-4-8 1 0 0,4 13-173 0 0,0-1 0 0 0,0 1 1 0 0,0 0-1 0 0,0 0 1 0 0,-1 0-1 0 0,1 0 0 0 0,-1 0 1 0 0,1 0-1 0 0,-1 0 1 0 0,0 1-1 0 0,1-1 0 0 0,-1 0 1 0 0,0 1-1 0 0,0 0 1 0 0,0-1-1 0 0,-1 1 0 0 0,1 0 1 0 0,0 0-1 0 0,0 0 1 0 0,-1 0-1 0 0,1 1 0 0 0,0-1 1 0 0,-1 0-1 0 0,-4 1 1 0 0,1-1-614 0 0,0 1-1 0 0,0 0 1 0 0,-10 2 0 0 0,-16 4-6987 0 0,11-1-681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1:34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9 13823 0 0,'14'-7'315'0'0,"-12"6"45"0"0,-2 1 21 0 0,-1 1-49 0 0,-7 2-7 0 0,0-1-1 0 0,-1 1 1 0 0,-12 1-1 0 0,11-2 1344 0 0,-2-6-52 0 0,10 2 3986 0 0,5-5-5447 0 0,4 4-66 0 0,-6 3-63 0 0,-1 0-1 0 0,0 1 0 0 0,1-1 1 0 0,-1 0-1 0 0,1 1 1 0 0,-1-1-1 0 0,1 0 0 0 0,-1 1 1 0 0,0-1-1 0 0,1 0 1 0 0,-1 1-1 0 0,0-1 0 0 0,1 1 1 0 0,-1-1-1 0 0,0 1 1 0 0,0-1-1 0 0,0 1 1 0 0,1-1-1 0 0,-1 1 0 0 0,0-1 1 0 0,0 1-1 0 0,0-1 1 0 0,0 1-1 0 0,0-1 0 0 0,0 1 1 0 0,0-1-1 0 0,0 1 1 0 0,0-1-1 0 0,0 1 1 0 0,0-1-1 0 0,0 1 0 0 0,0-1 1 0 0,0 1-1 0 0,0-1 1 0 0,-1 1-1 0 0,1-1 0 0 0,0 1 1 0 0,0-1-1 0 0,-1 0 1 0 0,1 2-1 0 0,-13 20 909 0 0,11-20-934 0 0,0 0 0 0 0,-1 0 0 0 0,1 0 0 0 0,-1 0 0 0 0,1 0 0 0 0,-1-1 0 0 0,0 1 0 0 0,1-1 0 0 0,-1 1 0 0 0,-5 1 0 0 0,-2-1 0 0 0,2-4 0 0 0,8 1 0 0 0,-1 0 0 0 0,0-1 0 0 0,1 1 0 0 0,-1-1 0 0 0,1 1 0 0 0,0 0 0 0 0,-1-1 0 0 0,1 1 0 0 0,0-4 0 0 0,0 5 0 0 0,1-7 0 0 0,3 2-64 0 0,-3 4-273 0 0,-1 1-138 0 0,0 0-1705 0 0,0 0-6692 0 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53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81 24879 0 0,'0'0'564'0'0,"0"0"83"0"0,0 0 34 0 0,0 0-76 0 0,-2-5-301 0 0,-28-53 3562 0 0,30 53-3121 0 0,0 2-3084 0 0,-1 0-5700 0 0,-3-4-1395 0 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54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55 253 8287 0 0,'0'-1'382'0'0,"41"-107"3935"0"0,-35 92-2893 0 0,1 1 1 0 0,13-21-1 0 0,-10 20 630 0 0,11-26 0 0 0,-15 26-15 0 0,-5 13 533 0 0,-5 11-1543 0 0,-37 90-635 0 0,-12 25-180 0 0,51-119-214 0 0,-10 20 0 0 0,1-1 0 0 0,1 1 0 0 0,-10 36 0 0 0,14-45 23 0 0,5-13-33 0 0,0 0 0 0 0,0 0-1 0 0,0 1 1 0 0,0-1-1 0 0,1 0 1 0 0,-1 1-1 0 0,1-1 1 0 0,-1 1-1 0 0,1-1 1 0 0,0 0 0 0 0,0 1-1 0 0,0-1 1 0 0,0 1-1 0 0,1 3 1 0 0,-1-5-686 0 0,0-1-258 0 0,6-8-6999 0 0,1-2 241 0 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54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17503 0 0,'0'0'399'0'0,"0"0"60"0"0,0 0 21 0 0,0 0-59 0 0,2 1-136 0 0,8 1 421 0 0,-1 0 0 0 0,0-1-1 0 0,1 0 1 0 0,-1-1 0 0 0,1 0-1 0 0,9-1 1 0 0,62-10 732 0 0,-36 3-364 0 0,105-4-624 0 0,-13 1-284 0 0,-107 5-166 0 0,-28 5 8 0 0,12 3-80 0 0,-12-2-265 0 0,-2 0-138 0 0,0 0-33 0 0,0 0-140 0 0,0 0-572 0 0,0 0-253 0 0,-1-1-1246 0 0,-5-3-4789 0 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55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4 21191 0 0,'0'0'480'0'0,"0"0"67"0"0,9-4 874 0 0,-19 8 2708 0 0,-9 3-3189 0 0,-25 14-1 0 0,24-10-922 0 0,15-9-17 0 0,-1 1 0 0 0,1 0 0 0 0,0 1 0 0 0,0-1 0 0 0,0 1-1 0 0,0 0 1 0 0,1 0 0 0 0,-6 7 0 0 0,5-4 0 0 0,3 1 0 0 0,2-7 0 0 0,1 1 0 0 0,-1-1 0 0 0,1 0 0 0 0,0 0 0 0 0,0 0 0 0 0,-1 0 0 0 0,1 1 0 0 0,0-1 0 0 0,0 0 0 0 0,0 0 0 0 0,0-1 0 0 0,0 1 0 0 0,0 0 0 0 0,0 0 0 0 0,1 0 0 0 0,-1-1 0 0 0,0 1 0 0 0,0 0 0 0 0,3 0 0 0 0,29 8 0 0 0,-25-7 0 0 0,20 3 0 0 0,-21-4 0 0 0,0-1 0 0 0,0 2 0 0 0,-1-1 0 0 0,1 1 0 0 0,0 0 0 0 0,-1 1 0 0 0,0-1 0 0 0,8 5 0 0 0,-11-5 0 0 0,4 3 0 0 0,1 12 0 0 0,-5-12 0 0 0,-3-3 0 0 0,1-1 0 0 0,0 0 0 0 0,-1 1 0 0 0,1-1 0 0 0,-1 1 0 0 0,0-1 0 0 0,0 1 0 0 0,1-1 0 0 0,-1 1 0 0 0,0-1 0 0 0,0 1 0 0 0,0-1 0 0 0,0 1 0 0 0,-1-1 0 0 0,1 0 0 0 0,0 1 0 0 0,-1 1 0 0 0,-1 3 0 0 0,1-1 0 0 0,-1 0 0 0 0,0 1 0 0 0,-1-1 0 0 0,1 0 0 0 0,-1 0 0 0 0,0 0 0 0 0,-1 0 0 0 0,1-1 0 0 0,-1 1 0 0 0,0-1 0 0 0,0 0 0 0 0,-5 4 0 0 0,-1 0 0 0 0,1 0 0 0 0,-2-1 0 0 0,1 0 0 0 0,-1-1 0 0 0,-12 6 0 0 0,16-9 91 0 0,0-1 1 0 0,0 1-1 0 0,0-1 0 0 0,-1 0 0 0 0,1-1 1 0 0,-1 0-1 0 0,0 0 0 0 0,1-1 0 0 0,-1 0 1 0 0,-7-1-1 0 0,11 1-50 0 0,1 0 0 0 0,-1-1 0 0 0,1 0 1 0 0,0 0-1 0 0,0 0 0 0 0,-1 0 0 0 0,1 0 0 0 0,0-1 0 0 0,0 0 0 0 0,0 1 0 0 0,0-1 0 0 0,1 0 1 0 0,-1 0-1 0 0,0-1 0 0 0,1 1 0 0 0,-1 0 0 0 0,1-1 0 0 0,0 0 0 0 0,0 1 0 0 0,0-1 1 0 0,0 0-1 0 0,1 0 0 0 0,-1 0 0 0 0,-1-4 0 0 0,-1-3-97 0 0,-8-21-1920 0 0,11 30 1589 0 0,1 1-101 0 0,0 0-21 0 0,0 0-139 0 0,9-14-3569 0 0,-3 7 2682 0 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55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45 19351 0 0,'0'0'439'0'0,"0"0"62"0"0,0 0 33 0 0,-1-1-65 0 0,-3-1-237 0 0,5 1-78 0 0,0-1 0 0 0,0 1 0 0 0,0 0 0 0 0,0 0-1 0 0,1 0 1 0 0,-1 0 0 0 0,0 0 0 0 0,4-2 0 0 0,8-2 143 0 0,0 1 1 0 0,0 1-1 0 0,27-5 0 0 0,42 2 1041 0 0,-55 4-1209 0 0,5 3-1229 0 0,-23-1-385 0 0,1 1 1 0 0,-1-1-1 0 0,11-2 1 0 0,-11 0-6478 0 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56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24879 0 0,'0'0'564'0'0,"0"0"83"0"0,0 0 34 0 0,0 0-76 0 0,0 0-323 0 0,0 0 116 0 0,0 0 92 0 0,2 0 19 0 0,9-3 83 0 0,-5-1-576 0 0,-1-1-80 0 0,-4 4-273 0 0,0-2-331 0 0,1 0 255 0 0,-4-1-5762 0 0,-6-9 4128 0 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56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38 19351 0 0,'0'-2'151'0'0,"0"0"0"0"0,0-1-1 0 0,0 1 1 0 0,0 0 0 0 0,0 0-1 0 0,0-1 1 0 0,1 1 0 0 0,-1 0-1 0 0,1-1 1 0 0,0 1 0 0 0,0 0-1 0 0,-1 0 1 0 0,1 0-1 0 0,2-3 1 0 0,-2 4 574 0 0,-1 1 246 0 0,0 0 42 0 0,0 0-59 0 0,0 0-289 0 0,0 0-121 0 0,0 0-28 0 0,0 0-72 0 0,-1 2-289 0 0,-2 10 53 0 0,0 1 0 0 0,-1 0 1 0 0,-1-1-1 0 0,0 0 0 0 0,-1 0 1 0 0,-8 13-1 0 0,-14 31 399 0 0,25-50-607 0 0,2-4 0 0 0,0 0 0 0 0,0 1 0 0 0,0-1 0 0 0,1 0 0 0 0,-1 1 0 0 0,1-1 0 0 0,-1 1 0 0 0,1-1 0 0 0,0 0 0 0 0,0 1 0 0 0,0-1 0 0 0,0 1 0 0 0,1 3 0 0 0,-1-6 0 0 0,0 0 0 0 0,0 1 0 0 0,0-1 0 0 0,0 1 0 0 0,0-1 0 0 0,0 1 0 0 0,0-1 0 0 0,0 0 0 0 0,0 1 0 0 0,0-1 0 0 0,0 1 0 0 0,1-1 0 0 0,-1 1 0 0 0,0-1 0 0 0,0 0 0 0 0,0 1 0 0 0,1-1 0 0 0,-1 0 0 0 0,0 1 0 0 0,0-1 0 0 0,1 0 0 0 0,-1 1 0 0 0,0-1 0 0 0,1 0 0 0 0,-1 0 0 0 0,1 1 0 0 0,-1-1 0 0 0,0 0 0 0 0,1 0 0 0 0,-1 0 0 0 0,0 1 0 0 0,1-1 0 0 0,-1 0 0 0 0,1 0 0 0 0,0 0 0 0 0,0 0 0 0 0,3 2 0 0 0,0-1 0 0 0,0 0 0 0 0,0 0 0 0 0,1 0 0 0 0,-1-1 0 0 0,0 0 0 0 0,0 1 0 0 0,1-1 0 0 0,-1-1 0 0 0,5 0 0 0 0,45-10 0 0 0,-45 9 0 0 0,5-2 0 0 0,1-1 0 0 0,-1-1 0 0 0,1 0 0 0 0,17-11 0 0 0,8-4 0 0 0,-33 18-64 0 0,-6 3-273 0 0,-1 0-138 0 0,0 0-33 0 0,0 0-140 0 0,0 0-572 0 0,0 0-253 0 0,0 0-1382 0 0,0 0-5333 0 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56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25 17503 0 0,'0'0'399'0'0,"7"-12"1106"0"0,9 1 1172 0 0,-9 10 2237 0 0,-6 2-4873 0 0,-1 0 0 0 0,1 0 0 0 0,0 0 0 0 0,0 0 1 0 0,0 0-1 0 0,-1 0 0 0 0,1 0 0 0 0,0 1 0 0 0,-1-1 0 0 0,0 0 0 0 0,1 1 1 0 0,-1-1-1 0 0,1 0 0 0 0,-1 2 0 0 0,0 1-41 0 0,0 0 0 0 0,0 0 0 0 0,0 0 0 0 0,-1-1 0 0 0,1 1 0 0 0,-1 0 0 0 0,0-1 0 0 0,-2 5 0 0 0,-12 30 0 0 0,10-28 0 0 0,-134 257 0 0 0,129-250-93 0 0,3-8-122 0 0,2 1 0 0 0,-1 0 0 0 0,1 0 0 0 0,1 0-1 0 0,-7 20 1 0 0,11-29-569 0 0,0-1-1144 0 0,0 0-506 0 0,0 0-102 0 0,0 0-22 0 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57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15663 0 0,'0'0'719'0'0,"0"0"-20"0"0,0 0-306 0 0,1-1 371 0 0,5-2-471 0 0,0 0 1 0 0,0 0-1 0 0,0 0 0 0 0,0 1 0 0 0,1 0 1 0 0,-1 0-1 0 0,10-1 0 0 0,53-3 3231 0 0,-14 1-2089 0 0,79-14 472 0 0,-3-4-1742 0 0,-126 21-1718 0 0,-2 1-2025 0 0,21 1-1027 0 0,-24 0-3107 0 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57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0 19351 0 0,'0'0'439'0'0,"0"0"62"0"0,0 0 33 0 0,0 0-65 0 0,0 0-169 0 0,0 0 442 0 0,0 0 229 0 0,0 0 42 0 0,0 0-59 0 0,0 0-289 0 0,0 0-121 0 0,0 0-28 0 0,1 9 83 0 0,-1-8-585 0 0,0 1 0 0 0,0-1 0 0 0,0 1 1 0 0,0-1-1 0 0,0 1 0 0 0,-1-1 0 0 0,1 1 1 0 0,0-1-1 0 0,-1 1 0 0 0,1-1 0 0 0,-1 0 0 0 0,1 1 1 0 0,-2 1-1 0 0,-1 3 247 0 0,1-2-160 0 0,1-1 0 0 0,-1 1 0 0 0,0-1 1 0 0,0 1-1 0 0,0-1 0 0 0,-1 0 0 0 0,1 0 1 0 0,-1 0-1 0 0,0 0 0 0 0,0 0 0 0 0,-5 3 0 0 0,-13 15 290 0 0,-1 0-391 0 0,8-8 0 0 0,14-13 0 0 0,0 0 0 0 0,0 0 0 0 0,0 0 0 0 0,0 0 0 0 0,0 0 0 0 0,0 0 0 0 0,1 0 0 0 0,-1 0 0 0 0,0 0 0 0 0,0 0 0 0 0,0 0 0 0 0,0 0 0 0 0,0 0 0 0 0,0 0 0 0 0,0 0 0 0 0,0 0 0 0 0,1 0 0 0 0,-1 0 0 0 0,0 0 0 0 0,0 1 0 0 0,0-1 0 0 0,0 0 0 0 0,0 0 0 0 0,0 0 0 0 0,0 0 0 0 0,0 0 0 0 0,0 0 0 0 0,0 0 0 0 0,0 0 0 0 0,0 0 0 0 0,0 1 0 0 0,0-1 0 0 0,0 0 0 0 0,0 0 0 0 0,0 0 0 0 0,0 0 0 0 0,0 0 0 0 0,0 0 0 0 0,0 0 0 0 0,0 1 0 0 0,0-1 0 0 0,0 0 0 0 0,0 0 0 0 0,0 0 0 0 0,0 0 0 0 0,0 0 0 0 0,0 0 0 0 0,0 0 0 0 0,0 1 0 0 0,0-1 0 0 0,0 0 0 0 0,0 0 0 0 0,0 0 0 0 0,0 0 0 0 0,0 0 0 0 0,0 0 0 0 0,-1 0 0 0 0,1 0 0 0 0,0 0 0 0 0,0 0 0 0 0,0 0 0 0 0,0 1 0 0 0,0-1 0 0 0,0 0 0 0 0,8-1 0 0 0,-7 1 0 0 0,20-2 0 0 0,1 0 0 0 0,-1 1 0 0 0,41 5 0 0 0,-51-2 0 0 0,0 4 0 0 0,-9-2 0 0 0,-1-3 0 0 0,1 3 0 0 0,0 1 0 0 0,1-1 0 0 0,-1 1 0 0 0,-1-1 0 0 0,1 1 0 0 0,-1 0 0 0 0,0 0 0 0 0,0-1 0 0 0,0 1 0 0 0,0 0 0 0 0,-1 7 0 0 0,0-4 0 0 0,-1 1 0 0 0,0-1 0 0 0,0 0 0 0 0,-1 0 0 0 0,0 0 0 0 0,-4 9 0 0 0,4-12 40 0 0,0-1-1 0 0,0 0 0 0 0,0 0 1 0 0,-1 1-1 0 0,1-1 1 0 0,-1-1-1 0 0,0 1 1 0 0,0 0-1 0 0,-1-1 1 0 0,1 0-1 0 0,-1 1 1 0 0,0-1-1 0 0,0-1 1 0 0,-6 5-1 0 0,3-4 67 0 0,-1 0 0 0 0,1 0 0 0 0,-1 0 0 0 0,0-1 0 0 0,0 0 0 0 0,0 0 0 0 0,-15 0 0 0 0,15-2-65 0 0,0 0-1 0 0,-1-1 1 0 0,1 0-1 0 0,0 0 1 0 0,0-1-1 0 0,0 0 1 0 0,0 0-1 0 0,0-1 1 0 0,0 0-1 0 0,0-1 1 0 0,1 1-1 0 0,-1-2 1 0 0,1 1-1 0 0,-8-7 1 0 0,-20-12-105 0 0,34 23-273 0 0,1 0-138 0 0,0 0-33 0 0,-1-1 65 0 0,-2 0 154 0 0,2 1-452 0 0,1 0-230 0 0,0 0-42 0 0,0 0-78 0 0,0 0-286 0 0,0 0-126 0 0,1-1-29 0 0,5-5-4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6:51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0,'0'0'356'0'0,"0"0"50"0"0,1 1 20 0 0,7 4-129 0 0,-1-1-1 0 0,1-1 1 0 0,0 0-1 0 0,0 0 1 0 0,1 0-1 0 0,-1-1 1 0 0,0 0-1 0 0,1 0 1 0 0,-1-1-1 0 0,10 0 1 0 0,5 0 1858 0 0,26-1 1 0 0,-27-1-1378 0 0,-1-1 0 0 0,43-11 0 0 0,-60 12-1165 0 0,1-1-1 0 0,-1 0 1 0 0,0 0 0 0 0,7-4 0 0 0,-8 4-636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1:37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124 292 10135 0 0,'0'0'231'0'0,"0"0"29"0"0,0 0 19 0 0,-5-14 7 0 0,4 9-13 0 0,0 0-1 0 0,0 0 0 0 0,0 0 0 0 0,1 0 0 0 0,0 1 1 0 0,0-1-1 0 0,0 0 0 0 0,0 0 0 0 0,1 0 1 0 0,2-10-1 0 0,2 0 1513 0 0,0 1 0 0 0,10-17 1 0 0,6-18 551 0 0,-21 47-2214 0 0,1 0-1 0 0,-1 0 1 0 0,0 0 0 0 0,0 0-1 0 0,0 0 1 0 0,0 0 0 0 0,0-4-1 0 0,1-12 945 0 0,-1 16-979 0 0,1 0 1 0 0,-1 1-1 0 0,0-1 0 0 0,1 0 0 0 0,-1 0 1 0 0,0 1-1 0 0,0-1 0 0 0,0 0 0 0 0,0 0 1 0 0,-1 1-1 0 0,1-1 0 0 0,0 0 1 0 0,-1 0-1 0 0,1 1 0 0 0,-2-3 0 0 0,-3-14 140 0 0,5 17-131 0 0,0 0 0 0 0,0 0-1 0 0,0 0 1 0 0,0 0 0 0 0,-1 1 0 0 0,1-1-1 0 0,0 0 1 0 0,-1 0 0 0 0,1 0 0 0 0,-1 0-1 0 0,1 0 1 0 0,-1 0 0 0 0,1 1 0 0 0,-1-1 0 0 0,1 0-1 0 0,-1 0 1 0 0,0 1 0 0 0,0-1 0 0 0,1 1-1 0 0,-3-2 1 0 0,3 2-96 0 0,0 0-1 0 0,-1 0 0 0 0,1 0 1 0 0,-1 0-1 0 0,1 0 1 0 0,-1 0-1 0 0,1 0 1 0 0,0 0-1 0 0,-1 1 1 0 0,1-1-1 0 0,-1 0 1 0 0,1 0-1 0 0,0 0 1 0 0,-1 1-1 0 0,1-1 0 0 0,0 0 1 0 0,-1 0-1 0 0,1 1 1 0 0,0-1-1 0 0,-1 0 1 0 0,1 1-1 0 0,0-1 1 0 0,0 0-1 0 0,-1 1 1 0 0,1-1-1 0 0,0 0 0 0 0,0 1 1 0 0,0-1-1 0 0,-1 1 1 0 0,1-1-1 0 0,0 0 1 0 0,0 1-1 0 0,0-1 1 0 0,0 1-1 0 0,0 0 1 0 0,0-1-2 0 0,-13 28 1 0 0,2 1 0 0 0,-8 32 0 0 0,3-6 0 0 0,-25 81 0 0 0,16-35 0 0 0,14-57 0 0 0,9-35 0 0 0,3-2-64 0 0,0-6-273 0 0,-1-1-138 0 0,0 0-33 0 0,14-13-1928 0 0,-5-3-4966 0 0,-4 7 320 0 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8:58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19351 0 0,'0'0'439'0'0,"0"0"62"0"0,1-2 33 0 0,1 0-475 0 0,1 0 0 0 0,-1 1 0 0 0,0-1 1 0 0,1 0-1 0 0,-1 0 0 0 0,0 1 0 0 0,1 0 1 0 0,0-1-1 0 0,-1 1 0 0 0,1 0 1 0 0,0 0-1 0 0,0 1 0 0 0,4-2 0 0 0,42-5 2402 0 0,-47 7-2256 0 0,40-2 1018 0 0,111-3 1780 0 0,-136 3-1966 0 0,-15 2-1358 0 0,-1-6-785 0 0,-1 4-6615 0 0,0 2-1067 0 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9:01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13823 0 0,'0'0'315'0'0,"0"0"45"0"0,0 0 21 0 0,0 0-49 0 0,7-5-208 0 0,52-36 5788 0 0,-55 39-5236 0 0,0 0-1 0 0,0 0 0 0 0,0 0 1 0 0,1 1-1 0 0,-1-1 1 0 0,6 0-1 0 0,-7 1-488 0 0,0 1 0 0 0,1 0 0 0 0,-1-1 1 0 0,1 1-1 0 0,6 1 0 0 0,23 0 330 0 0,-11 0-517 0 0,-1-1 0 0 0,25-2 0 0 0,-35 1-931 0 0,-1 0 0 0 0,17-4 0 0 0,-22 0-1015 0 0,-4 3-1611 0 0,-1 2 2021 0 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9:02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17503 0 0,'0'0'399'0'0,"0"0"60"0"0,0 0 21 0 0,2 0-59 0 0,1 1-404 0 0,0-1 0 0 0,0 0 0 0 0,0 0 0 0 0,0 0 0 0 0,0 0 0 0 0,0-1 0 0 0,5 0 0 0 0,17-1 874 0 0,-6 1-232 0 0,0 0 1 0 0,0-2 0 0 0,0 0 0 0 0,0-1 0 0 0,0 0-1 0 0,-1-2 1 0 0,19-7 0 0 0,-14 3-2132 0 0,11-3-5160 0 0,-22 8-888 0 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9:02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291 217 15663 0 0,'0'0'356'0'0,"0"0"50"0"0,0-1 20 0 0,10-16 785 0 0,-2 0-1 0 0,-1 0 0 0 0,0-1 1 0 0,5-19-1 0 0,-11 33-990 0 0,-1-1 0 0 0,1 1 0 0 0,-1-1 0 0 0,1 1 0 0 0,-1-1 0 0 0,-1 0 0 0 0,1 1 0 0 0,-1-1 0 0 0,0 1 0 0 0,0-1 0 0 0,0 1 0 0 0,0 0 0 0 0,-1-1 0 0 0,1 1 0 0 0,-5-7 0 0 0,5 9-145 0 0,-1 0 1 0 0,1 0 0 0 0,-1 0 0 0 0,0-1 0 0 0,1 2-1 0 0,-1-1 1 0 0,0 0 0 0 0,0 0 0 0 0,-1 1 0 0 0,1-1 0 0 0,0 1-1 0 0,0-1 1 0 0,-1 1 0 0 0,1 0 0 0 0,-1 0 0 0 0,1 0 0 0 0,-1 0-1 0 0,1 0 1 0 0,-1 1 0 0 0,0-1 0 0 0,1 1 0 0 0,-1 0 0 0 0,0 0-1 0 0,1 0 1 0 0,-1 0 0 0 0,0 0 0 0 0,-3 1 0 0 0,-3 1 98 0 0,1 1 1 0 0,-1 0-1 0 0,1 0 1 0 0,-1 1-1 0 0,1 0 1 0 0,-9 5-1 0 0,-43 35-1003 0 0,34-24 170 0 0,17-12 573 0 0,1-1-1 0 0,0 1 1 0 0,0 0-1 0 0,-8 11 1 0 0,11-13 64 0 0,1 0 0 0 0,0 0 0 0 0,1 0 0 0 0,0 1 0 0 0,0-1 0 0 0,0 1 0 0 0,-3 12 0 0 0,5-17 22 0 0,1 0 0 0 0,0 1 0 0 0,0-1 0 0 0,-1 0 0 0 0,2 1 0 0 0,-1-1 0 0 0,0 0 0 0 0,1 3 0 0 0,-1-4 0 0 0,0 0 0 0 0,0 0 0 0 0,0 0 0 0 0,0 0 0 0 0,1 0 0 0 0,-1 0 0 0 0,0 0 0 0 0,1 0 0 0 0,-1 0 0 0 0,1 0 0 0 0,-1 0 0 0 0,1 0 0 0 0,-1 0 0 0 0,1 0 0 0 0,-1 0 0 0 0,1 0 0 0 0,0-1 0 0 0,0 1 0 0 0,0 0 0 0 0,-1-1 0 0 0,1 1 0 0 0,0 0 0 0 0,0-1 0 0 0,0 1 0 0 0,0-1 0 0 0,1 1 0 0 0,1 0 0 0 0,2 2 0 0 0,0-1 0 0 0,0-1 0 0 0,0 1 0 0 0,0-1 0 0 0,0 0 0 0 0,1 0 0 0 0,-1 0 0 0 0,0-1 0 0 0,1 0 0 0 0,-1 0 0 0 0,10-1 0 0 0,5-2 0 0 0,35-11 0 0 0,-22 6 0 0 0,9-7 988 0 0,-10 4-149 0 0,-32 11-836 0 0,0-1-1 0 0,1 1 1 0 0,-1 0 0 0 0,0 0 0 0 0,1 0 0 0 0,-1 0 0 0 0,0 0 0 0 0,0 0-1 0 0,1 0 1 0 0,-1-1 0 0 0,0 1 0 0 0,0 0 0 0 0,1 0 0 0 0,-1 0 0 0 0,0 0 0 0 0,1 0-1 0 0,-1 0 1 0 0,0 0 0 0 0,0 1 0 0 0,1-1 0 0 0,-1 0 0 0 0,0 0 0 0 0,1 0-1 0 0,-1 0 1 0 0,0 0 0 0 0,0 0 0 0 0,1 0 0 0 0,-1 1 0 0 0,0-1 0 0 0,0 0-1 0 0,0 0 1 0 0,1 0 0 0 0,-1 1 0 0 0,0-1 0 0 0,0 0 0 0 0,0 0 0 0 0,1 0 0 0 0,-1 1-1 0 0,0-1 1 0 0,0 0 0 0 0,0 0 0 0 0,0 1 0 0 0,0-1 0 0 0,0 0 0 0 0,0 1-1 0 0,0-1 1 0 0,1 0 0 0 0,-1 0 0 0 0,0 1 0 0 0,0-1 0 0 0,0 0 0 0 0,0 1-1 0 0,-1-1 1 0 0,-2 13 9 0 0,3-12-13 0 0,-5 10 1 0 0,1 0 0 0 0,-1-1 0 0 0,-1 1 0 0 0,-10 14 0 0 0,-34 38 0 0 0,11-15 0 0 0,-63 78 0 0 0,57-72 0 0 0,28-29 20 0 0,5-4-173 0 0,18-30-1082 0 0,1 0 1 0 0,0 1-1 0 0,10-9 1 0 0,6-8-1948 0 0,-7 7-4669 0 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9:03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25 15663 0 0,'0'0'719'0'0,"0"0"-20"0"0,0-1-449 0 0,3-10-47 0 0,0 3 4944 0 0,-1 5-3553 0 0,-2 1-538 0 0,0 2-28 0 0,0 0-140 0 0,-6 6-87 0 0,-13 15-426 0 0,1 2-1 0 0,1 0 0 0 0,-18 33 0 0 0,17-27-256 0 0,-65 125-118 0 0,79-145 0 0 0,0 0 0 0 0,1 0 0 0 0,0 0 0 0 0,1 1 0 0 0,-2 10 0 0 0,3-17 0 0 0,1 0 0 0 0,-1 0 0 0 0,1 0 0 0 0,0 0 0 0 0,0 0 0 0 0,0 0 0 0 0,1 0 0 0 0,-1 0 0 0 0,1 0 0 0 0,-1 0 0 0 0,1-1 0 0 0,0 1 0 0 0,0 0 0 0 0,0 0 0 0 0,1 0 0 0 0,-1-1 0 0 0,1 1 0 0 0,-1-1 0 0 0,1 1 0 0 0,2 2 0 0 0,5-1 0 0 0,-3-3 0 0 0,0 0 0 0 0,1-1 0 0 0,-1 0 0 0 0,0 0 0 0 0,0-1 0 0 0,1 1 0 0 0,-1-1 0 0 0,0-1 0 0 0,0 1 0 0 0,0-1 0 0 0,0 0 0 0 0,-1-1 0 0 0,1 1 0 0 0,0-1 0 0 0,6-5 0 0 0,1 0 0 0 0,-1-1 0 0 0,0 0 0 0 0,0-1 0 0 0,-1 0 0 0 0,12-15 0 0 0,-18 19 124 0 0,0-1-1 0 0,0 0 1 0 0,-1 1 0 0 0,0-1-1 0 0,-1-1 1 0 0,5-9-1 0 0,-7 13-38 0 0,1-1 0 0 0,-1 0 0 0 0,0 0-1 0 0,0 1 1 0 0,-1-1 0 0 0,1 0 0 0 0,-1 0 0 0 0,0 0-1 0 0,0 0 1 0 0,-1 0 0 0 0,-1-6 0 0 0,2 10-77 0 0,-1 1-1 0 0,0-1 1 0 0,0 1 0 0 0,0-1 0 0 0,0 1 0 0 0,0 0 0 0 0,0-1 0 0 0,1 1 0 0 0,-1 0-1 0 0,0 0 1 0 0,0-1 0 0 0,0 1 0 0 0,0 0 0 0 0,0 0 0 0 0,0 0 0 0 0,0 0 0 0 0,0 0-1 0 0,0 1 1 0 0,0-1 0 0 0,-1 0 0 0 0,-6 2-100 0 0,0 1 0 0 0,0 0 1 0 0,0 0-1 0 0,1 0 0 0 0,-1 1 0 0 0,-8 6 1 0 0,0 0-479 0 0,-24 22-1 0 0,28-20-583 0 0,1 0 1 0 0,-15 23-1 0 0,16-23 141 0 0,10-11 747 0 0,0-1 1 0 0,0 1-1 0 0,0-1 0 0 0,0 0 1 0 0,0 1-1 0 0,0-1 1 0 0,-1 1-1 0 0,1-1 1 0 0,0 1-1 0 0,0-1 0 0 0,1 1 1 0 0,-1-1-1 0 0,0 1 1 0 0,0-1-1 0 0,0 1 0 0 0,0-1 1 0 0,0 0-1 0 0,0 1 1 0 0,1-1-1 0 0,-1 1 0 0 0,0-1 1 0 0,0 0-1 0 0,1 1 1 0 0,-1-1-1 0 0,1 1 1 0 0,5 3-2293 0 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9:03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48 21191 0 0,'0'0'480'0'0,"6"-15"1167"0"0,-4 9-1326 0 0,-2 4 424 0 0,0 2 226 0 0,-8-3 928 0 0,6 3-1858 0 0,-1 0 0 0 0,1 0 0 0 0,0 0 1 0 0,-1 0-1 0 0,1 1 0 0 0,0-1 0 0 0,0 1 1 0 0,-1-1-1 0 0,1 1 0 0 0,0 0 0 0 0,0 0 0 0 0,0 0 1 0 0,0 0-1 0 0,0 0 0 0 0,0 0 0 0 0,0 0 1 0 0,0 1-1 0 0,-2 1 0 0 0,-3 4 392 0 0,-1 1 0 0 0,-10 12 0 0 0,15-16-271 0 0,-13 15-142 0 0,1 1 1 0 0,1 0 0 0 0,1 1-1 0 0,0 0 1 0 0,2 1 0 0 0,0 0-1 0 0,-7 25 1 0 0,17-43-21 0 0,0 0 0 0 0,0 0 0 0 0,0 0 0 0 0,1 0 0 0 0,-1 1 0 0 0,1-1 0 0 0,0 0 0 0 0,1 6 0 0 0,-1-9 0 0 0,0 0 0 0 0,0 0 0 0 0,0 0 0 0 0,1 0 0 0 0,-1 0 0 0 0,0 0 0 0 0,0 0 0 0 0,1 0 0 0 0,-1 0 0 0 0,1 0 0 0 0,-1 0 0 0 0,1 0 0 0 0,-1 0 0 0 0,1 0 0 0 0,-1 0 0 0 0,1-1 0 0 0,0 1 0 0 0,0 0 0 0 0,-1 0 0 0 0,1-1 0 0 0,0 1 0 0 0,0 0 0 0 0,0-1 0 0 0,0 1 0 0 0,0-1 0 0 0,0 1 0 0 0,0-1 0 0 0,0 1 0 0 0,0-1 0 0 0,2 1 0 0 0,1 0 0 0 0,-2 0 0 0 0,1-1 0 0 0,-1 0 0 0 0,0 0 0 0 0,1 0 0 0 0,-1 0 0 0 0,1 0 0 0 0,-1 0 0 0 0,0 0 0 0 0,1-1 0 0 0,-1 1 0 0 0,1-1 0 0 0,-1 0 0 0 0,0 0 0 0 0,0 1 0 0 0,1-2 0 0 0,-1 1 0 0 0,3-2 0 0 0,1-1 0 0 0,1 0 0 0 0,-1-1 0 0 0,0 0 0 0 0,8-8 0 0 0,-9 6 89 0 0,1 0-1 0 0,-1-1 1 0 0,0 0-1 0 0,-1 0 1 0 0,0 0 0 0 0,0-1-1 0 0,0 0 1 0 0,-1 1-1 0 0,-1-1 1 0 0,3-15 0 0 0,0-10 444 0 0,1-50 1 0 0,-6 77-528 0 0,1 1-58 0 0,-1-1 0 0 0,0 1 0 0 0,-1 0-1 0 0,0-1 1 0 0,-1-7 0 0 0,2 13 38 0 0,-1 0-1 0 0,1 0 1 0 0,0 0-1 0 0,-1 0 1 0 0,1 0-1 0 0,0 0 1 0 0,-1 0 0 0 0,1 0-1 0 0,-1 1 1 0 0,0-1-1 0 0,1 0 1 0 0,-1 0-1 0 0,0 0 1 0 0,1 1 0 0 0,-1-1-1 0 0,0 0 1 0 0,0 1-1 0 0,0-1 1 0 0,0 0-1 0 0,1 1 1 0 0,-1-1-1 0 0,0 1 1 0 0,0 0 0 0 0,0-1-1 0 0,0 1 1 0 0,0 0-1 0 0,0-1 1 0 0,0 1-1 0 0,0 0 1 0 0,-1 0 0 0 0,1 0-1 0 0,0 0 1 0 0,0 0-1 0 0,0 0 1 0 0,0 0-1 0 0,0 0 1 0 0,0 1-1 0 0,-2 0 1 0 0,-1 0-471 0 0,0 1 0 0 0,-1-1 0 0 0,1 1-1 0 0,0 0 1 0 0,0 1 0 0 0,1-1 0 0 0,-1 1 0 0 0,0 0 0 0 0,1 0 0 0 0,0 0-1 0 0,-1 0 1 0 0,1 0 0 0 0,0 1 0 0 0,-3 5 0 0 0,5-8 89 0 0,0 1 1 0 0,1-1-1 0 0,-1 1 1 0 0,1 0-1 0 0,-1-1 1 0 0,1 1-1 0 0,-1 0 1 0 0,1-1-1 0 0,0 1 1 0 0,0 2-1 0 0,0-1-261 0 0,-1 0-1902 0 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9:03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21 17503 0 0,'0'0'803'0'0,"0"0"-18"0"0,0 0-222 0 0,0 0 913 0 0,0 0 458 0 0,0 0 92 0 0,-15-7 1930 0 0,13 7-3894 0 0,0 1 0 0 0,0-1-1 0 0,0 0 1 0 0,1 1 0 0 0,-1 0 0 0 0,0-1 0 0 0,0 1 0 0 0,0 0 0 0 0,0 0 0 0 0,1 0 0 0 0,-1 0 0 0 0,0 0 0 0 0,1 1 0 0 0,-1-1-1 0 0,1 0 1 0 0,-2 3 0 0 0,-23 30 1263 0 0,14-16-1037 0 0,-35 46-288 0 0,31-40 0 0 0,1 1 0 0 0,-13 28 0 0 0,26-48 0 0 0,0 0 0 0 0,0 0 0 0 0,1 0 0 0 0,-1 0 0 0 0,1 1 0 0 0,1-1 0 0 0,-1 0 0 0 0,1 1 0 0 0,0-1 0 0 0,1 10 0 0 0,-1-13 0 0 0,0 0 0 0 0,0 0 0 0 0,1-1 0 0 0,-1 1 0 0 0,1 0 0 0 0,0 0 0 0 0,0-1 0 0 0,-1 1 0 0 0,1 0 0 0 0,0-1 0 0 0,0 1 0 0 0,0-1 0 0 0,1 1 0 0 0,-1-1 0 0 0,0 1 0 0 0,1-1 0 0 0,-1 0 0 0 0,0 0 0 0 0,1 0 0 0 0,0 0 0 0 0,-1 0 0 0 0,1 0 0 0 0,0 0 0 0 0,-1 0 0 0 0,1 0 0 0 0,0-1 0 0 0,0 1 0 0 0,-1-1 0 0 0,1 0 0 0 0,0 1 0 0 0,0-1 0 0 0,0 0 0 0 0,3 0 0 0 0,7-1 0 0 0,-1 0 0 0 0,0 0 0 0 0,1-2 0 0 0,-1 1 0 0 0,0-1 0 0 0,0-1 0 0 0,12-5 0 0 0,7-5 0 0 0,33-21 0 0 0,-57 30 0 0 0,0 0 0 0 0,0 0 0 0 0,0 0 0 0 0,-1 0 0 0 0,0-1 0 0 0,0 0 0 0 0,0 0 0 0 0,-1 0 0 0 0,1-1 0 0 0,-2 0 0 0 0,4-7 0 0 0,0 0 0 0 0,-2 0 0 0 0,0-1 0 0 0,-1 1 0 0 0,5-26 0 0 0,-8 35 0 0 0,-1 0 0 0 0,1 0 0 0 0,-1 0 0 0 0,0 0 0 0 0,-1 0 0 0 0,1 0 0 0 0,-1 0 0 0 0,0 0 0 0 0,0 0 0 0 0,-1 0 0 0 0,-2-6 0 0 0,3 8 0 0 0,-1 0 0 0 0,1 1 0 0 0,-1 0 0 0 0,1-1 0 0 0,-1 1 0 0 0,0 0 0 0 0,0 0 0 0 0,0 0 0 0 0,0 0 0 0 0,0 0 0 0 0,-1 1 0 0 0,1-1 0 0 0,0 1 0 0 0,-1-1 0 0 0,1 1 0 0 0,-1 0 0 0 0,0 0 0 0 0,1 0 0 0 0,-1 0 0 0 0,0 0 0 0 0,-4 0 0 0 0,-10-1-889 0 0,-1 1-1 0 0,-24 1 1 0 0,-35 8-6242 0 0,47-3-2302 0 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9:23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27 8287 0 0,'0'0'382'0'0,"0"0"-8"0"0,0 0-170 0 0,0 0 176 0 0,0 0 107 0 0,0 0 22 0 0,-9-19 6659 0 0,2 11-5855 0 0,2 10 1374 0 0,1 16 521 0 0,3-13-3757 0 0,0 7 663 0 0,0 1 0 0 0,0 0 0 0 0,1-1 0 0 0,1 1 0 0 0,4 21 0 0 0,20 61 319 0 0,-14-61-433 0 0,13 45 0 0 0,-20-57 0 0 0,-2-3 0 0 0,-1-13 0 0 0,0-4 0 0 0,-1 1 0 0 0,0-1 0 0 0,1 1 0 0 0,-1-1 0 0 0,0 1 0 0 0,-1-1 0 0 0,0 5 0 0 0,2 0 0 0 0,-1-4 0 0 0,0 0 0 0 0,0 0 0 0 0,0 0 0 0 0,-1 0 0 0 0,1 1 0 0 0,-1-1 0 0 0,-1 4 0 0 0,-2 29-5932 0 0,8-69 1520 0 0,-4 30 2876 0 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9:24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1 10135 0 0,'0'0'464'0'0,"0"0"-9"0"0,0 0-155 0 0,0 0 443 0 0,0 0 227 0 0,0 0 44 0 0,0 0 8 0 0,0 0 2 0 0,0 0 0 0 0,0 0 0 0 0,0 0-69 0 0,0 0-290 0 0,0 0-121 0 0,0 0-28 0 0,-9 4 1020 0 0,-13 27-935 0 0,-31 56 1 0 0,-7 12-677 0 0,26-53 75 0 0,-1-3 0 0 0,-75 72 0 0 0,72-76 0 0 0,-5 5 0 0 0,17-20 257 0 0,18-15-75 0 0,0-2-1 0 0,-1 1 0 0 0,0-1 0 0 0,-12 7 0 0 0,21-13-223 0 0,0-1 1 0 0,0 0-1 0 0,0 0 0 0 0,0 0 1 0 0,0 0-1 0 0,0 0 0 0 0,0 0 1 0 0,0 0-1 0 0,0 0 1 0 0,0 0-1 0 0,0 0 0 0 0,0 0 1 0 0,0 0-1 0 0,0 0 1 0 0,0 0-1 0 0,0 0 0 0 0,0 0 1 0 0,0 0-1 0 0,0 0 0 0 0,0 0 1 0 0,0 0-1 0 0,0 0 1 0 0,0 0-1 0 0,0 0 0 0 0,13-3-121 0 0,-8 1 183 0 0,0 0-1 0 0,-1 0 0 0 0,1-1 1 0 0,5-2-1 0 0,32-24-2551 0 0,-33 24 725 0 0,0 0 0 0 0,0-1-1 0 0,10-9 1 0 0,-17 12-240 0 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9:25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115 140 10135 0 0,'0'0'231'0'0,"0"0"29"0"0,0 0 19 0 0,0 0 105 0 0,0 0 410 0 0,0 0 184 0 0,0 0 40 0 0,0 0-63 0 0,0 0-290 0 0,0 0-121 0 0,0 0-28 0 0,0 0-4 0 0,0 0 0 0 0,0 0 0 0 0,0 0 0 0 0,0 0 0 0 0,0 0 0 0 0,0 0 0 0 0,0 0 0 0 0,0 0 0 0 0,0 0 0 0 0,0 0 0 0 0,0 0 0 0 0,0 0-68 0 0,-1 1-289 0 0,0-1-146 0 0,-1 2-8 0 0,0 0 0 0 0,0 0 0 0 0,0 0 1 0 0,0 0-1 0 0,1 1 0 0 0,-4 3 0 0 0,4-1-1 0 0,-1 0 0 0 0,-1 0 0 0 0,1-1 0 0 0,-1 1 0 0 0,0-1 0 0 0,0 1 0 0 0,-4 4 0 0 0,-13 21 0 0 0,3 0 0 0 0,12-22 0 0 0,0 0 0 0 0,1 0 0 0 0,0 0 0 0 0,1 1 0 0 0,-1-1 0 0 0,2 1 0 0 0,-1 0 0 0 0,-1 15 0 0 0,3-7 0 0 0,2-14 0 0 0,-1-2 0 0 0,0 0 0 0 0,0 0 0 0 0,1 0 0 0 0,-1-1 0 0 0,0 1 0 0 0,0 0 0 0 0,1 0 0 0 0,-1-1 0 0 0,0 1 0 0 0,1 0 0 0 0,-1-1 0 0 0,1 1 0 0 0,-1 0 0 0 0,1-1 0 0 0,-1 1 0 0 0,2 0 0 0 0,2-1 0 0 0,-4 0 0 0 0,1 0 0 0 0,-1 0 0 0 0,1 0 0 0 0,0 0 0 0 0,-1 0 0 0 0,1 0 0 0 0,-1 0 0 0 0,1 0 0 0 0,0 0 0 0 0,-1 0 0 0 0,1 0 0 0 0,-1 0 0 0 0,1 0 0 0 0,-1-1 0 0 0,1 1 0 0 0,0 0 0 0 0,-1 0 0 0 0,1-1 0 0 0,-1 1 0 0 0,1 0 0 0 0,-1 0 0 0 0,1-1 0 0 0,-1 1 0 0 0,1-1 0 0 0,-1 1 0 0 0,0 0 0 0 0,1-1 0 0 0,-1 1 0 0 0,1-2 0 0 0,0 1 0 0 0,24-16 0 0 0,-21 14 0 0 0,0 1 0 0 0,0 0 0 0 0,-1-1 0 0 0,1 0 0 0 0,-1 0 0 0 0,1 0 0 0 0,-1 0 0 0 0,0 0 0 0 0,0-1 0 0 0,0 0 0 0 0,-1 1 0 0 0,1-1 0 0 0,3-8 0 0 0,15-32 391 0 0,-14 32-41 0 0,-1 0 1 0 0,8-24-1 0 0,-12 32-309 0 0,-2 0-1 0 0,1 0 0 0 0,0 0 1 0 0,-1 1-1 0 0,1-1 1 0 0,-1 0-1 0 0,0 0 0 0 0,-1 0 1 0 0,1 0-1 0 0,0 0 1 0 0,-1 0-1 0 0,0 1 0 0 0,0-1 1 0 0,-2-5-1 0 0,-2 3-40 0 0,-1 5 0 0 0,3 3 0 0 0,1 0 0 0 0,0 1 0 0 0,0-1 0 0 0,0 0 0 0 0,0 1 0 0 0,0-1 0 0 0,-2 5 0 0 0,-4 5 0 0 0,6-9 0 0 0,0 0 0 0 0,0 0 0 0 0,0 0 0 0 0,0 0 0 0 0,1 0 0 0 0,0 1 0 0 0,-1-1 0 0 0,1 1 0 0 0,0-1 0 0 0,1 1 0 0 0,-1-1 0 0 0,0 1 0 0 0,1 6 0 0 0,0-9 0 0 0,0 0 0 0 0,0-1 0 0 0,0 1 0 0 0,0 0 0 0 0,0-1 0 0 0,1 1 0 0 0,-1 0 0 0 0,0-1 0 0 0,0 1 0 0 0,1-1 0 0 0,-1 1 0 0 0,0-1 0 0 0,1 1 0 0 0,-1-1 0 0 0,0 1 0 0 0,1-1 0 0 0,-1 1 0 0 0,1-1 0 0 0,-1 1 0 0 0,1-1 0 0 0,-1 1 0 0 0,1-1 0 0 0,-1 0 0 0 0,1 1 0 0 0,-1-1 0 0 0,1 0 0 0 0,0 0 0 0 0,-1 1 0 0 0,1-1 0 0 0,-1 0 0 0 0,1 0 0 0 0,0 0 0 0 0,-1 0 0 0 0,1 0 0 0 0,0 0 0 0 0,-1 0 0 0 0,1 0 0 0 0,0 0 0 0 0,-1 0 0 0 0,2 0 0 0 0,-2 0 0 0 0,5 0 0 0 0,-1-1 0 0 0,0 0 0 0 0,0 0 0 0 0,0 0 0 0 0,0 0 0 0 0,0 0 0 0 0,3-3 0 0 0,20-5 0 0 0,-18 8 0 0 0,0 0 0 0 0,-1-1 0 0 0,1-1 0 0 0,0 1 0 0 0,-1-1 0 0 0,0-1 0 0 0,1 0 0 0 0,-1 0 0 0 0,12-8 0 0 0,-5 0 0 0 0,0 0 0 0 0,0-1 0 0 0,-1 0 0 0 0,-1-1 0 0 0,0-1 0 0 0,15-22 0 0 0,-23 30 0 0 0,-2 3 0 0 0,-1 0 0 0 0,1 0 0 0 0,-1 0 0 0 0,0 0 0 0 0,0 0 0 0 0,0 0 0 0 0,0 0 0 0 0,-1-1 0 0 0,0 1 0 0 0,2-6 0 0 0,-3 10 0 0 0,0-1 0 0 0,0 1 0 0 0,0 0 0 0 0,0 0 0 0 0,0-1 0 0 0,0 1 0 0 0,0 0 0 0 0,0 0 0 0 0,0-1 0 0 0,0 1 0 0 0,0 0 0 0 0,0 0 0 0 0,0-1 0 0 0,0 1 0 0 0,0 0 0 0 0,0 0 0 0 0,0-1 0 0 0,0 1 0 0 0,0 0 0 0 0,-1 0 0 0 0,1-1 0 0 0,0 1 0 0 0,0 0 0 0 0,0 0 0 0 0,0-1 0 0 0,0 1 0 0 0,-1 0 0 0 0,1 0 0 0 0,0 0 0 0 0,0 0 0 0 0,0-1 0 0 0,-1 1 0 0 0,1 0 0 0 0,0 0 0 0 0,0 0 0 0 0,-1 0 0 0 0,1 0 0 0 0,0-1 0 0 0,0 1 0 0 0,-1 0 0 0 0,1 0 0 0 0,0 0 0 0 0,0 0 0 0 0,-1 0 0 0 0,1 0 0 0 0,0 0 0 0 0,0 0 0 0 0,-1 0 0 0 0,1 0 0 0 0,0 0 0 0 0,0 0 0 0 0,-1 1 0 0 0,-8 2 0 0 0,2 2 0 0 0,0 1 0 0 0,0-1 0 0 0,0 1 0 0 0,1 0 0 0 0,0 1 0 0 0,0 0 0 0 0,0 0 0 0 0,1 0 0 0 0,0 0 0 0 0,-6 13 0 0 0,-2 8 0 0 0,-16 50 0 0 0,18-47 0 0 0,2-4 0 0 0,1 1 0 0 0,1 0 0 0 0,1 0 0 0 0,-1 33 0 0 0,6-55 0 0 0,1-4 0 0 0,0 0 0 0 0,0 0 0 0 0,0 1 0 0 0,0-1 0 0 0,0 0 0 0 0,1 0 0 0 0,-1 0 0 0 0,1 1 0 0 0,-1-1 0 0 0,1 0 0 0 0,1 2 0 0 0,-2-3 0 0 0,0 0 0 0 0,0-1 0 0 0,1 1 0 0 0,-1 0 0 0 0,0-1 0 0 0,0 1 0 0 0,0 0 0 0 0,1-1 0 0 0,-1 1 0 0 0,0-1 0 0 0,1 1 0 0 0,-1-1 0 0 0,0 1 0 0 0,1-1 0 0 0,-1 1 0 0 0,1-1 0 0 0,-1 1 0 0 0,1-1 0 0 0,-1 1 0 0 0,1-1 0 0 0,-1 0 0 0 0,1 1 0 0 0,-1-1 0 0 0,1 0 0 0 0,0 1 0 0 0,-1-1 0 0 0,1 0 0 0 0,-1 0 0 0 0,1 0 0 0 0,0 0 0 0 0,-1 1 0 0 0,1-1 0 0 0,0 0 0 0 0,-1 0 0 0 0,1 0 0 0 0,0 0 0 0 0,-1-1 0 0 0,1 1 0 0 0,0 0 0 0 0,2 0 0 0 0,16 1 0 0 0,-18-1 0 0 0,0 1 0 0 0,0-1 0 0 0,-1 0 0 0 0,1 0 0 0 0,0 0 0 0 0,0 0 0 0 0,0 0 0 0 0,0 0 0 0 0,-1 0 0 0 0,1 0 0 0 0,0 0 0 0 0,0 0 0 0 0,0 0 0 0 0,-1 0 0 0 0,1-1 0 0 0,0 1 0 0 0,0 0 0 0 0,0-1 0 0 0,-1 1 0 0 0,1 0 0 0 0,0-1 0 0 0,0 0 0 0 0,2-1 0 0 0,3-1 0 0 0,1-2 0 0 0,-1 1 0 0 0,0-1 0 0 0,0 1 0 0 0,-1-2 0 0 0,1 1 0 0 0,-1-1 0 0 0,0 1 0 0 0,5-9 0 0 0,-4 7 0 0 0,-2 1 0 0 0,0-1 0 0 0,0 1 0 0 0,4-13 0 0 0,4-5 0 0 0,6-13 0 0 0,8-13 0 0 0,-22 45 0 0 0,-4 10 0 0 0,-30 69 0 0 0,25-61 0 0 0,3-8 0 0 0,0 0 0 0 0,0-1 0 0 0,1 1 0 0 0,0 0 0 0 0,0 0 0 0 0,0 0 0 0 0,0 1 0 0 0,1-1 0 0 0,0 7 0 0 0,4-3 0 0 0,-3-9 0 0 0,0 0 0 0 0,0 1 0 0 0,0-1 0 0 0,0 0 0 0 0,0 1 0 0 0,0-1 0 0 0,0 0 0 0 0,0 0 0 0 0,0 0 0 0 0,0 0 0 0 0,1 0 0 0 0,-1 0 0 0 0,0-1 0 0 0,0 1 0 0 0,0 0 0 0 0,0 0 0 0 0,0-1 0 0 0,1 0 0 0 0,22-10 0 0 0,-20 9 0 0 0,11-7 0 0 0,0 0 0 0 0,-1-1 0 0 0,-1-1 0 0 0,0 0 0 0 0,0-1 0 0 0,19-24 0 0 0,26-41 998 0 0,-12 14-113 0 0,-66 88-720 0 0,14-19-165 0 0,4-4 0 0 0,0 0 0 0 0,0 1 0 0 0,0-1 0 0 0,0 1 0 0 0,0 0 0 0 0,0 0 0 0 0,1-1 0 0 0,0 1 0 0 0,-1 0 0 0 0,1 0 0 0 0,0 0 0 0 0,-1 5 0 0 0,2-8 0 0 0,0 1 0 0 0,0-1 0 0 0,-1 1 0 0 0,1-1 0 0 0,0 1 0 0 0,0-1 0 0 0,0 1 0 0 0,0-1 0 0 0,0 1 0 0 0,-1-1 0 0 0,1 1 0 0 0,0-1 0 0 0,0 1 0 0 0,0 0 0 0 0,0-1 0 0 0,1 1 0 0 0,-1-1 0 0 0,0 1 0 0 0,0-1 0 0 0,0 1 0 0 0,0-1 0 0 0,0 1 0 0 0,1-1 0 0 0,-1 1 0 0 0,0-1 0 0 0,1 1 0 0 0,-1-1 0 0 0,0 1 0 0 0,1-1 0 0 0,-1 0 0 0 0,0 1 0 0 0,1-1 0 0 0,0 1 0 0 0,0 0 0 0 0,-1 0 0 0 0,1 0 0 0 0,0 0 0 0 0,0 0 0 0 0,0 1 0 0 0,0-1 0 0 0,0 0 0 0 0,0 0 0 0 0,0 0 0 0 0,0 0 0 0 0,0-1 0 0 0,1 1 0 0 0,-1 0 0 0 0,0 0 0 0 0,0-1 0 0 0,1 1 0 0 0,1 0 0 0 0,2 1 0 0 0,-1 0 0 0 0,0 1 0 0 0,0-1 0 0 0,0 0 0 0 0,1-1 0 0 0,-1 1 0 0 0,9 1 0 0 0,-10-2 0 0 0,1 0 0 0 0,0 0 0 0 0,-1 0 0 0 0,1 0 0 0 0,-1 1 0 0 0,0 0 0 0 0,1 0 0 0 0,-1 0 0 0 0,0 0 0 0 0,3 3 0 0 0,-2-3 0 0 0,-3-2 0 0 0,0 1 0 0 0,1 0 0 0 0,-1 0 0 0 0,0 0 0 0 0,0 0 0 0 0,0 0 0 0 0,0 0 0 0 0,0 0 0 0 0,0 0 0 0 0,0 0 0 0 0,-1 0 0 0 0,2 2 0 0 0,3 6 0 0 0,-4-3 0 0 0,0-1 0 0 0,0 1 0 0 0,-1-1 0 0 0,1 1 0 0 0,-1-1 0 0 0,-1 1 0 0 0,1-1 0 0 0,-1 1 0 0 0,0-1 0 0 0,0 1 0 0 0,-3 9 0 0 0,1-7 0 0 0,-1-1 0 0 0,1 1 0 0 0,-1-1 0 0 0,0 1 0 0 0,-1-1 0 0 0,0-1 0 0 0,-7 9 0 0 0,1-2 0 0 0,5-5 0 0 0,-1-1 0 0 0,-12 11 0 0 0,19-18 0 0 0,0 1 0 0 0,-1 0 0 0 0,1-1 0 0 0,-1 1 0 0 0,1-1 0 0 0,-1 1 0 0 0,0-1 0 0 0,1 1 0 0 0,-1-1 0 0 0,1 1 0 0 0,-1-1 0 0 0,0 0 0 0 0,0 1 0 0 0,1-1 0 0 0,-1 0 0 0 0,0 0 0 0 0,1 1 0 0 0,-2-1 0 0 0,0 0 0 0 0,-6 1 0 0 0,2-4 0 0 0,4-3 0 0 0,1 5-140 0 0,1-1 0 0 0,0 1 0 0 0,0-1 0 0 0,0 1-1 0 0,0-1 1 0 0,0 1 0 0 0,0 0 0 0 0,0-1 0 0 0,1 1 0 0 0,-1-1 0 0 0,0 1 0 0 0,1 0-1 0 0,0-2 1 0 0,-1 2-9 0 0,1 0 0 0 0,-1 1-1 0 0,0-1 1 0 0,1 0-1 0 0,-1 0 1 0 0,0 0 0 0 0,0 1-1 0 0,0-1 1 0 0,0 0-1 0 0,0 0 1 0 0,0 0 0 0 0,0 0-1 0 0,0 0 1 0 0,0 0-1 0 0,-1-8-1383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1:37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13823 0 0,'0'0'630'0'0,"0"0"-13"0"0,0 0-252 0 0,0 0 391 0 0,0 0 216 0 0,0 0 42 0 0,0 0-61 0 0,0 0-288 0 0,0 0-121 0 0,0 0-28 0 0,0 0-4 0 0,0 0 0 0 0,2 0 0 0 0,99-3 2681 0 0,4 0-3138 0 0,-48-2 1611 0 0,-33 2-1372 0 0,-17 2-289 0 0,-1 0 0 0 0,1-1 0 0 0,10-3 0 0 0,16-5-9 0 0,-21 9 4 0 0,-9 1-146 0 0,-4 0-260 0 0,-6 4-990 0 0,-10 3-2360 0 0,9-6-1762 0 0,7 0-1564 0 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9:26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10135 0 0,'0'0'231'0'0,"0"0"29"0"0,0 0 19 0 0,0 0 105 0 0,0 0 410 0 0,0 0 184 0 0,0 0 40 0 0,0 0 6 0 0,0 0 0 0 0,0 0 0 0 0,0 0 0 0 0,0 0-69 0 0,1-1-290 0 0,23-3 1931 0 0,-18 2-2389 0 0,1 0 0 0 0,0 0 0 0 0,-1 1-1 0 0,1 0 1 0 0,0 1 0 0 0,0 0 0 0 0,0 0 0 0 0,-1 0 0 0 0,1 1-1 0 0,12 2 1 0 0,-8-1 93 0 0,1-1 1 0 0,16 0-1 0 0,20-2-300 0 0,58-5 0 0 0,-98 5-133 0 0,-6 1-563 0 0,-2 0-258 0 0,0 0-920 0 0,0 0-3643 0 0,0 0-1565 0 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9:27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19351 0 0,'0'0'439'0'0,"0"0"62"0"0,2 0 33 0 0,6 0-432 0 0,-1 0 0 0 0,1-1 1 0 0,-1 0-1 0 0,1 0 0 0 0,-1 0 1 0 0,0-1-1 0 0,14-6 0 0 0,-9 4 321 0 0,-1 0 0 0 0,16-2-1 0 0,13-5 1114 0 0,-38 11-1024 0 0,1-1-69 0 0,19-3-278 0 0,-17 3-141 0 0,-7 1-228 0 0,-6-1-2536 0 0,8 1-5452 0 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9:28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37 436 8287 0 0,'0'-15'191'0'0,"0"12"26"0"0,0 3 9 0 0,11-13 4 0 0,-9 8 364 0 0,-1 0-1 0 0,0 0 1 0 0,0-1-1 0 0,0 1 0 0 0,0-10 1 0 0,-1 9 260 0 0,1-1-1 0 0,-1 0 1 0 0,4-10 0 0 0,34-88 3874 0 0,-35 95-4211 0 0,1-1 1 0 0,7-11-1 0 0,-6 12-10 0 0,0 0-1 0 0,3-14 1 0 0,18-50 1133 0 0,-19 59-1651 0 0,-5 12 19 0 0,-1-1-1 0 0,1 1 1 0 0,-1-1-1 0 0,0 1 1 0 0,0-1-1 0 0,0 1 1 0 0,0-1-1 0 0,-1 0 1 0 0,1 1 0 0 0,-1-6-1 0 0,0 8 364 0 0,0 1 117 0 0,-2 0-454 0 0,1 0 0 0 0,-1 1 0 0 0,1 0 0 0 0,-1-1 0 0 0,0 1 0 0 0,1 0 0 0 0,-1-1 0 0 0,1 1 0 0 0,-1 0 0 0 0,1 0 0 0 0,0 0 0 0 0,0 1 0 0 0,-1-1 0 0 0,1 0 0 0 0,0 0 0 0 0,0 1 0 0 0,0-1 0 0 0,-1 3 0 0 0,-17 29 430 0 0,18-31-457 0 0,-10 22-7 0 0,2-1 0 0 0,-8 35 0 0 0,1-5 0 0 0,-22 100 0 0 0,33-128 0 0 0,-10 33 0 0 0,12-47 0 0 0,-2-2 0 0 0,6 1 0 0 0,-4-2-64 0 0,2-6-273 0 0,1-2-138 0 0,0 0-33 0 0,0 0 65 0 0,0 0 222 0 0,0 0-166 0 0,0 0-101 0 0,0 0-21 0 0,-4 2 210 0 0,1-2-1426 0 0,2 1-5525 0 0,1-1 812 0 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9:29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22 13823 0 0,'0'0'315'0'0,"0"0"45"0"0,0 0 21 0 0,0-1-49 0 0,0 0-325 0 0,0 0 0 0 0,0 0 0 0 0,0 0-1 0 0,0 0 1 0 0,1 0 0 0 0,-1 0 0 0 0,0 0-1 0 0,1 1 1 0 0,-1-1 0 0 0,1 0 0 0 0,-1 0-1 0 0,1 0 1 0 0,-1 0 0 0 0,1 1 0 0 0,-1-1-1 0 0,1 0 1 0 0,0 1 0 0 0,-1-1 0 0 0,1 0-1 0 0,1 0 1 0 0,0 0 114 0 0,-1 0 599 0 0,-1 1 249 0 0,0 0 45 0 0,0 0 8 0 0,0 0 2 0 0,0 0 0 0 0,0 0 0 0 0,0 0-69 0 0,-6 0-847 0 0,1 0 0 0 0,0 1 1 0 0,0 0-1 0 0,0 0 0 0 0,-1 0 0 0 0,1 1 0 0 0,0 0 1 0 0,-8 3-1 0 0,-1 4 427 0 0,-20 13 0 0 0,2-1-238 0 0,45-21-297 0 0,10-5 0 0 0,10-11 0 0 0,-23 11 0 0 0,0 0 0 0 0,-1 1 0 0 0,1 0 0 0 0,1 0 0 0 0,13-2 0 0 0,-22 5 0 0 0,0 1 0 0 0,0 0 0 0 0,1 0 0 0 0,-1 0 0 0 0,0 0 0 0 0,0 0 0 0 0,1 0 0 0 0,-1 0 0 0 0,0 1 0 0 0,0-1 0 0 0,0 1 0 0 0,0 0 0 0 0,1 0 0 0 0,-1-1 0 0 0,0 1 0 0 0,0 1 0 0 0,0-1 0 0 0,-1 0 0 0 0,1 0 0 0 0,3 3 0 0 0,-3-1 58 0 0,-1-1-1 0 0,1 1 1 0 0,-1 0 0 0 0,1-1 0 0 0,-1 1-1 0 0,0 0 1 0 0,0 0 0 0 0,0 0-1 0 0,0 0 1 0 0,-1 0 0 0 0,1 0-1 0 0,-1 0 1 0 0,0 0 0 0 0,0 5-1 0 0,-1 2 198 0 0,0 1-1 0 0,0-1 0 0 0,-4 10 1 0 0,1-2-235 0 0,-2 0-1 0 0,0-1 1 0 0,-1 0 0 0 0,-1 0 0 0 0,-1-1 0 0 0,0 0 0 0 0,-20 25-1 0 0,19-28-18 0 0,-1-1 0 0 0,0 0-1 0 0,0-1 1 0 0,-2 0 0 0 0,1-1-1 0 0,-1 0 1 0 0,-1-1 0 0 0,0-1-1 0 0,-16 8 1 0 0,12-8-1 0 0,0 0 0 0 0,-1-1 0 0 0,0-1 0 0 0,0-1 0 0 0,-27 3 0 0 0,37-8 0 0 0,9 0 0 0 0,-1 1 0 0 0,1-1 0 0 0,0 0 0 0 0,-1 0 0 0 0,1 0 0 0 0,-1 0 0 0 0,1 0 0 0 0,0 0 0 0 0,-1 0 0 0 0,1 0 0 0 0,0 0 0 0 0,-1 0 0 0 0,1 0 0 0 0,-1-1 0 0 0,1 1 0 0 0,0 0 0 0 0,-1 0 0 0 0,1 0 0 0 0,0 0 0 0 0,-1-1 0 0 0,1 1 0 0 0,0 0 0 0 0,-1 0 0 0 0,1-1 0 0 0,0 1 0 0 0,0 0 0 0 0,-1 0 0 0 0,1-1 0 0 0,0 1 0 0 0,0 0 0 0 0,-1-1 0 0 0,1 1 0 0 0,0 0 0 0 0,0-1 0 0 0,0 1 0 0 0,0 0 0 0 0,0-1 0 0 0,-1 0 0 0 0,1 0 0 0 0,-1-1 0 0 0,1 0 0 0 0,-1 0 0 0 0,0 0 0 0 0,0 0 0 0 0,1 0 0 0 0,0 0 0 0 0,-1 0 0 0 0,1 0 0 0 0,0 0 0 0 0,0 0 0 0 0,0 0 0 0 0,0 0 0 0 0,0 0 0 0 0,0 0 0 0 0,1-1 0 0 0,-1 1 0 0 0,1 0 0 0 0,0 0 0 0 0,-1 0 0 0 0,1 1 0 0 0,0-1 0 0 0,0 0 0 0 0,0 0 0 0 0,0 0 0 0 0,1 1 0 0 0,-1-1 0 0 0,2-1 0 0 0,4-5 0 0 0,0 1 0 0 0,1 0 0 0 0,0 0 0 0 0,9-5 0 0 0,-17 12 0 0 0,3-3 0 0 0,0 1 0 0 0,1 1 0 0 0,-1-1 0 0 0,0 0 0 0 0,1 1 0 0 0,-1 0 0 0 0,1-1 0 0 0,-1 1 0 0 0,1 1 0 0 0,-1-1 0 0 0,6 0 0 0 0,-7 1 0 0 0,0 0 0 0 0,-1 0 0 0 0,1 0 0 0 0,0 0 0 0 0,-1 0 0 0 0,1 0 0 0 0,0 0 0 0 0,0 1 0 0 0,-1-1 0 0 0,1 1 0 0 0,-1-1 0 0 0,1 1 0 0 0,2 1 0 0 0,1 1 0 0 0,-3-2 0 0 0,0-1 0 0 0,0 1 0 0 0,-1 0 0 0 0,1 0 0 0 0,-1 0 0 0 0,1 0 0 0 0,0 0 0 0 0,-1 0 0 0 0,2 2 0 0 0,-1 0 0 0 0,0-1 0 0 0,0 1 0 0 0,0 1 0 0 0,0-1 0 0 0,-1 0 0 0 0,1 0 0 0 0,0 6 0 0 0,18 56 0 0 0,-18-55 0 0 0,3-3 0 0 0,0-2-64 0 0,-4-4-273 0 0,-1-1-138 0 0,0 0-33 0 0,6 4-855 0 0,-4-3-3334 0 0,-2-1-2811 0 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9:30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13823 0 0,'0'0'315'0'0,"0"0"45"0"0,0 0 21 0 0,0 0-49 0 0,0 0-81 0 0,0 0 481 0 0,-5 4 863 0 0,4-1 1863 0 0,1 14-1649 0 0,1-13-1575 0 0,-1 1 0 0 0,0 0-1 0 0,0 0 1 0 0,0-1 0 0 0,-1 1 0 0 0,1 0 0 0 0,-1-1 0 0 0,0 1 0 0 0,-2 5 0 0 0,-10 29-53 0 0,11-32 24 0 0,0 1-1 0 0,0-1 0 0 0,-1 0 1 0 0,1 0-1 0 0,-2-1 1 0 0,-6 12-1 0 0,8-15-105 0 0,0 0-1 0 0,0 1 1 0 0,0 0 0 0 0,1-1-1 0 0,-3 7 1 0 0,4-10-98 0 0,0 1 0 0 0,-1-1 0 0 0,1 1 0 0 0,0 0-1 0 0,0-1 1 0 0,0 1 0 0 0,0-1 0 0 0,-1 1 0 0 0,1 0 0 0 0,0-1 0 0 0,0 1-1 0 0,0 0 1 0 0,0-1 0 0 0,0 1 0 0 0,1 0 0 0 0,-1-1 0 0 0,0 1 0 0 0,0-1 0 0 0,0 1-1 0 0,1 0 1 0 0,-1-1 0 0 0,1 2 0 0 0,5-1-5 0 0,-6-1 4 0 0,2 1 0 0 0,1 0 0 0 0,-1 0 0 0 0,1 0 0 0 0,-1 0 0 0 0,1-1 0 0 0,0 1 0 0 0,-1-1 0 0 0,1 0 0 0 0,0 0 0 0 0,-1 0 0 0 0,1 0 0 0 0,0 0 0 0 0,-1 0 0 0 0,1-1 0 0 0,0 1 0 0 0,-1-1 0 0 0,5-2 0 0 0,1 1 0 0 0,5-2 0 0 0,14-4 0 0 0,29-5 0 0 0,-14 2 0 0 0,-20 4 0 0 0,-6 1-133 0 0,-15 6-563 0 0,-1 0-258 0 0,0 0-56 0 0,-6-12-4493 0 0,0 7 3967 0 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9:30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 13823 0 0,'0'0'315'0'0,"0"0"45"0"0,0 0 21 0 0,0 0-49 0 0,-1 1-81 0 0,-1 1 62 0 0,1 1 1 0 0,0-1-1 0 0,-1 0 1 0 0,1 1 0 0 0,0-1-1 0 0,0 1 1 0 0,1-1-1 0 0,-1 1 1 0 0,0-1-1 0 0,1 1 1 0 0,0 0-1 0 0,-1-1 1 0 0,1 1-1 0 0,0 0 1 0 0,0-1-1 0 0,1 1 1 0 0,0 4-1 0 0,-1-2-171 0 0,0 8 310 0 0,0 0-1 0 0,-1-1 0 0 0,-1 1 1 0 0,0 0-1 0 0,-6 20 0 0 0,-27 63 570 0 0,20-58-446 0 0,-36 69-555 0 0,36-79-21 0 0,1 0-1 0 0,-18 57 1 0 0,28-76 1 0 0,1 1 0 0 0,-1-1 0 0 0,-7 12 0 0 0,-7 16 0 0 0,17-31 8 0 0,4-9 0 0 0,5-6-88 0 0,26-64-3108 0 0,-13 36 191 0 0,-7 18 1462 0 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9:31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62 15663 0 0,'0'0'356'0'0,"5"-6"476"0"0,1 0-480 0 0,8-15-33 0 0,-9 15 82 0 0,-4 5-238 0 0,0 1 0 0 0,-1-1 1 0 0,1 0-1 0 0,-1 1 0 0 0,1-1 1 0 0,-1 0-1 0 0,0 1 1 0 0,1-1-1 0 0,-1 0 0 0 0,1 0 1 0 0,-1 0-1 0 0,0 1 0 0 0,0-1 1 0 0,0 0-1 0 0,1 0 0 0 0,-1 0 1 0 0,0 0-1 0 0,0 0 0 0 0,0 1 1 0 0,0-1-1 0 0,0 0 0 0 0,-1 0 1 0 0,1-1-1 0 0,0 1 381 0 0,0 1-28 0 0,0 0-4 0 0,0 0 0 0 0,0 0 0 0 0,0 0 0 0 0,0 0 0 0 0,0 0 0 0 0,-17-2 956 0 0,14 3-1454 0 0,-1 0 0 0 0,0 0 0 0 0,1 0 0 0 0,-1 0 0 0 0,1 0 0 0 0,0 1 0 0 0,-1 0 0 0 0,1-1 0 0 0,0 1 0 0 0,-5 4 0 0 0,-28 28 5 0 0,26-23-20 0 0,3-4 1 0 0,0 0 0 0 0,1 1 0 0 0,0 0 0 0 0,1 0 0 0 0,-1 0 0 0 0,-3 10 0 0 0,7-13 0 0 0,0 0 0 0 0,0-1 0 0 0,0 1 0 0 0,1 0 0 0 0,0 1 0 0 0,0-1 0 0 0,0 0 0 0 0,1 0 0 0 0,0 0 0 0 0,0 0 0 0 0,0 1 0 0 0,0-1 0 0 0,2 6 0 0 0,-2-10 0 0 0,0 1 0 0 0,1-1 0 0 0,-1 1 0 0 0,0-1 0 0 0,1 1 0 0 0,-1-1 0 0 0,1 0 0 0 0,0 1 0 0 0,-1-1 0 0 0,1 0 0 0 0,0 1 0 0 0,0-1 0 0 0,0 0 0 0 0,-1 0 0 0 0,1 0 0 0 0,2 2 0 0 0,1 1 0 0 0,-3-2 0 0 0,0 0 0 0 0,0 0 0 0 0,1 0 0 0 0,-1-1 0 0 0,0 1 0 0 0,1 0 0 0 0,-1-1 0 0 0,1 1 0 0 0,0-1 0 0 0,-1 1 0 0 0,1-1 0 0 0,0 0 0 0 0,0 0 0 0 0,0 1 0 0 0,0-1 0 0 0,0-1 0 0 0,3 2 0 0 0,6 2 0 0 0,19 10 0 0 0,-16-8 0 0 0,0 1 0 0 0,-1 0 0 0 0,24 17 0 0 0,-29-18 0 0 0,-1 3 0 0 0,-6-3 0 0 0,0 0 0 0 0,0 0 0 0 0,-1 0 0 0 0,0-1 0 0 0,0 1 0 0 0,0 0 0 0 0,-1 0 0 0 0,-2 10 0 0 0,1-1 0 0 0,1-11 0 0 0,0 0 0 0 0,1 0 0 0 0,-2-1 0 0 0,1 1 0 0 0,0 0 0 0 0,-1 0 0 0 0,1-1 0 0 0,-1 1 0 0 0,0-1 0 0 0,0 1 0 0 0,-1-1 0 0 0,1 0 0 0 0,-6 5 0 0 0,2-2 0 0 0,0-1 0 0 0,-1-1 0 0 0,1 0 0 0 0,-1 0 0 0 0,0 0 0 0 0,-8 3 0 0 0,4-2 0 0 0,0 0 0 0 0,-1-1 0 0 0,1 0 0 0 0,-1-1 0 0 0,1 0 0 0 0,-1-1 0 0 0,0 0 0 0 0,0-1 0 0 0,-13 0 0 0 0,11-2 0 0 0,10 1 0 0 0,-1 0 0 0 0,1 0 0 0 0,-1-1 0 0 0,1 0 0 0 0,0 0 0 0 0,-1 0 0 0 0,1 0 0 0 0,0 0 0 0 0,-8-5 0 0 0,11 6 0 0 0,0-1 0 0 0,0 1 0 0 0,0-1 0 0 0,0 0 0 0 0,0 0 0 0 0,0 1 0 0 0,1-1 0 0 0,-1 0 0 0 0,0 0 0 0 0,0 0 0 0 0,1 0 0 0 0,-1 0 0 0 0,0 0 0 0 0,1 0 0 0 0,-1 0 0 0 0,1 0 0 0 0,0 0 0 0 0,-1 0 0 0 0,1 0 0 0 0,0 0 0 0 0,0 0 0 0 0,-1-1 0 0 0,1 0 0 0 0,0 0 0 0 0,0 0 0 0 0,0-1 0 0 0,1 1 0 0 0,-1 0 0 0 0,0 0 0 0 0,1 0 0 0 0,-1 0 0 0 0,2-3 0 0 0,2-1 0 0 0,0 0 0 0 0,0 1 0 0 0,1 0 0 0 0,-1 0 0 0 0,1 0 0 0 0,0 0 0 0 0,0 1 0 0 0,7-4 0 0 0,0-2 0 0 0,71-46 0 0 0,-71 46 0 0 0,-1 1 0 0 0,0-2 0 0 0,0 1 0 0 0,-1-2 0 0 0,15-19 0 0 0,-16 14 0 0 0,0 1 0 0 0,-1-1 0 0 0,9-29 0 0 0,-10 31 0 0 0,-5 13 0 0 0,-1 1 0 0 0,0-1 0 0 0,0 0 0 0 0,0 0 0 0 0,0 0 0 0 0,-1 0 0 0 0,1 0 0 0 0,0 0 0 0 0,-1 0 0 0 0,1 0 0 0 0,-1 0 0 0 0,0 0 0 0 0,0 0 0 0 0,0 0 0 0 0,0-3 0 0 0,-5-7 0 0 0,4 11 0 0 0,1 0 0 0 0,-1 0 0 0 0,0-1 0 0 0,1 1 0 0 0,-1 0 0 0 0,1 0 0 0 0,0 0 0 0 0,-1-1 0 0 0,1 1 0 0 0,0 0 0 0 0,0-1 0 0 0,-1 1 0 0 0,1 0 0 0 0,0 0 0 0 0,1-1 0 0 0,-1 1 0 0 0,0 0 0 0 0,1-2 0 0 0,-1 2-44 0 0,0 1 0 0 0,0-1 0 0 0,1 0 0 0 0,-1 1 1 0 0,0-1-1 0 0,0 1 0 0 0,0-1 0 0 0,1 0 0 0 0,-1 1 0 0 0,0-1 0 0 0,0 0 0 0 0,0 1 0 0 0,0-1 1 0 0,0 0-1 0 0,0 1 0 0 0,-1-1 0 0 0,1 1 0 0 0,0-1 0 0 0,0 0 0 0 0,0 1 0 0 0,0-1 0 0 0,-1 1 0 0 0,1-1 1 0 0,0 0-1 0 0,-1 1 0 0 0,1-1 0 0 0,0 1 0 0 0,-1-1 0 0 0,-1 0-176 0 0,0 0 0 0 0,1 0 0 0 0,-1 1 1 0 0,0-1-1 0 0,0 1 0 0 0,1-1 0 0 0,-1 1 0 0 0,-4 0 0 0 0,3-1-279 0 0,0 1-1 0 0,-1 0 0 0 0,1 0 1 0 0,0 1-1 0 0,-6 0 1 0 0,-4 2-1036 0 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39:31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110 261 13823 0 0,'0'0'630'0'0,"1"-1"-13"0"0,53-66 3512 0 0,-49 61-3608 0 0,0 0-1 0 0,-1-1 1 0 0,1 1-1 0 0,-1-1 1 0 0,-1 0 0 0 0,1 0-1 0 0,-1-1 1 0 0,-1 1-1 0 0,1-1 1 0 0,-1 1-1 0 0,0-1 1 0 0,-1 0 0 0 0,1-12-1 0 0,-1 15-367 0 0,-1 0 0 0 0,0 0 0 0 0,0 0 1 0 0,-1 0-1 0 0,1 0 0 0 0,-3-9 0 0 0,2 13-56 0 0,1-1 0 0 0,-1 0 0 0 0,0 0 0 0 0,0 0 0 0 0,0 0 0 0 0,0 1 0 0 0,0-1-1 0 0,-1 1 1 0 0,1-1 0 0 0,0 1 0 0 0,-1-1 0 0 0,1 1 0 0 0,-1 0 0 0 0,0-1 0 0 0,1 1 0 0 0,-1 0 0 0 0,0 0 0 0 0,0 0 0 0 0,-3-1 0 0 0,1 1-91 0 0,1 0 0 0 0,0 0 1 0 0,-1 0-1 0 0,1 0 1 0 0,-1 1-1 0 0,1-1 0 0 0,-1 1 1 0 0,1 0-1 0 0,-1 0 0 0 0,1 0 1 0 0,-1 1-1 0 0,1-1 0 0 0,-1 1 1 0 0,1 0-1 0 0,0 0 0 0 0,-1 0 1 0 0,1 0-1 0 0,0 1 1 0 0,0-1-1 0 0,0 1 0 0 0,0 0 1 0 0,0 0-1 0 0,0 0 0 0 0,0 0 1 0 0,-4 5-1 0 0,-7 6-6 0 0,9-9 0 0 0,1 0 0 0 0,0 0 0 0 0,0 1 0 0 0,0-1 0 0 0,0 1 0 0 0,0 0 0 0 0,1 0 0 0 0,-4 8 0 0 0,-2 10 0 0 0,-8 26 0 0 0,15-41 0 0 0,0 0 0 0 0,1 0 0 0 0,0 0 0 0 0,0 0 0 0 0,1 0 0 0 0,0 0 0 0 0,1 11 0 0 0,2-9 0 0 0,-2-9 0 0 0,0 0 0 0 0,0 1 0 0 0,0-1 0 0 0,0 0 0 0 0,0 0 0 0 0,0 0 0 0 0,0-1 0 0 0,1 1 0 0 0,-1 0 0 0 0,3 1 0 0 0,-4-2 0 0 0,1 1 0 0 0,-1-1 0 0 0,1 1 0 0 0,-1-1 0 0 0,1 0 0 0 0,-1 1 0 0 0,1-1 0 0 0,0 0 0 0 0,-1 0 0 0 0,1 1 0 0 0,0-1 0 0 0,-1 0 0 0 0,1 0 0 0 0,0 0 0 0 0,-1 0 0 0 0,1 0 0 0 0,0 0 0 0 0,-1 0 0 0 0,1 0 0 0 0,0 0 0 0 0,0 0 0 0 0,-1 0 0 0 0,1 0 0 0 0,1-1 0 0 0,0 0 0 0 0,10 0 0 0 0,0-1 0 0 0,0-1 0 0 0,-1 0 0 0 0,15-6 0 0 0,6-1 0 0 0,-19 6 0 0 0,-11 2 0 0 0,0-1 0 0 0,-2 3 0 0 0,0 0 0 0 0,0 0 0 0 0,0 0 0 0 0,0 0 0 0 0,1-1 0 0 0,-1 1 0 0 0,0 0 0 0 0,0 0 0 0 0,0 0 0 0 0,0 0 0 0 0,0-1 0 0 0,1 1 0 0 0,-1 0 0 0 0,0 0 0 0 0,0 0 0 0 0,0 0 0 0 0,0 0 0 0 0,1 0 0 0 0,-1 0 0 0 0,0 0 0 0 0,0 0 0 0 0,0-1 0 0 0,1 1 0 0 0,-1 0 0 0 0,0 0 0 0 0,0 0 0 0 0,0 0 0 0 0,1 0 0 0 0,-1 0 0 0 0,0 0 0 0 0,0 0 0 0 0,1 1 0 0 0,-1-1 0 0 0,0 0 0 0 0,0 0 0 0 0,0 0 0 0 0,0 0 0 0 0,1 0 0 0 0,-1 0 0 0 0,0 0 0 0 0,0 0 0 0 0,0 0 0 0 0,1 1 0 0 0,-1-1 0 0 0,0 0 0 0 0,0 0 0 0 0,0 0 0 0 0,0 0 0 0 0,0 1 0 0 0,0-1 0 0 0,1 0 0 0 0,-1 0 0 0 0,0 0 0 0 0,0 0 0 0 0,0 1 0 0 0,0-1 0 0 0,0 0 0 0 0,0 0 0 0 0,0 0 0 0 0,0 1 0 0 0,0-1 0 0 0,0 0 0 0 0,0 0 0 0 0,0 0 0 0 0,0 1 0 0 0,0-1 0 0 0,0 0 0 0 0,0 1 0 0 0,-2 11 0 0 0,2-12 0 0 0,-5 18 0 0 0,-11 24 0 0 0,5-12 0 0 0,-61 148 0 0 0,65-161 0 0 0,1-6 0 0 0,1 0 0 0 0,-3 16 0 0 0,2-9 0 0 0,4-16 0 0 0,0 5-185 0 0,6-7-272 0 0,5-6-684 0 0,-3-2-1507 0 0,1 0-6561 0 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0:27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76 10135 0 0,'0'0'231'0'0,"0"0"29"0"0,0 0 19 0 0,0 0 37 0 0,0 0 125 0 0,0 0 58 0 0,0 0 11 0 0,0 0 70 0 0,0 0 286 0 0,0 0 124 0 0,0 0 30 0 0,2-3-133 0 0,9-8-508 0 0,-8 9 37 0 0,-3 2 80 0 0,0 0 14 0 0,0 0 2 0 0,0 0 0 0 0,0 0 0 0 0,0 0 0 0 0,0 0 0 0 0,-11-20 3072 0 0,9 19-3310 0 0,0 0-32 0 0,0-10-150 0 0,1 9-92 0 0,1 1 0 0 0,-1 1 0 0 0,1-1 0 0 0,0 1 0 0 0,0-1 0 0 0,0 0 0 0 0,0 1 0 0 0,0-1 0 0 0,0 0 0 0 0,0 1 0 0 0,0-1 0 0 0,0 0 0 0 0,0 1 0 0 0,0-1 0 0 0,0 1 0 0 0,0-1 0 0 0,0 0 0 0 0,0 1 0 0 0,1-1 0 0 0,-1 0 0 0 0,0 1 0 0 0,1-1 0 0 0,-1 1 0 0 0,0-1 0 0 0,1 0 0 0 0,4-5 0 0 0,3 4 0 0 0,-7 2 0 0 0,0 1 0 0 0,0 0 0 0 0,-1-1 0 0 0,1 1 0 0 0,0 0 0 0 0,0 0 0 0 0,0 0 0 0 0,0-1 0 0 0,-1 1 0 0 0,1 0 0 0 0,0 0 0 0 0,-1 0 0 0 0,1 0 0 0 0,-1 0 0 0 0,1 0 0 0 0,-1 1 0 0 0,1-1 0 0 0,-1 0 0 0 0,0 0 0 0 0,0 0 0 0 0,1 0 0 0 0,-1 0 0 0 0,0 1 0 0 0,0-1 0 0 0,0 0 0 0 0,0 0 0 0 0,0 0 0 0 0,-1 0 0 0 0,1 2 0 0 0,-1 2 0 0 0,0 1 0 0 0,0-1 0 0 0,0 0 0 0 0,-1 1 0 0 0,-3 5 0 0 0,2-6 0 0 0,0 0 0 0 0,-1 0 0 0 0,1 0 0 0 0,-1 0 0 0 0,-7 5 0 0 0,9-8 0 0 0,1-1 0 0 0,1 0 0 0 0,-1 0 0 0 0,0 0 0 0 0,0 0 0 0 0,0 0 0 0 0,0 0 0 0 0,1-1 0 0 0,-1 1 0 0 0,0 0 0 0 0,0-1 0 0 0,-1 1 0 0 0,1-1 0 0 0,0 1 0 0 0,-2 0 0 0 0,0 0 0 0 0,-9 3 0 0 0,0-3 0 0 0,8-3 0 0 0,4 1 0 0 0,-1 1 38 0 0,1-1 0 0 0,-1 1 0 0 0,0-1 0 0 0,1 0 0 0 0,-1 1 0 0 0,0-1 0 0 0,1 1 0 0 0,-1-1-1 0 0,1 0 1 0 0,-1 1 0 0 0,1-1 0 0 0,0 0 0 0 0,-1 0 0 0 0,1 1 0 0 0,0-1 0 0 0,-1 0 0 0 0,1 0 0 0 0,0 0 0 0 0,0 1 0 0 0,0-1 0 0 0,0 0-1 0 0,0 0 1 0 0,0 0 0 0 0,0 0 0 0 0,0 1 0 0 0,0-3 0 0 0,1 0 133 0 0,-1 0-1 0 0,1-1 1 0 0,0 1 0 0 0,0 0-1 0 0,2-5 1 0 0,-2 6-171 0 0,-1 1 0 0 0,1-1 0 0 0,0 0 0 0 0,0 0 0 0 0,0 0 0 0 0,0 1 0 0 0,0-1 0 0 0,0 0 0 0 0,1 1 0 0 0,2-3 0 0 0,0 0 0 0 0,3-3 0 0 0,1 4 0 0 0,-8 3 0 0 0,5 0 0 0 0,4 13 0 0 0,-8-10-86 0 0,0-1 1 0 0,0 0-1 0 0,-1 1 0 0 0,1-1 0 0 0,-1 1 1 0 0,1-1-1 0 0,-1 1 0 0 0,0-1 1 0 0,0 1-1 0 0,0 0 0 0 0,0-1 0 0 0,0 1 1 0 0,0-1-1 0 0,-1 1 0 0 0,0 2 0 0 0,-2 3-489 0 0,0-1 0 0 0,0 1-1 0 0,-6 9 1 0 0,9-16 376 0 0,-1 0-1 0 0,0 0 1 0 0,1 0 0 0 0,-1 0 0 0 0,0-1 0 0 0,1 1-1 0 0,-1 0 1 0 0,0 0 0 0 0,0-1 0 0 0,0 1 0 0 0,0 0-1 0 0,0-1 1 0 0,0 1 0 0 0,0-1 0 0 0,0 1 0 0 0,0-1-1 0 0,0 0 1 0 0,0 1 0 0 0,-1-1 0 0 0,-1 1-1848 0 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0:35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266 440 10135 0 0,'0'0'231'0'0,"0"0"29"0"0,0 0 19 0 0,-5-8 1877 0 0,-1 0 213 0 0,6 6-1998 0 0,-1 1 0 0 0,0 0 0 0 0,0-1 0 0 0,0 1 0 0 0,0 0 0 0 0,0 0 0 0 0,0-1 0 0 0,0 1 1 0 0,0 0-1 0 0,0 0 0 0 0,-1 0 0 0 0,1 0 0 0 0,0 1 0 0 0,-1-1 0 0 0,-1-1 0 0 0,2 2 141 0 0,1 0 0 0 0,0 0 0 0 0,-2 0-68 0 0,55-19-272 0 0,-3 5 682 0 0,13-2 340 0 0,-63 16-1194 0 0,1 0 0 0 0,-1 0 0 0 0,0-1 0 0 0,0 1 0 0 0,1 0 0 0 0,-1 0 0 0 0,0 0 0 0 0,0 0 0 0 0,1 0 0 0 0,-1 0 0 0 0,0 0 0 0 0,0 0 0 0 0,1 0 0 0 0,-1 0 0 0 0,0 0 0 0 0,1 0 0 0 0,-1 0 0 0 0,0 0 0 0 0,0 0 0 0 0,1 1 0 0 0,-1-1 0 0 0,0 0 0 0 0,0 0 0 0 0,0 0 0 0 0,1 0 0 0 0,-1 0 0 0 0,0 0 0 0 0,0 1 0 0 0,0-1 0 0 0,1 0 0 0 0,-1 0 0 0 0,0 0 0 0 0,0 1 0 0 0,0-1 0 0 0,0 0 0 0 0,1 0 0 0 0,-1 1 0 0 0,0-1 0 0 0,0 0 0 0 0,0 0 0 0 0,0 0 0 0 0,0 1 0 0 0,0-1 0 0 0,0 0 0 0 0,0 1 0 0 0,0-1 0 0 0,0 0 0 0 0,0 0 0 0 0,0 1 0 0 0,0-1 0 0 0,0 0 0 0 0,0 1 0 0 0,-4 10 0 0 0,4-11 0 0 0,-15 28 0 0 0,-27 39 0 0 0,2-4 0 0 0,14-17 0 0 0,-41 68 0 0 0,50-92 0 0 0,-5-1 0 0 0,21-21 0 0 0,1 1 0 0 0,0-1 0 0 0,-1 0 0 0 0,1 1 0 0 0,0-1 0 0 0,-1 0 0 0 0,1 1 0 0 0,0-1 0 0 0,-1 0 0 0 0,1 1 0 0 0,0-1 0 0 0,-1 0 0 0 0,1 1 0 0 0,-1-1 0 0 0,1 0 0 0 0,0 0 0 0 0,-1 0 0 0 0,1 1 0 0 0,-1-1 0 0 0,1 0 0 0 0,-1 0 0 0 0,1 0 0 0 0,-1 0 0 0 0,1 0 0 0 0,-1 0 0 0 0,0 0 0 0 0,-11-1 0 0 0,10 1 0 0 0,-1 1 0 0 0,0-1 0 0 0,0 0 0 0 0,1 0 0 0 0,-1-1 0 0 0,0 1 0 0 0,1-1 0 0 0,-1 1 0 0 0,0-1 0 0 0,-2-1 0 0 0,-21-15 0 0 0,22 11 0 0 0,0 0 0 0 0,1-1 0 0 0,-1 1 0 0 0,2 0 0 0 0,-1-1 0 0 0,1 0 0 0 0,-3-10 0 0 0,3 11 0 0 0,-9-53 0 0 0,8 41 0 0 0,-9-35 0 0 0,2 18 829 0 0,-7-49-1 0 0,8 38-437 0 0,8 40-391 0 0,1 1 0 0 0,-1-1 0 0 0,1 0 0 0 0,0 1 0 0 0,1-1 0 0 0,-1 0 0 0 0,1 1 0 0 0,0-1 0 0 0,1 0 0 0 0,-1 1 0 0 0,1-1 0 0 0,0 1 0 0 0,1 0 0 0 0,-1 0 0 0 0,1 0 0 0 0,0 0 0 0 0,4-5 0 0 0,2-1 0 0 0,0-1 0 0 0,1 2 0 0 0,1 0 0 0 0,0 0 0 0 0,18-13 0 0 0,145-90 0 0 0,-155 103 0 0 0,-12 6 0 0 0,0 0 0 0 0,0 0 0 0 0,12-10 0 0 0,-15 11 0 0 0,0-1 0 0 0,0 1 0 0 0,1 0 0 0 0,-1 0 0 0 0,1 1 0 0 0,0-1 0 0 0,9-2 0 0 0,-14 5-2 0 0,0-1 0 0 0,0 1 0 0 0,1 0 0 0 0,-1 0 0 0 0,0 0 0 0 0,1 0-1 0 0,-1 0 1 0 0,0 0 0 0 0,0 0 0 0 0,1 0 0 0 0,-1 0 0 0 0,0 0 0 0 0,0 0 0 0 0,1 0 0 0 0,-1 0 0 0 0,0 0 0 0 0,1 0 0 0 0,-1 0-1 0 0,0 0 1 0 0,0 0 0 0 0,1 0 0 0 0,-1 1 0 0 0,0-1 0 0 0,0 0 0 0 0,0 0 0 0 0,1 0 0 0 0,-1 0 0 0 0,0 1 0 0 0,0-1 0 0 0,1 0-1 0 0,-1 0 1 0 0,0 0 0 0 0,0 1 0 0 0,0-1 0 0 0,0 0 0 0 0,0 0 0 0 0,1 1 0 0 0,-1-1 0 0 0,0 0 0 0 0,0 0 0 0 0,0 1 0 0 0,0-1-1 0 0,0 0 1 0 0,0 0 0 0 0,0 1 0 0 0,0-1 0 0 0,0 0 0 0 0,0 1 0 0 0,0-1 0 0 0,0 0 0 0 0,0 0 0 0 0,0 1 0 0 0,0-1 0 0 0,0 0-1 0 0,0 0 1 0 0,0 1 0 0 0,-1-1 0 0 0,1 0 0 0 0,0 0 0 0 0,0 1 0 0 0,0-1 0 0 0,0 0 0 0 0,-1 0 0 0 0,-23 83-8161 0 0,21-71 6627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1:38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210 160 11975 0 0,'0'0'267'0'0,"0"0"42"0"0,0 0 17 0 0,0 0-28 0 0,3-3-47 0 0,7-5 1448 0 0,0 1 1 0 0,-1-2-1 0 0,12-13 0 0 0,-20 21-744 0 0,-1 1-290 0 0,0 0-121 0 0,0 0-28 0 0,0 0-4 0 0,0 0 0 0 0,0 0 0 0 0,0 0 0 0 0,0 0-68 0 0,0 0-217 0 0,0 0 161 0 0,0 0 100 0 0,0 5-435 0 0,0 3 65 0 0,0-1 1 0 0,0 1-1 0 0,0-1 0 0 0,-1 1 0 0 0,-1-1 0 0 0,1 1 1 0 0,-1-1-1 0 0,-5 14 0 0 0,5-15-118 0 0,0 0 0 0 0,0 0 0 0 0,1 0 0 0 0,-1 12 0 0 0,-3 9 0 0 0,-1 1 0 0 0,-14 44 0 0 0,12-55 0 0 0,5-11 0 0 0,0 0 0 0 0,1 0 0 0 0,-3 10 0 0 0,5-13 0 0 0,-10 18 0 0 0,5-14 0 0 0,3-6 0 0 0,1 0 0 0 0,-1 0 0 0 0,1 1 0 0 0,-1-1 0 0 0,1 0 0 0 0,-1 0 0 0 0,1 0 0 0 0,-1 0 0 0 0,0-1 0 0 0,0 1 0 0 0,0 0 0 0 0,-2 0 0 0 0,-3 1 0 0 0,4-2 0 0 0,0 1 0 0 0,0 0 0 0 0,0-1 0 0 0,-1 1 0 0 0,1-1 0 0 0,0 0 0 0 0,0 0 0 0 0,-6-1 0 0 0,-22-5 0 0 0,27 6 15 0 0,0-1 0 0 0,0 0-1 0 0,1 0 1 0 0,-1-1 0 0 0,0 1 0 0 0,1-1-1 0 0,-1 0 1 0 0,1 0 0 0 0,0 0 0 0 0,0 0-1 0 0,0-1 1 0 0,0 1 0 0 0,0-1 0 0 0,0 1-1 0 0,0-1 1 0 0,1 0 0 0 0,0 0 0 0 0,-1-1-1 0 0,1 1 1 0 0,0 0 0 0 0,1-1 0 0 0,-3-5-1 0 0,1 0 71 0 0,1 0-1 0 0,1-1 1 0 0,0 1-1 0 0,0-1 1 0 0,0 1-1 0 0,2-17 1 0 0,1 5 54 0 0,1-1 1 0 0,1 1 0 0 0,1 0-1 0 0,1 1 1 0 0,0-1 0 0 0,2 1-1 0 0,17-35 1 0 0,-22 50-140 0 0,1-1 0 0 0,-1 1 0 0 0,1 0 0 0 0,0 0 0 0 0,0 1 0 0 0,1-1 0 0 0,-1 1 0 0 0,1 0 0 0 0,0 0 0 0 0,0 0 0 0 0,1 1 0 0 0,-1-1 0 0 0,1 1 0 0 0,-1 1 0 0 0,1-1 0 0 0,0 1 0 0 0,0 0 0 0 0,0 0 0 0 0,12-1 0 0 0,6 0 0 0 0,0 2 0 0 0,1 1 0 0 0,45 5 0 0 0,-21-1 0 0 0,-38-4 0 0 0,3 1 0 0 0,0-1 0 0 0,-1 0 0 0 0,1-1 0 0 0,14-3 0 0 0,-15 0 0 0 0,-14-3 0 0 0,-1-2 0 0 0,11-3-401 0 0,-9 11-74 0 0,0 1-1216 0 0,0-1-4970 0 0,0-8-2127 0 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0:35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8 286 17503 0 0,'0'0'399'0'0,"0"0"60"0"0,0 0 21 0 0,0 0-59 0 0,-1 0-276 0 0,-5 0 11 0 0,5 0 570 0 0,1 0 244 0 0,2-9 929 0 0,2 0-1690 0 0,0 0 0 0 0,0 0 0 0 0,1 1 1 0 0,0-1-1 0 0,0 1 0 0 0,1 0 0 0 0,13-13 1 0 0,11-16 509 0 0,-4 3-36 0 0,1 1-1 0 0,38-34 1 0 0,-47 47-667 0 0,-13 16-16 0 0,-8 10 0 0 0,1 5 0 0 0,2 2 0 0 0,4-10 0 0 0,-3-3 0 0 0,2 4 0 0 0,-2-2 0 0 0,0-1 0 0 0,1 0 0 0 0,-1 0 0 0 0,0 0 0 0 0,0 0 0 0 0,0-1 0 0 0,0 1 0 0 0,1 0 0 0 0,-1 0 0 0 0,0-1 0 0 0,1 1 0 0 0,-1-1 0 0 0,1 1 0 0 0,-1-1 0 0 0,1 0 0 0 0,-1 1 0 0 0,1-1 0 0 0,1 0 0 0 0,1 1 0 0 0,1 0 0 0 0,0-1 0 0 0,-1 1 0 0 0,1-1 0 0 0,0 0 0 0 0,-1-1 0 0 0,1 1 0 0 0,0-1 0 0 0,-1 0 0 0 0,1 0 0 0 0,4-1 0 0 0,-1-1 0 0 0,1 6 0 0 0,1 7 0 0 0,-9-5 0 0 0,-1-4 0 0 0,0 4 0 0 0,0 0 0 0 0,0 0 0 0 0,0 0 0 0 0,0 0 0 0 0,-1 0 0 0 0,0 0 0 0 0,0 0 0 0 0,0 0 0 0 0,0 0 0 0 0,-1 0 0 0 0,-2 4 0 0 0,-5 8 0 0 0,-17 26 0 0 0,5-8 0 0 0,3-6 0 0 0,12-20 0 0 0,0 0 0 0 0,1 1 0 0 0,-6 13 0 0 0,11-22 0 0 0,-1 0 0 0 0,1 0 0 0 0,0 0 0 0 0,-1 0 0 0 0,1 0 0 0 0,0 0 0 0 0,0 0 0 0 0,0 0 0 0 0,0 0 0 0 0,0 0 0 0 0,0 0 0 0 0,0 2 0 0 0,4 1 0 0 0,-3-3 0 0 0,9 8 0 0 0,-5-8 0 0 0,-3-1 0 0 0,1 0 0 0 0,1 1 0 0 0,0-1 0 0 0,-1 0 0 0 0,1 0 0 0 0,0 0 0 0 0,0 0 0 0 0,-1-1 0 0 0,1 1 0 0 0,0-1 0 0 0,-1 0 0 0 0,1 0 0 0 0,-1-1 0 0 0,1 1 0 0 0,-1-1 0 0 0,0 1 0 0 0,6-5 0 0 0,4-3 0 0 0,0-1 0 0 0,18-18 0 0 0,-8 8 0 0 0,18-21 0 0 0,-12 10 0 0 0,7-5 0 0 0,32-41 0 0 0,-62 70 0 0 0,-35 68 0 0 0,9-28 0 0 0,14-22 0 0 0,-1-1 0 0 0,2 1 0 0 0,-1 1 0 0 0,-6 21 0 0 0,10-16 0 0 0,2-15 0 0 0,3 8 0 0 0,3-3 0 0 0,-4-6 0 0 0,0-1 0 0 0,0 0 0 0 0,0 1 0 0 0,0-1 0 0 0,0 0 0 0 0,0 0 0 0 0,0 0 0 0 0,-1 0 0 0 0,1-1 0 0 0,0 1 0 0 0,0 0 0 0 0,0-1 0 0 0,0 0 0 0 0,3-1 0 0 0,27-12 0 0 0,-5 0 0 0 0,-13 7 0 0 0,1-1 0 0 0,-1 0 0 0 0,-1 0 0 0 0,1-2 0 0 0,16-15 0 0 0,-12 8 0 0 0,6-7 0 0 0,30-37 0 0 0,-58 63 0 0 0,1 0 0 0 0,0 0 0 0 0,0 1 0 0 0,0-1 0 0 0,0 1 0 0 0,-3 4 0 0 0,-33 62 0 0 0,38-68 0 0 0,0 0 0 0 0,1 0 0 0 0,-1 0 0 0 0,0 0 0 0 0,1 0 0 0 0,-1 0 0 0 0,1 0 0 0 0,0 0 0 0 0,-1 0 0 0 0,1 0 0 0 0,0 0 0 0 0,0 0 0 0 0,-1 0 0 0 0,1 0 0 0 0,0 0 0 0 0,0 0 0 0 0,0 0 0 0 0,0 0 0 0 0,1 0 0 0 0,-1 0 0 0 0,0 0 0 0 0,0 0 0 0 0,1 2 0 0 0,0 1 0 0 0,1 7 0 0 0,3-1 0 0 0,-4-9 0 0 0,-1 0 0 0 0,1-1 0 0 0,-1 1 0 0 0,1 0 0 0 0,-1 0 0 0 0,1-1 0 0 0,-1 1 0 0 0,1 0 0 0 0,0-1 0 0 0,-1 1 0 0 0,1 0 0 0 0,0-1 0 0 0,0 1 0 0 0,-1-1 0 0 0,1 1 0 0 0,0-1 0 0 0,0 0 0 0 0,0 1 0 0 0,1-1 0 0 0,1 1 0 0 0,0 1-337 0 0,0-1 1 0 0,0 0-1 0 0,-1 0 0 0 0,1 0 1 0 0,6 1-1 0 0,-5-1-765 0 0,0-1 0 0 0,0 0-1 0 0,1 0 1 0 0,-1 0 0 0 0,0-1-1 0 0,7-1 1 0 0,0 0-6610 0 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0:37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3 569 15663 0 0,'0'0'356'0'0,"-2"-8"994"0"0,2 6-1205 0 0,0 0 0 0 0,-1 1 0 0 0,1-1 0 0 0,0 0 0 0 0,0 1 0 0 0,0-1 0 0 0,1 0 0 0 0,-1 1 1 0 0,0-1-1 0 0,0 0 0 0 0,1 1 0 0 0,-1-1 0 0 0,1 1 0 0 0,0-1 0 0 0,-1 1 0 0 0,1-1 0 0 0,0 1 1 0 0,1-2-1 0 0,3-7 907 0 0,-1 0-843 0 0,0 0 0 0 0,1 0 0 0 0,0 0 0 0 0,0 1 0 0 0,1 0 0 0 0,1 0 0 0 0,-1 0 0 0 0,1 1 0 0 0,1 0 0 0 0,-1 1 0 0 0,1-1 0 0 0,1 1 0 0 0,0 1 0 0 0,0 0 0 0 0,0 0 0 0 0,0 0 0 0 0,1 1 0 0 0,0 1 0 0 0,0 0 0 0 0,18-5 0 0 0,-24 8-199 0 0,1 0 169 0 0,0 0 0 0 0,1 0 1 0 0,-1 0-1 0 0,1 1 0 0 0,8 0 1 0 0,-13 1-145 0 0,1-1 1 0 0,-1 0 0 0 0,1 0-1 0 0,-1 1 1 0 0,0-1-1 0 0,1 1 1 0 0,-1 0 0 0 0,0-1-1 0 0,1 1 1 0 0,-1 0 0 0 0,0 0-1 0 0,0 0 1 0 0,0-1 0 0 0,0 1-1 0 0,0 1 1 0 0,0-1 0 0 0,0 0-1 0 0,0 0 1 0 0,0 0 0 0 0,0 0-1 0 0,0 1 1 0 0,-1-1-1 0 0,1 0 1 0 0,0 1 0 0 0,-1-1-1 0 0,1 2 1 0 0,1 4-36 0 0,-1-1 0 0 0,0 1 0 0 0,-1 0 0 0 0,1 0 0 0 0,-1-1 0 0 0,0 1 0 0 0,-1 0 0 0 0,-2 12 0 0 0,-1 0 0 0 0,-12 33 0 0 0,12-43 0 0 0,1-1 0 0 0,3-8 0 0 0,0 0 0 0 0,0 0 0 0 0,0 0 0 0 0,0 0 0 0 0,0 1 0 0 0,0-1 0 0 0,0 0 0 0 0,0 0 0 0 0,0 0 0 0 0,0 0 0 0 0,0 1 0 0 0,0-1 0 0 0,0 0 0 0 0,0 0 0 0 0,0 0 0 0 0,0 0 0 0 0,0 1 0 0 0,0-1 0 0 0,0 0 0 0 0,0 0 0 0 0,0 0 0 0 0,0 0 0 0 0,0 0 0 0 0,0 1 0 0 0,0-1 0 0 0,0 0 0 0 0,0 0 0 0 0,1 0 0 0 0,-1 0 0 0 0,0 0 0 0 0,0 1 0 0 0,0-1 0 0 0,0 0 0 0 0,0 0 0 0 0,0 0 0 0 0,1 0 0 0 0,-1 0 0 0 0,0 0 0 0 0,0 0 0 0 0,0 0 0 0 0,0 0 0 0 0,0 1 0 0 0,1-1 0 0 0,-1 0 0 0 0,0 0 0 0 0,0 0 0 0 0,0 0 0 0 0,0 0 0 0 0,1 0 0 0 0,-1 0 0 0 0,0 0 0 0 0,0 0 0 0 0,0 0 0 0 0,0 0 0 0 0,1 0 0 0 0,-1 0 0 0 0,0-1 0 0 0,0 1 0 0 0,0 0 0 0 0,0 0 0 0 0,0 0 0 0 0,1 0 0 0 0,-1 0 0 0 0,0 0 0 0 0,0 0 0 0 0,11-5 0 0 0,-11 4 0 0 0,14-7 0 0 0,0-1 0 0 0,18-18 0 0 0,-19 17 0 0 0,0 0 0 0 0,26-16 0 0 0,-7 7 0 0 0,15-7 0 0 0,-43 23 0 0 0,1 1 0 0 0,0 1 0 0 0,-1-1 0 0 0,1 1 0 0 0,0-1 0 0 0,0 1 0 0 0,10 0 0 0 0,-7 3 0 0 0,-1 5 0 0 0,-3 6 0 0 0,-6-9 0 0 0,1-3 0 0 0,-23 63 0 0 0,14-26 0 0 0,10-38 0 0 0,0 0 0 0 0,0 0 0 0 0,0 0 0 0 0,0 0 0 0 0,0 1 0 0 0,0-1 0 0 0,0 0 0 0 0,0 0 0 0 0,0 0 0 0 0,0 0 0 0 0,0 1 0 0 0,0-1 0 0 0,0 0 0 0 0,0 0 0 0 0,0 0 0 0 0,0 0 0 0 0,0 0 0 0 0,0 1 0 0 0,0-1 0 0 0,0 0 0 0 0,0 0 0 0 0,0 0 0 0 0,0 0 0 0 0,0 0 0 0 0,0 1 0 0 0,0-1 0 0 0,0 0 0 0 0,1 0 0 0 0,-1 0 0 0 0,0 0 0 0 0,0 0 0 0 0,0 0 0 0 0,0 1 0 0 0,0-1 0 0 0,0 0 0 0 0,0 0 0 0 0,1 0 0 0 0,-1 0 0 0 0,0 0 0 0 0,0 0 0 0 0,0 0 0 0 0,0 0 0 0 0,1 0 0 0 0,-1 0 0 0 0,0 0 0 0 0,0 0 0 0 0,0 0 0 0 0,0 0 0 0 0,0 0 0 0 0,1 0 0 0 0,-1 0 0 0 0,0 0 0 0 0,0 0 0 0 0,0 0 0 0 0,0 0 0 0 0,1 0 0 0 0,-1 0 0 0 0,0 0 0 0 0,0 0 0 0 0,10-5 0 0 0,-7 3 0 0 0,22-11 0 0 0,0-2 0 0 0,32-24 0 0 0,7-5 0 0 0,-59 41 0 0 0,0 0 0 0 0,1 0 0 0 0,-1 1 0 0 0,0 0 0 0 0,1 0 0 0 0,-1 0 0 0 0,1 1 0 0 0,0-1 0 0 0,0 1 0 0 0,-1 1 0 0 0,1-1 0 0 0,0 1 0 0 0,7 0 0 0 0,3 3 0 0 0,-13-1 0 0 0,-1 0 0 0 0,6 2 0 0 0,-2 4 0 0 0,-5-5 0 0 0,4 13 0 0 0,-3-8 0 0 0,3 33 0 0 0,-4-38 0 0 0,0 1 0 0 0,-5 18 0 0 0,0-7 0 0 0,2 2 0 0 0,2-8 0 0 0,3-2 0 0 0,5-6 0 0 0,-3-2 0 0 0,-4 1 0 0 0,0 0 0 0 0,1 0 0 0 0,-1-1 0 0 0,0 1 0 0 0,1-1 0 0 0,-1 1 0 0 0,0-1 0 0 0,0 1 0 0 0,1-1 0 0 0,-1 0 0 0 0,0 1 0 0 0,0-1 0 0 0,0 0 0 0 0,2-2 0 0 0,20-15 0 0 0,-19 15 0 0 0,1-1 0 0 0,-1 0 0 0 0,0-1 0 0 0,6-7 0 0 0,10-12 0 0 0,-7 12 0 0 0,-6 5 0 0 0,0 1 0 0 0,0-1 0 0 0,1 1 0 0 0,0 1 0 0 0,17-10 0 0 0,4-2 0 0 0,-19 16 0 0 0,1 2 0 0 0,0 4 0 0 0,-10-3 0 0 0,1-1 0 0 0,0 1 0 0 0,-1-1 0 0 0,0 1 0 0 0,1-1 0 0 0,-1 1 0 0 0,0 0 0 0 0,1 3 0 0 0,1 4 0 0 0,-5 1 0 0 0,-20 34 0 0 0,22-42 0 0 0,-1-1 0 0 0,1 0 0 0 0,-1 0 0 0 0,1 1 0 0 0,0-1 0 0 0,-1 1 0 0 0,1-1 0 0 0,0 0 0 0 0,0 1 0 0 0,0-1 0 0 0,0 0 0 0 0,0 1 0 0 0,0-1 0 0 0,1 3 0 0 0,-1 5 0 0 0,-2-6 0 0 0,1-3 0 0 0,1 1 0 0 0,0 0 0 0 0,-1-1 0 0 0,1 1 0 0 0,-1 0 0 0 0,1-1 0 0 0,0 1 0 0 0,-1 0 0 0 0,1-1 0 0 0,0 1 0 0 0,0 0 0 0 0,0 0 0 0 0,-1-1 0 0 0,1 1 0 0 0,0 0 0 0 0,0 0 0 0 0,0-1 0 0 0,0 1 0 0 0,0 1 0 0 0,3 4 0 0 0,-1-6 0 0 0,0 0 0 0 0,1 0 0 0 0,-1 0 0 0 0,0 0 0 0 0,0-1 0 0 0,1 1 0 0 0,-1-1 0 0 0,0 0 0 0 0,0 1 0 0 0,0-1 0 0 0,0 0 0 0 0,4-3 0 0 0,3 0 0 0 0,25-10 0 0 0,-2-2 0 0 0,0-1 0 0 0,-1-1 0 0 0,-1-2 0 0 0,0-1 0 0 0,28-28 0 0 0,75-93 0 0 0,-90 92 0 0 0,-38 44 0 0 0,53-64 0 0 0,-51 60 0 0 0,0-1 0 0 0,0 0 0 0 0,-1-1 0 0 0,9-23 0 0 0,-14 26 0 0 0,0 8 0 0 0,-1 1 0 0 0,0 0 0 0 0,0-1 0 0 0,0 1 0 0 0,0-1 0 0 0,0 1 0 0 0,0 0 0 0 0,0-1 0 0 0,0 1 0 0 0,0 0 0 0 0,0-1 0 0 0,0 1 0 0 0,0 0 0 0 0,0-1 0 0 0,0 1 0 0 0,0 0 0 0 0,-1-1 0 0 0,1 1 0 0 0,0 0 0 0 0,0-1 0 0 0,0 1 0 0 0,0 0 0 0 0,-1-1 0 0 0,1 1 0 0 0,0 0 0 0 0,0 0 0 0 0,-1-1 0 0 0,1 1 0 0 0,0 0 0 0 0,0 0 0 0 0,-1-1 0 0 0,1 1 0 0 0,0 0 0 0 0,-1 0 0 0 0,1 0 0 0 0,0 0 0 0 0,-1-1 0 0 0,1 1 0 0 0,0 0 0 0 0,-1 0 0 0 0,1 0 0 0 0,0 0 0 0 0,-1 0 0 0 0,1 0 0 0 0,-1 0 0 0 0,1 0 0 0 0,0 0 0 0 0,-1 0 0 0 0,-2 0 9 0 0,0 0-1 0 0,-1 0 1 0 0,1 0 0 0 0,0 0-1 0 0,0 1 1 0 0,0 0-1 0 0,-1-1 1 0 0,1 1 0 0 0,0 0-1 0 0,0 0 1 0 0,0 0-1 0 0,0 1 1 0 0,1-1 0 0 0,-1 1-1 0 0,0 0 1 0 0,1 0 0 0 0,-5 3-1 0 0,-4 5 39 0 0,1 0 1 0 0,-15 17-1 0 0,21-22-55 0 0,-22 29 445 0 0,-36 62 0 0 0,45-69-775 0 0,-22 56 0 0 0,33-68 267 0 0,0 0-1 0 0,2 0 0 0 0,0 1 0 0 0,1 0 0 0 0,-2 26 0 0 0,5-34 72 0 0,0 0 0 0 0,0-1 0 0 0,1 1 0 0 0,0-1 0 0 0,0 1 0 0 0,1-1 0 0 0,0 0 0 0 0,0 1 0 0 0,1-1 0 0 0,0 0 0 0 0,0 0 0 0 0,1-1 0 0 0,-1 1 0 0 0,2-1 0 0 0,-1 0 0 0 0,1 0 0 0 0,0 0 0 0 0,0 0 0 0 0,7 5 0 0 0,-9-9-53 0 0,1 1 0 0 0,0-1 0 0 0,0 0 0 0 0,1 0-1 0 0,-1 0 1 0 0,0 0 0 0 0,1-1 0 0 0,-1 0 0 0 0,1 0 0 0 0,-1 0 0 0 0,1 0-1 0 0,0-1 1 0 0,-1 0 0 0 0,10 0 0 0 0,-4-1-173 0 0,0 0-1 0 0,0-1 1 0 0,0 0-1 0 0,0-1 1 0 0,17-6-1 0 0,6-6-3131 0 0,-1 0 1 0 0,44-29-1 0 0,-10 7-744 0 0,-45 26 3121 0 0,28-17-1579 0 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0:38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23 11975 0 0,'0'0'547'0'0,"0"0"-11"0"0,-1-1-344 0 0,-1-1 293 0 0,-1 0 0 0 0,1 0 0 0 0,-1 0 0 0 0,1 0 0 0 0,-1 0 1 0 0,0 1-1 0 0,0-1 0 0 0,0 1 0 0 0,0 0 0 0 0,0 0 0 0 0,0 0 0 0 0,0 0 0 0 0,-1 1 0 0 0,1-1 0 0 0,0 1 1 0 0,0 0-1 0 0,0 0 0 0 0,-6 0 0 0 0,2 0 267 0 0,5 1-545 0 0,0-1 0 0 0,0 0-1 0 0,0 1 1 0 0,0 0 0 0 0,0-1-1 0 0,0 1 1 0 0,-4 2 0 0 0,-5 2 383 0 0,5-3-479 0 0,-1 0 0 0 0,1 0 1 0 0,0 1-1 0 0,0 0 0 0 0,0 1 0 0 0,1-1 0 0 0,-1 1 0 0 0,1 0 0 0 0,-6 6 0 0 0,-6 6 400 0 0,-17 24-1 0 0,28-33-490 0 0,-19 22-20 0 0,4-5 0 0 0,-22 33 0 0 0,32-36 0 0 0,8-12 0 0 0,8-1 0 0 0,-3-6 0 0 0,0-1 0 0 0,0 0 0 0 0,0 0 0 0 0,0 0 0 0 0,0 0 0 0 0,0-1 0 0 0,0 1 0 0 0,1 0 0 0 0,-1-1 0 0 0,0 0 0 0 0,0 1 0 0 0,1-1 0 0 0,-1 0 0 0 0,0 0 0 0 0,0 0 0 0 0,1-1 0 0 0,3 0 0 0 0,4-1 0 0 0,0-1 0 0 0,17-7 0 0 0,-14 5 0 0 0,15-8 0 0 0,1-2 0 0 0,-2 0 0 0 0,0-2 0 0 0,25-20 0 0 0,-51 36 0 0 0,15-10 24 0 0,-2-1 0 0 0,20-20 0 0 0,-33 31 347 0 0,-1 1 117 0 0,-1 4-394 0 0,0 0 0 0 0,-1-1 1 0 0,1 1-1 0 0,-1 0 0 0 0,0-1 0 0 0,0 1 1 0 0,0-1-1 0 0,-1 1 0 0 0,1-1 0 0 0,-1 0 1 0 0,0 0-1 0 0,-3 2 0 0 0,3-1-167 0 0,-1 0 1 0 0,1-1-1 0 0,0 1 0 0 0,0 1 0 0 0,0-1 1 0 0,-4 8-1 0 0,6-8 55 0 0,-1 1-1020 0 0,6 13 431 0 0,-3-18 573 0 0,-1 0 0 0 0,1 1 0 0 0,-1-1 0 0 0,0 0 0 0 0,1 1 0 0 0,-1-1 0 0 0,1 0 0 0 0,-1 0 0 0 0,1 1 0 0 0,-1-1 0 0 0,1 0 0 0 0,-1 0 0 0 0,1 0 0 0 0,-1 0 0 0 0,1 0 0 0 0,-1 0 0 0 0,1 0 0 0 0,-1 0 0 0 0,1 0 0 0 0,0 0 0 0 0,0 0 0 0 0,0 0-77 0 0,15 1-840 0 0,0-1-1 0 0,0-1 0 0 0,0-1 0 0 0,0 0 0 0 0,0-1 1 0 0,18-6-1 0 0,-25 7 577 0 0,113-34-3329 0 0,-22 1 3089 0 0,-97 34 614 0 0,8-4 400 0 0,-1-1 0 0 0,1 0 0 0 0,-1 0 0 0 0,0-1 0 0 0,-1 0 1 0 0,15-14-1 0 0,-24 21-264 0 0,0 0 1 0 0,0 0 0 0 0,1 0 0 0 0,-1-1 0 0 0,0 1 0 0 0,0 0 0 0 0,0 0 0 0 0,1-1 0 0 0,-1 1 0 0 0,0 0 0 0 0,0-1 0 0 0,0 1 0 0 0,0 0 0 0 0,0 0-1 0 0,1-1 1 0 0,-1 1 0 0 0,0 0 0 0 0,0-1 0 0 0,0 1 0 0 0,0 0 0 0 0,0-1 0 0 0,0 1 0 0 0,0 0 0 0 0,0-1 0 0 0,0 1 0 0 0,0 0 0 0 0,0-1 0 0 0,-1 1 0 0 0,1 0-1 0 0,0-1 1 0 0,0 1 0 0 0,0 0 0 0 0,-11-8 1274 0 0,7 6-1234 0 0,0 1 0 0 0,0 0-1 0 0,0 0 1 0 0,-7-1 0 0 0,0 2 88 0 0,0 0 0 0 0,0 1 0 0 0,0 1 0 0 0,0-1 0 0 0,0 2 0 0 0,1 0 0 0 0,-1 0 0 0 0,1 0 0 0 0,0 2 0 0 0,0-1 0 0 0,0 1 0 0 0,-10 7 0 0 0,8-4-325 0 0,0 1 1 0 0,0 0-1 0 0,1 1 0 0 0,0 0 0 0 0,1 1 1 0 0,0 0-1 0 0,0 1 0 0 0,-11 18 0 0 0,19-25 34 0 0,-1-1-1 0 0,1 1 1 0 0,0 0-1 0 0,0 0 1 0 0,-1 6-1 0 0,2-1 28 0 0,6-1 0 0 0,-3-8 0 0 0,0 0 0 0 0,0 0 0 0 0,1 0 0 0 0,-1 0 0 0 0,0 0 0 0 0,1-1 0 0 0,-1 1 0 0 0,1-1 0 0 0,-1 0 0 0 0,1 1 0 0 0,-1-1 0 0 0,1 0 0 0 0,-1 0 0 0 0,5-1 0 0 0,0 0 0 0 0,0 0 0 0 0,0-1 0 0 0,13-4 0 0 0,24-10 0 0 0,59-25 0 0 0,-44 20 64 0 0,-57 21 273 0 0,-2 0 138 0 0,-1 1 33 0 0,-41 49 100 0 0,2 7-608 0 0,-45 66 0 0 0,-62 129 0 0 0,144-247 0 0 0,-1 5 0 0 0,-1 0 0 0 0,0-1 0 0 0,-1 0 0 0 0,0 0 0 0 0,0 0 0 0 0,-10 9 0 0 0,16-18 0 0 0,-1 1 0 0 0,1-1 0 0 0,-1 1 0 0 0,1-1 0 0 0,-1 1 0 0 0,1-1 0 0 0,-1 0 0 0 0,1 1 0 0 0,-1-1 0 0 0,0 0 0 0 0,1 0 0 0 0,-1 1 0 0 0,1-1 0 0 0,-1 0 0 0 0,0 0 0 0 0,1 0 0 0 0,-1 0 0 0 0,0 0 0 0 0,1 0 0 0 0,-1 0 0 0 0,0 0 0 0 0,1 0 0 0 0,-1 0 0 0 0,0 0 0 0 0,1 0 0 0 0,-1 0 0 0 0,0-1 0 0 0,1 1 0 0 0,-1 0 0 0 0,1 0 0 0 0,-1-1 0 0 0,0 1 0 0 0,1 0 0 0 0,-1-1 0 0 0,1 1 0 0 0,-1-1 0 0 0,1 1 0 0 0,-1-2 0 0 0,0 2 0 0 0,-1-2-117 0 0,0 0 0 0 0,0 0 0 0 0,1 0 0 0 0,-1 0 0 0 0,1 0 0 0 0,0 0-1 0 0,0 0 1 0 0,0-1 0 0 0,0 1 0 0 0,0 0 0 0 0,0-1 0 0 0,0 1 0 0 0,1-1 0 0 0,-1 1 0 0 0,1-1 0 0 0,0 1 0 0 0,-1-1-1 0 0,1-2 1 0 0,1-7-1171 0 0,0-1-1 0 0,3-16 1 0 0,-2 15 358 0 0,2-21-1626 0 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0:39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 52 13823 0 0,'5'-15'1056'0'0,"-4"14"-1016"0"0,0 0 0 0 0,-1 0 0 0 0,1 0 0 0 0,0 0 0 0 0,0 0 0 0 0,0 0 0 0 0,0 0-1 0 0,0 0 1 0 0,0 0 0 0 0,1-1 0 0 0,-1 2-35 0 0,0-1 0 0 0,-1 1 0 0 0,1-1 0 0 0,-1 1 0 0 0,1-1-1 0 0,0 1 1 0 0,-1-1 0 0 0,1 1 0 0 0,-1-1 0 0 0,0 1 0 0 0,1-1 0 0 0,-1 0-1 0 0,1 1 1 0 0,-1-1 0 0 0,0 0 0 0 0,1 1 0 0 0,-1-1 0 0 0,0 0 0 0 0,0 1 0 0 0,0-1-1 0 0,0 0 1 0 0,1 0 0 0 0,-1 1 0 0 0,0-1 0 0 0,0 0 0 0 0,0 0 0 0 0,-1 1-1 0 0,1-1 1 0 0,0 0 0 0 0,0 0 0 0 0,0 0 0 0 0,0 1 121 0 0,0 0-1 0 0,0 0 1 0 0,0-1-1 0 0,0 1 1 0 0,0 0 0 0 0,-1 0-1 0 0,1 0 1 0 0,0 0-1 0 0,0 0 1 0 0,0 0-1 0 0,0-1 1 0 0,0 1 0 0 0,0 0-1 0 0,0 0 1 0 0,0 0-1 0 0,0 0 1 0 0,0 0 0 0 0,0 0-1 0 0,0 0 1 0 0,-1-1-1 0 0,1 1 1 0 0,0 0 0 0 0,0 0-1 0 0,0 0 1 0 0,0 0-1 0 0,0 0 1 0 0,0 0 0 0 0,0 0-1 0 0,-1 0 1 0 0,1 0-1 0 0,0 0 1 0 0,0 0 0 0 0,0 0-1 0 0,0 0 1 0 0,0 0-1 0 0,-1 0 1 0 0,1 0 0 0 0,0 0-1 0 0,0 0 1 0 0,0 0-1 0 0,0 0 1 0 0,0 0-1 0 0,0 0 1 0 0,-1 0 0 0 0,1 0-1 0 0,0 0 1 0 0,0 0-1 0 0,0 0 1 0 0,0 0 0 0 0,-1 1-1 0 0,-8 7 1709 0 0,-10 18-2589 0 0,16-21 1299 0 0,-30 48-554 0 0,-38 82 0 0 0,3-3 490 0 0,48-98-379 0 0,-196 325 1403 0 0,186-311-1504 0 0,-51 71 0 0 0,98-143 27 0 0,23-44 1 0 0,15-43 143 0 0,-15 29 46 0 0,53-103 1388 0 0,-89 177-1605 0 0,0 0 0 0 0,0 0 0 0 0,-1-1 0 0 0,0 1 0 0 0,-1-1 0 0 0,3-11 0 0 0,-5 19 0 0 0,0 1 0 0 0,0 0 0 0 0,0 0 0 0 0,0-1 0 0 0,0 1 0 0 0,0 0 0 0 0,0-1 0 0 0,0 1 0 0 0,0 0 0 0 0,0 0 0 0 0,0-1 0 0 0,0 1 0 0 0,0 0 0 0 0,0 0 0 0 0,0-1 0 0 0,0 1 0 0 0,0 0 0 0 0,0-1 0 0 0,0 1 0 0 0,0 0 0 0 0,0 0 0 0 0,0-1 0 0 0,-1 1 0 0 0,1 0 0 0 0,0 0 0 0 0,0-1 0 0 0,0 1 0 0 0,-1 0 0 0 0,1 0 0 0 0,0 0 0 0 0,0 0 0 0 0,0-1 0 0 0,-1 1 0 0 0,1 0 0 0 0,0 0 0 0 0,0 0 0 0 0,-1 0 0 0 0,1 0 0 0 0,0 0 0 0 0,0-1 0 0 0,-1 1 0 0 0,1 0 0 0 0,0 0 0 0 0,-1 0 0 0 0,1 0 0 0 0,0 0 0 0 0,0 0 0 0 0,-1 0 0 0 0,1 0 0 0 0,0 0 0 0 0,-1 0 0 0 0,1 0 0 0 0,0 1 0 0 0,0-1 0 0 0,-1 0 0 0 0,1 0 0 0 0,0 0 0 0 0,0 0 0 0 0,-1 0 0 0 0,1 1 0 0 0,-4 0 0 0 0,0 1 0 0 0,-1-1 0 0 0,1 1 0 0 0,0 0 0 0 0,1 0 0 0 0,-1 1 0 0 0,0-1 0 0 0,-5 6 0 0 0,-26 28 0 0 0,33-34 0 0 0,-1 0 0 0 0,3-2 0 0 0,-1 1 0 0 0,1-1 0 0 0,-1 1 0 0 0,0-1 0 0 0,1 1 0 0 0,-1 0 0 0 0,1-1 0 0 0,0 1 0 0 0,-1 0 0 0 0,1-1 0 0 0,-1 1 0 0 0,1 0 0 0 0,0-1 0 0 0,0 1 0 0 0,-1 0 0 0 0,1 0 0 0 0,0-1 0 0 0,0 1 0 0 0,0 0 0 0 0,0 1 0 0 0,-2 7 0 0 0,5 1 0 0 0,-2-9 0 0 0,0 0 0 0 0,0 0 0 0 0,0 1 0 0 0,1-1 0 0 0,-1 0 0 0 0,0 0 0 0 0,1-1 0 0 0,-1 1 0 0 0,1 0 0 0 0,-1 0 0 0 0,1-1 0 0 0,-1 1 0 0 0,1-1 0 0 0,0 1 0 0 0,-1-1 0 0 0,1 0 0 0 0,2 1 0 0 0,29 0 0 0 0,-17-3 0 0 0,-1 0 0 0 0,0 0 0 0 0,0-2 0 0 0,0 0 0 0 0,18-7 0 0 0,72-36 0 0 0,-65 27 0 0 0,-2 3 0 0 0,-9 5 0 0 0,36-23 0 0 0,-58 31 72 0 0,-6 3 299 0 0,-3 2-241 0 0,1 1 0 0 0,-1-1 0 0 0,1 0 1 0 0,-1 1-1 0 0,1-1 0 0 0,0 1 0 0 0,0-1 1 0 0,0 1-1 0 0,-2 3 0 0 0,1-3 8 0 0,-40 52 6 0 0,31-41-140 0 0,0 1 0 0 0,1 0 1 0 0,0 0-1 0 0,-9 19 0 0 0,15-22-4 0 0,4 0 0 0 0,6-3 0 0 0,-6-7 0 0 0,0-1 0 0 0,1 1 0 0 0,-1-1 0 0 0,0 1 0 0 0,1-1 0 0 0,-1 1 0 0 0,1-1 0 0 0,-1 1 0 0 0,1-1 0 0 0,-1 1 0 0 0,1-1 0 0 0,-1 1 0 0 0,1-1 0 0 0,0 0 0 0 0,-1 1 0 0 0,1-1 0 0 0,0 0 0 0 0,-1 0 0 0 0,1 1 0 0 0,0-1 0 0 0,-1 0 0 0 0,1 0 0 0 0,0 0 0 0 0,-1 0 0 0 0,1 0 0 0 0,0 0 0 0 0,-1 0 0 0 0,1 0 0 0 0,0 0 0 0 0,2-1 0 0 0,6 2 0 0 0,0-2 0 0 0,0 1 0 0 0,0-1 0 0 0,0 0 0 0 0,0-1 0 0 0,0 0 0 0 0,0-1 0 0 0,0 0 0 0 0,-1 0 0 0 0,1 0 0 0 0,-1-1 0 0 0,0-1 0 0 0,0 1 0 0 0,-1-1 0 0 0,9-7 0 0 0,-4 1 0 0 0,0 0 0 0 0,-1 0 0 0 0,-1-2 0 0 0,0 1 0 0 0,0-1 0 0 0,-1 0 0 0 0,13-27 0 0 0,-15 27 0 0 0,14-33 0 0 0,-20 43 0 0 0,0 0 0 0 0,0 0 0 0 0,0 0 0 0 0,0 0 0 0 0,-1 0 0 0 0,1 0 0 0 0,-1 0 0 0 0,0 0 0 0 0,0-1 0 0 0,0 1 0 0 0,-1 0 0 0 0,0-5 0 0 0,1 7 0 0 0,-1 0 0 0 0,1 0 0 0 0,-1 0 0 0 0,1 0 0 0 0,-1 0 0 0 0,1 0 0 0 0,-1 0 0 0 0,1 0 0 0 0,-1 0 0 0 0,0 1 0 0 0,0-1 0 0 0,1 0 0 0 0,-1 0 0 0 0,0 1 0 0 0,0-1 0 0 0,0 1 0 0 0,0-1 0 0 0,0 0 0 0 0,0 1 0 0 0,0 0 0 0 0,0-1 0 0 0,0 1 0 0 0,0 0 0 0 0,0-1 0 0 0,0 1 0 0 0,0 0 0 0 0,0 0 0 0 0,0 0 0 0 0,0 0 0 0 0,0 0 0 0 0,0 0 0 0 0,0 0 0 0 0,0 0 0 0 0,-2 1 0 0 0,-3 1 0 0 0,-1 0 0 0 0,1 0 0 0 0,0 0 0 0 0,-9 5 0 0 0,7-3 0 0 0,4-1 0 0 0,-1-1 0 0 0,1 1 0 0 0,-1-1 0 0 0,1 1 0 0 0,0 1 0 0 0,0-1 0 0 0,1 0 0 0 0,-1 1 0 0 0,1 0 0 0 0,-1 0 0 0 0,-2 4 0 0 0,1 2 0 0 0,4 0 0 0 0,3-1 0 0 0,-1-7 0 0 0,1-1 0 0 0,-1 0 0 0 0,0 1 0 0 0,1-1 0 0 0,0 0 0 0 0,-1 0 0 0 0,1 0 0 0 0,0 0 0 0 0,-1 0 0 0 0,1 0 0 0 0,0 0 0 0 0,0-1 0 0 0,0 1 0 0 0,0-1 0 0 0,0 1 0 0 0,0-1 0 0 0,0 0 0 0 0,3 1 0 0 0,38-3 0 0 0,-42 2 0 0 0,28-3 0 0 0,47-3 0 0 0,-67 6 0 0 0,0 0 0 0 0,0 1 0 0 0,-1 0 0 0 0,1 1 0 0 0,0-1 0 0 0,11 5 0 0 0,1 5 0 0 0,-14-2 0 0 0,-4-5 0 0 0,-2-1 0 0 0,1-1 0 0 0,-1 0 0 0 0,0 1 0 0 0,0-1 0 0 0,0 1 0 0 0,0-1 0 0 0,-1 1 0 0 0,1 0 0 0 0,0-1 0 0 0,-1 1 0 0 0,0 0 0 0 0,0-1 0 0 0,0 1 0 0 0,0 0 0 0 0,0-1 0 0 0,0 1 0 0 0,-1 0 0 0 0,-1 3 0 0 0,-1 6 0 0 0,-1 0 0 0 0,-10 20 0 0 0,7-18 0 0 0,3-5 0 0 0,3-4 0 0 0,-2 0 0 0 0,1 0 0 0 0,0 0 0 0 0,-1-1 0 0 0,-4 6 0 0 0,1-6 0 0 0,1-5 0 0 0,4 0 0 0 0,1 0 0 0 0,0 0 0 0 0,0 0 0 0 0,-1 0 0 0 0,1 0 0 0 0,0 0 0 0 0,0 0 0 0 0,0 0 0 0 0,0 0 0 0 0,0 0 0 0 0,0 0 0 0 0,1 0 0 0 0,-1 0 0 0 0,0 0 0 0 0,1-1 0 0 0,7-18 0 0 0,-7 18 0 0 0,6-13 0 0 0,0 1 0 0 0,2 0 0 0 0,18-24 0 0 0,36-34 0 0 0,-52 60 0 0 0,0 2-222 0 0,0 0 0 0 0,0 0 0 0 0,1 1 0 0 0,0 0 0 0 0,21-11 0 0 0,-24 15 46 0 0,0 1-1 0 0,1 0 1 0 0,-1 1-1 0 0,1-1 1 0 0,0 2-1 0 0,0-1 1 0 0,0 2 0 0 0,20-2-1 0 0,-28 3-277 0 0,1 0 0 0 0,0 0 0 0 0,0 1 1 0 0,-1-1-1 0 0,1 1 0 0 0,0 0 0 0 0,-1 0 0 0 0,1 0 0 0 0,-1 0 0 0 0,1 0 0 0 0,-1 1 0 0 0,0-1 0 0 0,0 1 1 0 0,1-1-1 0 0,-1 1 0 0 0,2 2 0 0 0,2 1-24 0 0,10 5-2080 0 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0:40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211 129 15663 0 0,'0'0'356'0'0,"1"-2"50"0"0,6-18 435 0 0,-3 12-374 0 0,-1-1 1 0 0,3-13 0 0 0,-3 9 1915 0 0,-1 8-1768 0 0,-1 0 0 0 0,0-1 1 0 0,0 1-1 0 0,-1 0 1 0 0,0 0-1 0 0,0-1 1 0 0,-1-8-1 0 0,1 12-103 0 0,0 2 0 0 0,0 0-68 0 0,-18-1-272 0 0,12 2-91 0 0,1 0 0 0 0,0 0 0 0 0,-1 0-1 0 0,1 1 1 0 0,0 0 0 0 0,0 0 0 0 0,0 1 0 0 0,0-1 0 0 0,-6 6-1 0 0,-6 4 485 0 0,-18 17-1 0 0,20-16-453 0 0,4-3-111 0 0,0 0 0 0 0,1 0 0 0 0,0 1 0 0 0,1 1 0 0 0,0 0 0 0 0,0 0 0 0 0,2 0 0 0 0,-8 17 0 0 0,11-18 0 0 0,4-11 0 0 0,0 0 0 0 0,0 1 0 0 0,0-1 0 0 0,0 0 0 0 0,0 1 0 0 0,0-1 0 0 0,0 0 0 0 0,0 0 0 0 0,-1 1 0 0 0,1-1 0 0 0,0 0 0 0 0,1 1 0 0 0,-1-1 0 0 0,0 0 0 0 0,0 1 0 0 0,0-1 0 0 0,0 0 0 0 0,0 1 0 0 0,0-1 0 0 0,0 0 0 0 0,0 0 0 0 0,0 1 0 0 0,1-1 0 0 0,-1 0 0 0 0,0 1 0 0 0,0-1 0 0 0,0 0 0 0 0,1 0 0 0 0,-1 1 0 0 0,0-1 0 0 0,0 0 0 0 0,1 0 0 0 0,-1 0 0 0 0,0 0 0 0 0,0 1 0 0 0,1-1 0 0 0,-1 0 0 0 0,0 0 0 0 0,1 0 0 0 0,-1 0 0 0 0,0 0 0 0 0,1 0 0 0 0,-1 0 0 0 0,0 0 0 0 0,0 0 0 0 0,1 0 0 0 0,-1 0 0 0 0,0 0 0 0 0,1 0 0 0 0,-1 0 0 0 0,0 0 0 0 0,1 0 0 0 0,-1 0 0 0 0,0 0 0 0 0,1 0 0 0 0,-1 0 0 0 0,7-1 0 0 0,-1 0 0 0 0,1 0 0 0 0,0-1 0 0 0,-1 1 0 0 0,9-4 0 0 0,11-3 0 0 0,-16 5 0 0 0,1 0 0 0 0,-1-1 0 0 0,0 0 0 0 0,0-1 0 0 0,-1 0 0 0 0,14-9 0 0 0,49-44 0 0 0,-43 34 0 0 0,-23 17 0 0 0,-6 7 0 0 0,0 0 0 0 0,0 0 0 0 0,0 0 0 0 0,-1 0 0 0 0,1 0 0 0 0,0-1 0 0 0,0 1 0 0 0,0 0 0 0 0,0 0 0 0 0,0 0 0 0 0,0 0 0 0 0,0 0 0 0 0,0 0 0 0 0,0 0 0 0 0,0-1 0 0 0,0 1 0 0 0,0 0 0 0 0,-1 0 0 0 0,1 0 0 0 0,0 0 0 0 0,0 0 0 0 0,0 0 0 0 0,0 0 0 0 0,0 0 0 0 0,0 0 0 0 0,0 0 0 0 0,-1 0 0 0 0,1 0 0 0 0,0 0 0 0 0,0-1 0 0 0,0 1 0 0 0,0 0 0 0 0,0 0 0 0 0,0 0 0 0 0,-1 0 0 0 0,1 0 0 0 0,0 0 0 0 0,0 0 0 0 0,0 1 0 0 0,0-1 0 0 0,-1 0 0 0 0,0 1 0 0 0,-1 1 0 0 0,1-1 0 0 0,-1 1 0 0 0,1 0 0 0 0,0 0 0 0 0,0 0 0 0 0,-2 3 0 0 0,-5 7 0 0 0,-1 2-308 0 0,1 0 0 0 0,0 0-1 0 0,-11 30 1 0 0,15-33 157 0 0,1-6 863 0 0,3-5-1396 0 0,0 1 0 0 0,0-1 1 0 0,0 0-1 0 0,-1 1 0 0 0,1-1 0 0 0,0 0 1 0 0,-1 1-1 0 0,1-1 0 0 0,0 0 1 0 0,0 1-1 0 0,-1-1 0 0 0,1 0 1 0 0,-1 0-1 0 0,1 0 0 0 0,0 1 0 0 0,-1-1 1 0 0,1 0-1 0 0,-1 0 0 0 0,1 0 1 0 0,-2 1-5955 0 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0:40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131 116 17503 0 0,'-9'1'858'0'0,"6"0"-646"0"0,-1-1-80 0 0,0 0 0 0 0,0 1-1 0 0,1-1 1 0 0,-1 1 0 0 0,0 0-1 0 0,-3 1 1 0 0,6-1 239 0 0,1-1 117 0 0,0 0 21 0 0,0 0 3 0 0,0 0 0 0 0,0 0 0 0 0,0 0 0 0 0,0 0-69 0 0,4 1-343 0 0,1 1 0 0 0,-1-2-1 0 0,1 1 1 0 0,-1 0 0 0 0,1-1 0 0 0,-1 0 0 0 0,1 0 0 0 0,-1 0 0 0 0,1 0 0 0 0,-1-1-1 0 0,1 0 1 0 0,-1 0 0 0 0,1 0 0 0 0,-1 0 0 0 0,0-1 0 0 0,1 0 0 0 0,-1 0 0 0 0,0 0-1 0 0,0 0 1 0 0,0-1 0 0 0,4-3 0 0 0,9-7 149 0 0,-10 7 122 0 0,0 1 0 0 0,10-11 0 0 0,-15 14-317 0 0,0 0 0 0 0,-1 0 0 0 0,1-1 0 0 0,-1 1 0 0 0,1 0 0 0 0,-1-1 0 0 0,0 1 0 0 0,0-1 0 0 0,0 1 0 0 0,0-1 0 0 0,0 0 0 0 0,0-4 0 0 0,-1 6-54 0 0,0 0 0 0 0,0 0 0 0 0,0 0 0 0 0,0 0 0 0 0,0 0 0 0 0,0-1 0 0 0,0 1 0 0 0,-1 0 0 0 0,1 0 0 0 0,0 0 0 0 0,0 0 0 0 0,-1 0 0 0 0,1 0 0 0 0,-1 0 0 0 0,1 1 0 0 0,-1-1 0 0 0,1 0 0 0 0,-1 0 0 0 0,0 0 0 0 0,1 0 0 0 0,-1 1 0 0 0,0-1 0 0 0,0 0 0 0 0,0 1 0 0 0,1-1 0 0 0,-1 0 0 0 0,0 1 0 0 0,0-1 0 0 0,0 1 0 0 0,0-1 0 0 0,0 1 0 0 0,0 0 0 0 0,0-1 0 0 0,0 1 0 0 0,0 0 0 0 0,0 0 0 0 0,0 0 0 0 0,0 0 0 0 0,-2 0 0 0 0,-3 0 0 0 0,1 0 0 0 0,-1 0 0 0 0,1 0 0 0 0,-1 1 0 0 0,1 0 0 0 0,-6 2 0 0 0,10-3 0 0 0,-142 45-4203 0 0,105-29 2670 0 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0:42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1 634 11975 0 0,'0'0'547'0'0,"0"0"-11"0"0,0 0-203 0 0,1-2 419 0 0,11-19 1612 0 0,2-3-404 0 0,1 1 0 0 0,22-27 0 0 0,24-14-395 0 0,13-14-122 0 0,-32 25-1136 0 0,46-76 1 0 0,-47 70 375 0 0,-28 42-453 0 0,-2 0 1 0 0,1 0-1 0 0,10-25 1 0 0,-9 15-231 0 0,-11 19 0 0 0,-6 6 0 0 0,-6 5 0 0 0,10-3 0 0 0,-9 6 0 0 0,0 0 0 0 0,0 1 0 0 0,0 0 0 0 0,0 1 0 0 0,1-1 0 0 0,1 2 0 0 0,-1-1 0 0 0,-8 14 0 0 0,-6 11 0 0 0,-17 38 0 0 0,17-30 0 0 0,-133 262 0 0 0,112-198 0 0 0,12-25 0 0 0,26-68 0 0 0,5-12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1 0 0 0,0-1 0 0 0,0 0 0 0 0,0 0 0 0 0,0 0 0 0 0,6-6 0 0 0,7-8 0 0 0,137-154 2009 0 0,-136 154-1970 0 0,-3 2-39 0 0,1 1 0 0 0,0 0 0 0 0,1 0 0 0 0,0 1 0 0 0,25-14 0 0 0,-26 21 0 0 0,-12 3 0 0 0,1 0 0 0 0,-1 1 0 0 0,1-1 0 0 0,0 0 0 0 0,-1 0 0 0 0,1 1 0 0 0,0-1 0 0 0,-1 0 0 0 0,1 1 0 0 0,-1-1 0 0 0,1 1 0 0 0,-1-1 0 0 0,1 1 0 0 0,-1-1 0 0 0,1 1 0 0 0,-1-1 0 0 0,0 1 0 0 0,1-1 0 0 0,-1 1 0 0 0,0-1 0 0 0,1 2 0 0 0,3 18 0 0 0,-4-13 0 0 0,-1 0 0 0 0,1 0 0 0 0,-3 9 0 0 0,-7 22-201 0 0,-4 14-418 0 0,13-47 557 0 0,1-1-1 0 0,-1 1 0 0 0,1 0 1 0 0,0 0-1 0 0,0-1 0 0 0,1 1 0 0 0,-1 0 1 0 0,3 7-1 0 0,-3-9 50 0 0,1-1 0 0 0,0 0-1 0 0,0 0 1 0 0,0-1 0 0 0,0 1-1 0 0,0 0 1 0 0,0 0 0 0 0,0 0 0 0 0,1-1-1 0 0,-1 1 1 0 0,1 0 0 0 0,-1-1-1 0 0,1 1 1 0 0,0-1 0 0 0,-1 0 0 0 0,1 0-1 0 0,4 2 1 0 0,-3-1-4 0 0,0-1-1 0 0,1 0 0 0 0,-1 0 1 0 0,1-1-1 0 0,-1 1 1 0 0,1-1-1 0 0,-1 0 1 0 0,1 0-1 0 0,-1 0 1 0 0,5 0-1 0 0,1-2-4 0 0,1 0 0 0 0,-1 0 0 0 0,0-1 0 0 0,0 0 0 0 0,0 0 0 0 0,-1-1 0 0 0,12-7 0 0 0,-6 3 22 0 0,-4 2 0 0 0,1-1 0 0 0,-1 0 0 0 0,14-13 0 0 0,-11 7 332 0 0,0-1 0 0 0,0 0 0 0 0,-2-1 0 0 0,0 0 0 0 0,16-31 0 0 0,-19 33-332 0 0,-5 7 0 0 0,0 0 0 0 0,0 0 0 0 0,0 0 0 0 0,-1 0 0 0 0,2-9 0 0 0,-3 5 0 0 0,-1 10 0 0 0,0-1 0 0 0,0 1 0 0 0,0 0 0 0 0,0-1 0 0 0,0 1 0 0 0,0 0 0 0 0,0 0 0 0 0,0-1 0 0 0,0 1 0 0 0,0 0 0 0 0,0 0 0 0 0,-1-1 0 0 0,1 1 0 0 0,0 0 0 0 0,0-1 0 0 0,0 1 0 0 0,0 0 0 0 0,0 0 0 0 0,0 0 0 0 0,-1-1 0 0 0,1 1 0 0 0,0 0 0 0 0,0 0 0 0 0,0 0 0 0 0,-1-1 0 0 0,1 1 0 0 0,0 0 0 0 0,0 0 0 0 0,-1 0 0 0 0,1 0 0 0 0,0 0 0 0 0,0 0 0 0 0,-1-1 0 0 0,1 1 0 0 0,0 0 0 0 0,0 0 0 0 0,-1 0 0 0 0,1 0 0 0 0,0 0 0 0 0,-1 0 0 0 0,1 0 0 0 0,0 0 0 0 0,0 0 0 0 0,-1 0 0 0 0,1 0 0 0 0,0 0 0 0 0,-1 1 0 0 0,-6 3 0 0 0,0 0 0 0 0,1 1 0 0 0,1-1 0 0 0,-1 1 0 0 0,1 1 0 0 0,-1-1 0 0 0,1 1 0 0 0,1 0 0 0 0,-7 10 0 0 0,1 2 0 0 0,-16 36 0 0 0,19-36 0 0 0,0 0 0 0 0,-6 32 0 0 0,12-48 0 0 0,1 1 0 0 0,0-1 0 0 0,-1 0 0 0 0,1 0 0 0 0,0 0 0 0 0,0 0 0 0 0,1 4 0 0 0,4 2 0 0 0,-3-5 0 0 0,5 5 0 0 0,-4-7 0 0 0,1 1 0 0 0,-1-1 0 0 0,0 0 0 0 0,0 0 0 0 0,0 0 0 0 0,1 0 0 0 0,-1 0 0 0 0,0-1 0 0 0,1 0 0 0 0,-1 1 0 0 0,1-1 0 0 0,-1 0 0 0 0,1-1 0 0 0,-1 1 0 0 0,0-1 0 0 0,1 1 0 0 0,-1-1 0 0 0,0 0 0 0 0,7-3 0 0 0,-1 0 0 0 0,0 0 0 0 0,0 0 0 0 0,0-1 0 0 0,0 0 0 0 0,12-11 0 0 0,21-17-618 0 0,21-19-321 0 0,-28 21 1493 0 0,-21 20-220 0 0,-1-1 1 0 0,22-24-1 0 0,-43 52-334 0 0,1 1 0 0 0,-8 30 0 0 0,9-28 0 0 0,4-13 0 0 0,0 1 0 0 0,0-1 0 0 0,0 1 0 0 0,1-1 0 0 0,0 1 0 0 0,0 12 0 0 0,4-2 0 0 0,-1-14 0 0 0,5 8 0 0 0,-3-10 0 0 0,-2 0 0 0 0,2 0 0 0 0,0 0 0 0 0,0 0 0 0 0,0-1 0 0 0,0 1 0 0 0,0-1 0 0 0,0 0 0 0 0,1 0 0 0 0,-1 0 0 0 0,0-1 0 0 0,0 1 0 0 0,0-1 0 0 0,0 0 0 0 0,0 0 0 0 0,0-1 0 0 0,0 1 0 0 0,5-4 0 0 0,4-1 0 0 0,-1-1 0 0 0,0 0 0 0 0,18-15 0 0 0,-20 12 0 0 0,17-17 0 0 0,-2 0 0 0 0,6-5 0 0 0,-2-2 0 0 0,30-46 0 0 0,-49 66 0 0 0,7-10 0 0 0,-20 29-100 0 0,0 1 1 0 0,1-1-1 0 0,0 1 1 0 0,0-1-1 0 0,1 1 0 0 0,-1 0 1 0 0,1 0-1 0 0,1 0 1 0 0,-1 8-1 0 0,0-11 55 0 0,1 0 0 0 0,0 1-1 0 0,1-1 1 0 0,-1 0 0 0 0,0 1-1 0 0,1-1 1 0 0,0 0 0 0 0,0 0 0 0 0,0 0-1 0 0,0 0 1 0 0,0 0 0 0 0,0 0 0 0 0,1 0-1 0 0,0 0 1 0 0,-1 0 0 0 0,1-1-1 0 0,0 1 1 0 0,1-1 0 0 0,-1 1 0 0 0,0-1-1 0 0,3 3 1 0 0,0-3 45 0 0,0 1 0 0 0,-1-1 0 0 0,1 0 0 0 0,0 0 0 0 0,0 0 0 0 0,0-1 0 0 0,0 0 0 0 0,1 0 0 0 0,-1 0 0 0 0,0 0 0 0 0,0-1 0 0 0,8 0 0 0 0,5-2 0 0 0,0 0 0 0 0,21-6 0 0 0,-24 5 0 0 0,-1 0 0 0 0,21-9 0 0 0,-24 7 0 0 0,0 1 0 0 0,24-4 0 0 0,-25 6 0 0 0,-3-1 64 0 0,-5 3 273 0 0,-2 0 138 0 0,0 0 33 0 0,0 0-65 0 0,-2 1-294 0 0,-6 5-135 0 0,1-1-14 0 0,0 1 1 0 0,-12 13 0 0 0,-29 31-1 0 0,17-19 0 0 0,-30 39 0 0 0,53-61 0 0 0,2 1 0 0 0,-1-1 0 0 0,2 1 0 0 0,-1 1 0 0 0,-7 21 0 0 0,12-23 0 0 0,6 0 0 0 0,-4-8 0 0 0,1 0 0 0 0,0 0 0 0 0,-1 0 0 0 0,1 0 0 0 0,0 0 0 0 0,0 0 0 0 0,0 0 0 0 0,0 0 0 0 0,0-1 0 0 0,0 1 0 0 0,0-1 0 0 0,0 0 0 0 0,0 1 0 0 0,0-1 0 0 0,0 0 0 0 0,0 0 0 0 0,0 0 0 0 0,0 0 0 0 0,0-1 0 0 0,0 1 0 0 0,0-1 0 0 0,0 1 0 0 0,3-2 0 0 0,6-2 0 0 0,0-1 0 0 0,0 0 0 0 0,10-6 0 0 0,-7 3 0 0 0,0-1 0 0 0,0 0 0 0 0,-1-1 0 0 0,0 0 0 0 0,13-15 0 0 0,9-6 0 0 0,-5 4 0 0 0,-2 0 0 0 0,32-40 0 0 0,41-68 0 0 0,-93 124 0 0 0,17-25 0 0 0,-1 0 0 0 0,27-58 0 0 0,-38 56 0 0 0,-12 37 0 0 0,0-1 0 0 0,-1 0 0 0 0,0 0 0 0 0,1 0 0 0 0,-1 0 0 0 0,0 0 0 0 0,0 0 0 0 0,0 0 0 0 0,-1 0 0 0 0,1 0 0 0 0,0 1 0 0 0,-1-1 0 0 0,1 0 0 0 0,-1 0 0 0 0,1 0 0 0 0,-1 0 0 0 0,0 1 0 0 0,-1-3 0 0 0,1 3 0 0 0,1 1 0 0 0,-1 0 0 0 0,0-1 0 0 0,1 1 0 0 0,-1 0 0 0 0,0-1 0 0 0,0 1 0 0 0,1 0 0 0 0,-1 0 0 0 0,0 0 0 0 0,0-1 0 0 0,0 1 0 0 0,1 0 0 0 0,-1 0 0 0 0,0 0 0 0 0,0 0 0 0 0,1 1 0 0 0,-1-1 0 0 0,0 0 0 0 0,0 0 0 0 0,0 0 0 0 0,1 1 0 0 0,-1-1 0 0 0,0 0 0 0 0,1 1 0 0 0,-1-1 0 0 0,-1 1 0 0 0,-18 12 0 0 0,4-1 0 0 0,2 0 0 0 0,0 2 0 0 0,0 0 0 0 0,-18 24 0 0 0,-39 69 0 0 0,54-77 0 0 0,1 1 0 0 0,2 1 0 0 0,-16 48 0 0 0,27-69 0 0 0,0 1 0 0 0,1-1 0 0 0,1 1 0 0 0,-1 20 0 0 0,2-27 0 0 0,0-1 0 0 0,0 1 0 0 0,0 0 0 0 0,1 0 0 0 0,0-1 0 0 0,0 1 0 0 0,0 0 0 0 0,1-1 0 0 0,0 1 0 0 0,0-1 0 0 0,0 0 0 0 0,0 0 0 0 0,0 1 0 0 0,5 4 0 0 0,-5-8 0 0 0,0 1 0 0 0,1 0 0 0 0,-1-1 0 0 0,1 1 0 0 0,-1-1 0 0 0,1 0 0 0 0,0 0 0 0 0,0 0 0 0 0,-1 0 0 0 0,1 0 0 0 0,0 0 0 0 0,5 0 0 0 0,1 0 0 0 0,-1-1 0 0 0,1 0 0 0 0,9 0 0 0 0,-6-1 0 0 0,0-1 0 0 0,-1 0 0 0 0,1-1 0 0 0,-1 0 0 0 0,1 0 0 0 0,-1-1 0 0 0,0-1 0 0 0,-1 0 0 0 0,1 0 0 0 0,-1-1 0 0 0,14-11 0 0 0,7-6 0 0 0,-1-1 0 0 0,44-47 0 0 0,-126 122 0 0 0,33-32 0 0 0,6-5 0 0 0,-18 24 0 0 0,27-34 0 0 0,1 1 0 0 0,0 1 0 0 0,0-1 0 0 0,1 0 0 0 0,0 1 0 0 0,0-1 0 0 0,0 1 0 0 0,0-1 0 0 0,0 9 0 0 0,1-12-151 0 0,1 0-1 0 0,0 0 1 0 0,0 0 0 0 0,0 0 0 0 0,0-1-1 0 0,0 1 1 0 0,0 0 0 0 0,0 0-1 0 0,1 0 1 0 0,-1 0 0 0 0,1-1-1 0 0,-1 1 1 0 0,1 0 0 0 0,0 0 0 0 0,0-1-1 0 0,0 1 1 0 0,-1-1 0 0 0,2 1-1 0 0,-1-1 1 0 0,0 1 0 0 0,2 1-1 0 0,-1-2-76 0 0,0 1 0 0 0,0-1-1 0 0,0 0 1 0 0,0-1-1 0 0,0 1 1 0 0,0 0-1 0 0,0 0 1 0 0,0-1-1 0 0,1 1 1 0 0,-1-1-1 0 0,0 0 1 0 0,0 0 0 0 0,1 0-1 0 0,-1 0 1 0 0,0 0-1 0 0,0 0 1 0 0,1-1-1 0 0,2 0 1 0 0,29-8-1808 0 0,5-1-11 0 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0:43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345 280 15663 0 0,'9'-12'1668'0'0,"-7"9"-1520"0"0,-1 0 0 0 0,0 0 0 0 0,0 0 0 0 0,0 0 0 0 0,0-1 0 0 0,-1 1-1 0 0,1 0 1 0 0,-1-7 0 0 0,0 8 161 0 0,0 0 0 0 0,0 0 0 0 0,0 0 0 0 0,0 0 0 0 0,-1 0-1 0 0,1 0 1 0 0,-1 0 0 0 0,1 0 0 0 0,-1 0 0 0 0,0 0 0 0 0,0 0 0 0 0,0 0-1 0 0,0 0 1 0 0,-2-3 0 0 0,2 5-152 0 0,0-1-1 0 0,0 1 1 0 0,0-1-1 0 0,0 1 1 0 0,0-1-1 0 0,0 1 1 0 0,0-1 0 0 0,0 1-1 0 0,0 0 1 0 0,0 0-1 0 0,0-1 1 0 0,0 1-1 0 0,0 0 1 0 0,0 0-1 0 0,0 0 1 0 0,0 0-1 0 0,-3 1 1 0 0,-18 4 522 0 0,20-4-472 0 0,-14 4-104 0 0,0 2-1 0 0,0 0 1 0 0,1 1 0 0 0,0 1-1 0 0,-23 17 1 0 0,7-3-103 0 0,2 2 0 0 0,1 1 0 0 0,1 1 0 0 0,-46 60 0 0 0,73-87 0 0 0,0 0 0 0 0,0 0 0 0 0,-1 1 0 0 0,1-1 0 0 0,0 0 0 0 0,0 1 0 0 0,0-1 0 0 0,0 0 0 0 0,-1 1 0 0 0,1-1 0 0 0,0 0 0 0 0,0 1 0 0 0,0-1 0 0 0,0 0 0 0 0,0 1 0 0 0,0-1 0 0 0,0 0 0 0 0,0 1 0 0 0,0-1 0 0 0,0 0 0 0 0,0 1 0 0 0,0-1 0 0 0,0 1 0 0 0,0-1 0 0 0,0 0 0 0 0,0 1 0 0 0,0-1 0 0 0,1 0 0 0 0,-1 1 0 0 0,0-1 0 0 0,0 0 0 0 0,0 1 0 0 0,1-1 0 0 0,-1 0 0 0 0,0 0 0 0 0,0 1 0 0 0,1-1 0 0 0,-1 0 0 0 0,0 0 0 0 0,0 1 0 0 0,1-1 0 0 0,0 0 0 0 0,12 5 0 0 0,-12-5 0 0 0,7 2 0 0 0,0 0 0 0 0,1-1 0 0 0,-1-1 0 0 0,0 1 0 0 0,0-1 0 0 0,1 0 0 0 0,-1-1 0 0 0,0 0 0 0 0,13-3 0 0 0,-10 1 0 0 0,0-1 0 0 0,-1 0 0 0 0,1 0 0 0 0,-1-1 0 0 0,0 0 0 0 0,14-11 0 0 0,-7 4 0 0 0,1 0 0 0 0,29-27 0 0 0,-17 14-18 0 0,-17 15 63 0 0,17-17 0 0 0,-29 26 326 0 0,-6 11 626 0 0,3-7-927 0 0,-7 14 243 0 0,-13 33-1 0 0,20-45-352 0 0,0 0-1 0 0,1 1 0 0 0,0-1 1 0 0,0 0-1 0 0,0 1 0 0 0,0-1 0 0 0,1 1 1 0 0,0-1-1 0 0,0 0 0 0 0,1 1 0 0 0,1 7 1 0 0,-1-11 22 0 0,-1 0-1 0 0,1-1 1 0 0,-1 1 0 0 0,1-1 0 0 0,0 1 0 0 0,-1-1 0 0 0,1 0-1 0 0,0 1 1 0 0,0-1 0 0 0,0 0 0 0 0,0 1 0 0 0,0-1-1 0 0,1 0 1 0 0,-1 0 0 0 0,0 0 0 0 0,0 0 0 0 0,1 0 0 0 0,1 1-1 0 0,0-1-31 0 0,0 0 0 0 0,0 0 0 0 0,0 0 0 0 0,0-1 0 0 0,0 1 0 0 0,0-1 0 0 0,0 1 0 0 0,0-1 0 0 0,4 0 0 0 0,6-2-134 0 0,0 0 1 0 0,0-1-1 0 0,21-7 1 0 0,-28 9 172 0 0,22-8 11 0 0,-1-2 0 0 0,0 0 0 0 0,0-2 0 0 0,-1 0 0 0 0,-1-2 0 0 0,0-1 0 0 0,-2-1 0 0 0,1-1 0 0 0,-2-1 0 0 0,-1-1 0 0 0,38-45 0 0 0,-29 27 82 0 0,-1 1 244 0 0,-1-1-1 0 0,-2-1 1 0 0,23-46-1 0 0,-49 85-321 0 0,0 0 0 0 0,0 0-1 0 0,0 0 1 0 0,0 0 0 0 0,0 0 0 0 0,-1 0 0 0 0,1 0-1 0 0,0 0 1 0 0,0 0 0 0 0,0 0 0 0 0,0 0 0 0 0,0 0-1 0 0,0 0 1 0 0,0 0 0 0 0,0 0 0 0 0,-1-1 0 0 0,1 1-1 0 0,0 0 1 0 0,0 0 0 0 0,0 0 0 0 0,0 0-1 0 0,0 0 1 0 0,0 0 0 0 0,0 0 0 0 0,0 0 0 0 0,0 0-1 0 0,0 0 1 0 0,-1 0 0 0 0,1-1 0 0 0,0 1 0 0 0,0 0-1 0 0,0 0 1 0 0,0 0 0 0 0,0 0 0 0 0,0 0 0 0 0,0 0-1 0 0,0 0 1 0 0,0 0 0 0 0,0-1 0 0 0,0 1 0 0 0,0 0-1 0 0,0 0 1 0 0,0 0 0 0 0,0 0 0 0 0,0 0 0 0 0,0 0-1 0 0,0 0 1 0 0,0-1 0 0 0,0 1 0 0 0,0 0-1 0 0,0 0 1 0 0,0 0 0 0 0,0 0 0 0 0,0 0 0 0 0,0 0-1 0 0,1 0 1 0 0,-1 0 0 0 0,0-1 0 0 0,0 1 0 0 0,0 0-1 0 0,0 0 1 0 0,0 0 0 0 0,-14 9 189 0 0,-15 17-17 0 0,9-3-176 0 0,2 0 0 0 0,-24 40 0 0 0,26-33 0 0 0,1 1 0 0 0,-17 54 0 0 0,26-67 0 0 0,0 0 0 0 0,2 0 0 0 0,0 0 0 0 0,0 0 0 0 0,0 21 0 0 0,6-33 0 0 0,2-8 0 0 0,3-8 0 0 0,-6 10 0 0 0,6-14-9 0 0,0 0 0 0 0,-1 0 1 0 0,0 0-1 0 0,-1-1 0 0 0,5-25 0 0 0,-9 36-2 0 0,1-5-228 0 0,1 0 0 0 0,-2 0 0 0 0,1-1 0 0 0,-1 1 0 0 0,-1-1 0 0 0,1 1 0 0 0,-3-19 0 0 0,-4 16 219 0 0,1 11 23 0 0,4 1-2 0 0,-1-1-1 0 0,0 1 0 0 0,0-1 0 0 0,0 1 0 0 0,0 0 0 0 0,0-1 0 0 0,0 1 0 0 0,0 0 0 0 0,0 1 0 0 0,0-1 0 0 0,0 0 0 0 0,0 0 0 0 0,0 1 0 0 0,0 0 0 0 0,0-1 0 0 0,0 1 0 0 0,0 0 0 0 0,0 0 0 0 0,0 0 0 0 0,-1 1 0 0 0,2-2 0 0 0,0 0 0 0 0,1 1 0 0 0,-1-1 0 0 0,0 0 0 0 0,1 0 0 0 0,-1 1 0 0 0,0-1 0 0 0,1 1 0 0 0,-1-1 0 0 0,1 0 0 0 0,-1 1 0 0 0,1-1 0 0 0,-1 1 0 0 0,1-1 0 0 0,-1 1 0 0 0,1 0 0 0 0,0-1 0 0 0,-1 1 0 0 0,0 0 0 0 0,1 2 0 0 0,-6 6 0 0 0,6-5 0 0 0,1-3 0 0 0,1 7 0 0 0,5 4 16 0 0,-3-11-43 0 0,-2-1-34 0 0,0 1-44 0 0,1 0 0 0 0,-1 0-1 0 0,1-1 1 0 0,-1 1 0 0 0,1-1 0 0 0,-1 1-1 0 0,1-1 1 0 0,0 0 0 0 0,-1 0 0 0 0,1 0 0 0 0,-1-1-1 0 0,4 0 1 0 0,8-3-407 0 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0:44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78 250 6447 0 0,'0'0'142'0'0,"0"0"22"0"0,0 0 13 0 0,-7-1 12 0 0,0 0-46 0 0,6 1 593 0 0,1 0 237 0 0,0 0 41 0 0,0 0 8 0 0,0 0 2 0 0,0 0-910 0 0,-1 0-1 0 0,1 0 1 0 0,0-1 0 0 0,0 1-1 0 0,-1 0 1 0 0,1 0-1 0 0,0 0 1 0 0,0-1 0 0 0,-1 1-1 0 0,1 0 1 0 0,0-1-1 0 0,0 1 1 0 0,0 0-1 0 0,-1 0 1 0 0,1-1 0 0 0,0 1-1 0 0,0 0 1 0 0,0-1-1 0 0,0 1 1 0 0,0 0 0 0 0,0-1-1 0 0,-1 1 1 0 0,1 0-1 0 0,0-1 1 0 0,0 1-1 0 0,0 0 1 0 0,0-1 0 0 0,0 1-1 0 0,0-13 1362 0 0,0 11-1516 0 0,1-1 241 0 0,-1 0 0 0 0,1-1 1 0 0,-1 1-1 0 0,1 0 0 0 0,0 0 0 0 0,1 0 0 0 0,-1 0 0 0 0,0 0 0 0 0,1 0 0 0 0,0 0 0 0 0,3-4 0 0 0,-2 3 218 0 0,0 0 1 0 0,-1-1-1 0 0,0 1 0 0 0,4-9 0 0 0,0-7 457 0 0,2 0-1 0 0,0 0 0 0 0,2 1 1 0 0,0 0-1 0 0,24-34 1 0 0,-33 52-366 0 0,0 0-66 0 0,-1 1-441 0 0,0 0 1 0 0,0 0-1 0 0,0 0 1 0 0,0 0-1 0 0,0 0 1 0 0,0 0-1 0 0,0 0 1 0 0,0 0-1 0 0,0 0 0 0 0,0 0 1 0 0,0 0-1 0 0,0 0 1 0 0,0 0-1 0 0,0 0 1 0 0,0 0-1 0 0,0 0 1 0 0,0 0-1 0 0,0 0 1 0 0,0 0-1 0 0,0 0 1 0 0,0 0-1 0 0,0 0 1 0 0,0 0-1 0 0,0 0 1 0 0,0 1-1 0 0,1-1 1 0 0,-1 0-1 0 0,0 0 1 0 0,0 0-1 0 0,0 0 0 0 0,0 0 1 0 0,0 0-1 0 0,0 0 1 0 0,0 0-1 0 0,0 0 1 0 0,0 0-1 0 0,0 0 1 0 0,0 0-1 0 0,0 0 1 0 0,0 0-1 0 0,0 0 1 0 0,0 0-1 0 0,0 0 1 0 0,0 0-1 0 0,-2 6 45 0 0,-6 10-40 0 0,1-4-7 0 0,0 0 0 0 0,2 1 0 0 0,-7 20 0 0 0,-4 10 0 0 0,-6 18 0 0 0,18-45 0 0 0,-1 0 0 0 0,-1-1 0 0 0,-12 22 0 0 0,7-18 0 0 0,2 0 0 0 0,-1 0 0 0 0,2 0 0 0 0,-8 29 0 0 0,13-39 0 0 0,2-1 0 0 0,7-1 0 0 0,-3-4 0 0 0,-1-2 0 0 0,-1-1 0 0 0,1 1 0 0 0,-1 0 0 0 0,1 0 0 0 0,0-1 0 0 0,-1 1 0 0 0,1 0 0 0 0,0-1 0 0 0,-1 0 0 0 0,1 1 0 0 0,0-1 0 0 0,0 0 0 0 0,-1 0 0 0 0,1 0 0 0 0,2 0 0 0 0,17 0 0 0 0,-1-1 0 0 0,-1 0 0 0 0,25-6 0 0 0,12 0 0 0 0,-15 3 0 0 0,58-12 0 0 0,-90 13 0 0 0,-2 0-64 0 0,-6 2-273 0 0,-1 1-138 0 0,0 0-33 0 0,0-1 86 0 0,0-1 0 0 0,0 1 0 0 0,0 0-1 0 0,-1-1 1 0 0,1 1 0 0 0,0-1 0 0 0,-1 1 0 0 0,1 0-1 0 0,-1-1 1 0 0,1 1 0 0 0,-1 0 0 0 0,0-1 0 0 0,-1 0-1 0 0,-4-5-4580 0 0,-4 2-1635 0 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0:44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13823 0 0,'0'0'315'0'0,"0"0"45"0"0,0 0 21 0 0,0 0-49 0 0,0 0-81 0 0,0 0 481 0 0,0 0 237 0 0,0 0 45 0 0,0 0-61 0 0,2 0-288 0 0,124-26 2831 0 0,-80 18-3382 0 0,53-15 0 0 0,-94 21-322 0 0,32-12 355 0 0,-21 4-2299 0 0,-4-4-4245 0 0,-12 13-41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1:41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630 50 6447 0 0,'0'0'142'0'0,"0"0"22"0"0,0 0 13 0 0,-2-1-20 0 0,-4-1-125 0 0,1-7 452 0 0,5 9-287 0 0,-2-1 1 0 0,0 0 775 0 0,2 1 41 0 0,0 0-61 0 0,0 0-288 0 0,0 0-121 0 0,0 0-28 0 0,0 0 66 0 0,0 0 288 0 0,0-3-273 0 0,0 1-1 0 0,0-1 1 0 0,-1 0 0 0 0,1 0-1 0 0,-1 0 1 0 0,-1-4-1 0 0,1 5-80 0 0,1 2-4 0 0,0 0 0 0 0,-3-3 646 0 0,3 3-1075 0 0,0-1 0 0 0,0 1 1 0 0,0-1-1 0 0,-1 1 0 0 0,1 0 0 0 0,0-1 0 0 0,-1 1 1 0 0,1 0-1 0 0,0-1 0 0 0,0 1 0 0 0,-1 0 1 0 0,1-1-1 0 0,0 1 0 0 0,-1 0 0 0 0,1 0 1 0 0,-1-1-1 0 0,1 1 0 0 0,0 0 0 0 0,-1 0 0 0 0,1 0 1 0 0,-1 0-1 0 0,0-1 0 0 0,-27 1 976 0 0,11 8 381 0 0,15-9-1318 0 0,1 1-120 0 0,0 0 0 0 0,1 0 0 0 0,-1 0-1 0 0,0 0 1 0 0,1 0 0 0 0,-1 0 0 0 0,0 0 0 0 0,1 0-1 0 0,-1 0 1 0 0,0 0 0 0 0,1 1 0 0 0,-1-1-1 0 0,1 0 1 0 0,-1 0 0 0 0,0 0 0 0 0,1 1 0 0 0,-1-1-1 0 0,1 0 1 0 0,-1 1 0 0 0,1-1 0 0 0,-1 1 0 0 0,1-1-1 0 0,-2 1 1 0 0,-3 3-2 0 0,-16 7 0 0 0,8-5 0 0 0,0 0 0 0 0,1 1 0 0 0,0 1 0 0 0,-18 14 0 0 0,29-21 0 0 0,-1 0 0 0 0,1 0 0 0 0,-1 0 0 0 0,1 1 0 0 0,-1-1 0 0 0,1 0 0 0 0,0 1 0 0 0,0-1 0 0 0,0 1 0 0 0,0-1 0 0 0,0 1 0 0 0,-1 2 0 0 0,-1 1 0 0 0,-1 2 203 0 0,-1 1 1 0 0,1-1-1 0 0,0 1 0 0 0,1 0 0 0 0,0 0 0 0 0,0 0 0 0 0,1 0 1 0 0,0 1-1 0 0,-1 8 0 0 0,2-8-201 0 0,0 1 0 0 0,-1-1 1 0 0,-1 0-1 0 0,1 0 0 0 0,-1 0 0 0 0,-1 0 0 0 0,0 0 0 0 0,-8 14 0 0 0,4-8-3 0 0,-9 24-1 0 0,15-34 2 0 0,0 0 0 0 0,-1 0 0 0 0,1 0 0 0 0,-1 0 0 0 0,0 0 0 0 0,0-1 0 0 0,0 1 0 0 0,-5 3 0 0 0,7-5 0 0 0,-1-1 0 0 0,1 1 0 0 0,-1 0 0 0 0,1 0 0 0 0,0 0 0 0 0,0 0 0 0 0,0 0 0 0 0,0 0 0 0 0,1 0 0 0 0,-1 0 0 0 0,1 0 0 0 0,0 0 0 0 0,0 0 0 0 0,0 0 0 0 0,1 6 0 0 0,-2 22 0 0 0,-3-7 0 0 0,-3 47 0 0 0,0 55 0 0 0,6-119 0 0 0,1-1 0 0 0,-1 1 0 0 0,1 0 0 0 0,2 9 0 0 0,-2-13 0 0 0,0-1 0 0 0,0 1 0 0 0,0-1 0 0 0,0 0 0 0 0,0 1 0 0 0,0-1 0 0 0,-1 1 0 0 0,0 3 0 0 0,-1 3 0 0 0,1 0 0 0 0,-1 13 0 0 0,1-15 0 0 0,1 1 0 0 0,-1-1 0 0 0,0 0 0 0 0,-4 11 0 0 0,2-9 0 0 0,1 0 0 0 0,1-1 0 0 0,-2 14 0 0 0,-3 15 0 0 0,-2 36 0 0 0,2-1 0 0 0,5-48 0 0 0,1-17 0 0 0,-1-1 0 0 0,1 1 0 0 0,-1 0 0 0 0,0-1 0 0 0,0 1 0 0 0,-3 6 0 0 0,0-1 0 0 0,3-9 0 0 0,0 0 0 0 0,0 0 0 0 0,0 0 0 0 0,0 0 0 0 0,0-1 0 0 0,-1 1 0 0 0,1 0 0 0 0,-1-1 0 0 0,0 1 0 0 0,0-1 0 0 0,-3 3 0 0 0,-8 10 0 0 0,11-8 0 0 0,2-2 0 0 0,-1-3 0 0 0,0 1 0 0 0,0 1 0 0 0,-1 0 0 0 0,0-1 0 0 0,1 1 0 0 0,-1-1 0 0 0,0 0 0 0 0,-1 0 0 0 0,1 1 0 0 0,0-1 0 0 0,-1-1 0 0 0,0 1 0 0 0,0 0 0 0 0,-5 3 0 0 0,4-2 0 0 0,-1-1 0 0 0,1 1 0 0 0,-1-1 0 0 0,0-1 0 0 0,0 1 0 0 0,0-1 0 0 0,-10 4 0 0 0,10-5 0 0 0,-2 1 0 0 0,-2-1 9 0 0,6 0 15 0 0,1-1 0 0 0,0 0 0 0 0,0 0 0 0 0,0 1 1 0 0,0-1-1 0 0,0-1 0 0 0,0 1 0 0 0,0 0 0 0 0,0 0 0 0 0,0-1 0 0 0,0 1 0 0 0,0-1 0 0 0,0 0 0 0 0,0 0 0 0 0,0 0 1 0 0,0 0-1 0 0,-2-1 0 0 0,-17-16 1380 0 0,20 18-2455 0 0,1 0-385 0 0,0 0-79 0 0,0 0-18 0 0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0:44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13823 0 0,'0'0'630'0'0,"0"0"-13"0"0,2 0-252 0 0,0 1-116 0 0,0-1 1 0 0,0 0-1 0 0,0 1 0 0 0,0-1 0 0 0,1 0 1 0 0,-1 0-1 0 0,0-1 0 0 0,0 1 0 0 0,0 0 0 0 0,4-2 1 0 0,-4 1 52 0 0,1 1 1 0 0,0 0 0 0 0,0-1 0 0 0,-1 1-1 0 0,1 0 1 0 0,0 0 0 0 0,0 1-1 0 0,4 0 1 0 0,13 0 1067 0 0,142-12 1910 0 0,-153 11-3492 0 0,0 0 0 0 0,17 2 0 0 0,-21-1-507 0 0,0 0 0 0 0,0 0 0 0 0,0 1 0 0 0,0-1 1 0 0,-1 1-1 0 0,7 3 0 0 0,-10-4-1266 0 0,3 2-51 0 0,12 9-11 0 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0:45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54 17503 0 0,'0'0'399'0'0,"0"0"60"0"0,0 0 21 0 0,0 0-59 0 0,0-9-260 0 0,-1 7 19 0 0,1 0 1 0 0,-1 0-1 0 0,1-1 0 0 0,-1 1 0 0 0,0 0 1 0 0,0 0-1 0 0,0 0 0 0 0,0 0 0 0 0,-1 0 0 0 0,1 0 1 0 0,0 0-1 0 0,-1 0 0 0 0,1 1 0 0 0,-1-1 1 0 0,0 0-1 0 0,0 1 0 0 0,1 0 0 0 0,-1-1 1 0 0,0 1-1 0 0,0 0 0 0 0,0 0 0 0 0,-1 0 0 0 0,1 0 1 0 0,0 0-1 0 0,0 0 0 0 0,0 1 0 0 0,-1-1 1 0 0,1 1-1 0 0,0 0 0 0 0,-5-1 0 0 0,-6 1 287 0 0,1 1-1 0 0,-1-1 0 0 0,1 2 1 0 0,-19 4-1 0 0,17-3-210 0 0,10-2-255 0 0,0 0-1 0 0,0 0 1 0 0,-1 0 0 0 0,1 1 0 0 0,0 0 0 0 0,1 0 0 0 0,-1 0 0 0 0,0 0 0 0 0,0 1-1 0 0,1-1 1 0 0,-1 1 0 0 0,1 0 0 0 0,0 0 0 0 0,0 0 0 0 0,0 1 0 0 0,0-1-1 0 0,1 1 1 0 0,0-1 0 0 0,-4 7 0 0 0,5-9-1 0 0,1 0 0 0 0,-1 1 0 0 0,0-1 0 0 0,1 0 0 0 0,-1 1 0 0 0,1-1 0 0 0,0 1 0 0 0,-1-1 0 0 0,1 0 0 0 0,0 1 0 0 0,0-1 0 0 0,0 1 0 0 0,0-1 0 0 0,0 1 0 0 0,0-1 0 0 0,0 0 0 0 0,1 3 0 0 0,0 0 0 0 0,0-1 0 0 0,0 0 0 0 0,0-1 0 0 0,0 1 0 0 0,0 0 0 0 0,0-1 0 0 0,1 1 0 0 0,-1-1 0 0 0,1 0 0 0 0,-1 1 0 0 0,1-1 0 0 0,0 0 0 0 0,0 0 0 0 0,3 3 0 0 0,34 23 0 0 0,-18-14 0 0 0,-14-9 0 0 0,-1 0 0 0 0,0 1 0 0 0,0 0 0 0 0,0 0 0 0 0,-1 0 0 0 0,0 0 0 0 0,0 1 0 0 0,7 12 0 0 0,-11-16 0 0 0,1 0 0 0 0,-1 0 0 0 0,0 0 0 0 0,0 1 0 0 0,0-1 0 0 0,0 0 0 0 0,-1 0 0 0 0,1 1 0 0 0,-1-1 0 0 0,0 1 0 0 0,0-1 0 0 0,0 0 0 0 0,-1 1 0 0 0,1-1 0 0 0,-1 0 0 0 0,1 1 0 0 0,-1-1 0 0 0,0 0 0 0 0,0 0 0 0 0,-1 0 0 0 0,1 0 0 0 0,-1 0 0 0 0,-3 5 0 0 0,1-2 0 0 0,-1-1 0 0 0,-1 0 0 0 0,1 0 0 0 0,-1 0 0 0 0,1-1 0 0 0,-1 1 0 0 0,-1-2 0 0 0,1 1 0 0 0,-1-1 0 0 0,1 0 0 0 0,-8 3 0 0 0,-14 3 0 0 0,-39 8 0 0 0,63-16 0 0 0,-6 1-494 0 0,0 0 0 0 0,0-1 0 0 0,0 0 0 0 0,0-1 0 0 0,0 0 0 0 0,1-1 0 0 0,-11-1 0 0 0,18 1-1238 0 0,1-1-253 0 0,-5-8-51 0 0,5 8-11 0 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0:45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161 164 15663 0 0,'0'0'719'0'0,"0"0"-20"0"0,-12 2-210 0 0,8 0 98 0 0,0 0 0 0 0,0 0 0 0 0,0 0-1 0 0,0 1 1 0 0,0 0 0 0 0,1-1 0 0 0,-1 2 0 0 0,1-1 0 0 0,0 0 0 0 0,0 1 0 0 0,-4 4-1 0 0,1 1-117 0 0,0 1 0 0 0,0 0-1 0 0,-7 16 1 0 0,-9 44 377 0 0,9-24-564 0 0,-21 76-282 0 0,33-111 0 0 0,2-8 0 0 0,2-9 0 0 0,2-9 0 0 0,10-52 0 0 0,7-22 0 0 0,-14 62 0 0 0,2-1 0 0 0,1 2 0 0 0,1-1 0 0 0,2 2 0 0 0,0 0 0 0 0,2 0 0 0 0,0 1 0 0 0,35-37 0 0 0,-42 53 144 0 0,1 1 0 0 0,0 0 0 0 0,0 1 0 0 0,1 0 0 0 0,-1 1 0 0 0,1 0 0 0 0,0 1 0 0 0,0 0 0 0 0,17-3 0 0 0,-18 5-72 0 0,1 0 0 0 0,-1 1 0 0 0,0 0 0 0 0,0 0 0 0 0,11 2 0 0 0,-16-1-59 0 0,0 1-1 0 0,-1 0 1 0 0,1 0-1 0 0,-1 0 1 0 0,0 0-1 0 0,1 0 1 0 0,-1 1 0 0 0,0 0-1 0 0,0 0 1 0 0,0 0-1 0 0,0 0 1 0 0,0 1-1 0 0,6 5 1 0 0,-8-6-13 0 0,0 1 0 0 0,0-1 0 0 0,0 1 0 0 0,-1-1 0 0 0,1 1 0 0 0,-1 0 0 0 0,0-1 0 0 0,0 1 0 0 0,1 0 0 0 0,-2 0 0 0 0,1 0 0 0 0,0 0 0 0 0,-1 0 0 0 0,1 0 0 0 0,-1 0 0 0 0,0 0 0 0 0,0 0 0 0 0,0 0 0 0 0,0 1 0 0 0,-1-1 0 0 0,1 0 0 0 0,-1 0 0 0 0,0 0 0 0 0,0-1 0 0 0,0 1 0 0 0,0 0 0 0 0,-2 3 0 0 0,-1 1 0 0 0,1 0 0 0 0,-1-1 0 0 0,-1 1 0 0 0,1-1 0 0 0,-1 0 0 0 0,0 0 0 0 0,-1 0 0 0 0,1-1 0 0 0,-11 8 0 0 0,-1-2 74 0 0,-1 0-1 0 0,0-2 1 0 0,0 0 0 0 0,-1-1-1 0 0,0-1 1 0 0,0-1-1 0 0,-1 0 1 0 0,-36 4 0 0 0,49-9-361 0 0,-1-1 1 0 0,1 0 0 0 0,-1 0-1 0 0,1 0 1 0 0,-16-4 0 0 0,-1-5-7887 0 0,11 2-615 0 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0:48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257 494 11975 0 0,'0'0'267'0'0,"0"0"42"0"0,0 0 17 0 0,0 0-28 0 0,2-1-196 0 0,14-8 1093 0 0,0-1 0 0 0,-1 0-1 0 0,0-1 1 0 0,-1-1 0 0 0,0-1 0 0 0,23-27 0 0 0,-6 2 460 0 0,37-61 0 0 0,-40 51-332 0 0,32-75 1 0 0,-54 108-1318 0 0,-1 0-1 0 0,4-23 1 0 0,-9 38-6 0 0,0 0 0 0 0,1-1 0 0 0,-1 1 0 0 0,0 0 0 0 0,0 0 0 0 0,0-1 0 0 0,0 1 0 0 0,0 0 0 0 0,0-1 0 0 0,0 1 0 0 0,1 0 0 0 0,-1-1 0 0 0,0 1 0 0 0,0 0 0 0 0,0-1 0 0 0,0 1 0 0 0,-1 0 0 0 0,1-1 0 0 0,0 1 0 0 0,0 0 0 0 0,0-1 0 0 0,0 1 0 0 0,0 0 0 0 0,0-1 0 0 0,0 1 0 0 0,-1 0 0 0 0,1-1 0 0 0,0 1 0 0 0,0 0 0 0 0,0 0 0 0 0,-1-1 0 0 0,1 1 0 0 0,0 0 0 0 0,0 0 0 0 0,-1 0 0 0 0,1-1 0 0 0,0 1 0 0 0,0 0 0 0 0,-1 0 0 0 0,1 0 0 0 0,0 0 0 0 0,-1-1 0 0 0,1 1 0 0 0,0 0 0 0 0,-1 0 0 0 0,1 0 0 0 0,0 0 0 0 0,-1 0 0 0 0,-9 3 0 0 0,10-3 0 0 0,-6 4 0 0 0,1 0 0 0 0,0 0 0 0 0,0 1 0 0 0,0 0 0 0 0,0 0 0 0 0,1 0 0 0 0,-7 10 0 0 0,2-3 0 0 0,-12 20 0 0 0,0 1 0 0 0,-20 47 0 0 0,9-19 0 0 0,-216 382 0 0 0,196-350 0 0 0,-44 73 0 0 0,88-155 0 0 0,6-10 0 0 0,2-6 0 0 0,6-9 0 0 0,72-145 0 0 0,-36 67 0 0 0,-16 37 0 0 0,38-114 0 0 0,-64 169 0 0 0,3-9 0 0 0,-1 0 0 0 0,0 1 0 0 0,-1-1 0 0 0,1-13 0 0 0,-2 21 0 0 0,0-1 0 0 0,0 1 0 0 0,0-1 0 0 0,0 1 0 0 0,-1-1 0 0 0,1 1 0 0 0,0-1 0 0 0,-1 1 0 0 0,1-1 0 0 0,-1 1 0 0 0,0 0 0 0 0,1-1 0 0 0,-1 1 0 0 0,-2-2 0 0 0,2 2 0 0 0,0 0 0 0 0,0 0 0 0 0,0 1 0 0 0,0-1 0 0 0,0 1 0 0 0,0-1 0 0 0,0 1 0 0 0,0-1 0 0 0,0 1 0 0 0,0 0 0 0 0,-1 0 0 0 0,1-1 0 0 0,0 1 0 0 0,0 0 0 0 0,0 0 0 0 0,-1 0 0 0 0,1 0 0 0 0,0 0 0 0 0,0 1 0 0 0,0-1 0 0 0,-3 1 0 0 0,-3 1 0 0 0,0 0 0 0 0,1 1 0 0 0,-1 0 0 0 0,1 0 0 0 0,-1 1 0 0 0,1 0 0 0 0,0 0 0 0 0,0 0 0 0 0,0 1 0 0 0,-6 6 0 0 0,-6 9 0 0 0,-23 28 0 0 0,41-47 0 0 0,-4 4 0 0 0,0 0 0 0 0,0 1 0 0 0,0 0 0 0 0,1-1 0 0 0,0 1 0 0 0,1 0 0 0 0,-1 1 0 0 0,1-1 0 0 0,0 0 0 0 0,1 1 0 0 0,-1-1 0 0 0,1 1 0 0 0,1-1 0 0 0,-1 1 0 0 0,1 12 0 0 0,1-17 0 0 0,-1-1 0 0 0,0 1 0 0 0,1-1 0 0 0,0 1 0 0 0,-1-1 0 0 0,1 1 0 0 0,0 0 0 0 0,-1-1 0 0 0,1 0 0 0 0,0 1 0 0 0,0-1 0 0 0,0 0 0 0 0,1 1 0 0 0,-1-1 0 0 0,0 0 0 0 0,0 0 0 0 0,1 0 0 0 0,-1 0 0 0 0,0 0 0 0 0,1 0 0 0 0,-1-1 0 0 0,1 1 0 0 0,-1 0 0 0 0,1-1 0 0 0,-1 1 0 0 0,1-1 0 0 0,2 1 0 0 0,1 0 0 0 0,0 0 0 0 0,1 0 0 0 0,-1-1 0 0 0,0 1 0 0 0,0-1 0 0 0,0 0 0 0 0,10-2 0 0 0,22-7 0 0 0,0-1 0 0 0,0-2 0 0 0,-1-2 0 0 0,0-1 0 0 0,-1-1 0 0 0,-1-2 0 0 0,35-25 0 0 0,122-97 72 0 0,-190 139 299 0 0,-1 1 117 0 0,-1 1-384 0 0,1 0 0 0 0,-1 1 1 0 0,0-1-1 0 0,0 0 0 0 0,0 1 1 0 0,0-1-1 0 0,0 0 0 0 0,0 0 0 0 0,-3 2 1 0 0,0 1-47 0 0,-12 17-56 0 0,1 1 1 0 0,1 0-1 0 0,1 1 0 0 0,0 1 0 0 0,2-1 1 0 0,-9 32-1 0 0,18-50-2 0 0,0 0 0 0 0,0 1 0 0 0,1 0 0 0 0,0-1 0 0 0,0 1 0 0 0,1 0 0 0 0,-1 0 0 0 0,2 11 0 0 0,2-3 0 0 0,0-12 0 0 0,-2-1 0 0 0,7 3 0 0 0,-5-4 0 0 0,0 1 0 0 0,0-1 0 0 0,0 0 0 0 0,0 0 0 0 0,0 0 0 0 0,0 0 0 0 0,1-1 0 0 0,-1 1 0 0 0,0-1 0 0 0,0 0 0 0 0,0 0 0 0 0,-1 0 0 0 0,6-3 0 0 0,4-2 0 0 0,21-15 0 0 0,-16 9 0 0 0,15-9 0 0 0,0-1 0 0 0,32-30 0 0 0,-45 34 0 0 0,-3 3 0 0 0,0 0 0 0 0,0 1 0 0 0,35-21 0 0 0,-51 35 0 0 0,0 0 0 0 0,0 0 0 0 0,1-1 0 0 0,-1 1 0 0 0,0 0 0 0 0,0 0 0 0 0,1 0 0 0 0,-1-1 0 0 0,0 1 0 0 0,1 0 0 0 0,-1 0 0 0 0,0 0 0 0 0,0 0 0 0 0,1 0 0 0 0,-1 0 0 0 0,0 0 0 0 0,1 0 0 0 0,-1 0 0 0 0,0-1 0 0 0,1 1 0 0 0,-1 0 0 0 0,0 1 0 0 0,1-1 0 0 0,-1 0 0 0 0,0 0 0 0 0,1 0 0 0 0,-1 0 0 0 0,0 0 0 0 0,1 0 0 0 0,-1 0 0 0 0,0 0 0 0 0,1 1 0 0 0,-1-1 0 0 0,0 0 0 0 0,1 0 0 0 0,-1 0 0 0 0,0 1 0 0 0,0-1 0 0 0,0 0 0 0 0,1 1 0 0 0,-1 5 0 0 0,1-2 0 0 0,-1-1 0 0 0,0 1 0 0 0,-1-1 0 0 0,1 1 0 0 0,-1 0 0 0 0,1-1 0 0 0,-1 1 0 0 0,0-1 0 0 0,-2 4 0 0 0,-15 32 0 0 0,7-17 0 0 0,0 0 0 0 0,7-16 0 0 0,1 0 0 0 0,0 1 0 0 0,0-1 0 0 0,-3 11 0 0 0,3-5 0 0 0,3-11 0 0 0,-1-1 0 0 0,1 0 0 0 0,0 1 0 0 0,0-1 0 0 0,0 0 0 0 0,0 1 0 0 0,0-1 0 0 0,0 0 0 0 0,0 1 0 0 0,0-1 0 0 0,0 0 0 0 0,0 1 0 0 0,0-1 0 0 0,0 0 0 0 0,0 1 0 0 0,0-1 0 0 0,0 0 0 0 0,0 1 0 0 0,0-1 0 0 0,0 0 0 0 0,0 1 0 0 0,0-1 0 0 0,1 0 0 0 0,4 0 0 0 0,7-6 0 0 0,271-193 0 0 0,-272 192 0 0 0,0 0 0 0 0,13-4 0 0 0,-24 11 0 0 0,0-1 0 0 0,1 1 0 0 0,-1 0 0 0 0,0 0 0 0 0,1-1 0 0 0,-1 1 0 0 0,0 0 0 0 0,0 0 0 0 0,1 0 0 0 0,-1 0 0 0 0,0 0 0 0 0,1 0 0 0 0,-1-1 0 0 0,1 1 0 0 0,-1 0 0 0 0,0 0 0 0 0,1 0 0 0 0,-1 0 0 0 0,0 0 0 0 0,1 0 0 0 0,-1 1 0 0 0,0-1 0 0 0,1 0 0 0 0,-1 0 0 0 0,0 0 0 0 0,1 0 0 0 0,-1 0 0 0 0,0 0 0 0 0,1 0 0 0 0,-1 1 0 0 0,0-1 0 0 0,1 0 0 0 0,-1 0 0 0 0,0 1 0 0 0,0 5 0 0 0,0-5 0 0 0,-1 7 0 0 0,0 0 0 0 0,-1 1 0 0 0,0-1 0 0 0,0 0 0 0 0,-1 0 0 0 0,0 0 0 0 0,0 0 0 0 0,-7 11 0 0 0,4-7 0 0 0,0 0 0 0 0,-4 15 0 0 0,7-17 0 0 0,0 0 0 0 0,0 0 0 0 0,-2 17 0 0 0,5-26 0 0 0,0-1 0 0 0,0 1 0 0 0,0-1 0 0 0,0 1 0 0 0,0-1 0 0 0,0 1 0 0 0,0-1 0 0 0,0 0 0 0 0,0 1 0 0 0,0-1 0 0 0,0 1 0 0 0,0-1 0 0 0,0 1 0 0 0,0-1 0 0 0,0 1 0 0 0,0-1 0 0 0,1 0 0 0 0,-1 1 0 0 0,0-1 0 0 0,0 1 0 0 0,1-1 0 0 0,-1 0 0 0 0,0 1 0 0 0,0-1 0 0 0,1 0 0 0 0,-1 1 0 0 0,0-1 0 0 0,1 1 0 0 0,5-2 0 0 0,-3 2 0 0 0,1-1 0 0 0,0 0 0 0 0,-1 0 0 0 0,1-1 0 0 0,0 1 0 0 0,-1-1 0 0 0,1 1 0 0 0,-1-1 0 0 0,1-1 0 0 0,-1 1 0 0 0,1 0 0 0 0,-1-1 0 0 0,0 1 0 0 0,0-1 0 0 0,0 0 0 0 0,3-3 0 0 0,7-4 0 0 0,-1-2 0 0 0,15-16 0 0 0,-14 13 0 0 0,68-75 0 0 0,-65 70 0 0 0,124-118 0 0 0,-136 137 0 0 0,-2 6 0 0 0,-2 9 0 0 0,0-13 0 0 0,0 25 0 0 0,1 3 0 0 0,-7 50 0 0 0,5-66 0 0 0,0 0 0 0 0,0 1 0 0 0,4 25 0 0 0,-2-28 0 0 0,-4-2 0 0 0,-8 4 0 0 0,10-14 64 0 0,0 1-1 0 0,1 0 1 0 0,-1 0-1 0 0,0 0 1 0 0,0-1 0 0 0,0 1-1 0 0,0 0 1 0 0,0-1-1 0 0,0 1 1 0 0,0 0 0 0 0,0-1-1 0 0,0 0 1 0 0,0 1-1 0 0,0-1 1 0 0,0 0 0 0 0,-1 1-1 0 0,1-1 1 0 0,0 0-1 0 0,-1 0 1 0 0,1 0-16 0 0,0 0-1 0 0,1 0 1 0 0,-1 0-1 0 0,0 0 1 0 0,0 0-1 0 0,1 0 1 0 0,-1 1-1 0 0,0-1 1 0 0,1 0-1 0 0,-1 0 1 0 0,0 1-1 0 0,1-1 1 0 0,-1 0-1 0 0,1 1 1 0 0,-2 0-1 0 0,-1 1-128 0 0,0 0 0 0 0,0 0 0 0 0,0 0 0 0 0,0 0 1 0 0,-1-1-1 0 0,1 0 0 0 0,-1 1 0 0 0,1-1 0 0 0,-1 0 0 0 0,-3 0 0 0 0,4-1-241 0 0,1 1-1 0 0,-1-1 0 0 0,1 0 1 0 0,-1 0-1 0 0,1 0 0 0 0,-1-1 1 0 0,1 1-1 0 0,0 0 0 0 0,-1-1 1 0 0,1 0-1 0 0,0 0 1 0 0,-1 1-1 0 0,1-1 0 0 0,0-1 1 0 0,-5-1-1 0 0,7 2 149 0 0,0 1 0 0 0,0 0 0 0 0,0-1 0 0 0,-1 1 0 0 0,1 0 0 0 0,0-1 0 0 0,0 1 0 0 0,0-1 0 0 0,0 1 0 0 0,0 0 0 0 0,0-1 0 0 0,0 1-1 0 0,0-1 1 0 0,0 1 0 0 0,0 0 0 0 0,0-1 0 0 0,0 1 0 0 0,0-1 0 0 0,0 1 0 0 0,0 0 0 0 0,0-1 0 0 0,1-2-546 0 0,3-18-1824 0 0,8 0-15 0 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0:48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0 19351 0 0,'0'0'439'0'0,"0"0"62"0"0,0 0 33 0 0,0 0-65 0 0,0 2-237 0 0,-4 14 502 0 0,0 0 0 0 0,-2 0 0 0 0,-13 27-1 0 0,9-21-235 0 0,-25 63-25 0 0,-30 64 912 0 0,44-106-986 0 0,-36 55 0 0 0,44-78-182 0 0,3-4 393 0 0,-1 0 1 0 0,-22 24-1 0 0,49-77-610 0 0,13-2-821 0 0,-19 27 195 0 0,-2 1 0 0 0,1-1-1 0 0,-2-1 1 0 0,12-22 0 0 0,-18 32 103 0 0,0-1 0 0 0,0 1 0 0 0,0-1 0 0 0,-1 0 0 0 0,1 1 0 0 0,-1-1 0 0 0,0 0 0 0 0,0 1 0 0 0,0-1 0 0 0,-2-5 0 0 0,-6-11-1524 0 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0:48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24879 0 0,'0'0'564'0'0,"0"0"83"0"0,0 0 34 0 0,7-11 155 0 0,-4 5-639 0 0,2 0 0 0 0,-1 1 1 0 0,0-1-1 0 0,1 1 0 0 0,0 0 0 0 0,0 1 0 0 0,9-7 0 0 0,22-20 282 0 0,-34 30-748 0 0,0 0 1 0 0,-1-1-1 0 0,1 1 0 0 0,-1 0 1 0 0,1 0-1 0 0,0 0 0 0 0,0 0 1 0 0,0 1-1 0 0,0-1 0 0 0,-1 0 1 0 0,1 1-1 0 0,0-1 1 0 0,0 1-1 0 0,0 0 0 0 0,0 0 1 0 0,0-1-1 0 0,0 1 0 0 0,0 1 1 0 0,0-1-1 0 0,0 0 0 0 0,4 1 1 0 0,-2 0-842 0 0,0-1-1446 0 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0:49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12 19351 0 0,'0'0'439'0'0,"0"0"62"0"0,0 0 33 0 0,0 0-65 0 0,0 0-169 0 0,0 0 442 0 0,0 0 229 0 0,2 0 42 0 0,41-5 821 0 0,-31 3-1347 0 0,0 0 0 0 0,13 0 0 0 0,-17 2-487 0 0,8 0 0 0 0,26 3 0 0 0,-38-3 0 0 0,0 1 0 0 0,-1 0 0 0 0,1 0 0 0 0,0 0 0 0 0,0 0 0 0 0,-1 1 0 0 0,1-1 0 0 0,-1 1 0 0 0,1 0 0 0 0,-1 0 0 0 0,1 0 0 0 0,3 4 0 0 0,-7-5 0 0 0,1-1 0 0 0,0 1 0 0 0,0 0 0 0 0,-1 0 0 0 0,1 0 0 0 0,0-1 0 0 0,-1 1 0 0 0,1 0 0 0 0,-1 0 0 0 0,1 0 0 0 0,-1 0 0 0 0,1 1 0 0 0,-3 4 0 0 0,1-5 0 0 0,0 1 35 0 0,1 1 0 0 0,-1-1 1 0 0,-1 0-1 0 0,1 0 0 0 0,0 0 0 0 0,0 0 0 0 0,-1 0 1 0 0,1-1-1 0 0,-1 1 0 0 0,0 0 0 0 0,-3 2 0 0 0,-24 15 729 0 0,17-11-510 0 0,-206 119 354 0 0,211-120-608 0 0,7-3 0 0 0,5-1 0 0 0,0-1-94 0 0,-1 0 0 0 0,0 0-1 0 0,1-1 1 0 0,-1 1 0 0 0,1-1-1 0 0,-1 0 1 0 0,1 0 0 0 0,-1-1 0 0 0,1 1-1 0 0,0-1 1 0 0,0 0 0 0 0,-1 0 0 0 0,7-2-1 0 0,8-1-1057 0 0,35-10-1 0 0,-34 7 575 0 0,4 0-955 0 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0:49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5 172 26719 0 0,'0'0'108'0'0,"-1"0"0"0"0,1 0-1 0 0,0 0 1 0 0,0-1 0 0 0,-1 1 0 0 0,1 0 0 0 0,0 0 0 0 0,0 0-1 0 0,0 0 1 0 0,-1 0 0 0 0,1 0 0 0 0,0-1 0 0 0,0 1-1 0 0,0 0 1 0 0,0 0 0 0 0,-1 0 0 0 0,1-1 0 0 0,0 1-1 0 0,0 0 1 0 0,0 0 0 0 0,0 0 0 0 0,0-1 0 0 0,0 1-1 0 0,0 0 1 0 0,0 0 0 0 0,-1-1 0 0 0,6-9 101 0 0,1 1 0 0 0,-1-1 0 0 0,14-16 0 0 0,-13 19-71 0 0,0 0 1 0 0,-1 0-1 0 0,-1-1 0 0 0,1 1 1 0 0,-1-1-1 0 0,0 0 0 0 0,-1 0 1 0 0,4-12-1 0 0,-7 20-138 0 0,0-1 0 0 0,0 0 0 0 0,0 1 0 0 0,0-1 0 0 0,0 1 0 0 0,0-1 0 0 0,0 0 0 0 0,0 1 0 0 0,0-1 0 0 0,0 0 0 0 0,0 1 0 0 0,0-1 0 0 0,0 1 0 0 0,0-1 0 0 0,-1 0 0 0 0,1 1 0 0 0,0-1 0 0 0,0 1 0 0 0,-1-1 0 0 0,1 1 0 0 0,0-1 0 0 0,-1 0 0 0 0,1 1 0 0 0,-1 0 0 0 0,1-1 0 0 0,0 1 0 0 0,-1-1 0 0 0,1 1 0 0 0,-1-1 0 0 0,0 1 0 0 0,1 0 0 0 0,-1 0 0 0 0,1-1 0 0 0,-1 1 0 0 0,0 0 0 0 0,-1-1 0 0 0,-1-1-200 0 0,1 1 1 0 0,-1-1-1 0 0,0 1 1 0 0,0 0-1 0 0,1 0 1 0 0,-1 0-1 0 0,0 0 1 0 0,0 0-1 0 0,0 1 1 0 0,0-1-1 0 0,0 1 1 0 0,0 0-1 0 0,-4 0 1 0 0,-10 0-824 0 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0:56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21 246 10135 0 0,'0'0'231'0'0,"0"0"29"0"0,-2-14 305 0 0,5 0-487 0 0,5-6 1451 0 0,-6 18-1353 0 0,-1 0 0 0 0,0 0 0 0 0,0 0 1 0 0,0 0-1 0 0,0-1 0 0 0,-1 1 0 0 0,1-4 0 0 0,0 5-33 0 0,-1 0 0 0 0,0 0-1 0 0,0-1 1 0 0,1 1-1 0 0,-1 0 1 0 0,1 0 0 0 0,-1-1-1 0 0,1 1 1 0 0,0 0 0 0 0,-1 0-1 0 0,1 0 1 0 0,0 0-1 0 0,0 0 1 0 0,0 0 0 0 0,0 0-1 0 0,0 0 1 0 0,1-1 0 0 0,14-16 900 0 0,-15 16-555 0 0,-1 2 21 0 0,1-1-66 0 0,2-4-294 0 0,3-1-133 0 0,-3-1 56 0 0,0-22 1739 0 0,-2 25-1724 0 0,1-1 0 0 0,-1 1-1 0 0,1 0 1 0 0,-1-1 0 0 0,1 1 0 0 0,4-5 0 0 0,-2-5 853 0 0,-4 13-886 0 0,0-1 0 0 0,0 1 0 0 0,0 0 0 0 0,0 0 0 0 0,1-1 0 0 0,-1 1 1 0 0,1 0-1 0 0,-1 0 0 0 0,1 0 0 0 0,-1 0 0 0 0,2-2 0 0 0,-1 0 92 0 0,10-13 990 0 0,-7 12-587 0 0,-3 10-316 0 0,-2 5-233 0 0,-1 0 0 0 0,-6 20 0 0 0,-2 6 0 0 0,-11 60 0 0 0,-1 5 0 0 0,13-61 0 0 0,5-25 0 0 0,-1-1 0 0 0,-1 0 0 0 0,-11 25 0 0 0,13-28 0 0 0,4-9 0 0 0,-1 0 0 0 0,1 0 0 0 0,-1 0 0 0 0,0 1 0 0 0,0-1 0 0 0,-2 4 0 0 0,0-5 0 0 0,1 1 0 0 0,0 18 0 0 0,1-16 0 0 0,3-17 0 0 0,-1 6-533 0 0,1 0-1 0 0,0 0 1 0 0,1 0 0 0 0,-1 0-1 0 0,1 1 1 0 0,5-7 0 0 0,0-2-459 0 0,-2 0-532 0 0,0 2-11 0 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0:57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35 11975 0 0,'0'0'267'0'0,"2"-9"666"0"0,5-16 1068 0 0,-5 25 689 0 0,-1 5 304 0 0,0 18 1733 0 0,-2-8-6795 0 0,-24 131 4116 0 0,13-96-2048 0 0,-2 0 0 0 0,-36 82 0 0 0,46-121 0 0 0,-3 5 0 0 0,0-1 0 0 0,-19 28 0 0 0,21-37 0 0 0,0-3-64 0 0,4-3-273 0 0,1 0-138 0 0,0 0-33 0 0,0 0-72 0 0,0 0-285 0 0,-2-2-420 0 0,0 1-114 0 0,0-2-3746 0 0,1-4-1293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1:57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3 4607 0 0,'0'0'102'0'0,"0"0"20"0"0,0 0 6 0 0,-2 0-21 0 0,-35-3 6058 0 0,44 4-6165 0 0,-11 1 72 0 0,2-2 299 0 0,2 0-316 0 0,0 0 0 0 0,0 0-1 0 0,-1 1 1 0 0,1-1 0 0 0,0 0 0 0 0,0 0 0 0 0,0 0-1 0 0,-1 0 1 0 0,1 0 0 0 0,0 0 0 0 0,0 0 0 0 0,0 0-1 0 0,-1 0 1 0 0,1 1 0 0 0,0-1 0 0 0,0 0 0 0 0,0 0-1 0 0,-1 0 1 0 0,1 0 0 0 0,0 1 0 0 0,0-1 0 0 0,0 0-1 0 0,0 0 1 0 0,0 0 0 0 0,0 1 0 0 0,-1-1 0 0 0,1 0 0 0 0,0 1-1 0 0,6 2 34 0 0,-5-2 283 0 0,-1-1-319 0 0,0 0-1 0 0,0 0 1 0 0,-1 0 0 0 0,1 1 0 0 0,0-1-1 0 0,0 0 1 0 0,0 0 0 0 0,0 0 0 0 0,-1 1-1 0 0,1-1 1 0 0,0 0 0 0 0,0 0 0 0 0,-1 0-1 0 0,1 0 1 0 0,0 0 0 0 0,0 0 0 0 0,0 0-1 0 0,-1 1 1 0 0,1-1 0 0 0,0 0 0 0 0,0 0-1 0 0,-1 0 1 0 0,1 0 0 0 0,0 0 0 0 0,-1 0-1 0 0,1 0 1 0 0,0 0 0 0 0,0 0 0 0 0,-1 0-1 0 0,1-1 1 0 0,0 1 0 0 0,0 0 0 0 0,0 0-1 0 0,-1 0 1 0 0,1 0 0 0 0,0 0 0 0 0,0 0-1 0 0,-1 0 1 0 0,1-1 0 0 0,-7 0 7658 0 0,3 4-7700 0 0,0 0-9 0 0,-1-1 1 0 0,1 1-1 0 0,-1-1 1 0 0,-9 3-1 0 0,3-1 172 0 0,9-2-94 0 0,-1 2 600 0 0,-4 1-463 0 0,5-3-151 0 0,0 0-1 0 0,-1 0 0 0 0,1 0 1 0 0,-1-1-1 0 0,1 1 0 0 0,-1-1 1 0 0,0 0-1 0 0,1 1 0 0 0,-1-1 1 0 0,0-1-1 0 0,0 1 0 0 0,0 0 1 0 0,-5 0-1 0 0,1-1-64 0 0,7 0 1 0 0,0 0 1 0 0,0 0-1 0 0,0 0 1 0 0,0 0-1 0 0,0 0 0 0 0,0 0 1 0 0,1 0-1 0 0,-1-1 1 0 0,0 1-1 0 0,0 0 0 0 0,0 0 1 0 0,0 0-1 0 0,0 0 1 0 0,0 0-1 0 0,0 0 0 0 0,0-1 1 0 0,0 1-1 0 0,0 0 0 0 0,0 0 1 0 0,0 0-1 0 0,0 0 1 0 0,0 0-1 0 0,0-1 0 0 0,1 1 1 0 0,-1 0-1 0 0,0 0 1 0 0,-1 0-1 0 0,1 0 0 0 0,0 0 1 0 0,0-1-1 0 0,0 1 1 0 0,0 0-1 0 0,0 0 0 0 0,0 0 1 0 0,0 0-1 0 0,0 0 0 0 0,0 0 1 0 0,0-1-1 0 0,0 1 1 0 0,0 0-1 0 0,0 0 0 0 0,0 0 1 0 0,0 0-1 0 0,-1 0 1 0 0,1 0-1 0 0,0 0 0 0 0,0-1 1 0 0,0 1-1 0 0,0 0 1 0 0,0 0-1 0 0,0 0 0 0 0,-1 0 1 0 0,1 0-1 0 0,0 0 0 0 0,0 0 1 0 0,0 0-1 0 0,0 0 1 0 0,0 0-1 0 0,0 0 0 0 0,-1 0 1 0 0,1 0-1 0 0,0 0 1 0 0,0 0-1 0 0,0 0 0 0 0,0 0 1 0 0,0 0-1 0 0,-1 0 1 0 0,1 0-1 0 0,7-7 305 0 0,-7 7-265 0 0,7-4 447 0 0,-6 3 21 0 0,-1 1-66 0 0,1-1-427 0 0,0 0 1 0 0,0 0-1 0 0,-1 0 1 0 0,1 0-1 0 0,0 0 1 0 0,0 0-1 0 0,0 0 1 0 0,0 0 0 0 0,2-1-1 0 0,36-13-16 0 0,-28 15 0 0 0,11 2 0 0 0,-14 3 0 0 0,-3-1 0 0 0,-5-4 0 0 0,1 0 0 0 0,-1 1 0 0 0,1-1 0 0 0,0 0 0 0 0,-1 1 0 0 0,1-1 0 0 0,-1 0 0 0 0,1 1 0 0 0,-1-1 0 0 0,1 0 0 0 0,-1 1 0 0 0,1-1 0 0 0,-1 1 0 0 0,0-1 0 0 0,1 1 0 0 0,-1-1 0 0 0,0 1 0 0 0,1-1 0 0 0,-1 1 0 0 0,0 0 0 0 0,1 0 0 0 0,-4 5 0 0 0,3-6 0 0 0,-1 3 0 0 0,1-1 0 0 0,0 0 0 0 0,-1 0 0 0 0,1 0 0 0 0,0 0 0 0 0,1 0 0 0 0,-1 0 0 0 0,0 0 0 0 0,0 0 0 0 0,2 3 0 0 0,-2-3 0 0 0,1-1 0 0 0,-1 1 0 0 0,0 0 0 0 0,1-1 0 0 0,-1 1 0 0 0,0 0 0 0 0,0-1 0 0 0,0 1 0 0 0,0 0 0 0 0,0-1 0 0 0,-1 1 0 0 0,1 0 0 0 0,0-1 0 0 0,-1 1 0 0 0,1-1 0 0 0,-1 1 0 0 0,-1 2 0 0 0,-6 7 0 0 0,6-9 0 0 0,0 0 0 0 0,1 1 0 0 0,-1-1 0 0 0,0 1 0 0 0,1-1 0 0 0,0 1 0 0 0,-2 4 0 0 0,2-4 0 0 0,0 0 0 0 0,-1 0 0 0 0,0 0 0 0 0,1 0 0 0 0,-1 0 0 0 0,0 0 0 0 0,-1 0 0 0 0,1-1 0 0 0,0 1 0 0 0,-1-1 0 0 0,0 1 0 0 0,1-1 0 0 0,-1 0 0 0 0,-5 3 0 0 0,4-3 0 0 0,1 1 0 0 0,-1 0 0 0 0,1-1 0 0 0,-1 1 0 0 0,1 1 0 0 0,0-1 0 0 0,0 0 0 0 0,-4 8 0 0 0,6-9 0 0 0,0 0 0 0 0,0-1 0 0 0,0 1 0 0 0,0-1 0 0 0,-1 0 0 0 0,1 1 0 0 0,0-1 0 0 0,0 0 0 0 0,-1 0 0 0 0,1 0 0 0 0,-1 0 0 0 0,1 0 0 0 0,-4 1 0 0 0,1 2 0 0 0,3-3 0 0 0,-1 0 0 0 0,1 0 0 0 0,-1 0 0 0 0,1 0 0 0 0,-1 0 0 0 0,1-1 0 0 0,-1 1 0 0 0,1 0 0 0 0,-1-1 0 0 0,0 1 0 0 0,-1-1 0 0 0,2 0 0 0 0,1 1 0 0 0,-1-1 0 0 0,1 0 0 0 0,0 0 0 0 0,-1 0 0 0 0,1 0 0 0 0,-1 0 0 0 0,1 0 0 0 0,-1 0 0 0 0,1 0 0 0 0,0 0 0 0 0,-1 0 0 0 0,1 0 0 0 0,-1-1 0 0 0,1 1 0 0 0,-1 0 0 0 0,1 0 0 0 0,0 0 0 0 0,-1 0 0 0 0,1-1 0 0 0,-1 1 0 0 0,1 0 0 0 0,0-1 0 0 0,-1 1 0 0 0,1 0 0 0 0,0 0 0 0 0,0-1 0 0 0,-1 1 0 0 0,1 0 0 0 0,0-1 0 0 0,0 1 0 0 0,-1-1 0 0 0,1 1 0 0 0,0 0 0 0 0,0-1 0 0 0,0 1 0 0 0,0-1 0 0 0,0 1 0 0 0,-1-1 0 0 0,1 1 0 0 0,0 0 0 0 0,0-1 0 0 0,0 1 0 0 0,0-1 0 0 0,0 1 0 0 0,0-1 0 0 0,0 1 0 0 0,1 0 0 0 0,-1-1 0 0 0,0 0 0 0 0,0 0 0 0 0,-1 0 0 0 0,1 0 0 0 0,0 0 0 0 0,0 0 0 0 0,0 0 0 0 0,0 0 0 0 0,0 0 0 0 0,0 0 0 0 0,1 0 0 0 0,-1 0 0 0 0,0-1 0 0 0,0 1 0 0 0,1 0 0 0 0,-1 0 0 0 0,1 0 0 0 0,-1 0 0 0 0,1 0 0 0 0,-1 0 0 0 0,1 1 0 0 0,1-3 0 0 0,0 0 0 0 0,-2 3 0 0 0,1-2 0 0 0,-1 0 0 0 0,1 1 0 0 0,0-1 0 0 0,0 0 0 0 0,0 0 0 0 0,0 0 0 0 0,0 1 0 0 0,1-1 0 0 0,-1 1 0 0 0,0-1 0 0 0,1 1 0 0 0,-1 0 0 0 0,1-1 0 0 0,-1 1 0 0 0,1 0 0 0 0,0 0 0 0 0,0 0 0 0 0,-1 0 0 0 0,1 0 0 0 0,4-1 0 0 0,-3 1 0 0 0,-1 0 0 0 0,0 1 0 0 0,0-1 0 0 0,1 1 0 0 0,-1-1 0 0 0,0 1 0 0 0,1 0 0 0 0,-1 0 0 0 0,1 0 0 0 0,3 0 0 0 0,-5 0 0 0 0,-1 0 0 0 0,1 0 0 0 0,0 0 0 0 0,0 0 0 0 0,0 0 0 0 0,0 0 0 0 0,-1 0 0 0 0,1 1 0 0 0,0-1 0 0 0,0 0 0 0 0,-1 0 0 0 0,1 0 0 0 0,0 1 0 0 0,0-1 0 0 0,-1 0 0 0 0,1 1 0 0 0,0-1 0 0 0,-1 1 0 0 0,2 0 0 0 0,0 1 0 0 0,-1-2 0 0 0,-1 1 0 0 0,1-1 0 0 0,-1 0 0 0 0,1 0 0 0 0,-1 1 0 0 0,1-1 0 0 0,-1 1 0 0 0,1-1 0 0 0,-1 1 0 0 0,1-1 0 0 0,-1 0 0 0 0,1 1 0 0 0,-1-1 0 0 0,0 1 0 0 0,1 0 0 0 0,-1-1 0 0 0,0 1 0 0 0,0-1 0 0 0,1 2 0 0 0,-3 4 0 0 0,1-5 0 0 0,1 1 0 0 0,0-1 0 0 0,1 1 0 0 0,-1 0 0 0 0,0 0 0 0 0,1 0 0 0 0,-1-1 0 0 0,1 1 0 0 0,0 0 0 0 0,-1 0 0 0 0,1-1 0 0 0,0 1 0 0 0,0-1 0 0 0,0 1 0 0 0,2 2 0 0 0,8 15 0 0 0,-10-12 0 0 0,0 1 0 0 0,0-1 0 0 0,-1 0 0 0 0,0 0 0 0 0,0 1 0 0 0,-1-1 0 0 0,0 0 0 0 0,0 0 0 0 0,0 0 0 0 0,-1 0 0 0 0,0 0 0 0 0,-1 0 0 0 0,-3 8 0 0 0,-24 58 0 0 0,17-48 0 0 0,6-12 0 0 0,0 0 0 0 0,-15 20 0 0 0,17-27 0 0 0,0 0 0 0 0,-1-1 0 0 0,0 1 0 0 0,0-1 0 0 0,0 0 0 0 0,0-1 0 0 0,-1 0 0 0 0,-9 5 0 0 0,13-8 0 0 0,-1 1 0 0 0,0-1 0 0 0,1 0 0 0 0,-1 0 0 0 0,-7 1 0 0 0,4-1 0 0 0,6-1 0 0 0,0 0 0 0 0,0 1 0 0 0,0-1 0 0 0,0 0 0 0 0,0 0 0 0 0,0 0 0 0 0,0 0 0 0 0,0 0 0 0 0,0 0 0 0 0,0 0 0 0 0,0 0 0 0 0,0-1 0 0 0,0 1 0 0 0,-1 0 0 0 0,1 0 0 0 0,0-1 0 0 0,0 1 0 0 0,1-1 0 0 0,-1 1 0 0 0,0-1 0 0 0,0 1 0 0 0,0-1 0 0 0,0 0 0 0 0,0 1 0 0 0,0-1 0 0 0,0-1 0 0 0,-2-1 0 0 0,2 2 0 0 0,-1-1 0 0 0,1 1 0 0 0,0-1 0 0 0,0 0 0 0 0,-1 0 0 0 0,1 1 0 0 0,0-1 0 0 0,0 0 0 0 0,1 0 0 0 0,-1 0 0 0 0,0 0 0 0 0,1 0 0 0 0,-1 0 0 0 0,1 0 0 0 0,0 0 0 0 0,-1 0 0 0 0,1 0 0 0 0,0-1 0 0 0,0 1 0 0 0,1 0 0 0 0,0-4 0 0 0,0 2 0 0 0,0-1 0 0 0,1 0 0 0 0,-1 0 0 0 0,1 0 0 0 0,1 1 0 0 0,-1-1 0 0 0,0 1 0 0 0,1 0 0 0 0,0 0 0 0 0,5-6 0 0 0,-2 3 0 0 0,1 0 0 0 0,0 1 0 0 0,14-10 0 0 0,-16 12-214 0 0,1-1 0 0 0,-1 0 0 0 0,0 1 0 0 0,4-8 0 0 0,-1 3-100 0 0,-5 6-17 0 0,-1 1 0 0 0,0 0 1 0 0,1 0-1 0 0,-1 1 0 0 0,7-4 0 0 0,9-8-3277 0 0,-11 6-1713 0 0,1 2-1317 0 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0:57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13823 0 0,'0'0'315'0'0,"0"0"45"0"0,0 0 21 0 0,0 0-49 0 0,1-1-149 0 0,26-5 1162 0 0,16-2 1119 0 0,-28 7-1640 0 0,9-2-126 0 0,-1 1 1 0 0,1 2-1 0 0,-1 0 1 0 0,33 6-1 0 0,-48-5-698 0 0,-5-1 0 0 0,-1 0 0 0 0,1 1 0 0 0,-1 0 0 0 0,0-1 0 0 0,1 1 0 0 0,-1 0 0 0 0,0 0 0 0 0,0 0 0 0 0,0 1 0 0 0,0-1 0 0 0,0 0 0 0 0,4 4 0 0 0,-1-1-469 0 0,3 2 510 0 0,-6-3-3766 0 0,-2-3 3676 0 0,0 0-1485 0 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0:57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25 135 10135 0 0,'0'0'231'0'0,"0"0"29"0"0,0 0 19 0 0,2 0-41 0 0,4-2-44 0 0,-4 1 552 0 0,-2-1-489 0 0,1 1-1 0 0,-1-1 0 0 0,1 0 1 0 0,-1 1-1 0 0,1-1 0 0 0,0 1 1 0 0,0-1-1 0 0,0 1 0 0 0,0-1 1 0 0,0 1-1 0 0,0 0 1 0 0,0-1-1 0 0,0 1 0 0 0,1 0 1 0 0,1-1-1 0 0,10-13 1734 0 0,-8 2-188 0 0,0 1 1 0 0,0-1-1 0 0,3-21 0 0 0,-3 15-1547 0 0,-5 18 116 0 0,0 1 117 0 0,0 0 21 0 0,0 0-66 0 0,-1 1-425 0 0,0 1 1 0 0,0-1-1 0 0,0 1 0 0 0,0-1 1 0 0,1 1-1 0 0,-1 0 1 0 0,0 0-1 0 0,0 2 1 0 0,1-3-20 0 0,-29 98 1 0 0,-10-7 0 0 0,37-87 0 0 0,-2 4 0 0 0,2-1 0 0 0,0-1-64 0 0,1-6-273 0 0,1-1-138 0 0,0 0-33 0 0,0 0-4 0 0,0 0 0 0 0,0 0 0 0 0,0 0 0 0 0,0 0-204 0 0,1-10-2809 0 0,-5-7 1493 0 0,2 0-15 0 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0:58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81 13823 0 0,'0'0'630'0'0,"0"0"-13"0"0,0 0-252 0 0,0 0 391 0 0,0 0 216 0 0,0 0 42 0 0,0 0 76 0 0,0 0 288 0 0,0-2 124 0 0,-3-23 1830 0 0,3 23-3239 0 0,1 0-17 0 0,1 1 0 0 0,-1-1 0 0 0,0 0 0 0 0,0 1 0 0 0,0-1 0 0 0,-1 0 0 0 0,1 0 0 0 0,0 0 0 0 0,-1 1-1 0 0,1-1 1 0 0,0-4 0 0 0,-1 4-17 0 0,0 1 0 0 0,0-1-1 0 0,1 1 1 0 0,-1-1 0 0 0,1 1 0 0 0,-1-1-1 0 0,1 1 1 0 0,0-1 0 0 0,0 1 0 0 0,-1-1-1 0 0,1 1 1 0 0,0 0 0 0 0,0-1 0 0 0,0 1-1 0 0,1 0 1 0 0,1-2 0 0 0,-2 2-755 0 0,-3 4-113 0 0,0-1 0 0 0,0 0-1 0 0,0 1 1 0 0,1-1 0 0 0,-3 6 0 0 0,-14 23-3212 0 0,8-10 1974 0 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0:58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13823 0 0,'5'-1'278'0'0,"0"1"0"0"0,-1-1 0 0 0,1 1 0 0 0,8-4 0 0 0,-11 4 14 0 0,-1-1-1 0 0,1 0 1 0 0,0 1-1 0 0,0-1 0 0 0,-1 0 1 0 0,1 0-1 0 0,0 0 1 0 0,-1 0-1 0 0,1 0 0 0 0,-1-1 1 0 0,1 1-1 0 0,-1 0 1 0 0,0-1-1 0 0,2-2 1 0 0,-2 3-41 0 0,0 1 1 0 0,0-1 0 0 0,0 0-1 0 0,0 1 1 0 0,0-1 0 0 0,0 1 0 0 0,0-1-1 0 0,0 1 1 0 0,0 0 0 0 0,0-1 0 0 0,3 1-1 0 0,0-1 427 0 0,-2 0-338 0 0,0 0 0 0 0,0 0 0 0 0,1 0 0 0 0,-1 0 0 0 0,0-1 0 0 0,0 1 0 0 0,3-3 0 0 0,16-13 1071 0 0,-19 16-2462 0 0,-2 1-385 0 0,0 0-79 0 0,0 0-18 0 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0:59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82 8287 0 0,'0'0'382'0'0,"0"0"-8"0"0,1-1-240 0 0,0-2 373 0 0,1 1 1 0 0,0-1 0 0 0,0 1 0 0 0,0-1-1 0 0,0 1 1 0 0,4-4 0 0 0,0 1 2118 0 0,-4-1 3431 0 0,-14 59-4914 0 0,-27 72 1 0 0,-31 48-1326 0 0,58-146 182 0 0,-1 0 0 0 0,-17 26 0 0 0,23-41 0 0 0,1 0 0 0 0,-8 19 0 0 0,10-21 0 0 0,0 0 0 0 0,-1 1 0 0 0,0-1 0 0 0,-8 10 0 0 0,9-16 0 0 0,3-3 0 0 0,0 0 0 0 0,0 0 0 0 0,0 0 0 0 0,0 0 0 0 0,1 0 0 0 0,-1 0 0 0 0,0 0 0 0 0,1 0 0 0 0,-1 0 0 0 0,1 1 0 0 0,-1-1 0 0 0,0 3 0 0 0,-1 1 0 0 0,-8 16 0 0 0,5-13 0 0 0,-2-1 0 0 0,4-5 0 0 0,1-1 0 0 0,-17 4 0 0 0,1-1 72 0 0,17-3 299 0 0,1-3 117 0 0,-1-1-351 0 0,0 1 1 0 0,0-1 0 0 0,0 0-1 0 0,0 1 1 0 0,0-1 0 0 0,-1 1-1 0 0,-2-5 1 0 0,3 6-137 0 0,1 0 0 0 0,0 0 0 0 0,0 0 0 0 0,0-1-1 0 0,0 1 1 0 0,-1 0 0 0 0,2 0 0 0 0,-1-1 0 0 0,0 1 0 0 0,0 0 0 0 0,0 0-1 0 0,1-1 1 0 0,-1 1 0 0 0,0 0 0 0 0,1 0 0 0 0,-1 0 0 0 0,1 0 0 0 0,-1 0 0 0 0,1-1-1 0 0,0 1 1 0 0,1-1 0 0 0,4-12-4 0 0,0-9 215 0 0,-1 9 152 0 0,-1 0 0 0 0,-1 0 0 0 0,-1 0 0 0 0,2-21 0 0 0,-4 28-362 0 0,2 1 0 0 0,-1 0 0 0 0,1 0-1 0 0,0 0 1 0 0,0 0 0 0 0,1 0 0 0 0,-1 0 0 0 0,1 0-1 0 0,6-7 1 0 0,3-10-4 0 0,-4 8 2 0 0,35-67 0 0 0,-40 76 0 0 0,0 0 0 0 0,0-1 0 0 0,-1 1 0 0 0,2-8 0 0 0,-2 7 0 0 0,0 1 0 0 0,0-1 0 0 0,1 1 0 0 0,5-11 0 0 0,6-6 677 0 0,2 1 1 0 0,29-35-1 0 0,-30 41-675 0 0,2 0 0 0 0,0 1 0 0 0,0 1 0 0 0,1 1 0 0 0,1 0 0 0 0,0 1 0 0 0,26-12 0 0 0,-30 16-2 0 0,-13 7 0 0 0,1-1 0 0 0,-1 1 0 0 0,0 0 0 0 0,0-1 0 0 0,1 1 0 0 0,-1 0 0 0 0,0 0 0 0 0,1 1 0 0 0,-1-1 0 0 0,1 0 0 0 0,-1 1 0 0 0,1-1 0 0 0,0 1 0 0 0,-1 0 0 0 0,1 0 0 0 0,-1 0 0 0 0,1 0 0 0 0,-1 1 0 0 0,1-1 0 0 0,0 1 0 0 0,-1-1 0 0 0,0 1 0 0 0,1 0 0 0 0,-1 0 0 0 0,1 0 0 0 0,-1 0 0 0 0,0 0 0 0 0,0 1 0 0 0,4 2 0 0 0,-6-4 0 0 0,1 0 0 0 0,0 0 0 0 0,-1 1 0 0 0,1-1 0 0 0,0 0 0 0 0,-1 1 0 0 0,1-1 0 0 0,-1 1 0 0 0,1-1 0 0 0,-1 1 0 0 0,1-1 0 0 0,-1 1 0 0 0,1-1 0 0 0,-1 1 0 0 0,1-1 0 0 0,-1 1 0 0 0,0 0 0 0 0,1-1 0 0 0,-1 1 0 0 0,0 0 0 0 0,1-1 0 0 0,-1 1 0 0 0,0 0 0 0 0,0-1 0 0 0,0 1 0 0 0,0 1 0 0 0,1 1 0 0 0,2 9 0 0 0,0 0 0 0 0,0 1 0 0 0,-1-1 0 0 0,-1 1 0 0 0,0 0 0 0 0,-2 22 0 0 0,0-22 0 0 0,-1 1 0 0 0,-1-1 0 0 0,0 1 0 0 0,-1-1 0 0 0,0 0 0 0 0,-1-1 0 0 0,-1 1 0 0 0,0-1 0 0 0,-12 19 0 0 0,10-17 0 0 0,5-8 0 0 0,0 0 0 0 0,0-1 0 0 0,-1 1 0 0 0,0-1 0 0 0,0 0 0 0 0,0 0 0 0 0,-1 0 0 0 0,0 0 0 0 0,1-1 0 0 0,-2 0 0 0 0,-9 7 0 0 0,13-10 0 0 0,0 0 0 0 0,-1 0 0 0 0,1 0 0 0 0,-1-1 0 0 0,1 1 0 0 0,-1 0 0 0 0,-4-1 0 0 0,6 1 0 0 0,-1-1 0 0 0,1 0 0 0 0,0 0 0 0 0,-1 0 0 0 0,1 0 0 0 0,0 0 0 0 0,-1 0 0 0 0,1-1 0 0 0,0 1 0 0 0,0 0 0 0 0,-1-1 0 0 0,1 1 0 0 0,0-1 0 0 0,0 1 0 0 0,0-1 0 0 0,-1 1 0 0 0,1-1 0 0 0,0 0 0 0 0,-1-1 0 0 0,-2 0 0 0 0,2 0-159 0 0,-1-1 0 0 0,1 1 1 0 0,-1 0-1 0 0,1-1 0 0 0,0 1 0 0 0,0-1 0 0 0,0 1 1 0 0,1-1-1 0 0,-3-5 0 0 0,-11-28-1685 0 0,14 35 1608 0 0,1-1 1 0 0,0 1-1 0 0,0 0 1 0 0,-1-1-1 0 0,1 1 0 0 0,0-1 1 0 0,0 1-1 0 0,0-1 0 0 0,1 1 1 0 0,-1 0-1 0 0,0-1 1 0 0,1 1-1 0 0,-1 0 0 0 0,0-1 1 0 0,1 1-1 0 0,0 0 0 0 0,0-3 1 0 0,0 3-1797 0 0,-1 1-15 0 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1:01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4607 0 0,'0'0'208'0'0,"0"0"67"0"0,0 0 154 0 0,0 0 69 0 0,0 0 12 0 0,0 0 2 0 0,0 0 0 0 0,0 0 0 0 0,0 0 0 0 0,0 0 68 0 0,0 0 286 0 0,0 0 124 0 0,0 0 30 0 0,0 0-65 0 0,0 0-290 0 0,0 0-121 0 0,0 0-28 0 0,0 0-4 0 0,0 0 0 0 0,0 0 0 0 0,0 0 0 0 0,0 0 0 0 0,0 0 0 0 0,-16 2 1128 0 0,1-3-1299 0 0,-2 3 3470 0 0,3 1-3795 0 0,12-2 355 0 0,2-1 117 0 0,0 0 21 0 0,0 0-66 0 0,20 1-278 0 0,12-2-165 0 0,-22 0 0 0 0,0 0 0 0 0,0 1 0 0 0,-1 0 0 0 0,17 3 0 0 0,-12-1 0 0 0,-11-2 0 0 0,1 1 0 0 0,-1-1 0 0 0,1 1 0 0 0,-1 0 0 0 0,1 0 0 0 0,-1 0 0 0 0,0 0 0 0 0,1 1 0 0 0,-1-1 0 0 0,6 5 0 0 0,-8-5 23 0 0,0-1 0 0 0,0 1 0 0 0,0 0-1 0 0,0 0 1 0 0,0 0 0 0 0,0 1 0 0 0,0-1 0 0 0,0 0 0 0 0,0 0-1 0 0,0 0 1 0 0,-1 1 0 0 0,1-1 0 0 0,0 0 0 0 0,-1 1-1 0 0,1-1 1 0 0,-1 1 0 0 0,0-1 0 0 0,1 0 0 0 0,-1 1 0 0 0,0-1-1 0 0,0 1 1 0 0,0-1 0 0 0,0 1 0 0 0,0-1 0 0 0,0 1 0 0 0,0-1-1 0 0,-1 1 1 0 0,1-1 0 0 0,0 1 0 0 0,-1-1 0 0 0,0 2 0 0 0,-1 5 177 0 0,1-1-144 0 0,-1 0 0 0 0,-1 0 1 0 0,1 0-1 0 0,-1 0 0 0 0,0 0 0 0 0,-1 0 1 0 0,1-1-1 0 0,-1 1 0 0 0,0-1 1 0 0,-7 7-1 0 0,-8 8 184 0 0,-28 25 0 0 0,35-34-222 0 0,11-11-18 0 0,-18 16 0 0 0,-27 20 0 0 0,29-26-64 0 0,16-11-273 0 0,1 0-138 0 0,1-1-299 0 0,0 0 0 0 0,0 0 1 0 0,0 0-1 0 0,0 0 0 0 0,0 0 0 0 0,0 0 0 0 0,0 1 0 0 0,0-1 0 0 0,0 0 0 0 0,0 1 1 0 0,1-2-1 0 0,0 2-804 0 0,6-5-4154 0 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1:01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69 11975 0 0,'0'0'267'0'0,"-1"-8"368"0"0,1 5-519 0 0,0 1 1 0 0,-1-1-1 0 0,1 0 1 0 0,-1 1-1 0 0,0-1 1 0 0,0 0-1 0 0,0 1 1 0 0,0-1-1 0 0,0 1 1 0 0,-1 0 0 0 0,-2-5-1 0 0,-1 2 1371 0 0,1 1 0 0 0,-1-1 0 0 0,-9-6 0 0 0,13 11-600 0 0,-8 16 403 0 0,5-9-1103 0 0,0 1-1 0 0,0-1 0 0 0,1 1 0 0 0,0 0 0 0 0,-2 10 0 0 0,-2 6-184 0 0,-18 45 589 0 0,-19 58 866 0 0,40-106-1521 0 0,3-18 184 0 0,-1 0-948 0 0,2-1-4468 0 0,0-2-1868 0 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1:02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11975 0 0,'0'0'267'0'0,"0"0"42"0"0,0 0 17 0 0,0 0-28 0 0,0 0-58 0 0,0 0 491 0 0,0 0 238 0 0,0 0 45 0 0,0 0-61 0 0,0 0-288 0 0,2 0-121 0 0,63-4 2619 0 0,88-3-1091 0 0,-1 0-47 0 0,-31 10-2009 0 0,-107-2-16 0 0,-7-1 0 0 0,-11 0-622 0 0,-1 0-1 0 0,1 0 1 0 0,0 1 0 0 0,-7 2-1 0 0,-4 0-1875 0 0,7-2 452 0 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1:02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17503 0 0,'0'0'399'0'0,"0"0"60"0"0,0 0 21 0 0,0 0-59 0 0,0 0-136 0 0,0 0 457 0 0,0 0 228 0 0,0 0 43 0 0,0 0-59 0 0,0 0-289 0 0,0 0-121 0 0,0 0-28 0 0,0 0-72 0 0,0 2-289 0 0,-2 9-153 0 0,-1-1 1 0 0,0 0-1 0 0,0 0 1 0 0,-1 0-1 0 0,0 0 1 0 0,-6 9-1 0 0,8-16-2 0 0,-31 59 0 0 0,31-53 0 0 0,7-2 0 0 0,-2-6 115 0 0,0 0 0 0 0,0 0 0 0 0,0 0 0 0 0,1 0-1 0 0,-1 0 1 0 0,0-1 0 0 0,1 1 0 0 0,-1-1 0 0 0,0 0 0 0 0,1 0 0 0 0,-1 0 0 0 0,7-2-1 0 0,5 1 40 0 0,-13 1-629 0 0,2 1-402 0 0,-3-1 993 0 0,0 0 0 0 0,0 0 0 0 0,0 0-1 0 0,0 1 1 0 0,0-1 0 0 0,0 0 0 0 0,0 0 0 0 0,0 1-1 0 0,0-1 1 0 0,-1 0 0 0 0,1 1 0 0 0,0-1 0 0 0,0 1-1 0 0,1 1 1 0 0,1 2-114 0 0,0 1 0 0 0,-1 0 0 0 0,1 0 0 0 0,-1 1 0 0 0,0-1 0 0 0,-1 0 0 0 0,2 7 0 0 0,-3-10-2 0 0,1-1 0 0 0,-1 1 0 0 0,0 0 0 0 0,0-1 0 0 0,1 1 0 0 0,-1 0 0 0 0,0 0 0 0 0,-1-1 0 0 0,1 1 0 0 0,0 0 0 0 0,0-1 0 0 0,-1 1 0 0 0,0 2 0 0 0,-1 3 0 0 0,1 0 0 0 0,-1-1 0 0 0,1 0 0 0 0,-1 0 0 0 0,0 1 0 0 0,0-1 0 0 0,-1 0 0 0 0,0-1 0 0 0,0 1 0 0 0,-5 6 0 0 0,2 0 0 0 0,5-10 0 0 0,0-1 0 0 0,0 1 0 0 0,0-1 0 0 0,0 0 0 0 0,0 1 0 0 0,0-1 0 0 0,0 0 0 0 0,0 1 0 0 0,-1-1 0 0 0,1 0 0 0 0,0 0 0 0 0,-1 0 0 0 0,1 0 0 0 0,-1-1 0 0 0,1 1 0 0 0,-4 1 0 0 0,3 0 0 0 0,1-2 0 0 0,0 1 0 0 0,0-1 0 0 0,0 1 0 0 0,0-1 0 0 0,0 1 0 0 0,0-1 0 0 0,0 0 0 0 0,0 1 0 0 0,-1-1 0 0 0,1 0 0 0 0,0 0 0 0 0,0 0 0 0 0,0 0 0 0 0,0 0 0 0 0,0 0 0 0 0,0 0 0 0 0,-1 0 0 0 0,0-1 0 0 0,-5-1 0 0 0,0 1 0 0 0,1-2 0 0 0,-1 1 0 0 0,1-1 0 0 0,-1 0 0 0 0,1 0 0 0 0,0-1 0 0 0,-11-8 0 0 0,13 10-67 0 0,1-1-1 0 0,-1 1 1 0 0,0 0 0 0 0,0 0-1 0 0,0 0 1 0 0,-1 0-1 0 0,1 1 1 0 0,0 0 0 0 0,-1-1-1 0 0,1 2 1 0 0,0-1-1 0 0,-8 0 1 0 0,11 1-677 0 0,-10 0 738 0 0,7-1-7722 0 0,6-6 906 0 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1:03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13823 0 0,'10'-4'1388'0'0,"-3"-1"-577"0"0,1 0-1 0 0,0 0 0 0 0,0 1 1 0 0,0 0-1 0 0,1 0 1 0 0,0 1-1 0 0,-1 0 1 0 0,11-1-1 0 0,4 0 1225 0 0,41-2 0 0 0,-20 3-1167 0 0,51-1-696 0 0,-81 3-156 0 0,10 3-96 0 0,-22-2-257 0 0,-2 0-138 0 0,-9-2-7315 0 0,1 1-368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1:57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 13823 0 0,'0'0'315'0'0,"-3"-1"45"0"0,0 1-747 0 0,-4-2 2262 0 0,11 2 316 0 0,-2 0-1238 0 0,-2 0-288 0 0,0 0-594 0 0,0-1 0 0 0,0 1 0 0 0,0 0 0 0 0,1 0 0 0 0,-1 0 0 0 0,0 0 0 0 0,0 0 0 0 0,0 0 0 0 0,0 0 0 0 0,0 0 0 0 0,1 0 0 0 0,-1 0 0 0 0,0 0 0 0 0,0 0 0 0 0,0 0 0 0 0,0 0 0 0 0,1-1 0 0 0,-1 1 0 0 0,0 0 0 0 0,0 1 0 0 0,0-1 0 0 0,0 0 0 0 0,0 0 0 0 0,1 0 0 0 0,-1 0 0 0 0,0 0 0 0 0,0 0 0 0 0,0 0 0 0 0,0 0 0 0 0,1 0 0 0 0,-1 0 0 0 0,0 0 0 0 0,0 0 0 0 0,0 0 0 0 0,0 0 0 0 0,0 1 0 0 0,0-1 0 0 0,1 0 0 0 0,-1 0 0 0 0,0 0 0 0 0,0 0 0 0 0,0 0 0 0 0,0 1 0 0 0,0-1 0 0 0,0 0 0 0 0,0 0 0 0 0,0 0 0 0 0,0 0 0 0 0,0 0 0 0 0,0 1 0 0 0,0-1 0 0 0,0 0 0 0 0,0 0 0 0 0,0 0 0 0 0,0 0 0 0 0,0 1 0 0 0,0-1 0 0 0,0 0 0 0 0,-2 10 1340 0 0,-2-3-1302 0 0,3-6-104 0 0,0 1-1 0 0,1-1 1 0 0,-1 1-1 0 0,0-1 1 0 0,0 1-1 0 0,1-1 1 0 0,-1 1-1 0 0,1-1 1 0 0,0 1-1 0 0,-1-1 1 0 0,1 1-1 0 0,0 0 1 0 0,0 2-1 0 0,0 0-4 0 0,0 0 0 0 0,0 0 0 0 0,-1 1 0 0 0,1-1 0 0 0,-1 0 0 0 0,0 0 0 0 0,0 0 0 0 0,-1 0 0 0 0,1-1 0 0 0,-1 1 0 0 0,-3 6 0 0 0,0-3 0 0 0,0 1 0 0 0,0-1 0 0 0,-1 0 0 0 0,-6 7 0 0 0,11-14 0 0 0,0 1 0 0 0,0 0 0 0 0,1 0 0 0 0,-1 0 0 0 0,0 0 0 0 0,1 0 0 0 0,-1 1 0 0 0,1-1 0 0 0,0 0 0 0 0,-1 0 0 0 0,1 0 0 0 0,0 0 0 0 0,0 0 0 0 0,-1 1 0 0 0,1-1 0 0 0,0 2 0 0 0,4 21 0 0 0,-2-8 0 0 0,-1-14 0 0 0,-1 4 0 0 0,0 0 0 0 0,1 0 0 0 0,0 0 0 0 0,2 6 0 0 0,0-6 0 0 0,-7-3 0 0 0,9-3-269 0 0,-3-1-1135 0 0,0-8-3557 0 0,4-1-2205 0 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1:04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9 273 8287 0 0,'35'-8'756'0'0,"-23"-9"315"0"0,-5-18 4514 0 0,-4 26-4760 0 0,0 2-609 0 0,0-1-1 0 0,0 1 1 0 0,-1-1 0 0 0,-1 1-1 0 0,2-15 1 0 0,2 2 1053 0 0,-1 6-517 0 0,-3 9-438 0 0,1 0 1 0 0,0 0-1 0 0,0 1 0 0 0,0-1 0 0 0,0 1 0 0 0,5-6 1 0 0,7-16 1149 0 0,-7 12-1449 0 0,-5 11-4 0 0,0 0-1 0 0,-1 0 0 0 0,1 0 1 0 0,-1-1-1 0 0,0 1 1 0 0,1-4-1 0 0,-2 6 361 0 0,0 1 117 0 0,0 0 21 0 0,-8-3 83 0 0,0 1-576 0 0,8 2-16 0 0,-1-1 0 0 0,1 1 0 0 0,0 0 0 0 0,-1 0 0 0 0,1 0 0 0 0,0 0 0 0 0,0 0 0 0 0,-1 0 0 0 0,1 0 0 0 0,0 0 0 0 0,-1 0 0 0 0,1 0 0 0 0,0 0 0 0 0,0 0 0 0 0,-1 1 0 0 0,1-1 0 0 0,0 0 0 0 0,-1 0 0 0 0,1 0 0 0 0,0 0 0 0 0,0 0 0 0 0,-1 0 0 0 0,1 1 0 0 0,0-1 0 0 0,0 0 0 0 0,0 0 0 0 0,-1 0 0 0 0,1 1 0 0 0,0-1 0 0 0,0 0 0 0 0,0 0 0 0 0,-1 1 0 0 0,1-1 0 0 0,0 0 0 0 0,0 0 0 0 0,0 1 0 0 0,0-1 0 0 0,0 0 0 0 0,0 1 0 0 0,0-1 0 0 0,0 0 0 0 0,0 0 0 0 0,0 1 0 0 0,0-1 0 0 0,0 0 0 0 0,0 1 0 0 0,0-1 0 0 0,0 0 0 0 0,0 1 0 0 0,0-1 0 0 0,0 0 0 0 0,0 0 0 0 0,0 1 0 0 0,0-1 0 0 0,1 1 0 0 0,-1-1 0 0 0,0 18 0 0 0,-2 42 0 0 0,1-54 0 0 0,0 1 0 0 0,0 0 0 0 0,0-1 0 0 0,-1 1 0 0 0,0-1 0 0 0,-6 11 0 0 0,4-7 0 0 0,0 1 0 0 0,1 0 0 0 0,0 0 0 0 0,1 0 0 0 0,0 1 0 0 0,0-1 0 0 0,1 0 0 0 0,1 15 0 0 0,-1-10 0 0 0,0 1 0 0 0,-1-1 0 0 0,-3 16 0 0 0,-4-2 0 0 0,4-14 0 0 0,1 1 0 0 0,-4 25 0 0 0,6-25 0 0 0,-2 1 0 0 0,0-1 0 0 0,-9 23 0 0 0,13-39 0 0 0,-1 1 0 0 0,1-1 0 0 0,-1 1 0 0 0,1-1 0 0 0,0 1 0 0 0,0-1 0 0 0,-1 1 0 0 0,1-1 0 0 0,0 1 0 0 0,1 1 0 0 0,-1 9 0 0 0,-2-4 0 0 0,1-5 0 0 0,1-1 0 0 0,-1 1 0 0 0,1 1 0 0 0,-1-1 0 0 0,1 5 0 0 0,3 7 0 0 0,-4-8 0 0 0,-5-2 0 0 0,0-5-64 0 0,5-1-273 0 0,1 1-138 0 0,0 0-33 0 0,0 0-4 0 0,0 0 0 0 0,5-18-1026 0 0,-4 17 1272 0 0,-1-1 0 0 0,1 1 0 0 0,0-1-1 0 0,-1 0 1 0 0,1 1 0 0 0,-1-1 0 0 0,1 0-1 0 0,-1 1 1 0 0,0-1 0 0 0,0 0 0 0 0,0 1-1 0 0,0-1 1 0 0,0-2 0 0 0,-5-14-1766 0 0,6 0-15 0 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1:0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 11975 0 0,'-17'1'576'0'0,"16"-1"-250"0"0,1 0-28 0 0,0 0-58 0 0,0 0 491 0 0,0 0 238 0 0,-8 1 998 0 0,5 0-1766 0 0,0 0 1 0 0,0 0-1 0 0,0 0 1 0 0,0 1-1 0 0,0-1 0 0 0,0 1 1 0 0,0 0-1 0 0,1 0 1 0 0,-1-1-1 0 0,-3 5 0 0 0,5-4-114 0 0,-1-1 0 0 0,1 1-1 0 0,-1 0 1 0 0,1-1-1 0 0,0 1 1 0 0,0 0-1 0 0,-1 0 1 0 0,1 0-1 0 0,1 0 1 0 0,-1 0-1 0 0,0 0 1 0 0,0 0-1 0 0,1 0 1 0 0,-1 0 0 0 0,1 0-1 0 0,0 1 1 0 0,0 1-1 0 0,0 1 68 0 0,0 0 0 0 0,-1 0 0 0 0,1 0 0 0 0,-1 0 0 0 0,0 0 0 0 0,0-1 0 0 0,-1 1 0 0 0,1 0-1 0 0,-1 0 1 0 0,-3 4 0 0 0,-2 4 304 0 0,-18 23 0 0 0,15-23-420 0 0,8-8-37 0 0,-1 0 1 0 0,1 1-1 0 0,0-1 0 0 0,0 1 1 0 0,1-1-1 0 0,-1 1 0 0 0,1 0 1 0 0,1 0-1 0 0,-1-1 1 0 0,1 1-1 0 0,0 11 0 0 0,-1 11 0 0 0,0-6-1 0 0,-22 156 0 0 0,23-173 0 0 0,-1 1 0 0 0,0-1 0 0 0,0 0 0 0 0,-1 0 0 0 0,0 0 0 0 0,0 0 0 0 0,0 0 0 0 0,0-1 0 0 0,-1 1 0 0 0,1-1 0 0 0,-7 8 0 0 0,8-11 0 0 0,0 1 0 0 0,0-1 0 0 0,0 1 0 0 0,0-1 0 0 0,0 1 0 0 0,0 0 0 0 0,1-1 0 0 0,-1 1 0 0 0,0 3 0 0 0,0-4 0 0 0,1 1 0 0 0,0-1 0 0 0,-1 0 0 0 0,1 1 0 0 0,-1-1 0 0 0,1 0 0 0 0,-1 0 0 0 0,0 0 0 0 0,1 1 0 0 0,-1-1 0 0 0,0 0 0 0 0,0 0 0 0 0,0 0 0 0 0,0 0 0 0 0,-2 1 0 0 0,-7 4 0 0 0,5-2 0 0 0,9-5 0 0 0,-5-1-52 0 0,1 1 0 0 0,-1 0 0 0 0,1-1-1 0 0,-1 1 1 0 0,0 0 0 0 0,1 0 0 0 0,-1 0 0 0 0,0 0-1 0 0,0 0 1 0 0,0 0 0 0 0,0 0 0 0 0,-1-1 0 0 0,-3-4-522 0 0,4 5 341 0 0,0 0-1 0 0,1-1 1 0 0,-1 1-1 0 0,0 0 1 0 0,1-1-1 0 0,-1 1 1 0 0,1-1-1 0 0,-1 1 1 0 0,1-1-1 0 0,0 1 1 0 0,-1-1-1 0 0,1 1 1 0 0,0-1-1 0 0,0 0 1 0 0,1-1-1 0 0,-1 2-38 0 0,-2-14-6548 0 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1:05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90 11975 0 0,'-14'2'547'0'0,"11"-1"-11"0"0,30-6 2535 0 0,-14 2-2083 0 0,5-1 300 0 0,0-1 1 0 0,0 0 0 0 0,27-13-1 0 0,-33 13-979 0 0,1 1 0 0 0,0 0 0 0 0,24-4 0 0 0,5-2-321 0 0,-25 5-65 0 0,1 0-1 0 0,0 1 1 0 0,0 1 0 0 0,29-1-1 0 0,-25 9-1309 0 0,-11-2-4472 0 0,-11-3 3812 0 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1:05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43 13823 0 0,'0'0'315'0'0,"-2"-1"45"0"0,-2 0 302 0 0,0 0-1 0 0,0 1 1 0 0,-1-1 0 0 0,1 1-1 0 0,0 0 1 0 0,-7 0 0 0 0,9 0 3 0 0,2 0-121 0 0,-1 2-380 0 0,0 0-1 0 0,0 0 0 0 0,-1 0 1 0 0,1 0-1 0 0,-1-1 0 0 0,1 1 1 0 0,-1-1-1 0 0,0 1 0 0 0,1-1 1 0 0,-3 2-1 0 0,1-1 92 0 0,0 1-73 0 0,-1 0 0 0 0,1 0 0 0 0,1 1 0 0 0,-1-1 0 0 0,-3 7 0 0 0,-11 12-146 0 0,14-19 50 0 0,0 1-1 0 0,0-1 1 0 0,1 1-1 0 0,0 0 1 0 0,-1 0 0 0 0,1 0-1 0 0,1 0 1 0 0,-1 0-1 0 0,0 0 1 0 0,1 1-1 0 0,0-1 1 0 0,0 0 0 0 0,1 1-1 0 0,-1-1 1 0 0,1 1-1 0 0,0-1 1 0 0,0 1-1 0 0,0-1 1 0 0,0 1 0 0 0,1-1-1 0 0,2 7 1 0 0,-3-10-79 0 0,1 0 0 0 0,0 0-1 0 0,-1 0 1 0 0,1-1 0 0 0,0 1 0 0 0,0 0 0 0 0,-1 0 0 0 0,1-1 0 0 0,0 1 0 0 0,0 0 0 0 0,0-1 0 0 0,0 1-1 0 0,0-1 1 0 0,0 1 0 0 0,0-1 0 0 0,0 0 0 0 0,0 0 0 0 0,0 1 0 0 0,0-1 0 0 0,0 0 0 0 0,0 0 0 0 0,2 0-1 0 0,23-1 1 0 0,-19 0-9 0 0,0 0 0 0 0,-1-1 0 0 0,1 0 0 0 0,0 0 0 0 0,-1 0 0 0 0,1-1 0 0 0,-1 0 0 0 0,9-6 0 0 0,-11 6 9 0 0,0 1-1 0 0,0-1 0 0 0,-1 0 1 0 0,1-1-1 0 0,-1 1 1 0 0,0-1-1 0 0,0 1 1 0 0,0-1-1 0 0,-1 0 0 0 0,1 0 1 0 0,-1 0-1 0 0,0 0 1 0 0,3-8-1 0 0,-5 8 103 0 0,1 0 0 0 0,-1 0 0 0 0,0 0 0 0 0,0 0 0 0 0,-1 0 0 0 0,1 0 0 0 0,-1 0 0 0 0,0 0 0 0 0,0 0 0 0 0,0 1 0 0 0,0-1 1 0 0,-1 0-1 0 0,-4-6 0 0 0,-4-19 340 0 0,9 27-463 0 0,0 0 0 0 0,0 0-1 0 0,0-1 1 0 0,0 1 0 0 0,0 0 0 0 0,0 0-1 0 0,-1 0 1 0 0,1 0 0 0 0,-1 1 0 0 0,1-1 0 0 0,-1 0-1 0 0,0 1 1 0 0,1-1 0 0 0,-1 1 0 0 0,0-1-1 0 0,0 1 1 0 0,0 0 0 0 0,0 0 0 0 0,-1 0 0 0 0,1 0-1 0 0,-3-1 1 0 0,-2 0-99 0 0,-1 0 1 0 0,0 0-1 0 0,-1 1 1 0 0,-11-1-1 0 0,11 3-856 0 0,1-1 1 0 0,-1 1-1 0 0,1 0 0 0 0,-1 1 0 0 0,1 0 1 0 0,-16 6-1 0 0,12-2-1078 0 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1:06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21191 0 0,'0'0'480'0'0,"0"0"67"0"0,6-5 553 0 0,-5 2-1000 0 0,7-9 1 0 0,19-12 1782 0 0,-21 19-1734 0 0,0 1-61 0 0,-4 3 283 0 0,5-4 896 0 0,-6 5-1351 0 0,-1 0 0 0 0,1 0 0 0 0,-1 0 0 0 0,0 0 0 0 0,1 0 0 0 0,-1 0 0 0 0,0 0 0 0 0,1 0 0 0 0,-1 0 0 0 0,1 0 0 0 0,-1 0 0 0 0,0 0 0 0 0,1 0 0 0 0,-1 0 0 0 0,0 0 0 0 0,1 0-1 0 0,-1 0 1 0 0,0 1 0 0 0,1-1 0 0 0,-1 0 0 0 0,0 0 0 0 0,1 0 0 0 0,-1 1 0 0 0,0-1 0 0 0,1 0 0 0 0,-1 0 0 0 0,0 1 0 0 0,0-1 0 0 0,1 0 0 0 0,-1 1 0 0 0,0-1 0 0 0,0 0 0 0 0,0 1 0 0 0,0-1 0 0 0,1 0-1 0 0,-1 1 1 0 0,0-1 0 0 0,0 0 0 0 0,0 1 0 0 0,0-1 0 0 0,0 1 0 0 0,0-1 0 0 0,0 4-358 0 0,0-1-1 0 0,0 1 0 0 0,-1-1 1 0 0,1 1-1 0 0,-1-1 1 0 0,0 1-1 0 0,0-1 1 0 0,0 0-1 0 0,-1 0 1 0 0,1 1-1 0 0,-1-1 0 0 0,-2 3 1 0 0,-13 16-1605 0 0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1:06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19351 0 0,'0'0'439'0'0,"0"0"62"0"0,3-3 502 0 0,1-1-866 0 0,-1 1-68 0 0,0 1 1 0 0,0-1 0 0 0,0 0-1 0 0,-1 0 1 0 0,1 0 0 0 0,-1 0 0 0 0,0-1-1 0 0,0 1 1 0 0,0 0 0 0 0,-1-1-1 0 0,1 0 1 0 0,1-7 0 0 0,-2 9 128 0 0,0 0 1 0 0,-1 0 0 0 0,1 0 0 0 0,0 0 0 0 0,0 0 0 0 0,0 1 0 0 0,0-1 0 0 0,0 0 0 0 0,2-2 0 0 0,-2 2-20 0 0,0 1 0 0 0,1-1 0 0 0,-1 0 1 0 0,0 0-1 0 0,0 0 0 0 0,-1 1 1 0 0,1-1-1 0 0,1-4 0 0 0,-2 5-114 0 0,1 0-1 0 0,-1 0 1 0 0,1 0-1 0 0,-1 0 1 0 0,1 0 0 0 0,-1 1-1 0 0,1-1 1 0 0,0 0-1 0 0,-1 0 1 0 0,1 0 0 0 0,0 1-1 0 0,0-1 1 0 0,0 0-1 0 0,0 1 1 0 0,0-2 0 0 0,0 2-39 0 0,0-2 418 0 0,-4-3-289 0 0,7 0-271 0 0,-20 15-2544 0 0,5-4 1637 0 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1:12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155 153 10135 0 0,'-7'-13'1079'0'0,"7"10"-1032"0"0,-1 1 0 0 0,1 0 0 0 0,0-1 0 0 0,0 1-1 0 0,0 0 1 0 0,0-1 0 0 0,1 1 0 0 0,-1 0 0 0 0,0-1 0 0 0,1 1 0 0 0,0 0 0 0 0,-1-1 0 0 0,1 1 0 0 0,2-4-1 0 0,-2 4 124 0 0,0 0-1 0 0,0 0 0 0 0,0 0 0 0 0,0 0 0 0 0,-1 0 0 0 0,1-1 1 0 0,-1 1-1 0 0,0 0 0 0 0,1 0 0 0 0,-1-1 0 0 0,0 1 0 0 0,-1-4 1 0 0,1 5-44 0 0,-1-1 1 0 0,0 1 0 0 0,1-1 0 0 0,-1 1-1 0 0,0 0 1 0 0,0-1 0 0 0,0 1 0 0 0,0 0 0 0 0,0 0-1 0 0,0-1 1 0 0,-1 1 0 0 0,1 0 0 0 0,0 0-1 0 0,-1 0 1 0 0,1 0 0 0 0,0 1 0 0 0,-3-2 0 0 0,2 1 7 0 0,0 0 1 0 0,1 0 0 0 0,-1 0 0 0 0,0 0 0 0 0,1 0 0 0 0,-1-1 0 0 0,1 1 0 0 0,0-1-1 0 0,-2-1 1 0 0,3 3-113 0 0,0 0 1 0 0,0-1-1 0 0,0 1 0 0 0,0 0 0 0 0,0 0 0 0 0,0-1 1 0 0,0 1-1 0 0,0 0 0 0 0,0-1 0 0 0,0 1 0 0 0,0 0 0 0 0,0 0 1 0 0,0-1-1 0 0,0 1 0 0 0,0 0 0 0 0,0 0 0 0 0,0-1 1 0 0,0 1-1 0 0,0 0 0 0 0,1 0 0 0 0,-1-1 0 0 0,0 1 1 0 0,0 0-1 0 0,0 0 0 0 0,0 0 0 0 0,1-1 0 0 0,-1 1 0 0 0,0 0 1 0 0,0 0-1 0 0,1 0 0 0 0,-1-1 0 0 0,0 1 0 0 0,0 0 1 0 0,1 0-1 0 0,10-6 466 0 0,-8 5-181 0 0,-2 0 205 0 0,2 0-321 0 0,-1-1 0 0 0,0 1 0 0 0,0 0 0 0 0,1 0 0 0 0,-1 0 0 0 0,4 0 0 0 0,-5 1-60 0 0,6-4 215 0 0,-8 2-269 0 0,1 1 603 0 0,0 0-663 0 0,0 1 1 0 0,1 0 0 0 0,-1 0 0 0 0,0 0-1 0 0,1 0 1 0 0,-1 0 0 0 0,0 0-1 0 0,1 0 1 0 0,-1 0 0 0 0,0 0-1 0 0,1 0 1 0 0,-1 0 0 0 0,1 0-1 0 0,-1 0 1 0 0,0 0 0 0 0,1 0-1 0 0,-1 0 1 0 0,0 0 0 0 0,1 1-1 0 0,-1-1 1 0 0,0 0 0 0 0,0 0-1 0 0,1 0 1 0 0,-1 0 0 0 0,0 1-1 0 0,1-1 1 0 0,-1 0 0 0 0,0 0-1 0 0,0 1 1 0 0,1-1 0 0 0,-1 0-1 0 0,0 1 1 0 0,0-1 0 0 0,0 0-1 0 0,1 1 1 0 0,1 17 1054 0 0,-2-11-707 0 0,-1 0-1 0 0,0 1 0 0 0,-2 9 0 0 0,-1-6-364 0 0,1 0 0 0 0,1 0 0 0 0,0 1 0 0 0,1-1 0 0 0,-1 21 0 0 0,2-18 0 0 0,-1 1 0 0 0,-1 0 0 0 0,-1-1 0 0 0,0 1 0 0 0,-6 16 0 0 0,-4 18 0 0 0,-12 41 0 0 0,16-61 0 0 0,1 0 0 0 0,-6 42 0 0 0,13-47 0 0 0,1-18 0 0 0,0 0 0 0 0,0 0 0 0 0,-1 0 0 0 0,0 0 0 0 0,0 0 0 0 0,-1-1 0 0 0,-3 11 0 0 0,2-7 0 0 0,-4 2 0 0 0,-2-1 0 0 0,8-7 0 0 0,-7 10 0 0 0,-14 7 0 0 0,13-14 0 0 0,5-16 0 0 0,4 9 0 0 0,0-4 50 0 0,1 1 0 0 0,-1-1 0 0 0,1 0 0 0 0,1 1 0 0 0,2-9 0 0 0,-3 10 93 0 0,9-33 103 0 0,-5 13-20 0 0,2 1 1 0 0,0 0 0 0 0,1 1-1 0 0,1 0 1 0 0,17-28-1 0 0,-6 15-226 0 0,22-54 0 0 0,-8 18 0 0 0,-19 44 0 0 0,2 1 0 0 0,24-30 0 0 0,-34 46 0 0 0,5-5 148 0 0,1-1-1 0 0,22-20 1 0 0,-23 23 315 0 0,1 1 292 0 0,25-5-368 0 0,-37 15-387 0 0,0 1 0 0 0,0-1 0 0 0,0 1 0 0 0,-1-1 0 0 0,2 1 0 0 0,-1 0 0 0 0,0-1 0 0 0,0 1 0 0 0,0 0 0 0 0,0 0 0 0 0,0 0 0 0 0,0 0 0 0 0,0 0 0 0 0,0 0 0 0 0,0 0 0 0 0,0 0 0 0 0,0 0 0 0 0,0 0 0 0 0,0 1 0 0 0,0-1 0 0 0,2 1 0 0 0,1 1 0 0 0,-2-2 0 0 0,-1 1 0 0 0,1-1 0 0 0,0 1 0 0 0,0-1 0 0 0,-1 1 0 0 0,1 0 0 0 0,-1 0 0 0 0,1 0 0 0 0,-1 0 0 0 0,1 0 0 0 0,-1 0 0 0 0,1 0 0 0 0,-1 1 0 0 0,0-1 0 0 0,0 0 0 0 0,0 1 0 0 0,1-1 0 0 0,-2 1 0 0 0,1-1 0 0 0,2 4 0 0 0,1 3 0 0 0,0-1 0 0 0,-1 1 0 0 0,1 0 0 0 0,-1 0 0 0 0,-1 1 0 0 0,4 13 0 0 0,-5-15 0 0 0,0 0 0 0 0,0 0 0 0 0,-1 1 0 0 0,0-1 0 0 0,0 0 0 0 0,-2 8 0 0 0,2-12 0 0 0,-1 1 0 0 0,0-1 0 0 0,0 1 0 0 0,-1-1 0 0 0,1 0 0 0 0,-1 0 0 0 0,1 0 0 0 0,-1 0 0 0 0,0 0 0 0 0,0 0 0 0 0,-1 0 0 0 0,1 0 0 0 0,0-1 0 0 0,-5 4 0 0 0,-2 2 0 0 0,-1 0 0 0 0,0-1 0 0 0,-1 0 0 0 0,0 0 0 0 0,0-1 0 0 0,-1-1 0 0 0,1 0 0 0 0,-1 0 0 0 0,0-2 0 0 0,-24 6 0 0 0,16-7-181 0 0,14-5-215 0 0,1 1 97 0 0,2 0 187 0 0,0 1 1 0 0,0 0-1 0 0,1-1 1 0 0,-1 1-1 0 0,0-1 0 0 0,1 0 1 0 0,-1 0-1 0 0,1 0 1 0 0,-4-4-1 0 0,6 1-774 0 0,-1 1 0 0 0,1 0-1 0 0,0-1 1 0 0,1 1 0 0 0,-1 0 0 0 0,1 0-1 0 0,1-7 1 0 0,-1 9 648 0 0,-1 0 14 0 0,0 0 0 0 0,1 1 0 0 0,0-1-1 0 0,0 0 1 0 0,-1 0 0 0 0,1 1 0 0 0,0-1-1 0 0,0 1 1 0 0,0-1 0 0 0,1 1 0 0 0,-1-1 0 0 0,2-1-1 0 0,1-1-853 0 0,11-12-5065 0 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1:12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19351 0 0,'8'0'207'0'0,"0"0"61"0"0,10-4 5524 0 0,-16 3-5410 0 0,1 1 114 0 0,15-2-272 0 0,0 1 0 0 0,0 1 0 0 0,-1 1-1 0 0,29 4 1 0 0,-20-1-224 0 0,-18-2 0 0 0,5 0-1810 0 0,-11-2 436 0 0,-10 1 478 0 0,2 0 88 0 0,-4 0-308 0 0,3 0-6656 0 0,7-1 1780 0 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1:13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11975 0 0,'-2'1'547'0'0,"-43"18"2946"0"0,44-18-1971 0 0,1-1-57 0 0,0 0-288 0 0,1 1-121 0 0,21 9 1599 0 0,-20-9-2110 0 0,-2-1-29 0 0,0 0-72 0 0,22-4-272 0 0,20-6 1860 0 0,-31 10-2016 0 0,0 0-217 0 0,-9 1-850 0 0,-2-1-385 0 0,0 0-1409 0 0,0 0-5342 0 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1:13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61 11975 0 0,'0'0'267'0'0,"0"0"42"0"0,0 0 17 0 0,0 0-28 0 0,3-8 673 0 0,-2-1 122 0 0,-2 8-810 0 0,1 0 0 0 0,0 0 0 0 0,0 0 0 0 0,0 0 0 0 0,1 0-1 0 0,-1 0 1 0 0,0 0 0 0 0,0 0 0 0 0,0 1 0 0 0,1-1 0 0 0,-1 0 0 0 0,1 0-1 0 0,0-1 1 0 0,6-14 3195 0 0,-7 15-3387 0 0,1 1 0 0 0,-1-1 0 0 0,0 1 0 0 0,0-1 0 0 0,0 1-1 0 0,0-1 1 0 0,0 1 0 0 0,-1-1 0 0 0,1 1 0 0 0,0-1 0 0 0,0 1 0 0 0,0-1 0 0 0,0 1 0 0 0,-1-1 0 0 0,1 1 0 0 0,0-1 0 0 0,0 1 0 0 0,-1-1 0 0 0,1 1 0 0 0,0 0 0 0 0,-1-1 0 0 0,1 1 0 0 0,0-1 0 0 0,-1 1 0 0 0,-1-1 353 0 0,2 1-217 0 0,0 0 161 0 0,0 0 100 0 0,0 0 21 0 0,0 0-66 0 0,0 5-430 0 0,-1 0-1 0 0,0 1 1 0 0,-1-1 0 0 0,0 0 0 0 0,1 0 0 0 0,-2 0 0 0 0,1 0 0 0 0,0 0 0 0 0,-1 0-1 0 0,0 0 1 0 0,0-1 0 0 0,-7 7 0 0 0,-13 24-15 0 0,8-9 2 0 0,11-20 0 0 0,0 0 0 0 0,1 1 0 0 0,-1-1 0 0 0,-3 13 0 0 0,4-6 0 0 0,1-1 0 0 0,-2 19 0 0 0,0 7 0 0 0,3-36-1 0 0,1-1 1 0 0,-1 0-1 0 0,1 1 0 0 0,-1-1 1 0 0,1 1-1 0 0,-1-1 0 0 0,0 0 1 0 0,0 1-1 0 0,0-1 0 0 0,1 0 0 0 0,-1 0 1 0 0,-1 0-1 0 0,1 0 0 0 0,0 0 1 0 0,0 0-1 0 0,0 0 0 0 0,0 0 1 0 0,-1 0-1 0 0,1 0 0 0 0,0-1 0 0 0,-3 2 1 0 0,-1 1-49 0 0,3-2-288 0 0,-5-1-369 0 0,6-1-5844 0 0,11-5 4503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1:58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10135 0 0,'16'-3'464'0'0,"-13"2"-9"0"0,-1 2-295 0 0,1-1 185 0 0,-1 1 1 0 0,1-1-1 0 0,-1 0 1 0 0,1 1-1 0 0,0-1 1 0 0,0-1-1 0 0,-1 1 1 0 0,1 0-1 0 0,0-1 1 0 0,3 0-1 0 0,-1 0 1070 0 0,-1 0-1 0 0,0 0 1 0 0,1 0 0 0 0,-1 1-1 0 0,7 0 1 0 0,10 0-1398 0 0,-2 3-17 0 0,0 2 0 0 0,-3-2-201 0 0,-14-3-850 0 0,-2 0-385 0 0,0 0-714 0 0,0 0-2692 0 0,0 0-1150 0 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1:14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17503 0 0,'0'0'399'0'0,"0"0"60"0"0,3 1 21 0 0,1-1-274 0 0,-1 1 1 0 0,0-1 0 0 0,1 1 0 0 0,-1-1 0 0 0,0 0 0 0 0,5-1 0 0 0,-6 1 763 0 0,-2 0 43 0 0,14-5 606 0 0,0 1-1060 0 0,1 1-1 0 0,24-2 1 0 0,52-3 881 0 0,-21-1-910 0 0,-38 5-452 0 0,-4 0-98 0 0,-5 0-107 0 0,-1 2 0 0 0,26 0 0 0 0,-61 1-2701 0 0,0 1 2223 0 0,0 4-5266 0 0,-1 2 3824 0 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1:15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13823 0 0,'0'0'315'0'0,"0"0"45"0"0,0 0 21 0 0,0 0-49 0 0,0 0-81 0 0,0 0 481 0 0,2 1 237 0 0,17 3 1067 0 0,-17-4-1012 0 0,-2 0 0 0 0,0 0 0 0 0,0 0-69 0 0,0 0-290 0 0,0 0-121 0 0,0 1-517 0 0,0-1-1 0 0,0 1 1 0 0,0-1-1 0 0,0 0 0 0 0,-1 1 1 0 0,1-1-1 0 0,0 0 1 0 0,0 1-1 0 0,0-1 1 0 0,0 1-1 0 0,0-1 1 0 0,0 0-1 0 0,-1 1 1 0 0,1-1-1 0 0,0 0 0 0 0,0 1 1 0 0,-1-1-1 0 0,1 0 1 0 0,0 0-1 0 0,0 1 1 0 0,-1-1-1 0 0,1 0 1 0 0,0 0-1 0 0,-1 1 1 0 0,1-1-1 0 0,0 0 1 0 0,-1 0-1 0 0,-16 15 365 0 0,12-7-391 0 0,4-8 0 0 0,1 0 0 0 0,0 1 0 0 0,-1-1 0 0 0,1 0 0 0 0,0 1 0 0 0,-1-1 0 0 0,1 1 0 0 0,0-1 0 0 0,-1 1 0 0 0,1-1 0 0 0,0 1 0 0 0,0-1 0 0 0,0 1 0 0 0,0-1 0 0 0,-1 1 0 0 0,1-1 0 0 0,0 1 0 0 0,0-1 0 0 0,0 1 0 0 0,0-1 0 0 0,0 1 0 0 0,0-1 0 0 0,0 1 0 0 0,0-1 0 0 0,1 1 0 0 0,-1-1 0 0 0,0 1 0 0 0,0-1 0 0 0,0 1 0 0 0,0-1 0 0 0,1 1 0 0 0,-1-1 0 0 0,1 1 0 0 0,0 1 0 0 0,-1-1 2 0 0,0-1 0 0 0,0 1-1 0 0,0 0 1 0 0,0-1 0 0 0,0 1 0 0 0,0 0-1 0 0,0-1 1 0 0,0 1 0 0 0,0 0 0 0 0,0 0-1 0 0,-1-1 1 0 0,1 1 0 0 0,0 0 0 0 0,0-1 0 0 0,-1 1-1 0 0,1-1 1 0 0,-1 1 0 0 0,1 0 0 0 0,0-1-1 0 0,-1 1 1 0 0,-14 12 114 0 0,13-11-75 0 0,-1 0 1 0 0,1 0-1 0 0,-1 0 0 0 0,1 0 1 0 0,0 0-1 0 0,-3 4 1 0 0,3-3 100 0 0,2 2 1305 0 0,8-1-1431 0 0,3-6-16 0 0,51-19 0 0 0,-55 18 0 0 0,38 29 0 0 0,-41-24 171 0 0,-1 1 0 0 0,1-1 1 0 0,-1 1-1 0 0,1 0 0 0 0,-1 0 0 0 0,0 0 0 0 0,0 1 0 0 0,0-1 0 0 0,-1 1 1 0 0,3 4-1 0 0,-3-6-153 0 0,0 0 1 0 0,0 0 0 0 0,0 0-1 0 0,0 0 1 0 0,1 0 0 0 0,-1 0-1 0 0,1 0 1 0 0,4 2-1 0 0,1 0-20 0 0,7 7 2 0 0,-13-7 0 0 0,0 0 0 0 0,9 5 0 0 0,7 9 0 0 0,-18-17 0 0 0,1 0 0 0 0,-1-1 0 0 0,0 1 0 0 0,1 0 0 0 0,-1-1 0 0 0,0 1 0 0 0,1 0 0 0 0,-1 0 0 0 0,0 0 0 0 0,0-1 0 0 0,0 1 0 0 0,0 0 0 0 0,0 0 0 0 0,0 0 0 0 0,0 0 0 0 0,0-1 0 0 0,0 1 0 0 0,0 0 0 0 0,0 0 0 0 0,0 0 0 0 0,-1-1 0 0 0,1 1 0 0 0,0 0 0 0 0,-1 0 0 0 0,0 1 0 0 0,1-2 0 0 0,-1 0 0 0 0,1 1 0 0 0,0-1 0 0 0,-1 1 0 0 0,1-1 0 0 0,0 1 0 0 0,-1-1 0 0 0,1 1 0 0 0,0-1 0 0 0,-1 1 0 0 0,1-1 0 0 0,0 1 0 0 0,0 0 0 0 0,0-1 0 0 0,0 1 0 0 0,0-1 0 0 0,0 1 0 0 0,-1-1 0 0 0,1 1 0 0 0,0 0 0 0 0,0-1 0 0 0,1 1 0 0 0,-1-1 0 0 0,0 1 0 0 0,0 0 0 0 0,0-1 0 0 0,1 1 0 0 0,-1 2 0 0 0,0-1 0 0 0,-1 0 0 0 0,1 1 0 0 0,-1-1 0 0 0,0 0 0 0 0,0 1 0 0 0,0-1 0 0 0,0 0 0 0 0,0 0 0 0 0,0 0 0 0 0,-1 0 0 0 0,1 0 0 0 0,-1 0 0 0 0,1 0 0 0 0,-1-1 0 0 0,0 1 0 0 0,0 0 0 0 0,1-1 0 0 0,-1 0 0 0 0,0 1 0 0 0,0-1 0 0 0,-1 0 0 0 0,-2 2 0 0 0,-6 1 0 0 0,0 0 0 0 0,-1 0 0 0 0,-14 2 0 0 0,17-4 0 0 0,2-2 0 0 0,4 1 0 0 0,1-1 0 0 0,-1 1 0 0 0,0-1 0 0 0,1 1 0 0 0,-1 0 0 0 0,1 0 0 0 0,-1 0 0 0 0,1 0 0 0 0,-3 2 0 0 0,-5 1 0 0 0,0 0 0 0 0,0 0 0 0 0,-1-1 0 0 0,1 0 0 0 0,-1-1 0 0 0,-18 2 0 0 0,22-3 0 0 0,4-1 0 0 0,0 1 0 0 0,0-1 0 0 0,1 0 0 0 0,-1 0 0 0 0,0 0 0 0 0,1-1 0 0 0,-1 1 0 0 0,-3-1 0 0 0,3 0 0 0 0,-12-4 0 0 0,10 1 0 0 0,4-2 0 0 0,-1-2 0 0 0,2 8 0 0 0,-1-1 0 0 0,1 0 0 0 0,-1 1 0 0 0,1-1 0 0 0,-1 1 0 0 0,0-1 0 0 0,1 1 0 0 0,-1-1 0 0 0,0 1 0 0 0,1-1 0 0 0,-1 1 0 0 0,0-1 0 0 0,1 1 0 0 0,-1 0 0 0 0,0 0 0 0 0,0-1 0 0 0,1 1 0 0 0,-1 0 0 0 0,0 0 0 0 0,0 0 0 0 0,0 0 0 0 0,1 0 0 0 0,-1 0 0 0 0,-1 0 0 0 0,1 0 0 0 0,-2-1 1 0 0,-6 1 13 0 0,-1 3-93 0 0,8-2-258 0 0,2-1-138 0 0,0 0-33 0 0,-1 0 65 0 0,-14 6 1 0 0,13-6-996 0 0,2 0-490 0 0,0 0-1255 0 0,0 0-4663 0 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1:15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11975 0 0,'0'0'267'0'0,"0"0"42"0"0,0 0 17 0 0,0 0-28 0 0,3-1-58 0 0,-1 1 21 0 0,12-2 244 0 0,-14 2-446 0 0,0 0 1 0 0,0 0-1 0 0,0 0 0 0 0,0 0 1 0 0,-1 0-1 0 0,1-1 1 0 0,0 1-1 0 0,0 0 1 0 0,0 0-1 0 0,0 0 0 0 0,0 0 1 0 0,0 0-1 0 0,0 0 1 0 0,0 0-1 0 0,0 0 1 0 0,0-1-1 0 0,0 1 1 0 0,0 0-1 0 0,0 0 0 0 0,0 0 1 0 0,0 0-1 0 0,0 0 1 0 0,0 0-1 0 0,0 0 1 0 0,0-1-1 0 0,0 1 1 0 0,0 0-1 0 0,0 0 0 0 0,0 0 1 0 0,0 0-1 0 0,0 0 1 0 0,0 0-1 0 0,0 0 1 0 0,0-1-1 0 0,0 1 1 0 0,0 0-1 0 0,0 0 0 0 0,0 0 1 0 0,1 0-1 0 0,-1 0 1 0 0,0 0-1 0 0,0 0 1 0 0,0 0-1 0 0,0 0 1 0 0,0 0-1 0 0,0-1 0 0 0,0 1 1 0 0,0 0-1 0 0,0 0 1 0 0,1 0-1 0 0,-1 0 1 0 0,0 0-1 0 0,0 0 1 0 0,0 0-1 0 0,0 0 0 0 0,0 0 1 0 0,0 0-1 0 0,1 0 1 0 0,-1 0-1 0 0,-1 0 485 0 0,1 0-28 0 0,0 0 66 0 0,0 0 288 0 0,0 0 122 0 0,0 0 28 0 0,0 0-65 0 0,0 0-290 0 0,48-1 1259 0 0,0-1 0 0 0,74-14 0 0 0,-111 13-1924 0 0,30-12-1673 0 0,-66 22-2265 0 0,11-7 1893 0 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1:47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212 110 15663 0 0,'0'0'356'0'0,"0"0"50"0"0,0 0 20 0 0,-1-1-42 0 0,1-2-362 0 0,-1 1 0 0 0,1-1-1 0 0,0 1 1 0 0,0 0 0 0 0,0-1 0 0 0,0 1-1 0 0,0-1 1 0 0,0 1 0 0 0,1-1-1 0 0,0-3 1 0 0,11-26 1263 0 0,-10 25-717 0 0,8-8 1652 0 0,-9 14-1856 0 0,0 0 0 0 0,1-1 0 0 0,-1 1 0 0 0,0 0 0 0 0,-1-1 0 0 0,1 1 0 0 0,0-1 0 0 0,0 0 0 0 0,-1 1 0 0 0,2-4 0 0 0,-3 1-108 0 0,-4 7-24 0 0,-3 8 227 0 0,-52 113 576 0 0,46-94-953 0 0,-28 63-82 0 0,-63 124 0 0 0,100-208 0 0 0,-1-1-64 0 0,5-6-273 0 0,3-3 215 0 0,0 0 0 0 0,0 0 0 0 0,0 0 0 0 0,0 0 0 0 0,0 0 0 0 0,0-1 0 0 0,0 1 0 0 0,0 0 0 0 0,-1-1 0 0 0,1 1 0 0 0,2-4 0 0 0,1 0 11 0 0,-1 3 93 0 0,-1 0 17 0 0,9-13 4 0 0,8-16-2413 0 0,-13 17-1538 0 0,8-23 0 0 0,-11 23-2690 0 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1:48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26 339 11975 0 0,'0'0'547'0'0,"-1"-2"-11"0"0,-3-6-193 0 0,1 0 0 0 0,0-1 0 0 0,0 0 0 0 0,0 1-1 0 0,-1-17 1 0 0,2 8 1317 0 0,0 1 0 0 0,2-1 0 0 0,0 0 0 0 0,4-31 0 0 0,-3 43-1474 0 0,1 0-1 0 0,0 0 1 0 0,0 0 0 0 0,0 0-1 0 0,0 0 1 0 0,1 1 0 0 0,0-1-1 0 0,0 1 1 0 0,0 0 0 0 0,0 0-1 0 0,7-6 1 0 0,1 0 471 0 0,1 0 1 0 0,23-15-1 0 0,-25 19-657 0 0,0 0 0 0 0,1 1 0 0 0,0 1 0 0 0,0 0 0 0 0,16-4 0 0 0,60-7 0 0 0,-76 14 0 0 0,1 1 0 0 0,0 0 0 0 0,0 1 0 0 0,-1 0 0 0 0,1 1 0 0 0,13 4 0 0 0,-5-1 0 0 0,-15-1 0 0 0,-1-1 0 0 0,39 22 0 0 0,-40-23 0 0 0,0-1 0 0 0,0 1 0 0 0,0 0 0 0 0,0 0 0 0 0,-1 0 0 0 0,1 1 0 0 0,-1-1 0 0 0,1 1 0 0 0,-1-1 0 0 0,2 4 0 0 0,1 2 0 0 0,0-3 0 0 0,-3-2 0 0 0,-1-1 0 0 0,1 1 0 0 0,0 0 0 0 0,-1-1 0 0 0,0 1 0 0 0,0 0 0 0 0,0 0 0 0 0,0 0 0 0 0,0 0 0 0 0,1 5 0 0 0,-1-2 0 0 0,1 0 0 0 0,-1 1 0 0 0,-1-1 0 0 0,1 0 0 0 0,-1 1 0 0 0,0-1 0 0 0,0 1 0 0 0,-1-1 0 0 0,0 0 0 0 0,0 1 0 0 0,0-1 0 0 0,-1 0 0 0 0,0 0 0 0 0,0 0 0 0 0,-1 0 0 0 0,1 0 0 0 0,-1-1 0 0 0,0 1 0 0 0,-1-1 0 0 0,0 1 0 0 0,0-1 0 0 0,0-1 0 0 0,0 1 0 0 0,-1 0 0 0 0,1-1 0 0 0,-1 0 0 0 0,-9 6 0 0 0,-26 13 0 0 0,-60 24 0 0 0,62-32-315 0 0,27-12 101 0 0,0 1 1 0 0,0 1-1 0 0,0 0 0 0 0,-11 8 0 0 0,1-3-1326 0 0,7-6-2281 0 0,4-1-1732 0 0,8-2-1085 0 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1:48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 8751 0 0,'0'0'674'0'0,"0"0"-177"0"0,0 0 883 0 0,0 0 431 0 0,0 0 86 0 0,0 0-168 0 0,0 0-786 0 0,0 0-346 0 0,0 0-70 0 0,0 0 56 0 0,0 0 287 0 0,-1 1 122 0 0,-3 1-716 0 0,1 0 1 0 0,0 0-1 0 0,0 0 0 0 0,0 1 0 0 0,0-1 1 0 0,0 1-1 0 0,0-1 0 0 0,1 1 1 0 0,0 0-1 0 0,-1 0 0 0 0,1 1 0 0 0,0-1 1 0 0,0 0-1 0 0,-1 5 0 0 0,-66 149-104 0 0,40-82 142 0 0,1-3 553 0 0,-22 85 0 0 0,39-79-1195 0 0,8-52 200 0 0,2-23-31 0 0,2-1 82 0 0,-1-2 225 0 0,3 6-949 0 0,-2-6 634 0 0,-1 0-1 0 0,1 0 0 0 0,-1 0 1 0 0,1 0-1 0 0,-1 0 0 0 0,1 0 1 0 0,-1 0-1 0 0,0 0 0 0 0,1 0 1 0 0,-1-1-1 0 0,1 1 0 0 0,-1 0 1 0 0,0 0-1 0 0,1-1 0 0 0,-1 1 1 0 0,1 0-1 0 0,-1 0 0 0 0,0-1 1 0 0,1 1-1 0 0,-1 0 0 0 0,1-1 1 0 0,8-10-8096 0 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1:49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3679 0 0,'0'0'284'0'0,"0"0"0"0"0,0 0 694 0 0,1-1 316 0 0,1 0-894 0 0,-1 0 0 0 0,1-1 1 0 0,-1 1-1 0 0,0-1 0 0 0,0 1 0 0 0,0-1 0 0 0,0 0 0 0 0,0 0 0 0 0,0 1 0 0 0,0-1 0 0 0,0 0 0 0 0,-1 0 0 0 0,1 0 0 0 0,-1 0 0 0 0,1 0 0 0 0,-1-3 0 0 0,1-39 3803 0 0,-1 31-3151 0 0,-1 5 1119 0 0,-2 12 1419 0 0,0 8-952 0 0,2-5-3908 0 0,1 7 1403 0 0,0 0 0 0 0,1 0 0 0 0,1 0 0 0 0,5 24-1 0 0,22 52 816 0 0,-16-51-801 0 0,12 57 42 0 0,-22-84-167 0 0,-2 1 20 0 0,0-3-20 0 0,3 18 42 0 0,-1-16-22 0 0,1-2-31 0 0,0-2-22 0 0,-3-6-51 0 0,-1-2-50 0 0,0 0-15 0 0,0 0-1 0 0,0 0-23 0 0,0 0-95 0 0,0 0-46 0 0,0 0-11 0 0,0 0-132 0 0,-4-14-3866 0 0,-2 6-1220 0 0,0-2-1462 0 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1:49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1 10047 0 0,'0'0'463'0'0,"0"0"-14"0"0,0 0-178 0 0,0 0 326 0 0,0 0 178 0 0,0 0 32 0 0,0 0-19 0 0,0 0-111 0 0,0 0-49 0 0,0 0-11 0 0,0 0-2 0 0,0 0-7 0 0,0 0-7 0 0,0 0-1 0 0,0 0-1 0 0,0 0-6 0 0,0 0-1 0 0,0 0 0 0 0,0 0-21 0 0,0 0-90 0 0,0 0-38 0 0,0 0-10 0 0,0 0-9 0 0,-1 1-35 0 0,-71 73 1781 0 0,-105 94-1165 0 0,110-110-892 0 0,26-24-46 0 0,24-21-75 0 0,0 1 1 0 0,2 1-1 0 0,-21 23 0 0 0,34-37-149 0 0,2-1-48 0 0,0 0-10 0 0,0 0-102 0 0,3 0-426 0 0,22-8-1789 0 0,-7 1-3392 0 0,-1-1-1360 0 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1:52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217 103 8287 0 0,'0'0'382'0'0,"0"0"-8"0"0,0 0-170 0 0,1-2 176 0 0,27-48 6236 0 0,-28 49-6100 0 0,19-32 2220 0 0,-18 32-2365 0 0,-1 1 117 0 0,5-4 322 0 0,2-6-447 0 0,-6 9 24 0 0,-19 16 1053 0 0,-13 14-1359 0 0,-48 58 1 0 0,29-29-80 0 0,37-44-62 0 0,-6 7-974 0 0,0 0 0 0 0,-30 45 0 0 0,48-64-1137 0 0,1-2-4536 0 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1:5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5 1839 0 0,'0'0'83'0'0,"0"0"248"0"0,0 0 998 0 0,0 0 434 0 0,0 0 86 0 0,0 0-134 0 0,0 0-647 0 0,0 0-284 0 0,0 0-59 0 0,0 0-25 0 0,0 0-59 0 0,0 0-29 0 0,-11-1 1170 0 0,-3-1 3216 0 0,4 1-1782 0 0,6 0-4260 0 0,2 1 1223 0 0,2 0-23 0 0,-12 1 283 0 0,3 1 515 0 0,36 4-845 0 0,-10-5-34 0 0,0 0-1 0 0,0 0 0 0 0,0-2 0 0 0,20-3 1 0 0,-11 2 68 0 0,26-1 1 0 0,-49 3-123 0 0,-1 0 1 0 0,1 1-1 0 0,-1-1 0 0 0,0 1 0 0 0,1-1 1 0 0,-1 1-1 0 0,4 1 0 0 0,0 1 1 0 0,-4-3 53 0 0,-2 0-6 0 0,0 0-5 0 0,0 0-62 0 0,0 1-1 0 0,0-1 1 0 0,0 0 0 0 0,0 0-1 0 0,0 0 1 0 0,0 0 0 0 0,0 0 0 0 0,0 0-1 0 0,0 0 1 0 0,-1 1 0 0 0,1-1-1 0 0,0 0 1 0 0,0 0 0 0 0,0 0-1 0 0,0 0 1 0 0,0 0 0 0 0,1 0-1 0 0,-1 1 1 0 0,0-1 0 0 0,0 0-1 0 0,0 0 1 0 0,0 0 0 0 0,0 0-1 0 0,0 0 1 0 0,0 0 0 0 0,0 1-1 0 0,0-1 1 0 0,0 0 0 0 0,0 0-1 0 0,0 0 1 0 0,0 0 0 0 0,0 0-1 0 0,0 0 1 0 0,1 0 0 0 0,-1 0-1 0 0,0 0 1 0 0,0 0 0 0 0,0 1-1 0 0,0-1 1 0 0,0 0 0 0 0,0 0-1 0 0,0 0 1 0 0,1 0 0 0 0,-1 0-1 0 0,0 0 1 0 0,0 0 0 0 0,0 0-1 0 0,0 0 1 0 0,0 0 0 0 0,0 0-1 0 0,1 0 1 0 0,-1 0 0 0 0,4 2 9 0 0,-2 17 244 0 0,-3 1-144 0 0,-1-15-96 0 0,-1-2 3 0 0,-7 17 40 0 0,7-16-43 0 0,2-1-8 0 0,0-1-1 0 0,0 0 0 0 0,-1 0 1 0 0,1 1-1 0 0,-1-1 1 0 0,0 0-1 0 0,1 0 1 0 0,-1 0-1 0 0,0-1 1 0 0,0 1-1 0 0,-3 2 1 0 0,3-4-1 0 0,1 1 1 0 0,0 0 0 0 0,-1 0-1 0 0,1 0 1 0 0,0 0 0 0 0,0 1-1 0 0,0-1 1 0 0,-1 0-1 0 0,0 2 1 0 0,-3 3 14 0 0,-1 0-1 0 0,0 0 0 0 0,0-1 1 0 0,-1 0-1 0 0,-10 6 1 0 0,-2 2 33 0 0,-22 11 52 0 0,-1 1-17 0 0,26-13-57 0 0,12-11-11 0 0,-3 4-10 0 0,16-3-11 0 0,2-3 11 0 0,-9 1 15 0 0,-2 0-132 0 0,0 0-178 0 0,0 0-43 0 0,0 0-1 0 0,-6 6-679 0 0,4-4-3087 0 0,2-2-3413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1:58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0,'0'0'547'0'0,"0"0"-11"0"0,2 1-344 0 0,7 1-29 0 0,0 0 1209 0 0,1-1 0 0 0,-1 0 0 0 0,15 0 1 0 0,8 1 903 0 0,-27-2-1941 0 0,0 1 1 0 0,0-1-1 0 0,0 0 0 0 0,0-1 1 0 0,0 1-1 0 0,8-3 0 0 0,-7 2-269 0 0,-4 0 305 0 0,-2 1 117 0 0,0 0 21 0 0,0 0-66 0 0,0 0-427 0 0,0 0-696 0 0,0 0-274 0 0,0 0-920 0 0,-1 0-3643 0 0,-5-1-1565 0 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1:58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3047 0 0,'0'0'135'0'0,"0"0"96"0"0,0 0 298 0 0,0 0 130 0 0,0 0 21 0 0,0 0-2 0 0,0 0-32 0 0,0 0-20 0 0,0 0-2 0 0,0 0-18 0 0,0 0-78 0 0,0 0-31 0 0,0 0-8 0 0,0 0-3 0 0,0 0-13 0 0,0 0-8 0 0,0 0-1 0 0,-2 0 2 0 0,-6 3 763 0 0,0-1 1 0 0,0 0 0 0 0,-16 1-1 0 0,21-3-957 0 0,1 0-1 0 0,0 1 0 0 0,0 0 0 0 0,0-1 1 0 0,0 1-1 0 0,0 0 0 0 0,-2 1 0 0 0,2-1-339 0 0,0 0 326 0 0,-2 1 432 0 0,0 1 1 0 0,0-1-1 0 0,0 0 0 0 0,0-1 1 0 0,0 1-1 0 0,-6 1 0 0 0,20-1-592 0 0,1 0-1 0 0,19 0 0 0 0,4 0 27 0 0,-6-2-108 0 0,14-3-16 0 0,-38 2 3 0 0,16 4 123 0 0,-18-2-56 0 0,-2-1-32 0 0,0 0-102 0 0,0 0-5 0 0,-1 1-94 0 0,0 1-335 0 0,-7 7-48 0 0,0-2-6867 0 0,0-3 361 0 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2:04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77 1839 0 0,'0'0'83'0'0,"-1"-7"1895"0"0,1 4 2437 0 0,0 1 4428 0 0,1 0-8540 0 0,0-1 1 0 0,1 0-1 0 0,-1 0 0 0 0,1 1 1 0 0,-1-1-1 0 0,1 1 1 0 0,0-1-1 0 0,0 1 0 0 0,0 0 1 0 0,0 0-1 0 0,1 0 0 0 0,-1 0 1 0 0,1 0-1 0 0,-1 0 1 0 0,1 1-1 0 0,-1-1 0 0 0,1 1 1 0 0,0-1-1 0 0,0 1 0 0 0,0 0 1 0 0,3 0-1 0 0,9-4 324 0 0,1 2 0 0 0,31-3 0 0 0,-12 2-238 0 0,-24 3-351 0 0,1 0 1 0 0,0 0 0 0 0,19 2-1 0 0,22 1 28 0 0,-48-1-24 0 0,5 0-20 0 0,-8-1-1 0 0,-2 0-112 0 0,0 0-9 0 0,0 0-118 0 0,0 0-542 0 0,0 0-236 0 0,0 0-48 0 0,-6 10-1819 0 0,5-9 959 0 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2:04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10591 0 0,'0'0'488'0'0,"0"0"-12"0"0,0 0-30 0 0,0 0 1003 0 0,0 0 471 0 0,0 0 96 0 0,0 0-137 0 0,0 0-663 0 0,0 0-288 0 0,2 0-58 0 0,180-8 4101 0 0,-175 8-4953 0 0,-2 0-12 0 0,-1 0 0 0 0,0 1-1 0 0,0-1 1 0 0,0 1 0 0 0,8 2 0 0 0,20 2-1426 0 0,-14-5-144 0 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2:10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1112 29 8287 0 0,'0'0'191'0'0,"0"0"26"0"0,0 0 9 0 0,0 0 42 0 0,0 0 158 0 0,0 0 72 0 0,0 0 12 0 0,0 0 2 0 0,0 0 0 0 0,0 0 0 0 0,2-1 0 0 0,0-1-526 0 0,2 0 493 0 0,1-1 0 0 0,-1 1 0 0 0,0 0 0 0 0,1 1 0 0 0,-1-1 0 0 0,1 1 0 0 0,-1 0 0 0 0,1 0 0 0 0,5-1 0 0 0,-8 2-108 0 0,-2 0 117 0 0,0 0 21 0 0,0 0 3 0 0,0 0 0 0 0,0 0 0 0 0,0 0 0 0 0,0 0 0 0 0,0 0 0 0 0,0 0 0 0 0,0 0 0 0 0,0 0-69 0 0,-3-1-262 0 0,-1-1 0 0 0,0 1 1 0 0,1 0-1 0 0,-1 0 0 0 0,0 1 1 0 0,1-1-1 0 0,-1 1 0 0 0,0 0 1 0 0,0 0-1 0 0,-6 0 0 0 0,-12 1 38 0 0,-34-3-219 0 0,42 1 0 0 0,0 1 0 0 0,0 1 0 0 0,0 0 0 0 0,-25 6 0 0 0,27-5 0 0 0,-139 20 0 0 0,62-11 0 0 0,-43 2 0 0 0,-1 0 0 0 0,105-8 0 0 0,23-2 0 0 0,7 5 0 0 0,0-4 0 0 0,2 3 0 0 0,12 7 0 0 0,0-2 38 0 0,2-1 0 0 0,-1-1-1 0 0,1 0 1 0 0,1-2 0 0 0,35 12-1 0 0,3 2 180 0 0,-42-16-84 0 0,-7-3-4 0 0,0 0 0 0 0,-1 0 0 0 0,1 1 0 0 0,-1 0 0 0 0,0 0 0 0 0,10 9-1 0 0,-14-11-104 0 0,-1 1 0 0 0,0-1 0 0 0,0 1-1 0 0,-1-1 1 0 0,1 1 0 0 0,-1-1 0 0 0,1 1-1 0 0,-1 0 1 0 0,0 0 0 0 0,0 0-1 0 0,0 0 1 0 0,0 0 0 0 0,0 0 0 0 0,-1 0-1 0 0,1 0 1 0 0,-1 0 0 0 0,0 0 0 0 0,0 0-1 0 0,0 0 1 0 0,-1 0 0 0 0,1 1 0 0 0,-1-1-1 0 0,-1 4 1 0 0,1-3-24 0 0,0 0 0 0 0,-1-1 0 0 0,0 1 0 0 0,1-1 0 0 0,-1 0 0 0 0,-1 1 0 0 0,1-1 0 0 0,0 0 0 0 0,-1 0 0 0 0,0-1 0 0 0,1 1 0 0 0,-1 0 0 0 0,-4 2 0 0 0,-5 3 0 0 0,0 0 0 0 0,-15 7 0 0 0,-81 47 0 0 0,15 0 3 0 0,40-25-19 0 0,4-3-57 0 0,-23 15 79 0 0,55-39-6 0 0,1 1 0 0 0,-21 19 0 0 0,37-29 0 0 0,-1 0 0 0 0,0 0 0 0 0,0 0 0 0 0,0 0 0 0 0,0-1 0 0 0,0 1 0 0 0,0 0 0 0 0,0 0 0 0 0,0-1 0 0 0,0 1 0 0 0,0 0 0 0 0,0-1 0 0 0,0 1 0 0 0,-1-1 0 0 0,-1 1 0 0 0,-1 0 0 0 0,-34 13 0 0 0,35-14 0 0 0,1 1 0 0 0,-1 0 0 0 0,0 0 0 0 0,1 0 0 0 0,-1 0 0 0 0,1 1 0 0 0,-1-1 0 0 0,1 1 0 0 0,-4 2 0 0 0,-1 1 0 0 0,-42 27 0 0 0,42-28 0 0 0,-3 6-5 0 0,-1 1 63 0 0,11-11-27 0 0,-8 7 0 0 0,7-6-9 0 0,1-1 0 0 0,0 0-1 0 0,-1 0 1 0 0,1 1 0 0 0,0-1 0 0 0,0 0-1 0 0,-1 0 1 0 0,1 1 0 0 0,0-1 0 0 0,0 0-1 0 0,0 1 1 0 0,-1-1 0 0 0,1 0 0 0 0,0 1 0 0 0,0-1-1 0 0,0 0 1 0 0,0 1 0 0 0,0-1 0 0 0,0 0-1 0 0,0 1 1 0 0,0-1 0 0 0,0 0 0 0 0,0 1-1 0 0,0-1 1 0 0,0 0 0 0 0,0 1 0 0 0,0-1 0 0 0,0 1-1 0 0,0-1 1 0 0,7 8 42 0 0,-7-7-60 0 0,1-1 0 0 0,-1 1 0 0 0,1-1 0 0 0,-1 1 0 0 0,1-1 0 0 0,0 1 0 0 0,-1-1 1 0 0,1 1-1 0 0,0-1 0 0 0,-1 1 0 0 0,1-1 0 0 0,0 0 0 0 0,-1 1 0 0 0,1-1 0 0 0,0 0 0 0 0,0 0 0 0 0,0 1 0 0 0,1-1 0 0 0,3 1 50 0 0,38 10 99 0 0,-31-10-124 0 0,0 1 1 0 0,0-1-1 0 0,-1-1 1 0 0,1 0-1 0 0,14-2 1 0 0,10 0 9 0 0,-31 2-25 0 0,1-1 1 0 0,0 0-1 0 0,0 0 0 0 0,10-4 0 0 0,6 0 35 0 0,16-1 0 0 0,33-6 42 0 0,-40 6-50 0 0,44-4-1 0 0,-23 5 3 0 0,10-2 60 0 0,114 3 1 0 0,99 0 733 0 0,-248 4-749 0 0,-12 1 3 0 0,25-1-1 0 0,-24-1-7 0 0,-1 0-6 0 0,0-2-10 0 0,-2-1-2 0 0,-4 0 5 0 0,-4 1-16 0 0,3-1-32 0 0,-47 4-858 0 0,36 1 466 0 0,-1-1 1 0 0,0 1-1 0 0,1-1 0 0 0,-1 0 1 0 0,-6-1-1 0 0,6 1-20 0 0,-11-2-1481 0 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2:13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25 8287 0 0,'0'0'382'0'0,"0"0"-8"0"0,0-2-240 0 0,1-14 235 0 0,1 13-106 0 0,0 1-22 0 0,-2 1 728 0 0,0 1 45 0 0,0 0-61 0 0,0 0-288 0 0,0 0-121 0 0,0 0-28 0 0,0 0-4 0 0,0 0 0 0 0,0 0 0 0 0,-1 0 0 0 0,-9 2-68 0 0,-1 3-289 0 0,3 3-66 0 0,0 8 384 0 0,-7 17 1014 0 0,9-21-1143 0 0,1 0 0 0 0,-1 1 0 0 0,2 0 0 0 0,0 0 0 0 0,-3 16 0 0 0,-23 92 455 0 0,29-118-667 0 0,-14 46 985 0 0,11-37-1117 0 0,-3 4 0 0 0,5-13 0 0 0,-7 11 0 0 0,-4 7 0 0 0,10-14 0 0 0,10-12 0 0 0,39-43 1440 0 0,-36 37-1286 0 0,-1-1 0 0 0,9-13 0 0 0,13-16-8 0 0,-19 29-146 0 0,17-16 0 0 0,5-2 0 0 0,-24 22 0 0 0,3 3 0 0 0,-12 4 0 0 0,-1 1 0 0 0,1 0 0 0 0,0 0 0 0 0,-1 0 0 0 0,1 0 0 0 0,0 0 0 0 0,-1 0 0 0 0,1 0 0 0 0,0 0 0 0 0,-1 1 0 0 0,1-1 0 0 0,0 0 0 0 0,-1 0 0 0 0,1 0 0 0 0,0 1 0 0 0,-1-1 0 0 0,2 1 0 0 0,4 12 0 0 0,-1 2 0 0 0,-2 0 0 0 0,-4 0 0 0 0,1-12 0 0 0,-1 0 0 0 0,1 0 0 0 0,-1 0 0 0 0,1 0 0 0 0,-1-1 0 0 0,-2 5 0 0 0,-5 1 0 0 0,3-5 0 0 0,-2 6 0 0 0,3 3 0 0 0,-3-1 0 0 0,4-8 0 0 0,-7 5 0 0 0,-15 0 0 0 0,13-7 0 0 0,-1-1 0 0 0,5-2 0 0 0,13-5 0 0 0,5 0 0 0 0,1 2 0 0 0,2 5 0 0 0,0 5 0 0 0,-3 4 0 0 0,-5 3 0 0 0,-1 0 0 0 0,-3 2 0 0 0,3-2 0 0 0,-2 0 0 0 0,-1 1 0 0 0,2-2-201 0 0,9-18-3591 0 0,-3-1 2049 0 0,-7 6 1308 0 0,0 0 0 0 0,-1 0 0 0 0,1 0 0 0 0,0 0 1 0 0,-1-1-1 0 0,1 1 0 0 0,-1-1 0 0 0,2-4 0 0 0,-1 3-259 0 0,0 1-842 0 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2:13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11975 0 0,'0'0'547'0'0,"0"0"-11"0"0,0 0-203 0 0,0 0 419 0 0,0 0 220 0 0,0 0 42 0 0,0 0 8 0 0,0 0 2 0 0,0 0 0 0 0,0 0 0 0 0,2 0-69 0 0,2-2-811 0 0,-1 1 56 0 0,-1 0 0 0 0,1 1-1 0 0,0-1 1 0 0,-1 1 0 0 0,1-1 0 0 0,0 1-1 0 0,0 0 1 0 0,-1 0 0 0 0,1 0-1 0 0,5 2 1 0 0,6-1-200 0 0,-3 2 72 0 0,14-1 1496 0 0,-6-2-2545 0 0,-16-1 804 0 0,27 10-261 0 0,-21-8 294 0 0,-7 0-585 0 0,-2-1-246 0 0,0 0-42 0 0,0 0-146 0 0,0 0-573 0 0,0 0-253 0 0,0 0-51 0 0,0 0-11 0 0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2:13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0,'0'0'464'0'0,"0"0"-9"0"0,2 1-295 0 0,0 1 206 0 0,1 0 1 0 0,0-1-1 0 0,-1 1 1 0 0,1-1-1 0 0,0 1 1 0 0,0-1-1 0 0,0 0 1 0 0,0 0-1 0 0,0-1 1 0 0,1 1-1 0 0,3 0 1 0 0,37-1 3042 0 0,-24 0-1575 0 0,-18 0-1390 0 0,-1 0-289 0 0,8 2-138 0 0,0 0-218 0 0,-7-1-850 0 0,-2-1-385 0 0,0 0-78 0 0,0 0-20 0 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2:14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85 10135 0 0,'0'0'464'0'0,"1"-2"-9"0"0,5-8-295 0 0,-3 4 264 0 0,0 1 1 0 0,0-1-1 0 0,-1 0 1 0 0,3-9-1 0 0,1-1 1939 0 0,-5 14-1819 0 0,-1 2-28 0 0,1-1-4 0 0,2-6 0 0 0,-2 6 0 0 0,-1 1 0 0 0,0 0-68 0 0,3-5-347 0 0,-1 3 511 0 0,-1 3 2939 0 0,-1 1-3537 0 0,-1 2-5 0 0,-8 11-4 0 0,1-1-1 0 0,1 1 0 0 0,1 0 0 0 0,0 0 0 0 0,-7 31 0 0 0,-9 22 0 0 0,6-14 0 0 0,15-53 1 0 0,0 1-1 0 0,1-1 1 0 0,-1 0-1 0 0,1 0 1 0 0,-1 1-1 0 0,1-1 1 0 0,0 0-1 0 0,-1 1 0 0 0,1-1 1 0 0,0 0-1 0 0,0 1 1 0 0,0 2-1 0 0,0 12-70 0 0,0-14-267 0 0,0-2-138 0 0,0 0-33 0 0,0 0-72 0 0,0 0-285 0 0,0 0-126 0 0,8-8-5285 0 0,-7 6 476 0 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2:14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13823 0 0,'0'0'315'0'0,"0"0"45"0"0,0 0 21 0 0,0 0-49 0 0,-1 0-220 0 0,-40 2 1844 0 0,41-3-1843 0 0,-1 1 1 0 0,1 0-1 0 0,0 0 0 0 0,-1 0 0 0 0,1 0 0 0 0,0 0 0 0 0,0 0 1 0 0,-1 0-1 0 0,1 0 0 0 0,0 0 0 0 0,-1 0 0 0 0,1 0 0 0 0,0 0 1 0 0,-1 0-1 0 0,1 0 0 0 0,0 0 0 0 0,0 0 0 0 0,-1 0 1 0 0,1 0-1 0 0,0 0 0 0 0,-1 1 0 0 0,1-1 0 0 0,0 0 0 0 0,0 0 1 0 0,-1 0-1 0 0,1 0 0 0 0,0 1 0 0 0,0-1 0 0 0,0 0 0 0 0,-1 0 1 0 0,1 1-1 0 0,0-1 0 0 0,0 0 0 0 0,8 7 622 0 0,21 6-1325 0 0,-28-13 789 0 0,8 3 131 0 0,1 0 0 0 0,-1-1 0 0 0,16 2-1 0 0,-18-4-256 0 0,0 1 0 0 0,0 0 0 0 0,0 1 0 0 0,-1-1 0 0 0,1 1 0 0 0,-1 0-1 0 0,1 1 1 0 0,-1 0 0 0 0,7 4 0 0 0,-7 0-1 0 0,-6-5-17 0 0,1 1 0 0 0,-1-1 0 0 0,0 1 0 0 0,0-1-1 0 0,0 1 1 0 0,0 0 0 0 0,0-1 0 0 0,-1 1 0 0 0,1-1 0 0 0,-1 1-1 0 0,0-1 1 0 0,1 0 0 0 0,-1 1 0 0 0,0-1 0 0 0,-1 0 0 0 0,1 1-1 0 0,0-1 1 0 0,-4 4 0 0 0,0 1 132 0 0,0 0 0 0 0,-1-1 0 0 0,0 1-1 0 0,-9 7 1 0 0,14-14-187 0 0,-19 17 0 0 0,-1-1 0 0 0,0-1 0 0 0,-1-1 0 0 0,-1-1 0 0 0,-24 10 0 0 0,36-18 0 0 0,3-2 0 0 0,8-3 0 0 0,0 0 0 0 0,0-1 0 0 0,-1 1 0 0 0,1-1 0 0 0,0 1 0 0 0,0-1 0 0 0,0 1 0 0 0,0-1 0 0 0,0 1 0 0 0,0-1 0 0 0,0 1 0 0 0,0 0 0 0 0,0-1 0 0 0,0 1 0 0 0,0-1 0 0 0,0 1 0 0 0,0-1 0 0 0,0 0 0 0 0,6-9 0 0 0,-4 6 0 0 0,0 2 0 0 0,-1 0 0 0 0,1 1 0 0 0,0-1 0 0 0,0 0 0 0 0,-1 1 0 0 0,1-1 0 0 0,0 1 0 0 0,0 0 0 0 0,1-1 0 0 0,-1 1 0 0 0,3-1 0 0 0,3-1 0 0 0,1 1 0 0 0,-1 7 0 0 0,-2 4 0 0 0,-1 6 0 0 0,-6-11 0 0 0,0-1 0 0 0,2 12 0 0 0,4-3 0 0 0,2-3 0 0 0,-6-8-181 0 0,-1-1 0 0 0,1 0 0 0 0,0 1 0 0 0,0-1 0 0 0,-1 0 1 0 0,1 0-1 0 0,0 0 0 0 0,0 0 0 0 0,0 0 0 0 0,-1 0 0 0 0,1 0 0 0 0,0 0 0 0 0,0 0 0 0 0,-1 0 0 0 0,1 0 0 0 0,0 0 0 0 0,0 0 0 0 0,-1-1 1 0 0,1 1-1 0 0,1-1 0 0 0,6-1-3326 0 0,-8 2-3315 0 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2:15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13823 0 0,'0'0'315'0'0,"0"0"45"0"0,0 0 21 0 0,0 0-49 0 0,7 0 281 0 0,-6 3 5442 0 0,-4 13-4910 0 0,-2 1-637 0 0,-15 25-449 0 0,19-40 111 0 0,0-2-102 0 0,1 0 0 0 0,-1 1 0 0 0,1-1 0 0 0,0 0 0 0 0,-1 1-1 0 0,1-1 1 0 0,0 1 0 0 0,-1-1 0 0 0,1 1 0 0 0,0-1 0 0 0,0 1 0 0 0,-1-1 0 0 0,1 1-1 0 0,0-1 1 0 0,0 2 0 0 0,0-1-28 0 0,0 0 0 0 0,0 0 0 0 0,0 0 0 0 0,1 1 0 0 0,-1-1 0 0 0,0 0 0 0 0,1 0 0 0 0,-1 0 0 0 0,1 0 0 0 0,-1 0 0 0 0,1 0 0 0 0,0-1 0 0 0,-1 1 0 0 0,1 0 0 0 0,0 0 0 0 0,0 0 0 0 0,1 1 0 0 0,14 9-40 0 0,-15-10 0 0 0,0 0 0 0 0,0-1 0 0 0,0 1 0 0 0,-1-1 0 0 0,1 0 0 0 0,0 1 0 0 0,0-1 0 0 0,0 0 0 0 0,0 1 0 0 0,0-1 0 0 0,0 0 0 0 0,0 0 0 0 0,0 0 0 0 0,0 0 0 0 0,0 0 0 0 0,0 0 0 0 0,-1 0 0 0 0,1 0 0 0 0,2 0 0 0 0,1-1 0 0 0,29 2 0 0 0,-23-1-109 0 0,1 0-1 0 0,0-1 1 0 0,0 0-1 0 0,0-1 1 0 0,0 0-1 0 0,-1-1 1 0 0,20-8-1 0 0,-28 10-398 0 0,5-1-220 0 0,-5-2-6865 0 0,-1-9 5546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2:00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0,'0'0'231'0'0,"0"0"29"0"0,0 0 19 0 0,0 0 105 0 0,0 0 410 0 0,0 0 184 0 0,0 0 40 0 0,0 0-63 0 0,0 0-290 0 0,0 0-121 0 0,0 0-28 0 0,0 0 66 0 0,0 0 288 0 0,0 0 122 0 0,0 0 28 0 0,20 6 2259 0 0,-16-3-3244 0 0,1-1 1 0 0,-1 1-1 0 0,1-1 0 0 0,-1 1 1 0 0,0 1-1 0 0,0-1 0 0 0,0 1 1 0 0,-1-1-1 0 0,1 1 1 0 0,-1 0-1 0 0,0 0 0 0 0,4 7 1 0 0,-2-3 103 0 0,-1-2 24 0 0,-1 0 0 0 0,0 0 0 0 0,0 0 0 0 0,0 0 0 0 0,-1 0 0 0 0,1 1-1 0 0,-2-1 1 0 0,3 11 0 0 0,-3-10-163 0 0,1 1 0 0 0,0-1 0 0 0,4 10 0 0 0,6 22 0 0 0,-11-36 0 0 0,3 7 0 0 0,1-1 0 0 0,-2-1 0 0 0,-5-3-64 0 0,1-4-273 0 0,1-1-138 0 0,0 0-33 0 0,0 0 65 0 0,-10-1-1839 0 0,5-1-3314 0 0,5 2 3549 0 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2:15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7 2759 0 0,'0'0'556'0'0,"0"0"1294"0"0,0 0 566 0 0,0 0 117 0 0,0-1 389 0 0,0-4-2567 0 0,-2 5 7109 0 0,0 1-7302 0 0,-1 1 0 0 0,0 0-1 0 0,1 0 1 0 0,-1 0 0 0 0,1 0 0 0 0,0 0-1 0 0,-1 0 1 0 0,1 1 0 0 0,0-1-1 0 0,1 1 1 0 0,-1-1 0 0 0,0 1 0 0 0,-2 5-1 0 0,-2 6 81 0 0,-8 25-1 0 0,7-16-324 0 0,-7 16 393 0 0,-2-2 1 0 0,-33 58-1 0 0,41-82 18 0 0,1 0 0 0 0,-6 17 0 0 0,13-28-383 0 0,-1 0 0 0 0,-1 0-1 0 0,1 0 1 0 0,0 0 0 0 0,0 0 0 0 0,-1 0 0 0 0,1 0 0 0 0,-1 0 0 0 0,-2 2-1 0 0,-15 17-200 0 0,19-20 174 0 0,0-1 9 0 0,0 0-16 0 0,0 0-73 0 0,0 0-28 0 0,0 0-9 0 0,0 0-29 0 0,0 0-117 0 0,0 0-51 0 0,0 0-11 0 0,0 0-125 0 0,0 0-522 0 0,2-1-236 0 0,10-5-1058 0 0,0-2-4068 0 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2:16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27 455 0 0,'2'-5'2925'0'0,"-1"-5"14013"0"0,-1 8-15370 0 0,-1 0-4599 0 0,1 0 3770 0 0,0 2-190 0 0,0 0-79 0 0,0 0-20 0 0,-4-3 164 0 0,4 3-599 0 0,0 0 0 0 0,0 0 0 0 0,0 0 0 0 0,-1-1 0 0 0,1 1 0 0 0,0 0 0 0 0,0 0 0 0 0,0 0 0 0 0,0 0 1 0 0,0 0-1 0 0,-1-1 0 0 0,1 1 0 0 0,0 0 0 0 0,0 0 0 0 0,0 0 0 0 0,-1 0 0 0 0,1 0 0 0 0,0 0 0 0 0,0 0 0 0 0,-1 0 0 0 0,1 0 0 0 0,0 0 0 0 0,0 0 0 0 0,0 0 0 0 0,-1 0 0 0 0,1 0 0 0 0,0 0 0 0 0,0 0 0 0 0,-1 0 0 0 0,1 0 0 0 0,0 0 0 0 0,-7 1 105 0 0,1 1-1 0 0,0 0 1 0 0,0 0 0 0 0,0 1 0 0 0,1 0-1 0 0,-1 0 1 0 0,0 0 0 0 0,1 0 0 0 0,0 1-1 0 0,-9 8 1 0 0,13-12-117 0 0,0 1 0 0 0,0-1 0 0 0,1 1 0 0 0,-1 0 0 0 0,0-1 0 0 0,0 1 0 0 0,0 0 0 0 0,1 0 0 0 0,-1 0-1 0 0,0-1 1 0 0,1 1 0 0 0,-1 0 0 0 0,1 0 0 0 0,-1 0 0 0 0,1 0 0 0 0,-1 0 0 0 0,1 1 0 0 0,-1 2 9 0 0,-5 8-1 0 0,2 1-11 0 0,1 4-1 0 0,5-13-3 0 0,0-3-2 0 0,-1 3-36 0 0,5 6 31 0 0,2 1 11 0 0,16 4 0 0 0,17 13 0 0 0,-36-25 1 0 0,15 12 51 0 0,-2 6 42 0 0,-5 2-10 0 0,-13-22-79 0 0,1 1-1 0 0,-1-1 1 0 0,0 1-1 0 0,0-1 1 0 0,0 1-1 0 0,0-1 1 0 0,-1 1-1 0 0,1-1 1 0 0,-1 3-1 0 0,-3 18 101 0 0,4-19-91 0 0,0-1-4 0 0,0 0-1 0 0,-1-1 0 0 0,1 1 0 0 0,-1 0 0 0 0,1-1 0 0 0,-1 1 0 0 0,0 0 0 0 0,1-1 1 0 0,-1 1-1 0 0,0-1 0 0 0,0 0 0 0 0,0 1 0 0 0,0-1 0 0 0,0 0 0 0 0,-2 2 0 0 0,-16 15 70 0 0,17-17-19 0 0,2-1-55 0 0,-1 0 1 0 0,1 0-1 0 0,0 0 0 0 0,-1 1 1 0 0,1-1-1 0 0,0 0 0 0 0,-1 0 0 0 0,1 0 1 0 0,0 0-1 0 0,-1 0 0 0 0,1 0 1 0 0,0 1-1 0 0,-1-1 0 0 0,1 0 0 0 0,0 0 1 0 0,-1 0-1 0 0,1 1 0 0 0,0-1 1 0 0,-1 0-1 0 0,1 1 0 0 0,0-1 0 0 0,-1 1 4 0 0,0 0 0 0 0,0 0-1 0 0,0 0 1 0 0,0 0-1 0 0,-1 0 1 0 0,1-1 0 0 0,0 1-1 0 0,0 0 1 0 0,0-1-1 0 0,-1 1 1 0 0,1-1-1 0 0,0 0 1 0 0,0 1 0 0 0,-1-1-1 0 0,1 0 1 0 0,0 0-1 0 0,-1 0 1 0 0,1 0 0 0 0,-2 0-1 0 0,-20-2-8 0 0,19 3 0 0 0,3-1 0 0 0,-1 0 0 0 0,1 1 0 0 0,0-1 0 0 0,0 0 0 0 0,-1 0 0 0 0,1 0 0 0 0,0 0 0 0 0,0-1 0 0 0,-1 1 0 0 0,1 0 0 0 0,0 0 0 0 0,0-1 0 0 0,-2 0 0 0 0,-1 1 0 0 0,-14-8 0 0 0,11 6 1 0 0,-1-4 0 0 0,-1-5-14 0 0,5 2-29 0 0,5-3 20 0 0,6-4-3 0 0,-3 13 3 0 0,-1 2 16 0 0,3-5 18 0 0,1 0-1 0 0,1 0 0 0 0,-1 0 1 0 0,10-4-1 0 0,-6 3 19 0 0,22-16 0 0 0,-18 12 2 0 0,-3 1 52 0 0,19-17 1 0 0,-28 24-57 0 0,0-1 0 0 0,0 0 0 0 0,0 0-1 0 0,0 0 1 0 0,0 0 0 0 0,-1-1 0 0 0,0 1 0 0 0,0-1-1 0 0,2-5 1 0 0,15-43-191 0 0,-19 52 97 0 0,0 0-1 0 0,0 1 1 0 0,0-1-1 0 0,0 0 1 0 0,0 0 0 0 0,0 1-1 0 0,0-1 1 0 0,0 0-1 0 0,0 0 1 0 0,0 1-1 0 0,0-1 1 0 0,0 0-1 0 0,0 0 1 0 0,-1 1-1 0 0,1-1 1 0 0,0 0-1 0 0,-1 0 1 0 0,1 1-1 0 0,0-1 1 0 0,-1 0-1 0 0,1 1 1 0 0,-2-2-1 0 0,2 2 35 0 0,0 0 0 0 0,0 0-1 0 0,0 0 1 0 0,0 0 0 0 0,0-1 0 0 0,-1 1-1 0 0,1 0 1 0 0,0 0 0 0 0,0 0-1 0 0,0 0 1 0 0,0 0 0 0 0,0-1 0 0 0,0 1-1 0 0,0 0 1 0 0,0 0 0 0 0,0 0-1 0 0,0-1 1 0 0,0 1 0 0 0,0 0 0 0 0,0 0-1 0 0,0 0 1 0 0,0-1 0 0 0,0 1 0 0 0,0 0-1 0 0,0 0 1 0 0,0 0 0 0 0,0 0-1 0 0,0-1 1 0 0,0 1 0 0 0,0 0 0 0 0,0 0-1 0 0,0 0 1 0 0,0 0 0 0 0,0-1 0 0 0,0 1-1 0 0,0 0 1 0 0,1 0 0 0 0,-1 0-41 0 0,0-1 1 0 0,0 1 0 0 0,0 0-1 0 0,0 0 1 0 0,0 0 0 0 0,1-1-1 0 0,-1 1 1 0 0,0 0 0 0 0,0 0-1 0 0,0 0 1 0 0,0 0 0 0 0,0-1-1 0 0,0 1 1 0 0,0 0 0 0 0,0 0-1 0 0,0-1 1 0 0,0 1 0 0 0,0 0-1 0 0,0 0 1 0 0,0 0 0 0 0,0-1-1 0 0,0 1 1 0 0,0 0 0 0 0,0 0-1 0 0,0 0 1 0 0,0-1 0 0 0,-1 1-1 0 0,1 0 1 0 0,0 0 0 0 0,0 0-1 0 0,0-1 1 0 0,-4-5-1523 0 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2:16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169 186 9215 0 0,'0'0'707'0'0,"1"-2"-464"0"0,11-22 432 0 0,-8 18 510 0 0,-1 0 0 0 0,0 0 0 0 0,0-1 0 0 0,0 1 0 0 0,2-12 0 0 0,-1-3 589 0 0,-2 0 0 0 0,1-24 0 0 0,-3 43-1362 0 0,-1 0-17 0 0,1 1-318 0 0,0 0 0 0 0,-1-1 1 0 0,1 1-1 0 0,-1 0 0 0 0,1-1 0 0 0,-1 1 0 0 0,0 0 0 0 0,1 0 0 0 0,-1 0 0 0 0,0 0 1 0 0,0 0-1 0 0,-1-2 0 0 0,1 3-42 0 0,1 0 0 0 0,-1-1 1 0 0,0 1-1 0 0,0 0 0 0 0,1-1 0 0 0,-1 1 0 0 0,0 0 1 0 0,0 0-1 0 0,0 0 0 0 0,0-1 0 0 0,1 1 1 0 0,-1 0-1 0 0,0 0 0 0 0,0 0 0 0 0,0 1 1 0 0,0-1-1 0 0,1 0 0 0 0,-1 0 0 0 0,0 0 1 0 0,-1 1-1 0 0,-5 2 10 0 0,0-1-1 0 0,1 1 1 0 0,-1 1 0 0 0,1-1 0 0 0,0 1 0 0 0,0 0-1 0 0,-10 9 1 0 0,0 3 4 0 0,-16 20-1 0 0,13-15-1 0 0,-28 39-36 0 0,40-48-11 0 0,5-1-13 0 0,2-9-51 0 0,2-1 8 0 0,17 6 44 0 0,-12-8 14 0 0,-2 0-3 0 0,1 1-5 0 0,0-1-1 0 0,0 0 1 0 0,0 0 0 0 0,0-1-1 0 0,0 0 1 0 0,0 0-1 0 0,0 0 1 0 0,-1-1 0 0 0,11-5-1 0 0,-4 1 7 0 0,1 0 0 0 0,1 2 0 0 0,18-7 0 0 0,-32 12 12 0 0,1 0 0 0 0,-1 0 0 0 0,0-1-1 0 0,1 1 1 0 0,-1 0 0 0 0,1 0 0 0 0,-1 0 0 0 0,1 0 0 0 0,-1 0-1 0 0,1 0 1 0 0,-1 0 0 0 0,1 0 0 0 0,-1 0 0 0 0,1 0 0 0 0,-1 0 0 0 0,1 0-1 0 0,-1 0 1 0 0,1 1 0 0 0,-1-1 0 0 0,1 0 0 0 0,-1 0 0 0 0,1 0-1 0 0,-1 1 1 0 0,1-1 0 0 0,-1 0 0 0 0,0 0 0 0 0,1 1 0 0 0,-1-1-1 0 0,1 1 1 0 0,-1-1 0 0 0,0 0 0 0 0,1 1 0 0 0,-1 0 0 0 0,1 1 19 0 0,-1-1 0 0 0,1 1 0 0 0,-1 0 0 0 0,0 0 0 0 0,0-1 1 0 0,1 1-1 0 0,-1 0 0 0 0,0 0 0 0 0,-1-1 0 0 0,1 3 0 0 0,-2 5 42 0 0,-1-1 0 0 0,0 1 0 0 0,0-1 0 0 0,-1 0 0 0 0,1 1 0 0 0,-2-2 0 0 0,-5 9 0 0 0,-1 4 13 0 0,-16 26 38 0 0,-42 56 1 0 0,43-55-74 0 0,25-46-122 0 0,1-1-41 0 0,0 0-55 0 0,0 0-22 0 0,0 0-3 0 0,1-2-128 0 0,6-24-1637 0 0,-2 13 810 0 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2:18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146 131 8287 0 0,'0'0'191'0'0,"0"0"26"0"0,0 0 9 0 0,0 0 110 0 0,0 0 444 0 0,-2-5 805 0 0,3 2 3040 0 0,1-2-4186 0 0,1 0 0 0 0,0 0 0 0 0,1 0 0 0 0,-1 0 0 0 0,1 0-1 0 0,8-7 1 0 0,25-22 1713 0 0,-33 30-2088 0 0,7-7 1559 0 0,-3 0-1278 0 0,-4 4-329 0 0,-4 7 9 0 0,0 0 0 0 0,1-1 0 0 0,-1 1 0 0 0,0 0 0 0 0,0-1 0 0 0,0 1 0 0 0,0 0 0 0 0,0-1 0 0 0,0 1 0 0 0,0 0 0 0 0,0-1 0 0 0,0 1 0 0 0,0-1 0 0 0,0 1 0 0 0,0 0 0 0 0,0-1 0 0 0,0 1 0 0 0,0 0 0 0 0,0-1 0 0 0,-1 1 0 0 0,1 0 0 0 0,0-1 0 0 0,0 1 0 0 0,0 0 0 0 0,-1-1 0 0 0,1 1-1 0 0,0 0 1 0 0,0 0 0 0 0,0-1 0 0 0,-1 1 0 0 0,1 0 0 0 0,0 0 0 0 0,-1 0 0 0 0,1-1 0 0 0,0 1 0 0 0,-1 0 0 0 0,1 0 0 0 0,0 0 0 0 0,-1 0 0 0 0,1-1 0 0 0,-8 0 999 0 0,7 1-1024 0 0,0 0 0 0 0,0 0 0 0 0,0 0 0 0 0,0-1 0 0 0,0 1 0 0 0,0 0 0 0 0,0 0 0 0 0,0 1 0 0 0,0-1 0 0 0,0 0 0 0 0,0 0 0 0 0,0 0 0 0 0,0 1 0 0 0,0-1 0 0 0,0 0 0 0 0,0 1 0 0 0,0-1 0 0 0,0 1 0 0 0,0-1 0 0 0,1 1 0 0 0,-1 0 0 0 0,0-1 0 0 0,-1 2 0 0 0,-1 1 0 0 0,2-3 0 0 0,-5 3 0 0 0,1 1 0 0 0,-1 0 0 0 0,-8 7 0 0 0,-20 28 0 0 0,25-31 0 0 0,1 1 0 0 0,0 0 0 0 0,1 1 0 0 0,0-1 0 0 0,0 1 0 0 0,1 1 0 0 0,0-1 0 0 0,-4 14 0 0 0,5-13 0 0 0,1 0 0 0 0,-1 0 0 0 0,-9 13 0 0 0,8-15 0 0 0,0 1 0 0 0,1 0 0 0 0,1 0 0 0 0,-5 14 0 0 0,7-18 0 0 0,1-2 0 0 0,0 0 0 0 0,0 0 0 0 0,0 0 0 0 0,0 0 0 0 0,1 1 0 0 0,-1-1 0 0 0,1 0 0 0 0,0 0 0 0 0,2 9 0 0 0,3 0 0 0 0,-2-10 0 0 0,0-1 0 0 0,0 1 0 0 0,1 0 0 0 0,0-1 0 0 0,0 1 0 0 0,0-1 0 0 0,0 0 0 0 0,0 0 0 0 0,1 0 0 0 0,-1 0 0 0 0,0-1 0 0 0,1 1 0 0 0,0-1 0 0 0,-1 0 0 0 0,1-1 0 0 0,5 1 0 0 0,9-1 0 0 0,1 0 0 0 0,20-3 0 0 0,-26 2 0 0 0,-12 0 0 0 0,53-5 0 0 0,-50 5 0 0 0,1-1 0 0 0,-1 1 0 0 0,0-1 0 0 0,1 0 0 0 0,-1 0 0 0 0,0 0 0 0 0,7-5 0 0 0,-9 5 0 0 0,-1 0 0 0 0,0 0 0 0 0,0-1 0 0 0,0 1 0 0 0,0-1 0 0 0,-1 0 0 0 0,1 1 0 0 0,-1-1 0 0 0,1 0 0 0 0,1-6 0 0 0,-3 8 55 0 0,0 0 0 0 0,1 0 0 0 0,-1-1 0 0 0,0 1 0 0 0,0 0 0 0 0,0-1 0 0 0,0 1 0 0 0,0 0 0 0 0,0-1 0 0 0,-1 1 0 0 0,1 0 0 0 0,0-1 1 0 0,-1 1-1 0 0,1 0 0 0 0,-1 0 0 0 0,1-1 0 0 0,-1 1 0 0 0,1 0 0 0 0,-1 0 0 0 0,0 0 0 0 0,0 0 0 0 0,-1-2 0 0 0,0 1 119 0 0,-2-3-131 0 0,0 1 0 0 0,0 0 1 0 0,-1 0-1 0 0,0 0 0 0 0,1 1 0 0 0,-1-1 0 0 0,-1 1 1 0 0,1 1-1 0 0,-9-5 0 0 0,5 4-14 0 0,-1 0 1 0 0,1 0-1 0 0,0 1 0 0 0,-1 0 1 0 0,-11-1-1 0 0,18 2-29 0 0,-2 0 0 0 0,-10 6 0 0 0,11-3 0 0 0,2-1 0 0 0,0 0 0 0 0,-1 0 0 0 0,1 1 0 0 0,0-1 0 0 0,0 0 0 0 0,0 1 0 0 0,0-1 0 0 0,-2 4 0 0 0,-1 0-64 0 0,4-4-273 0 0,1-1-138 0 0,0 0-33 0 0,0 0-72 0 0,0 1 390 0 0,1 0 0 0 0,-1 0 1 0 0,1 0-1 0 0,-1 0 0 0 0,1 0 0 0 0,0 0 0 0 0,-1 0 0 0 0,1 0 0 0 0,0 0 1 0 0,0 0-1 0 0,0-1 0 0 0,0 1 0 0 0,0 0 0 0 0,0-1 0 0 0,0 1 0 0 0,1 0 1 0 0,17 8-2532 0 0,-8-5 605 0 0,2-2-4368 0 0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2:18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65 13823 0 0,'0'0'315'0'0,"10"-15"864"0"0,-7 9 2703 0 0,-3 5-3476 0 0,2-7 261 0 0,-7-1 2631 0 0,4 9-2916 0 0,-1 0-316 0 0,1 0 0 0 0,-1 0-1 0 0,0 0 1 0 0,0 1 0 0 0,0-1-1 0 0,0 1 1 0 0,0-1 0 0 0,0 1-1 0 0,0 0 1 0 0,1 0 0 0 0,-1 0-1 0 0,0 0 1 0 0,1 0 0 0 0,-1 0-1 0 0,1 0 1 0 0,-1 0 0 0 0,1 1-1 0 0,-1-1 1 0 0,1 0 0 0 0,0 1-1 0 0,0 0 1 0 0,-1-1 0 0 0,0 3-1 0 0,-2 1-26 0 0,-5 7-39 0 0,1 0 0 0 0,1 1 0 0 0,0 0 0 0 0,0 0 0 0 0,1 0 0 0 0,-7 25 0 0 0,4-14 0 0 0,8-15 0 0 0,8-2 0 0 0,-4-5 0 0 0,0-1 0 0 0,1 0 0 0 0,-1 0 0 0 0,1 0 0 0 0,-1 0 0 0 0,1-1 0 0 0,-1 1 0 0 0,1-1 0 0 0,-1 0 0 0 0,1 0 0 0 0,-1 0 0 0 0,1-1 0 0 0,-1 1 0 0 0,1-1 0 0 0,-1 0 0 0 0,0 1 0 0 0,1-2 0 0 0,-1 1 0 0 0,0 0 0 0 0,1-1 0 0 0,-1 1 0 0 0,0-1 0 0 0,4-3 0 0 0,-1 1 0 0 0,0-1 0 0 0,0 1 0 0 0,-1-1 0 0 0,0 0 0 0 0,0 0 0 0 0,0-1 0 0 0,0 0 0 0 0,-1 0 0 0 0,0 0 0 0 0,5-10 0 0 0,-5 8 57 0 0,-1 0-1 0 0,0 0 1 0 0,-1-1-1 0 0,0 0 1 0 0,2-15-1 0 0,-4 21-23 0 0,0 0 0 0 0,0-1 0 0 0,0 1 0 0 0,0 0 0 0 0,0-1 0 0 0,-1 1-1 0 0,1 0 1 0 0,-1 0 0 0 0,0 0 0 0 0,0-1 0 0 0,-1 1 0 0 0,1 0-1 0 0,0 0 1 0 0,-1 0 0 0 0,0 1 0 0 0,0-1 0 0 0,-4-5 0 0 0,4 7-11 0 0,0 1 0 0 0,0-1 0 0 0,0 0 0 0 0,-1 1 0 0 0,1-1 0 0 0,0 1 0 0 0,0 0 0 0 0,-1-1 0 0 0,1 1 0 0 0,0 0 1 0 0,-1 0-1 0 0,-2 1 0 0 0,3-1-77 0 0,-2 1-272 0 0,1 0 0 0 0,-1 0-1 0 0,0 1 1 0 0,0-1 0 0 0,0 1 0 0 0,1 0 0 0 0,-1 0 0 0 0,1 0 0 0 0,-1 0 0 0 0,1 0 0 0 0,0 1-1 0 0,0 0 1 0 0,0-1 0 0 0,0 1 0 0 0,1 0 0 0 0,-1 1 0 0 0,-3 5 0 0 0,5-8-2254 0 0,1-1-4241 0 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2:19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78 13823 0 0,'0'0'315'0'0,"0"0"45"0"0,0 0 21 0 0,0 0-49 0 0,6-5 292 0 0,-5 3 4788 0 0,-2 2-5302 0 0,-1 0 0 0 0,1 0 0 0 0,0 0-1 0 0,0 0 1 0 0,-1 0 0 0 0,1 0 0 0 0,0 0 0 0 0,0 1 0 0 0,0-1-1 0 0,0 0 1 0 0,-1 1 0 0 0,1-1 0 0 0,0 1 0 0 0,0-1-1 0 0,0 1 1 0 0,0 0 0 0 0,0-1 0 0 0,0 1 0 0 0,0 0 0 0 0,0 0-1 0 0,-1 1 1 0 0,-1 1 207 0 0,0-1 1 0 0,0 1-1 0 0,0 0 0 0 0,1 1 1 0 0,-5 4-1 0 0,3-1-317 0 0,1 0 0 0 0,-1 0 0 0 0,1 0 0 0 0,0 1 0 0 0,1-1 0 0 0,0 1 0 0 0,0 0 0 0 0,0-1 0 0 0,1 1 0 0 0,0 0 0 0 0,1 0 0 0 0,0 0 0 0 0,1 11 0 0 0,4-6 0 0 0,0-10 0 0 0,-4-2 0 0 0,0 0 0 0 0,1 0 0 0 0,-1-1 0 0 0,0 1 0 0 0,0 0 0 0 0,0 0 0 0 0,1 0 0 0 0,-1-1 0 0 0,0 1 0 0 0,1-1 0 0 0,-1 1 0 0 0,0-1 0 0 0,1 0 0 0 0,-1 1 0 0 0,1-1 0 0 0,-1 0 0 0 0,1 0 0 0 0,-1 0 0 0 0,0 0 0 0 0,1 0 0 0 0,-1 0 0 0 0,2-1 0 0 0,3 1 0 0 0,-2 0 0 0 0,0-1 0 0 0,-1 1 0 0 0,1 0 0 0 0,0-1 0 0 0,0 0 0 0 0,0 0 0 0 0,0 0 0 0 0,0-1 0 0 0,-1 1 0 0 0,1-1 0 0 0,0 0 0 0 0,-1 0 0 0 0,0 0 0 0 0,1 0 0 0 0,-1 0 0 0 0,0-1 0 0 0,0 0 0 0 0,0 1 0 0 0,-1-1 0 0 0,1 0 0 0 0,-1-1 0 0 0,1 1 0 0 0,-1 0 0 0 0,0-1 0 0 0,0 1 0 0 0,-1-1 0 0 0,2-4 0 0 0,4-7 0 0 0,-5 11 0 0 0,-1 1 0 0 0,1 0 0 0 0,-1-1 0 0 0,0 0 0 0 0,0 1 0 0 0,1-8 0 0 0,3-25 675 0 0,-3 28-446 0 0,-1 1 0 0 0,0 0 0 0 0,0-1-1 0 0,-1 1 1 0 0,-1-14 0 0 0,1 17-226 0 0,0 2-6 0 0,0 0 0 0 0,0 1 1 0 0,0-1-1 0 0,-1 0 0 0 0,1 0 0 0 0,0 1 0 0 0,-1-1 1 0 0,1 1-1 0 0,-1-1 0 0 0,1 0 0 0 0,-1 1 0 0 0,0-1 1 0 0,0 1-1 0 0,0 0 0 0 0,0-1 0 0 0,0 1 1 0 0,0 0-1 0 0,0-1 0 0 0,0 1 0 0 0,-1 0 0 0 0,1 0 1 0 0,0 0-1 0 0,-3-1 0 0 0,3 2-65 0 0,1-1-1 0 0,-1 1 0 0 0,0 0 1 0 0,0 0-1 0 0,0 0 1 0 0,1 0-1 0 0,-1 0 1 0 0,0 0-1 0 0,0 0 1 0 0,0 0-1 0 0,0 0 1 0 0,1 0-1 0 0,-1 0 1 0 0,0 1-1 0 0,0-1 1 0 0,0 0-1 0 0,1 1 0 0 0,-1-1 1 0 0,0 0-1 0 0,1 1 1 0 0,-1-1-1 0 0,-1 1 1 0 0,-11 12-4554 0 0,5-2-856 0 0,1-1-254 0 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2:19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96 15663 0 0,'0'0'356'0'0,"0"0"50"0"0,0 0 20 0 0,0 0-42 0 0,9-16 623 0 0,-7 11 130 0 0,0 0 0 0 0,0 1 0 0 0,0-1 0 0 0,1-7 0 0 0,-3 11-625 0 0,0 1 0 0 0,0 0 0 0 0,0 0 0 0 0,0 0 0 0 0,0 0 0 0 0,-2 1-466 0 0,0 0-1 0 0,0 0 1 0 0,1 0 0 0 0,-1 0-1 0 0,1 0 1 0 0,-1 0-1 0 0,1 1 1 0 0,-1-1 0 0 0,1 0-1 0 0,-1 1 1 0 0,1-1-1 0 0,-2 4 1 0 0,0-1-23 0 0,-17 21-23 0 0,-21 32 0 0 0,36-49 0 0 0,0 0 0 0 0,0 1 0 0 0,2-1 0 0 0,-1 1 0 0 0,1-1 0 0 0,0 1 0 0 0,0 0 0 0 0,-1 18 0 0 0,4-17 0 0 0,4 0 0 0 0,-3-9 0 0 0,0 0 0 0 0,0 0 0 0 0,1-1 0 0 0,-1 1 0 0 0,0-1 0 0 0,1 1 0 0 0,-1-1 0 0 0,1 0 0 0 0,-1 1 0 0 0,0-1 0 0 0,1 0 0 0 0,-1 0 0 0 0,1 0 0 0 0,-1 0 0 0 0,1 0 0 0 0,-1 0 0 0 0,1 0 0 0 0,1-1 0 0 0,2 0 0 0 0,0 0 0 0 0,-1 0 0 0 0,1-1 0 0 0,6-2 0 0 0,-1-1 120 0 0,0 0 0 0 0,0-1 0 0 0,-1 0 0 0 0,1-1 0 0 0,-1 0 0 0 0,-1 0 0 0 0,1-1 0 0 0,-1 0 0 0 0,-1-1 0 0 0,0 0 0 0 0,12-18 0 0 0,-15 19-50 0 0,5-9 122 0 0,9-26 0 0 0,-17 38-179 0 0,1 0 0 0 0,-1 1 0 0 0,0-1-1 0 0,0 0 1 0 0,0 0 0 0 0,-1 1 0 0 0,0-1 0 0 0,0 0 0 0 0,0 0-1 0 0,-1 0 1 0 0,0-5 0 0 0,0 8-39 0 0,0 1 0 0 0,1-1 0 0 0,-1 0-1 0 0,0 1 1 0 0,0-1 0 0 0,0 1 0 0 0,0-1 0 0 0,-1 1 0 0 0,1 0 0 0 0,0-1-1 0 0,0 1 1 0 0,-1 0 0 0 0,1 0 0 0 0,-1 0 0 0 0,1 0 0 0 0,-1 0-1 0 0,0 0 1 0 0,1 0 0 0 0,-1 1 0 0 0,0-1 0 0 0,0 0 0 0 0,1 1-1 0 0,-1 0 1 0 0,0-1 0 0 0,0 1 0 0 0,0 0 0 0 0,-3 0 0 0 0,-2 0-591 0 0,-1 0 1 0 0,0 0 0 0 0,1 1-1 0 0,-1 0 1 0 0,-10 3-1 0 0,-4 3-8592 0 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2:20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32 13823 0 0,'0'0'315'0'0,"0"0"45"0"0,0 0 21 0 0,0 0-49 0 0,7 2-137 0 0,-57 9 1678 0 0,37-7-1238 0 0,0 1-1 0 0,0 1 1 0 0,1 0-1 0 0,-17 10 1 0 0,24-12-473 0 0,-1 0 1 0 0,2 0-1 0 0,-1 0 1 0 0,0 1-1 0 0,1-1 1 0 0,0 1-1 0 0,0 0 1 0 0,0 0-1 0 0,1 1 1 0 0,0-1-1 0 0,-5 11 1 0 0,8-15-97 0 0,-1 0-1 0 0,1 1 1 0 0,0-1 0 0 0,0 0-1 0 0,0 0 1 0 0,0 0 0 0 0,0 1-1 0 0,0-1 1 0 0,0 0 0 0 0,1 0-1 0 0,-1 1 1 0 0,0-1 0 0 0,1 0-1 0 0,-1 0 1 0 0,1 1 0 0 0,0 0-16 0 0,-1 0-49 0 0,0-1 0 0 0,1 0-1 0 0,-1 1 1 0 0,1-1 0 0 0,0 0 0 0 0,-1 0-1 0 0,1 1 1 0 0,0-1 0 0 0,-1 0-1 0 0,1 0 1 0 0,0 0 0 0 0,0 0 0 0 0,0 0-1 0 0,0 0 1 0 0,0 0 0 0 0,0 0 0 0 0,0-1-1 0 0,1 1 1 0 0,1 1 0 0 0,0 0 0 0 0,2 0 4 0 0,0 0 0 0 0,0 0 0 0 0,-1 0-1 0 0,1-1 1 0 0,0 1 0 0 0,0-1 0 0 0,1 0 0 0 0,-1-1-1 0 0,0 1 1 0 0,0-1 0 0 0,0 0 0 0 0,1 0 0 0 0,-1-1-1 0 0,0 0 1 0 0,6-1 0 0 0,2-1 356 0 0,1-1 0 0 0,-1-1 0 0 0,0 0 1 0 0,18-9-1 0 0,-25 10-243 0 0,0 1 0 0 0,0-1 1 0 0,-1-1-1 0 0,1 1 0 0 0,-1-1 0 0 0,0 0 1 0 0,0 0-1 0 0,-1-1 0 0 0,8-10 0 0 0,-10 14-76 0 0,-1-1-1 0 0,1 0 0 0 0,-1 1 0 0 0,1-1 1 0 0,-1 0-1 0 0,0 0 0 0 0,0 0 0 0 0,0 0 0 0 0,-1 0 1 0 0,1 0-1 0 0,-1 0 0 0 0,0 0 0 0 0,0 0 1 0 0,0 0-1 0 0,0 0 0 0 0,0-1 0 0 0,0 1 1 0 0,-1 0-1 0 0,0 0 0 0 0,0 0 0 0 0,0 0 0 0 0,0 0 1 0 0,0 1-1 0 0,-2-5 0 0 0,0 3-52 0 0,1 1 1 0 0,-1 1-1 0 0,1-1 0 0 0,-1 0 1 0 0,0 1-1 0 0,0-1 0 0 0,0 1 0 0 0,0 0 1 0 0,-1 0-1 0 0,1 0 0 0 0,-1 0 1 0 0,1 1-1 0 0,-1-1 0 0 0,1 1 1 0 0,-1 0-1 0 0,0 0 0 0 0,-4 0 0 0 0,-2-1-95 0 0,0 1 0 0 0,0 1 0 0 0,1 0 0 0 0,-1 0 0 0 0,-15 3 0 0 0,-6 5-1858 0 0,16-4 941 0 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2:23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23 203 8287 0 0,'0'0'382'0'0,"0"0"-8"0"0,11-11-226 0 0,19-31 4312 0 0,-14 16-3036 0 0,-14 20-1003 0 0,1 1 0 0 0,0 0 0 0 0,7-10 0 0 0,26-33 3321 0 0,-27 35-2944 0 0,10-6-554 0 0,-10 7 2175 0 0,-39 46-1754 0 0,22-26-509 0 0,0 0 1 0 0,1 0 0 0 0,1 0 0 0 0,-1 1-1 0 0,-4 10 1 0 0,7-11-157 0 0,-1-1 0 0 0,1 0 0 0 0,-1 1 0 0 0,-1-2 0 0 0,1 1 0 0 0,-12 11 0 0 0,13-14 0 0 0,0 0 0 0 0,0 0 0 0 0,1 1 0 0 0,-1-1 0 0 0,1 1 0 0 0,0 0 0 0 0,1 0 0 0 0,-1 0 0 0 0,1 0 0 0 0,-3 9 0 0 0,2 1 0 0 0,0 0 0 0 0,-2 26 0 0 0,5-38 0 0 0,1 1 0 0 0,-1 0 0 0 0,0-1 0 0 0,1 1 0 0 0,2 6 0 0 0,2 11 0 0 0,-5-19 0 0 0,4 18 0 0 0,2-4 0 0 0,2 4 0 0 0,-6-15 0 0 0,2 1 0 0 0,13 7 0 0 0,-1 0 0 0 0,-15-12 0 0 0,-1-1 0 0 0,1 1 0 0 0,-1-1 0 0 0,1 1 0 0 0,0-1 0 0 0,-1 1 0 0 0,1-1 0 0 0,0 1 0 0 0,-1-1 0 0 0,1 1 0 0 0,0-1 0 0 0,0 0 0 0 0,-1 0 0 0 0,1 1 0 0 0,0-1 0 0 0,0 0 0 0 0,-1 0 0 0 0,1 0 0 0 0,0 0 0 0 0,0 0 0 0 0,1 0 0 0 0,1 0 0 0 0,-2 0 0 0 0,0 1 0 0 0,0-1 0 0 0,0 0 0 0 0,0 1 0 0 0,0-1 0 0 0,0 0 0 0 0,1 0 0 0 0,-1 0 0 0 0,0 0 0 0 0,0 0 0 0 0,0 0 0 0 0,0 0 0 0 0,0 0 0 0 0,0-1 0 0 0,1 1 0 0 0,-1 0 0 0 0,0-1 0 0 0,0 1 0 0 0,0 0 0 0 0,1-2 0 0 0,10-4 0 0 0,-4 2 0 0 0,-1-1 0 0 0,0 1 0 0 0,0-1 0 0 0,0 0 0 0 0,0-1 0 0 0,-1 1 0 0 0,0-2 0 0 0,7-7 0 0 0,-1-3 0 0 0,0 0 0 0 0,12-22 0 0 0,-20 15 0 0 0,-4 23 0 0 0,0 0 0 0 0,-1 0 0 0 0,1 1 0 0 0,0-1 0 0 0,0 0 0 0 0,0 0 0 0 0,-1 1 0 0 0,1-1 0 0 0,0 0 0 0 0,0 1 0 0 0,-1-1 0 0 0,1 1 0 0 0,-1-1 0 0 0,1 0 0 0 0,-1 1 0 0 0,1-1 0 0 0,-1 1 0 0 0,1-1 0 0 0,-1 1 0 0 0,1-1 0 0 0,-1 1 0 0 0,1-1 0 0 0,-1 1 0 0 0,0 0 0 0 0,1-1 0 0 0,-1 1 0 0 0,0 0 0 0 0,1 0 0 0 0,-1-1 0 0 0,0 1 0 0 0,0 0 0 0 0,1 0 0 0 0,-1 0 0 0 0,-1 0 0 0 0,0 0 0 0 0,-3-1 0 0 0,-1 0 0 0 0,0 0 0 0 0,0 1 0 0 0,1 0 0 0 0,-1 0 0 0 0,0 1 0 0 0,0-1 0 0 0,1 1 0 0 0,-1 1 0 0 0,-6 1 0 0 0,-10 5 0 0 0,-26 13 0 0 0,23-10 0 0 0,20-9 14 0 0,-17 12-161 0 0,21-14-549 0 0,1 0-258 0 0,0 0-56 0 0,8 5-1562 0 0,-7-4 2210 0 0,0-1 1 0 0,0 1-1 0 0,0 0 0 0 0,0 0 1 0 0,0-1-1 0 0,0 1 0 0 0,0-1 1 0 0,0 1-1 0 0,0-1 0 0 0,0 1 1 0 0,1 0-1 0 0,15 3-1685 0 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2:23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122 106 11975 0 0,'0'0'267'0'0,"0"0"42"0"0,0 0 17 0 0,0-1-28 0 0,4-5-196 0 0,-1-1 47 0 0,0-3 1865 0 0,-3 10-1898 0 0,0-1-1 0 0,0 1 1 0 0,-1 0-1 0 0,1 0 1 0 0,0 0-1 0 0,0 0 1 0 0,0-1 0 0 0,0 1-1 0 0,0 0 1 0 0,0 0-1 0 0,0 0 1 0 0,0 0-1 0 0,0 0 1 0 0,0-1 0 0 0,0 1-1 0 0,0 0 1 0 0,-1 0-1 0 0,1 0 1 0 0,0 0-1 0 0,0 0 1 0 0,0 0 0 0 0,0-1-1 0 0,0 1 1 0 0,-1 0-1 0 0,1 0 1 0 0,0 0-1 0 0,0 0 1 0 0,0 0 0 0 0,0 0-1 0 0,0 0 1 0 0,-1 0-1 0 0,1 0 1 0 0,0 0-1 0 0,0 0 1 0 0,-1 0 0 0 0,-1 1 426 0 0,0-1 0 0 0,-1 1 1 0 0,1 0-1 0 0,0 0 1 0 0,-1 0-1 0 0,1 1 0 0 0,0-1 1 0 0,0 0-1 0 0,0 1 1 0 0,-3 2-1 0 0,-3 4-542 0 0,0-1 0 0 0,0 1 0 0 0,0 1 0 0 0,-11 17 0 0 0,-20 40 0 0 0,34-56 0 0 0,5-9 0 0 0,-1-1 0 0 0,1 1 0 0 0,-1-1 0 0 0,1 1 0 0 0,0 0 0 0 0,-1 0 0 0 0,1-1 0 0 0,0 1 0 0 0,-1 0 0 0 0,1-1 0 0 0,0 1 0 0 0,0 0 0 0 0,0 0 0 0 0,0-1 0 0 0,0 1 0 0 0,0 0 0 0 0,0 0 0 0 0,0 0 0 0 0,0-1 0 0 0,0 1 0 0 0,0 1 0 0 0,1 1 0 0 0,3 11 0 0 0,0-11 0 0 0,-2-2 0 0 0,9 7 0 0 0,-5-9 0 0 0,-5 0 0 0 0,5 1 0 0 0,0-1 0 0 0,0 0 0 0 0,0-1 0 0 0,0 1 0 0 0,0-1 0 0 0,0-1 0 0 0,0 1 0 0 0,-1-1 0 0 0,1 0 0 0 0,-1 0 0 0 0,0 0 0 0 0,0-1 0 0 0,0 0 0 0 0,0 0 0 0 0,6-7 0 0 0,-9 9 0 0 0,3-4 9 0 0,1 0 0 0 0,-1 0-1 0 0,0-1 1 0 0,-1 1 0 0 0,1-1 0 0 0,-1 0 0 0 0,-1-1-1 0 0,1 1 1 0 0,-1-1 0 0 0,-1 0 0 0 0,3-9-1 0 0,-3 12 12 0 0,-1-1 0 0 0,0 0 0 0 0,-1 0 0 0 0,1 0 0 0 0,-1 0 0 0 0,0 1-1 0 0,0-1 1 0 0,-1 0 0 0 0,0 0 0 0 0,0 0 0 0 0,0 0 0 0 0,-1 1-1 0 0,1-1 1 0 0,-1 0 0 0 0,-1 1 0 0 0,-2-6 0 0 0,3 9 25 0 0,1 0-1 0 0,-1 0 1 0 0,1 0 0 0 0,-1 1-1 0 0,1-1 1 0 0,-1 0 0 0 0,0 1 0 0 0,0 0-1 0 0,0-1 1 0 0,0 1 0 0 0,0 0 0 0 0,0 0-1 0 0,0 0 1 0 0,0 0 0 0 0,0 0 0 0 0,-1 0-1 0 0,1 1 1 0 0,0-1 0 0 0,-1 1 0 0 0,1 0-1 0 0,0-1 1 0 0,-1 1 0 0 0,1 0 0 0 0,0 1-1 0 0,-1-1 1 0 0,1 0 0 0 0,0 1 0 0 0,-1-1-1 0 0,1 1 1 0 0,-3 1 0 0 0,-1 0-337 0 0,1 0 0 0 0,-1 0-1 0 0,1 1 1 0 0,0 0 0 0 0,0 0 0 0 0,0 1 0 0 0,0 0 0 0 0,0-1-1 0 0,1 2 1 0 0,-7 6 0 0 0,10-10-288 0 0,1-1-285 0 0,0 2 288 0 0,1-1 0 0 0,-1 0 0 0 0,1 0 0 0 0,-1 0 0 0 0,1 0 0 0 0,-1 0 0 0 0,1 0 0 0 0,-1 0 0 0 0,1 0 0 0 0,0 0 0 0 0,0 0 0 0 0,0 0 0 0 0,-1 0 0 0 0,2 0 0 0 0,4 4 308 0 0,9 4-1778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2:00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 11975 0 0,'0'0'267'0'0,"0"0"42"0"0,0 0 17 0 0,0 0-28 0 0,0 0-58 0 0,0 0 491 0 0,0 0 238 0 0,0 0 45 0 0,0 0-61 0 0,0 0-288 0 0,0 0-121 0 0,0 0-28 0 0,0 0-4 0 0,0 0 0 0 0,0 0-431 0 0,0 0 0 0 0,1 0-1 0 0,-1 0 1 0 0,1 0 0 0 0,-1 0-1 0 0,0 0 1 0 0,1 0 0 0 0,-1 0-1 0 0,0 0 1 0 0,1 0 0 0 0,-1 0 0 0 0,0 0-1 0 0,1 0 1 0 0,-1 0 0 0 0,0 0-1 0 0,1 0 1 0 0,-1 1 0 0 0,0-1-1 0 0,1 0 1 0 0,-1 0 0 0 0,-5 9 417 0 0,0-1 0 0 0,1 1 1 0 0,-5 12-1 0 0,6-14-498 0 0,-1 0 0 0 0,-1 0 0 0 0,0 0 0 0 0,0-1 0 0 0,0 1 0 0 0,0-1 0 0 0,-1 0 0 0 0,-10 7 0 0 0,-9 11 0 0 0,-11 13 0 0 0,-23 25 0 0 0,47-43-64 0 0,11-19-27 0 0,1 0 1 0 0,0 1-1 0 0,0-1 0 0 0,-1 0 1 0 0,1 1-1 0 0,0-1 0 0 0,0 0 0 0 0,0 0 1 0 0,0 1-1 0 0,-1-1 0 0 0,1 0 0 0 0,0 1 1 0 0,0-1-1 0 0,0 0 0 0 0,0 1 0 0 0,0-1 1 0 0,0 0-1 0 0,0 1 0 0 0,0-1 1 0 0,0 0-1 0 0,0 1 0 0 0,0-1 0 0 0,0 0 1 0 0,0 1-1 0 0,9 1-2077 0 0,-7-2 2520 0 0,7 0-1463 0 0,0 0-1 0 0,0 0 1 0 0,0-1-1 0 0,15-3 1 0 0,-2-4-936 0 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2:24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97 15663 0 0,'0'0'356'0'0,"0"0"50"0"0,0 0 20 0 0,0 0-42 0 0,0-8 288 0 0,1 5 3264 0 0,-1 3-3925 0 0,0-1-1 0 0,0 1 1 0 0,0 0 0 0 0,0 0-1 0 0,0 0 1 0 0,0 0-1 0 0,0 0 1 0 0,0 0 0 0 0,0 0-1 0 0,0 0 1 0 0,0-1-1 0 0,0 1 1 0 0,0 0 0 0 0,0 0-1 0 0,0 0 1 0 0,0 0 0 0 0,0 0-1 0 0,0 0 1 0 0,0 0-1 0 0,0 0 1 0 0,0-1 0 0 0,0 1-1 0 0,0 0 1 0 0,0 0-1 0 0,0 0 1 0 0,-1 0 0 0 0,1 0-1 0 0,0 0 1 0 0,0 0-1 0 0,0 0 1 0 0,0 0 0 0 0,0 0-1 0 0,0 0 1 0 0,0-1 0 0 0,0 1-1 0 0,0 0 1 0 0,0 0-1 0 0,-1 0 1 0 0,1 0 0 0 0,0 0-1 0 0,0 0 1 0 0,0 0-1 0 0,0 0 1 0 0,0 0 0 0 0,0 0-1 0 0,0 0 1 0 0,0 0-1 0 0,-1 0 1 0 0,1 0 0 0 0,0 0-1 0 0,0 0 1 0 0,0 0 0 0 0,0 0-1 0 0,0 0 1 0 0,0 0-1 0 0,0 0 1 0 0,0 0 0 0 0,-1 0-1 0 0,1 1 1 0 0,0-1-1 0 0,0 0 1 0 0,0 0 0 0 0,0 0-1 0 0,0 0 1 0 0,0 0-1 0 0,0 0 1 0 0,0 0 0 0 0,0 0-1 0 0,0 0 1 0 0,-15 8 1251 0 0,-16 13 457 0 0,28-18-1719 0 0,-5 3 0 0 0,0 1 0 0 0,0 0 0 0 0,1 0 0 0 0,0 1 0 0 0,1 0 0 0 0,-11 16 0 0 0,-2 10 0 0 0,18-33 0 0 0,1 0 0 0 0,-1-1 0 0 0,1 1 0 0 0,-1 0 0 0 0,1-1 0 0 0,-1 1 0 0 0,1 0 0 0 0,0 0 0 0 0,0-1 0 0 0,-1 1 0 0 0,1 0 0 0 0,0 0 0 0 0,0-1 0 0 0,0 1 0 0 0,0 0 0 0 0,0 0 0 0 0,0 0 0 0 0,0-1 0 0 0,0 1 0 0 0,0 1 0 0 0,1 1 0 0 0,3 6 0 0 0,-2-7 0 0 0,0-1 0 0 0,0 1 0 0 0,0-1 0 0 0,1 0 0 0 0,-1 0 0 0 0,1 0 0 0 0,-1 0 0 0 0,1 0 0 0 0,-1-1 0 0 0,1 1 0 0 0,0-1 0 0 0,-1 1 0 0 0,1-1 0 0 0,0 0 0 0 0,-1 0 0 0 0,1 0 0 0 0,-1-1 0 0 0,1 1 0 0 0,0 0 0 0 0,-1-1 0 0 0,1 0 0 0 0,-1 0 0 0 0,1 0 0 0 0,-1 0 0 0 0,5-2 0 0 0,3-2 0 0 0,1-1 0 0 0,-1-1 0 0 0,-1 0 0 0 0,13-10 0 0 0,-16 11 0 0 0,0 0 0 0 0,0 0 0 0 0,0-1 0 0 0,0 0 0 0 0,7-13 0 0 0,-10 16 0 0 0,-1 0 0 0 0,0 0 0 0 0,-1-1 0 0 0,1 1 0 0 0,0-1 0 0 0,-1 1 0 0 0,0-1 0 0 0,0 1 0 0 0,-1-1 0 0 0,1 0 0 0 0,-1 1 0 0 0,0-7 0 0 0,-2-7 0 0 0,2 12 0 0 0,0-1 0 0 0,-1 1 0 0 0,0-1 0 0 0,0 1 0 0 0,-1-1 0 0 0,-3-8 0 0 0,5 14 0 0 0,-1-1 0 0 0,1 1 0 0 0,-1 0 0 0 0,0 0 0 0 0,0 0 0 0 0,0 0 0 0 0,0 0 0 0 0,0 0 0 0 0,0 0 0 0 0,0 0 0 0 0,0 0 0 0 0,0 1 0 0 0,0-1 0 0 0,0 0 0 0 0,-2 0 0 0 0,1 0 0 0 0,0 1 0 0 0,0-1 0 0 0,0 1 0 0 0,0 0 0 0 0,0 0 0 0 0,0 0 0 0 0,0 0 0 0 0,0 0 0 0 0,0 0 0 0 0,0 0 0 0 0,1 1 0 0 0,-1-1 0 0 0,-3 2 0 0 0,-1 0-350 0 0,0 1 0 0 0,1 0 0 0 0,-1 0 0 0 0,0 0 0 0 0,-8 7 0 0 0,13-8-60 0 0,0-1 1 0 0,0 0-1 0 0,0 0 0 0 0,1 0 0 0 0,-1 1 0 0 0,0-1 1 0 0,0 0-1 0 0,1 1 0 0 0,-1-1 0 0 0,0 3 1 0 0,0-1-641 0 0,0-2-997 0 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2:24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62 13823 0 0,'0'0'315'0'0,"0"0"45"0"0,0 0 21 0 0,-10-9 75 0 0,7 6 244 0 0,-1 0 0 0 0,1 1 0 0 0,-1-1 0 0 0,1 1 0 0 0,-1 0 0 0 0,0 0 0 0 0,0 1 0 0 0,0-1 0 0 0,0 1 0 0 0,0 0 0 0 0,0 0 0 0 0,-9-1 0 0 0,10 2-650 0 0,0 1 0 0 0,1 0-1 0 0,-1-1 1 0 0,0 1 0 0 0,0 0 0 0 0,0 1 0 0 0,0-1-1 0 0,1 0 1 0 0,-1 1 0 0 0,1-1 0 0 0,-1 1 0 0 0,1 0-1 0 0,-3 2 1 0 0,-2 3 95 0 0,0-1 0 0 0,-11 15 0 0 0,11-11-145 0 0,1 1 0 0 0,0 0 0 0 0,1 1 0 0 0,0-1 0 0 0,0 1 0 0 0,-3 18 0 0 0,3-13 0 0 0,2-7 0 0 0,4-1 0 0 0,6-3 0 0 0,1-4 0 0 0,-5-3 0 0 0,1 1 0 0 0,-1-1 0 0 0,0 0 0 0 0,0 0 0 0 0,0 0 0 0 0,0 0 0 0 0,0-1 0 0 0,-1 1 0 0 0,1-1 0 0 0,0 0 0 0 0,-1 0 0 0 0,4-3 0 0 0,4-4 0 0 0,13-17 0 0 0,-11 12 0 0 0,-7 7 85 0 0,0 1 0 0 0,-1-1-1 0 0,0 0 1 0 0,0 0 0 0 0,-1 0-1 0 0,0-1 1 0 0,0 1 0 0 0,-1-1-1 0 0,0 1 1 0 0,0-1 0 0 0,-1 0 0 0 0,0 0-1 0 0,0 0 1 0 0,-1 0 0 0 0,0 0-1 0 0,-1-11 1 0 0,0 19-123 0 0,1-1 0 0 0,0 0 0 0 0,0 1 0 0 0,0-1 0 0 0,0 0 0 0 0,0 1 0 0 0,-1-1 0 0 0,1 0 0 0 0,0 1 0 0 0,-1-1 0 0 0,1 0 0 0 0,0 1 0 0 0,-1-1 0 0 0,1 1 0 0 0,-1-1 0 0 0,1 1 0 0 0,-1-1 0 0 0,1 1 0 0 0,-1-1 0 0 0,1 1 0 0 0,-1 0 0 0 0,0-1 0 0 0,1 1 0 0 0,-1 0 0 0 0,-1-1 0 0 0,1 1 43 0 0,0 0 0 0 0,0 0 0 0 0,-1 0 0 0 0,1 0 0 0 0,0 0 0 0 0,-1 0 0 0 0,1 0 0 0 0,0 1 0 0 0,0-1 0 0 0,-1 0 0 0 0,1 1 1 0 0,0-1-1 0 0,-1 1 0 0 0,-22 15-1849 0 0,14-6-2445 0 0,5-6 2243 0 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2:25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10 4607 0 0,'0'0'102'0'0,"0"0"20"0"0,0 0 6 0 0,0 0 51 0 0,0 0 213 0 0,0 0 96 0 0,0 0 21 0 0,0 0 3 0 0,0 0 0 0 0,0 0 0 0 0,0 0 0 0 0,0 0-69 0 0,0 0-222 0 0,0 0 166 0 0,0 0 101 0 0,0 0 21 0 0,0 0-66 0 0,0 0-222 0 0,0 0 166 0 0,0 0 101 0 0,15-7 3093 0 0,-5 6-1534 0 0,-20 6 961 0 0,-15 8-1404 0 0,13-3-783 0 0,5-5-710 0 0,1 0-1 0 0,-10 11 1 0 0,15-15-113 0 0,-1 1 0 0 0,1-1 0 0 0,0 1 0 0 0,0 0-1 0 0,0-1 1 0 0,0 1 0 0 0,0 0 0 0 0,0 0 0 0 0,1 0 0 0 0,-1 0 0 0 0,1 0 0 0 0,-1 0 0 0 0,1 0-1 0 0,0 0 1 0 0,0 0 0 0 0,-1 2 0 0 0,2 37 1442 0 0,-1-40-1388 0 0,0 0 1 0 0,0 1-1 0 0,0-1 0 0 0,0 0 0 0 0,0 1 0 0 0,0-1 0 0 0,0 0 1 0 0,-1 0-1 0 0,1 1 0 0 0,-1 1 0 0 0,-1 0-34 0 0,1 7-2 0 0,2-7-16 0 0,0-1 0 0 0,0 0 0 0 0,0 0 0 0 0,0 0 0 0 0,0 1 0 0 0,0-1 0 0 0,1 0 0 0 0,-1 0 0 0 0,1 0 0 0 0,-1-1 0 0 0,1 1 0 0 0,0 0 0 0 0,0-1 0 0 0,-1 1 0 0 0,1-1 0 0 0,0 1 0 0 0,1-1 0 0 0,-1 0 0 0 0,0 0 0 0 0,0 0 0 0 0,0 0 0 0 0,1 0 0 0 0,-1-1 0 0 0,4 2 0 0 0,1-1 0 0 0,-1 0 0 0 0,0 0 0 0 0,1 0 0 0 0,-1-1 0 0 0,1 0 0 0 0,-1 0 0 0 0,1 0 0 0 0,8-3 0 0 0,-2 1 0 0 0,1-2 0 0 0,-1 0 0 0 0,0 0 0 0 0,0-1 0 0 0,0-1 0 0 0,-1 0 0 0 0,17-12 0 0 0,-26 16 39 0 0,-1 0 1 0 0,1 0-1 0 0,-1 0 1 0 0,0-1-1 0 0,0 1 0 0 0,0-1 1 0 0,0 0-1 0 0,0 0 1 0 0,-1 1-1 0 0,1-1 0 0 0,-1 0 1 0 0,1 0-1 0 0,-1 0 0 0 0,0-1 1 0 0,-1 1-1 0 0,1 0 1 0 0,0 0-1 0 0,-1-1 0 0 0,0 1 1 0 0,0 0-1 0 0,0 0 1 0 0,0-1-1 0 0,0 1 0 0 0,-1 0 1 0 0,0-4-1 0 0,0 4 8 0 0,0-1-1 0 0,0 0 1 0 0,-1 1-1 0 0,1-1 1 0 0,-1 1-1 0 0,0 0 1 0 0,0-1-1 0 0,0 1 1 0 0,0 0 0 0 0,0 0-1 0 0,-1 0 1 0 0,1 0-1 0 0,-1 1 1 0 0,0-1-1 0 0,0 1 1 0 0,0 0-1 0 0,0 0 1 0 0,0 0-1 0 0,0 0 1 0 0,-1 0 0 0 0,-3-1-1 0 0,-1 0-389 0 0,1 1-1 0 0,-1 1 1 0 0,0-1 0 0 0,0 1-1 0 0,0 1 1 0 0,-14 0 0 0 0,10 1-910 0 0,1 0 0 0 0,0 1 1 0 0,0 1-1 0 0,-12 4 1 0 0,7-2-6906 0 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2:27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11975 0 0,'0'0'267'0'0,"0"0"42"0"0,0 0 17 0 0,0 0-28 0 0,0 0-58 0 0,0 0 491 0 0,0 0 238 0 0,0 0 45 0 0,0 0-61 0 0,0 0-288 0 0,0 0-121 0 0,0 0-28 0 0,0 0-4 0 0,-1 2 0 0 0,-3 6-103 0 0,0 1 0 0 0,0 0-1 0 0,1 0 1 0 0,1 0 0 0 0,-1 0 0 0 0,1 0 0 0 0,0 13-1 0 0,-8 27 10 0 0,-37 147-418 0 0,43-183 0 0 0,0-4 21 0 0,4-7 86 0 0,0-2 21 0 0,0 0 0 0 0,0 0-35 0 0,0 0-145 0 0,0 0-62 0 0,0 0-13 0 0,0 0 84 0 0,0 0 359 0 0,0 0 159 0 0,0 0 33 0 0,0 0-65 0 0,0-2-294 0 0,0-1-148 0 0,1 1 1 0 0,-1 0-1 0 0,1 0 0 0 0,0 0 1 0 0,0 0-1 0 0,-1-1 0 0 0,1 1 0 0 0,0 0 1 0 0,1 0-1 0 0,-1 1 0 0 0,0-1 1 0 0,1 0-1 0 0,2-3 0 0 0,1 0-3 0 0,4-7 2 0 0,1 1 0 0 0,0 0 0 0 0,1 0 0 0 0,0 2 0 0 0,0-1 0 0 0,1 1 0 0 0,0 1 0 0 0,1 0 0 0 0,0 1 0 0 0,0 0 0 0 0,24-8 0 0 0,15-7 0 0 0,-51 22 0 0 0,0-1 0 0 0,0 1 0 0 0,0 0 0 0 0,0-1 0 0 0,0 1 0 0 0,0 0 0 0 0,0 0 0 0 0,1 0 0 0 0,-1 0 0 0 0,0 0 0 0 0,0 0 0 0 0,2 0 0 0 0,-2 1 0 0 0,-1-1 0 0 0,1 1 0 0 0,0 0 0 0 0,0-1 0 0 0,-1 1 0 0 0,1 0 0 0 0,0-1 0 0 0,-1 1 0 0 0,1 0 0 0 0,-1 0 0 0 0,1-1 0 0 0,0 3 0 0 0,0-2 0 0 0,5 12 0 0 0,-7-11 0 0 0,1 0 0 0 0,-1 1 0 0 0,0-1 0 0 0,1 0 0 0 0,-1 0 0 0 0,0 0 0 0 0,0 0 0 0 0,0 0 0 0 0,-1 0 0 0 0,1 0 0 0 0,0 0 0 0 0,-1 0 0 0 0,1 0 0 0 0,-1-1 0 0 0,0 1 0 0 0,-2 2 0 0 0,0-1 0 0 0,0 2 0 0 0,-1 0 0 0 0,0-1 0 0 0,0 1 0 0 0,0-1 0 0 0,0 0 0 0 0,-10 5 0 0 0,3-2 0 0 0,2-1 0 0 0,-1 0 0 0 0,0-1 0 0 0,0 0 0 0 0,0-1 0 0 0,-1 0 0 0 0,-17 4 0 0 0,20-6 0 0 0,18 0 0 0 0,5 1 0 0 0,19 8 0 0 0,-31-10 0 0 0,0 1 0 0 0,0-1 0 0 0,0 1 0 0 0,0-1 0 0 0,-1 1 0 0 0,4 3 0 0 0,12 14 0 0 0,0 0 337 0 0,-14-16-212 0 0,0 1 0 0 0,0-1 0 0 0,0 1 1 0 0,0-1-1 0 0,1 0 0 0 0,0 0 1 0 0,-1 0-1 0 0,8 3 0 0 0,-9-5-50 0 0,-2-1-6 0 0,0 0-5 0 0,0 0 0 0 0,0 0-27 0 0,0 0-191 0 0,0 0-380 0 0,0 0-130 0 0,0 0-1046 0 0,0 0-4309 0 0,0 0-1841 0 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2:27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21 6447 0 0,'-1'-1'499'0'0,"-1"-4"-94"0"0,1 4 830 0 0,-8-9 2101 0 0,8 9-3136 0 0,0 1 0 0 0,0-1-1 0 0,0 1 1 0 0,0-1 0 0 0,-1 1 0 0 0,1 0 0 0 0,0 0-1 0 0,0-1 1 0 0,0 1 0 0 0,0 0 0 0 0,-1 0-1 0 0,1 0 1 0 0,0 0 0 0 0,0 0 0 0 0,0 0 0 0 0,-1 1-1 0 0,1-1 1 0 0,0 0 0 0 0,0 1 0 0 0,0-1 0 0 0,0 0-1 0 0,0 1 1 0 0,0-1 0 0 0,0 1 0 0 0,0 0-1 0 0,0-1 1 0 0,0 1 0 0 0,-1 1 0 0 0,-5 3 469 0 0,1 0 0 0 0,-11 10 0 0 0,5-1-172 0 0,0 0 0 0 0,1 1 0 0 0,0 0 0 0 0,1 1-1 0 0,1 0 1 0 0,-9 21 0 0 0,-36 109 266 0 0,48-128-672 0 0,-10 34-39 0 0,2 1 0 0 0,2 1 0 0 0,-7 81 0 0 0,17-101-31 0 0,1 0-1 0 0,2 0 1 0 0,1 0-1 0 0,2 0 1 0 0,1-1 0 0 0,18 62-1 0 0,19 12 44 0 0,-39-95-64 0 0,-2 1 0 0 0,0-5-23 0 0,0-6-87 0 0,-1-2-12 0 0,0 0-1046 0 0,1-3-4429 0 0,7-12-1903 0 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2:29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10247 0 0,'0'0'466'0'0,"0"0"-5"0"0,2-2-176 0 0,11-16 2023 0 0,-10 16-1761 0 0,-1 0 0 0 0,1 0 0 0 0,0 0 0 0 0,0 0 0 0 0,-1 0 0 0 0,1 0-1 0 0,0 1 1 0 0,6-3 0 0 0,-4 2-199 0 0,-3 1-279 0 0,1-1 236 0 0,1 0-1 0 0,-1 0 0 0 0,0 1 0 0 0,1-1 1 0 0,-1 1-1 0 0,1 0 0 0 0,0 0 1 0 0,-1 0-1 0 0,1 0 0 0 0,0 1 1 0 0,0-1-1 0 0,0 1 0 0 0,-1 0 1 0 0,1 0-1 0 0,4 1 0 0 0,0 1 51 0 0,-1 0 1 0 0,1 0-1 0 0,0 0 0 0 0,10 5 0 0 0,-16-5-294 0 0,0-1 1 0 0,-1 1-1 0 0,1 0 0 0 0,-1-1 0 0 0,1 1 1 0 0,-1 0-1 0 0,1 0 0 0 0,-1 0 0 0 0,0 0 1 0 0,2 4-1 0 0,1 2 81 0 0,1 2-69 0 0,1 0-1 0 0,-1 1 1 0 0,-1-1 0 0 0,0 1-1 0 0,-1 1 1 0 0,0-1 0 0 0,0 0-1 0 0,-1 1 1 0 0,-1-1 0 0 0,0 1-1 0 0,0 16 1 0 0,3 95 345 0 0,-1-76-203 0 0,-3 56 0 0 0,-5-43 86 0 0,-22 99-1 0 0,18-123-154 0 0,-2-1 0 0 0,-1 1-1 0 0,-32 64 1 0 0,-18 1 195 0 0,54-91-294 0 0,-10 8 40 0 0,13-12-55 0 0,-13 11 104 0 0,16-15-114 0 0,2-2-115 0 0,0 0-48 0 0,0 0-10 0 0,0 0-93 0 0,0 0-388 0 0,0 0-175 0 0,0 0-1719 0 0,0 0-6761 0 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2:31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21 228 11975 0 0,'0'0'267'0'0,"0"0"42"0"0,0 0 17 0 0,0-1-28 0 0,7-6 1 0 0,-2 1 0 0 0,1-2 0 0 0,-1 1-1 0 0,6-11 1 0 0,7-9 1287 0 0,-14 22-1202 0 0,-1-1 0 0 0,0 0 0 0 0,0 1 0 0 0,0-1 0 0 0,-1 0 0 0 0,1 0 0 0 0,-1-1 0 0 0,-1 1 0 0 0,0 0 0 0 0,1-1 0 0 0,-1-9 0 0 0,-1 14-258 0 0,0 1-1 0 0,1-1 1 0 0,-1 0-1 0 0,1 0 1 0 0,-1 0-1 0 0,1 1 1 0 0,0-1 0 0 0,-1 0-1 0 0,1 1 1 0 0,0-1-1 0 0,0 1 1 0 0,0-1-1 0 0,3-2 1 0 0,-2 1 164 0 0,-1 2 153 0 0,-1-1-387 0 0,0-1 0 0 0,0 1 1 0 0,0-1-1 0 0,0 1 0 0 0,1-1 1 0 0,-1 1-1 0 0,1-1 0 0 0,1-3 1 0 0,0 0 532 0 0,0-2 512 0 0,-4 6-1085 0 0,-1 6-12 0 0,-4 7-8 0 0,-3 11 4 0 0,1 1 0 0 0,-10 35 0 0 0,-2 6 0 0 0,16-49 7 0 0,-2 2-42 0 0,0 1 0 0 0,-2-2 0 0 0,-14 25 0 0 0,22-40-661 0 0,1-1-258 0 0,0 0-920 0 0,0 0-3643 0 0,0 0-1565 0 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2:31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0,'0'0'231'0'0,"0"0"29"0"0,0 0 19 0 0,0 0 105 0 0,0 0 410 0 0,0 0 184 0 0,2 1 40 0 0,4 0-295 0 0,0 0 0 0 0,0 0 0 0 0,13 0 0 0 0,-13-1-151 0 0,1 1 0 0 0,0-1 0 0 0,-1 1 0 0 0,8 2 0 0 0,-7-1-75 0 0,1 0 1 0 0,0-1-1 0 0,9 1 0 0 0,15 2 586 0 0,-19-1-882 0 0,1-2 0 0 0,26 1 0 0 0,-2-1 255 0 0,48 1 893 0 0,-52-3-1093 0 0,42-2-256 0 0,43 2 0 0 0,-116 1 0 0 0,13 4 0 0 0,-15-4 0 0 0,-1 0 0 0 0,0 0 0 0 0,0 0 0 0 0,1 0 0 0 0,-1 0 0 0 0,0 0 0 0 0,0 0 0 0 0,1 0 0 0 0,-1 0 0 0 0,0 0 0 0 0,0 0 0 0 0,0 0 0 0 0,1 0 0 0 0,-1 0 0 0 0,0 0 0 0 0,0 1 0 0 0,0-1 0 0 0,1 0 0 0 0,-1 0 0 0 0,0 0 0 0 0,0 0 0 0 0,0 1 0 0 0,0-1 0 0 0,1 0 0 0 0,-1 0 0 0 0,0 0 0 0 0,0 1 0 0 0,0-1 0 0 0,0 0 0 0 0,0 0 0 0 0,0 0 0 0 0,0 1 0 0 0,0-1 0 0 0,0 0 0 0 0,1 0 0 0 0,-1 1 0 0 0,0-1 0 0 0,0 0 0 0 0,0 0 0 0 0,0 1 0 0 0,0-1 0 0 0,-1 0 0 0 0,1 0 0 0 0,0 0 0 0 0,0 1 0 0 0,0-1 0 0 0,-4 3 0 0 0,-18 12 0 0 0,21-14 0 0 0,0 0 0 0 0,1-1 0 0 0,-1 1 0 0 0,0-1 0 0 0,0 1 0 0 0,0-1 0 0 0,1 1 0 0 0,-1-1 0 0 0,0 0 0 0 0,0 0 0 0 0,0 1 0 0 0,0-1 0 0 0,0 0 0 0 0,0 0 0 0 0,0 0 0 0 0,1 0 0 0 0,-1 0 0 0 0,0 0 0 0 0,0 0 0 0 0,0 0 0 0 0,0 0 0 0 0,0 0 0 0 0,0 0 0 0 0,-1-1 0 0 0,-2 0 0 0 0,-37-7-7223 0 0,31 6 4196 0 0,9 2-3611 0 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2:32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9 11975 0 0,'0'0'267'0'0,"2"0"42"0"0,1 1-201 0 0,1-1-35 0 0,13-5 472 0 0,-8 1-396 0 0,-7 4 571 0 0,-2 0 249 0 0,0 0 45 0 0,0 0 8 0 0,0 0 2 0 0,0 0 0 0 0,0 0 0 0 0,0 0-69 0 0,0 0-290 0 0,0 0-121 0 0,0 0-28 0 0,0 0-4 0 0,0 0 0 0 0,-1 0-431 0 0,0 0-1 0 0,0 1 0 0 0,0-1 1 0 0,0 1-1 0 0,0 0 0 0 0,0-1 1 0 0,0 1-1 0 0,0 0 0 0 0,0 0 1 0 0,-1 1-1 0 0,0-1 60 0 0,-2 3-82 0 0,1-1 0 0 0,-1 0 0 0 0,1 1 1 0 0,-1 0-1 0 0,1 0 0 0 0,-4 6 0 0 0,3-4-28 0 0,0 0 0 0 0,-1 0 0 0 0,0-1-1 0 0,0 1 1 0 0,0-1 0 0 0,-9 6 0 0 0,3-4-30 0 0,5-3 0 0 0,17-3 0 0 0,2-2 0 0 0,0 1 0 0 0,1 2 0 0 0,-10-1 0 0 0,0 0 0 0 0,12 11 0 0 0,-1 6 0 0 0,-13-17 0 0 0,0 1 0 0 0,-1-1 0 0 0,0 1 0 0 0,1-1 0 0 0,-1 1 0 0 0,0 0 0 0 0,0-1 0 0 0,0 1 0 0 0,0 0 0 0 0,0 0 0 0 0,0 0 0 0 0,0 0 0 0 0,-1 0 0 0 0,1 2 0 0 0,1 4 0 0 0,6 13 0 0 0,-8-12 0 0 0,-1-3 0 0 0,1 6 0 0 0,0-11 0 0 0,0 1 0 0 0,0-1 0 0 0,0 1 0 0 0,-1 0 0 0 0,1-1 0 0 0,0 1 0 0 0,0-1 0 0 0,-1 1 0 0 0,1-1 0 0 0,-1 1 0 0 0,0-1 0 0 0,-1 3 0 0 0,0 0 0 0 0,-5 13 0 0 0,4-15 0 0 0,0 0 0 0 0,-12 13 140 0 0,9-8 176 0 0,0-1-1 0 0,0-1 0 0 0,-1 1 1 0 0,1-1-1 0 0,-15 9 0 0 0,14-10-313 0 0,1-1 0 0 0,0 1 0 0 0,-1-1 0 0 0,0-1 0 0 0,1 1 0 0 0,-1-1 0 0 0,-13 3 0 0 0,15-5-2 0 0,-5 2 0 0 0,0-1 0 0 0,0 0 0 0 0,0 0 0 0 0,-13-2 0 0 0,20 1 0 0 0,0 0 0 0 0,0-1 0 0 0,1 1 0 0 0,-1-1 0 0 0,0 1 0 0 0,0-1 0 0 0,1 0 0 0 0,-1 0 0 0 0,-3-3 0 0 0,-1 1 0 0 0,-3-2 0 0 0,-2-1 12 0 0,10 4-19 0 0,-3-6-62 0 0,4 7-268 0 0,1 1-138 0 0,0 0-33 0 0,0 0-4 0 0,0 0 0 0 0,0 0 0 0 0,0 0 0 0 0,0 0-136 0 0,0 0-572 0 0,0 0-253 0 0,0-1-1108 0 0,1-8-4241 0 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2:32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11975 0 0,'0'0'547'0'0,"0"0"-11"0"0,2-1-344 0 0,2-1 773 0 0,0-1 1 0 0,1 1-1 0 0,-1 0 0 0 0,1 1 1 0 0,-1-1-1 0 0,1 1 0 0 0,-1 0 1 0 0,1 0-1 0 0,7-1 0 0 0,8 7 356 0 0,-7-2-594 0 0,-12-3-704 0 0,0 0 0 0 0,-1 0 1 0 0,1 0-1 0 0,0 0 0 0 0,-1 0 0 0 0,1 0 0 0 0,-1 0 0 0 0,1 0 0 0 0,0 1 0 0 0,-1-1 1 0 0,1 0-1 0 0,0 0 0 0 0,-1 0 0 0 0,1 1 0 0 0,-1-1 0 0 0,1 0 0 0 0,0 1 0 0 0,1 0-3 0 0,0 1 0 0 0,0-1 0 0 0,0 0 0 0 0,0 0 0 0 0,0-1 0 0 0,0 1 0 0 0,0 0 0 0 0,0-1 0 0 0,3 1 0 0 0,7-1-20 0 0,2-2 0 0 0,-1-1 0 0 0,2-4 44 0 0,-13 4-102 0 0,-2 1-129 0 0,1 1-864 0 0,-1 1-385 0 0,0-2-78 0 0,-1-8-20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6:52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121 371 11975 0 0,'0'-16'902'0'0,"2"5"-646"0"0,0 0 0 0 0,6-16 0 0 0,-2 9 1214 0 0,5-17 1315 0 0,-7 21-1784 0 0,1 0-1 0 0,-2 0 1 0 0,0-1 0 0 0,2-18-1 0 0,1-10 670 0 0,-4 36-1448 0 0,-1 0-1 0 0,0 0 0 0 0,0 0 0 0 0,-1 0 1 0 0,1 0-1 0 0,-1 0 0 0 0,-1-1 0 0 0,0 1 1 0 0,0 0-1 0 0,-3-11 0 0 0,3 2 265 0 0,0 5-364 0 0,1 11-122 0 0,0 0 0 0 0,0-1 0 0 0,0 1 0 0 0,0 0 0 0 0,0 0 0 0 0,0 0 0 0 0,-1 0 0 0 0,1 0 0 0 0,0-1 0 0 0,0 1 0 0 0,0 0 0 0 0,0 0 0 0 0,0 0 0 0 0,-1 0 0 0 0,1 0 0 0 0,0 0 0 0 0,0-1 0 0 0,0 1 0 0 0,0 0 0 0 0,-1 0 0 0 0,1 0 0 0 0,0 0 0 0 0,0 0 0 0 0,0 0 0 0 0,0 0 0 0 0,-1 0 0 0 0,1 0 0 0 0,0 0 0 0 0,0 0 0 0 0,0 0 0 0 0,-1 0 0 0 0,1 0 0 0 0,0 0 0 0 0,0 0 0 0 0,0 0 0 0 0,0 0 0 0 0,-1 0 0 0 0,1 0 0 0 0,0 0 0 0 0,0 0 0 0 0,0 1 0 0 0,0-1 0 0 0,-1 0 0 0 0,1 0 0 0 0,0 0 0 0 0,0 0 0 0 0,0 0 0 0 0,0 0 0 0 0,0 1 0 0 0,-1-1 0 0 0,1 0 0 0 0,0 0 0 0 0,0 0 0 0 0,0 0 0 0 0,0 0 0 0 0,0 1 0 0 0,0-1 0 0 0,0 0 0 0 0,-8 10 0 0 0,8-10 0 0 0,-9 13 0 0 0,2 0 0 0 0,0 0 0 0 0,0 1 0 0 0,1 0 0 0 0,-4 17 0 0 0,-17 76 0 0 0,20-73 0 0 0,-10 49 0 0 0,-13 50 0 0 0,19-102 0 0 0,6-20 0 0 0,1-3 0 0 0,-1-1 0 0 0,1 1-64 0 0,4-7-273 0 0,0-1-138 0 0,0 0-33 0 0,0 0-140 0 0,0 0-572 0 0,1-6-1777 0 0,1-2 1462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2:01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0,'0'0'231'0'0,"0"0"29"0"0,0 0 19 0 0,2 1-41 0 0,4 0 24 0 0,-4-1 839 0 0,-2 0 359 0 0,0 0 63 0 0,0 0-126 0 0,0 0-574 0 0,0 0-250 0 0,0 0-49 0 0,7-1 2196 0 0,-6 2-2672 0 0,-1-1-1 0 0,1 0 1 0 0,-1 1 0 0 0,1-1 0 0 0,-1 1 0 0 0,1-1-1 0 0,-1 1 1 0 0,0 0 0 0 0,1-1 0 0 0,-1 1 0 0 0,0-1-1 0 0,0 1 1 0 0,1 0 0 0 0,-1-1 0 0 0,0 1-1 0 0,0-1 1 0 0,0 1 0 0 0,0 0 0 0 0,0-1 0 0 0,1 1-1 0 0,-1 0 1 0 0,-1-1 0 0 0,1 1 0 0 0,0 0 0 0 0,0-1-1 0 0,0 1 1 0 0,0 0 0 0 0,0-1 0 0 0,-1 1-1 0 0,1-1 1 0 0,0 1 0 0 0,0 0 0 0 0,-1-1 0 0 0,1 1-1 0 0,0-1 1 0 0,-1 1 0 0 0,0 0 0 0 0,-1 3-23 0 0,1-1 0 0 0,-1 0 1 0 0,1 1-1 0 0,0-1 0 0 0,0 1 1 0 0,-1 6-1 0 0,1-8-25 0 0,0 14 0 0 0,2-13 0 0 0,-1-2 0 0 0,1 0 0 0 0,-1-1 0 0 0,0 1 0 0 0,1 0 0 0 0,-1 0 0 0 0,0 0 0 0 0,0 0 0 0 0,0-1 0 0 0,0 1 0 0 0,0 0 0 0 0,0 0 0 0 0,0 0 0 0 0,0 0 0 0 0,0 0 0 0 0,0 0 0 0 0,-1-1 0 0 0,1 2 0 0 0,-6 17 0 0 0,5-6 0 0 0,3-10 0 0 0,-1-2 0 0 0,3 5-64 0 0,-3-5-273 0 0,-1-1-138 0 0,0 0-33 0 0,0 0-140 0 0,0 0-572 0 0,0 0-253 0 0,0 0-51 0 0,0 0-11 0 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2:33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0 11975 0 0,'0'0'267'0'0,"0"0"42"0"0,-7 3 315 0 0,-7 1-111 0 0,1 0 1 0 0,0 1-1 0 0,0 1 0 0 0,0 0 0 0 0,1 0 0 0 0,-18 13 0 0 0,22-12-67 0 0,0 1 0 0 0,0 1 0 0 0,1 0 0 0 0,1 0 0 0 0,-1 0 0 0 0,1 0-1 0 0,-7 17 1 0 0,3-8 83 0 0,1 1-68 0 0,1-1-1 0 0,0 1 1 0 0,-7 28-1 0 0,-10 62 408 0 0,18-75-922 0 0,-2 6 54 0 0,1-6 0 0 0,2-1 0 0 0,0 1 0 0 0,0 62 0 0 0,17 46 0 0 0,-8-121 0 0 0,2 0 0 0 0,0 0 0 0 0,1-1 0 0 0,14 33 0 0 0,-15-43-55 0 0,0 2-986 0 0,1-1 0 0 0,0 1 0 0 0,0-1 0 0 0,12 14 0 0 0,-8-14-5779 0 0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2: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4 11975 0 0,'0'0'267'0'0,"0"0"42"0"0,2 0 17 0 0,16-3 74 0 0,-14 3-47 0 0,1-1-1 0 0,0 1 1 0 0,-1 1 0 0 0,1-1 0 0 0,0 1 0 0 0,-1 0 0 0 0,1 0 0 0 0,-1 0 0 0 0,0 0 0 0 0,1 1 0 0 0,-1 0 0 0 0,0 0-1 0 0,0 0 1 0 0,0 0 0 0 0,0 1 0 0 0,0-1 0 0 0,5 6 0 0 0,-4-3-186 0 0,0 1 1 0 0,0 0-1 0 0,-1-1 1 0 0,0 1-1 0 0,0 1 1 0 0,0-1-1 0 0,-1 1 1 0 0,0-1-1 0 0,0 1 1 0 0,2 11-1 0 0,5 16 413 0 0,-2-10-287 0 0,-2-1 1 0 0,-1 1 0 0 0,0 0-1 0 0,0 25 1 0 0,-5-22-294 0 0,-2 0 0 0 0,0-1 0 0 0,-2 1 0 0 0,-1-1 0 0 0,-1 0 0 0 0,-1 0 0 0 0,-2-1 0 0 0,0 1 0 0 0,-20 36 0 0 0,7-22 0 0 0,-1-1 0 0 0,-34 42 0 0 0,46-66 0 0 0,4-4 0 0 0,-1-1 0 0 0,0-1 0 0 0,0 1 0 0 0,-1-1 0 0 0,-16 12 0 0 0,4-5-33 0 0,-34 21-531 0 0,48-33-292 0 0,0 0 0 0 0,-1-1 0 0 0,-10 3 0 0 0,1-2-6307 0 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2:34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60 202 11975 0 0,'2'-9'1083'0'0,"19"-43"-212"0"0,-5-2 4202 0 0,-3 27-2303 0 0,-11 24-2614 0 0,0 0 1 0 0,-1 0 0 0 0,1 0-1 0 0,-1 0 1 0 0,0 0 0 0 0,0-1-1 0 0,0 1 1 0 0,0-1 0 0 0,0 1-1 0 0,0-5 1 0 0,-1 7-107 0 0,0 0 0 0 0,0 0 1 0 0,1-1-1 0 0,-1 1 0 0 0,1 0 0 0 0,-1 0 0 0 0,1 0 1 0 0,-1 0-1 0 0,1 0 0 0 0,0 0 0 0 0,-1 0 0 0 0,1 0 0 0 0,0 1 1 0 0,0-1-1 0 0,-1 0 0 0 0,1 0 0 0 0,0 1 0 0 0,2-2 0 0 0,-2 1 461 0 0,-1 1-68 0 0,0 2-375 0 0,-1 1 0 0 0,1-1 1 0 0,-1 0-1 0 0,0 0 0 0 0,0 1 0 0 0,0-1 1 0 0,0 0-1 0 0,-1 3 0 0 0,-5 8 414 0 0,-14 55 76 0 0,-31 66 1 0 0,29-74-559 0 0,10-22 0 0 0,10-28 0 0 0,2-7 0 0 0,0 0 0 0 0,1-1 0 0 0,-1 1 0 0 0,0-1 0 0 0,0 1 0 0 0,0-1 0 0 0,-1 0 0 0 0,1 1 0 0 0,-3 2 0 0 0,58-52 0 0 0,-40 34 0 0 0,0 1 0 0 0,1 1 0 0 0,1 1 0 0 0,0 0 0 0 0,1 1 0 0 0,19-8 0 0 0,-29 14 0 0 0,0 1 0 0 0,0 0 0 0 0,1 0 0 0 0,-1 1 0 0 0,9-1 0 0 0,1 0 0 0 0,-3 2 0 0 0,-10 4 0 0 0,-4-3 0 0 0,1 0 0 0 0,-1-1 0 0 0,1 0 0 0 0,-1 1 0 0 0,1-1 0 0 0,-1 0 0 0 0,1 1 0 0 0,-1-1 0 0 0,0 1 0 0 0,1-1 0 0 0,-1 1 0 0 0,0-1 0 0 0,1 1 0 0 0,-1-1 0 0 0,0 1 0 0 0,0-1 0 0 0,1 1 0 0 0,-1-1 0 0 0,0 1 0 0 0,0-1 0 0 0,0 1 0 0 0,0 0 0 0 0,0-1 0 0 0,0 1 0 0 0,0-1 0 0 0,0 1 0 0 0,0-1 0 0 0,0 1 0 0 0,0 0 0 0 0,0-1 0 0 0,0 1 0 0 0,0-1 0 0 0,0 1 0 0 0,-1-1 0 0 0,1 1 0 0 0,0-1 0 0 0,0 1 0 0 0,-1-1 0 0 0,1 1 0 0 0,0-1 0 0 0,-1 1 0 0 0,1-1 0 0 0,-1 1 0 0 0,1-1 0 0 0,0 0 0 0 0,-1 1 0 0 0,1-1 0 0 0,-2 1 0 0 0,1 0 0 0 0,-10 17 0 0 0,9-15 0 0 0,0 0 0 0 0,-1 1 0 0 0,1-1 0 0 0,-1 0 0 0 0,1 0 0 0 0,-1 0 0 0 0,-3 3 0 0 0,3-3 0 0 0,0-1 0 0 0,0 1 0 0 0,0 0 0 0 0,1 0 0 0 0,-3 4 0 0 0,4-4 0 0 0,-1-1 0 0 0,0 1 0 0 0,0-1 0 0 0,0 0 0 0 0,0 0 0 0 0,0 1 0 0 0,-1-2 0 0 0,1 1 0 0 0,0 0 0 0 0,-6 3 0 0 0,-3-1 0 0 0,0 1 0 0 0,-1-1 0 0 0,1-1 0 0 0,-1 0 0 0 0,-14 2 0 0 0,26-5 0 0 0,0 0 0 0 0,-1 0 0 0 0,1 0 0 0 0,0 1 0 0 0,-1-1 0 0 0,1 0 0 0 0,0 0 0 0 0,-1 0 0 0 0,1 0 0 0 0,0 0 0 0 0,0 0 0 0 0,-1 0 0 0 0,1 0 0 0 0,0 0 0 0 0,-1 0 0 0 0,1 0 0 0 0,0 0 0 0 0,-1 0 0 0 0,1 0 0 0 0,0-1 0 0 0,-1 1 0 0 0,1 0 0 0 0,0 0 0 0 0,0 0 0 0 0,-1 0 0 0 0,1 0 0 0 0,0-1 0 0 0,0 1 0 0 0,-1 0 0 0 0,1 0 0 0 0,0-1 0 0 0,0 1 0 0 0,0 0 0 0 0,-1 0 0 0 0,1-1 0 0 0,0 1 0 0 0,0 0 0 0 0,0 0 0 0 0,0-1 0 0 0,-1 1 0 0 0,1 0 0 0 0,0-1 0 0 0,1-4 0 0 0,6 6 0 0 0,-4 1 0 0 0,0 0 0 0 0,0 0 0 0 0,0 1 0 0 0,0-1 0 0 0,0 1 0 0 0,0 0 0 0 0,-1-1 0 0 0,1 1 0 0 0,-1 0 0 0 0,0 1 0 0 0,0-1 0 0 0,0 0 0 0 0,0 1 0 0 0,0-1 0 0 0,-1 1 0 0 0,0-1 0 0 0,1 1 0 0 0,-1 0 0 0 0,0 4 0 0 0,0-5 0 0 0,1-1 0 0 0,-1 1 0 0 0,1 0 0 0 0,0 0 0 0 0,0-1 0 0 0,0 1 0 0 0,0-1 0 0 0,0 0 0 0 0,3 4 0 0 0,10 9 0 0 0,-10-7 0 0 0,2-3 0 0 0,0-4 0 0 0,0-4 0 0 0,-6 3-41 0 0,-1 0 0 0 0,1-1 0 0 0,0 1 0 0 0,-1-1 0 0 0,1 1-1 0 0,0-1 1 0 0,-1 1 0 0 0,1-1 0 0 0,-1 0 0 0 0,1 1 0 0 0,-1-1 0 0 0,0 0 0 0 0,1 1 0 0 0,-1-1 0 0 0,1 0-1 0 0,-1 1 1 0 0,0-1 0 0 0,0 0 0 0 0,1 0 0 0 0,-1 0 0 0 0,0 1 0 0 0,0-1 0 0 0,0 0 0 0 0,0 0 0 0 0,0 1-1 0 0,0-2 1 0 0,0-1-522 0 0,0-1-225 0 0,0-1 1 0 0,0 0-1 0 0,0 1 1 0 0,-2-8-1 0 0,-2-5-1257 0 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2:37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97 6447 0 0,'0'0'142'0'0,"0"0"22"0"0,2-1 13 0 0,5-2-20 0 0,11-5 754 0 0,-17 7 62 0 0,-1 1 41 0 0,13-14 1664 0 0,53-42 3466 0 0,-62 53-5418 0 0,-2 2-671 0 0,4-8 1900 0 0,-5 8-1584 0 0,-1 1 117 0 0,0 0 21 0 0,0 0-66 0 0,-15 4-278 0 0,10-2-165 0 0,-1 1 0 0 0,1-1 0 0 0,0 1 0 0 0,0 1 0 0 0,0-1 0 0 0,1 1 0 0 0,-9 8 0 0 0,4-4 0 0 0,-1 2 0 0 0,0 1 0 0 0,0 0 0 0 0,2 1 0 0 0,-9 13 0 0 0,-3 4 0 0 0,-4 9 16 0 0,-32 67 0 0 0,47-87 24 0 0,-70 151 1701 0 0,56-120-1506 0 0,15-27-235 0 0,0 1 0 0 0,1-1 0 0 0,1 2 0 0 0,2-1 0 0 0,-4 42 0 0 0,7-57 0 0 0,1-1 0 0 0,0 1 0 0 0,0 0 0 0 0,0-1 0 0 0,1 1 0 0 0,1 0 0 0 0,-1-1 0 0 0,4 11 0 0 0,-2-12 0 0 0,0 0 0 0 0,0 0 0 0 0,1 0 0 0 0,0 0 0 0 0,0-1 0 0 0,0 0 0 0 0,0 1 0 0 0,1-2 0 0 0,0 1 0 0 0,0-1 0 0 0,0 1 0 0 0,7 3 0 0 0,-2-2 0 0 0,-4-1 0 0 0,-6-6 0 0 0,-1 1 0 0 0,1-1 0 0 0,-1 1 0 0 0,1-1 0 0 0,-1 1 0 0 0,1-1 0 0 0,-1 1 0 0 0,0-1 0 0 0,1 1 0 0 0,-1 0 0 0 0,0-1 0 0 0,0 1 0 0 0,1 0 0 0 0,-1-1 0 0 0,0 1 0 0 0,0 0 0 0 0,0 0 0 0 0,-3-1 0 0 0,-17-13-1937 0 0,-7-11-5300 0 0,21 17 155 0 0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2:37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28 10135 0 0,'0'0'231'0'0,"0"0"29"0"0,0 0 19 0 0,6-5 7 0 0,-1-1-140 0 0,1-3-506 0 0,2 1 6967 0 0,-4 8-250 0 0,-2 8-4748 0 0,-3 1-1607 0 0,0 0 1 0 0,-1 0-1 0 0,0-1 0 0 0,0 1 1 0 0,-1-1-1 0 0,0 0 1 0 0,-9 16-1 0 0,1-1-4 0 0,-11 20 2 0 0,22-42 0 0 0,0-1 0 0 0,0 0 0 0 0,-1 1 0 0 0,1-1 0 0 0,0 1 0 0 0,0-1 0 0 0,0 0 0 0 0,-1 1 0 0 0,1-1 0 0 0,0 1 0 0 0,0-1 0 0 0,0 0 0 0 0,0 1 0 0 0,0-1 0 0 0,0 1 0 0 0,0-1 0 0 0,0 1 0 0 0,0-1 0 0 0,0 0 0 0 0,0 1 0 0 0,0-1 0 0 0,1 1 0 0 0,-1-1 0 0 0,0 1 0 0 0,0-1 0 0 0,0 0 0 0 0,0 1 0 0 0,1-1 0 0 0,-1 1 0 0 0,5 1 0 0 0,-1-1 0 0 0,-1 0 0 0 0,0 0 0 0 0,1 0 0 0 0,-1 0 0 0 0,1-1 0 0 0,-1 1 0 0 0,1-1 0 0 0,0 0 0 0 0,6 0 0 0 0,33-9 0 0 0,-33 7 0 0 0,0-1 0 0 0,15 0 0 0 0,-12 1-20 0 0,22-4 0 0 0,-22 4-73 0 0,-12 1-603 0 0,-1 1-258 0 0,0 0-56 0 0,0 0-81 0 0,0 0-286 0 0,0 0-126 0 0,0 0-29 0 0,0 0-4 0 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2:38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27 10135 0 0,'0'0'464'0'0,"0"0"-9"0"0,13-10 588 0 0,3-5 1963 0 0,-16 14-1982 0 0,0 1 0 0 0,0 0 0 0 0,0 0-69 0 0,0 0-290 0 0,0 0-121 0 0,0 0-28 0 0,0 0-4 0 0,0 0 0 0 0,0 0 0 0 0,1 1-452 0 0,0 0 0 0 0,-1 0 0 0 0,1 0 0 0 0,-1 0 1 0 0,1 0-1 0 0,-1 0 0 0 0,0 0 0 0 0,1 1 0 0 0,-1-1 0 0 0,0 0 0 0 0,0 0 0 0 0,0 0 0 0 0,0 1 0 0 0,0-1 0 0 0,0 0 0 0 0,0 0 0 0 0,-1 0 0 0 0,1 1 0 0 0,-1 1 1 0 0,-8 23-118 0 0,9-25 112 0 0,-29 60 803 0 0,-49 78 0 0 0,42-78-598 0 0,-12 33-461 0 0,66-99-5334 0 0,-15 3 5116 0 0,-1 0 0 0 0,1 0 0 0 0,-1 0 1 0 0,1 0-1 0 0,-1 0 0 0 0,0 0 0 0 0,0-1 0 0 0,0 1 0 0 0,0-1 0 0 0,2-3 0 0 0,-3 3-1117 0 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2:38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10135 0 0,'0'0'464'0'0,"0"0"-9"0"0,0 0-155 0 0,0 0 443 0 0,0 0 227 0 0,0 0 44 0 0,0 0-61 0 0,0 0-288 0 0,0 0-121 0 0,0 0-28 0 0,0 0-4 0 0,2 1 0 0 0,1 2-245 0 0,0 0-1 0 0,0-1 1 0 0,1 0-1 0 0,-1 1 1 0 0,1-1-1 0 0,0-1 0 0 0,0 1 1 0 0,-1-1-1 0 0,1 1 1 0 0,0-1-1 0 0,0 0 1 0 0,0 0-1 0 0,0-1 1 0 0,0 1-1 0 0,8-1 1 0 0,10 0 475 0 0,35-3 0 0 0,-54 3-754 0 0,164-6 12 0 0,-45 3 0 0 0,-83-2 0 0 0,-25 6 5 0 0,-11 2 26 0 0,-3-2 5 0 0,2 0 335 0 0,-2-1 117 0 0,0 0 21 0 0,0 0-134 0 0,0 0-577 0 0,0 0-248 0 0,0 0-50 0 0,0 0 58 0 0,-2 1 153 0 0,-24 18-6407 0 0,24-18 5164 0 0,2-1-4 0 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2:39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2 10135 0 0,'0'0'464'0'0,"0"0"-9"0"0,2 0-295 0 0,-2 0-378 0 0,1-1 661 0 0,-1 1-1 0 0,0 0 1 0 0,0 0 0 0 0,1 0 0 0 0,-1 0-1 0 0,0 0 1 0 0,1 0 0 0 0,-1 0 0 0 0,1 0 0 0 0,-1 0-1 0 0,0 0 1 0 0,1 0 0 0 0,-1 0 0 0 0,0 0 0 0 0,1 0-1 0 0,-1 0 1 0 0,0 0 0 0 0,1 0 0 0 0,-1 0 0 0 0,0 0-1 0 0,1 0 1 0 0,-1 1 0 0 0,-2 8 4459 0 0,-6 4-7465 0 0,-10 8 2563 0 0,16-17 0 0 0,0 1 0 0 0,-11 7 0 0 0,3-7 0 0 0,0 1 0 0 0,3 1 72 0 0,6-5 299 0 0,1-2 117 0 0,0 0 21 0 0,0 2-66 0 0,0 9-294 0 0,1-11-148 0 0,-1 1 0 0 0,0 0 1 0 0,0 0-1 0 0,1-1 0 0 0,-1 1 0 0 0,1 0 0 0 0,-1-1 0 0 0,1 1 0 0 0,-1-1 1 0 0,1 1-1 0 0,-1-1 0 0 0,1 1 0 0 0,1 0 0 0 0,1 2-1 0 0,1-1 0 0 0,0 0 0 0 0,0 0 0 0 0,0 0 0 0 0,0-1 0 0 0,0 1 0 0 0,7 1 0 0 0,-2-1 0 0 0,28 9 0 0 0,-24-6 0 0 0,-3 5 0 0 0,-4 2 0 0 0,-3 3 0 0 0,-1 4 0 0 0,-4-14 0 0 0,0-2 0 0 0,1 3 0 0 0,0-4 0 0 0,1-1 0 0 0,-1 1 0 0 0,1 0 0 0 0,-1-1 0 0 0,1 1 0 0 0,-1 0 0 0 0,0-1 0 0 0,0 1 0 0 0,0-1 0 0 0,0 1 0 0 0,0-1 0 0 0,0 0 0 0 0,-1 1 0 0 0,1-1 0 0 0,-3 2 0 0 0,-5 6 0 0 0,-1 0 0 0 0,0-1 0 0 0,-1 0 0 0 0,1-1 0 0 0,-2 0 0 0 0,-18 8 0 0 0,28-14 0 0 0,1 1 0 0 0,-1-2 0 0 0,0 1 0 0 0,0 0 0 0 0,0 0 0 0 0,0-1 0 0 0,0 1 0 0 0,0-1 0 0 0,0 1 0 0 0,0-1 0 0 0,0 0 0 0 0,0 0 0 0 0,0 0 0 0 0,0 0 0 0 0,0 0 0 0 0,0 0 0 0 0,0 0 0 0 0,-3-2 0 0 0,-4 0 0 0 0,-6 1 246 0 0,6 1 163 0 0,1 0 0 0 0,0-1 1 0 0,-15-4-1 0 0,14 2-260 0 0,9 2-148 0 0,-1 1 0 0 0,1 0-1 0 0,0 0 1 0 0,-1-1 0 0 0,1 1 0 0 0,0 0 0 0 0,-1 0-1 0 0,1-1 1 0 0,0 1 0 0 0,-1 0 0 0 0,1-1 0 0 0,0 1-1 0 0,0 0 1 0 0,-1-1 0 0 0,1 1 0 0 0,0-1 0 0 0,0 1-1 0 0,0 0 1 0 0,-1-2 0 0 0,1-9-1 0 0,-5 4-64 0 0,4 5-273 0 0,-4-8-1310 0 0,7-9-5659 0 0,-2 19 484 0 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2:40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13823 0 0,'0'0'315'0'0,"0"0"45"0"0,0 0 21 0 0,0 0-49 0 0,0 0-81 0 0,0 0 481 0 0,0 0 237 0 0,0 0 45 0 0,0 0 8 0 0,2 0 2 0 0,4-1-667 0 0,56-7 4014 0 0,-58 7-3927 0 0,7 1-289 0 0,2 0-138 0 0,7 2-17 0 0,-11-3 0 0 0,2-2 0 0 0,13-2-64 0 0,-22 4-273 0 0,4-2-266 0 0,0 0-6497 0 0,5-2-420 0 0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2:40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5 13823 0 0,'0'0'315'0'0,"0"0"45"0"0,0 0 21 0 0,0 0-49 0 0,0 0-149 0 0,0 0 194 0 0,0 0 110 0 0,0 0 22 0 0,0 0 3 0 0,5 0 0 0 0,12-4 0 0 0,-12 3 0 0 0,-5 1 0 0 0,0 0 0 0 0,0 1-434 0 0,1 0-1 0 0,-1 0 1 0 0,0 0-1 0 0,1-1 1 0 0,0 1 0 0 0,-1 0-1 0 0,1 0 1 0 0,-1-1-1 0 0,1 1 1 0 0,0-1-1 0 0,0 1 1 0 0,1 0 0 0 0,6 7 961 0 0,20 24 577 0 0,-26-31-1598 0 0,0 1-1 0 0,-1-1 1 0 0,1 1-1 0 0,-1 0 1 0 0,1 0-1 0 0,-1-1 1 0 0,0 1-1 0 0,1 0 1 0 0,-1 0-1 0 0,0 0 1 0 0,0 3-1 0 0,2 2 232 0 0,3 4-139 0 0,-2 1-1 0 0,1 0 1 0 0,-2 0 0 0 0,0 0 0 0 0,0 0 0 0 0,-1 0-1 0 0,1 22 1 0 0,-5 88 612 0 0,2-113-717 0 0,-8 77 678 0 0,-4 0-1 0 0,-43 160 1 0 0,42-203-683 0 0,-2 0 0 0 0,-2 0 0 0 0,-2-2 0 0 0,-2 0 0 0 0,-26 38 0 0 0,27-51 0 0 0,0-1 0 0 0,-2-1 0 0 0,-29 28 0 0 0,35-36 0 0 0,13-14 0 0 0,1-1 0 0 0,-1 0 0 0 0,0 0 0 0 0,0 0 0 0 0,0 0 0 0 0,-1-1 0 0 0,1 1 0 0 0,-1-1 0 0 0,1 0 0 0 0,-1 0 0 0 0,0 0 0 0 0,1 0 0 0 0,-1-1 0 0 0,-6 2 0 0 0,7-1 0 0 0,2-1 0 0 0,0-1 0 0 0,0 1 0 0 0,0-1 0 0 0,0 1 0 0 0,1-1 0 0 0,-1 1 0 0 0,0-1 0 0 0,0 0 0 0 0,0 1 0 0 0,0-1 0 0 0,0 0 0 0 0,0 0 0 0 0,0 0 0 0 0,0 0 0 0 0,0 0 0 0 0,-2 0 0 0 0,1 0-199 0 0,0 0-1 0 0,0 1 1 0 0,0-2-1 0 0,0 1 0 0 0,0 0 1 0 0,0 0-1 0 0,0-1 1 0 0,0 1-1 0 0,0-1 1 0 0,0 1-1 0 0,1-1 1 0 0,-1 0-1 0 0,-2-1 1 0 0,2 1-960 0 0,1 0 592 0 0,-1 1-1 0 0,0-1 1 0 0,0 0-1 0 0,0 0 1 0 0,0-1 0 0 0,0 1-1 0 0,1 0 1 0 0,-4-3-1 0 0,4 3-78 0 0,-1-1-1401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2:01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11975 0 0,'0'0'267'0'0,"0"0"42"0"0,0 0 17 0 0,0-1-28 0 0,-1-3-196 0 0,6-1 116 0 0,3 2 1242 0 0,-1-1 0 0 0,1 1 0 0 0,12-2 0 0 0,-14 3-1242 0 0,0 0 0 0 0,-1 1 0 0 0,1 0 0 0 0,0 0 0 0 0,10 0 0 0 0,0 1 445 0 0,-11 0-608 0 0,6 0 64 0 0,5 4-128 0 0,3-1-192 0 0,-17-3-850 0 0,-2 0-385 0 0,0 0-78 0 0,0 0-20 0 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2:42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94 284 10135 0 0,'-1'0'28'0'0,"0"0"0"0"0,1 0 0 0 0,-1 0 0 0 0,1 0 0 0 0,-1 0 1 0 0,0 0-1 0 0,1 0 0 0 0,-1 0 0 0 0,1 0 0 0 0,-1-1 0 0 0,0 1 0 0 0,1 0 0 0 0,-1 0 0 0 0,1-1 0 0 0,-1 1 0 0 0,1 0 0 0 0,-2-1 0 0 0,9-7 494 0 0,-4 4-493 0 0,3-5 107 0 0,-7 5 292 0 0,0 2-100 0 0,1 0-120 0 0,1 0 0 0 0,-1 0 0 0 0,0 0 0 0 0,1 1-1 0 0,0-1 1 0 0,-1 0 0 0 0,1 0 0 0 0,0 0 0 0 0,0 0 0 0 0,0 1-1 0 0,0-1 1 0 0,0 0 0 0 0,2-2 0 0 0,22-23 2217 0 0,-19 20-1668 0 0,1-1 2 0 0,-1 0 0 0 0,9-15 0 0 0,10-13 243 0 0,51-47 1479 0 0,-61 64-1081 0 0,-6 4-1168 0 0,-53 61-232 0 0,21-19 9 0 0,-105 124 425 0 0,115-134-477 0 0,1 0 0 0 0,1 1 0 0 0,0 1 0 0 0,1-1 0 0 0,1 2 0 0 0,1-1 0 0 0,1 1 0 0 0,-8 35 0 0 0,15-51 43 0 0,-1 0 0 0 0,1-1 0 0 0,0 1 0 0 0,1 0 0 0 0,-1 0 0 0 0,2 6 0 0 0,-2-8 0 0 0,1 0 0 0 0,-1-1 0 0 0,1 1 0 0 0,-1-1 0 0 0,1 1 0 0 0,0-1 0 0 0,-1 1 0 0 0,1-1 0 0 0,0 0 0 0 0,0 1 0 0 0,0-1 0 0 0,0 0 0 0 0,0 0 0 0 0,0 1 0 0 0,0-1 0 0 0,1 0 0 0 0,-1 0 0 0 0,2 1 0 0 0,8 1 0 0 0,-1 0 0 0 0,1 0 0 0 0,12 0 0 0 0,-4 0 0 0 0,-10-1 0 0 0,0-1 0 0 0,0-1 0 0 0,1 0 0 0 0,-1 0 0 0 0,0-1 0 0 0,0 0 0 0 0,0 0 0 0 0,0-1 0 0 0,-1-1 0 0 0,1 1 0 0 0,0-1 0 0 0,-1-1 0 0 0,0 1 0 0 0,0-2 0 0 0,10-5 0 0 0,-15 8 1 0 0,6-3 23 0 0,0-1 1 0 0,-1 0 0 0 0,11-9-1 0 0,-17 13-5 0 0,0-1 0 0 0,0 1 0 0 0,0-1 0 0 0,0 1 0 0 0,-1-1 0 0 0,1 0-1 0 0,0 1 1 0 0,-1-1 0 0 0,0 0 0 0 0,0 0 0 0 0,0 0 0 0 0,0 0 0 0 0,0 0 0 0 0,-1 0 0 0 0,1-4-1 0 0,-1 4 22 0 0,1 0 0 0 0,-1 0 0 0 0,0 0 0 0 0,0 0-1 0 0,-1 0 1 0 0,1 0 0 0 0,-1 1 0 0 0,1-1-1 0 0,-1 0 1 0 0,0 0 0 0 0,0 0 0 0 0,0 1-1 0 0,0-1 1 0 0,-1 0 0 0 0,1 1 0 0 0,-1-1-1 0 0,1 1 1 0 0,-1 0 0 0 0,0-1 0 0 0,0 1 0 0 0,0 0-1 0 0,0 0 1 0 0,-1 0 0 0 0,1 1 0 0 0,0-1-1 0 0,-1 0 1 0 0,1 1 0 0 0,-1-1 0 0 0,0 1-1 0 0,1 0 1 0 0,-1 0 0 0 0,0 0 0 0 0,0 1-1 0 0,0-1 1 0 0,1 0 0 0 0,-1 1 0 0 0,0 0 0 0 0,0 0-1 0 0,-5 0 1 0 0,1 1-49 0 0,0 0 0 0 0,0 1 0 0 0,0 0-1 0 0,0 0 1 0 0,0 0 0 0 0,0 1 0 0 0,1 0 0 0 0,0 0 0 0 0,-7 5-1 0 0,3-1-52 0 0,0 1 1 0 0,1-1-1 0 0,0 2 0 0 0,-12 13 0 0 0,-7 23-4262 0 0,28-44 2072 0 0,0-1-3069 0 0,0 0-1317 0 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2:43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87 17503 0 0,'0'0'399'0'0,"0"0"60"0"0,0 0 21 0 0,-2-1-59 0 0,-20-13-120 0 0,21 13 425 0 0,-3-5 2876 0 0,1 4-3322 0 0,2 1-198 0 0,0 0-1 0 0,0 1 1 0 0,0-1-1 0 0,0 0 1 0 0,0 1-1 0 0,-1-1 1 0 0,1 1 0 0 0,0-1-1 0 0,0 1 1 0 0,-1-1-1 0 0,1 1 1 0 0,0 0-1 0 0,-1 0 1 0 0,1 0-1 0 0,0 0 1 0 0,-1 0 0 0 0,-2 0-1 0 0,3 0 32 0 0,-1 1 0 0 0,1 0 1 0 0,-1-1-1 0 0,1 1 0 0 0,-1 0 0 0 0,1 0 0 0 0,-1 0 1 0 0,1 0-1 0 0,-3 3 0 0 0,1-2 123 0 0,-2 2-169 0 0,1 0 0 0 0,0 0-1 0 0,0 1 1 0 0,0-1 0 0 0,0 1-1 0 0,1 0 1 0 0,-6 10 0 0 0,-5 8 7 0 0,9-16-74 0 0,1 1 0 0 0,0 0 0 0 0,1 0 0 0 0,0 0 0 0 0,0 0 0 0 0,1 0 0 0 0,0 1 0 0 0,0-1 0 0 0,-1 16 0 0 0,-2-10 0 0 0,4-13 0 0 0,1 1 0 0 0,-1-1 0 0 0,0 1 0 0 0,1-1 0 0 0,-1 1 0 0 0,1-1 0 0 0,-1 1 0 0 0,1 0 0 0 0,0-1 0 0 0,-1 1 0 0 0,1 0 0 0 0,0-1 0 0 0,0 1 0 0 0,0 0 0 0 0,0-1 0 0 0,1 1 0 0 0,0 2 0 0 0,1 4 0 0 0,5-1 0 0 0,-6-6 0 0 0,1 0 0 0 0,0 0 0 0 0,0 0 0 0 0,0 0 0 0 0,0-1 0 0 0,-1 1 0 0 0,1-1 0 0 0,0 1 0 0 0,0-1 0 0 0,0 1 0 0 0,0-1 0 0 0,0 0 0 0 0,1 0 0 0 0,-1 0 0 0 0,0 0 0 0 0,0 0 0 0 0,0-1 0 0 0,0 1 0 0 0,0-1 0 0 0,0 1 0 0 0,0-1 0 0 0,-1 0 0 0 0,1 1 0 0 0,0-1 0 0 0,0 0 0 0 0,2-2 0 0 0,1 0 0 0 0,1-1 0 0 0,-1 1 0 0 0,0-2 0 0 0,0 1 0 0 0,0 0 0 0 0,0-1 0 0 0,-1 0 0 0 0,0 0 0 0 0,0 0 0 0 0,4-8 0 0 0,-3 6 0 0 0,-1-1 0 0 0,0 0 0 0 0,0 0 0 0 0,-1-1 0 0 0,0 1 0 0 0,-1-1 0 0 0,2-8 0 0 0,1-8 0 0 0,-3 18 0 0 0,-1 0 0 0 0,0 0 0 0 0,0-1 0 0 0,0-9 0 0 0,-1-9 0 0 0,1 18 0 0 0,-1 1 0 0 0,0-1 0 0 0,-2-10 0 0 0,0 7 0 0 0,2 10 0 0 0,1 1 0 0 0,-1-1 0 0 0,0 1 0 0 0,0-1 0 0 0,0 1 0 0 0,0 0 0 0 0,0-1 0 0 0,0 1 0 0 0,0-1 0 0 0,0 1 0 0 0,0-1 0 0 0,0 1 0 0 0,-1 0 0 0 0,1-1 0 0 0,0 1 0 0 0,0-1 0 0 0,0 1 0 0 0,0 0 0 0 0,-1-1 0 0 0,1 1 0 0 0,0-1 0 0 0,0 1 0 0 0,-1 0 0 0 0,1 0 0 0 0,0-1 0 0 0,-1 1 0 0 0,1 0 0 0 0,0-1 0 0 0,-1 1 0 0 0,1 0 0 0 0,0 0 0 0 0,-1 0 0 0 0,1-1 0 0 0,-1 1 0 0 0,1 0 0 0 0,0 0 0 0 0,-1 0 0 0 0,1 0 0 0 0,-1 0 0 0 0,1 0 0 0 0,-1 0 0 0 0,1 0 0 0 0,0 0 0 0 0,-1 0 0 0 0,1 0 0 0 0,-1 0 0 0 0,1 0 0 0 0,-1 0 0 0 0,1 0 0 0 0,0 0 0 0 0,-1 0 0 0 0,0 1 0 0 0,0-1 0 0 0,-3 0-334 0 0,0 1 0 0 0,0 0 0 0 0,0 0 0 0 0,1 0 0 0 0,-1 0 0 0 0,0 0 0 0 0,1 1 0 0 0,-1 0 0 0 0,1 0 0 0 0,0 0 0 0 0,-1 0 0 0 0,-2 3 0 0 0,-1 1-1006 0 0,1 0-1 0 0,0 0 0 0 0,-9 14 0 0 0,12-17-706 0 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2:4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79 11975 0 0,'0'0'547'0'0,"0"0"-11"0"0,1-6 277 0 0,-1 5-149 0 0,0 1 0 0 0,0-1 0 0 0,0 1 0 0 0,0-1 0 0 0,0 1 0 0 0,0-1 0 0 0,0 1 0 0 0,0-1 0 0 0,0 1 0 0 0,0-1 0 0 0,0 1 0 0 0,0-1 0 0 0,0 1 0 0 0,-1-1 0 0 0,1 1 0 0 0,0-1 0 0 0,0 1 0 0 0,-1-1 0 0 0,-4 4-578 0 0,1-1-1 0 0,0 2 1 0 0,-1-1 0 0 0,1 1 0 0 0,1-1-1 0 0,-1 1 1 0 0,0 0 0 0 0,1 0-1 0 0,0 1 1 0 0,-3 4 0 0 0,-11 14 99 0 0,3-8-185 0 0,2 1 0 0 0,0 1 0 0 0,1 0 0 0 0,-11 21 0 0 0,9 1 0 0 0,12-30 0 0 0,6-2 0 0 0,-3-6 0 0 0,0 0 0 0 0,0-1 0 0 0,0 1 0 0 0,-1-1 0 0 0,1 0 0 0 0,0 1 0 0 0,0-1 0 0 0,0 0 0 0 0,0 0 0 0 0,0 0 0 0 0,0-1 0 0 0,0 1 0 0 0,0 0 0 0 0,0-1 0 0 0,0 1 0 0 0,0-1 0 0 0,0 0 0 0 0,-1 1 0 0 0,1-1 0 0 0,0 0 0 0 0,2-2 0 0 0,3-1 0 0 0,0-1 0 0 0,0 0 0 0 0,11-11 0 0 0,-11 8 128 0 0,-1 0 0 0 0,1 0 0 0 0,-1-1 0 0 0,-1 0 0 0 0,1 0 0 0 0,-2 0 0 0 0,5-12 0 0 0,-3 6 77 0 0,-1 0 0 0 0,-1 0-1 0 0,-1-1 1 0 0,3-16 0 0 0,-6 26-202 0 0,0-1 0 0 0,0 0 1 0 0,0 1-1 0 0,-3-13 0 0 0,3 17-7 0 0,0 0 1 0 0,0 0-1 0 0,-1 1 1 0 0,1-1-1 0 0,-1 0 0 0 0,0 0 1 0 0,1 0-1 0 0,-1 1 0 0 0,0-1 1 0 0,0 1-1 0 0,0-1 0 0 0,0 0 1 0 0,0 1-1 0 0,-1 0 0 0 0,1-1 1 0 0,0 1-1 0 0,-1 0 1 0 0,1-1-1 0 0,-1 1 0 0 0,1 0 1 0 0,-3-1-1 0 0,3 2-81 0 0,0 0 1 0 0,-1 1-1 0 0,1-1 0 0 0,0 0 0 0 0,0 0 0 0 0,0 1 1 0 0,0-1-1 0 0,0 1 0 0 0,-1-1 0 0 0,1 1 1 0 0,0 0-1 0 0,-1 0 0 0 0,-1 1-133 0 0,-1 0-245 0 0,0 1 0 0 0,0-1 0 0 0,0 1-1 0 0,0 0 1 0 0,-5 6 0 0 0,-5 9-5091 0 0,13-17 3518 0 0,1-1-11 0 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2:43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20 15663 0 0,'0'0'356'0'0,"0"0"50"0"0,0 0 20 0 0,0 0-42 0 0,1 0-250 0 0,6-3 19 0 0,-5 3 567 0 0,14-13 4333 0 0,-12 9-3078 0 0,-5 6 1374 0 0,-6 10-2305 0 0,-48 57-1044 0 0,47-60 0 0 0,0 0 0 0 0,1 1 0 0 0,1 0 0 0 0,-1 1 0 0 0,1-1 0 0 0,1 1 0 0 0,0 1 0 0 0,-5 17 0 0 0,8-17 0 0 0,3-1 0 0 0,5-3 0 0 0,-3-4 0 0 0,0-1 0 0 0,1 0 0 0 0,0 0 0 0 0,-1 0 0 0 0,1-1 0 0 0,0 0 0 0 0,0 1 0 0 0,1-1 0 0 0,-1-1 0 0 0,0 1 0 0 0,1 0 0 0 0,-1-1 0 0 0,1 0 0 0 0,-1 0 0 0 0,1-1 0 0 0,0 1 0 0 0,-1-1 0 0 0,1 0 0 0 0,0 0 0 0 0,-1 0 0 0 0,1-1 0 0 0,0 0 0 0 0,-1 0 0 0 0,7-2 0 0 0,-2 1 0 0 0,-4 1 0 0 0,-1 0 0 0 0,1 0 0 0 0,0-1 0 0 0,-1 0 0 0 0,1 0 0 0 0,-1 0 0 0 0,0 0 0 0 0,8-6 0 0 0,0-1 0 0 0,-7 5 0 0 0,0-1 0 0 0,0 1 0 0 0,0-1 0 0 0,6-7 0 0 0,3-5 267 0 0,-12 15-177 0 0,0 0 0 0 0,0 0 1 0 0,0-1-1 0 0,0 1 0 0 0,0-1 0 0 0,0 1 1 0 0,-1-1-1 0 0,1 0 0 0 0,-1 1 0 0 0,0-1 1 0 0,0 0-1 0 0,1-4 0 0 0,1-7 85 0 0,-2 12-152 0 0,0-1 0 0 0,-1 0 0 0 0,1 1-1 0 0,-1-1 1 0 0,1 0 0 0 0,-1 0 0 0 0,0 1 0 0 0,0-1-1 0 0,0 0 1 0 0,-1 0 0 0 0,1 1 0 0 0,-1-1-1 0 0,1 0 1 0 0,-1 1 0 0 0,0-1 0 0 0,0 1-1 0 0,0-1 1 0 0,-2-3 0 0 0,1 3-30 0 0,0-1 1 0 0,-1 0-1 0 0,1 1 1 0 0,-1-1-1 0 0,0 1 1 0 0,0 0-1 0 0,0 0 1 0 0,-1 0-1 0 0,1 0 1 0 0,-1 0-1 0 0,1 1 0 0 0,-1-1 1 0 0,-6-2-1 0 0,3 3-27 0 0,1 0 0 0 0,-1 0-1 0 0,1 1 1 0 0,-1 0-1 0 0,1 0 1 0 0,-1 1-1 0 0,0-1 1 0 0,-7 2 0 0 0,3-1-474 0 0,0 1 0 0 0,-19 4 0 0 0,25-3-940 0 0,-1 0 0 0 0,1 0 1 0 0,-11 5-1 0 0,9-3-7420 0 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2:55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142 153 8287 0 0,'0'0'191'0'0,"0"0"26"0"0,0 0 9 0 0,0 0 42 0 0,0 0 158 0 0,0 0 72 0 0,0 0 12 0 0,0 0 2 0 0,0 0 0 0 0,0 0 0 0 0,5-6 512 0 0,-3 3-605 0 0,-1 1-1 0 0,1-1 0 0 0,-1 1 1 0 0,0-1-1 0 0,0 0 0 0 0,2-3 1 0 0,7-24 916 0 0,-5 21-1052 0 0,0 0-1 0 0,0 0 0 0 0,0 1 0 0 0,1 0 1 0 0,1 0-1 0 0,8-9 0 0 0,-2 4-210 0 0,-11 11 70 0 0,1 0 50 0 0,2-7 3333 0 0,-30 27-1477 0 0,5 0-2015 0 0,2 0 1 0 0,0 2-1 0 0,0 0 0 0 0,-17 29 1 0 0,-23 26-36 0 0,55-71 2 0 0,-3 2 0 0 0,0 1 0 0 0,0 1 0 0 0,-8 14 0 0 0,12-18 0 0 0,0 1 0 0 0,1-1 0 0 0,-1 1 0 0 0,1 0 0 0 0,0-1 0 0 0,0 1 0 0 0,0 0 0 0 0,1 0 0 0 0,0 0 0 0 0,0 9 0 0 0,0-12 0 0 0,-1-1 0 0 0,1 0 0 0 0,0-1 0 0 0,0 1 0 0 0,0 0 0 0 0,0-1 0 0 0,0 1 0 0 0,0 0 0 0 0,0 0 0 0 0,1-1 0 0 0,-1 1 0 0 0,0 0 0 0 0,0-1 0 0 0,0 1 0 0 0,1 0 0 0 0,-1-1 0 0 0,0 1 0 0 0,1-1 0 0 0,-1 1 0 0 0,1-1 0 0 0,-1 1 0 0 0,0 0 0 0 0,1-1 0 0 0,-1 1 0 0 0,2-1 0 0 0,-1 3 0 0 0,1-1 0 0 0,0-1 0 0 0,1 1 0 0 0,-1 0 0 0 0,0 0 0 0 0,0-1 0 0 0,1 1 0 0 0,-1-1 0 0 0,1 0 0 0 0,0 0 0 0 0,-1 0 0 0 0,1 0 0 0 0,0 0 0 0 0,-1 0 0 0 0,1-1 0 0 0,0 1 0 0 0,0-1 0 0 0,0 0 0 0 0,-1 0 0 0 0,1 0 0 0 0,3-1 0 0 0,1 1 0 0 0,0-1 0 0 0,0 0 0 0 0,0 0 0 0 0,-1-1 0 0 0,1 0 0 0 0,0 0 0 0 0,9-6 0 0 0,-8 4 0 0 0,-5 3 0 0 0,1-1 0 0 0,-1 1 0 0 0,0-1 0 0 0,0 0 0 0 0,0-1 0 0 0,0 1 0 0 0,0 0 0 0 0,0-1 0 0 0,0 0 0 0 0,-1 0 0 0 0,4-4 0 0 0,7-13-9 0 0,-9 14 19 0 0,0 1 0 0 0,-1-1 0 0 0,1 0 0 0 0,-1 0 1 0 0,-1 0-1 0 0,1 0 0 0 0,2-13 0 0 0,-3 9 170 0 0,-1 0-1 0 0,-1-1 1 0 0,0 0 0 0 0,0 1-1 0 0,-1-1 1 0 0,0 1 0 0 0,-1 0-1 0 0,0-1 1 0 0,-1 1-1 0 0,-7-18 1 0 0,10 27-180 0 0,-1-1 0 0 0,1 1 0 0 0,-1-1 0 0 0,1 1 0 0 0,-1-1 0 0 0,0 1 0 0 0,0 0 0 0 0,0-1 0 0 0,0 1 0 0 0,0 0 0 0 0,0 0 0 0 0,0 0 0 0 0,0-1 0 0 0,-1 1 0 0 0,1 1 0 0 0,0-1 0 0 0,0 0 0 0 0,-3-1 0 0 0,-1 0 0 0 0,5 1 0 0 0,-1 1 0 0 0,0-1 0 0 0,0 1 0 0 0,1 0 0 0 0,-1-1 0 0 0,0 1 0 0 0,0 0 0 0 0,0 0 0 0 0,1 0 0 0 0,-1-1 0 0 0,0 1 0 0 0,0 0 0 0 0,0 0 0 0 0,0 0 0 0 0,1 1 0 0 0,-1-1 0 0 0,0 0 0 0 0,0 0 0 0 0,0 0 0 0 0,0 0 0 0 0,1 1 0 0 0,-1-1 0 0 0,0 0 0 0 0,0 1 0 0 0,1-1 0 0 0,-1 1 0 0 0,0-1 0 0 0,1 1 0 0 0,-1-1 0 0 0,0 1 0 0 0,1-1 0 0 0,-1 1 0 0 0,0 0 0 0 0,-1 1 0 0 0,-1 1-191 0 0,2-3-98 0 0,0 0 0 0 0,1 1 0 0 0,-1 0 0 0 0,0-1 1 0 0,0 1-1 0 0,0-1 0 0 0,1 1 0 0 0,-1 0 0 0 0,0 0 0 0 0,1-1 0 0 0,-1 1 0 0 0,0 0 0 0 0,1 0 0 0 0,-1 0 1 0 0,1 0-1 0 0,0 0 0 0 0,-1 0 0 0 0,1-1 0 0 0,0 1 0 0 0,-1 0 0 0 0,1 0 0 0 0,0 0 0 0 0,0 0 0 0 0,0 0 0 0 0,0 0 1 0 0,0 0-1 0 0,0 0 0 0 0,0 2 0 0 0,4-2-2255 0 0,13 8-15 0 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2:55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17503 0 0,'0'0'399'0'0,"0"0"60"0"0,0 0 21 0 0,2 0-59 0 0,2-1 86 0 0,0 1 0 0 0,0-1-1 0 0,0 1 1 0 0,0 0 0 0 0,0 0 0 0 0,0 0 0 0 0,0 1-1 0 0,0-1 1 0 0,0 1 0 0 0,7 3 0 0 0,1-1 223 0 0,-9-2-730 0 0,1-1 0 0 0,-1 1 0 0 0,0 0 0 0 0,1 1 0 0 0,-1-1 0 0 0,0 1 0 0 0,4 2 0 0 0,2 0 0 0 0,15 3 0 0 0,-19-6-275 0 0,0 0-1 0 0,1 0 1 0 0,-1 0-1 0 0,1-1 1 0 0,-1 0-1 0 0,1 0 1 0 0,-1 0-1 0 0,1 0 1 0 0,9-3-1 0 0,3 0-642 0 0,-19 0-1034 0 0,-1-8-80 0 0,2 9-15 0 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2:56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38 15663 0 0,'-7'-3'1418'0'0,"0"-2"-1168"0"0,6-1-79 0 0,1 4 32 0 0,1 1 0 0 0,1 0 0 0 0,-1 0 0 0 0,0 0 1 0 0,0 0-1 0 0,0 0 0 0 0,1 0 0 0 0,-1 0 0 0 0,0 0 0 0 0,3-1 0 0 0,-1 1 286 0 0,-2 0 464 0 0,-1 1-288 0 0,0-2 133 0 0,-1-3-20 0 0,1 5-707 0 0,0 0-1 0 0,1-1 1 0 0,-1 1-1 0 0,0 0 1 0 0,0 0-1 0 0,1 0 1 0 0,-1 0 0 0 0,0 0-1 0 0,0-1 1 0 0,1 1-1 0 0,-1 0 1 0 0,0 0-1 0 0,0 0 1 0 0,1 0 0 0 0,-1 0-1 0 0,0 0 1 0 0,1 0-1 0 0,-1 0 1 0 0,0 0-1 0 0,1 0 1 0 0,-1 0 0 0 0,0 0-1 0 0,0 0 1 0 0,1 0-1 0 0,-1 1 1 0 0,0-1 0 0 0,1 0-1 0 0,-1 0-66 0 0,0 0 0 0 0,1 0 0 0 0,-1 1-1 0 0,0-1 1 0 0,0 0 0 0 0,1 0 0 0 0,-1 1 0 0 0,0-1 0 0 0,0 0-1 0 0,0 0 1 0 0,1 1 0 0 0,-1-1 0 0 0,0 0 0 0 0,0 0 0 0 0,0 1-1 0 0,0-1 1 0 0,0 0 0 0 0,1 1 0 0 0,-1-1 0 0 0,0 0-1 0 0,0 1 1 0 0,0-1 0 0 0,0 0 0 0 0,0 1 0 0 0,0-1 0 0 0,0 0-1 0 0,0 1 1 0 0,0-1 0 0 0,0 0 0 0 0,0 1 0 0 0,-1-1 0 0 0,1 0-1 0 0,0 1 1 0 0,0-1 0 0 0,0 0 0 0 0,0 0 0 0 0,0 1 0 0 0,-1-1-1 0 0,1 0 1 0 0,0 0 0 0 0,0 1 0 0 0,0-1 0 0 0,-1 0-1 0 0,1 1 1 0 0,0-1-4 0 0,-4 19 0 0 0,4-17 0 0 0,-1 0 0 0 0,1 1 0 0 0,0-1 0 0 0,-1 0 0 0 0,0 1 0 0 0,-1 3 0 0 0,-26 40 0 0 0,20-34 0 0 0,0 1 0 0 0,1 0 0 0 0,-7 17 0 0 0,-10 23 480 0 0,15-37 0 0 0,-12 36 0 0 0,12-21-674 0 0,-3 0 0 0 0,0-1 0 0 0,-31 53 0 0 0,36-64 66 0 0,4-6 1475 0 0,23-26-1182 0 0,-1-1-165 0 0,4-2 0 0 0,32-29 0 0 0,-35 27 0 0 0,2 1 0 0 0,-1 1 0 0 0,2 1 0 0 0,0 0 0 0 0,1 2 0 0 0,28-11 0 0 0,-4 5 0 0 0,1 2 0 0 0,65-14 0 0 0,-99 28 0 0 0,0 1 0 0 0,0 0 0 0 0,1 0 0 0 0,-1 2 0 0 0,27 2 0 0 0,-31 2 0 0 0,-10-3 0 0 0,0 0 0 0 0,0 1 0 0 0,0-1 0 0 0,0 0 0 0 0,0 1 0 0 0,0-1 0 0 0,-1 1 0 0 0,1-1 0 0 0,0 1 0 0 0,-1-1 0 0 0,1 1 0 0 0,-1 0 0 0 0,0-1 0 0 0,0 1 0 0 0,1 0 0 0 0,-1-1 0 0 0,0 1 0 0 0,-1 0 0 0 0,1-1 0 0 0,0 1 0 0 0,0 0 0 0 0,-1-1 0 0 0,1 1 0 0 0,-1-1 0 0 0,1 1 0 0 0,-1 0 0 0 0,-1 2 0 0 0,-1 1 0 0 0,1 0 0 0 0,-1 1 0 0 0,0-1 0 0 0,0-1 0 0 0,-1 1 0 0 0,-7 8 0 0 0,-7 3 341 0 0,0 0 1 0 0,-35 23-1 0 0,45-34-248 0 0,1-1 0 0 0,-1 0 0 0 0,0 0 0 0 0,-1-1 1 0 0,1 0-1 0 0,-1 0 0 0 0,1-1 0 0 0,-1 0 0 0 0,0-1 0 0 0,-15 2 0 0 0,24-3-93 0 0,0 0 0 0 0,0 0 0 0 0,0 0 0 0 0,-1 0 0 0 0,1 0 0 0 0,0 0 0 0 0,0 0 0 0 0,0 0 0 0 0,-1 0 0 0 0,1 0 0 0 0,0 0 0 0 0,0 0 0 0 0,0 0 0 0 0,-1 0 0 0 0,1 0 0 0 0,0 0 0 0 0,0 0 0 0 0,0 0 0 0 0,0 0 0 0 0,-1 0 0 0 0,1 0 0 0 0,0-1 0 0 0,0 1 0 0 0,0 0 0 0 0,-1 0 0 0 0,1 0 0 0 0,0 0 0 0 0,0 0 0 0 0,0 0 0 0 0,0-1 0 0 0,0 1 0 0 0,0 0 0 0 0,-1 0 0 0 0,1 0 0 0 0,0 0 0 0 0,0-1 0 0 0,0 1 0 0 0,0 0 0 0 0,0 0 0 0 0,0 0 0 0 0,0 0 0 0 0,0-1 0 0 0,0 1 0 0 0,0 0 0 0 0,0 0 0 0 0,0 0 0 0 0,0-1 0 0 0,0 1 0 0 0,0 0 0 0 0,0 0 0 0 0,0 0 0 0 0,0-1 0 0 0,0 1 0 0 0,0 0 0 0 0,0 0 0 0 0,0 0 0 0 0,0-1 0 0 0,0 1 0 0 0,0 0 0 0 0,1 0 0 0 0,-1 0 0 0 0,0 0 0 0 0,0 0 0 0 0,0-1 0 0 0,0 1 0 0 0,0 0 0 0 0,1 0 0 0 0,7-9 0 0 0,-8 9 0 0 0,5-9 0 0 0,-5 8 0 0 0,1 0 0 0 0,-1 0 0 0 0,1 0 0 0 0,-1 0 0 0 0,1-1 0 0 0,0 1 0 0 0,0 0 0 0 0,-1 0 0 0 0,1 0 0 0 0,0 1 0 0 0,0-1 0 0 0,0 0 0 0 0,0 0 0 0 0,0 0 0 0 0,0 1 0 0 0,0-1 0 0 0,0 0 0 0 0,0 1 0 0 0,1-1 0 0 0,-1 1 0 0 0,0-1 0 0 0,0 1 0 0 0,0 0 0 0 0,1 0 0 0 0,-1-1 0 0 0,0 1 0 0 0,3 0 0 0 0,6 1 0 0 0,-9-1 0 0 0,0 1 0 0 0,0-1 0 0 0,0 1 0 0 0,0-1 0 0 0,0 1 0 0 0,0 0 0 0 0,0-1 0 0 0,-1 1 0 0 0,1 0 0 0 0,0-1 0 0 0,0 1 0 0 0,-1 0 0 0 0,1 0 0 0 0,0 0 0 0 0,-1 0 0 0 0,1 0 0 0 0,-1-1 0 0 0,1 1 0 0 0,-1 0 0 0 0,0 0 0 0 0,1 0 0 0 0,-1 1 0 0 0,0-1 0 0 0,0 0 0 0 0,0 0 0 0 0,1 2 0 0 0,-1-2 0 0 0,0 1 0 0 0,0-1 0 0 0,0 1 0 0 0,0 0 0 0 0,0-1 0 0 0,0 1 0 0 0,0-1 0 0 0,0 1 0 0 0,-1 0 0 0 0,1-1 0 0 0,-1 1 0 0 0,0 1 0 0 0,-4 15 0 0 0,3-9 0 0 0,4 2 0 0 0,-2-10 0 0 0,0 1 0 0 0,1 0 0 0 0,-1-1 0 0 0,1 0 0 0 0,-1 1 0 0 0,1-1 0 0 0,-1 1 0 0 0,1-1 0 0 0,0 0 0 0 0,-1 1 0 0 0,1-1 0 0 0,0 0 0 0 0,0 1 0 0 0,0-1 0 0 0,0 0 0 0 0,0 0 0 0 0,3 1 0 0 0,1 3 0 0 0,25 28 0 0 0,-5-9 0 0 0,-15-13 0 0 0,-9-10 0 0 0,18 13 0 0 0,-19-13-2 0 0,0-1-1 0 0,1 0 1 0 0,-1 0-1 0 0,0 0 1 0 0,0 0 0 0 0,1 1-1 0 0,-1-1 1 0 0,0 0-1 0 0,0 0 1 0 0,1 0-1 0 0,-1 1 1 0 0,0-1 0 0 0,0 0-1 0 0,1 0 1 0 0,-1 1-1 0 0,0-1 1 0 0,0 0-1 0 0,0 1 1 0 0,0-1 0 0 0,0 0-1 0 0,0 0 1 0 0,1 1-1 0 0,-1-1 1 0 0,0 0-1 0 0,0 1 1 0 0,0-1 0 0 0,0 0-1 0 0,0 1 1 0 0,0-1-1 0 0,0 0 1 0 0,0 1-1 0 0,0-1 1 0 0,0 0 0 0 0,-1 1-1 0 0,1-1 1 0 0,0 0-1 0 0,0 1 1 0 0,0-1 0 0 0,0 0-1 0 0,0 0 1 0 0,0 1-1 0 0,-1-1 1 0 0,1 0-1 0 0,0 1 1 0 0,0-1 0 0 0,-1 0-1 0 0,1 0 1 0 0,0 0-1 0 0,0 1 1 0 0,-1-1-1 0 0,1 0 1 0 0,0 0 0 0 0,0 0-1 0 0,-1 1 1 0 0,-19 13-2277 0 0,5-7-5607 0 0,4-2-464 0 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1:59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159 158 6911 0 0,'1'-1'528'0'0,"3"-4"-196"0"0,-1 1-1 0 0,1-1 1 0 0,-1 0-1 0 0,-1 0 0 0 0,5-10 1 0 0,2-4 1417 0 0,24-37 3735 0 0,-31 55-4714 0 0,6-16 885 0 0,-6 13-1402 0 0,-1 2 67 0 0,0 0-28 0 0,10-13 250 0 0,-10 14-300 0 0,-1 1-2 0 0,0 0 2 0 0,0 0 4 0 0,0 0 2 0 0,0 0 0 0 0,0 0-4 0 0,0 0-16 0 0,0 0-4 0 0,0 0 0 0 0,0 0-12 0 0,-1 2-52 0 0,-8 20 80 0 0,-25 38 0 0 0,6-9-161 0 0,-64 109 38 0 0,87-151-117 0 0,-1 1 0 0 0,-14 17 0 0 0,-21 28 0 0 0,34-45-12 0 0,0-2-52 0 0,6-7-28 0 0,1-1-4 0 0,0 0 0 0 0,0 0 0 0 0,0 0-11 0 0,0 0-46 0 0,0 0-27 0 0,2-2-4 0 0,39-54-3792 0 0,-31 42 2080 0 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2:00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45 8287 0 0,'0'0'382'0'0,"2"-2"-8"0"0,4-1-260 0 0,-3 2-77 0 0,0-1 0 0 0,0 0 0 0 0,0 0 0 0 0,0 0 0 0 0,0 0 0 0 0,-1 0 0 0 0,4-4 0 0 0,-1 1-406 0 0,-2-5 9610 0 0,-3 6-7896 0 0,-1 2-429 0 0,1 2-257 0 0,0 0-109 0 0,-2 1-26 0 0,-11 4-143 0 0,-1 1 0 0 0,1 0 0 0 0,0 1 0 0 0,-23 17-1 0 0,27-18-311 0 0,8-5-5 0 0,0 1-8 0 0,-1 7-60 0 0,3-8 0 0 0,0 0 0 0 0,0 0 0 0 0,0 0 0 0 0,0 0 0 0 0,0 0 0 0 0,0 0 0 0 0,0-1 0 0 0,0 1 0 0 0,0 0 0 0 0,0-1 0 0 0,0 1 0 0 0,1 0 0 0 0,-1-1 0 0 0,0 1 0 0 0,0-1 0 0 0,1 0 0 0 0,-1 1 0 0 0,0-1 0 0 0,1 0 0 0 0,-1 0 0 0 0,0 0 0 0 0,2 0 0 0 0,33-1-57 0 0,-18-2 43 0 0,31-1-28 0 0,-44 4 46 0 0,-1 0 0 0 0,0 0 0 0 0,1 1 0 0 0,-1-1 0 0 0,8 3 0 0 0,-11-2 0 0 0,0-1 0 0 0,0 0 0 0 0,0 1 0 0 0,-1-1 0 0 0,1 1 0 0 0,0-1 0 0 0,0 1 0 0 0,0-1 0 0 0,0 1 0 0 0,0 0 0 0 0,-1 0 0 0 0,2 0 0 0 0,0 2 6 0 0,-1-1 0 0 0,0 1 0 0 0,0-1 0 0 0,1 1 0 0 0,-1-1 1 0 0,-1 1-1 0 0,1-1 0 0 0,0 1 0 0 0,-1 0 0 0 0,1-1 0 0 0,-1 1 0 0 0,0 0 0 0 0,0 0 0 0 0,0-1 0 0 0,0 1 0 0 0,-1 0 0 0 0,1 0 0 0 0,-1-1 0 0 0,0 4 0 0 0,-3 6 44 0 0,-1 0 0 0 0,0-1-1 0 0,-6 12 1 0 0,2-6-10 0 0,5-9 2 0 0,-1 0 0 0 0,0 0 0 0 0,0 0 0 0 0,-1-1 0 0 0,-11 11 0 0 0,-37 30 190 0 0,2-3 4 0 0,36-29-194 0 0,0-1 1 0 0,-1-1-1 0 0,-1 0 0 0 0,0-1 1 0 0,-1-1-1 0 0,-22 10 0 0 0,-3 1 11 0 0,33-19-42 0 0,11-4-11 0 0,-1 0 0 0 0,1-1 0 0 0,0 1 0 0 0,-1 0 0 0 0,1 0 0 0 0,0 0 0 0 0,-1 0 0 0 0,1 0 0 0 0,0 0 0 0 0,-1 0 0 0 0,1 0 0 0 0,0-1 0 0 0,0 1 0 0 0,-1 0 0 0 0,1 0 0 0 0,0 0 0 0 0,0-1 0 0 0,-1 1 0 0 0,1 0 0 0 0,0 0 0 0 0,0-1 0 0 0,-1 1 0 0 0,1 0 0 0 0,0 0 0 0 0,0-1 0 0 0,0 1 0 0 0,-1-2-2 0 0,1 0-1 0 0,0-1 1 0 0,-1 1-1 0 0,1 0 1 0 0,0 0 0 0 0,1 0-1 0 0,-1 0 1 0 0,0 0-1 0 0,0 0 1 0 0,1 0 0 0 0,-1 0-1 0 0,1 0 1 0 0,0 0-1 0 0,0 0 1 0 0,0 0-1 0 0,0 1 1 0 0,1-3 0 0 0,2-4-28 0 0,1 1 0 0 0,10-12 0 0 0,-9 11 21 0 0,1 1 1 0 0,0 1-1 0 0,0-1 1 0 0,0 1-1 0 0,1 0 1 0 0,-1 1-1 0 0,2 0 1 0 0,-1 0-1 0 0,9-4 0 0 0,-12 9-33 0 0,5 7 43 0 0,-9-6 3 0 0,-1 0 0 0 0,1 0 0 0 0,0-1 0 0 0,-1 1 0 0 0,1 0 0 0 0,0 0 0 0 0,-1 0 0 0 0,1 0 0 0 0,-1 1 0 0 0,1-1 0 0 0,-1 1 0 0 0,1 7 4 0 0,0 0-1 0 0,-1 0 1 0 0,0 0 0 0 0,-1 1-1 0 0,0-1 1 0 0,0 0-1 0 0,-1 0 1 0 0,0 0 0 0 0,-4 10-1 0 0,2 0 208 0 0,-4 0-3169 0 0,13-23 1307 0 0,-1 3 86 0 0,-3-1-3460 0 0,-1 2-1267 0 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2:00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8287 0 0,'0'0'382'0'0,"0"0"-8"0"0,0-2-240 0 0,1-5 158 0 0,-1 5 1148 0 0,0 2 501 0 0,0 0 99 0 0,0 0-136 0 0,0 0-657 0 0,0 0-287 0 0,0 0-58 0 0,1 0-865 0 0,-1 0 0 0 0,0 0 0 0 0,0 0 0 0 0,1-1 0 0 0,-1 1 0 0 0,0 0 0 0 0,0 0-1 0 0,1 0 1 0 0,-1 0 0 0 0,0 0 0 0 0,0 0 0 0 0,1-1 0 0 0,-1 1 0 0 0,0 0 0 0 0,0 0 0 0 0,0 0 0 0 0,1-1 0 0 0,-1 1 0 0 0,0 0-1 0 0,0 0 1 0 0,0-1 0 0 0,0 1 0 0 0,1 0 0 0 0,-1 0 0 0 0,0-1 0 0 0,0 1 0 0 0,0 0 104 0 0,0-1 1 0 0,0 1-1 0 0,0 0 0 0 0,0-1 1 0 0,1 1-1 0 0,-1 0 0 0 0,0 0 1 0 0,0-1-1 0 0,0 1 0 0 0,0 0 1 0 0,1 0-1 0 0,-1 0 0 0 0,0-1 1 0 0,0 1-1 0 0,0 0 1 0 0,1 0-1 0 0,-1 0 0 0 0,0 0 1 0 0,0 0-1 0 0,1-1 0 0 0,-1 1 1 0 0,0 0-1 0 0,1 0 0 0 0,-1 0 1 0 0,0 0-1 0 0,1 0 0 0 0,0 2-82 0 0,1 0-1 0 0,-1 0 0 0 0,1 0 0 0 0,-1 0 1 0 0,0 0-1 0 0,1 0 0 0 0,0 3 0 0 0,-2-4-20 0 0,1 2-7 0 0,0 0-1 0 0,-1 0 0 0 0,1 0 0 0 0,-1 0 0 0 0,0 0 0 0 0,0 0 1 0 0,0 0-1 0 0,0 0 0 0 0,0 0 0 0 0,-2 6 0 0 0,0 4 25 0 0,-2 24 17 0 0,3-17-62 0 0,4-15 13 0 0,-1-2-3 0 0,2 10-9 0 0,5-1-11 0 0,14 4 0 0 0,-11-11 0 0 0,6-1 0 0 0,-13-5 0 0 0,-1 0 0 0 0,3 1-28 0 0,-1-1 0 0 0,0 0 0 0 0,0 0 0 0 0,0 0 0 0 0,0-1 0 0 0,0 0 0 0 0,9-5 0 0 0,39-23-348 0 0,-47 26 336 0 0,-2 0-452 0 0,0 0 0 0 0,0 0 1 0 0,-1 0-1 0 0,1-1 0 0 0,-1 1 0 0 0,0-1 0 0 0,4-7 0 0 0,-1 2-1494 0 0,3-4-5165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2:02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1 206 11975 0 0,'0'0'267'0'0,"0"0"42"0"0,0 0 17 0 0,0 0-28 0 0,5-7 673 0 0,54-47 4202 0 0,-52 48-4873 0 0,-1 0 0 0 0,1 0 0 0 0,-1 0 0 0 0,-1-1 0 0 0,1 0 0 0 0,-1 0 0 0 0,-1 0 0 0 0,1 0 0 0 0,-1-1 0 0 0,0 0 0 0 0,-1 0 0 0 0,0 0 0 0 0,4-16 0 0 0,-7 17-228 0 0,0 6 299 0 0,0 1 117 0 0,0 0 21 0 0,0 0-66 0 0,-1 2-303 0 0,0-2-139 0 0,0 0 0 0 0,0 0 0 0 0,1 0 0 0 0,-1 1 0 0 0,0-1 0 0 0,1 0 1 0 0,-1 1-1 0 0,1-1 0 0 0,-1 0 0 0 0,0 1 0 0 0,1-1 0 0 0,-1 0 0 0 0,1 1 0 0 0,-1-1 0 0 0,1 1 0 0 0,-1-1 1 0 0,1 1-1 0 0,-1 0 0 0 0,1-1 0 0 0,0 1 0 0 0,-1-1 0 0 0,1 2 0 0 0,-4 2-1 0 0,3-2 0 0 0,0 0 0 0 0,-1 0 0 0 0,1 0 0 0 0,0 0 0 0 0,0 0 0 0 0,0 0 0 0 0,0 0 0 0 0,1 1 0 0 0,-2 3 0 0 0,1-3 0 0 0,-1 17 0 0 0,2-18 0 0 0,1 0 0 0 0,-1 1 0 0 0,1-1 0 0 0,-1 1 0 0 0,1-1 0 0 0,0 0 0 0 0,0 0 0 0 0,0 1 0 0 0,2 2 0 0 0,-1-2 0 0 0,-1-1 0 0 0,0-1 0 0 0,0 1 0 0 0,0 0 0 0 0,0-1 0 0 0,1 0 0 0 0,-1 1 0 0 0,1-1 0 0 0,-1 0 0 0 0,1 0 0 0 0,-1 1 0 0 0,1-1 0 0 0,0 0 0 0 0,-1-1 0 0 0,1 1 0 0 0,0 0 0 0 0,0 0 0 0 0,0-1 0 0 0,0 1 0 0 0,-1-1 0 0 0,1 0 0 0 0,0 1 0 0 0,3-1 0 0 0,-5 0 0 0 0,4 0 0 0 0,-2 0 0 0 0,0 0 0 0 0,0-1 0 0 0,0 1 0 0 0,0 0 0 0 0,0-1 0 0 0,-1 0 0 0 0,1 1 0 0 0,0-1 0 0 0,0 0 0 0 0,0 0 0 0 0,1-1 0 0 0,5-2 0 0 0,-1 0 0 0 0,-1 0 0 0 0,10-8 0 0 0,8-5 0 0 0,-19 13 0 0 0,0 0 0 0 0,0 0 0 0 0,0-1 0 0 0,4-5 0 0 0,6-5 0 0 0,-13 13 0 0 0,0 0 0 0 0,0 0 1 0 0,0 0-1 0 0,-1-1 0 0 0,1 1 0 0 0,0 0 0 0 0,-1-1 1 0 0,1 1-1 0 0,-1-1 0 0 0,1-2 0 0 0,7-12 70 0 0,-9 16 301 0 0,0 1 117 0 0,0 0 21 0 0,0 0-66 0 0,-1-1-294 0 0,0 1-149 0 0,1 0 1 0 0,0 0-1 0 0,-1 0 1 0 0,1 0-1 0 0,0 0 0 0 0,-1 0 1 0 0,1 0-1 0 0,-1 0 0 0 0,1 0 1 0 0,0 0-1 0 0,-1 0 0 0 0,1 1 1 0 0,0-1-1 0 0,-1 0 1 0 0,1 0-1 0 0,0 0 0 0 0,-1 0 1 0 0,1 1-1 0 0,0-1 0 0 0,0 0 1 0 0,-1 0-1 0 0,1 1 0 0 0,0-1 1 0 0,0 0-1 0 0,-1 0 1 0 0,1 1-1 0 0,0-1 0 0 0,0 0 1 0 0,0 1-1 0 0,-1-1 0 0 0,1 0 1 0 0,0 1-1 0 0,0-1 0 0 0,0 0 1 0 0,0 1-1 0 0,0-1 1 0 0,0 0-1 0 0,0 1 0 0 0,0-1 1 0 0,0 0-1 0 0,0 1 0 0 0,0-1 1 0 0,0 1-1 0 0,-10 40 0 0 0,9-39 0 0 0,1 0 0 0 0,-1 0 0 0 0,1-1 0 0 0,0 1 0 0 0,-1 0 0 0 0,1 0 0 0 0,0 0 0 0 0,0-1 0 0 0,0 1 0 0 0,0 0 0 0 0,0 0 0 0 0,1 0 0 0 0,0 2 0 0 0,0 1 0 0 0,-1-2 9 0 0,7 12-82 0 0,-5-13-50 0 0,-1-1 0 0 0,1 1 1 0 0,-1-1-1 0 0,1 0 0 0 0,-1 0 0 0 0,1 0 0 0 0,0 0 1 0 0,0 0-1 0 0,0 0 0 0 0,0 0 0 0 0,-1 0 1 0 0,1-1-1 0 0,0 1 0 0 0,0-1 0 0 0,3 1 0 0 0,-1 0 176 0 0,22 1-231 0 0,8-7-5326 0 0,-31 4 3458 0 0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2:0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6 4143 0 0,'0'0'319'0'0,"0"0"100"0"0,0 0 1198 0 0,0 0 543 0 0,0 0 105 0 0,0 0-157 0 0,0 0-768 0 0,0 0-336 0 0,0 0-68 0 0,0-1-773 0 0,-1 1-1 0 0,1-1 0 0 0,0 1 0 0 0,-1 0 1 0 0,1-1-1 0 0,0 1 0 0 0,-1 0 1 0 0,1 0-1 0 0,0-1 0 0 0,-1 1 0 0 0,1 0 1 0 0,-1 0-1 0 0,1-1 0 0 0,0 1 1 0 0,-1 0-1 0 0,1 0 0 0 0,-1 0 0 0 0,1 0 1 0 0,-1 0-1 0 0,1-1 0 0 0,-1 1 1 0 0,1 0-1 0 0,-1 0 0 0 0,1 0 1 0 0,-36 24 1121 0 0,35-24-1254 0 0,1 1 0 0 0,-1 0 1 0 0,0-1-1 0 0,1 1 1 0 0,-1 0-1 0 0,0 0 1 0 0,1 0-1 0 0,-1 0 1 0 0,1 0-1 0 0,-1-1 1 0 0,1 1-1 0 0,0 0 1 0 0,-1 0-1 0 0,1 2 1 0 0,-2 2 49 0 0,-25 50 588 0 0,9-21-407 0 0,2 0 0 0 0,-13 41-1 0 0,-51 137-181 0 0,78-206-79 0 0,-7 17 0 0 0,2-10 0 0 0,-5 9-12 0 0,10-20-53 0 0,2-2-47 0 0,0 0-60 0 0,0 0-20 0 0,0 0-7 0 0,0 0-14 0 0,0 0-55 0 0,0 0-20 0 0,0 0-7 0 0,0 0-30 0 0,0 0-123 0 0,0 0-52 0 0,9-10-739 0 0,0 0-397 0 0,1-1-392 0 0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2:01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39 13847 0 0,'2'0'631'0'0,"1"0"-233"0"0,14-11 77 0 0,2-3 33 0 0,-17 13 50 0 0,7-9 2424 0 0,-9 7-704 0 0,-5 4-932 0 0,-13 8-569 0 0,-22 16-763 0 0,-20 17 207 0 0,47-31-208 0 0,12-7-14 0 0,-1 0 1 0 0,-6 6 0 0 0,5 4-11 0 0,2 0-31 0 0,1 5 30 0 0,2-16 9 0 0,-1-2-4 0 0,2 3-35 0 0,6 4 31 0 0,2 1 0 0 0,4 1-4 0 0,-12-10-1 0 0,15 17-6 0 0,-10-10 22 0 0,3 5 0 0 0,-9-8 0 0 0,-2-2 0 0 0,1 0 0 0 0,-1 0 0 0 0,1 0 0 0 0,-1 0 0 0 0,1 0 0 0 0,0 0 0 0 0,0 0 0 0 0,0 0 0 0 0,1 1 0 0 0,5 9 0 0 0,-1 1 0 0 0,-3-9 0 0 0,-1 1 0 0 0,0-1 0 0 0,0 1 0 0 0,0 0 0 0 0,0-1 0 0 0,-1 1 0 0 0,0 0 0 0 0,1 5 0 0 0,-1 0 0 0 0,1-5 6 0 0,-2 17 57 0 0,-1-18-25 0 0,1 0 0 0 0,-1 0-1 0 0,1 0 1 0 0,-1-1-1 0 0,0 1 1 0 0,-1 0 0 0 0,1-1-1 0 0,-1 1 1 0 0,1-1-1 0 0,-1 1 1 0 0,0-1-1 0 0,0 0 1 0 0,-1 1 0 0 0,1-1-1 0 0,-1 0 1 0 0,1-1-1 0 0,-1 1 1 0 0,0 0-1 0 0,0-1 1 0 0,0 0 0 0 0,-7 4-1 0 0,-6 5 140 0 0,-1-1-1 0 0,-35 14 0 0 0,44-21-155 0 0,0-1 0 0 0,0 1 0 0 0,0-1 0 0 0,-1-1 0 0 0,1 0 0 0 0,-1 0 0 0 0,1 0 0 0 0,-1-1 0 0 0,-9-1 0 0 0,6-1 21 0 0,1-3-20 0 0,4-4 20 0 0,8-2-31 0 0,1 6-9 0 0,0 0 0 0 0,1 1 1 0 0,-1-1-1 0 0,1 1 0 0 0,0-1 0 0 0,1 1 0 0 0,-1 0 1 0 0,1 0-1 0 0,-1 0 0 0 0,7-4 0 0 0,7-5 16 0 0,24-14-1 0 0,-19 13-12 0 0,1-2 3 0 0,4-1 44 0 0,-1-1-1 0 0,24-22 1 0 0,-43 33-40 0 0,0-1 1 0 0,0 1-1 0 0,-1-1 0 0 0,1 0 1 0 0,-2-1-1 0 0,1 1 0 0 0,-1-1 1 0 0,-1 0-1 0 0,1-1 0 0 0,3-13 1 0 0,-4 10 16 0 0,3-23 0 0 0,-6 32-25 0 0,-1 1 0 0 0,0-1 1 0 0,0 0-1 0 0,0 0 0 0 0,0 0 1 0 0,-1 0-1 0 0,1 0 0 0 0,-1 1 0 0 0,0-1 1 0 0,-2-4-1 0 0,2 6-36 0 0,0 1-1 0 0,0-1 1 0 0,0 1-1 0 0,0-1 1 0 0,0 1-1 0 0,0-1 1 0 0,-1 1-1 0 0,1 0 1 0 0,0 0-1 0 0,-1-1 1 0 0,1 1-1 0 0,-1 0 1 0 0,0 0-1 0 0,1 1 1 0 0,-1-1-1 0 0,0 0 1 0 0,0 0-1 0 0,1 1 1 0 0,-1-1-1 0 0,-3 1 1 0 0,-2-2-594 0 0,-1 1 1 0 0,0 1 0 0 0,-11 0 0 0 0,11 0-187 0 0,-5 1-577 0 0,2 2-39 0 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2:02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300 204 2759 0 0,'-2'0'11'0'0,"1"-1"-1"0"0,-1 0 1 0 0,1 0-1 0 0,0 0 1 0 0,-1 1-1 0 0,1-1 1 0 0,0 0-1 0 0,0-1 1 0 0,0 1-1 0 0,0 0 1 0 0,0 0-1 0 0,0 0 0 0 0,0-1 1 0 0,0 1-1 0 0,0-1 1 0 0,0 1-1 0 0,1 0 1 0 0,-1-1-1 0 0,1 1 1 0 0,-1-1-1 0 0,1 0 1 0 0,-1 1-1 0 0,1-1 1 0 0,0 1-1 0 0,0-3 0 0 0,-1-10 2486 0 0,0 12-1817 0 0,1 0 0 0 0,0 1 1 0 0,0-1-1 0 0,0 0 0 0 0,0 0 0 0 0,0 0 0 0 0,0 0 0 0 0,0 0 0 0 0,2-3 0 0 0,-2 2-292 0 0,0-1 0 0 0,1 1 1 0 0,-1 0-1 0 0,-1 0 0 0 0,1-1 0 0 0,0 1 1 0 0,-1 0-1 0 0,1 0 0 0 0,-1 0 0 0 0,0 0 0 0 0,0-1 1 0 0,0 1-1 0 0,-1 0 0 0 0,-1-3 0 0 0,0 0 476 0 0,1 1-1 0 0,0-1 0 0 0,-3-10 0 0 0,5 13-711 0 0,-1 1 1 0 0,0-1-1 0 0,1 1 0 0 0,-1 0 1 0 0,0-1-1 0 0,-1 1 0 0 0,1 0 0 0 0,0-1 1 0 0,-1 1-1 0 0,1 0 0 0 0,-1 0 1 0 0,0 0-1 0 0,1 0 0 0 0,-1 0 0 0 0,0 1 1 0 0,0-1-1 0 0,0 0 0 0 0,0 1 1 0 0,-1 0-1 0 0,1-1 0 0 0,0 1 0 0 0,-1 0 1 0 0,1 0-1 0 0,-1 0 0 0 0,1 1 1 0 0,-1-1-1 0 0,-2 0 0 0 0,-1 1-78 0 0,0 0 0 0 0,1 0 1 0 0,-1 0-1 0 0,0 1 0 0 0,1 0 0 0 0,-1 0 0 0 0,1 0 0 0 0,-1 1 1 0 0,1 0-1 0 0,-7 3 0 0 0,4-1-49 0 0,1 0 0 0 0,-1 1 0 0 0,1 1-1 0 0,0-1 1 0 0,-11 12 0 0 0,1 0-25 0 0,7-9-2 0 0,1 2-1 0 0,0-1 1 0 0,-14 21-1 0 0,17-17-65 0 0,4-8 46 0 0,1-1 17 0 0,0 0 0 0 0,0-1 0 0 0,0 1 0 0 0,1-1-1 0 0,0 1 1 0 0,0 0 0 0 0,0-1 0 0 0,0 5-1 0 0,1-5 3 0 0,-1 0 0 0 0,1-1 0 0 0,0 1-1 0 0,0 0 1 0 0,0 0 0 0 0,0-1 0 0 0,0 1-1 0 0,1-1 1 0 0,-1 1 0 0 0,1-1-1 0 0,-1 0 1 0 0,1 0 0 0 0,0 1 0 0 0,4 2-1 0 0,9 8-78 0 0,-10-12 68 0 0,-1 0 0 0 0,-1 0 14 0 0,-1 1 0 0 0,0-1 0 0 0,1 0 0 0 0,-1 0 0 0 0,1 0 0 0 0,-1-1 0 0 0,1 1 0 0 0,0 0 0 0 0,-1-1 0 0 0,1 0 0 0 0,-1 0 0 0 0,5 0 0 0 0,1 0 2 0 0,4-1 18 0 0,-1 1 0 0 0,0-1-1 0 0,1-1 1 0 0,-1 0 0 0 0,0-1 0 0 0,0 0 0 0 0,0 0-1 0 0,19-10 1 0 0,-3 2 20 0 0,-4 0 193 0 0,-21 10-144 0 0,-2 1 0 0 0,0 0 8 0 0,0 0 35 0 0,0 0 18 0 0,0 0 3 0 0,0 3-111 0 0,-1 0 0 0 0,0 0 0 0 0,-1 0-1 0 0,1 0 1 0 0,0-1 0 0 0,-1 1 0 0 0,1 0 0 0 0,-1-1 0 0 0,0 1 0 0 0,0-1-1 0 0,-3 3 1 0 0,0 1 29 0 0,-39 54 170 0 0,-41 72 0 0 0,66-97-208 0 0,-21 53 0 0 0,36-77-32 0 0,3-1-16 0 0,1-8-59 0 0,0-2 6 0 0,0 0-31 0 0,10-6-464 0 0,-9 5 408 0 0,0 1 0 0 0,1-1-1 0 0,-1-1 1 0 0,0 1 0 0 0,0 0-1 0 0,1 0 1 0 0,-1 0 0 0 0,0-1 0 0 0,0 1-1 0 0,0 0 1 0 0,-1-1 0 0 0,1 1 0 0 0,1-2-1 0 0,-2 2-46 0 0,5-12-1726 0 0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3:19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99 11975 0 0,'0'0'267'0'0,"0"-2"42"0"0,1 0-199 0 0,-1-1-51 0 0,-5-10 579 0 0,-13-29 2771 0 0,17 40-2897 0 0,1 2 0 0 0,-1-2 0 0 0,0-1-344 0 0,1 4-139 0 0,2-30 966 0 0,-2 27-624 0 0,0 2 117 0 0,0 0 21 0 0,0 0 3 0 0,0 0 0 0 0,0 0 0 0 0,0 0 0 0 0,0 0 0 0 0,0 0 0 0 0,0 0 0 0 0,0 0 0 0 0,0 0-69 0 0,-3 9-278 0 0,-4 14-165 0 0,-5 52 1433 0 0,6-34-834 0 0,4-23-597 0 0,1 0 0 0 0,0-1 0 0 0,2 1 0 0 0,0 0 0 0 0,0-1 0 0 0,2 1 0 0 0,7 26 0 0 0,-3-4-2 0 0,-1 0 0 0 0,-1 1 0 0 0,-2 47 0 0 0,-3-84 0 0 0,-1 30 0 0 0,0 0 0 0 0,-3 0 0 0 0,0-1 0 0 0,-2 1 0 0 0,-2-1 0 0 0,-1-1 0 0 0,-1 1 0 0 0,-2-2 0 0 0,-25 48 0 0 0,15-39 0 0 0,-2-1 0 0 0,-1-1 0 0 0,-3-1 0 0 0,-1-2 0 0 0,-1-1 0 0 0,-55 48 0 0 0,51-48-98 0 0,25-24-48 0 0,-1-1-1 0 0,0 0 1 0 0,0 0 0 0 0,-13 8 0 0 0,21-16-808 0 0,2-1-1558 0 0,0 0-6017 0 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3:56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20 174 11975 0 0,'0'0'547'0'0,"0"0"-11"0"0,-3-6 549 0 0,-1-4 692 0 0,0 0 0 0 0,1-1 0 0 0,-2-12 0 0 0,4 15-908 0 0,1 0-1 0 0,0 1 1 0 0,1-1-1 0 0,0 0 1 0 0,0 1 0 0 0,4-14-1 0 0,-2 7-584 0 0,-1 7-212 0 0,5-18 1976 0 0,-7 24-1677 0 0,0 1 117 0 0,0 0 21 0 0,0 0-66 0 0,1 2-294 0 0,42 96-129 0 0,4 9-24 0 0,-36-86 4 0 0,11 34 0 0 0,-15-38 0 0 0,1 0 0 0 0,0-1 0 0 0,12 20 0 0 0,37 44 0 0 0,-39-55 0 0 0,68 109-64 0 0,-85-133-273 0 0,-2-4 181 0 0,0 0 0 0 0,0 0 0 0 0,-1 0-1 0 0,1 0 1 0 0,-1 0 0 0 0,1 1 0 0 0,-1-1 0 0 0,0 1 0 0 0,0-1 0 0 0,-4-3 0 0 0,0-2-1005 0 0,5 7-288 0 0,0 0-1539 0 0,-5-4-5880 0 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3:57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580 33 15663 0 0,'0'0'356'0'0,"0"0"50"0"0,0 0 20 0 0,0-1-42 0 0,-1 0-260 0 0,1-1 0 0 0,-1 1 0 0 0,1-1 0 0 0,0 1 0 0 0,0-1 1 0 0,0 1-1 0 0,0-1 0 0 0,0 1 0 0 0,0-1 0 0 0,0 1 0 0 0,1-3 0 0 0,0 1 363 0 0,-1 1 527 0 0,0 2-61 0 0,0 0-288 0 0,2-6 146 0 0,-1 6 3985 0 0,-1 4-4783 0 0,-1 0 0 0 0,0 0 1 0 0,0 0-1 0 0,0 0 0 0 0,0 0 1 0 0,0 0-1 0 0,-1 0 0 0 0,0 0 1 0 0,0 0-1 0 0,-4 5 0 0 0,-30 38 8 0 0,21-28-23 0 0,-90 102 2 0 0,62-75 0 0 0,-188 201 2048 0 0,201-215-2092 0 0,-1 0-1 0 0,-41 30 1 0 0,71-61-652 0 0,1-1-258 0 0,0-2-1102 0 0,5-8-4403 0 0,4-3-1891 0 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4:24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145 158 11975 0 0,'3'-2'267'0'0,"1"-2"-118"0"0,1 0 1 0 0,-1 0-1 0 0,0 0 0 0 0,-1 0 1 0 0,1-1-1 0 0,2-4 0 0 0,8-13 404 0 0,0 1 3153 0 0,18-36-1 0 0,-30 53-2827 0 0,3-12 563 0 0,-5 14-1059 0 0,0 2 114 0 0,0 0 15 0 0,0 0-68 0 0,-44 103-284 0 0,26-57-81 0 0,-82 224 1308 0 0,43-105-796 0 0,40-111-590 0 0,14-45 0 0 0,0-7 0 0 0,2-7 0 0 0,0-6 0 0 0,4-14 0 0 0,0-1 0 0 0,12-40 0 0 0,22-49 0 0 0,-20 66 0 0 0,0 1 0 0 0,3 0 0 0 0,48-86 0 0 0,-61 119 0 0 0,-6 11 0 0 0,1 1 0 0 0,-1-1 0 0 0,1 0 0 0 0,0 1 0 0 0,0 0 0 0 0,1 0 0 0 0,4-6 0 0 0,-1 4 0 0 0,0 9 0 0 0,-3 0 0 0 0,-1-1 0 0 0,0 1 0 0 0,0-1 0 0 0,-1 1 0 0 0,1 0 0 0 0,-1 0 0 0 0,0 0 0 0 0,0 0 0 0 0,1 4 0 0 0,2 41 0 0 0,-3-25 0 0 0,9 165 0 0 0,-8-169 0 0 0,-2-3 0 0 0,2 0 0 0 0,0-1 0 0 0,7 26 0 0 0,-1-21 0 0 0,-7-19 0 0 0,0 0 0 0 0,0-1 0 0 0,0 1 0 0 0,0-1 0 0 0,0 0 0 0 0,0 1 0 0 0,0-1 0 0 0,0 0 0 0 0,1 0 0 0 0,-1 0 0 0 0,3 2 0 0 0,-2-2 20 0 0,0-1 0 0 0,0 0 0 0 0,0 0 0 0 0,0 0 0 0 0,0 0 0 0 0,0 0 0 0 0,0 0 0 0 0,0-1 0 0 0,-1 1 0 0 0,1-1 0 0 0,0 1 0 0 0,0-1 0 0 0,0 1 0 0 0,0-1 0 0 0,2-2 0 0 0,-1 1 68 0 0,0 0 0 0 0,0-1 0 0 0,0 1 0 0 0,-1-1 0 0 0,1 1 0 0 0,-1-1 0 0 0,4-6 0 0 0,0-1 117 0 0,-1 0 0 0 0,0-1-1 0 0,0 1 1 0 0,3-15 0 0 0,108-288-205 0 0,-73 198-64 0 0,-43 113-273 0 0,0 2-138 0 0,0 0-33 0 0,-1 2 141 0 0,0-1 1 0 0,0 1-1 0 0,0 0 1 0 0,0-1-1 0 0,0 1 0 0 0,0 0 1 0 0,0-1-1 0 0,1 1 1 0 0,-1 0-1 0 0,0 3 0 0 0,0 0-465 0 0,-2 4-703 0 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4:25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22 19351 0 0,'0'0'439'0'0,"0"0"62"0"0,0 0 33 0 0,0 0-65 0 0,0-2-309 0 0,0 1 40 0 0,0 0 0 0 0,0 1 0 0 0,0-1 0 0 0,0 0 0 0 0,0 0 0 0 0,0 0 1 0 0,0 0-1 0 0,-1 0 0 0 0,1 0 0 0 0,0 0 0 0 0,0 1 0 0 0,-1-1 0 0 0,1 0 0 0 0,-1 0 0 0 0,1 0 1 0 0,0 1-1 0 0,-1-1 0 0 0,0 0 0 0 0,0 0 0 0 0,1 0-134 0 0,-1 1 1 0 0,1 0-1 0 0,-1 0 0 0 0,0-1 1 0 0,1 1-1 0 0,-1 0 0 0 0,1 0 1 0 0,-1 0-1 0 0,1 0 0 0 0,-1 0 1 0 0,0 0-1 0 0,1 0 0 0 0,-1 0 0 0 0,1 0 1 0 0,-1 0-1 0 0,0 0 0 0 0,1 0 1 0 0,-1 1-1 0 0,1-1 0 0 0,-2 1 1 0 0,-1 0 44 0 0,-1 1 0 0 0,1 0 0 0 0,-1 1 0 0 0,1-1 0 0 0,-4 4 0 0 0,7-6-27 0 0,-7 7 32 0 0,1 0 1 0 0,0 0-1 0 0,1 0 0 0 0,-1 1 0 0 0,1 0 1 0 0,-4 9-1 0 0,-23 56 1009 0 0,23-49-1000 0 0,-7 14-125 0 0,-7 15 0 0 0,-16 61 0 0 0,-9 86 0 0 0,41-160 0 0 0,1-1 0 0 0,3 1 0 0 0,1 46 0 0 0,4-57 720 0 0,8 43 0 0 0,-9-70-277 0 0,3 4-294 0 0,3-3-133 0 0,0 0-16 0 0,0-2 0 0 0,-1-4-64 0 0,-5 2-273 0 0,-1 1-138 0 0,-3-8-8447 0 0,0-1-512 0 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4:21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8287 0 0,'0'0'382'0'0,"0"0"-8"0"0,0 0-102 0 0,0 0 463 0 0,0 0 234 0 0,0 0 45 0 0,0 0 8 0 0,0 0 2 0 0,0 0 0 0 0,0 0 0 0 0,0 0-69 0 0,0 0-290 0 0,0 0-121 0 0,0 0-28 0 0,0 0 66 0 0,0 0 288 0 0,0-9 3306 0 0,5-39-2601 0 0,-5 46-1087 0 0,10-15 613 0 0,-9 15-1100 0 0,0 0 1 0 0,0 0-1 0 0,1 0 0 0 0,-1 0 0 0 0,1 1 0 0 0,-1-1 1 0 0,1 0-1 0 0,0 1 0 0 0,-1-1 0 0 0,1 1 1 0 0,0 0-1 0 0,0 0 0 0 0,3-2 0 0 0,-1 1-2 0 0,19-14 1 0 0,5-3 0 0 0,-21 15 99 0 0,0 1-1 0 0,0 0 1 0 0,0 1 0 0 0,0 0-1 0 0,8-2 1 0 0,-11 4-22 0 0,1-1 0 0 0,-1 1 0 0 0,0 0 0 0 0,0 0 1 0 0,0 0-1 0 0,1 1 0 0 0,-1 0 0 0 0,0 0 0 0 0,0 0 0 0 0,6 2 0 0 0,-8-2 39 0 0,3 1-67 0 0,0 0 1 0 0,0 1-1 0 0,-1-1 0 0 0,0 1 0 0 0,1 0 0 0 0,-1 1 0 0 0,0-1 1 0 0,0 1-1 0 0,5 5 0 0 0,9 16-49 0 0,-15-20-269 0 0,-2-4 157 0 0,0 1 1 0 0,0-1 0 0 0,0 1 0 0 0,0-1 0 0 0,0 0 0 0 0,0 0 0 0 0,0 1-1 0 0,1-1 1 0 0,-1 0 0 0 0,0 0 0 0 0,1 0 0 0 0,-1 0 0 0 0,1 0-1 0 0,-1-1 1 0 0,3 2 0 0 0,-3-2-276 0 0,-1 0-101 0 0,2-1 205 0 0,0 0 0 0 0,0 0 0 0 0,-1 0-1 0 0,1-1 1 0 0,-1 1 0 0 0,1-1 0 0 0,-1 1 0 0 0,1-1-1 0 0,-1 0 1 0 0,0 1 0 0 0,0-1 0 0 0,0 0-1 0 0,2-3 1 0 0,-2 0-848 0 0,1 0 0 0 0,-1 1 1 0 0,0-1-1 0 0,0 0 0 0 0,0-6 0 0 0,0 11 1003 0 0,-1-3-1919 0 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4:21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97 13823 0 0,'0'0'315'0'0,"0"0"45"0"0,0 0 21 0 0,0 0-49 0 0,-9-19 5312 0 0,12 14-5210 0 0,1 1 0 0 0,-1-1 0 0 0,1 1 0 0 0,0 0 0 0 0,0 0 0 0 0,1 0 0 0 0,-1 0 0 0 0,1 1 0 0 0,0 0 0 0 0,6-4 0 0 0,17-12 433 0 0,-25 16-582 0 0,-2 2-250 0 0,-1 1-1 0 0,1-1 1 0 0,0 0 0 0 0,0 1 0 0 0,0-1-1 0 0,-1 1 1 0 0,1-1 0 0 0,0 1 0 0 0,0-1-1 0 0,0 1 1 0 0,0 0 0 0 0,0-1 0 0 0,0 1-1 0 0,0 0 1 0 0,0 0 0 0 0,0-1 0 0 0,0 1 0 0 0,0 0-1 0 0,0 0 1 0 0,0 0 0 0 0,0 1 0 0 0,0-1-1 0 0,1 0 1 0 0,3-1-35 0 0,-3 1 0 0 0,-1 0 0 0 0,0 0 0 0 0,0 0 0 0 0,0-1 0 0 0,1 1 0 0 0,-1 0 0 0 0,0 1 0 0 0,0-1 0 0 0,0 0 0 0 0,1 0 0 0 0,-1 0 0 0 0,0 1 0 0 0,0-1 0 0 0,0 1 0 0 0,0-1 0 0 0,2 1 0 0 0,-2 0 0 0 0,0-1 0 0 0,0 0 0 0 0,0 0 0 0 0,0 1 0 0 0,0-1 0 0 0,0 1 0 0 0,0-1 0 0 0,-1 1 0 0 0,1-1 0 0 0,0 1 0 0 0,0 0 0 0 0,0-1 0 0 0,0 1 0 0 0,-1 0 0 0 0,1 0 0 0 0,0 0 0 0 0,-1-1 0 0 0,1 1 0 0 0,-1 0 0 0 0,2 2 0 0 0,-1 0 0 0 0,3 3 0 0 0,0 0 0 0 0,0 0 0 0 0,3 11 0 0 0,7 12 0 0 0,-5-16 0 0 0,-6-12 0 0 0,5 4 0 0 0,0-4 0 0 0,0-4 0 0 0,-2-1-534 0 0,-1-1-1 0 0,0 0 1 0 0,0 0 0 0 0,0-1-1 0 0,-1 1 1 0 0,0-1 0 0 0,7-12-1 0 0,-7 11-723 0 0,5-7-6929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2:02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10135 0 0,'0'0'231'0'0,"0"0"29"0"0,0 0 19 0 0,0 0 105 0 0,0 0 410 0 0,0 0 184 0 0,0 0 40 0 0,0 0-63 0 0,0 0-290 0 0,0 0-121 0 0,0 0-28 0 0,0 0-4 0 0,0 0 0 0 0,0 0 0 0 0,0 0 0 0 0,0 0 0 0 0,0 0 0 0 0,2 0 0 0 0,6 2-79 0 0,1-1-1 0 0,-1 1 1 0 0,0-2-1 0 0,0 1 1 0 0,12-2-1 0 0,46-6 262 0 0,-26 2-807 0 0,253-34 1773 0 0,-180 22-1272 0 0,-72 12-388 0 0,-40 5-227 0 0,-3 1-379 0 0,-7 2-1303 0 0,-12 3-1598 0 0,12-4 1972 0 0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4:28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31 113 6447 0 0,'0'0'298'0'0,"0"0"-10"0"0,-11-5 996 0 0,7 3 2546 0 0,3 1-3618 0 0,0 1 0 0 0,0-1 0 0 0,0 1 0 0 0,0-1 0 0 0,0 0 0 0 0,1 1 0 0 0,-1-1 0 0 0,0 0 0 0 0,0 0 0 0 0,0 0 0 0 0,1 0 0 0 0,-1 0 0 0 0,0 0 0 0 0,1 0 0 0 0,-1 0 0 0 0,1 0 0 0 0,-1 0 0 0 0,1 0 0 0 0,0 0 0 0 0,-1 0 0 0 0,1 0 0 0 0,0-1 0 0 0,0 1 0 0 0,0 0 0 0 0,-1 0 0 0 0,1 0 0 0 0,1 0 0 0 0,-1-2 0 0 0,0 2 300 0 0,0 0-463 0 0,1 1 0 0 0,-1 0 1 0 0,0 0-1 0 0,0 0 0 0 0,1 0 0 0 0,-1-1 0 0 0,0 1 0 0 0,0 0 0 0 0,0 0 0 0 0,0-1 1 0 0,1 1-1 0 0,-1 0 0 0 0,0 0 0 0 0,0 0 0 0 0,0-1 0 0 0,0 1 0 0 0,0 0 1 0 0,0-1-1 0 0,0 1 0 0 0,0 0 0 0 0,0 0 0 0 0,1-1 0 0 0,-1 1 0 0 0,0 0 0 0 0,0-1 1 0 0,-1 1-1 0 0,1 0 0 0 0,0-1 0 0 0,0 0 27 0 0,1-1 1 0 0,-1 1-1 0 0,0-1 0 0 0,0 1 1 0 0,1-1-1 0 0,-1 1 0 0 0,1 0 1 0 0,-1-1-1 0 0,1 1 1 0 0,0 0-1 0 0,-1-1 0 0 0,1 1 1 0 0,0 0-1 0 0,0 0 0 0 0,2-2 1 0 0,-2 1 80 0 0,1 1 1 0 0,0-1-1 0 0,-1 1 1 0 0,1-1-1 0 0,0 1 1 0 0,0 0-1 0 0,0 0 1 0 0,0 0-1 0 0,0 0 1 0 0,0 0-1 0 0,4 0 1 0 0,17-8 17 0 0,-17 6-44 0 0,1 0 0 0 0,0 0 0 0 0,0 0 0 0 0,1 1 0 0 0,-1 0 0 0 0,0 1-1 0 0,1 0 1 0 0,-1 0 0 0 0,1 0 0 0 0,14 1 0 0 0,-8 0 185 0 0,-12 0-291 0 0,0 0-1 0 0,0 0 0 0 0,0 0 1 0 0,0 0-1 0 0,-1 0 0 0 0,1 0 1 0 0,0 1-1 0 0,0-1 0 0 0,0 1 1 0 0,0-1-1 0 0,1 2 0 0 0,32 9-24 0 0,-19-2 0 0 0,17 13 0 0 0,-25-16 0 0 0,-1-1 0 0 0,0-1 0 0 0,-7-3 0 0 0,1-1 0 0 0,-1 1 0 0 0,1-1 0 0 0,0 1 0 0 0,-1-1 0 0 0,1 0 0 0 0,0 1 0 0 0,-1-1 0 0 0,1 0 0 0 0,0 1 0 0 0,-1-1 0 0 0,1 0 0 0 0,0 0 0 0 0,0 0 0 0 0,-1 0 0 0 0,1 0 0 0 0,0 1 0 0 0,1-2 0 0 0,0 1 0 0 0,3 1 0 0 0,3-2 0 0 0,5-4 0 0 0,-13 5-169 0 0,1 0 0 0 0,0 0 0 0 0,-1 0 1 0 0,1 0-1 0 0,0 0 0 0 0,-1-1 0 0 0,1 1 0 0 0,-1 0 0 0 0,1 0 0 0 0,0-1 0 0 0,-1 1 0 0 0,1 0 0 0 0,-1-1 1 0 0,1 1-1 0 0,-1-1 0 0 0,1 1 0 0 0,-1 0 0 0 0,1-1 0 0 0,-1 1 0 0 0,1-1 0 0 0,-1 0 0 0 0,0 1 0 0 0,1-1 1 0 0,-1 1-1 0 0,0-1 0 0 0,1 0 0 0 0,-1 1 0 0 0,0-1 0 0 0,0 1 0 0 0,0-1 0 0 0,1 0 0 0 0,-1 1 0 0 0,0-1 1 0 0,0 0-1 0 0,0 1 0 0 0,0-2 0 0 0,-2-5-1366 0 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4:28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28 163 13823 0 0,'0'0'315'0'0,"-7"-5"870"0"0,5 4-1003 0 0,1 0-1 0 0,0 0 1 0 0,-1 0-1 0 0,1 0 1 0 0,0 0-1 0 0,-1 0 1 0 0,1 0 0 0 0,0 0-1 0 0,0-1 1 0 0,0 1-1 0 0,0 0 1 0 0,0-1-1 0 0,-1-1 1 0 0,2 1 130 0 0,-1 1 573 0 0,1-7-548 0 0,-1 2-262 0 0,1 4 121 0 0,1 0 1 0 0,0 0-1 0 0,0 1 1 0 0,0-1-1 0 0,0 0 1 0 0,0 0-1 0 0,0 0 1 0 0,0 1-1 0 0,1-1 0 0 0,-1 1 1 0 0,3-3-1 0 0,-3 3-140 0 0,9-11 763 0 0,-8 9-721 0 0,1 0 1 0 0,0 0-1 0 0,0 0 0 0 0,0 0 1 0 0,0 1-1 0 0,0-1 0 0 0,1 1 1 0 0,4-3-1 0 0,-6 4-75 0 0,0-1 130 0 0,0 1 0 0 0,0 0 0 0 0,0 0 0 0 0,1 0 0 0 0,-1 0 0 0 0,5-1 0 0 0,-3 2-6 0 0,0-1 0 0 0,1 1 0 0 0,-1 1 0 0 0,1-1 0 0 0,4 2 0 0 0,-4-2-147 0 0,0 1 0 0 0,0 0 0 0 0,0 0 0 0 0,-1 0 0 0 0,1 0 0 0 0,0 1 0 0 0,-1 0 0 0 0,1 0 0 0 0,-1 0 0 0 0,0 1 0 0 0,0 0 0 0 0,0-1 0 0 0,4 5 0 0 0,0-1 0 0 0,36 33 0 0 0,-38-35 0 0 0,-1 0 0 0 0,1-1 0 0 0,0 1 0 0 0,0-1 0 0 0,0 0 0 0 0,9 2 0 0 0,-14-4 0 0 0,0 0 0 0 0,1-1 0 0 0,-1 0 0 0 0,1 1 0 0 0,-1-1 0 0 0,0 0 0 0 0,1 0 0 0 0,-1 0 0 0 0,1 0 0 0 0,-1 0 0 0 0,1 0 0 0 0,-1 0 0 0 0,1-1 0 0 0,1 1 0 0 0,2-2 0 0 0,0 1 120 0 0,0-1 0 0 0,1 0 0 0 0,-1 0 0 0 0,0-1 0 0 0,0 1 0 0 0,0-1 0 0 0,0-1 0 0 0,-1 1 0 0 0,1 0 0 0 0,-1-1 0 0 0,4-4 0 0 0,-2 0-590 0 0,0-1 0 0 0,-1 1-1 0 0,0-1 1 0 0,0 0 0 0 0,-1 0 0 0 0,0-1 0 0 0,-1 1-1 0 0,4-15 1 0 0,-3 6-554 0 0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4:33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78 293 11975 0 0,'0'0'267'0'0,"0"0"42"0"0,0 0 17 0 0,0 0-28 0 0,2-7-186 0 0,3-6 1089 0 0,1 1-1 0 0,1-1 0 0 0,0 2 1 0 0,16-23-1 0 0,-12 19 95 0 0,17-30 0 0 0,-10 12-19 0 0,-8 14-629 0 0,12-28 1 0 0,-14 6 469 0 0,-9 39-1091 0 0,-2 6 53 0 0,-4 7 259 0 0,-47 135 480 0 0,-13 29-31 0 0,43-124-787 0 0,-29 56 0 0 0,48-99 0 0 0,5-8 1 0 0,0 0-1 0 0,0 0 1 0 0,0 0-1 0 0,0 0 1 0 0,0 1-1 0 0,-1-1 1 0 0,1 0-1 0 0,0 0 0 0 0,0 0 1 0 0,0 0-1 0 0,0 1 1 0 0,0-1-1 0 0,0 0 1 0 0,0 0-1 0 0,0 0 1 0 0,0 0-1 0 0,0 0 1 0 0,-1 1-1 0 0,1-1 1 0 0,0 0-1 0 0,0 0 1 0 0,0 0-1 0 0,0 0 1 0 0,0 0-1 0 0,-1 0 1 0 0,1 0-1 0 0,0 0 1 0 0,0 0-1 0 0,0 0 1 0 0,0 0-1 0 0,-1 0 1 0 0,1 1-1 0 0,0-1 1 0 0,0 0-1 0 0,0 0 1 0 0,0 0-1 0 0,-1 0 1 0 0,1 0-1 0 0,0 0 1 0 0,0-1-1 0 0,0 1 1 0 0,0 0-1 0 0,-1 0 1 0 0,1 0-1 0 0,0 0 1 0 0,0 0-1 0 0,0 0 1 0 0,0 0-1 0 0,-1 0 1 0 0,1 0-1 0 0,0 0 1 0 0,0 0-1 0 0,0-1 1 0 0,0 1-1 0 0,0 0 1 0 0,0 0-1 0 0,0 0 1 0 0,-1 0-1 0 0,1 0 0 0 0,0-1 1 0 0,0 1-1 0 0,0 0 1 0 0,0 0-1 0 0,0 0 1 0 0,0 0-1 0 0,0-1 1 0 0,0 1-1 0 0,-2-8-166 0 0,2 2-632 0 0,0 0 0 0 0,0 0 1 0 0,0 0-1 0 0,1 0 0 0 0,0 0 1 0 0,0 0-1 0 0,0 0 1 0 0,1 1-1 0 0,0-1 0 0 0,0 1 1 0 0,4-8-1 0 0,1-1-1249 0 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4:34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78 15663 0 0,'2'-1'356'0'0,"14"-9"45"0"0,25-14 562 0 0,-17 9 1663 0 0,-1 0 268 0 0,-20 13-2450 0 0,-1 1-375 0 0,0 0 0 0 0,0 0 0 0 0,0-1 0 0 0,0 1-1 0 0,1 1 1 0 0,-1-1 0 0 0,0 0 0 0 0,1 1 0 0 0,-1-1 0 0 0,5 0 0 0 0,-2 1 276 0 0,-3 0 164 0 0,0 0-66 0 0,1 0-432 0 0,0 0 0 0 0,0 0 0 0 0,0 1 0 0 0,0-1 0 0 0,0 1 0 0 0,0 0 0 0 0,0 0 0 0 0,0 0 0 0 0,0 0 0 0 0,0 0 0 0 0,0 1 0 0 0,-1-1 0 0 0,1 1 0 0 0,3 2 0 0 0,-3-1-11 0 0,-1-1 0 0 0,0 0 0 0 0,1 1 0 0 0,-1-1 0 0 0,0 1 0 0 0,0 0 0 0 0,0 0 0 0 0,0 0 0 0 0,-1 0 0 0 0,1 0 0 0 0,-1 0 0 0 0,0 0 0 0 0,2 7 0 0 0,-2-4 0 0 0,-1-1 0 0 0,1 1 0 0 0,-1 0 0 0 0,0-1 0 0 0,-1 1 0 0 0,1-1 0 0 0,-3 11 0 0 0,-1-2 0 0 0,-1 0 0 0 0,0-1 0 0 0,-1 0 0 0 0,0 0 0 0 0,-15 23 0 0 0,1-7 512 0 0,-40 45 0 0 0,46-59-307 0 0,-1-1 0 0 0,0-1-1 0 0,0 0 1 0 0,-26 15 0 0 0,36-25-205 0 0,0 0 0 0 0,0-1 0 0 0,0 1 0 0 0,-8 1 0 0 0,4-3 0 0 0,8 0 0 0 0,1-1 0 0 0,-1 0 0 0 0,1 0 0 0 0,-1 0 0 0 0,1 0 0 0 0,-1 0 0 0 0,1 0 0 0 0,-1 0 0 0 0,1 0 0 0 0,-1 0 0 0 0,1-1 0 0 0,-1 1 0 0 0,1 0 0 0 0,-1 0 0 0 0,1 0 0 0 0,-1-1 0 0 0,1 1 0 0 0,-1 0 0 0 0,1 0 0 0 0,-1-1 0 0 0,1 1 0 0 0,0 0 0 0 0,-1-1 0 0 0,1 1 0 0 0,0-1 0 0 0,-1 1 0 0 0,1 0 0 0 0,0-1 0 0 0,-1 0 0 0 0,2-8 0 0 0,-1 8 0 0 0,3-7 0 0 0,0 0 0 0 0,1 0 0 0 0,0 0 0 0 0,0 1 0 0 0,0-1 0 0 0,1 1 0 0 0,0 0 0 0 0,1 0 0 0 0,-1 1 0 0 0,1 0 0 0 0,1 0 0 0 0,-1 0 0 0 0,1 1 0 0 0,0-1 0 0 0,11-5 0 0 0,-18 11 0 0 0,1-1 0 0 0,0 0 0 0 0,0 1 0 0 0,0-1 0 0 0,0 1 0 0 0,0 0 0 0 0,0-1 0 0 0,0 1 0 0 0,0 0 0 0 0,-1-1 0 0 0,1 1 0 0 0,0 0 0 0 0,0 0 0 0 0,0 0 0 0 0,0 0 0 0 0,1 0 0 0 0,-1 0 0 0 0,0 0 0 0 0,0 0 0 0 0,0 0 0 0 0,-1 1 0 0 0,1-1 0 0 0,2 1 0 0 0,0 0 0 0 0,-2-1 0 0 0,-1 0 0 0 0,1 0 0 0 0,-1 0 0 0 0,1 0 0 0 0,-1 0 0 0 0,1 0 0 0 0,-1 0 0 0 0,1 0 0 0 0,-1 0 0 0 0,1 1 0 0 0,-1-1 0 0 0,1 0 0 0 0,-1 0 0 0 0,1 0 0 0 0,-1 1 0 0 0,0-1 0 0 0,1 0 0 0 0,-1 1 0 0 0,1-1 0 0 0,-1 0 0 0 0,0 1 0 0 0,1-1 0 0 0,-1 0 0 0 0,0 1 0 0 0,1-1 0 0 0,-1 1 0 0 0,0-1 0 0 0,0 0 0 0 0,1 1 0 0 0,-1-1 0 0 0,0 1 0 0 0,0-1 0 0 0,0 1 0 0 0,0-1 0 0 0,0 1 0 0 0,1 1 0 0 0,1 5 0 0 0,1 0 0 0 0,-2 0 0 0 0,1 1 0 0 0,-1-1 0 0 0,0 1 0 0 0,0-1 0 0 0,-1 1 0 0 0,0 9 0 0 0,0-9 0 0 0,0 1 0 0 0,0 0 0 0 0,1 0 0 0 0,0-1 0 0 0,4 14 0 0 0,-1-4 0 0 0,1-11 0 0 0,4-4 0 0 0,-6-3-161 0 0,-1 0 0 0 0,1 0 0 0 0,-1 0 0 0 0,0-1-1 0 0,1 1 1 0 0,-1-1 0 0 0,1 0 0 0 0,-1 1 0 0 0,0-1 0 0 0,1 0 0 0 0,-1-1 0 0 0,0 1-1 0 0,0 0 1 0 0,0-1 0 0 0,0 1 0 0 0,0-1 0 0 0,2-2 0 0 0,4-4-1358 0 0,-1 0 1 0 0,11-16-1 0 0,-8 11 679 0 0,4-5-696 0 0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4:34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76 13823 0 0,'8'-8'1471'0'0,"-1"2"-3074"0"0,3-2 8721 0 0,-8 9-3555 0 0,-3 7-2540 0 0,-8 14-650 0 0,0 0-1 0 0,-2-1 1 0 0,-16 26 0 0 0,-14 28 356 0 0,39-72-729 0 0,-20 51 0 0 0,20-48 0 0 0,0 0 0 0 0,1 0 0 0 0,0 0 0 0 0,0 0 0 0 0,0 1 0 0 0,1 12 0 0 0,3-5 0 0 0,2-11 0 0 0,-4-3 0 0 0,1 1 0 0 0,-1 1 0 0 0,1-1 0 0 0,0 0 0 0 0,-1-1 0 0 0,1 1 0 0 0,0 0 0 0 0,0 0 0 0 0,0-1 0 0 0,0 1 0 0 0,0-1 0 0 0,0 0 0 0 0,0 1 0 0 0,0-1 0 0 0,0 0 0 0 0,-1 0 0 0 0,1 0 0 0 0,0-1 0 0 0,0 1 0 0 0,0 0 0 0 0,0-1 0 0 0,0 1 0 0 0,0-1 0 0 0,0 0 0 0 0,0 1 0 0 0,-1-1 0 0 0,1 0 0 0 0,0 0 0 0 0,-1 0 0 0 0,1-1 0 0 0,2-1 0 0 0,2-2 0 0 0,0-1 0 0 0,-1 1 0 0 0,1-1 0 0 0,-2 0 0 0 0,1 0 0 0 0,6-11 0 0 0,0-5 0 0 0,0-1 0 0 0,-2 0 0 0 0,0-1 0 0 0,-1 0 0 0 0,-2 0 0 0 0,0-1 0 0 0,-2 0 0 0 0,2-44 0 0 0,-6 63-105 0 0,0 0 1 0 0,0 1-1 0 0,-1-1 0 0 0,0 0 1 0 0,0 1-1 0 0,0-1 0 0 0,-2-5 1 0 0,2 10 69 0 0,1 0 1 0 0,-1 0 0 0 0,1 0-1 0 0,-1 0 1 0 0,1 0 0 0 0,-1 0-1 0 0,0 0 1 0 0,1 1 0 0 0,-1-1-1 0 0,0 0 1 0 0,0 0-1 0 0,1 1 1 0 0,-1-1 0 0 0,0 0-1 0 0,0 1 1 0 0,0-1 0 0 0,-2 0-1 0 0,2 1 18 0 0,0 0-1 0 0,0 0 0 0 0,0 0 1 0 0,0 0-1 0 0,-1 0 0 0 0,1 0 1 0 0,0 0-1 0 0,0 0 0 0 0,0 0 1 0 0,0 1-1 0 0,0-1 0 0 0,0 1 1 0 0,-1-1-1 0 0,1 1 0 0 0,0-1 1 0 0,0 1-1 0 0,0-1 0 0 0,1 1 1 0 0,-1 0-1 0 0,-2 1 0 0 0,-1 1-152 0 0,0 1 0 0 0,0 0 0 0 0,0 0 0 0 0,0 1-1 0 0,1-1 1 0 0,-1 1 0 0 0,1 0 0 0 0,-3 7-1 0 0,4-9-89 0 0,1 0 0 0 0,0 0 0 0 0,0 0 0 0 0,0 0 0 0 0,0 0 0 0 0,1 0 0 0 0,-1 0 0 0 0,1 1 0 0 0,0-1 0 0 0,0 0 0 0 0,0 0-1 0 0,0 1 1 0 0,0-1 0 0 0,1 0 0 0 0,1 5 0 0 0,-1-6 154 0 0,-1-1 0 0 0,1 1 0 0 0,0-1 0 0 0,0 1 0 0 0,0-1 0 0 0,0 0 0 0 0,0 1 0 0 0,0-1 0 0 0,0 0 0 0 0,0 0 0 0 0,0 0 0 0 0,1 0 0 0 0,-1 0 0 0 0,0 0 0 0 0,1 0 0 0 0,-1 0 0 0 0,1 0 0 0 0,-1-1 0 0 0,1 1 0 0 0,-1-1 0 0 0,4 2 0 0 0,1-1-478 0 0,0 0 1 0 0,1 0-1 0 0,12-1 1 0 0,-16 0 561 0 0,-2 0 21 0 0,15 0-317 0 0,-1 0 1 0 0,0-1-1 0 0,0 0 1 0 0,0-1-1 0 0,19-6 1 0 0,-33 8 312 0 0,32-11 907 0 0,56-10-1 0 0,-87 21-35 0 0,-2 0 124 0 0,6-1 618 0 0,-5 2 3044 0 0,-16 22-3935 0 0,1 0 1 0 0,-14 32-1 0 0,14-26-717 0 0,8-16 0 0 0,0 0 0 0 0,-4 14 0 0 0,8-20 0 0 0,0 0 0 0 0,0 0 0 0 0,1 0 0 0 0,-1 0 0 0 0,2 0 0 0 0,-1 0 0 0 0,1 0 0 0 0,0 1 0 0 0,0-1 0 0 0,1 0 0 0 0,0 0 0 0 0,2 10 0 0 0,2-9 0 0 0,2-3 0 0 0,-4-5 0 0 0,-1 0 0 0 0,1 0 0 0 0,-1 0 0 0 0,0 0 0 0 0,1 0 0 0 0,-1-1 0 0 0,1 1 0 0 0,-1 0 0 0 0,1-1 0 0 0,-1 0 0 0 0,0 0 0 0 0,0 0 0 0 0,1 0 0 0 0,-1 0 0 0 0,0 0 0 0 0,0 0 0 0 0,3-3 0 0 0,0 0 0 0 0,-1 1 0 0 0,0 0 0 0 0,-1-1 0 0 0,1 0 0 0 0,-1 0 0 0 0,1 0 0 0 0,2-6 0 0 0,-2 3 65 0 0,-2 0-1 0 0,1 0 0 0 0,-1 0 1 0 0,0 0-1 0 0,-1-1 1 0 0,1 1-1 0 0,-1-11 1 0 0,5-19 350 0 0,-4 29-364 0 0,4-16 162 0 0,-1 1 0 0 0,-1-1 1 0 0,-1 0-1 0 0,0-44 0 0 0,-3 66-213 0 0,0 0 0 0 0,0 0 0 0 0,-1 0 0 0 0,1 0 0 0 0,0 0 0 0 0,-1 0 0 0 0,0 0 0 0 0,0 0 0 0 0,-1-2 0 0 0,2 4-7 0 0,0-1-1 0 0,0 1 1 0 0,0 0-1 0 0,0-1 1 0 0,0 1-1 0 0,0 0 1 0 0,-1 0 0 0 0,1-1-1 0 0,0 1 1 0 0,0 0-1 0 0,0-1 1 0 0,0 1-1 0 0,-1 0 1 0 0,1 0 0 0 0,0-1-1 0 0,0 1 1 0 0,-1 0-1 0 0,1 0 1 0 0,0 0-1 0 0,0 0 1 0 0,-1-1 0 0 0,1 1-1 0 0,0 0 1 0 0,0 0-1 0 0,-1 0 1 0 0,1 0-1 0 0,0 0 1 0 0,-1 0 0 0 0,1 0-1 0 0,0-1 1 0 0,-1 1-1 0 0,1 0 1 0 0,0 0-1 0 0,-1 0 1 0 0,1 0 0 0 0,0 1-1 0 0,-1-1 1 0 0,1 0-1 0 0,0 0 1 0 0,0 0-1 0 0,-1 0 1 0 0,1 0 0 0 0,0 0-1 0 0,-1 0 1 0 0,1 0-1 0 0,0 1 1 0 0,0-1-1 0 0,-1 0 1 0 0,1 0 0 0 0,0 0-1 0 0,0 1 1 0 0,-1-1-1 0 0,1 0 1 0 0,-4 3-332 0 0,-1-1-1 0 0,1 1 1 0 0,0-1 0 0 0,0 1 0 0 0,0 1 0 0 0,0-1 0 0 0,0 0 0 0 0,1 1 0 0 0,-4 4-1 0 0,-4 13-7089 0 0,6-6 347 0 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4:35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115 124 13823 0 0,'1'-1'64'0'0,"-1"0"1"0"0,1 0-1 0 0,0 0 0 0 0,-1 0 0 0 0,1 0 0 0 0,0 0 0 0 0,-1 1 1 0 0,1-1-1 0 0,0 0 0 0 0,0 0 0 0 0,0 1 0 0 0,0-1 0 0 0,0 0 1 0 0,0 1-1 0 0,0-1 0 0 0,2 0 0 0 0,7-6 357 0 0,0-3 1178 0 0,-11 13 1918 0 0,-9 11 1599 0 0,-9 7-4775 0 0,2 1 1 0 0,0 1-1 0 0,1 1 0 0 0,2 0 1 0 0,-19 40-1 0 0,29-54-341 0 0,0-1 0 0 0,1 1 0 0 0,0-1 0 0 0,0 1 0 0 0,1 0 0 0 0,0 0 0 0 0,0 20 0 0 0,4-20 0 0 0,1-1 0 0 0,5-3 0 0 0,-6-5 0 0 0,0 0 0 0 0,0 0 0 0 0,-1 0 0 0 0,1-1 0 0 0,0 1 0 0 0,0-1 0 0 0,0 1 0 0 0,0-1 0 0 0,1 1 0 0 0,-1-1 0 0 0,0 0 0 0 0,0 0 0 0 0,0 0 0 0 0,0 0 0 0 0,0-1 0 0 0,0 1 0 0 0,3-1 0 0 0,-2-1 0 0 0,0 1 0 0 0,0 0 0 0 0,-1-1 0 0 0,1 1 0 0 0,0-1 0 0 0,-1 0 0 0 0,0 0 0 0 0,1 0 0 0 0,-1 0 0 0 0,3-4 0 0 0,2-4 0 0 0,0-1 0 0 0,-1 1 0 0 0,0-1 0 0 0,7-19 0 0 0,-3 2 24 0 0,-2 0 0 0 0,7-38 0 0 0,-7 14 521 0 0,2-57 1 0 0,-9 107-633 0 0,-1 0 0 0 0,0 0 1 0 0,0 0-1 0 0,0 0 0 0 0,0 0 1 0 0,0 0-1 0 0,-1 0 0 0 0,1 0 1 0 0,-1 0-1 0 0,1 1 0 0 0,-1-1 1 0 0,1 0-1 0 0,-1 0 0 0 0,0 0 1 0 0,-1-1-1 0 0,1 2-62 0 0,0 0 0 0 0,0 1 0 0 0,0-1 0 0 0,0 1 0 0 0,-1-1 0 0 0,1 1 1 0 0,0-1-1 0 0,0 1 0 0 0,0 0 0 0 0,0 0 0 0 0,-1-1 0 0 0,1 1 0 0 0,0 0 0 0 0,0 0 0 0 0,0 0 0 0 0,0 0 0 0 0,-1 1 0 0 0,1-1 1 0 0,0 0-1 0 0,0 0 0 0 0,0 1 0 0 0,0-1 0 0 0,-1 1 0 0 0,1-1 0 0 0,-1 2 0 0 0,-36 13-4821 0 0,17-1 2412 0 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4:35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9 15663 0 0,'0'0'356'0'0,"0"0"50"0"0,0 0 20 0 0,0 0-42 0 0,0 0-112 0 0,0 0 463 0 0,10-2 2201 0 0,16-4 837 0 0,-24 6-3261 0 0,-2 0 0 0 0,0 0 0 0 0,0 0 0 0 0,0 0-68 0 0,1 1-289 0 0,0 1-131 0 0,0 0 0 0 0,0 0 0 0 0,0 0 0 0 0,-1 1 0 0 0,1-1 0 0 0,0 0 0 0 0,-1 0 1 0 0,1 0-1 0 0,-1 1 0 0 0,0-1 0 0 0,0 0 0 0 0,0 0 0 0 0,0 3 0 0 0,-1 1 118 0 0,0-1-1 0 0,0 1 1 0 0,0 0 0 0 0,-4 9-1 0 0,-2 0 199 0 0,0 0 0 0 0,-17 24 0 0 0,15-25-340 0 0,-134 183 0 0 0,97-151-1384 0 0,44-46 980 0 0,0 1-1 0 0,1-1 1 0 0,-1 0 0 0 0,1 1-1 0 0,-1-1 1 0 0,0 0-1 0 0,0 0 1 0 0,1 0 0 0 0,-3 0-1 0 0,2 0-416 0 0,0 0-714 0 0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4:38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159 273 11975 0 0,'0'0'267'0'0,"8"-4"368"0"0,-3 0-556 0 0,0 0 1 0 0,-1 0-1 0 0,1-1 1 0 0,5-8-1 0 0,7-7 1762 0 0,-11 13-985 0 0,0 0-1 0 0,0-1 0 0 0,-1 1 0 0 0,6-14 0 0 0,4-5 609 0 0,-13 22-1255 0 0,1 0-1 0 0,-1-1 1 0 0,-1 1 0 0 0,1-1-1 0 0,-1 1 1 0 0,0-1 0 0 0,0 0-1 0 0,0 0 1 0 0,0 1 0 0 0,-1-1-1 0 0,0-5 1 0 0,0 6-200 0 0,0 1 1 0 0,-1-1-1 0 0,1 1 1 0 0,-1 0-1 0 0,1-1 0 0 0,-1 1 1 0 0,0 0-1 0 0,0-1 1 0 0,-1 1-1 0 0,1 0 1 0 0,-1 0-1 0 0,1 0 0 0 0,-1 0 1 0 0,0 1-1 0 0,0-1 1 0 0,-4-3-1 0 0,3 3 57 0 0,0 0-1 0 0,-1 1 1 0 0,1 0-1 0 0,-1-1 1 0 0,0 1-1 0 0,1 0 1 0 0,-1 1 0 0 0,0-1-1 0 0,0 1 1 0 0,0 0-1 0 0,0 0 1 0 0,0 0-1 0 0,-1 0 1 0 0,1 1-1 0 0,0 0 1 0 0,0 0-1 0 0,0 0 1 0 0,-1 0 0 0 0,1 0-1 0 0,0 1 1 0 0,0 0-1 0 0,0 0 1 0 0,0 0-1 0 0,0 1 1 0 0,0-1-1 0 0,0 1 1 0 0,0 0-1 0 0,0 0 1 0 0,1 0 0 0 0,-6 4-1 0 0,-6 8-201 0 0,2 1-1 0 0,0 0 1 0 0,0 0 0 0 0,1 1-1 0 0,1 1 1 0 0,1 0 0 0 0,-13 28-1 0 0,20-39 154 0 0,0-1-1 0 0,1 1 1 0 0,0 0-1 0 0,0 0 1 0 0,1 0-1 0 0,-1 0 1 0 0,1 0-1 0 0,0 0 1 0 0,1 0-1 0 0,0 0 1 0 0,0 0-1 0 0,0 0 1 0 0,2 12-1 0 0,-2-15-105 0 0,3 4 889 0 0,-2-5-787 0 0,0-1 0 0 0,0 0-1 0 0,0 1 1 0 0,0-1 0 0 0,0 0 0 0 0,0 0 0 0 0,0 0 0 0 0,1 0 0 0 0,-1 0 0 0 0,0 0 0 0 0,1 0 0 0 0,2 1-1 0 0,0 0-14 0 0,4-1 2 0 0,0-4 0 0 0,10-9 0 0 0,-8 6 0 0 0,0-1 0 0 0,-1 1 0 0 0,14-15 0 0 0,-13 12 0 0 0,0 1 0 0 0,0-1 0 0 0,1 2 0 0 0,21-12 0 0 0,-24 14 0 0 0,-8 5 0 0 0,1-1 0 0 0,-1 1 0 0 0,0 0 0 0 0,0 0 0 0 0,0 0 0 0 0,1-1 0 0 0,-1 1 0 0 0,0 0 0 0 0,0 0 0 0 0,1 0 0 0 0,-1 0 0 0 0,0-1 0 0 0,0 1 0 0 0,1 0 0 0 0,-1 0 0 0 0,0 0 0 0 0,1 0 0 0 0,-1 0 0 0 0,0 0 0 0 0,1 0 0 0 0,-1 0 0 0 0,0 0 0 0 0,0 0 0 0 0,1 0 0 0 0,-1 0 0 0 0,0 0 0 0 0,1 0 0 0 0,-1 0 0 0 0,0 0 0 0 0,1 0 0 0 0,-1 1 0 0 0,0-1 0 0 0,0 0 0 0 0,1 0 0 0 0,-1 0 0 0 0,0 0 0 0 0,0 1 0 0 0,1-1 0 0 0,-1 0 0 0 0,0 0 0 0 0,0 0 0 0 0,0 1 0 0 0,1-1 0 0 0,-1 0 0 0 0,0 0 0 0 0,0 1 0 0 0,0-1 0 0 0,0 0 0 0 0,0 1 0 0 0,1-1 0 0 0,-1 0 0 0 0,0 0 0 0 0,0 1 0 0 0,0-1 0 0 0,0 0 0 0 0,0 1 0 0 0,0-1 0 0 0,0 0 0 0 0,0 1 0 0 0,0-1 0 0 0,1 6 0 0 0,0 0 0 0 0,0 0 0 0 0,0 0 0 0 0,-1 0 0 0 0,0 1 0 0 0,0-1 0 0 0,-1 0 0 0 0,1 0 0 0 0,-1 0 0 0 0,-3 8 0 0 0,-3 9 0 0 0,-13 29 0 0 0,11-30 0 0 0,-84 171 0 0 0,87-181 0 0 0,-13 21 0 0 0,14-25 0 0 0,0-4-201 0 0,4-3-850 0 0,1-1-385 0 0,8-10-6126 0 0,0-3 924 0 0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4:38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47 13823 0 0,'0'0'315'0'0,"1"-1"45"0"0,6-6 195 0 0,33-30 586 0 0,-39 36-172 0 0,-1 1 45 0 0,0 0-61 0 0,0 0-288 0 0,0 0-121 0 0,0 0-28 0 0,0 0-4 0 0,0 0 0 0 0,0 0 0 0 0,0 0 0 0 0,0 0-68 0 0,0 2-306 0 0,0 0 0 0 0,0 0 0 0 0,-1 0-1 0 0,1 0 1 0 0,-1 0 0 0 0,1 0 0 0 0,-3 3 0 0 0,-2 6 99 0 0,-1-1 0 0 0,0 1 1 0 0,-13 14-1 0 0,2-3-69 0 0,-1 9-168 0 0,1 0 0 0 0,-25 61 0 0 0,34-69 0 0 0,1 0 0 0 0,1 0 0 0 0,-5 48 0 0 0,11-70 0 0 0,-1 11 0 0 0,0-1 0 0 0,0 22 0 0 0,2-30 0 0 0,-1 0 0 0 0,0 0 0 0 0,1 0 0 0 0,0 0 0 0 0,-1 0 0 0 0,1 0 0 0 0,0-1 0 0 0,1 1 0 0 0,-1 0 0 0 0,0 0 0 0 0,1-1 0 0 0,0 1 0 0 0,-1-1 0 0 0,1 0 0 0 0,4 5 0 0 0,-5-6 0 0 0,0-1 0 0 0,0 1 0 0 0,0 0 0 0 0,0 0 0 0 0,0-1 0 0 0,1 1 0 0 0,-1-1 0 0 0,0 1 0 0 0,0-1 0 0 0,1 1 0 0 0,-1-1 0 0 0,0 0 0 0 0,0 1 0 0 0,1-1 0 0 0,-1 0 0 0 0,0 0 0 0 0,1 0 0 0 0,-1 0 0 0 0,0 0 0 0 0,0 0 0 0 0,2-1 0 0 0,3 1 0 0 0,0-1 0 0 0,1 0 0 0 0,-1 0 0 0 0,1 0 0 0 0,-1-1 0 0 0,1 1 0 0 0,-1-2 0 0 0,0 1 0 0 0,0-1 0 0 0,0 0 0 0 0,0 0 0 0 0,-1 0 0 0 0,8-6 0 0 0,0-1 0 0 0,-1-1 0 0 0,0 0 0 0 0,19-25 0 0 0,-25 30 144 0 0,-2-1-1 0 0,1 0 0 0 0,-1 0 1 0 0,0-1-1 0 0,-1 0 1 0 0,3-8-1 0 0,-4 11-57 0 0,-1 0-1 0 0,1 0 1 0 0,-1 0 0 0 0,-1 0-1 0 0,1 0 1 0 0,-1 0 0 0 0,0-1-1 0 0,0 1 1 0 0,0 0 0 0 0,-1 0-1 0 0,-1-6 1 0 0,2 10-85 0 0,0 0 0 0 0,-1 0-1 0 0,1 0 1 0 0,-1 0 0 0 0,1 0-1 0 0,-1 0 1 0 0,1 0 0 0 0,-1 0 0 0 0,0 0-1 0 0,1 0 1 0 0,-1 0 0 0 0,0 0 0 0 0,0 0-1 0 0,0 0 1 0 0,1 1 0 0 0,-1-1-1 0 0,0 0 1 0 0,0 1 0 0 0,0-1 0 0 0,0 0-1 0 0,-2 0 1 0 0,1 1-1 0 0,-1-1 1 0 0,1 1-1 0 0,0 0 1 0 0,-1-1-1 0 0,1 1 0 0 0,0 0 1 0 0,-1 0-1 0 0,1 1 0 0 0,0-1 1 0 0,-4 1-1 0 0,-3 2-1 0 0,0 0 0 0 0,-1 0 0 0 0,-16 10 0 0 0,19-10-464 0 0,1 1 0 0 0,-1 0 0 0 0,1 0-1 0 0,-1 0 1 0 0,1 1 0 0 0,1 0 0 0 0,-1 0 0 0 0,1 0 0 0 0,0 1 0 0 0,0-1-1 0 0,0 2 1 0 0,1-1 0 0 0,0 0 0 0 0,-5 10 0 0 0,5-5-4856 0 0,-1-2-1317 0 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4:39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44 17503 0 0,'0'0'399'0'0,"0"0"60"0"0,0 0 21 0 0,-2-1-59 0 0,1 0-358 0 0,0 1-59 0 0,1 0 0 0 0,-1-1 1 0 0,1 1-1 0 0,-1 0 0 0 0,0-1 0 0 0,1 1 1 0 0,-1 0-1 0 0,1 0 0 0 0,-1 0 1 0 0,0 0-1 0 0,1 0 0 0 0,-1-1 0 0 0,0 1 1 0 0,1 0-1 0 0,-1 0 0 0 0,0 1 1 0 0,1-1-1 0 0,-1 0 0 0 0,1 0 0 0 0,-1 0 1 0 0,0 0-1 0 0,0 1 0 0 0,-3-1 117 0 0,1 1 0 0 0,0 0 0 0 0,0 0-1 0 0,0 0 1 0 0,-1 0 0 0 0,1 0 0 0 0,0 1 0 0 0,0-1-1 0 0,1 1 1 0 0,-1 0 0 0 0,0 0 0 0 0,1 0 0 0 0,-1 0-1 0 0,1 0 1 0 0,-1 1 0 0 0,1-1 0 0 0,0 1 0 0 0,-3 4-1 0 0,-2 5 724 0 0,0 1 0 0 0,1-1 0 0 0,-5 17 0 0 0,1-4-371 0 0,3-10-473 0 0,1-1 0 0 0,1 1 0 0 0,0 0 0 0 0,1 0 0 0 0,1 0 0 0 0,1 1 0 0 0,0-1 0 0 0,0 29 0 0 0,4-28 0 0 0,0-13 0 0 0,0-1 0 0 0,-1-1 0 0 0,-1 0 0 0 0,1 0 0 0 0,0 1 0 0 0,0-1 0 0 0,0 0 0 0 0,0 0 0 0 0,-1 0 0 0 0,1 0 0 0 0,0 0 0 0 0,2 1 0 0 0,5-1 0 0 0,-5-1 0 0 0,-2 0 0 0 0,-1 0 0 0 0,1 1 0 0 0,0-1 0 0 0,-1 0 0 0 0,1 0 0 0 0,0 0 0 0 0,-1 0 0 0 0,1 0 0 0 0,0 0 0 0 0,0 0 0 0 0,-1 0 0 0 0,1 0 0 0 0,0 0 0 0 0,0 0 0 0 0,-1 0 0 0 0,1-1 0 0 0,0 1 0 0 0,-1 0 0 0 0,1 0 0 0 0,0-1 0 0 0,-1 1 0 0 0,1-1 0 0 0,0 0 0 0 0,2-1 0 0 0,3-1 0 0 0,0-1 0 0 0,0 1 0 0 0,0-2 0 0 0,0 1 0 0 0,-1 0 0 0 0,1-1 0 0 0,-1 0 0 0 0,0-1 0 0 0,-1 1 0 0 0,1-1 0 0 0,-1 0 0 0 0,0 0 0 0 0,-1 0 0 0 0,1 0 0 0 0,-1-1 0 0 0,-1 1 0 0 0,1-1 0 0 0,1-8 0 0 0,1-4 0 0 0,-2-1 0 0 0,0 1 0 0 0,-1-1 0 0 0,-1 0 0 0 0,-1-26 0 0 0,0 42 0 0 0,0-1 0 0 0,-1 1 0 0 0,1 0 0 0 0,-1 0 0 0 0,0 0 0 0 0,0 0 0 0 0,0 0 0 0 0,0 0 0 0 0,-1 0 0 0 0,0 1 0 0 0,1-1 0 0 0,-1 0 0 0 0,-1 1 0 0 0,-2-5 0 0 0,5 8 0 0 0,-1-1 0 0 0,1 1 0 0 0,0-1 0 0 0,0 1 0 0 0,-1 0 0 0 0,1-1 0 0 0,0 1 0 0 0,-1 0 0 0 0,1-1 0 0 0,0 1 0 0 0,-1 0 0 0 0,1-1 0 0 0,0 1 0 0 0,-1 0 0 0 0,1 0 0 0 0,-1 0 0 0 0,1-1 0 0 0,0 1 0 0 0,-1 0 0 0 0,1 0 0 0 0,-1 0 0 0 0,1 0 0 0 0,-1 0 0 0 0,1 0 0 0 0,-1 0 0 0 0,1-1 0 0 0,-1 1 0 0 0,1 1 0 0 0,-1-1 0 0 0,1 0 0 0 0,0 0 0 0 0,-1 0 0 0 0,0 0 0 0 0,0 1 0 0 0,-2-1 0 0 0,-8 1 0 0 0,9 1 0 0 0,0-1 0 0 0,0 1 0 0 0,0-1 0 0 0,1 1 0 0 0,-1 0 0 0 0,1-1 0 0 0,-2 3 0 0 0,2-3 0 0 0,1-1 0 0 0,-1 0 0 0 0,1 1 0 0 0,-1-1 0 0 0,1 1 0 0 0,-1-1 0 0 0,1 1 0 0 0,0-1 0 0 0,-1 1 0 0 0,1-1 0 0 0,0 1 0 0 0,-1 0 0 0 0,1-1 0 0 0,0 1 0 0 0,0-1 0 0 0,0 1 0 0 0,-1 0 0 0 0,1-1 0 0 0,0 1 0 0 0,0 0 0 0 0,0-1 0 0 0,0 1 0 0 0,0 0 0 0 0,0-1 0 0 0,0 1 0 0 0,0-1 0 0 0,0 1 0 0 0,1 0 0 0 0,-1 0 0 0 0,1 1 0 0 0,-2 2 0 0 0,1-2 0 0 0,0-1 0 0 0,0 1 0 0 0,1-1 0 0 0,-1 0 0 0 0,0 1 0 0 0,0-1 0 0 0,1 0 0 0 0,-1 1 0 0 0,0-1 0 0 0,1 0 0 0 0,0 1 0 0 0,-1-1 0 0 0,1 0 0 0 0,0 0 0 0 0,-1 1 0 0 0,1-1 0 0 0,0 0 0 0 0,2 2 0 0 0,-1 0 0 0 0,1 0 0 0 0,0-1 0 0 0,-1 1 0 0 0,1 0 0 0 0,1-1 0 0 0,-1 0 0 0 0,0 1 0 0 0,0-1 0 0 0,1 0 0 0 0,-1-1 0 0 0,1 1 0 0 0,0-1 0 0 0,-1 0 0 0 0,1 1 0 0 0,0-2 0 0 0,0 1 0 0 0,0 0 0 0 0,-1-1 0 0 0,1 0 0 0 0,0 1 0 0 0,8-2 0 0 0,5-1 0 0 0,0-1 0 0 0,0-1 0 0 0,28-9 0 0 0,-23 6 0 0 0,81-20 0 0 0,-84 17 578 0 0,-13 5-225 0 0,-4 4 156 0 0,-2 1-66 0 0,-1 2-294 0 0,-9 10-171 0 0,1-3 207 0 0,1 1 0 0 0,0 1-1 0 0,1 0 1 0 0,0 0 0 0 0,1 0 0 0 0,0 1-1 0 0,-4 13 1 0 0,8-19-5 0 0,-1 3-352 0 0,0 1 0 0 0,0-1 0 0 0,1 1 0 0 0,0 0 0 0 0,1 0 0 0 0,0 0 0 0 0,0 0 0 0 0,2 17 0 0 0,0-19 165 0 0,0-3 6 0 0,-1 0-1 0 0,1 0 0 0 0,1 1 0 0 0,-1-1 0 0 0,1 0 0 0 0,2 6 0 0 0,-3-10 2 0 0,0 1 0 0 0,0-1 1 0 0,1 1-1 0 0,-1-1 0 0 0,0 0 0 0 0,0 1 0 0 0,1-1 1 0 0,-1 0-1 0 0,1 0 0 0 0,-1 0 0 0 0,1 0 0 0 0,-1 0 0 0 0,1 0 1 0 0,0-1-1 0 0,-1 1 0 0 0,1 0 0 0 0,0-1 0 0 0,0 0 0 0 0,-1 1 1 0 0,1-1-1 0 0,0 0 0 0 0,3 0 0 0 0,4 1 77 0 0,-1-2-1 0 0,1 1 1 0 0,0-1 0 0 0,0 0-1 0 0,-1-1 1 0 0,1 0-1 0 0,-1 0 1 0 0,1-1 0 0 0,-1 0-1 0 0,0-1 1 0 0,0 1-1 0 0,13-10 1 0 0,-15 9-18 0 0,0 0-1 0 0,-1 0 1 0 0,1-1-1 0 0,-1 0 1 0 0,0 0 0 0 0,-1-1-1 0 0,1 1 1 0 0,-1-1-1 0 0,0 0 1 0 0,0 0 0 0 0,-1-1-1 0 0,0 1 1 0 0,0-1-1 0 0,0 0 1 0 0,-1 1-1 0 0,1-9 1 0 0,0 1-59 0 0,-1 0 0 0 0,-1 0 0 0 0,-1 0 0 0 0,0 0 0 0 0,-3-21 0 0 0,2 28 0 0 0,0 0 0 0 0,0 0 0 0 0,-1 0 0 0 0,0 0 0 0 0,0 0 0 0 0,-1 0 0 0 0,0 0 0 0 0,0 1 0 0 0,-1 0 0 0 0,0-1 0 0 0,0 1 0 0 0,-6-7 0 0 0,7 10-169 0 0,0 1 0 0 0,0-1 0 0 0,0 1 0 0 0,-1-1 0 0 0,1 1 0 0 0,-1 0 0 0 0,0 0 0 0 0,1 1 0 0 0,-1-1 0 0 0,0 1 0 0 0,0 0 0 0 0,0 0 0 0 0,0 0 0 0 0,-4 0 0 0 0,0 1-787 0 0,0 0 0 0 0,0 0 0 0 0,0 1 0 0 0,0 0-1 0 0,0 0 1 0 0,-9 3 0 0 0,-1 1-7832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2:03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13823 0 0,'0'0'315'0'0,"0"0"45"0"0,0 0 21 0 0,0 0-49 0 0,2 1-220 0 0,4 4 39 0 0,-4-4 569 0 0,15-3 1476 0 0,-13 2 4809 0 0,-2 1-6850 0 0,4 5-138 0 0,2 6-17 0 0,-9-7 0 0 0,0-4 0 0 0,0 2 0 0 0,1-1 0 0 0,-1 1 0 0 0,1-1 0 0 0,-1 0 0 0 0,1 0 0 0 0,0 1 0 0 0,0-1 0 0 0,0 0 0 0 0,0 0 0 0 0,0 1 0 0 0,1 2 0 0 0,-1-1 0 0 0,1 0 0 0 0,-1 0 0 0 0,0 1 0 0 0,0-1 0 0 0,0 0 0 0 0,-1 0 0 0 0,1 1 0 0 0,-1-1 0 0 0,-1 5 0 0 0,-16 37 0 0 0,10-28 0 0 0,-14 30 0 0 0,9-24 0 0 0,6-14 0 0 0,0-4 0 0 0,-4-2 72 0 0,9-4-20 0 0,0 0 0 0 0,0 0 0 0 0,0 0 1 0 0,0 0-1 0 0,-1 0 0 0 0,1-1 0 0 0,0 1 0 0 0,0-1 0 0 0,0 1 0 0 0,0-1 0 0 0,0 0 0 0 0,0 1 0 0 0,0-1 1 0 0,0 0-1 0 0,0-1 0 0 0,1 1 0 0 0,-1 0 0 0 0,0 0 0 0 0,-2-3 0 0 0,-1-2 104 0 0,-1-1-1 0 0,2 1 1 0 0,-1-1 0 0 0,1 0-1 0 0,-7-12 1 0 0,9 14-156 0 0,0 0 0 0 0,0 0 0 0 0,0 0 0 0 0,-1-9 0 0 0,1-3 0 0 0,4 12 0 0 0,0 2 0 0 0,11-31 0 0 0,-11 30 79 0 0,0 0 0 0 0,0 1-1 0 0,0-1 1 0 0,1 1 0 0 0,0-1 0 0 0,-1 1-1 0 0,1 0 1 0 0,1 0 0 0 0,-1 0 0 0 0,0 1 0 0 0,1-1-1 0 0,5-3 1 0 0,-1 2 126 0 0,0 0 0 0 0,1 0-1 0 0,-1 0 1 0 0,17-3 0 0 0,-5 1-205 0 0,-12 5 0 0 0,13-1 0 0 0,50-1 0 0 0,13 1 0 0 0,-70 1 0 0 0,-2 1-64 0 0,-9 0-273 0 0,-3 0-138 0 0,0 0-33 0 0,0 0-4 0 0,0 0 0 0 0,0 0 0 0 0,0 0-1092 0 0,0 0-4586 0 0,0 0-1968 0 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4:40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31 11975 0 0,'0'0'547'0'0,"0"0"-11"0"0,1-1-344 0 0,0-1 18 0 0,0 1-1 0 0,-1 0 1 0 0,1-1 0 0 0,0 1 0 0 0,0 0-1 0 0,1 0 1 0 0,-1-1 0 0 0,0 1-1 0 0,0 0 1 0 0,0 0 0 0 0,1 1-1 0 0,-1-1 1 0 0,1 0 0 0 0,-1 0 0 0 0,0 1-1 0 0,3-2 1 0 0,0 1 126 0 0,-1-1-107 0 0,0 1 0 0 0,0-1-1 0 0,0 1 1 0 0,1 0 0 0 0,-1 1-1 0 0,0-1 1 0 0,1 0 0 0 0,-1 1-1 0 0,1 0 1 0 0,-1 0 0 0 0,1 0-1 0 0,-1 0 1 0 0,0 0 0 0 0,1 1-1 0 0,-1-1 1 0 0,1 1 0 0 0,-1 0-1 0 0,0 0 1 0 0,0 0 0 0 0,1 1-1 0 0,-1-1 1 0 0,0 1-1 0 0,3 2 1 0 0,-2-1 82 0 0,0 0 0 0 0,0 1 0 0 0,0-1 0 0 0,-1 1 0 0 0,0 0 0 0 0,1 0 0 0 0,-1 0 0 0 0,0 0 0 0 0,-1 1 0 0 0,1-1 0 0 0,-1 1 0 0 0,0-1 0 0 0,0 1 0 0 0,-1 0 0 0 0,2 6 0 0 0,3 23-55 0 0,-1 0 0 0 0,-2 1 0 0 0,-2 57 0 0 0,-19 103 768 0 0,10-136-1024 0 0,-23 84 0 0 0,23-115 0 0 0,-1 0 0 0 0,-2 0 0 0 0,-1-1 0 0 0,-30 49 0 0 0,20-36 0 0 0,20-34 0 0 0,-1 1 0 0 0,0-1 0 0 0,-1 0 0 0 0,0 0 0 0 0,0 0 0 0 0,0 0 0 0 0,0-1 0 0 0,-1 1 0 0 0,0-1 0 0 0,0-1 0 0 0,-9 7 0 0 0,13-10 0 0 0,0 0 0 0 0,1-1 0 0 0,-1 1 0 0 0,1-1 0 0 0,-1 1 0 0 0,1-1 0 0 0,-1 1 0 0 0,0-1 0 0 0,1 1 0 0 0,-1-1 0 0 0,0 0 0 0 0,0 0 0 0 0,1 1 0 0 0,-1-1 0 0 0,0 0 0 0 0,0 0 0 0 0,1 0 0 0 0,-1 1 0 0 0,-1-1 0 0 0,-8-1 0 0 0,9 1-31 0 0,0 1 1 0 0,1-1-1 0 0,-1 0 1 0 0,0 0-1 0 0,0 0 1 0 0,0 0-1 0 0,0 0 1 0 0,1-1-1 0 0,-1 1 0 0 0,0 0 1 0 0,0 0-1 0 0,0 0 1 0 0,1-1-1 0 0,-1 1 1 0 0,-1-1-1 0 0,-1-5-2359 0 0,2 5 838 0 0,-2-6-7657 0 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4:4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158 107 13823 0 0,'0'0'315'0'0,"3"-9"426"0"0,26-70 3387 0 0,-27 74-3340 0 0,2-8 1658 0 0,-9 16 409 0 0,-10 20-944 0 0,3-1-1734 0 0,1 0 0 0 0,-12 36 0 0 0,3-8-100 0 0,-58 168-77 0 0,71-198 0 0 0,2 1 0 0 0,1 0 0 0 0,-3 28 0 0 0,7-49-2 0 0,0 0 1 0 0,0 0-1 0 0,0 0 1 0 0,-1 0-1 0 0,1 0 0 0 0,0 0 1 0 0,0 0-1 0 0,0 0 1 0 0,0 0-1 0 0,0 0 0 0 0,0 0 1 0 0,0 0-1 0 0,0 0 1 0 0,0 0-1 0 0,0 0 0 0 0,0 0 1 0 0,0 0-1 0 0,0 0 1 0 0,0 0-1 0 0,0 0 0 0 0,0 0 1 0 0,0 0-1 0 0,0 0 1 0 0,-1 0-1 0 0,1 0 0 0 0,0 0 1 0 0,0 0-1 0 0,0 0 0 0 0,0 0 1 0 0,0 0-1 0 0,0 0 1 0 0,0 0-1 0 0,0 0 0 0 0,0 0 1 0 0,0 0-1 0 0,0 0 1 0 0,0 1-1 0 0,0-1 0 0 0,0 0 1 0 0,0 0-1 0 0,0 0 1 0 0,0 0-1 0 0,0 0 0 0 0,0 0 1 0 0,0 0-1 0 0,0 0 1 0 0,0 0-1 0 0,0 0 0 0 0,0 0 1 0 0,0 0-1 0 0,0 0 0 0 0,0 0 1 0 0,0 0-1 0 0,0 0 1 0 0,0 0-1 0 0,-2-7-221 0 0,-2-11-340 0 0,3 5-750 0 0,1 0-1 0 0,1 0 0 0 0,0 0 1 0 0,4-16-1 0 0,-2 10-6194 0 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4:46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0 354 15663 0 0,'0'0'356'0'0,"0"0"50"0"0,1-2 20 0 0,6-27 92 0 0,-5 16 396 0 0,1 1 1 0 0,9-23 0 0 0,-2 13-57 0 0,2 0 0 0 0,0 0 1 0 0,1 1-1 0 0,1 1 0 0 0,28-32 1 0 0,-32 42-493 0 0,1 0 1 0 0,0 0 0 0 0,0 1 0 0 0,1 1-1 0 0,0 0 1 0 0,0 0 0 0 0,1 1-1 0 0,0 1 1 0 0,0 0 0 0 0,1 1-1 0 0,15-5 1 0 0,-20 8-367 0 0,0 0 0 0 0,0 1 0 0 0,0 0 0 0 0,0 0 0 0 0,0 1 0 0 0,1 0 0 0 0,15 3 0 0 0,-21-2 0 0 0,0-1 0 0 0,0 2 0 0 0,0-1 0 0 0,0 0 0 0 0,0 1 0 0 0,0 0 0 0 0,0 0 0 0 0,-1 0 0 0 0,1 0 0 0 0,-1 0 0 0 0,1 1 0 0 0,-1 0 0 0 0,0-1 0 0 0,0 1 0 0 0,0 1 0 0 0,-1-1 0 0 0,1 0 0 0 0,-1 1 0 0 0,3 3 0 0 0,-1 1 0 0 0,0 0 0 0 0,0 0 0 0 0,-1 1 0 0 0,0-1 0 0 0,-1 1 0 0 0,0 0 0 0 0,0-1 0 0 0,-1 1 0 0 0,0 0 0 0 0,0 0 0 0 0,-1 0 0 0 0,0 0 0 0 0,-1 0 0 0 0,0 0 0 0 0,-1-1 0 0 0,1 1 0 0 0,-2 0 0 0 0,1-1 0 0 0,-1 1 0 0 0,0-1 0 0 0,-1 0 0 0 0,-4 8 0 0 0,3-7-5 0 0,-1-1 1 0 0,0 1-1 0 0,0-1 1 0 0,-1-1-1 0 0,1 1 1 0 0,-2-1-1 0 0,1 0 0 0 0,-1-1 1 0 0,0 0-1 0 0,0 0 1 0 0,-1-1-1 0 0,0 0 1 0 0,-13 6-1 0 0,12-7-589 0 0,0 0 1 0 0,0-1-1 0 0,0 0 1 0 0,-1-1-1 0 0,1 0 1 0 0,-1-1-1 0 0,1 0 0 0 0,-1-1 1 0 0,-16 0-1 0 0,26-1 348 0 0,0 1-1 0 0,-1 0 1 0 0,1-1-1 0 0,0 1 1 0 0,0-1-1 0 0,0 0 1 0 0,-1 1-1 0 0,1-1 1 0 0,0 0-1 0 0,0 1 1 0 0,0-1-1 0 0,0 0 1 0 0,0 0-1 0 0,0 0 1 0 0,1 0-1 0 0,-1 0 1 0 0,0 0-1 0 0,0 0 1 0 0,1 0-1 0 0,-1-1 1 0 0,0 1-1 0 0,0-2 1 0 0,1 2 162 0 0,-2-2-1963 0 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4:46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2 17503 0 0,'0'0'399'0'0,"-14"-1"1122"0"0,8 1-1240 0 0,0 1 0 0 0,0 0 0 0 0,0 1 0 0 0,0-1 0 0 0,0 1 0 0 0,0 0-1 0 0,1 1 1 0 0,-1-1 0 0 0,1 1 0 0 0,-1 0 0 0 0,1 1 0 0 0,0-1 0 0 0,-5 6 0 0 0,-10 8 749 0 0,-29 34 0 0 0,45-46-983 0 0,-23 25 384 0 0,2 1-1 0 0,1 1 0 0 0,2 2 1 0 0,-24 47-1 0 0,-33 93-430 0 0,63-132 0 0 0,2 0 0 0 0,-10 57 0 0 0,19-74 113 0 0,1 1 0 0 0,-1 32 0 0 0,5-49-59 0 0,1-1 0 0 0,-1 1 0 0 0,1-1-1 0 0,1 1 1 0 0,-1-1 0 0 0,2 1 0 0 0,-1-1-1 0 0,1 0 1 0 0,0 0 0 0 0,7 11 0 0 0,-9-17 455 0 0,-1-2-66 0 0,1 0-294 0 0,6 4-133 0 0,2-4-16 0 0,-6-1-36 0 0,0 1-1 0 0,-1-1 1 0 0,1 0-1 0 0,0-1 1 0 0,-1 1-1 0 0,1 0 1 0 0,-1-1-1 0 0,0 1 1 0 0,1-1-1 0 0,2-2 1 0 0,-4 3-439 0 0,0-1 221 0 0,1 1 0 0 0,-1 0 0 0 0,1 0 0 0 0,-1-1 0 0 0,0 1 0 0 0,0-1-1 0 0,0 1 1 0 0,0-1 0 0 0,2-3 0 0 0,-3 4-2 0 0,2-2-313 0 0,0 0 0 0 0,-1 0-1 0 0,1-1 1 0 0,-1 1 0 0 0,0-1 0 0 0,1-6 0 0 0,-1-9-1478 0 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4:48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10135 0 0,'0'0'231'0'0,"0"0"29"0"0,0 0 19 0 0,1-1-41 0 0,8-21 1680 0 0,-9 20-900 0 0,0 2-63 0 0,0 0-290 0 0,0 0-121 0 0,0 0-28 0 0,0 0 66 0 0,0 0 288 0 0,2-8 1142 0 0,1-7-392 0 0,-3 14-1076 0 0,0 1-28 0 0,0 0-4 0 0,0 0 0 0 0,0 0 0 0 0,0 0 0 0 0,0 0-68 0 0,2 1-289 0 0,1 4-88 0 0,1-1 1 0 0,0 1-1 0 0,-1 0 1 0 0,0 0 0 0 0,0 0-1 0 0,0 0 1 0 0,-1 1-1 0 0,0-1 1 0 0,2 7-1 0 0,2 10 475 0 0,3 25-1 0 0,-1-4-234 0 0,2-9-307 0 0,-7-26 0 0 0,-1 1 0 0 0,1-1 0 0 0,-2 1 0 0 0,1-1 0 0 0,-1 1 0 0 0,0 10 0 0 0,-1-11-2 0 0,0 0 0 0 0,1 0 0 0 0,0-1 0 0 0,0 1 0 0 0,1 0 0 0 0,0 0 0 0 0,0-1 0 0 0,4 10 0 0 0,6 7 47 0 0,19 32 0 0 0,-30-54 326 0 0,-1-2 117 0 0,0 0 21 0 0,12 13-1893 0 0,-8-8 1312 0 0,-4-4-299 0 0,0-1-117 0 0,0 0-21 0 0,0 0-71 0 0,0 0-285 0 0,0 0-126 0 0,0 0-29 0 0,-3 1-681 0 0,2-1 1528 0 0,1 1 0 0 0,-1-1 0 0 0,0 0 1 0 0,1 0-1 0 0,-1 0 0 0 0,1 0 0 0 0,-1 1 0 0 0,0-1 0 0 0,1 0 0 0 0,-1 0 1 0 0,1 0-1 0 0,-1 0 0 0 0,0 0 0 0 0,1-1 0 0 0,-1 1 0 0 0,0 0 0 0 0,1 0 1 0 0,-1 0-1 0 0,1 0 0 0 0,-1-1 0 0 0,0 1 0 0 0,-5-7-1363 0 0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4:49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36 15663 0 0,'-2'-6'140'0'0,"1"5"-18"0"0,1-1-1 0 0,-1 0 0 0 0,1 0 1 0 0,0 0-1 0 0,0 1 0 0 0,0-1 1 0 0,0 0-1 0 0,0 0 0 0 0,0 0 1 0 0,0 0-1 0 0,0 0 0 0 0,1 1 1 0 0,0-3-1 0 0,-1 4-100 0 0,0 0 0 0 0,0 0 0 0 0,0 0 0 0 0,0 0-1 0 0,-1 0 1 0 0,1 0 0 0 0,0 0 0 0 0,0 0 0 0 0,0 0 0 0 0,0 0 0 0 0,0 0 0 0 0,0 0 0 0 0,0 0 0 0 0,0 0 0 0 0,0 1 0 0 0,-1-1-1 0 0,1 0 1 0 0,0 0 0 0 0,0 0 0 0 0,0 0 0 0 0,0 0 0 0 0,0 0 0 0 0,0 0 0 0 0,0-1 0 0 0,0 1 0 0 0,0 0 0 0 0,-1 0 0 0 0,1 0 0 0 0,0 0-1 0 0,0 0 1 0 0,0 0 0 0 0,0 0 0 0 0,0 0 0 0 0,0 0 0 0 0,0 0 0 0 0,0 0 0 0 0,0 0 0 0 0,0 0 0 0 0,-1 0 0 0 0,1 0 0 0 0,0 0-1 0 0,0 0 1 0 0,0-1 0 0 0,0 1 0 0 0,0 0 0 0 0,0 0 0 0 0,0 0 0 0 0,0 0 0 0 0,0 0 0 0 0,0 0 0 0 0,0 0 0 0 0,0 0 0 0 0,0 0-1 0 0,0-1 1 0 0,0 1 0 0 0,0 0 0 0 0,0 0 0 0 0,0 0 0 0 0,0 0 0 0 0,0 0 0 0 0,0 0 0 0 0,0 0 0 0 0,0 0 0 0 0,0-1 0 0 0,0 1-1 0 0,-11 10 2740 0 0,-12 16 1165 0 0,-82 107-3925 0 0,34-45 0 0 0,-11 3 893 0 0,2-3 97 0 0,78-83-882 0 0,-1 0-313 0 0,-5 5-4833 0 0,16-14 2041 0 0,0-1 1462 0 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4:49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17503 0 0,'0'0'399'0'0,"0"0"60"0"0,0 0 21 0 0,0 0-59 0 0,0 0-136 0 0,0 0 457 0 0,0 0 228 0 0,0 0 43 0 0,0 0-59 0 0,0 0-289 0 0,0 0-121 0 0,0 0-28 0 0,0 0-72 0 0,0 0-217 0 0,0 0 161 0 0,0 0 100 0 0,0 0 21 0 0,0 0-66 0 0,1 2-294 0 0,7 9-129 0 0,-3-10-23 0 0,-4-1 2 0 0,5 2 1 0 0,-4-2 0 0 0,0 1 0 0 0,0-1 0 0 0,0 0 0 0 0,0 1 0 0 0,0-1 0 0 0,0 0 0 0 0,0-1 0 0 0,0 1 0 0 0,0 0 0 0 0,0-1 0 0 0,0 1 0 0 0,3-2 0 0 0,30-2 0 0 0,0 1 0 0 0,0 1 0 0 0,41 4 0 0 0,-66-2 0 0 0,18 3 0 0 0,-27-3 0 0 0,-1 0 0 0 0,1 0 0 0 0,-1 0 0 0 0,0 0 0 0 0,1 0 0 0 0,-1 0 0 0 0,1 0 0 0 0,-1 0 0 0 0,0 0 0 0 0,1 0 0 0 0,-1 1 0 0 0,0-1 0 0 0,1 0 0 0 0,-1 0 0 0 0,0 0 0 0 0,1 1 0 0 0,-1-1 0 0 0,0 0 0 0 0,1 0 0 0 0,-1 1 0 0 0,0-1 0 0 0,1 0 0 0 0,-1 1 0 0 0,0-1 0 0 0,0 0 0 0 0,0 1 0 0 0,1-1 0 0 0,-1 0 0 0 0,0 1 0 0 0,0-1 0 0 0,0 0 0 0 0,0 1 0 0 0,0-1 0 0 0,1 1 0 0 0,-1-1 0 0 0,0 0 0 0 0,0 1 0 0 0,0-1 0 0 0,0 1 0 0 0,0-1 0 0 0,0 0 0 0 0,0 1 0 0 0,-1-1 0 0 0,1 1 0 0 0,0 0 0 0 0,0-1 0 0 0,0 3 70 0 0,-1 1 0 0 0,0-1 0 0 0,1 1 1 0 0,-1-1-1 0 0,0 1 0 0 0,-1-1 0 0 0,1 0 0 0 0,-1 1 0 0 0,1-1 0 0 0,-1 0 0 0 0,-3 5 1 0 0,-28 29 957 0 0,32-35-1015 0 0,-12 10 39 0 0,-1 0 0 0 0,-20 14 0 0 0,20-17-50 0 0,1 1 1 0 0,0 1-1 0 0,-14 15 0 0 0,22-21-2 0 0,-1 1 0 0 0,0-1 0 0 0,0-1 0 0 0,-11 7 0 0 0,-11 9 0 0 0,24-17 19 0 0,2-2-43 0 0,0 1-1 0 0,1-1 1 0 0,-1 0-1 0 0,0 0 1 0 0,0 1-1 0 0,-1-1 1 0 0,1-1-1 0 0,-3 2 1 0 0,3-1-1027 0 0,2-1-385 0 0,0 0-988 0 0,2-1-3838 0 0,5-5-1644 0 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4:49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19351 0 0,'0'0'439'0'0,"0"3"62"0"0,1 10 33 0 0,0-10-65 0 0,-1-3-169 0 0,0 0 442 0 0,0 0 229 0 0,2 1 42 0 0,-1-1-919 0 0,10 3 680 0 0,1 0 1 0 0,0-1-1 0 0,20 1 0 0 0,-11-2-15 0 0,-15-1-563 0 0,0 0 1 0 0,0 1 0 0 0,0-2-1 0 0,0 1 1 0 0,0-1-1 0 0,9-2 1 0 0,28-5-176 0 0,-10 3-25 0 0,-14 3-5607 0 0,-19 2 3566 0 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4:53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79 289 11975 0 0,'0'0'267'0'0,"0"0"42"0"0,0 0 17 0 0,0 0-28 0 0,2-7 250 0 0,45-126 7710 0 0,-22 63-6720 0 0,-19 51-1528 0 0,2-21 0 0 0,-6 30 42 0 0,-1 9 319 0 0,-1 1 117 0 0,1-8 464 0 0,-22 54-787 0 0,-15 67-165 0 0,15-43 0 0 0,-20 66 0 0 0,25-87 0 0 0,6-15 0 0 0,-15 34 0 0 0,48-128-5397 0 0,-15 43-2110 0 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4:53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15663 0 0,'0'0'356'0'0,"0"0"50"0"0,0 0 20 0 0,0 0-42 0 0,-1 1-250 0 0,-3 0 19 0 0,3-1 567 0 0,1 0 249 0 0,-1 0-822 0 0,0 0-1 0 0,0 0 0 0 0,0 0 1 0 0,1 0-1 0 0,-1 1 0 0 0,0-1 1 0 0,0 0-1 0 0,1 0 1 0 0,-1 1-1 0 0,0-1 0 0 0,0 0 1 0 0,1 1-1 0 0,-1-1 0 0 0,0 1 1 0 0,0 0-1 0 0,-11 6 1648 0 0,3-4-1639 0 0,22-2-136 0 0,11-2-21 0 0,7-4 2 0 0,-27 5 0 0 0,-1 0 0 0 0,1 1 0 0 0,-1-1 0 0 0,0 1 0 0 0,1 0 0 0 0,-1 0 0 0 0,0 0 0 0 0,0 0 0 0 0,0 1 0 0 0,0-1 0 0 0,0 1 0 0 0,0 0 0 0 0,0-1 0 0 0,0 2 0 0 0,-1-1 0 0 0,1 0 0 0 0,-1 0 0 0 0,1 1 0 0 0,-1-1 0 0 0,0 1 0 0 0,0 0 0 0 0,0 0 0 0 0,0 0 0 0 0,-1 0 0 0 0,1 0 0 0 0,-1 0 0 0 0,0 0 0 0 0,0 0 0 0 0,0 1 0 0 0,0-1 0 0 0,0 5 0 0 0,0 4 9 0 0,0-8 27 0 0,-1-1 0 0 0,1 1 0 0 0,-1 0 0 0 0,0 0 0 0 0,0-1 1 0 0,-1 1-1 0 0,1 0 0 0 0,-1-1 0 0 0,0 1 0 0 0,0 0 1 0 0,-3 6-1 0 0,-5 7 571 0 0,-21 27-1 0 0,7-10-214 0 0,15-24-392 0 0,0 0 0 0 0,0 0 0 0 0,-1 0 0 0 0,-15 11 0 0 0,-42 29 0 0 0,38-33 0 0 0,28-17 0 0 0,0 0 0 0 0,0-1 0 0 0,0 1 0 0 0,0 0 0 0 0,0 0 0 0 0,0 0 0 0 0,0 0 0 0 0,0 0 0 0 0,0 0 0 0 0,0-1 0 0 0,0 1 0 0 0,0 0 0 0 0,0 0 0 0 0,0 0 0 0 0,0 0 0 0 0,0 0 0 0 0,0 0 0 0 0,0-1 0 0 0,0 1 0 0 0,0 0 0 0 0,0 0 0 0 0,0 0 0 0 0,0 0 0 0 0,0 0 0 0 0,0 0 0 0 0,-1 0 0 0 0,1-1 0 0 0,0 1 0 0 0,0 0 0 0 0,0 0 0 0 0,0 0 0 0 0,0 0 0 0 0,0 0 0 0 0,0 0 0 0 0,-1 0 0 0 0,1 0 0 0 0,0 0 0 0 0,0 0 0 0 0,0 0 0 0 0,0 0 0 0 0,0 0 0 0 0,0 0 0 0 0,-1 0 0 0 0,1 0 0 0 0,0 0 0 0 0,0 0 0 0 0,0 0 0 0 0,0 0 0 0 0,0 0 0 0 0,0 0 0 0 0,-1 0 0 0 0,1 0 0 0 0,0 0 0 0 0,0 0 0 0 0,0 0 0 0 0,0 0 0 0 0,0 0 0 0 0,0 0 0 0 0,-1 0 0 0 0,1 1 0 0 0,4-11 0 0 0,1 3 0 0 0,1 0 0 0 0,0 1 0 0 0,0 0 0 0 0,1 0 0 0 0,9-6 0 0 0,-12 8 0 0 0,0 1 0 0 0,1 0 0 0 0,0 1 0 0 0,-1-1 0 0 0,9-2 0 0 0,-4 2 0 0 0,-1 3 0 0 0,-8 0 0 0 0,1 0 0 0 0,-1 0 0 0 0,1 0 0 0 0,0 0 0 0 0,-1 0 0 0 0,1 0 0 0 0,-1 0 0 0 0,1 0 0 0 0,-1 1 0 0 0,1-1 0 0 0,-1 0 0 0 0,1 0 0 0 0,0 1 0 0 0,-1-1 0 0 0,0 0 0 0 0,1 0 0 0 0,-1 1 0 0 0,1-1 0 0 0,-1 1 0 0 0,1-1 0 0 0,-1 0 0 0 0,0 1 0 0 0,1-1 0 0 0,-1 1 0 0 0,0-1 0 0 0,1 1 0 0 0,-1-1 0 0 0,0 1 0 0 0,0-1 0 0 0,1 2 0 0 0,-1-1 0 0 0,5 7 0 0 0,0-1 0 0 0,-1 1 0 0 0,0 0 0 0 0,0 1 0 0 0,-1-1 0 0 0,0 1 0 0 0,-1-1 0 0 0,3 12 0 0 0,-2 0 0 0 0,-2-10 0 0 0,1 0-1077 0 0,-3-9-1505 0 0,-1 1-1065 0 0,2-2-3175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2:08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7 6447 0 0,'0'0'298'0'0,"0"0"-10"0"0,0 0-118 0 0,0 0 206 0 0,0 0 111 0 0,0 0 22 0 0,0 0 3 0 0,0 0 0 0 0,0 0 0 0 0,0 0 0 0 0,-2 0 0 0 0,1 0-372 0 0,-1 0 0 0 0,0 0-1 0 0,0 1 1 0 0,0-1 0 0 0,1 1-1 0 0,-1-1 1 0 0,0 1-1 0 0,1 0 1 0 0,-1-1 0 0 0,-3 3-1 0 0,4-2 373 0 0,-2 1-144 0 0,0 0 0 0 0,0 0-1 0 0,1 0 1 0 0,-1 0 0 0 0,-3 4 0 0 0,6-6-359 0 0,-1 0 362 0 0,1 0 117 0 0,0 0 21 0 0,-16 2 2131 0 0,12-1-2552 0 0,3 0 283 0 0,1-1 117 0 0,0 0 21 0 0,0 0 3 0 0,0 0 0 0 0,0 0 0 0 0,0 0 0 0 0,0 0-69 0 0,11-5-278 0 0,1-1-165 0 0,1 2 0 0 0,-1-1 0 0 0,1 2 0 0 0,17-4 0 0 0,-11 4 0 0 0,-19 3 0 0 0,1 0 0 0 0,0-1 0 0 0,-1 1 0 0 0,1 0 0 0 0,0 0 0 0 0,-1 0 0 0 0,1 0 0 0 0,0 0 0 0 0,0 0 0 0 0,-1 0 0 0 0,1 0 0 0 0,0 0 0 0 0,-1 0 0 0 0,1 0 0 0 0,0 1 0 0 0,-1-1 0 0 0,1 0 0 0 0,0 0 0 0 0,-1 1 0 0 0,1-1 0 0 0,1 1 0 0 0,-1 0 0 0 0,0 0 0 0 0,0-1 0 0 0,0 0 0 0 0,-1 1 0 0 0,1-1 0 0 0,0 0 0 0 0,-1 1 0 0 0,1-1 0 0 0,-1 1 0 0 0,1-1 0 0 0,-1 1 0 0 0,1-1 0 0 0,-1 1 0 0 0,1-1 0 0 0,-1 1 0 0 0,2 1 0 0 0,-3 4 0 0 0,1-6 0 0 0,0 4 60 0 0,-1 0 0 0 0,0 0 0 0 0,0 0 0 0 0,0 0 0 0 0,0 0 0 0 0,0 0 0 0 0,-1-1 0 0 0,0 1 0 0 0,0 0 1 0 0,0-1-1 0 0,0 1 0 0 0,0-1 0 0 0,-1 0 0 0 0,-4 5 0 0 0,-5 4 310 0 0,-1 0-1 0 0,-15 10 1 0 0,20-16-332 0 0,-30 20-38 0 0,27-20 0 0 0,0 1 0 0 0,-10 9 0 0 0,18-14 0 0 0,19-10 0 0 0,-8 6 0 0 0,0 1 0 0 0,0 6 0 0 0,-7-2 0 0 0,1 1 0 0 0,-1-1 0 0 0,1 0 0 0 0,-1 0 0 0 0,0 1 0 0 0,-1-1 0 0 0,1 1 0 0 0,0-1 0 0 0,-1 1 0 0 0,0-1 0 0 0,0 5 0 0 0,-5 41 0 0 0,2-32 0 0 0,1-4 0 0 0,-1 0 0 0 0,-1-1 0 0 0,0 1 0 0 0,-1-1 0 0 0,0 0 0 0 0,0 0 0 0 0,-2-1 0 0 0,1 0 0 0 0,-1 0 0 0 0,-10 12 0 0 0,-8 0 0 0 0,24-22 0 0 0,0 0 0 0 0,1 0 0 0 0,-1 0 0 0 0,0-1 0 0 0,1 1 0 0 0,-1 0 0 0 0,1-1 0 0 0,-1 1 0 0 0,0 0 0 0 0,0-1 0 0 0,1 1 0 0 0,-1-1 0 0 0,0 1 0 0 0,0-1 0 0 0,0 0 0 0 0,1 1 0 0 0,-1-1 0 0 0,0 0 0 0 0,0 1 0 0 0,0-1 0 0 0,0 0 0 0 0,0 0 0 0 0,0 0 0 0 0,0 0 0 0 0,0 0 0 0 0,0 0 0 0 0,0 0 0 0 0,0 0 0 0 0,1 0 0 0 0,-3-1 0 0 0,2 1 0 0 0,-1 0 0 0 0,1 0 0 0 0,-1-1 0 0 0,1 1 0 0 0,0-1 0 0 0,-1 1 0 0 0,1-1 0 0 0,-1 1 0 0 0,1-1 0 0 0,0 0 0 0 0,0 0 0 0 0,-1 0 0 0 0,1 0 0 0 0,0 0 0 0 0,0 0 0 0 0,0 0 0 0 0,0 0 0 0 0,0 0 0 0 0,0 0 0 0 0,0 0 0 0 0,1-1 0 0 0,-1 1 0 0 0,0 0 0 0 0,1-1 0 0 0,-1 1 0 0 0,0-2 0 0 0,1 2 0 0 0,-1-1 0 0 0,-1-11 0 0 0,2 9 0 0 0,1 0 0 0 0,-1 0 0 0 0,1 0 0 0 0,0 0 0 0 0,0 1 0 0 0,0-1 0 0 0,1 0 0 0 0,-1 0 0 0 0,1 1 0 0 0,0-1 0 0 0,0 1 0 0 0,1 0 0 0 0,-1-1 0 0 0,0 1 0 0 0,1 0 0 0 0,0 0 0 0 0,0 1 0 0 0,0-1 0 0 0,0 0 0 0 0,6-3 0 0 0,5-2 0 0 0,1 0 0 0 0,-1 0 0 0 0,26-8 0 0 0,-15 1-3030 0 0,-2 1-3114 0 0,-13 11-938 0 0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4:54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29 15663 0 0,'0'0'356'0'0,"0"0"50"0"0,0 0 20 0 0,0-2-42 0 0,1 0-302 0 0,6-18 55 0 0,-7 19 228 0 0,1-3 1252 0 0,0 5 1216 0 0,0 7-1607 0 0,-8 29-1226 0 0,0 2 0 0 0,6-18 165 0 0,-2 35 972 0 0,3-50-1027 0 0,1 0 0 0 0,0 0 0 0 0,-1 0 0 0 0,2 0 0 0 0,-1 0 0 0 0,5 10 0 0 0,-5-14-110 0 0,0 0 0 0 0,0 0 0 0 0,0 0 0 0 0,0 0 0 0 0,1-1 0 0 0,-1 1 0 0 0,1 0 0 0 0,-1-1 0 0 0,1 1 0 0 0,0-1 0 0 0,-1 0 0 0 0,1 1 0 0 0,0-1 0 0 0,0 0 0 0 0,0 0 0 0 0,0 0 0 0 0,0 0 0 0 0,0-1 0 0 0,0 1 0 0 0,0-1 0 0 0,0 1 0 0 0,1-1 0 0 0,-1 0 0 0 0,4 1 0 0 0,-1-1-395 0 0,1 0 0 0 0,0 0 0 0 0,0-1 0 0 0,-1 0 0 0 0,1 0 0 0 0,0 0 0 0 0,-1-1 0 0 0,1 1 0 0 0,-1-1 0 0 0,1-1 0 0 0,-1 1 0 0 0,0-1 0 0 0,0 0 0 0 0,0 0 0 0 0,-1 0-1 0 0,1-1 1 0 0,-1 0 0 0 0,0 0 0 0 0,0 0 0 0 0,5-5 0 0 0,-3-2-1141 0 0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4:54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 11975 0 0,'0'0'267'0'0,"0"0"42"0"0,0 0 17 0 0,-1 1-28 0 0,-11 15 1948 0 0,1 1 0 0 0,-9 20-1 0 0,-24 68 613 0 0,17-35-1189 0 0,-43 97-541 0 0,69-166-1128 0 0,-5 12-40 0 0,1 0 0 0 0,0 0-1 0 0,1 0 1 0 0,-3 18 0 0 0,6-29-1011 0 0,1-2-385 0 0,0 0-806 0 0,0 0-3078 0 0,0 0-1318 0 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4:54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6 15663 0 0,'3'1'-22'0'0,"3"1"874"0"0,8-9 177 0 0,-12 6-309 0 0,-2 1 249 0 0,0 0 45 0 0,0 0-61 0 0,0 0-288 0 0,0 0-121 0 0,0 0-28 0 0,-2 2-444 0 0,1-1 0 0 0,0 1-1 0 0,-1-1 1 0 0,1 1 0 0 0,-1-1 0 0 0,1 0-1 0 0,-3 2 1 0 0,3-2-30 0 0,-8 7-42 0 0,0 0 0 0 0,1 0 0 0 0,0 0 0 0 0,-11 16 0 0 0,11-12 0 0 0,3-5 0 0 0,0 0 0 0 0,0 0 0 0 0,1 0 0 0 0,-6 14 0 0 0,9-20 0 0 0,1-1 0 0 0,-1 1 0 0 0,1 0 0 0 0,-1 0 0 0 0,1 0 0 0 0,0 0 0 0 0,-1 0 0 0 0,1 0 0 0 0,0 0 0 0 0,0 0 0 0 0,0 0 0 0 0,0 0 0 0 0,-1 0 0 0 0,2 0 0 0 0,-1 2 0 0 0,1 0 0 0 0,-2-2 0 0 0,1 0 0 0 0,0 1 0 0 0,0-1 0 0 0,1 0 0 0 0,-1 0 0 0 0,0 1 0 0 0,0-1 0 0 0,1 0 0 0 0,-1 1 0 0 0,0-1 0 0 0,1 0 0 0 0,-1 0 0 0 0,1 1 0 0 0,0-1 0 0 0,-1 0 0 0 0,1 0 0 0 0,0 0 0 0 0,1 1 0 0 0,1 2 0 0 0,0-1 0 0 0,-1 0 0 0 0,1 0 0 0 0,0-1 0 0 0,0 1 0 0 0,0 0 0 0 0,0-1 0 0 0,1 0 0 0 0,-1 0 0 0 0,1 0 0 0 0,6 2 0 0 0,6 2 0 0 0,20 5 0 0 0,-3-1 0 0 0,-25-8 0 0 0,-1 1 0 0 0,1 0 0 0 0,-1 1 0 0 0,0 0 0 0 0,12 8 0 0 0,-17-10 0 0 0,0 0 0 0 0,0 0 0 0 0,0 0 0 0 0,0 0 0 0 0,0 0 0 0 0,0 0 0 0 0,-1 1 0 0 0,1-1 0 0 0,-1 1 0 0 0,1-1 0 0 0,-1 1 0 0 0,0 0 0 0 0,0-1 0 0 0,0 1 0 0 0,-1 0 0 0 0,1 0 0 0 0,0 0 0 0 0,-1 0 0 0 0,0 3 0 0 0,0-3 5 0 0,0 0 0 0 0,0 0 0 0 0,-1 0 0 0 0,1 0 0 0 0,-1 0 0 0 0,1 0 0 0 0,-1 0 0 0 0,0 0 0 0 0,-1 0 0 0 0,1-1 0 0 0,0 1 0 0 0,-1 0 0 0 0,1-1 0 0 0,-1 1 0 0 0,0-1 0 0 0,0 1 0 0 0,0-1 0 0 0,0 0 0 0 0,-4 3 0 0 0,-3 4 338 0 0,4-3-267 0 0,-1-1 1 0 0,0 0-1 0 0,0 0 1 0 0,0 0 0 0 0,-1-1-1 0 0,0 0 1 0 0,0 0-1 0 0,0 0 1 0 0,0-1-1 0 0,0 0 1 0 0,-11 2-1 0 0,1-1 62 0 0,0-1-1 0 0,0-1 0 0 0,-1 0 1 0 0,-17-2-1 0 0,27 0-137 0 0,1-4 0 0 0,6 3 0 0 0,1-1 0 0 0,-1 1 0 0 0,0-1 0 0 0,1 1 0 0 0,-1 0 0 0 0,1-1 0 0 0,0 1 0 0 0,-1-1 0 0 0,1 1 0 0 0,0-1 0 0 0,0 0 0 0 0,0 1 0 0 0,0-1 0 0 0,0 1 0 0 0,0-1 0 0 0,0 1 0 0 0,0-1 0 0 0,1 1 0 0 0,-1-1 0 0 0,1 1 0 0 0,0-3 0 0 0,3-3 0 0 0,-1 0 0 0 0,1 1 0 0 0,4-8 0 0 0,-6 11 0 0 0,4-4 199 0 0,0 0-1 0 0,1 0 1 0 0,0 0-1 0 0,0 1 1 0 0,8-6-1 0 0,16-15 494 0 0,-14 10-639 0 0,-1 0 0 0 0,19-27-1 0 0,-31 37-51 0 0,0 1 0 0 0,0 0-1 0 0,-1-1 1 0 0,1 0-1 0 0,-1 0 1 0 0,-1 0-1 0 0,0 0 1 0 0,0-1-1 0 0,0 1 1 0 0,-1-1 0 0 0,1-11-1 0 0,-2 18-144 0 0,0-1-1 0 0,0 1 1 0 0,0 0-1 0 0,0-1 1 0 0,-1 1-1 0 0,1 0 1 0 0,0-1 0 0 0,-1 1-1 0 0,1 0 1 0 0,-1 0-1 0 0,1-1 1 0 0,-1 1-1 0 0,0 0 1 0 0,0 0 0 0 0,0 0-1 0 0,1 0 1 0 0,-1 0-1 0 0,-2-2 1 0 0,-1 1-1095 0 0,1-1-1 0 0,-1 1 1 0 0,0 0 0 0 0,-5-2-1 0 0,6 2 445 0 0,-6-2-6917 0 0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5:01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97 139 13823 0 0,'2'-5'95'0'0,"1"1"0"0"0,0 0 0 0 0,-1 0 0 0 0,1 1 0 0 0,0-1-1 0 0,1 1 1 0 0,-1-1 0 0 0,1 1 0 0 0,0 0 0 0 0,-1 0 0 0 0,6-2 0 0 0,17-16 278 0 0,-21 16-242 0 0,-1 1 351 0 0,0 1-1 0 0,0-1 1 0 0,0 0 0 0 0,0-1 0 0 0,-1 1-1 0 0,0 0 1 0 0,0-1 0 0 0,0 0 0 0 0,-1 0 0 0 0,1 1-1 0 0,1-7 1 0 0,-4 10 542 0 0,0 1-137 0 0,0-1-583 0 0,1-5-196 0 0,0 5 274 0 0,-1 1 114 0 0,0 0 15 0 0,-2 1-445 0 0,1 0 0 0 0,-1 1 0 0 0,1 0 0 0 0,0-1-1 0 0,0 1 1 0 0,0 0 0 0 0,0-1 0 0 0,-2 5 0 0 0,2-4-51 0 0,-17 38 576 0 0,1 0-1 0 0,-13 51 1 0 0,13-39-315 0 0,-23 72-276 0 0,-34 101 0 0 0,71-218-201 0 0,6-24-5131 0 0,-2 7-2855 0 0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5:01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7 356 15663 0 0,'0'0'356'0'0,"0"0"50"0"0,-4-8 538 0 0,3-2-97 0 0,0 1 1 0 0,0-1-1 0 0,1 1 1 0 0,1-1-1 0 0,-1 1 1 0 0,1-1-1 0 0,3-10 1 0 0,-2 10-583 0 0,1 1 1 0 0,1-1 0 0 0,0 1 0 0 0,0 0 0 0 0,0 0 0 0 0,12-16 0 0 0,-10 17 71 0 0,-3 4-180 0 0,0-1-1 0 0,0 2 1 0 0,0-1-1 0 0,0 0 1 0 0,1 1-1 0 0,-1-1 1 0 0,7-4-1 0 0,7-3-144 0 0,3-3-10 0 0,1 1-1 0 0,26-12 0 0 0,-28 16 30 0 0,19-8 521 0 0,57-17 0 0 0,-84 30-469 0 0,0 1 0 0 0,1 1 0 0 0,-1 0 0 0 0,1 1 0 0 0,-1 0 0 0 0,1 1 0 0 0,-1 0 0 0 0,1 1 0 0 0,-1 0 0 0 0,13 3 0 0 0,-18-2-83 0 0,0-1 0 0 0,-1 1 0 0 0,1 0 0 0 0,-1 1 0 0 0,0 0 0 0 0,1-1 0 0 0,-1 2 0 0 0,0-1 0 0 0,-1 1 0 0 0,1-1 0 0 0,-1 1 0 0 0,1 0 0 0 0,-1 1 0 0 0,0-1 0 0 0,-1 1 0 0 0,1 0 0 0 0,4 9 0 0 0,-5-8 0 0 0,0 0 0 0 0,-1 1 0 0 0,0-1 0 0 0,-1 0 0 0 0,1 1 0 0 0,-1-1 0 0 0,-1 1 0 0 0,1 0 0 0 0,-1-1 0 0 0,0 1 0 0 0,0-1 0 0 0,-1 1 0 0 0,0 0 0 0 0,0-1 0 0 0,-4 12 0 0 0,1-8 0 0 0,0 0 0 0 0,0 0 0 0 0,-1-1 0 0 0,0 0 0 0 0,0 0 0 0 0,-1 0 0 0 0,0-1 0 0 0,-1 0 0 0 0,0 0 0 0 0,0 0 0 0 0,-1-1 0 0 0,0 0 0 0 0,0-1 0 0 0,-16 10 0 0 0,-31 20-845 0 0,35-23-596 0 0,-30 17 0 0 0,42-27 1013 0 0,1 0-1 0 0,0 0 1 0 0,-1 0 0 0 0,1-1 0 0 0,-1 0 0 0 0,0-1 0 0 0,1 0 0 0 0,-13 0 0 0 0,0-2-7760 0 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5:02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3 17503 0 0,'-2'-1'113'0'0,"0"1"-1"0"0,0-1 1 0 0,0 1 0 0 0,-1 0-1 0 0,1 0 1 0 0,0 0 0 0 0,0 0-1 0 0,0 0 1 0 0,0 0-1 0 0,0 1 1 0 0,0-1 0 0 0,0 1-1 0 0,0-1 1 0 0,-1 1 0 0 0,2 0-1 0 0,-1 0 1 0 0,0 0-1 0 0,0 0 1 0 0,-3 2 0 0 0,0 0 246 0 0,0 0 1 0 0,1 1-1 0 0,-1-1 1 0 0,1 1-1 0 0,-1 0 1 0 0,-4 7 0 0 0,-35 49 2225 0 0,-64 118 0 0 0,-51 169-2413 0 0,146-311-139 0 0,-21 53 671 0 0,-32 143-1 0 0,62-211-559 0 0,1-1 0 0 0,0 30 0 0 0,3-42-124 0 0,0 0-1 0 0,1 0 1 0 0,0 0-1 0 0,0 0 1 0 0,1 0-1 0 0,-1 0 1 0 0,2 0-1 0 0,6 14 1 0 0,-7-17-20 0 0,-2-3 0 0 0,1-1 0 0 0,0 1 0 0 0,-1-1 0 0 0,1 0 0 0 0,0 0 0 0 0,0 1 0 0 0,0-1 0 0 0,0 0 0 0 0,0 0 0 0 0,0 0 0 0 0,0 0 0 0 0,0 0 0 0 0,1 0 0 0 0,-1 0 0 0 0,0 0 0 0 0,3 1 0 0 0,0 0 0 0 0,-3-1 0 0 0,1 0 0 0 0,-1-1 0 0 0,1 1 0 0 0,0 0 0 0 0,-1-1 0 0 0,1 1 0 0 0,0-1 0 0 0,-1 0 0 0 0,1 1 0 0 0,0-1 0 0 0,-1 0 0 0 0,1 0 0 0 0,3 0 0 0 0,4 0 0 0 0,2-2-840 0 0,-10-2-923 0 0,1 2 163 0 0,-2 2 67 0 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5:06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4607 0 0,'0'0'102'0'0,"0"0"20"0"0,0 0 6 0 0,0 0 119 0 0,0 0 500 0 0,0 0 223 0 0,0 0 44 0 0,0 0 8 0 0,0 0 2 0 0,0 0 0 0 0,0 0 0 0 0,0 0 0 0 0,0 0 0 0 0,3 1 0 0 0,10 2 0 0 0,-10-2 0 0 0,-3-1 0 0 0,0 0 0 0 0,6-17 2164 0 0,-6 15-2845 0 0,7-11 3672 0 0,-7 13-3942 0 0,0-1 0 0 0,0 1 0 0 0,1 0 0 0 0,-1 0 0 0 0,0 0 0 0 0,0 0-1 0 0,0 0 1 0 0,1-1 0 0 0,-1 1 0 0 0,0 0 0 0 0,0 0 0 0 0,0 0 0 0 0,1 0 0 0 0,-1 0-1 0 0,0 0 1 0 0,0 0 0 0 0,1 0 0 0 0,-1 0 0 0 0,0 0 0 0 0,0 0 0 0 0,1 0-1 0 0,-1 0 1 0 0,0 0 0 0 0,0 0 0 0 0,0 0 0 0 0,1 0 0 0 0,-1 1 0 0 0,9 9 804 0 0,-7-5-877 0 0,0 0 0 0 0,0 0 0 0 0,-1 1 0 0 0,1-1 0 0 0,-1 1 0 0 0,0 5 0 0 0,6 23 0 0 0,12 18 0 0 0,24 75 0 0 0,-29-90 0 0 0,-11-28 0 0 0,1 0 0 0 0,3 15 0 0 0,3 15 0 0 0,23 62 0 0 0,-19-72 0 0 0,-10-20 0 0 0,0-1 72 0 0,-3-7 299 0 0,3 6 796 0 0,-2-2-2147 0 0,-8-6 406 0 0,2-1 361 0 0,0 1 0 0 0,0-1 0 0 0,0-1 0 0 0,1 1 0 0 0,-1 0 0 0 0,1-1 0 0 0,-6-5 0 0 0,-10-13-4480 0 0,14 13-3838 0 0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5:07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1 13823 0 0,'0'0'630'0'0,"0"0"-13"0"0,0 0-252 0 0,0 0 391 0 0,0 0 216 0 0,0 0 42 0 0,0 0 8 0 0,0 0 2 0 0,0 0 0 0 0,0 0 0 0 0,0 0-137 0 0,-1 1-583 0 0,-30 37 1193 0 0,-2 5-544 0 0,-68 66 1 0 0,17-21-205 0 0,67-68-749 0 0,-29 32 0 0 0,-66 59 0 0 0,35-39 0 0 0,82-80-903 0 0,9-8-1942 0 0,-5 11-3143 0 0,-1 0-1724 0 0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5:07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15663 0 0,'0'0'719'0'0,"0"0"-20"0"0,0 0-238 0 0,0 0 656 0 0,0 0 335 0 0,0 0 70 0 0,0 0-125 0 0,0 0-575 0 0,0 0-248 0 0,1-1-50 0 0,11-2 22 0 0,1 0 0 0 0,-1 0 1 0 0,0 2-1 0 0,24-2 0 0 0,1 1-169 0 0,-35 1-291 0 0,0 1 0 0 0,0 0 0 0 0,0 0-1 0 0,0 0 1 0 0,0 0 0 0 0,0 1 0 0 0,4 0 0 0 0,-1 0 16 0 0,0 0 0 0 0,0-1 0 0 0,0 0 0 0 0,0 1 0 0 0,1-2 0 0 0,-1 1 0 0 0,0-1 0 0 0,6-1 0 0 0,0 0-102 0 0,-1 2 0 0 0,-3 1-133 0 0,-5-1-563 0 0,-2 0-258 0 0,0 0-56 0 0,-16 13-2961 0 0,0-6 2439 0 0,0-2-4 0 0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5:08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27 260 11975 0 0,'0'0'267'0'0,"0"0"42"0"0,0 0 17 0 0,0 0-28 0 0,-1 1-196 0 0,-2 3 47 0 0,2-3 571 0 0,-2 1-7 0 0,3-2-376 0 0,-1 1-1 0 0,1-1 1 0 0,0 0-1 0 0,-1 0 0 0 0,1 0 1 0 0,-1 0-1 0 0,1 0 0 0 0,-1 0 1 0 0,1 0-1 0 0,-1 0 1 0 0,1 0-1 0 0,0 0 0 0 0,-1 0 1 0 0,1 0-1 0 0,-1 0 1 0 0,1 0-1 0 0,-1 0 0 0 0,1-1 1 0 0,0 1-1 0 0,-1 0 1 0 0,1 0-1 0 0,-1 0 0 0 0,1-1 1 0 0,0 1-1 0 0,-1 0 1 0 0,1 0-1 0 0,0-1 0 0 0,-1 1 1 0 0,1-1-1 0 0,-2-5-179 0 0,0 0 0 0 0,1-1 0 0 0,0 1 0 0 0,1-1 0 0 0,-1 1 0 0 0,1 0-1 0 0,0-1 1 0 0,1 1 0 0 0,-1-1 0 0 0,1 1 0 0 0,1-1 0 0 0,-1 1 0 0 0,1 0 0 0 0,4-9 0 0 0,2-5-62 0 0,1 1 1 0 0,1 1-1 0 0,15-23 1 0 0,-21 35 165 0 0,1 1-1 0 0,0-1 1 0 0,1 1-1 0 0,8-8 1 0 0,10-9 412 0 0,-16 17-673 0 0,-6 4 0 0 0,15 2 0 0 0,2 2 0 0 0,-10 3 0 0 0,-6-3 0 0 0,0 1 0 0 0,0 1 0 0 0,0-1 0 0 0,0 0 0 0 0,-1 1 0 0 0,0-1 0 0 0,0 1 0 0 0,0 0 0 0 0,0-1 0 0 0,-1 1 0 0 0,0 0 0 0 0,0 0 0 0 0,0 0 0 0 0,0 6 0 0 0,-1 5 0 0 0,0 1 0 0 0,-4 32 0 0 0,3-44 0 0 0,0-1 0 0 0,0 1 0 0 0,0-1 0 0 0,-1 1 0 0 0,1-1 0 0 0,-1 1 0 0 0,0-1 0 0 0,0 0 0 0 0,-4 6 0 0 0,0-1 0 0 0,0-4 0 0 0,-1-1 0 0 0,-1-5 0 0 0,-2-4 0 0 0,9 2 0 0 0,1 2 0 0 0,-1-1 0 0 0,0 0 0 0 0,1 1 0 0 0,-1-1 0 0 0,1 0 0 0 0,-1 1 0 0 0,1-1 0 0 0,0 0 0 0 0,-1 1 0 0 0,1-1 0 0 0,0 0 0 0 0,0 0 0 0 0,0 1 0 0 0,1-1 0 0 0,-1 0 0 0 0,0 0 0 0 0,1 1 0 0 0,-1-1 0 0 0,1 0 0 0 0,0-1 0 0 0,1-4 0 0 0,0 0 0 0 0,1 1 0 0 0,-1-1 0 0 0,1 0 0 0 0,0 1 0 0 0,1 0 0 0 0,-1 0 0 0 0,1 0 0 0 0,0 0 0 0 0,1 0 0 0 0,0 1 0 0 0,6-7 0 0 0,7-2 0 0 0,-1 0 0 0 0,25-14 0 0 0,-38 25 0 0 0,1 1 0 0 0,1-1 0 0 0,-1 1 0 0 0,10-4 0 0 0,0 1 0 0 0,-15 5 0 0 0,4-1 0 0 0,-1-1 0 0 0,1 1 0 0 0,0 0 0 0 0,-1 0 0 0 0,1 1 0 0 0,0-1 0 0 0,-1 1 0 0 0,1-1 0 0 0,0 1 0 0 0,0 1 0 0 0,-1-1 0 0 0,1 0 0 0 0,5 2 0 0 0,-6-1 0 0 0,5 2 0 0 0,4 11 0 0 0,-11-13 0 0 0,0 0 0 0 0,0 0 0 0 0,0 0 0 0 0,-1 0 0 0 0,1 0 0 0 0,-1 1 0 0 0,1-1 0 0 0,-1 0 0 0 0,1 0 0 0 0,-1 0 0 0 0,0 1 0 0 0,1-1 0 0 0,-1 0 0 0 0,0 1 0 0 0,0-1 0 0 0,0 0 0 0 0,0 0 0 0 0,0 1 0 0 0,0-1 0 0 0,0 0 0 0 0,-1 1 0 0 0,1 0 0 0 0,-2 3 0 0 0,1 11 0 0 0,-2-1 0 0 0,0 0 0 0 0,-7 21 0 0 0,6-24-16 0 0,2-7-27 0 0,0 0 1 0 0,0 0-1 0 0,-1 0 0 0 0,0 0 0 0 0,1 0 0 0 0,-2-1 0 0 0,1 1 1 0 0,-5 4-1 0 0,7-8-432 0 0,1-1-33 0 0,0 0-72 0 0,0 0-285 0 0,0 0-126 0 0,0 0-984 0 0,0 0-4014 0 0,0 0-1723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2:08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10135 0 0,'0'0'464'0'0,"0"0"-9"0"0,0 0-155 0 0,0 0 443 0 0,0 0 227 0 0,0 0 44 0 0,0 0-61 0 0,0 0-288 0 0,0 0-121 0 0,0 0-28 0 0,0 0-4 0 0,0 0 0 0 0,0 0 0 0 0,0 0 0 0 0,0 0 0 0 0,9 6 1024 0 0,-6-4-1357 0 0,0-1-1 0 0,0 1 1 0 0,-1 0-1 0 0,1 0 1 0 0,-1 1-1 0 0,1-1 0 0 0,-1 0 1 0 0,0 1-1 0 0,0 0 1 0 0,0-1-1 0 0,0 1 1 0 0,-1 0-1 0 0,3 6 1 0 0,-3-8-172 0 0,0 0 0 0 0,-1 0 0 0 0,0 0 0 0 0,1 0 0 0 0,-1 0 0 0 0,0 0 0 0 0,1 0 0 0 0,-1 0 0 0 0,0 0 0 0 0,0 0 0 0 0,0 1 0 0 0,0-1 0 0 0,0 0 0 0 0,0 0 0 0 0,0 0 0 0 0,0 0 0 0 0,-1 0 0 0 0,1 1 0 0 0,0-1 0 0 0,-1 0 0 0 0,0 1 0 0 0,-1 2 4 0 0,1 1-11 0 0,0 0 0 0 0,0 0 0 0 0,-1 0 0 0 0,0-1 0 0 0,0 1 0 0 0,0-1 0 0 0,-1 0 0 0 0,1 1 0 0 0,-1-1 0 0 0,0 0 0 0 0,0-1 0 0 0,-1 1 0 0 0,1 0 0 0 0,-7 4 0 0 0,-34 30 0 0 0,29-27 0 0 0,9-6 0 0 0,5-4 0 0 0,1-1 0 0 0,0 0 0 0 0,0 0 0 0 0,0 0 0 0 0,0 0 0 0 0,0 0 0 0 0,0 0 0 0 0,0 0 0 0 0,0 0 0 0 0,-1 0 0 0 0,1 0 0 0 0,0 0 0 0 0,0 0 0 0 0,0 1 0 0 0,0-1 0 0 0,0 0 0 0 0,0 0 0 0 0,0 0 0 0 0,0 0 0 0 0,0 0 0 0 0,0 0 0 0 0,0 0 0 0 0,0 1 0 0 0,0-1 0 0 0,0 0 0 0 0,0 0 0 0 0,0 0 0 0 0,0 0 0 0 0,0 0 0 0 0,0 0 0 0 0,0 0 0 0 0,0 1 0 0 0,0-1 0 0 0,0 0 0 0 0,0 0 0 0 0,0 0 0 0 0,0 0 0 0 0,0 0 0 0 0,0 0 0 0 0,0 0 0 0 0,0 1 0 0 0,0-1 0 0 0,0 0 0 0 0,0 0 0 0 0,0 0 0 0 0,1 0 0 0 0,-1 0 0 0 0,0 0 0 0 0,0 0 0 0 0,0 0 0 0 0,0 0 0 0 0,0 0 0 0 0,0 0 0 0 0,0 1 0 0 0,0-1 0 0 0,1 0 0 0 0,-1 0 0 0 0,0 0 0 0 0,0 0 0 0 0,0 0 0 0 0,0 0 0 0 0,0 0 0 0 0,0 0 0 0 0,0 0 0 0 0,1 0 0 0 0,-1 0 0 0 0,0 0 0 0 0,0 0 0 0 0,0 0 0 0 0,6-1 0 0 0,8-1 661 0 0,0 1 1 0 0,19 1-1 0 0,-31 0-998 0 0,-2 0-138 0 0,0 0-33 0 0,0 0 65 0 0,0 0 86 0 0,0 0-738 0 0,0 0-354 0 0,0 0-1129 0 0,0 0-4244 0 0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5:09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58 21191 0 0,'0'0'480'0'0,"0"0"67"0"0,3 0 31 0 0,-2 1-519 0 0,1-1-1 0 0,-1 0 0 0 0,1 0 1 0 0,0 1-1 0 0,-1-1 0 0 0,1 1 0 0 0,-1-1 1 0 0,1 1-1 0 0,-1 0 0 0 0,1-1 0 0 0,-1 1 1 0 0,0 0-1 0 0,1 0 0 0 0,-1 0 0 0 0,0 0 1 0 0,0 0-1 0 0,1 0 0 0 0,-1 1 1 0 0,1 1-1 0 0,1 2 74 0 0,0 0 0 0 0,0 0 0 0 0,-1 1 0 0 0,0-1 0 0 0,0 0 0 0 0,0 1 0 0 0,-1-1 1 0 0,0 1-1 0 0,0 0 0 0 0,0-1 0 0 0,-1 1 0 0 0,0 0 0 0 0,-1 10 0 0 0,-1 7 183 0 0,-2-1 0 0 0,-8 27 0 0 0,6-23 379 0 0,-6 18-642 0 0,-2 0 1 0 0,-19 42-1 0 0,-47 81-44 0 0,76-159-8 0 0,3-4 0 0 0,1-3 0 0 0,-1 0 0 0 0,1 0 0 0 0,-1 0 0 0 0,1 0 0 0 0,-1 0 0 0 0,1 0 0 0 0,-1 0 0 0 0,1-1 0 0 0,-1 1 0 0 0,0 0 0 0 0,0 0 0 0 0,1 0 0 0 0,-1-1 0 0 0,-2 2 0 0 0,-3 2 0 0 0,0-7 0 0 0,4 2-1 0 0,0 0 0 0 0,1-1 0 0 0,-1 1 0 0 0,1-1 0 0 0,0 1 0 0 0,-1-1 0 0 0,1 0 0 0 0,0 0 0 0 0,0 1 0 0 0,0-1 0 0 0,0 0 0 0 0,0 0 0 0 0,1 0 1 0 0,-1 0-1 0 0,1 0 0 0 0,-1 0 0 0 0,1-3 0 0 0,-1 0 11 0 0,1-1 0 0 0,0 0 0 0 0,1 0 0 0 0,0-7 0 0 0,0 6 29 0 0,4-17 403 0 0,0 0-1 0 0,2 0 1 0 0,15-35-1 0 0,-9 25-231 0 0,91-221-210 0 0,-97 242 0 0 0,0 0 0 0 0,1 0 0 0 0,1 0 0 0 0,0 1 0 0 0,0 1 0 0 0,13-13 0 0 0,-16 19 0 0 0,-1 0 0 0 0,1 0 0 0 0,1 0 0 0 0,-1 0 0 0 0,1 1 0 0 0,-1 1 0 0 0,1-1 0 0 0,0 1 0 0 0,0 0 0 0 0,1 0 0 0 0,-1 1 0 0 0,1 0 0 0 0,13-2 0 0 0,-19 4 0 0 0,0 0 0 0 0,1 0 0 0 0,-1 0 0 0 0,0 0 0 0 0,0 0 0 0 0,1 1 0 0 0,3 0 0 0 0,2 5 0 0 0,-5-2 0 0 0,1 0 0 0 0,0 0 0 0 0,0 1 0 0 0,-1 0 0 0 0,1 0 0 0 0,-1 0 0 0 0,0 0 0 0 0,-1 0 0 0 0,1 1 0 0 0,-1-1 0 0 0,0 1 0 0 0,0-1 0 0 0,-1 1 0 0 0,1 7 0 0 0,1 10 0 0 0,-1 0 0 0 0,-2 26 0 0 0,0-2 0 0 0,1-40 85 0 0,-2 0 1 0 0,1 0-1 0 0,-1 0 0 0 0,0 0 1 0 0,0-1-1 0 0,-1 1 0 0 0,0 0 1 0 0,0-1-1 0 0,0 1 0 0 0,-1-1 1 0 0,-5 9-1 0 0,5-11-28 0 0,1 0 0 0 0,-1 0 0 0 0,0-1 0 0 0,0 1-1 0 0,0-1 1 0 0,-1 1 0 0 0,1-1 0 0 0,-1 0 0 0 0,0-1 0 0 0,0 1 0 0 0,0 0 0 0 0,0-1 0 0 0,0 0-1 0 0,0 0 1 0 0,-1-1 0 0 0,1 1 0 0 0,-10 1 0 0 0,10-2-319 0 0,-1-1 0 0 0,1 0 0 0 0,-1 0 0 0 0,0 0 0 0 0,1-1 0 0 0,-1 1 0 0 0,1-1 0 0 0,-1 0 0 0 0,1-1 0 0 0,-1 1 0 0 0,1-1 0 0 0,0 0 0 0 0,0 0 0 0 0,0 0 0 0 0,0 0 0 0 0,0-1 0 0 0,0 1 0 0 0,0-1 0 0 0,-3-4 0 0 0,-4-2-9290 0 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5:10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81 13823 0 0,'0'0'315'0'0,"0"0"45"0"0,-7 1 353 0 0,-9 0-589 0 0,8-1 8468 0 0,33 8-6032 0 0,10-5-1925 0 0,-15 0 0 0 0,0-2 1 0 0,0 0-1 0 0,26-2 0 0 0,-30 0-635 0 0,30 1 0 0 0,-32 1 0 0 0,0-1 0 0 0,25-2 0 0 0,-6-2 0 0 0,49 2 0 0 0,-9 0 0 0 0,-72 2 0 0 0,69-5 471 0 0,113 7-1 0 0,-65-1-991 0 0,-60-2 1542 0 0,59-7-590 0 0,0 1-255 0 0,-18-1-176 0 0,-89 7 0 0 0,170-12 0 0 0,-169 13 0 0 0,62 1 0 0 0,-50-2 0 0 0,-13 1 0 0 0,-1 0 0 0 0,0-1 0 0 0,17-2 0 0 0,-13 0 0 0 0,1 1 0 0 0,-1 1 0 0 0,25 0 0 0 0,13 0 0 0 0,96-14 0 0 0,-45 11 0 0 0,-22 3 0 0 0,106-6 0 0 0,-167 5 0 0 0,21 0 0 0 0,-3 0 0 0 0,-29 1 0 0 0,1 0 0 0 0,0 0 0 0 0,0 1 0 0 0,0 0 0 0 0,11 2 0 0 0,16 7 0 0 0,-6-6 0 0 0,1-1 0 0 0,-3 0 0 0 0,-18-2 0 0 0,0 0 0 0 0,-5-2-90 0 0,-8-1-133 0 0,-6-1-340 0 0,-5 1-1521 0 0,0 0-4755 0 0,-4 1-2594 0 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5:14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54 460 8287 0 0,'0'0'191'0'0,"0"0"26"0"0,0 0 9 0 0,0 0 42 0 0,0 0 158 0 0,0 0 72 0 0,0 0 12 0 0,0 0 70 0 0,0 0 286 0 0,0 0 124 0 0,0 0 30 0 0,1-2-65 0 0,3-1-479 0 0,0-1 0 0 0,-1 0 0 0 0,0 0 1 0 0,0 0-1 0 0,0 0 0 0 0,0 0 0 0 0,-1-1 0 0 0,4-8 0 0 0,4-11 2084 0 0,-9 22-2048 0 0,-1 2-484 0 0,0 0-1 0 0,0 0 1 0 0,1 0-1 0 0,-1 0 1 0 0,0 0-1 0 0,0 0 1 0 0,1 0-1 0 0,-1 0 1 0 0,0 0-1 0 0,0 0 1 0 0,1 0-1 0 0,-1 0 1 0 0,0 0-1 0 0,0 0 1 0 0,1 0-1 0 0,-1-1 1 0 0,0 1-1 0 0,0 0 1 0 0,1 0-1 0 0,-1 0 1 0 0,0 0-1 0 0,0-1 1 0 0,0 1-1 0 0,1 0 1 0 0,-1 0-1 0 0,0 0 1 0 0,0-1-1 0 0,0 1 1 0 0,0 0-1 0 0,0 0 1 0 0,0-1-1 0 0,1 1 1 0 0,-1 0-1 0 0,0 0 1 0 0,0-1-1 0 0,0 1 1 0 0,9-17 82 0 0,10-12 2010 0 0,-18 28-1749 0 0,-1 1 117 0 0,0 0 21 0 0,0 0-66 0 0,0 17-319 0 0,1-12-117 0 0,-1 1 0 0 0,0 0-1 0 0,-1-1 1 0 0,1 1 0 0 0,-2 5 0 0 0,-25 110-7 0 0,-15 179 0 0 0,36-262 0 0 0,4-29 0 0 0,1 1 0 0 0,0 0 0 0 0,0 0 0 0 0,1 10 0 0 0,1-17 0 0 0,0 1 0 0 0,-5 9 0 0 0,2-10 0 0 0,-2 12 0 0 0,3-5 0 0 0,-1-2 0 0 0,-2 0 0 0 0,-3-3 0 0 0,1-1 0 0 0,-1-4 0 0 0,6-1 0 0 0,0 0 0 0 0,-1 1 0 0 0,1-1 0 0 0,0 0 0 0 0,0 0 0 0 0,0 0 0 0 0,1 0 0 0 0,-1 0 0 0 0,0 0 0 0 0,0 0 0 0 0,0-1 0 0 0,1 1 0 0 0,-1 0 0 0 0,1 0 0 0 0,-1-1 0 0 0,1 1 0 0 0,-1 0 0 0 0,1-1 0 0 0,0 1 0 0 0,0 0 0 0 0,0-1 0 0 0,0 1 0 0 0,-1 0 0 0 0,2-1 0 0 0,-1 1 0 0 0,0-3 0 0 0,1-5 0 0 0,1 0 0 0 0,4-17 0 0 0,-3 16 0 0 0,19-57 0 0 0,-3 11 0 0 0,25-89 545 0 0,38-145 894 0 0,-71 238-1473 0 0,-2-1 0 0 0,3-69 1 0 0,-6 25 198 0 0,-6 89-165 0 0,0 7-5 0 0,0 1 0 0 0,0 0 0 0 0,0 0 0 0 0,1 0 0 0 0,-1 0 0 0 0,0-1 0 0 0,0 1 0 0 0,0 0 0 0 0,0 0 0 0 0,0 0 0 0 0,0 0 0 0 0,0-1 0 0 0,0 1 0 0 0,1 0 0 0 0,-1 0 0 0 0,0 0 0 0 0,0 0 0 0 0,0 0 0 0 0,0 0 0 0 0,1 0 0 0 0,-1-1 0 0 0,0 1 0 0 0,0 0 0 0 0,0 0 0 0 0,0 0 0 0 0,1 0 0 0 0,-1 0 0 0 0,0 0 0 0 0,0 0 0 0 0,0 0 0 0 0,1 0 0 0 0,-1 0 0 0 0,0 0 0 0 0,0 0 0 0 0,0 0 0 0 0,0 0 0 0 0,1 0 0 0 0,-1 0 0 0 0,0 0 0 0 0,0 0 0 0 0,0 0 0 0 0,1 1 0 0 0,-1-1 0 0 0,0 0 0 0 0,0 0 1 0 0,0 0-1 0 0,0 0 0 0 0,0 0 0 0 0,1 0 0 0 0,-1 0 0 0 0,0 1 0 0 0,0-1 0 0 0,9 7-509 0 0,-8-6 416 0 0,54 40-1018 0 0,-53-40 1133 0 0,0 1 0 0 0,0-1 1 0 0,1 0-1 0 0,-1 0 0 0 0,1 0 0 0 0,-1 0 0 0 0,1 0 0 0 0,2 1 0 0 0,3 0 230 0 0,-5-1-18 0 0,19 10-433 0 0,1-2-1 0 0,26 8 0 0 0,-31-12 191 0 0,-5-1 14 0 0,0-1-1 0 0,1 0 1 0 0,20 1-1 0 0,132-8 1 0 0,-35-1 0 0 0,34-5 0 0 0,-148 8 0 0 0,78-4 0 0 0,33-4 0 0 0,-88 9 68 0 0,-30 1 15 0 0,0 0 1 0 0,1 0-1 0 0,10-3 0 0 0,-3 1 50 0 0,1 0-1 0 0,0 1 0 0 0,-1 1 1 0 0,20 2-1 0 0,31 0-1179 0 0,-8-7 1078 0 0,-34 2 638 0 0,32 1-1 0 0,-14 1-1049 0 0,46-6 0 0 0,-2 0 1735 0 0,-2 2-1338 0 0,-66 2-408 0 0,-18 2 250 0 0,1 0 1 0 0,-1 0-1 0 0,1 1 0 0 0,-1 0 0 0 0,1-1 1 0 0,5 2-1 0 0,7-1 446 0 0,-10 0-88 0 0,0 0 0 0 0,0 0 0 0 0,0 1 0 0 0,6 1 0 0 0,-3 0-216 0 0,-1 1 0 0 0,-5 0 0 0 0,-8 0 0 0 0,-11 1 0 0 0,16-4 0 0 0,-6 1-467 0 0,0 0 0 0 0,0 0 0 0 0,0 0 0 0 0,0-1 0 0 0,0 0 0 0 0,0 0 0 0 0,0-1 0 0 0,-8-1 0 0 0,2-1-1066 0 0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5:15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64 267 10135 0 0,'0'0'464'0'0,"0"0"-9"0"0,-16 6 2572 0 0,12-5-2057 0 0,0 0 0 0 0,0 0 1 0 0,0-1-1 0 0,1 0 0 0 0,-1 0 1 0 0,0 0-1 0 0,-6-1 0 0 0,9 1-426 0 0,1 0-28 0 0,-10-22 2556 0 0,10 17-2953 0 0,0-1-1 0 0,1 0 1 0 0,-1 0-1 0 0,1 0 1 0 0,0 1-1 0 0,1-1 1 0 0,3-9-1 0 0,18-38 574 0 0,-15 38-436 0 0,0 0 0 0 0,1 0 0 0 0,18-21 0 0 0,-21 29-142 0 0,1 0 0 0 0,-1 1-1 0 0,1 0 1 0 0,0 0 0 0 0,0 1 0 0 0,1 0-1 0 0,0 0 1 0 0,14-6 0 0 0,-6 6-114 0 0,-13 5 0 0 0,7 2 0 0 0,-8-1 0 0 0,-1-1 0 0 0,0 0 0 0 0,-1 1 0 0 0,1-1 0 0 0,0 0 0 0 0,-1 1 0 0 0,1-1 0 0 0,0 1 0 0 0,-1-1 0 0 0,1 1 0 0 0,0-1 0 0 0,-1 1 0 0 0,1-1 0 0 0,-1 1 0 0 0,1 0 0 0 0,-1-1 0 0 0,1 1 0 0 0,-1 0 0 0 0,1-1 0 0 0,-1 1 0 0 0,1 1 0 0 0,1 2 0 0 0,0 1 0 0 0,0-1 0 0 0,0 1 0 0 0,0-1 0 0 0,-1 1 0 0 0,1 0 0 0 0,-1-1 0 0 0,-1 1 0 0 0,1 0 0 0 0,-1 0 0 0 0,1 0 0 0 0,-1 0 0 0 0,-1 0 0 0 0,1-1 0 0 0,-1 1 0 0 0,1 0 0 0 0,-3 5 0 0 0,-2 9 0 0 0,-1 0 0 0 0,-15 31 0 0 0,17-41 0 0 0,1-1 0 0 0,51-81 0 0 0,-43 65 0 0 0,1 1 0 0 0,0-1 0 0 0,0 1 0 0 0,0 0 0 0 0,1 1 0 0 0,0-1 0 0 0,0 1 0 0 0,13-8 0 0 0,-2 1 0 0 0,19-9 0 0 0,-36 22 0 0 0,0-1 0 0 0,0 0 0 0 0,0 0 0 0 0,0 1 0 0 0,0-1 0 0 0,0 1 0 0 0,0-1 0 0 0,0 1 0 0 0,0-1 0 0 0,0 1 0 0 0,2 0 0 0 0,2 2 0 0 0,-4-1 0 0 0,7 6 0 0 0,-7-5 0 0 0,-1 1 0 0 0,1-1 0 0 0,0 1 0 0 0,-1 0 0 0 0,0-1 0 0 0,1 1 0 0 0,-1 0 0 0 0,0-1 0 0 0,-1 1 0 0 0,1 3 0 0 0,-7 30 0 0 0,7-33 0 0 0,-5 22 0 0 0,-2 1 0 0 0,-17 45 0 0 0,22-63 0 0 0,9-3 0 0 0,-4-4-8 0 0,0-1 0 0 0,-1 1 0 0 0,1-1 0 0 0,0 0 0 0 0,-1 0 0 0 0,1 0 0 0 0,0 0 0 0 0,-1-1 0 0 0,1 1 1 0 0,0-1-1 0 0,-1 1 0 0 0,1-1 0 0 0,0 0 0 0 0,-1 0 0 0 0,4-2 0 0 0,5-3-130 0 0,0-1 0 0 0,11-8 0 0 0,-6 4-150 0 0,12-6-2603 0 0,-2-1 0 0 0,-1-2 1 0 0,41-38-1 0 0,-65 56 1136 0 0,4-3 470 0 0,0 1 5170 0 0,-5 4-3705 0 0,0 0 0 0 0,1 0-1 0 0,-1 0 1 0 0,0 0 0 0 0,1 1 0 0 0,-1-1 0 0 0,0 0 0 0 0,0 0-1 0 0,1 0 1 0 0,-1 0 0 0 0,0 0 0 0 0,0 0 0 0 0,1 0 0 0 0,-1 0-1 0 0,0 0 1 0 0,0 1 0 0 0,0-1 0 0 0,1 0 0 0 0,-1 0 0 0 0,0 0-1 0 0,0 1 1 0 0,0-1 0 0 0,1 0 0 0 0,-1 0 0 0 0,0 0 0 0 0,0 1 0 0 0,0-1-1 0 0,0 0 1 0 0,0 0 0 0 0,1 1 0 0 0,-1-1 0 0 0,0 0 0 0 0,0 0-1 0 0,0 1 1 0 0,0-1 0 0 0,0 0 0 0 0,0 1 0 0 0,3 11 86 0 0,0 0 1 0 0,-1 0-1 0 0,0 0 1 0 0,-1 0-1 0 0,-1 0 1 0 0,0 0-1 0 0,0 0 1 0 0,-1 1 0 0 0,-4 18-1 0 0,-2-2-266 0 0,-1-1 0 0 0,-2 0 0 0 0,-1-1 0 0 0,-1 0 0 0 0,-1 0 0 0 0,-1-1 0 0 0,-23 31 0 0 0,1 0 0 0 0,20-29 0 0 0,-2-1 0 0 0,-35 41 0 0 0,22-28 0 0 0,29-49 409 0 0,1-15 622 0 0,2 12-909 0 0,1-1-1 0 0,0 1 1 0 0,1 0-1 0 0,7-19 1 0 0,-4 12-109 0 0,68-176 905 0 0,-64 172-711 0 0,4-10 248 0 0,26-43 0 0 0,-28 58-455 0 0,1 0 0 0 0,0 1 0 0 0,2 0 0 0 0,0 1 0 0 0,0 1 0 0 0,2 0 0 0 0,18-12 0 0 0,-31 24 0 0 0,1 0 0 0 0,-1 0 0 0 0,1 1 0 0 0,0-1 0 0 0,8-2 0 0 0,-11 5 0 0 0,1-1 0 0 0,-1 1 0 0 0,0-1 0 0 0,1 1 0 0 0,-1 0 0 0 0,1 0 0 0 0,-1 0 0 0 0,0 0 0 0 0,1 0 0 0 0,-1 0 0 0 0,0 1 0 0 0,1-1 0 0 0,-1 1 0 0 0,4 1 0 0 0,12 4 0 0 0,-15-5 0 0 0,11 11 0 0 0,-11-8 0 0 0,0-1 0 0 0,0 1 0 0 0,0 0 0 0 0,-1 0 0 0 0,1 0 0 0 0,-1 1 0 0 0,0-1 0 0 0,0 0 0 0 0,-1 1 0 0 0,1 0 0 0 0,-1-1 0 0 0,0 1 0 0 0,0 0 0 0 0,0 0 0 0 0,-1-1 0 0 0,0 1 0 0 0,0 9 0 0 0,-2-3 0 0 0,1-1 0 0 0,-1 1 0 0 0,-1 0 0 0 0,0-1 0 0 0,0 0 0 0 0,-1 0 0 0 0,-6 11 0 0 0,6-13-11 0 0,-1 0-1 0 0,0 0 1 0 0,0-1-1 0 0,-1 0 1 0 0,0 0-1 0 0,-1 0 1 0 0,-7 7-1 0 0,11-12-2 0 0,0 1-1 0 0,0-1 0 0 0,0 0 0 0 0,0 0 1 0 0,0 0-1 0 0,0 0 0 0 0,-1-1 0 0 0,1 1 1 0 0,-1-1-1 0 0,1 0 0 0 0,-1 0 0 0 0,0 0 1 0 0,1 0-1 0 0,-1-1 0 0 0,0 1 0 0 0,1-1 1 0 0,-1 0-1 0 0,0 0 0 0 0,0-1 0 0 0,-5 0 1 0 0,7 0-185 0 0,0 0 0 0 0,0 1 1 0 0,0-1-1 0 0,0 0 0 0 0,0-1 1 0 0,0 1-1 0 0,0 0 0 0 0,0 0 1 0 0,1-1-1 0 0,-1 1 0 0 0,1-1 1 0 0,-3-2-1 0 0,-5-14-9163 0 0,8 8 1012 0 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5:16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40 13823 0 0,'0'0'630'0'0,"0"-1"-13"0"0,5-5-393 0 0,21-16 2659 0 0,-25 21-1861 0 0,-1 1 2 0 0,0 0 0 0 0,0 0 0 0 0,0 0-69 0 0,0 0-290 0 0,0 0-121 0 0,0 0-28 0 0,-2-10 1976 0 0,-10 13-2376 0 0,9-3-111 0 0,1 1 0 0 0,-1-1 0 0 0,0 1 0 0 0,1 0 1 0 0,-1-1-1 0 0,1 1 0 0 0,-1 1 0 0 0,1-1 0 0 0,-1 0 0 0 0,-2 3 0 0 0,-12 10-5 0 0,1 0 0 0 0,-24 29 0 0 0,23-22 0 0 0,-10 12 0 0 0,-22 37 0 0 0,38-50 83 0 0,1 0 0 0 0,1 0 0 0 0,1 1-1 0 0,1 0 1 0 0,1 0 0 0 0,1 0 0 0 0,-3 24 0 0 0,8-38-199 0 0,-1 1 1 0 0,1-1-1 0 0,1 0 1 0 0,0 1 0 0 0,2 8-1 0 0,1 20 1078 0 0,-4-35-454 0 0,0-1-133 0 0,0 0-577 0 0,0 0-248 0 0,0 0-50 0 0,15 1-91 0 0,-10-1 302 0 0,0 0 1 0 0,0-1-1 0 0,0 0 0 0 0,-1 0 0 0 0,1 0 1 0 0,6-3-1 0 0,26-13-8578 0 0,-17 5 2803 0 0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5:16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17503 0 0,'0'0'803'0'0,"0"0"-18"0"0,1 2-358 0 0,3 7-9 0 0,0 1 0 0 0,-1-1 0 0 0,-1 1 0 0 0,0 0 0 0 0,0 0 0 0 0,0 0 0 0 0,-1 0 0 0 0,-1 0 0 0 0,-1 13-1 0 0,0-4 563 0 0,-1 1-1 0 0,-1 0 1 0 0,-11 35-1 0 0,-11 6-1043 0 0,24-60-273 0 0,1-1-138 0 0,0 0-33 0 0,0 0-208 0 0,1-10-2809 0 0,3-8 1493 0 0,-1 0-15 0 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5:16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17503 0 0,'0'0'803'0'0,"0"0"-18"0"0,1 0-501 0 0,33-5 705 0 0,-17 4 2328 0 0,29-8 0 0 0,43-7-2700 0 0,-85 15-786 0 0,0 0-892 0 0,0 0-1 0 0,-1 1 0 0 0,1-1 1 0 0,0 1-1 0 0,-1 0 1 0 0,7 0-1 0 0,-10 0-7530 0 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5:17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6 23039 0 0,'0'0'528'0'0,"0"0"69"0"0,0 0 38 0 0,0 0-80 0 0,2 1-363 0 0,0 0-110 0 0,0-1 1 0 0,0 1-1 0 0,1 0 1 0 0,-1 0 0 0 0,0 0-1 0 0,0 1 1 0 0,-1-1-1 0 0,1 0 1 0 0,0 1-1 0 0,0-1 1 0 0,-1 1-1 0 0,1 0 1 0 0,-1-1-1 0 0,1 1 1 0 0,-1 0 0 0 0,0 0-1 0 0,0 0 1 0 0,2 3-1 0 0,-2-2-30 0 0,0 1 0 0 0,0 0 0 0 0,0 0 0 0 0,0 0 1 0 0,-1 0-1 0 0,0 0 0 0 0,0 0 0 0 0,0 0 0 0 0,0 0 0 0 0,-1 6 0 0 0,-2 5 62 0 0,-1 0 0 0 0,0 0 0 0 0,-1-1 0 0 0,0 1 0 0 0,-2-1 0 0 0,-11 21 0 0 0,-58 76 920 0 0,44-67-890 0 0,-13 10-144 0 0,33-41 0 0 0,1 0 0 0 0,1 1 0 0 0,-1 0 0 0 0,2 1 0 0 0,-9 16 0 0 0,14-22 0 0 0,0-1 0 0 0,-1-1 0 0 0,0 1 0 0 0,-7 8 0 0 0,5-10 0 0 0,7-7 0 0 0,0 1 0 0 0,0 0 0 0 0,0 0 0 0 0,-1 0 0 0 0,1 0 0 0 0,0 0 0 0 0,0-1 0 0 0,0 1 0 0 0,0 0 0 0 0,0 0 0 0 0,-1 0 0 0 0,1-1 0 0 0,0 1 0 0 0,0 0 0 0 0,0 0 0 0 0,0 0 0 0 0,0-1 0 0 0,0 1 0 0 0,0 0 0 0 0,0 0 0 0 0,0-1 0 0 0,0 1 0 0 0,0 0 0 0 0,0 0 0 0 0,0 0 0 0 0,0-1 0 0 0,0 1 0 0 0,0 0 0 0 0,0-11-2 0 0,1 1-1 0 0,0-1 1 0 0,1 1 0 0 0,0 0 0 0 0,1 0-1 0 0,7-18 1 0 0,31-55 28 0 0,-19 42 36 0 0,51-81 1291 0 0,-26 45-730 0 0,-31 53-623 0 0,0 1 0 0 0,26-27 0 0 0,-22 27 0 0 0,-17 20 0 0 0,0 0 0 0 0,-1 0 0 0 0,2 0 0 0 0,-1 1 0 0 0,0-1 0 0 0,1 1 0 0 0,-1 0 0 0 0,1 0 0 0 0,-1 0 0 0 0,1 0 0 0 0,0 1 0 0 0,0 0 0 0 0,0-1 0 0 0,7 0 0 0 0,6 2 0 0 0,-13 2 0 0 0,10 1 0 0 0,-10 1 0 0 0,-2-1 0 0 0,3 2 0 0 0,-1 0 0 0 0,1 0 0 0 0,-1 1 0 0 0,0 0 0 0 0,0 0 0 0 0,-1 0 0 0 0,0 0 0 0 0,0 1 0 0 0,0-1 0 0 0,-1 1 0 0 0,0-1 0 0 0,0 1 0 0 0,-1 0 0 0 0,1 0 0 0 0,-2 0 0 0 0,1 0 0 0 0,-1 0 0 0 0,-1 13 0 0 0,0-11 0 0 0,0-1 0 0 0,0 1 0 0 0,-1-1 0 0 0,0 0 0 0 0,-1 0 0 0 0,0 0 0 0 0,0 0 0 0 0,-1 0 0 0 0,0-1 0 0 0,0 1 0 0 0,-1-1 0 0 0,1 0 0 0 0,-2 0 0 0 0,1-1 0 0 0,-9 8 0 0 0,12-12-81 0 0,-1 0 0 0 0,1-1 0 0 0,-1 1 0 0 0,1-1 1 0 0,-1 1-1 0 0,0-1 0 0 0,0 0 0 0 0,1 0 0 0 0,-1 0 0 0 0,0-1 0 0 0,0 1 0 0 0,0-1 0 0 0,-3 1 1 0 0,-5-1-587 0 0,0-1 1 0 0,-14-1-1 0 0,3 0-21 0 0,14 1-115 0 0,-13 0-6920 0 0,6-2-627 0 0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5:17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8 21191 0 0,'0'0'480'0'0,"2"-1"67"0"0,12-1 273 0 0,-8 1-682 0 0,-1 0-1 0 0,0 0 0 0 0,0 0 0 0 0,0 1 0 0 0,1 0 1 0 0,-1 0-1 0 0,0 0 0 0 0,1 1 0 0 0,-1-1 0 0 0,0 1 1 0 0,0 1-1 0 0,0-1 0 0 0,6 3 0 0 0,-7-3 34 0 0,0 1-1 0 0,-1 0 1 0 0,1 1 0 0 0,0-1-1 0 0,0 1 1 0 0,-1-1 0 0 0,0 1-1 0 0,1 0 1 0 0,-1 1 0 0 0,0-1-1 0 0,-1 0 1 0 0,1 1 0 0 0,0-1-1 0 0,-1 1 1 0 0,0 0 0 0 0,0 0-1 0 0,0 0 1 0 0,-1 0 0 0 0,1 0-1 0 0,1 7 1 0 0,-1 8-32 0 0,0 0 0 0 0,-1-1 0 0 0,0 1 0 0 0,-2-1 0 0 0,0 1 0 0 0,-2 0 0 0 0,-7 32 0 0 0,1-21 223 0 0,0-1 0 0 0,-2 0 0 0 0,-28 52 0 0 0,24-56-181 0 0,-2-1 1 0 0,-30 35-1 0 0,12-16-117 0 0,33-41-263 0 0,0 0 1 0 0,1 0-1 0 0,-1 0 1 0 0,0-1-1 0 0,0 1 0 0 0,0-1 1 0 0,0 1-1 0 0,0-1 1 0 0,-1 1-1 0 0,1-1 0 0 0,0 0 1 0 0,-1 0-1 0 0,1 0 1 0 0,-1-1-1 0 0,1 1 0 0 0,-1 0 1 0 0,1-1-1 0 0,-1 0 1 0 0,1 1-1 0 0,-1-1 0 0 0,0 0 1 0 0,-3-1-1 0 0,-3-2-9697 0 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5:18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13823 0 0,'0'0'315'0'0,"0"0"45"0"0,0 0 21 0 0,0 0-49 0 0,2 0-220 0 0,89 8 4730 0 0,-15-1-3536 0 0,-45-7-930 0 0,47-7-1 0 0,14 1 922 0 0,-85 6-1069 0 0,0 0-1 0 0,0 0 1 0 0,0-1-1 0 0,1 0 1 0 0,-1-1-1 0 0,0 1 1 0 0,0-1 0 0 0,13-6-1 0 0,-12 5-227 0 0,0 0 0 0 0,2 1 0 0 0,-1 2 0 0 0,-1-1 72 0 0,-7 0 299 0 0,-1 1 117 0 0,0 0 21 0 0,0 0-66 0 0,0 0-427 0 0,0 0-696 0 0,-7 5-1284 0 0,-4-3 941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2:09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13823 0 0,'0'0'315'0'0,"0"0"45"0"0,0 0 21 0 0,0 0-49 0 0,0 0-81 0 0,2 0 481 0 0,0 2-474 0 0,1-1-1 0 0,0 0 1 0 0,0 0 0 0 0,0-1 0 0 0,-1 1 0 0 0,1-1-1 0 0,0 1 1 0 0,0-1 0 0 0,0 0 0 0 0,0 0-1 0 0,5-1 1 0 0,2 1-146 0 0,7 0 406 0 0,1-2 0 0 0,-1 0 0 0 0,21-5 0 0 0,-28 5-518 0 0,0 3 0 0 0,-1 2 0 0 0,-2 0-201 0 0,-5-2-850 0 0,-2-1-385 0 0,0 0-624 0 0,0 0-2310 0 0,0 0-992 0 0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5:20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13823 0 0,'0'0'315'0'0,"0"0"45"0"0,0 0 21 0 0,0 0-49 0 0,2-3-220 0 0,7-7 39 0 0,19-18 4958 0 0,-19 20-4296 0 0,0 1 1 0 0,1 0-1 0 0,0 1 0 0 0,0-1 1 0 0,16-5-1 0 0,-25 11-301 0 0,-1 1 0 0 0,0 0 0 0 0,0 0-68 0 0,2 0-289 0 0,6-2-138 0 0,-2 2-17 0 0,-10 5 0 0 0,3-4 0 0 0,0 0-1 0 0,-1 0 1 0 0,1 0 0 0 0,0 0-1 0 0,-1 0 1 0 0,1-1 0 0 0,0 1-1 0 0,-1 0 1 0 0,1-1 0 0 0,-4 2-1 0 0,-10 3 77 0 0,-3 2 1884 0 0,18-7-1960 0 0,0 0 1 0 0,0 0-1 0 0,0 0 0 0 0,0 0 1 0 0,0 0-1 0 0,0 0 0 0 0,0 0 1 0 0,0 0-1 0 0,0 0 0 0 0,-1 0 0 0 0,1 0 1 0 0,0 0-1 0 0,0 0 0 0 0,0 0 1 0 0,0 1-1 0 0,0-1 0 0 0,0 0 1 0 0,0 0-1 0 0,0 0 0 0 0,0 0 1 0 0,0 0-1 0 0,0 0 0 0 0,0 0 0 0 0,0 0 1 0 0,-1 0-1 0 0,1 0 0 0 0,0 0 1 0 0,0 0-1 0 0,0 0 0 0 0,0 1 1 0 0,0-1-1 0 0,0 0 0 0 0,0 0 1 0 0,0 0-1 0 0,0 0 0 0 0,0 0 0 0 0,0 0 1 0 0,0 0-1 0 0,0 0 0 0 0,0 0 1 0 0,0 0-1 0 0,0 1 0 0 0,0-1 1 0 0,0 0-1 0 0,0 0 0 0 0,0 0 1 0 0,0 0-1 0 0,0 0 0 0 0,1 0 0 0 0,-1 0 1 0 0,0 0-1 0 0,5 4 4 0 0,7 0-8 0 0,13 1 4 0 0,0-1 0 0 0,0-2 0 0 0,0 0 0 0 0,46-3 0 0 0,-46 1 0 0 0,-15 1 0 0 0,-2 5 0 0 0,-7-5 0 0 0,-1 0 0 0 0,1-1 0 0 0,-1 1 0 0 0,0 0 0 0 0,1 0 0 0 0,-1 0 0 0 0,0 0 0 0 0,0 0 0 0 0,0 0 0 0 0,1 0 0 0 0,-1 0 0 0 0,0 0 0 0 0,0 0 0 0 0,-1 0 0 0 0,1 0 0 0 0,0 0 0 0 0,0 0 0 0 0,0 0 0 0 0,-1 0 0 0 0,1 0 0 0 0,0 0 0 0 0,-1 0 0 0 0,1 0 0 0 0,-1 0 0 0 0,1 0 0 0 0,-1 0 0 0 0,0 0 0 0 0,1-1 0 0 0,-2 2 0 0 0,-2 3 0 0 0,0-1 0 0 0,-1 1 0 0 0,-8 5 0 0 0,8-6 0 0 0,-10 7 0 0 0,0-1 0 0 0,-1-1 0 0 0,-26 12 0 0 0,-22 13 0 0 0,27-13 0 0 0,30-18 0 0 0,0-1 0 0 0,0 1-64 0 0,6-3-273 0 0,1 0-138 0 0,0 0-33 0 0,0 0-140 0 0,0 0-572 0 0,0 0-253 0 0,0 0-1382 0 0,0 0-5333 0 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5:21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17503 0 0,'0'0'399'0'0,"0"0"60"0"0,0 0 21 0 0,0 1-59 0 0,0 6-276 0 0,4 7 436 0 0,0-11-149 0 0,-2-2-142 0 0,1 1 111 0 0,0 0 1 0 0,0 0 0 0 0,0 0-1 0 0,0 0 1 0 0,1-1 0 0 0,-1 1-1 0 0,1-1 1 0 0,-1 0 0 0 0,1 0-1 0 0,0-1 1 0 0,-1 1 0 0 0,1-1-1 0 0,0 1 1 0 0,5-1-1 0 0,7-1 300 0 0,31-5 0 0 0,-38 5-302 0 0,18-4 354 0 0,89-16 65 0 0,-90 17-12 0 0,-17 3-640 0 0,-1 0 1 0 0,1-1-1 0 0,15-4 1 0 0,-23 5-863 0 0,-1 1-258 0 0,0 0-1194 0 0,0 0-4789 0 0,0 0-2051 0 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5:23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117 287 10135 0 0,'0'0'231'0'0,"0"0"29"0"0,0 0 19 0 0,0 0 105 0 0,0 0 410 0 0,0 0 184 0 0,0 0 40 0 0,8-9 2054 0 0,8-15-72 0 0,19-33-1 0 0,9-31-706 0 0,-22 44-2097 0 0,-3-11 1764 0 0,-18 47-1944 0 0,-3 6-16 0 0,-2 6 0 0 0,-5 6 0 0 0,-7 13 0 0 0,1 1 0 0 0,-23 49 0 0 0,13-23 0 0 0,-50 107 0 0 0,30-60 0 0 0,35-73 0 0 0,-13 36 0 0 0,37-88-2020 0 0,18-26-5696 0 0,-20 34 4 0 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5:23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 17503 0 0,'0'0'399'0'0,"0"0"60"0"0,0 0 21 0 0,0 0-59 0 0,0 0-136 0 0,0 0 457 0 0,0 0 228 0 0,4 8 929 0 0,-4-6-1875 0 0,0 0-1 0 0,0-1 1 0 0,0 1 0 0 0,0 0 0 0 0,0-1-1 0 0,0 1 1 0 0,-1 0 0 0 0,1-1 0 0 0,-1 1-1 0 0,1-1 1 0 0,-1 1 0 0 0,1-1 0 0 0,-1 1-1 0 0,-2 2 1 0 0,-16 21 602 0 0,6-9 636 0 0,8-9-1113 0 0,5-6-148 0 0,0-1-1 0 0,0 0 0 0 0,0 0 1 0 0,0 1-1 0 0,-1-1 1 0 0,1 0-1 0 0,0 1 1 0 0,0-1-1 0 0,0 0 1 0 0,0 0-1 0 0,0 1 0 0 0,0-1 1 0 0,0 0-1 0 0,0 1 1 0 0,0-1-1 0 0,0 0 1 0 0,0 1-1 0 0,0-1 1 0 0,0 0-1 0 0,0 0 0 0 0,0 1 1 0 0,0-1-1 0 0,0 0 1 0 0,0 1-1 0 0,0-1 1 0 0,1 0-1 0 0,-1 1 1 0 0,0-1-1 0 0,0 0 0 0 0,0 0 1 0 0,0 1-1 0 0,1-1 1 0 0,-1 0-1 0 0,0 0 1 0 0,0 0-1 0 0,0 1 1 0 0,1-1-1 0 0,-1 0 0 0 0,0 0 1 0 0,1 0-1 0 0,-1 0 1 0 0,0 1-1 0 0,0-1 1 0 0,1 0-1 0 0,11 3-4 0 0,-11-3 4 0 0,8 2 0 0 0,1-1 0 0 0,18-1 0 0 0,-19 0 0 0 0,0 0 0 0 0,-1 0 0 0 0,1 1 0 0 0,0 0 0 0 0,9 3 0 0 0,-15-4 0 0 0,-1 1 0 0 0,0 0 0 0 0,0 0 0 0 0,0 0 0 0 0,-1 0 0 0 0,1 0 0 0 0,0 0 0 0 0,0 1 0 0 0,0-1 0 0 0,-1 1 0 0 0,1-1 0 0 0,-1 1 0 0 0,1 0 0 0 0,-1-1 0 0 0,0 1 0 0 0,1 0 0 0 0,-1 0 0 0 0,0 0 0 0 0,0 0 0 0 0,-1 0 0 0 0,1 0 0 0 0,0 0 0 0 0,-1 0 0 0 0,1 0 0 0 0,0 3 0 0 0,-1 4 64 0 0,1 0 0 0 0,-1 0 0 0 0,0-1 0 0 0,-1 1 0 0 0,0 0 0 0 0,-1 0 0 0 0,0 0 0 0 0,0-1 0 0 0,-1 1 0 0 0,0-1 0 0 0,0 0 0 0 0,-1 0 0 0 0,0 0 0 0 0,-1 0 0 0 0,-7 11 0 0 0,-2-1 141 0 0,-1 0 0 0 0,0 0-1 0 0,-2-2 1 0 0,-32 27 0 0 0,8-13-205 0 0,-51 28 0 0 0,79-51 0 0 0,0-1 0 0 0,-19 6 0 0 0,22-8 0 0 0,0-2 0 0 0,2-4 0 0 0,7 1 0 0 0,0 0 0 0 0,0-1 0 0 0,0 1 0 0 0,0 0 0 0 0,1-1 0 0 0,-1 1 0 0 0,0-1 0 0 0,1 1 0 0 0,-1-1 0 0 0,1 0 0 0 0,0 1 0 0 0,-1-1 0 0 0,1 1 0 0 0,0-1 0 0 0,0 0 0 0 0,0 1 0 0 0,0-1 0 0 0,0 0 0 0 0,1 1 0 0 0,-1-1 0 0 0,0 1 0 0 0,1-1 0 0 0,-1 0 0 0 0,2-1 0 0 0,0-4 0 0 0,1 0 0 0 0,0 1 0 0 0,0-1 0 0 0,5-7 0 0 0,-1 6 0 0 0,-1 1 0 0 0,1-1 0 0 0,1 1 0 0 0,15-12 0 0 0,-14 11 0 0 0,-8 8 0 0 0,-1-1 0 0 0,0 1 0 0 0,1 0 0 0 0,-1-1 0 0 0,0 1 0 0 0,1 0 0 0 0,-1 0 0 0 0,1-1 0 0 0,-1 1 0 0 0,0 0 0 0 0,1 0 0 0 0,-1-1 0 0 0,1 1 0 0 0,-1 0 0 0 0,1 0 0 0 0,-1 0 0 0 0,1 0 0 0 0,-1 0 0 0 0,1 0 0 0 0,-1 0 0 0 0,1 0 0 0 0,-1 0 0 0 0,1 0 0 0 0,-1 0 0 0 0,1 0 0 0 0,-1 0 0 0 0,1 0 0 0 0,3 6 0 0 0,-4-6 0 0 0,2 2 0 0 0,0 1 0 0 0,-1-1 0 0 0,1 1 0 0 0,0 0 0 0 0,-1-1 0 0 0,0 1 0 0 0,1 0 0 0 0,-1 0 0 0 0,1 6 0 0 0,-1 1 0 0 0,0-1 0 0 0,-1 15 0 0 0,0-9 0 0 0,1-5 0 0 0,2-2 0 0 0,-2-7-101 0 0,-1-1 0 0 0,1 1-1 0 0,-1-1 1 0 0,1 1 0 0 0,0-1 0 0 0,-1 1-1 0 0,1-1 1 0 0,0 1 0 0 0,0-1-1 0 0,-1 1 1 0 0,1-1 0 0 0,0 0 0 0 0,0 0-1 0 0,-1 1 1 0 0,1-1 0 0 0,1 0 0 0 0,0 0-656 0 0,0 0 1 0 0,0 0 0 0 0,0-1-1 0 0,0 1 1 0 0,0-1 0 0 0,0 1-1 0 0,0-1 1 0 0,3-1 0 0 0,-2 1-452 0 0,10-4-6504 0 0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5:24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14 19351 0 0,'-3'-2'396'0'0,"0"0"-1"0"0,0 0 1 0 0,-1 1-1 0 0,1-1 1 0 0,-1 1 0 0 0,1 0-1 0 0,-1 0 1 0 0,-6 0-1 0 0,9 1-343 0 0,0 0-1 0 0,0 0 1 0 0,1 1 0 0 0,-1-1-1 0 0,0 0 1 0 0,1 1 0 0 0,-1-1-1 0 0,0 0 1 0 0,1 1-1 0 0,-1-1 1 0 0,1 1 0 0 0,-1 0-1 0 0,1-1 1 0 0,-1 1 0 0 0,1-1-1 0 0,-1 1 1 0 0,1 0 0 0 0,-1-1-1 0 0,1 1 1 0 0,0 0-1 0 0,-1-1 1 0 0,1 2 0 0 0,-7 20 1286 0 0,5-17-1208 0 0,-3 19 382 0 0,0 0 0 0 0,2 0 0 0 0,-2 33 0 0 0,6-51-512 0 0,-1 0 0 0 0,1 1 0 0 0,-1-1 0 0 0,2 0 0 0 0,-1-1 0 0 0,1 1 0 0 0,0 0 0 0 0,0 0 0 0 0,5 9 0 0 0,-6-13 0 0 0,0-1 0 0 0,0 1 0 0 0,0-1 0 0 0,0 1 0 0 0,0-1 0 0 0,0 1 0 0 0,0-1 0 0 0,0 0 0 0 0,1 0 0 0 0,-1 1 0 0 0,0-1 0 0 0,1 0 0 0 0,-1 0 0 0 0,1 0 0 0 0,-1-1 0 0 0,1 1 0 0 0,0 0 0 0 0,-1-1 0 0 0,1 1 0 0 0,0-1 0 0 0,0 1 0 0 0,-1-1 0 0 0,1 0 0 0 0,3 1 0 0 0,0-1 0 0 0,4 1-271 0 0,-1 0-1 0 0,1 0 1 0 0,0-1-1 0 0,0-1 1 0 0,0 1-1 0 0,0-2 1 0 0,-1 1 0 0 0,15-5-1 0 0,-17 4-113 0 0,0 0 1 0 0,0-1-1 0 0,0 0 0 0 0,-1 0 1 0 0,1-1-1 0 0,-1 1 0 0 0,0-1 1 0 0,1 0-1 0 0,-2-1 0 0 0,1 1 1 0 0,-1-1-1 0 0,6-7 0 0 0,-1-1-7123 0 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5:24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1 15663 0 0,'0'0'356'0'0,"0"0"50"0"0,0 0 20 0 0,-1 0-42 0 0,0 0-232 0 0,0 0 0 0 0,-1 0 0 0 0,1 0 0 0 0,0 0 0 0 0,0 0 0 0 0,0 0 0 0 0,-1 0-1 0 0,1 0 1 0 0,0 0 0 0 0,0 0 0 0 0,0 1 0 0 0,0-1 0 0 0,0 1 0 0 0,-1-1 0 0 0,1 1 0 0 0,0-1 0 0 0,0 1-1 0 0,0-1 1 0 0,0 1 0 0 0,0 0 0 0 0,1 0 0 0 0,-1 0 0 0 0,0-1 0 0 0,-1 3 0 0 0,0-2 447 0 0,-2 4-150 0 0,0 1 0 0 0,1-1-1 0 0,0 0 1 0 0,0 1 0 0 0,0 0-1 0 0,-3 8 1 0 0,-4 10 241 0 0,-15 22-454 0 0,-119 223 1680 0 0,123-236-1916 0 0,13-22 0 0 0,1 1 0 0 0,0 0 0 0 0,1 0 0 0 0,0 1 0 0 0,-6 18 0 0 0,10-22-64 0 0,3-9 28 0 0,-1 0-1 0 0,0 0 1 0 0,1 1 0 0 0,-1-1-1 0 0,1 0 1 0 0,-1 0-1 0 0,0 1 1 0 0,1-1 0 0 0,-1 0-1 0 0,1 0 1 0 0,-1 0 0 0 0,1 0-1 0 0,-1 0 1 0 0,0 0-1 0 0,1 0 1 0 0,-1 0 0 0 0,1 0-1 0 0,-1 0 1 0 0,1 0 0 0 0,-1 0-1 0 0,1 0 1 0 0,-1 0 24 0 0,4-1-295 0 0,0 0-1 0 0,0-1 1 0 0,-1 1-1 0 0,1-1 1 0 0,0 0-1 0 0,-1 0 1 0 0,0 0-1 0 0,1 0 1 0 0,-1-1-1 0 0,5-5 1 0 0,12-7-2879 0 0,1 1-4322 0 0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5:25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6 21191 0 0,'0'0'480'0'0,"0"0"67"0"0,0 0 31 0 0,0 0-56 0 0,4-5 214 0 0,-5 4 2768 0 0,-5 4-3499 0 0,0 1 0 0 0,0-1 0 0 0,0 1 0 0 0,0 0 1 0 0,0 1-1 0 0,1 0 0 0 0,-8 7 0 0 0,-32 43-12 0 0,38-45 6 0 0,4-6 1 0 0,0 0 0 0 0,0 0 0 0 0,0 0 0 0 0,1 1 0 0 0,0-1 0 0 0,0 1 0 0 0,0 0 0 0 0,0 0 0 0 0,1 0 0 0 0,0 0 0 0 0,0 0 0 0 0,0 0 0 0 0,0 9 0 0 0,1-13 0 0 0,0 1 0 0 0,0-1 0 0 0,0 1 0 0 0,1-1 0 0 0,-1 1 0 0 0,0-1 0 0 0,1 1 0 0 0,-1-1 0 0 0,1 1 0 0 0,-1-1 0 0 0,1 0 0 0 0,-1 1 0 0 0,1-1 0 0 0,0 0 0 0 0,2 3 0 0 0,0 0 0 0 0,3 6 0 0 0,1-1 0 0 0,0-1 0 0 0,1 1 0 0 0,9 8 0 0 0,-10-11 0 0 0,-1 0 0 0 0,0 1 0 0 0,0 0 0 0 0,0 0 0 0 0,-1 0 0 0 0,0 1 0 0 0,5 9 0 0 0,-9-13 0 0 0,0-1 0 0 0,0 1 0 0 0,0-1 0 0 0,-1 1 0 0 0,1 0 0 0 0,-1-1 0 0 0,0 1 0 0 0,0-1 0 0 0,0 1 0 0 0,-1 0 0 0 0,1-1 0 0 0,-1 1 0 0 0,0-1 0 0 0,0 1 0 0 0,0-1 0 0 0,0 1 0 0 0,-1-1 0 0 0,1 0 0 0 0,-1 0 0 0 0,0 0 0 0 0,0 0 0 0 0,0 0 0 0 0,0 0 0 0 0,-1 0 0 0 0,1-1 0 0 0,-1 1 0 0 0,0-1 0 0 0,1 1 0 0 0,-1-1 0 0 0,-6 3 0 0 0,2-2 130 0 0,0-1-1 0 0,-1 0 1 0 0,1 0-1 0 0,-1-1 1 0 0,0 0-1 0 0,1 0 1 0 0,-10 0-1 0 0,13-1-64 0 0,0-1 0 0 0,0 1-1 0 0,0 0 1 0 0,0-1 0 0 0,0 0 0 0 0,1 0-1 0 0,-1 0 1 0 0,0-1 0 0 0,0 1 0 0 0,1-1-1 0 0,-1 0 1 0 0,0 0 0 0 0,1 0 0 0 0,0-1-1 0 0,-5-3 1 0 0,-1-10-65 0 0,8 16 0 0 0,1-1 0 0 0,0 1 0 0 0,-1-1 0 0 0,1 1 0 0 0,0-1 0 0 0,0 0 0 0 0,-1 1 0 0 0,1-1 0 0 0,0 1 0 0 0,0-1 0 0 0,0 0 0 0 0,0 1 0 0 0,0-1 0 0 0,0 0 0 0 0,0 1 0 0 0,0-1 0 0 0,0 0 0 0 0,0 1 0 0 0,0-1 0 0 0,0 0 0 0 0,0 1 0 0 0,0-1 0 0 0,1 1 0 0 0,-1-2 0 0 0,1 0 0 0 0,0-2 0 0 0,0-1 0 0 0,1 1 0 0 0,-1 0 0 0 0,1-1 0 0 0,0 1 0 0 0,0 0 0 0 0,0 0 0 0 0,1 0 0 0 0,0 1 0 0 0,-1-1 0 0 0,1 0 0 0 0,7-5 0 0 0,2-2 0 0 0,1 1 0 0 0,18-11 0 0 0,-7 5 0 0 0,8-6-292 0 0,-2-2 0 0 0,46-44 0 0 0,-67 59-677 0 0,-1 0 0 0 0,1-1 0 0 0,-2-1 0 0 0,13-20 0 0 0,-19 29 665 0 0,-1 1 0 0 0,1 0 1 0 0,-1-1-1 0 0,1 1 0 0 0,-1-1 0 0 0,0 1 1 0 0,0-1-1 0 0,0 1 0 0 0,0-1 1 0 0,0 0-1 0 0,0-2 0 0 0,-1 3-35 0 0,1-2-1708 0 0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5:25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227 248 17503 0 0,'0'0'399'0'0,"1"-1"60"0"0,6-7 21 0 0,-1 0 1 0 0,1 0 0 0 0,-2 0 0 0 0,1-1 0 0 0,-1 1 0 0 0,-1-1 0 0 0,1-1-1 0 0,-2 1 1 0 0,1-1 0 0 0,-1 1 0 0 0,3-17 0 0 0,-5 20-100 0 0,-1 1 0 0 0,1-1 0 0 0,-1 0 0 0 0,0 0 0 0 0,-1 1 0 0 0,1-1 0 0 0,-1 0 0 0 0,0 1 1 0 0,-4-11-1 0 0,3 12-267 0 0,1 0 1 0 0,-1 0 0 0 0,-1 1 0 0 0,1-1-1 0 0,0 1 1 0 0,-1-1 0 0 0,0 1 0 0 0,0 0-1 0 0,0 0 1 0 0,0 0 0 0 0,0 0 0 0 0,0 1 0 0 0,-1-1-1 0 0,-5-2 1 0 0,5 3-115 0 0,1 1 0 0 0,0 0 0 0 0,-1 0 0 0 0,1 1 0 0 0,-1-1 0 0 0,1 1 0 0 0,-1 0 0 0 0,1-1 0 0 0,-1 1 0 0 0,1 1 0 0 0,-1-1 0 0 0,1 1 0 0 0,-1-1 0 0 0,1 1 0 0 0,-1 0 0 0 0,1 0 0 0 0,0 0 0 0 0,-1 1 0 0 0,-2 1 0 0 0,-6 4 0 0 0,0-1 0 0 0,0 2 0 0 0,-16 13 0 0 0,17-11 0 0 0,0 1 0 0 0,0 0 0 0 0,1 1 0 0 0,1 0 0 0 0,0 1 0 0 0,1-1 0 0 0,0 2 0 0 0,-10 23 0 0 0,17-33 0 0 0,0 0 0 0 0,0-1 0 0 0,0 1 0 0 0,0 0 0 0 0,1-1 0 0 0,-1 1 0 0 0,1 0 0 0 0,0 0 0 0 0,1 0 0 0 0,-1-1 0 0 0,0 1 0 0 0,1 0 0 0 0,0 0 0 0 0,0-1 0 0 0,2 6 0 0 0,-2-7 0 0 0,0 1 0 0 0,0-1 0 0 0,1 1 0 0 0,-1-1 0 0 0,1 1 0 0 0,0-1 0 0 0,-1 0 0 0 0,1 0 0 0 0,0 0 0 0 0,0 0 0 0 0,0 0 0 0 0,1 0 0 0 0,-1-1 0 0 0,0 1 0 0 0,1-1 0 0 0,-1 0 0 0 0,1 1 0 0 0,-1-1 0 0 0,1 0 0 0 0,-1 0 0 0 0,5 0 0 0 0,12 1 0 0 0,0 0 0 0 0,0-2 0 0 0,0 0 0 0 0,26-4 0 0 0,-2 0 0 0 0,-32 4 0 0 0,-10-1 0 0 0,-1 1 0 0 0,0 0 0 0 0,1 0 0 0 0,-1 0 0 0 0,1 0 0 0 0,-1 0 0 0 0,1 1 0 0 0,-1-1 0 0 0,1 0 0 0 0,-1 0 0 0 0,1 0 0 0 0,-1 0 0 0 0,0 0 0 0 0,1 1 0 0 0,-1-1 0 0 0,1 0 0 0 0,-1 0 0 0 0,0 1 0 0 0,1-1 0 0 0,-1 0 0 0 0,1 1 0 0 0,-1-1 0 0 0,0 0 0 0 0,0 1 0 0 0,1-1 0 0 0,-1 0 0 0 0,0 1 0 0 0,1-1 0 0 0,-1 1 0 0 0,0-1 0 0 0,0 0 0 0 0,0 1 0 0 0,0-1 0 0 0,0 1 0 0 0,1-1 0 0 0,-1 1 0 0 0,0-1 0 0 0,0 1 0 0 0,0-1 0 0 0,0 1 0 0 0,0-1 0 0 0,0 1 0 0 0,0-1 0 0 0,-1 0 0 0 0,1 1 0 0 0,0-1 0 0 0,0 1 0 0 0,0-1 0 0 0,0 1 0 0 0,0-1 0 0 0,-1 1 0 0 0,1-1 0 0 0,-1 1 0 0 0,1 0 0 0 0,-7 20 0 0 0,0-1 0 0 0,-2 0 0 0 0,-12 23 0 0 0,-8 17 0 0 0,11-22-201 0 0,17-37-850 0 0,1-1-385 0 0,2-1-79 0 0,4-6-18 0 0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5:28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0,'0'0'464'0'0,"0"0"-9"0"0,0 0-87 0 0,0 0 728 0 0,0 0 353 0 0,0 0 73 0 0,0 0-125 0 0,0 0-574 0 0,0 0-250 0 0,0 0-49 0 0,0 0 59 0 0,0 0 287 0 0,0 0 122 0 0,0 0 28 0 0,1 1-65 0 0,7 2-743 0 0,0-1 0 0 0,0 0 0 0 0,0 0 0 0 0,0-1 0 0 0,0 0 0 0 0,10 0 0 0 0,50-4 1858 0 0,-9 0-1235 0 0,-28 0-835 0 0,-26 5 0 0 0,-10 2-269 0 0,3-3-196 0 0,-2 1 63 0 0,2-2-4072 0 0,2 0 2428 0 0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5:30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204 115 11975 0 0,'0'0'547'0'0,"0"0"-11"0"0,5-15-323 0 0,-2 11-203 0 0,0-1 915 0 0,0-7 8388 0 0,-3 5-9313 0 0,-2 0 0 0 0,0 1 72 0 0,2 4 299 0 0,0 2 117 0 0,0 0 21 0 0,0 0-66 0 0,0 0-358 0 0,0 0-406 0 0,0 0-154 0 0,0 0-33 0 0,0 0 133 0 0,0 0 577 0 0,0 0 248 0 0,0 0 50 0 0,0 0-494 0 0,0 0 0 0 0,0 0 0 0 0,0 0 0 0 0,0 0-1 0 0,0 0 1 0 0,0 0 0 0 0,0 0 0 0 0,0 0-1 0 0,0 0 1 0 0,0 0 0 0 0,0 0 0 0 0,0 0-1 0 0,0 0 1 0 0,0 0 0 0 0,0 0 0 0 0,0 0-1 0 0,0 0 1 0 0,0 0 0 0 0,0-1 0 0 0,0 1-1 0 0,0 0 1 0 0,0 0 0 0 0,0 0 0 0 0,0 0-1 0 0,0 0 1 0 0,0 0 0 0 0,0 0 0 0 0,0 0 0 0 0,0 0-1 0 0,0 0 1 0 0,0 0 0 0 0,0 0 0 0 0,0 0-1 0 0,0 0 1 0 0,-1 0 0 0 0,1 0 0 0 0,0 0-1 0 0,0 0 1 0 0,0 0 0 0 0,0 0 0 0 0,0 0-1 0 0,0 0 1 0 0,0 0 0 0 0,0 0 0 0 0,0 0-1 0 0,0 0 1 0 0,0 0 0 0 0,0 0 0 0 0,0 0 0 0 0,0 0-1 0 0,0 0 1 0 0,0 0 0 0 0,0 0 0 0 0,0 0-1 0 0,0 0-1 0 0,0 0-1 0 0,0 0 0 0 0,0 0 1 0 0,0 0-1 0 0,0 0 0 0 0,0 0 0 0 0,0-1 1 0 0,0 1-1 0 0,0 0 0 0 0,0 0 1 0 0,0 0-1 0 0,0 0 0 0 0,0 0 0 0 0,0 0 1 0 0,0 0-1 0 0,0 0 0 0 0,0 0 1 0 0,0 0-1 0 0,0 0 0 0 0,0 0 0 0 0,0 0 1 0 0,0 0-1 0 0,0 0 0 0 0,1 0 1 0 0,-1 0-1 0 0,0 0 0 0 0,0 0 0 0 0,0 0 1 0 0,0-1-1 0 0,0 1 0 0 0,0 0 1 0 0,0 0-1 0 0,0 0 0 0 0,0 0 0 0 0,0 0 1 0 0,0 0-1 0 0,0 0 0 0 0,-1 0 1 0 0,1 0-1 0 0,0 0 0 0 0,0 0 0 0 0,0 0 1 0 0,0 0-1 0 0,0 0 0 0 0,0 0 1 0 0,0 0-1 0 0,0 0 0 0 0,0-1 0 0 0,0 1 1 0 0,0 0-1 0 0,0 0 0 0 0,0 0 1 0 0,0 0-1 0 0,0 0 0 0 0,0 0 0 0 0,0 0 1 0 0,0 0-1 0 0,0 0 0 0 0,0 0 1 0 0,0 0-1 0 0,0 0 0 0 0,0 0 0 0 0,-1 0 1 0 0,-17 0 75 0 0,16 1-79 0 0,1-1 0 0 0,1 0 0 0 0,-1 0 0 0 0,0 1 0 0 0,1-1 0 0 0,-1 0 0 0 0,0 0 0 0 0,1 0 0 0 0,-1 0 0 0 0,0 0 0 0 0,1-1 0 0 0,-1 1 0 0 0,0 0 0 0 0,1 0 0 0 0,-1 0 0 0 0,0 0 0 0 0,1-1 0 0 0,-1 1 0 0 0,0 0 0 0 0,0-1 0 0 0,1 1 0 0 0,0 0 0 0 0,-1 0 0 0 0,1 0 0 0 0,0-1 0 0 0,0 1 0 0 0,0 0 0 0 0,0 0 0 0 0,0 0 0 0 0,0 0 0 0 0,-1 0 0 0 0,1 0 0 0 0,0 0 0 0 0,0 0 0 0 0,0 0 0 0 0,0-1 0 0 0,0 1 0 0 0,0 0 0 0 0,0 0 0 0 0,0 0 0 0 0,-1 0 0 0 0,1 0 0 0 0,0-1 0 0 0,0 1 0 0 0,0 0 0 0 0,0 0 0 0 0,0 0 0 0 0,0 0 0 0 0,0 0 0 0 0,0-1 0 0 0,0 1 0 0 0,0 0 0 0 0,0 0 0 0 0,0 0 0 0 0,0-1 0 0 0,16-13 0 0 0,-12 11 0 0 0,1-1 0 0 0,-1 5 0 0 0,14-7 0 0 0,-6 0 207 0 0,19-6 517 0 0,-30 11-703 0 0,0 1 1 0 0,0 0-1 0 0,1-1 0 0 0,-1 1 1 0 0,0 0-1 0 0,1 0 1 0 0,-1 0-1 0 0,0 0 0 0 0,1 0 1 0 0,-1 0-1 0 0,0 0 1 0 0,0 0-1 0 0,1 0 0 0 0,-1 1 1 0 0,0-1-1 0 0,0 1 1 0 0,1-1-1 0 0,-1 1 0 0 0,0-1 1 0 0,0 1-1 0 0,0 0 0 0 0,0-1 1 0 0,0 1-1 0 0,0 0 1 0 0,0 0-1 0 0,0 0 0 0 0,0 0 1 0 0,0 0-1 0 0,0 0 1 0 0,0 0-1 0 0,0 1 0 0 0,1 2 19 0 0,0-1-1 0 0,-1 1 0 0 0,1 0 1 0 0,-1-1-1 0 0,0 1 0 0 0,0 0 1 0 0,0 0-1 0 0,-1 0 0 0 0,1 0 1 0 0,-1 5-1 0 0,-1 17-39 0 0,0 0 0 0 0,-7 30 0 0 0,6-45 0 0 0,-1-1 0 0 0,0 0 0 0 0,-1 1 0 0 0,0-1 0 0 0,-1 0 0 0 0,-9 15 0 0 0,-2-1 0 0 0,-25 28 0 0 0,36-46 0 0 0,0-1 0 0 0,0 0 0 0 0,-1-1 0 0 0,0 1 0 0 0,0-1 0 0 0,0 0 0 0 0,0-1 0 0 0,-13 6 0 0 0,-74 23 0 0 0,89-31 0 0 0,-3-1 0 0 0,2-4 0 0 0,-2 2 0 0 0,-20 0-7382 0 0,22 2 5028 0 0,5 0-5358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2:09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0,'0'0'315'0'0,"0"0"45"0"0,0 0 21 0 0,0 0-49 0 0,12 4 1224 0 0,-9-4-1241 0 0,1 0 12 0 0,-1 0 1 0 0,1 0-1 0 0,0 0 0 0 0,0 1 1 0 0,0 0-1 0 0,0-1 1 0 0,0 1-1 0 0,-1 1 0 0 0,1-1 1 0 0,-1 1-1 0 0,1-1 0 0 0,4 4 1 0 0,-7-4-1024 0 0,-1-1-257 0 0,2 0-58 0 0,4 0-12 0 0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5:32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150 171 4607 0 0,'0'0'208'0'0,"2"0"-9"0"0,4-1-82 0 0,-4 0 271 0 0,14-9 1132 0 0,-14 9-1136 0 0,-1 0 0 0 0,1-1 0 0 0,-1 1 0 0 0,1-1 0 0 0,-1 0 0 0 0,0 1 0 0 0,0-1 0 0 0,0 0 0 0 0,0 0 0 0 0,0 0 0 0 0,0 0 0 0 0,0-3 0 0 0,0 4 571 0 0,-1 1-290 0 0,5-18 2887 0 0,-5 16-3397 0 0,8-24 2439 0 0,-8 23-2456 0 0,1 1 0 0 0,-1 0 0 0 0,1 0 1 0 0,0-1-1 0 0,0 1 0 0 0,0 0 0 0 0,0 0 0 0 0,0 0 0 0 0,0 0 0 0 0,2-2 0 0 0,15-36 1910 0 0,-17 40-2011 0 0,-1-1 0 0 0,0 1-1 0 0,0-1 1 0 0,1 1 0 0 0,-1-1-1 0 0,0 1 1 0 0,0-1 0 0 0,0 0 0 0 0,1 1-1 0 0,-1-1 1 0 0,0 1 0 0 0,0-1-1 0 0,0 1 1 0 0,0-1 0 0 0,0 0 0 0 0,0 1-1 0 0,0-1 1 0 0,0 1 0 0 0,0-1 0 0 0,-1 1-1 0 0,1-1 1 0 0,0 1 0 0 0,0-1-1 0 0,0 1 1 0 0,-1-1 0 0 0,1 0 0 0 0,0 1-1 0 0,0 0 1 0 0,-1-1 0 0 0,1 1-1 0 0,0-1 1 0 0,-1 1 0 0 0,1-1 0 0 0,-1 1-1 0 0,1 0 1 0 0,-1-1 0 0 0,1 1-1 0 0,-1 0 1 0 0,0-1 0 0 0,0 1 12 0 0,0 0-1 0 0,0 0 1 0 0,0 0 0 0 0,-1 0-1 0 0,1 0 1 0 0,0 0 0 0 0,0 0-1 0 0,0 0 1 0 0,0 0 0 0 0,0 1-1 0 0,-1-1 1 0 0,1 0-1 0 0,0 1 1 0 0,0-1 0 0 0,0 1-1 0 0,0-1 1 0 0,0 1 0 0 0,0 0-1 0 0,0-1 1 0 0,-1 3 0 0 0,-3 1 97 0 0,1 0 0 0 0,-1 0 0 0 0,1 1 0 0 0,0-1-1 0 0,0 1 1 0 0,1 0 0 0 0,0 1 0 0 0,0-1 0 0 0,0 0 0 0 0,-3 10 0 0 0,-30 105-146 0 0,16-47 0 0 0,7-21 0 0 0,9-30 0 0 0,-9 23 0 0 0,-13 35 0 0 0,23-71 0 0 0,-6 16 0 0 0,-5 12 0 0 0,14-37 0 0 0,0 0 0 0 0,0 1 0 0 0,0-1 0 0 0,-1 0 0 0 0,1 1 0 0 0,0-1 0 0 0,0 0 0 0 0,0 1 0 0 0,0-1 0 0 0,0 0 0 0 0,-1 1 0 0 0,1-1 0 0 0,0 0 0 0 0,0 1 0 0 0,-1-1 0 0 0,1 0 0 0 0,0 0 0 0 0,0 1 0 0 0,-1-1 0 0 0,1 0 0 0 0,0 0 0 0 0,-1 0 0 0 0,1 1 0 0 0,0-1 0 0 0,-1 0 0 0 0,1 0 0 0 0,-9-7 0 0 0,9 6 0 0 0,-1 0-237 0 0,0-1 1 0 0,0 1-1 0 0,0-1 0 0 0,0 1 1 0 0,1-1-1 0 0,-1 1 0 0 0,0-1 1 0 0,1 0-1 0 0,-1 1 0 0 0,1-1 1 0 0,0 0-1 0 0,0 0 0 0 0,-1 1 1 0 0,1-1-1 0 0,0 0 0 0 0,1-2 1 0 0,-1 3-36 0 0,0-8-8257 0 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5:33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41 8287 0 0,'0'0'382'0'0,"0"0"-8"0"0,0 0-102 0 0,0 0 463 0 0,0 0 234 0 0,0 0 45 0 0,0 0-61 0 0,0 0-288 0 0,7-8 1053 0 0,-2 3 2232 0 0,-2 1-3717 0 0,4-3 722 0 0,20-2 81 0 0,-17 7-365 0 0,0 0-1 0 0,0 0 1 0 0,-1 1 0 0 0,1 1-1 0 0,14 0 1 0 0,-23 0-671 0 0,0 0 0 0 0,0 0 0 0 0,0 0 0 0 0,0 0 0 0 0,0 0 0 0 0,-1 0 0 0 0,1 0 0 0 0,0 1 0 0 0,0-1 0 0 0,0 0 0 0 0,0 0 0 0 0,-1 1 0 0 0,1-1 0 0 0,0 0 0 0 0,0 1 0 0 0,-1-1 0 0 0,2 1 0 0 0,1 1 0 0 0,-2-1 0 0 0,0-1 0 0 0,0 0 0 0 0,1 1 0 0 0,-1-1 0 0 0,0 1 0 0 0,0-1 0 0 0,0 1 0 0 0,0 0 0 0 0,0-1 0 0 0,0 1 0 0 0,0 0 0 0 0,0 0 0 0 0,0 0 0 0 0,0-1 0 0 0,0 1 0 0 0,-1 0 0 0 0,1 0 0 0 0,0 0 0 0 0,0 2 0 0 0,2 1 0 0 0,-2-3 0 0 0,0 0 0 0 0,0 0 0 0 0,0 0 0 0 0,-1 0 0 0 0,1 0 0 0 0,0 1 0 0 0,0-1 0 0 0,-1 0 0 0 0,1 0 0 0 0,-1 0 0 0 0,1 1 0 0 0,-1-1 0 0 0,1 0 0 0 0,-1 1 0 0 0,0-1 0 0 0,0 0 0 0 0,1 2 0 0 0,-1 2 0 0 0,1 1 60 0 0,0 0 1 0 0,-1 0-1 0 0,0-1 0 0 0,0 1 0 0 0,0 0 1 0 0,0 0-1 0 0,-1 0 0 0 0,0-1 0 0 0,0 1 0 0 0,-1 0 1 0 0,0-1-1 0 0,0 1 0 0 0,0-1 0 0 0,0 0 1 0 0,-1 1-1 0 0,-4 5 0 0 0,-4 5 196 0 0,0-1 0 0 0,-1 0 0 0 0,-21 21 0 0 0,21-26-256 0 0,-1-1 0 0 0,1 0 0 0 0,-1 0 0 0 0,-1-1 0 0 0,-14 6 0 0 0,16-8 0 0 0,8-3 0 0 0,0-1 0 0 0,0 0 0 0 0,0 0 0 0 0,-1 0 0 0 0,1-1 0 0 0,0 0 0 0 0,-1 0 0 0 0,1 0 0 0 0,-1 0 0 0 0,0 0 0 0 0,-6-1 0 0 0,3-1 0 0 0,3-3 0 0 0,0-2 0 0 0,5 5 0 0 0,0 1 0 0 0,-1 0 0 0 0,1-1 0 0 0,0 1 0 0 0,-1 0 0 0 0,1-1 0 0 0,0 1 0 0 0,0-1 0 0 0,-1 1 0 0 0,1 0 0 0 0,0-1 0 0 0,0 1 0 0 0,0-1 0 0 0,0 1 0 0 0,-1-1 0 0 0,1 1 0 0 0,0 0 0 0 0,0-1 0 0 0,0 1 0 0 0,0-1 0 0 0,0 1 0 0 0,0-1 0 0 0,0 1 0 0 0,0-1 0 0 0,1 1 0 0 0,-1-1 0 0 0,0 1 0 0 0,0-1 0 0 0,0 0 0 0 0,1 0 0 0 0,-1 0 0 0 0,0 0 0 0 0,0 0 0 0 0,1 0 0 0 0,-1 0 0 0 0,0 0 0 0 0,1 0 0 0 0,-1 0 0 0 0,0 0 0 0 0,1 0 0 0 0,-1 0 0 0 0,1 0 0 0 0,-1 1 0 0 0,1-1 0 0 0,0 0 0 0 0,-1 0 0 0 0,1 1 0 0 0,0-1 0 0 0,-1 0 0 0 0,1 1 0 0 0,0-1 0 0 0,0 0 0 0 0,0 1 0 0 0,0-1 0 0 0,-1 1 0 0 0,1-1 0 0 0,0 1 0 0 0,0 0 0 0 0,0-1 0 0 0,0 1 0 0 0,0 0 0 0 0,0 0 0 0 0,1 0 0 0 0,1-1 0 0 0,7 0 0 0 0,-9 1 0 0 0,0-1 0 0 0,0 1 0 0 0,1 0 0 0 0,-1 0 0 0 0,0 0 0 0 0,0 0 0 0 0,1 0 0 0 0,-1 0 0 0 0,0 0 0 0 0,0 1 0 0 0,1-1 0 0 0,-1 0 0 0 0,0 1 0 0 0,0-1 0 0 0,0 1 0 0 0,1-1 0 0 0,-1 1 0 0 0,0 0 0 0 0,1 0 0 0 0,14 10 0 0 0,-12-9 0 0 0,0 1 0 0 0,-1 0 0 0 0,1 0 0 0 0,-1 0 0 0 0,0 0 0 0 0,0 0 0 0 0,0 1 0 0 0,0-1 0 0 0,4 7 0 0 0,1 0 0 0 0,14 14 0 0 0,-17-20 0 0 0,14 26 0 0 0,-15-22 0 0 0,-4-8-10 0 0,1 0 0 0 0,-1 1 0 0 0,0-1 0 0 0,0 0-1 0 0,0 0 1 0 0,0 0 0 0 0,0 1 0 0 0,0-1 0 0 0,0 0 0 0 0,0 0 0 0 0,1 0-1 0 0,-1 0 1 0 0,0 0 0 0 0,0 1 0 0 0,0-1 0 0 0,0 0 0 0 0,1 0 0 0 0,-1 0-1 0 0,0 0 1 0 0,0 0 0 0 0,0 0 0 0 0,1 0 0 0 0,-1 1 0 0 0,0-1 0 0 0,0 0-1 0 0,1 0 1 0 0,-1 0 0 0 0,0 0 0 0 0,0 0 0 0 0,0 0 0 0 0,1 0 0 0 0,-1 0-1 0 0,0 0 1 0 0,0 0 0 0 0,0 0 0 0 0,1 0 0 0 0,-1-1 0 0 0,0 1 0 0 0,0 0-1 0 0,1 0 1 0 0,-1 0 0 0 0,0 0 0 0 0,0 0 0 0 0,0 0 0 0 0,0 0 0 0 0,1-1-1 0 0,-1 1 1 0 0,0 0 0 0 0,0 0 0 0 0,0 0 0 0 0,0 0 0 0 0,0-1 0 0 0,1 1 0 0 0,-1 0-1 0 0,6-10-1048 0 0,-5 9 893 0 0,2-4-396 0 0,6-9-6829 0 0,-3 5-321 0 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5:34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48 11975 0 0,'0'0'547'0'0,"0"0"-11"0"0,8-8 1413 0 0,-3 2 6343 0 0,-5 6-8278 0 0,0 0 0 0 0,0 0 0 0 0,0 0 0 0 0,-1 0 0 0 0,1 0 0 0 0,0 0-1 0 0,0 0 1 0 0,0 0 0 0 0,0 0 0 0 0,0 0 0 0 0,0 0 0 0 0,0 0 0 0 0,0 1 0 0 0,0-1 0 0 0,0 0 0 0 0,0 0-1 0 0,-1 0 1 0 0,1 0 0 0 0,0 0 0 0 0,0 0 0 0 0,0 0 0 0 0,0 0 0 0 0,0 0 0 0 0,0 0 0 0 0,0 0-1 0 0,0 0 1 0 0,0 0 0 0 0,-1 0 0 0 0,1 0 0 0 0,0-1 0 0 0,0 1 0 0 0,0 0 0 0 0,0 0 0 0 0,0 0 0 0 0,0 0-1 0 0,0 0 1 0 0,0 0 0 0 0,0 0 0 0 0,0 0 0 0 0,0 0 0 0 0,-1 0 0 0 0,1 0 0 0 0,0 0 0 0 0,0 0 0 0 0,0 0-1 0 0,0 0 1 0 0,0-1 0 0 0,0 1 0 0 0,0 0 0 0 0,0 0 0 0 0,0 0 0 0 0,0 0 0 0 0,0 0 0 0 0,0 0 0 0 0,0 0-1 0 0,0 0 1 0 0,0 0 0 0 0,0-1 0 0 0,0 1 0 0 0,0 0 0 0 0,0 0 0 0 0,0 0 0 0 0,0 0 0 0 0,0 0 0 0 0,0 0-1 0 0,0 0 1 0 0,0 0 0 0 0,0 0 0 0 0,-14 3 1438 0 0,-18 12 453 0 0,23-8-1905 0 0,1 1 0 0 0,0 1 0 0 0,1-1 0 0 0,-1 1 0 0 0,-6 13 0 0 0,5-10 0 0 0,1 2 0 0 0,1-1 0 0 0,0 1 0 0 0,1 0 0 0 0,-5 16 0 0 0,9-22 0 0 0,0 0 0 0 0,0 0 0 0 0,1 0 0 0 0,0 0 0 0 0,0 0 0 0 0,1 0 0 0 0,0 0 0 0 0,0 1 0 0 0,1-1 0 0 0,0 0 0 0 0,3 10 0 0 0,-4-17 0 0 0,0 0 0 0 0,1 1 0 0 0,-1-1 0 0 0,1 0 0 0 0,-1 0 0 0 0,1 0 0 0 0,-1 0 0 0 0,1 0 0 0 0,0 0 0 0 0,-1 0 0 0 0,1 0 0 0 0,0 0 0 0 0,0 0 0 0 0,0-1 0 0 0,-1 1 0 0 0,1 0 0 0 0,0 0 0 0 0,0-1 0 0 0,0 1 0 0 0,0-1 0 0 0,0 1 0 0 0,1-1 0 0 0,-1 1 0 0 0,0-1 0 0 0,0 1 0 0 0,2-1 0 0 0,0 1 0 0 0,1 0 67 0 0,-1-1 0 0 0,1 0 0 0 0,0 1 0 0 0,0-1 0 0 0,-1-1 0 0 0,1 1 0 0 0,0 0 0 0 0,0-1-1 0 0,-1 0 1 0 0,1 0 0 0 0,-1 0 0 0 0,1 0 0 0 0,-1 0 0 0 0,5-3 0 0 0,0 0 104 0 0,-1 0 1 0 0,0 0-1 0 0,0-1 0 0 0,-1 0 1 0 0,10-8-1 0 0,11-22-151 0 0,-8 10-24 0 0,-11 14 4 0 0,0-1 0 0 0,-1 1 0 0 0,0-2 0 0 0,-1 1 0 0 0,0-1 0 0 0,-1 0 0 0 0,0-1 0 0 0,-1 1 0 0 0,-1-1 0 0 0,0 1 0 0 0,-1-1 0 0 0,-1 0 0 0 0,1-15 0 0 0,-2 28-27 0 0,0-1 0 0 0,0 0 0 0 0,0 0 0 0 0,-1 1-1 0 0,1-1 1 0 0,0 0 0 0 0,-1 0 0 0 0,1 1 0 0 0,-1-1 0 0 0,1 0 0 0 0,-1 1 0 0 0,0-1-1 0 0,0 0 1 0 0,1 1 0 0 0,-1-1 0 0 0,0 1 0 0 0,-3-3 0 0 0,3 3-42 0 0,0 0 0 0 0,-1 1 1 0 0,1-1-1 0 0,-1 0 0 0 0,1 0 0 0 0,0 1 1 0 0,-1-1-1 0 0,0 1 0 0 0,1-1 0 0 0,-1 1 1 0 0,1 0-1 0 0,-1 0 0 0 0,1-1 1 0 0,-1 1-1 0 0,-3 1 0 0 0,0-1-115 0 0,-1 1-1 0 0,0 1 1 0 0,1-1-1 0 0,-1 1 1 0 0,1 0 0 0 0,-1 0-1 0 0,1 1 1 0 0,0-1 0 0 0,-7 6-1 0 0,6-3-1274 0 0,-1 0-1 0 0,1 0 1 0 0,0 1-1 0 0,-6 8 1 0 0,5-5-5708 0 0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5:34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73 17503 0 0,'0'0'399'0'0,"0"0"60"0"0,0 0 21 0 0,0 0-59 0 0,0 0-136 0 0,0 0 457 0 0,0 0 228 0 0,0 0 43 0 0,0 0-59 0 0,0 0-289 0 0,0 0-121 0 0,0 0-28 0 0,0 0-4 0 0,0 0 0 0 0,0 1 0 0 0,-1 4-414 0 0,0 0 0 0 0,0 0 0 0 0,-1-1 0 0 0,0 1 0 0 0,0-1 0 0 0,0 1 0 0 0,0-1 0 0 0,-1 0 0 0 0,-3 6 0 0 0,-5 7 50 0 0,-12 22-148 0 0,15-27 0 0 0,0 1 0 0 0,1-1 0 0 0,0 1 0 0 0,1 1 0 0 0,1-1 0 0 0,0 1 0 0 0,-3 18 0 0 0,5-18 0 0 0,2-10 0 0 0,0 0 0 0 0,1 0 0 0 0,-1 0 0 0 0,1 9 0 0 0,3-4 0 0 0,-2-8 26 0 0,0 0 0 0 0,0 0-1 0 0,0 0 1 0 0,1 0 0 0 0,-1 0 0 0 0,1 0-1 0 0,-1 0 1 0 0,1-1 0 0 0,-1 1-1 0 0,1 0 1 0 0,-1-1 0 0 0,1 0 0 0 0,-1 1-1 0 0,1-1 1 0 0,0 0 0 0 0,-1 0 0 0 0,1 1-1 0 0,0-1 1 0 0,-1-1 0 0 0,1 1 0 0 0,0 0-1 0 0,1-1 1 0 0,1 1 68 0 0,0-1 1 0 0,-1 0-1 0 0,1 0 0 0 0,0 0 0 0 0,-1-1 0 0 0,1 1 1 0 0,-1-1-1 0 0,6-3 0 0 0,1-4-46 0 0,0 0 0 0 0,-1 0 0 0 0,0-1 0 0 0,0 0 0 0 0,-1 0 0 0 0,-1-1 0 0 0,0 0 0 0 0,8-17 0 0 0,-4 5-4 0 0,-1-1 0 0 0,-1-1 0 0 0,8-32 0 0 0,-15 49-43 0 0,1-6 6 0 0,4-25 1 0 0,-7 36-13 0 0,0 0 0 0 0,1 1 0 0 0,-1-1 0 0 0,0 0 0 0 0,-1 0 0 0 0,1 0 0 0 0,0 0 0 0 0,-1 1 0 0 0,0-1 0 0 0,1 0 0 0 0,-1 0 0 0 0,0 1 0 0 0,-1-1 0 0 0,1 1 0 0 0,-2-5 0 0 0,2 7-55 0 0,0-1 1 0 0,0 0-1 0 0,0 1 0 0 0,1-1 0 0 0,-1 1 1 0 0,0-1-1 0 0,0 1 0 0 0,0-1 1 0 0,0 1-1 0 0,0 0 0 0 0,0-1 1 0 0,0 1-1 0 0,0 0 0 0 0,0 0 0 0 0,0 0 1 0 0,0 0-1 0 0,0 0 0 0 0,0 0 1 0 0,0 0-1 0 0,0 0 0 0 0,0 0 0 0 0,0 0 1 0 0,0 0-1 0 0,0 1 0 0 0,0-1 1 0 0,0 0-1 0 0,0 1 0 0 0,0-1 0 0 0,0 1 1 0 0,0-1-1 0 0,0 1 0 0 0,1-1 1 0 0,-1 1-1 0 0,-1 1 0 0 0,-5 3-1551 0 0,1 0 0 0 0,0 1 0 0 0,-6 7-1 0 0,8-8-1573 0 0,-6 6-4527 0 0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5:34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109 106 17503 0 0,'0'0'399'0'0,"0"0"60"0"0,0 0 21 0 0,0-2-59 0 0,0 1-358 0 0,0-1 0 0 0,1 0 1 0 0,-1 1-1 0 0,0-1 0 0 0,1 0 0 0 0,-1 1 0 0 0,1-1 1 0 0,1-2-1 0 0,-2 3 7704 0 0,-6 7-7556 0 0,0 1-1 0 0,0 0 1 0 0,1 0 0 0 0,0 1 0 0 0,1-1 0 0 0,-6 12 0 0 0,-8 14 362 0 0,10-21-571 0 0,0 2 0 0 0,1-1 0 0 0,1 1 0 0 0,0 0 0 0 0,1 0 0 0 0,0 1 0 0 0,-3 22 0 0 0,8-34-2 0 0,-1 0 0 0 0,1 0 0 0 0,0 0 0 0 0,0 0 0 0 0,0 0 0 0 0,1 0 0 0 0,0 5 0 0 0,5 7 0 0 0,-3-12 0 0 0,0-1 0 0 0,-1 0 0 0 0,1 0 0 0 0,0 0 0 0 0,-1-1 0 0 0,1 1 0 0 0,0 0 0 0 0,0-1 0 0 0,0 0 0 0 0,0 0 0 0 0,0 0 0 0 0,0 0 0 0 0,0 0 0 0 0,0-1 0 0 0,0 1 0 0 0,1-1 0 0 0,-1 0 0 0 0,0 0 0 0 0,0 0 0 0 0,5-1 0 0 0,6-1 0 0 0,-1 0 0 0 0,26-9 0 0 0,-35 10 0 0 0,4-2 84 0 0,-1 0-1 0 0,0 0 1 0 0,0 0 0 0 0,0-1-1 0 0,-1 0 1 0 0,1 0 0 0 0,-1-1-1 0 0,0 0 1 0 0,0 0 0 0 0,0-1-1 0 0,6-7 1 0 0,-5 3 63 0 0,0 0 0 0 0,0 0 0 0 0,-1 0-1 0 0,0-1 1 0 0,-1 0 0 0 0,6-20 0 0 0,-8 20-144 0 0,-2 0 0 0 0,1 0-1 0 0,-1 0 1 0 0,-1 0 0 0 0,-1-19 0 0 0,0 16-4 0 0,1 8 4 0 0,0 0 1 0 0,-1-1-1 0 0,0 1 0 0 0,0 0 1 0 0,0 0-1 0 0,-1 0 0 0 0,0 0 1 0 0,0 0-1 0 0,-5-8 0 0 0,5 11-12 0 0,0 0 0 0 0,0 0 0 0 0,0 0-1 0 0,-1 1 1 0 0,1-1 0 0 0,-1 0 0 0 0,1 1-1 0 0,-1 0 1 0 0,0 0 0 0 0,0 0 0 0 0,0 0-1 0 0,0 0 1 0 0,-1 1 0 0 0,1-1-1 0 0,0 1 1 0 0,-1 0 0 0 0,-6-2 0 0 0,-3 2-1100 0 0,0-1 0 0 0,0 2 1 0 0,-23 1-1 0 0,7 1-8787 0 0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5:36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0 246 15663 0 0,'0'0'356'0'0,"0"0"50"0"0,0 0 20 0 0,0 0-42 0 0,15-10 2220 0 0,2 8-1063 0 0,32 0-1 0 0,-36 3-1132 0 0,1-1 0 0 0,0-1 0 0 0,-1 0-1 0 0,20-5 1 0 0,9 0 814 0 0,-12 2-396 0 0,-12 2-662 0 0,1 0 0 0 0,20 2 0 0 0,11-1-48 0 0,-13-2-116 0 0,5-1 0 0 0,83 3 0 0 0,84 2 0 0 0,-89-11 842 0 0,4 0 199 0 0,99-2-876 0 0,-171 13-165 0 0,-36 0 0 0 0,1-1 0 0 0,18-1 0 0 0,29-1 0 0 0,-42 2 0 0 0,-3 0 0 0 0,21 1 0 0 0,-1-3 0 0 0,46-6 0 0 0,141-20 0 0 0,-158 21 0 0 0,4 4 0 0 0,-15 1 0 0 0,-21 1 0 0 0,22-3 0 0 0,-53 3 0 0 0,177-21 0 0 0,-132 18 0 0 0,82 4 0 0 0,-126 0 0 0 0,51 1 0 0 0,-39-2 0 0 0,11-1 0 0 0,1 1 0 0 0,55 5 0 0 0,-72-3 0 0 0,1-1 0 0 0,-1 0 0 0 0,1 0 0 0 0,-1-2 0 0 0,20-3 0 0 0,66-4 0 0 0,-50 5 0 0 0,-32 3 0 0 0,-1-1 0 0 0,30-6 0 0 0,-31 5 0 0 0,0 1 0 0 0,1 0 0 0 0,-1 1 0 0 0,17 1 0 0 0,32-3 0 0 0,43-12 0 0 0,-103 15 0 0 0,1 0 0 0 0,0 0 0 0 0,-1 0 0 0 0,8 1 0 0 0,-10 0 0 0 0,-1-1 0 0 0,1 0 0 0 0,-1 0 0 0 0,1 0 0 0 0,0 0 0 0 0,-1 0 0 0 0,1 0 0 0 0,-1 0 0 0 0,1-1 0 0 0,1 0 0 0 0,6 0 0 0 0,1 0 0 0 0,-1 1 0 0 0,10 0 0 0 0,0 0 0 0 0,21 1 0 0 0,-31 0 0 0 0,0-1 0 0 0,0 0 0 0 0,14-2 0 0 0,-11 1 0 0 0,1 0 0 0 0,15 0 0 0 0,27 0 0 0 0,-38 1 0 0 0,-10 0 0 0 0,-1 1 0 0 0,1-2 0 0 0,-1 1 0 0 0,9-2 0 0 0,51-3 0 0 0,25 1 0 0 0,-62 4 0 0 0,49-6 0 0 0,-25 1 0 0 0,-52 5 0 0 0,0 0 0 0 0,0 0 0 0 0,0-1 0 0 0,-1 1 0 0 0,1 0 0 0 0,0 0 0 0 0,0 0 0 0 0,0 0 0 0 0,0 0 0 0 0,0 0 0 0 0,0 0 0 0 0,0 0 0 0 0,0 1 0 0 0,0-1 0 0 0,0 0 0 0 0,0 0 0 0 0,1 1 0 0 0,4 2 0 0 0,19-2 0 0 0,11-4 0 0 0,-19 0 0 0 0,5 3 0 0 0,35-3 0 0 0,-34 2 0 0 0,24 2 0 0 0,-9 1 0 0 0,-29-1 0 0 0,-19 1-488 0 0,-10 1-1120 0 0,-22-4-3316 0 0,14-3 2368 0 0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5:39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76 423 11975 0 0,'0'0'267'0'0,"0"0"42"0"0,0 0 17 0 0,0 0-28 0 0,1-8-186 0 0,1 1-41 0 0,-2 5 105 0 0,1 0 0 0 0,0 0-1 0 0,0 0 1 0 0,0 1 0 0 0,0-1 0 0 0,0 0-1 0 0,0 0 1 0 0,3-2 0 0 0,2-5 627 0 0,-5 8-291 0 0,11-11 1536 0 0,-7 7-2522 0 0,4-4 5495 0 0,-9 9-4968 0 0,0 0 0 0 0,0 0 0 0 0,1 0 0 0 0,-1 0 0 0 0,0 0 0 0 0,0 0 0 0 0,0 0 0 0 0,1 0 0 0 0,-1 0 0 0 0,0 0 0 0 0,0 0 0 0 0,0 0 0 0 0,1 0 0 0 0,-1 0 0 0 0,0 1 0 0 0,0-1 0 0 0,0 0 0 0 0,1 0-1 0 0,-1 0 1 0 0,0 0 0 0 0,0 0 0 0 0,0 0 0 0 0,0 1 0 0 0,0-1 0 0 0,1 0 0 0 0,-1 0 0 0 0,0 0 0 0 0,0 0 0 0 0,0 1 0 0 0,0-1 0 0 0,0 0 0 0 0,0 0 0 0 0,0 0 0 0 0,0 0 0 0 0,0 1 0 0 0,0-1 0 0 0,0 0 0 0 0,0 0 0 0 0,0 0 0 0 0,0 1 0 0 0,0-1-1 0 0,0 0 1 0 0,0 0 0 0 0,0 0 0 0 0,0 1 0 0 0,0-1 0 0 0,0 0 0 0 0,0 0 0 0 0,0 0 0 0 0,0 1 0 0 0,0 19-50 0 0,-2 0 1 0 0,0 0-1 0 0,-1 0 0 0 0,-7 27 0 0 0,9-41-3 0 0,-45 193 0 0 0,31-140 0 0 0,9-36 0 0 0,-5 28 0 0 0,9-40 15 0 0,0-1-1 0 0,-1 0 0 0 0,0 0 1 0 0,-7 15-1 0 0,10-23 357 0 0,0-2 117 0 0,0 0 21 0 0,0 0-66 0 0,-6-18-283 0 0,0-1-155 0 0,7 5-5 0 0,0 0 0 0 0,0 1 0 0 0,1-1 0 0 0,1 0 0 0 0,0 0 0 0 0,8-18 0 0 0,2-10 0 0 0,88-340 0 0 0,-81 282 0 0 0,-9 40 0 0 0,-8 41 0 0 0,1-34 0 0 0,1-8 0 0 0,-2 43 0 0 0,-3 18 0 0 0,0 0 0 0 0,0 0 0 0 0,0-1 0 0 0,0 1 0 0 0,0 0 0 0 0,0 0 0 0 0,0-1 0 0 0,1 1 0 0 0,-1 0 0 0 0,0 0 0 0 0,0-1 0 0 0,0 1 0 0 0,0 0 0 0 0,0 0 0 0 0,0 0 0 0 0,1-1 0 0 0,-1 1 0 0 0,0 0 0 0 0,0 0 0 0 0,0 0 0 0 0,0 0 0 0 0,1-1 0 0 0,-1 1 0 0 0,0 0 0 0 0,0 0 0 0 0,1 0 0 0 0,-1 0 0 0 0,0 0 0 0 0,0 0 0 0 0,0 0 0 0 0,1 0 0 0 0,-1 0 0 0 0,0 0 0 0 0,0-1 0 0 0,1 1 0 0 0,-1 0 0 0 0,0 0 0 0 0,0 1 0 0 0,1-1 0 0 0,-1 0 0 0 0,0 0 0 0 0,0 0 0 0 0,1 0 0 0 0,-1 0 0 0 0,0 0 0 0 0,0 0 0 0 0,1 0 0 0 0,-1 0 0 0 0,0 0 0 0 0,0 1 0 0 0,0-1 0 0 0,1 0 0 0 0,-1 0 0 0 0,0 0 0 0 0,0 0 0 0 0,0 1 0 0 0,0-1 0 0 0,1 0 0 0 0,-1 0 0 0 0,0 0 0 0 0,0 1 0 0 0,0-1 0 0 0,0 0 0 0 0,0 0 0 0 0,0 0 0 0 0,0 1 0 0 0,0-1 0 0 0,5 5 0 0 0,-1 0 0 0 0,0 0 0 0 0,5 8 0 0 0,-5-7 0 0 0,0 1 0 0 0,1-2 0 0 0,-1 1 0 0 0,1 0 0 0 0,0-1 0 0 0,12 9 0 0 0,-11-9 0 0 0,1-1 0 0 0,-1 0 0 0 0,1-1 0 0 0,-1 0 0 0 0,1 0 0 0 0,0 0 0 0 0,0-1 0 0 0,0 0 0 0 0,1 0 0 0 0,7 1 0 0 0,9-1 0 0 0,43-1 0 0 0,-4 0 0 0 0,-25 1 105 0 0,18 1 543 0 0,0 2-1 0 0,69 16 1 0 0,-90-13-648 0 0,0-1 0 0 0,59 2 0 0 0,-43-6 0 0 0,39 2 0 0 0,132-10 0 0 0,-196 2 0 0 0,-6 2 0 0 0,28-7 0 0 0,90-11 0 0 0,-53 9 0 0 0,-56 5 0 0 0,0 1 0 0 0,0 2 0 0 0,45 2 0 0 0,-60 0 0 0 0,-11-2 0 0 0,-3 2 0 0 0,0-1 0 0 0,0 1 0 0 0,0 0 0 0 0,0 0 0 0 0,0 0 0 0 0,0 0 0 0 0,1 0 0 0 0,-1 0 0 0 0,0-1 0 0 0,0 1 0 0 0,0 0 0 0 0,0 0 0 0 0,1 0 0 0 0,-1 0 0 0 0,0 0 0 0 0,0 0 0 0 0,0 0 0 0 0,0 0 0 0 0,1 0 0 0 0,-1 0 0 0 0,0 0 0 0 0,0-1 0 0 0,0 1 0 0 0,0 0 0 0 0,1 0 0 0 0,-1 0 0 0 0,0 0 0 0 0,0 1 0 0 0,0-1 0 0 0,1 0 0 0 0,-1 0 0 0 0,0 0 0 0 0,0 0 0 0 0,32 5 0 0 0,-24-3 0 0 0,2 0 0 0 0,0-2 0 0 0,1 0 0 0 0,-9 0 0 0 0,12-3 0 0 0,28 1 0 0 0,-39 3 0 0 0,19-4 0 0 0,-13 1 0 0 0,-1 1 0 0 0,1 1 0 0 0,-7 0 0 0 0,8 0 0 0 0,1-6 0 0 0,-11 6 0 0 0,0-1 0 0 0,1 1 0 0 0,-1 0 0 0 0,0 0 0 0 0,0 0 0 0 0,0 0 0 0 0,1 0 0 0 0,-1 0 0 0 0,0 0 0 0 0,0 0 0 0 0,0 0 0 0 0,1 0 0 0 0,-1 0 0 0 0,0 0 0 0 0,0 0 0 0 0,1 0 0 0 0,-1 1 0 0 0,0-1 0 0 0,0 0 0 0 0,0 0 0 0 0,1 0 0 0 0,-1 0 0 0 0,0 0 0 0 0,0 0 0 0 0,0 0 0 0 0,0 1 0 0 0,1-1 0 0 0,-1 0 0 0 0,0 0 0 0 0,0 1 0 0 0,0 2 0 0 0,1 0 0 0 0,-1 0 0 0 0,-1 0 0 0 0,1 1 0 0 0,0-1 0 0 0,-1 0 0 0 0,-1 6 0 0 0,1-6 0 0 0,-5 15 0 0 0,-2-2 0 0 0,3-8 0 0 0,1 0 0 0 0,5-1-133 0 0,-1-5-563 0 0,0-17-8773 0 0,-2 7 1119 0 0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5:40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213 281 10135 0 0,'0'0'231'0'0,"0"0"29"0"0,2-1 19 0 0,42-22 478 0 0,-36 19-262 0 0,-6 4-324 0 0,0-1 0 0 0,-1 0 0 0 0,1 1 0 0 0,-1-1-1 0 0,1 0 1 0 0,-1 0 0 0 0,1 0 0 0 0,-1-1 0 0 0,0 1 0 0 0,1 0-1 0 0,0-2 1 0 0,-1 2 341 0 0,1 0-286 0 0,-1-1-1 0 0,0 1 1 0 0,1 0 0 0 0,-1-1-1 0 0,0 1 1 0 0,0 0-1 0 0,0-1 1 0 0,0 1 0 0 0,0-1-1 0 0,0 0 1 0 0,0 1-1 0 0,0-3 1 0 0,1 0 297 0 0,12-19 1982 0 0,-10 17-1972 0 0,0-1 1 0 0,-1 1 0 0 0,1-1 0 0 0,-1 0 0 0 0,0 0 0 0 0,-1 0 0 0 0,3-13 0 0 0,-4 13-428 0 0,4-37 1385 0 0,-5 40-1394 0 0,0 1 0 0 0,-1-1 0 0 0,1 1 0 0 0,-1-1 0 0 0,1 1 0 0 0,-1 0 0 0 0,0-1 0 0 0,0 1 0 0 0,-1 0 0 0 0,-2-6 0 0 0,3 8-79 0 0,0-1 0 0 0,1 1 0 0 0,-1-1 1 0 0,0 1-1 0 0,-1 0 0 0 0,1-1 0 0 0,0 1 0 0 0,0 0 0 0 0,0 0 0 0 0,-1 0 0 0 0,1 0 1 0 0,-1 0-1 0 0,-1-1 0 0 0,-2 0 171 0 0,2 0-128 0 0,0 1 0 0 0,0-1 0 0 0,-1 1 1 0 0,1 0-1 0 0,-1 0 0 0 0,1 1 0 0 0,-1-1 1 0 0,1 1-1 0 0,-1-1 0 0 0,1 1 0 0 0,-1 0 1 0 0,1 1-1 0 0,-1-1 0 0 0,-5 2 0 0 0,-2 0 111 0 0,1 1 0 0 0,-1 0-1 0 0,-15 7 1 0 0,8 0-172 0 0,0 1 0 0 0,1 0 0 0 0,0 2 0 0 0,-16 15 0 0 0,30-26 0 0 0,-10 10-169 0 0,1-1 0 0 0,0 2 1 0 0,-11 14-1 0 0,18-20 121 0 0,0 0 0 0 0,0 0 0 0 0,1 0 0 0 0,0 1 0 0 0,1 0 0 0 0,0-1 0 0 0,0 1 0 0 0,-2 10 0 0 0,5-15 159 0 0,1 0 0 0 0,-1 0-1 0 0,1 0 1 0 0,-1 0 0 0 0,1 0-1 0 0,0 0 1 0 0,0-1 0 0 0,0 1-1 0 0,3 5 1 0 0,-2-6-111 0 0,0 0 0 0 0,0 0 0 0 0,0 0 0 0 0,0 0 0 0 0,0 0 0 0 0,0 0 0 0 0,0 0 0 0 0,1-1 0 0 0,-1 1 0 0 0,1-1 0 0 0,-1 0 0 0 0,1 0 0 0 0,-1 0 0 0 0,1 0 0 0 0,0 0 0 0 0,0 0 0 0 0,-1-1 0 0 0,1 1 0 0 0,0-1 0 0 0,0 0 0 0 0,0 0 0 0 0,3 0 0 0 0,8 0 0 0 0,-1-2 0 0 0,0 1 0 0 0,18-5 0 0 0,-26 4 0 0 0,0 1 0 0 0,1-1 0 0 0,-1-1 0 0 0,0 1 0 0 0,0 0 0 0 0,-1-1 0 0 0,6-4 0 0 0,21-12 0 0 0,-23 16 0 0 0,-7 3 0 0 0,-1 0 0 0 0,1-1 0 0 0,-1 1 0 0 0,1 0 0 0 0,0 0 0 0 0,-1 0 0 0 0,1 0 0 0 0,0 0 0 0 0,-1 0 0 0 0,1 0 0 0 0,-1 0 0 0 0,1 0 0 0 0,0 0 0 0 0,-1 0 0 0 0,1 0 0 0 0,-1 0 0 0 0,1 1 0 0 0,0-1 0 0 0,2 5 0 0 0,-3-5 0 0 0,1 3 0 0 0,1 0 0 0 0,-1-1 0 0 0,0 1 0 0 0,0 0 0 0 0,0 0 0 0 0,0 1 0 0 0,-1-1 0 0 0,1 0 0 0 0,-1 0 0 0 0,1 0 0 0 0,-1 0 0 0 0,0 1 0 0 0,0-1 0 0 0,-1 0 0 0 0,1 0 0 0 0,-1 0 0 0 0,0 0 0 0 0,-1 5 0 0 0,-3 5 0 0 0,0-1 0 0 0,-13 24 0 0 0,14-29 0 0 0,-14 22 0 0 0,-44 54 0 0 0,60-80 0 0 0,-4 4 0 0 0,0-2-64 0 0,5-4-273 0 0,1-1-138 0 0,0 0-33 0 0,0 0 65 0 0,10-5-1009 0 0,9-6-2043 0 0,-7 4-2591 0 0,0-1-1182 0 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5:41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42 13823 0 0,'0'0'315'0'0,"0"0"45"0"0,1-2 21 0 0,18-14 75 0 0,-16 13-319 0 0,0 1 558 0 0,0 0 0 0 0,0 0 1 0 0,0 0-1 0 0,0 0 0 0 0,0-1 1 0 0,2-3-1 0 0,-4 5-179 0 0,-1 1-4 0 0,0 0 0 0 0,0 0 0 0 0,0 0 0 0 0,0 0 0 0 0,0 0 0 0 0,0 0 0 0 0,0 0 0 0 0,0 0 0 0 0,0 0 0 0 0,0 0 0 0 0,0 0 0 0 0,1 1-68 0 0,-1 2-435 0 0,1-1 0 0 0,-1 1 0 0 0,0 0 1 0 0,1-1-1 0 0,-1 1 0 0 0,0 0 0 0 0,-1 0 0 0 0,1-1 0 0 0,0 1 0 0 0,-1-1 0 0 0,0 1 1 0 0,1 0-1 0 0,-1-1 0 0 0,0 1 0 0 0,-2 2 0 0 0,-3 7 5 0 0,-15 21 0 0 0,4-8-16 0 0,-18 28 2 0 0,23-35 0 0 0,-22 39 0 0 0,31-49 20 0 0,-5 6 270 0 0,1 1 0 0 0,0 1-1 0 0,2-1 1 0 0,0 1 0 0 0,0 0-1 0 0,-2 20 1 0 0,7-35-290 0 0,0 0 0 0 0,-1 0 0 0 0,1 0 0 0 0,0 1 0 0 0,0-1 0 0 0,0 0 0 0 0,0 0 0 0 0,0 0 0 0 0,0 0 0 0 0,0 0 0 0 0,1 0 0 0 0,-1 0 0 0 0,0 1 0 0 0,1-1 0 0 0,-1 0 0 0 0,0 0 0 0 0,1 0 0 0 0,0 1 0 0 0,1 1 0 0 0,4 3 0 0 0,-3-5 0 0 0,1 1 0 0 0,-1-1 0 0 0,1 0 0 0 0,-1 0 0 0 0,1 0 0 0 0,-1-1 0 0 0,1 1 0 0 0,0-1 0 0 0,-1 0 0 0 0,1 0 0 0 0,0 0 0 0 0,-1 0 0 0 0,1-1 0 0 0,4-1 0 0 0,2 0 0 0 0,0-1 0 0 0,-1 0 0 0 0,19-9 0 0 0,-24 10 0 0 0,0 0 0 0 0,-1-1 0 0 0,1 1 0 0 0,-1-1 0 0 0,0 0 0 0 0,0 0 0 0 0,0 0 0 0 0,0-1 0 0 0,4-5 0 0 0,18-38 0 0 0,-18 34 0 0 0,-5 8 0 0 0,-1 1 0 0 0,1-1 0 0 0,-1 1 0 0 0,1-1 0 0 0,0-7 0 0 0,-2 11 0 0 0,0 0 0 0 0,0 0 0 0 0,0-1 0 0 0,1 1 0 0 0,-1 0 0 0 0,0 0 0 0 0,-1-1 0 0 0,1 1 0 0 0,0 0 0 0 0,0 0 0 0 0,0-1 0 0 0,-1 1 0 0 0,1 0 0 0 0,-1 0 0 0 0,1 0 0 0 0,-1-1 0 0 0,1 1 0 0 0,-1 0 0 0 0,0 0 0 0 0,1 0 0 0 0,-1 0 0 0 0,0 0 0 0 0,0 0 0 0 0,-1 0 0 0 0,2 0 0 0 0,-1 1 0 0 0,1 0 0 0 0,-1-1 0 0 0,1 1 0 0 0,-1 0 0 0 0,1-1 0 0 0,0 1 0 0 0,-1 0 0 0 0,1 0 0 0 0,-1 0 0 0 0,1 0 0 0 0,-1-1 0 0 0,1 1 0 0 0,-1 0 0 0 0,1 0 0 0 0,-1 0 0 0 0,1 0 0 0 0,-1 0 0 0 0,1 0 0 0 0,-1 0 0 0 0,1 1 0 0 0,-1-1 0 0 0,1 0 0 0 0,-1 0 0 0 0,1 0 0 0 0,-1 0 0 0 0,1 0 0 0 0,-1 1 0 0 0,0 0 0 0 0,-1 0 0 0 0,-10 2 0 0 0,-1 2 0 0 0,1 0 0 0 0,0 1 0 0 0,0 0 0 0 0,1 0 0 0 0,0 1 0 0 0,0 1 0 0 0,1 0 0 0 0,-1 0 0 0 0,2 1 0 0 0,-1 1 0 0 0,1-1 0 0 0,-8 13 0 0 0,-2 4-133 0 0,18-25-563 0 0,1-1-258 0 0,0 0-56 0 0,12 0-1037 0 0,21-4-1366 0 0,-14 0-4438 0 0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5:41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76 21191 0 0,'0'0'480'0'0,"0"0"67"0"0,0 0 31 0 0,0 0-56 0 0,0 0-269 0 0,0 0 138 0 0,0 0 97 0 0,0 0 21 0 0,0 0 3 0 0,0 0 0 0 0,0 0 0 0 0,0 0 0 0 0,-1 8 80 0 0,-4-1-588 0 0,0-1 0 0 0,0 0-1 0 0,0 0 1 0 0,-10 8 0 0 0,-3 3-7 0 0,-18 28 3 0 0,12-13 0 0 0,14-19 18 0 0,1-1 0 0 0,0 2 0 0 0,-6 13 0 0 0,14-25 115 0 0,0 0-4 0 0,0-1 0 0 0,1 0 0 0 0,-1 1 0 0 0,1-1 0 0 0,-1 1 0 0 0,1-1 0 0 0,-1 1 0 0 0,1-1 0 0 0,0 1 0 0 0,0-1 1 0 0,-1 1-1 0 0,2 2 0 0 0,-2-3-123 0 0,1 0 1 0 0,0-1 0 0 0,0 1 0 0 0,0 0-1 0 0,0-1 1 0 0,0 1 0 0 0,1 0-1 0 0,-1-1 1 0 0,0 1 0 0 0,0-1 0 0 0,0 1-1 0 0,0 0 1 0 0,1-1 0 0 0,-1 1-1 0 0,0-1 1 0 0,1 1 0 0 0,-1-1 0 0 0,0 1-1 0 0,1 0 1 0 0,-1-1 0 0 0,1 0-1 0 0,-1 1 1 0 0,1-1 0 0 0,0 1 0 0 0,1 0-10 0 0,6 4 3 0 0,-5-5 0 0 0,0 0 0 0 0,0 1 0 0 0,0-1 0 0 0,0-1 0 0 0,0 1 0 0 0,-1 0 0 0 0,1-1 0 0 0,0 0 0 0 0,0 1 0 0 0,0-1 0 0 0,-1 0 0 0 0,1-1 0 0 0,2 0 0 0 0,35-22 0 0 0,-37 22 0 0 0,3-3 0 0 0,0 0 0 0 0,0 0 0 0 0,0-1 0 0 0,-1 0 0 0 0,0 0 0 0 0,0 0 0 0 0,0-1 0 0 0,-1 1 0 0 0,0-1 0 0 0,0 0 0 0 0,3-11 0 0 0,3-9 0 0 0,12-50 0 0 0,-16 51 0 0 0,10-48 0 0 0,-16 74-1 0 0,0 0 0 0 0,0-1 0 0 0,0 1-1 0 0,0 0 1 0 0,0 0 0 0 0,0 0 0 0 0,0 0 0 0 0,0-1-1 0 0,0 1 1 0 0,0 0 0 0 0,0 0 0 0 0,0 0 0 0 0,0-1 0 0 0,0 1-1 0 0,0 0 1 0 0,0 0 0 0 0,0 0 0 0 0,0 0 0 0 0,0-1-1 0 0,-1 1 1 0 0,1 0 0 0 0,0 0 0 0 0,0 0 0 0 0,0 0 0 0 0,0-1-1 0 0,0 1 1 0 0,0 0 0 0 0,0 0 0 0 0,-1 0 0 0 0,1 0 0 0 0,0 0-1 0 0,0 0 1 0 0,0-1 0 0 0,-1 1 0 0 0,-6 2-129 0 0,-6 8-432 0 0,13-10 466 0 0,-7 6-1172 0 0,1-1 0 0 0,1 1 0 0 0,-1 1 0 0 0,1-1 0 0 0,0 1 0 0 0,-7 13 0 0 0,7-10-779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2:11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 4607 0 0,'0'0'208'0'0,"0"0"135"0"0,0 0 440 0 0,0 0 193 0 0,0 0 42 0 0,0 0-63 0 0,0 0-290 0 0,0 0-121 0 0,0 0-28 0 0,0 0-4 0 0,0 0 0 0 0,0 0 0 0 0,0 0 0 0 0,0 0 0 0 0,0 0 0 0 0,0 0 0 0 0,0 0 0 0 0,0 0-68 0 0,0 0-217 0 0,0 0 161 0 0,0 0 100 0 0,0 0 21 0 0,0 0 3 0 0,0 0 0 0 0,0 0 0 0 0,0 0 0 0 0,-8-4 80 0 0,3-1-504 0 0,4 5 283 0 0,1 0 117 0 0,0 0 21 0 0,0 0-66 0 0,1 0-422 0 0,-1 0-17 0 0,0 0 0 0 0,0 0 0 0 0,0 0 1 0 0,1 0-1 0 0,-1 0 0 0 0,0 0 1 0 0,0 0-1 0 0,0 0 0 0 0,0 0 1 0 0,1 0-1 0 0,-1 0 0 0 0,0 0 0 0 0,0 0 1 0 0,0 0-1 0 0,0 1 0 0 0,1-1 1 0 0,-1 0-1 0 0,0 0 0 0 0,0 0 0 0 0,0 0 1 0 0,0 0-1 0 0,0 1 0 0 0,0-1 1 0 0,0 0-1 0 0,0 0 0 0 0,1 0 1 0 0,-1 0-1 0 0,0 0 0 0 0,0 1 0 0 0,0-1 1 0 0,0 0-1 0 0,0 0 0 0 0,0 1 1 0 0,7 11-7 0 0,-6-10 2 0 0,1 0 0 0 0,-1 0 0 0 0,0 0 0 0 0,1 0 0 0 0,-1 0 0 0 0,1 0 0 0 0,0-1 0 0 0,0 1 0 0 0,2 1 0 0 0,3 3 0 0 0,0 3 0 0 0,0 0 0 0 0,0 1 0 0 0,-1-1 0 0 0,-1 1 0 0 0,9 20 0 0 0,-13-27 0 0 0,0-1 0 0 0,1 0 0 0 0,-1 1 0 0 0,0-1 0 0 0,1 0 0 0 0,-1 0 0 0 0,4 3 0 0 0,-1 0 0 0 0,0 1 0 0 0,0-1 0 0 0,0 1 0 0 0,5 11 0 0 0,1-1 0 0 0,-7-14-1 0 0,7 11 74 0 0,-9-13-49 0 0,-1 1 0 0 0,1-1 0 0 0,-1 0 0 0 0,0 1 0 0 0,0-1 0 0 0,1 0 0 0 0,-1 1-1 0 0,0-1 1 0 0,0 1 0 0 0,1-1 0 0 0,-1 0 0 0 0,0 1 0 0 0,0-1 0 0 0,0 1 0 0 0,0-1 0 0 0,1 1 0 0 0,-1-1-1 0 0,0 1 1 0 0,0-1 0 0 0,0 0 0 0 0,0 1 0 0 0,0-1 0 0 0,0 1 0 0 0,0-1 0 0 0,-1 1 0 0 0,1-1 0 0 0,0 1-1 0 0,0-1 1 0 0,0 1 0 0 0,0-1 0 0 0,0 0 0 0 0,-1 1 0 0 0,1-1 0 0 0,0 1 0 0 0,0-1 0 0 0,-1 0 0 0 0,0 1 0 0 0,0 0-263 0 0,-1 0 0 0 0,0 0 1 0 0,0-1-1 0 0,0 1 1 0 0,0-1-1 0 0,0 1 1 0 0,-3-1-1 0 0,-3 1 293 0 0,7 0-564 0 0,1-1-206 0 0,0 0-857 0 0,-1-12-1742 0 0,0 8 2646 0 0,1-10-1378 0 0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5:42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69 17503 0 0,'0'0'399'0'0,"2"-1"60"0"0,59-28 3452 0 0,-48 25-227 0 0,-12 4-3608 0 0,-1 0 0 0 0,0 0 0 0 0,0 0-1 0 0,0 0 1 0 0,0 0 0 0 0,0 1 0 0 0,0-1-1 0 0,0 0 1 0 0,0 0 0 0 0,1 0 0 0 0,-1 0 0 0 0,0 0-1 0 0,0 0 1 0 0,0 1 0 0 0,0-1 0 0 0,0 0-1 0 0,0 0 1 0 0,0 0 0 0 0,0 0 0 0 0,0 0-1 0 0,0 1 1 0 0,0-1 0 0 0,0 0 0 0 0,0 0 0 0 0,0 0-1 0 0,0 0 1 0 0,0 0 0 0 0,0 1 0 0 0,0-1-1 0 0,0 0 1 0 0,0 0 0 0 0,0 0 0 0 0,0 0-1 0 0,0 0 1 0 0,-1 1 0 0 0,1-1 0 0 0,0 0 0 0 0,0 0-1 0 0,0 0 1 0 0,0 0 0 0 0,0 0 0 0 0,0 0-1 0 0,-1 1 1 0 0,-17 22 2812 0 0,14-18-3372 0 0,-36 40 502 0 0,12-15-18 0 0,-39 57-1 0 0,63-82 1 0 0,2-2 0 0 0,0 0 0 0 0,1-1 0 0 0,-1 1 0 0 0,1 0 0 0 0,0 0 0 0 0,0 0 0 0 0,0 0 0 0 0,0 0 0 0 0,0 0 0 0 0,1 0 0 0 0,-1 0 0 0 0,1 0 0 0 0,0 0 0 0 0,0 5 0 0 0,0-7 0 0 0,-1-1 0 0 0,1 1 0 0 0,0-1 0 0 0,0 1 0 0 0,0-1 0 0 0,0 1 0 0 0,0-1 0 0 0,0 1 0 0 0,0-1 0 0 0,0 0 0 0 0,0 1 0 0 0,0-1 0 0 0,0 1 0 0 0,0-1 0 0 0,0 1 0 0 0,1-1 0 0 0,-1 1 0 0 0,0-1 0 0 0,0 1 0 0 0,0-1 0 0 0,1 0 0 0 0,-1 1 0 0 0,0-1 0 0 0,1 1 0 0 0,-1-1 0 0 0,0 0 0 0 0,1 1 0 0 0,-1-1 0 0 0,0 0 0 0 0,1 0 0 0 0,-1 1 0 0 0,0-1 0 0 0,1 0 0 0 0,-1 0 0 0 0,2 1 0 0 0,0 1 0 0 0,1-1 0 0 0,0 1 0 0 0,0-1 0 0 0,1 1 0 0 0,-1-1 0 0 0,0 0 0 0 0,0 0 0 0 0,1-1 0 0 0,-1 1 0 0 0,0-1 0 0 0,1 1 0 0 0,-1-1 0 0 0,0 0 0 0 0,7-1 0 0 0,-3 0 0 0 0,-1 0 0 0 0,1 0 0 0 0,0-1 0 0 0,0 0 0 0 0,-1 0 0 0 0,9-4 0 0 0,0-2 0 0 0,0 0 0 0 0,0-1 0 0 0,-1-1 0 0 0,0-1 0 0 0,0 1 0 0 0,19-23 0 0 0,-25 25 0 0 0,-1-1 0 0 0,0-1 0 0 0,-1 1 0 0 0,0-1 0 0 0,-1 0 0 0 0,0-1 0 0 0,0 1 0 0 0,-1-1 0 0 0,0 0 0 0 0,4-22 0 0 0,-8 30 1 0 0,1 1 0 0 0,-1-1 0 0 0,0 1 0 0 0,0 0 0 0 0,1-1 0 0 0,-1 1-1 0 0,-1-1 1 0 0,1 1 0 0 0,0-1 0 0 0,-1 1 0 0 0,1 0 0 0 0,-1-1 0 0 0,0 1 0 0 0,0 0 0 0 0,0 0 0 0 0,0-1 0 0 0,0 1 0 0 0,0 0 0 0 0,-1 0 0 0 0,1 0-1 0 0,0 0 1 0 0,-1 0 0 0 0,0 1 0 0 0,0-1 0 0 0,1 0 0 0 0,-1 1 0 0 0,0-1 0 0 0,0 1 0 0 0,0 0 0 0 0,0 0 0 0 0,-1 0 0 0 0,1 0 0 0 0,0 0-1 0 0,0 0 1 0 0,-5-1 0 0 0,-2 0-19 0 0,0 1-1 0 0,1 0 1 0 0,-1 0-1 0 0,0 1 1 0 0,0 0-1 0 0,1 0 1 0 0,-1 1-1 0 0,-15 3 1 0 0,-36 13-4417 0 0,42-11-5461 0 0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5:44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543 44 11975 0 0,'0'0'267'0'0,"0"0"42"0"0,0 0 17 0 0,0 0-28 0 0,6 0-196 0 0,14-2 47 0 0,-19 1 107 0 0,-1 1 0 0 0,1-1 1 0 0,0 0-1 0 0,-1 1 0 0 0,1-1 0 0 0,-1 0 1 0 0,0 1-1 0 0,1-1 0 0 0,-1 0 0 0 0,0 0 1 0 0,1 0-1 0 0,-1 1 0 0 0,0-1 0 0 0,0 0 1 0 0,1 0-1 0 0,-1 0 0 0 0,0 0 0 0 0,0 0 1 0 0,0 0-1 0 0,0-2-516 0 0,0 1 776 0 0,0 2 66 0 0,0 0 288 0 0,0 0 122 0 0,0 0 28 0 0,6-7 1144 0 0,-1-6 400 0 0,-4 12-2120 0 0,6 19 171 0 0,11 184 819 0 0,-13-142-1263 0 0,4 139-171 0 0,-8 0 0 0 0,-41 323 0 0 0,-9-195 0 0 0,35-258 0 0 0,-3-1 0 0 0,-45 112 0 0 0,42-134 0 0 0,-49 77 0 0 0,37-75 0 0 0,-2-2 0 0 0,-79 82 0 0 0,66-78 0 0 0,21-21 0 0 0,-37 30 0 0 0,48-46 0 0 0,14-11-13 0 0,-14 7 98 0 0,14-8 286 0 0,-2-2 354 0 0,3 1-711 0 0,0 0 0 0 0,0 0 0 0 0,0 0 0 0 0,-1 0 0 0 0,1 0-1 0 0,0 0 1 0 0,0 0 0 0 0,0 0 0 0 0,-1 0 0 0 0,1 0 0 0 0,0 0 0 0 0,0 0 0 0 0,0 0 0 0 0,-1 0 0 0 0,1 0 0 0 0,0 0 0 0 0,0 0-1 0 0,0 0 1 0 0,0 0 0 0 0,-1 0 0 0 0,1 0 0 0 0,0-1 0 0 0,0 1 0 0 0,0 0 0 0 0,0 0 0 0 0,0 0 0 0 0,-1 0 0 0 0,1 0 0 0 0,0-1 0 0 0,0 1-1 0 0,0 0 1 0 0,-1-12-667 0 0,0-13-2984 0 0,4 12 2113 0 0,-3-1-11 0 0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4:58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233 192 13823 0 0,'0'0'315'0'0,"0"0"45"0"0,2 0 21 0 0,8-4-111 0 0,0 0 0 0 0,0 0-1 0 0,0-1 1 0 0,-1 0 0 0 0,1-1 0 0 0,9-8-1 0 0,-16 11-211 0 0,3-2 721 0 0,0 0 1 0 0,0-1 0 0 0,-1 0-1 0 0,0 0 1 0 0,5-7 0 0 0,-9 10-577 0 0,1 1 0 0 0,-1 0 0 0 0,0-1 1 0 0,0 1-1 0 0,-1-1 0 0 0,1 1 0 0 0,0-1 0 0 0,-1 0 1 0 0,0 1-1 0 0,0-1 0 0 0,1 1 0 0 0,-1-1 1 0 0,-1 0-1 0 0,1 1 0 0 0,0-1 0 0 0,-1 1 0 0 0,1-1 1 0 0,-1 0-1 0 0,-2-3 0 0 0,2 3-146 0 0,0 0 0 0 0,0 0 0 0 0,-1 0 0 0 0,1 1 0 0 0,-1-1-1 0 0,0 0 1 0 0,1 1 0 0 0,-1 0 0 0 0,-1-1 0 0 0,1 1 0 0 0,0 0 0 0 0,0 0 0 0 0,-1 0 0 0 0,1 0-1 0 0,-1 1 1 0 0,0-1 0 0 0,-4-2 0 0 0,1 3 45 0 0,1-1 1 0 0,-1 1-1 0 0,1 0 1 0 0,-1 0-1 0 0,1 1 0 0 0,-1-1 1 0 0,0 1-1 0 0,1 1 1 0 0,-6 0-1 0 0,4-1-102 0 0,0 1 0 0 0,0 0 0 0 0,0 0 0 0 0,0 0 0 0 0,0 1 0 0 0,1 0 0 0 0,-1 0 0 0 0,1 1 0 0 0,-10 5 0 0 0,-6 7 0 0 0,13-9 0 0 0,-1 0 0 0 0,1 1 0 0 0,-8 8 0 0 0,10-9 0 0 0,-5 6 0 0 0,-1 1 0 0 0,1 0 0 0 0,1 0 0 0 0,1 1 0 0 0,0 0 0 0 0,-11 21 0 0 0,19-30 0 0 0,-1 0 0 0 0,1 1 0 0 0,0-1 0 0 0,0 1 0 0 0,1 0 0 0 0,0-1 0 0 0,0 1 0 0 0,0 0 0 0 0,0 11 0 0 0,4-8 0 0 0,-1-7 0 0 0,0 0 0 0 0,1 0 0 0 0,-1 0 0 0 0,1 0 0 0 0,-1 0 0 0 0,1 0 0 0 0,0-1 0 0 0,0 1 0 0 0,0-1 0 0 0,0 0 0 0 0,0 0 0 0 0,0 0 0 0 0,0 0 0 0 0,0 0 0 0 0,0-1 0 0 0,0 0 0 0 0,1 1 0 0 0,-1-1 0 0 0,0 0 0 0 0,5-1 0 0 0,2 0 0 0 0,0 0 0 0 0,0-1 0 0 0,0 0 0 0 0,0 0 0 0 0,13-6 0 0 0,106-47 0 0 0,-129 55 0 0 0,0 0 0 0 0,0 0 0 0 0,0 0 0 0 0,0 0 0 0 0,0 0 0 0 0,0 0 0 0 0,1 0 0 0 0,-1 0 0 0 0,0 0 0 0 0,0 0 0 0 0,0 0 0 0 0,0 0 0 0 0,0-1 0 0 0,0 1 0 0 0,0 0 0 0 0,0 0 0 0 0,0 0 0 0 0,0 0 0 0 0,0 0 0 0 0,0 0 0 0 0,0 0 0 0 0,0 0 0 0 0,1 0 0 0 0,-1 0 0 0 0,0 0 0 0 0,0 0 0 0 0,0 0 0 0 0,0 1 0 0 0,0-1 0 0 0,0 0 0 0 0,0 0 0 0 0,0 0 0 0 0,0 0 0 0 0,0 0 0 0 0,0 0 0 0 0,0 0 0 0 0,0 0 0 0 0,0 0 0 0 0,0 0 0 0 0,0 0 0 0 0,0 0 0 0 0,1 0 0 0 0,-1 0 0 0 0,0 0 0 0 0,0 0 0 0 0,0 0 0 0 0,0 0 0 0 0,0 0 0 0 0,0 0 0 0 0,0 0 0 0 0,0 1 0 0 0,0-1 0 0 0,0 0 0 0 0,0 0 0 0 0,0 0 0 0 0,0 0 0 0 0,0 0 0 0 0,0 0 0 0 0,0 0 0 0 0,0 0 0 0 0,0 0 0 0 0,0 0 0 0 0,-3 7 0 0 0,-8 11 0 0 0,9-14 0 0 0,-61 91 0 0 0,61-91 134 0 0,0 1 0 0 0,0 0 0 0 0,0-1 1 0 0,1 1-1 0 0,-2 10 0 0 0,-3 9 501 0 0,3-16-463 0 0,1-2-63 0 0,0-1 0 0 0,-1 1 0 0 0,-6 10 0 0 0,-1 11-985 0 0,9-26 368 0 0,0 0 65 0 0,-1 5 358 0 0,2-5 406 0 0,0-1 154 0 0,0 0 33 0 0,0 0-133 0 0,0 0-577 0 0,0 0-248 0 0,0 0-50 0 0,0 0 58 0 0,0 0 153 0 0,0 0-452 0 0,-7-1-2745 0 0,6 1-5043 0 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4:59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4 15663 0 0,'0'0'356'0'0,"0"0"50"0"0,0 0 20 0 0,0 0-42 0 0,18-3 623 0 0,-14 3-739 0 0,-1 0 1 0 0,1 0-1 0 0,0 1 0 0 0,-1-1 1 0 0,1 1-1 0 0,-1 0 0 0 0,1 0 1 0 0,-1 0-1 0 0,1 0 1 0 0,-1 1-1 0 0,0 0 0 0 0,1-1 1 0 0,-1 1-1 0 0,0 0 0 0 0,0 0 1 0 0,0 1-1 0 0,-1-1 1 0 0,1 1-1 0 0,0-1 0 0 0,-1 1 1 0 0,0 0-1 0 0,0 0 0 0 0,0 0 1 0 0,3 5-1 0 0,3 15 616 0 0,-1 1 0 0 0,8 45 0 0 0,-12-44-876 0 0,-1 0 1 0 0,-1 0-1 0 0,-2 0 1 0 0,0 0-1 0 0,-1 0 0 0 0,-2 0 1 0 0,0 0-1 0 0,-2-1 1 0 0,-9 26-1 0 0,-27 64 1034 0 0,31-90-731 0 0,-1 0 1 0 0,-22 35-1 0 0,23-43-311 0 0,-2 0 0 0 0,0-1 0 0 0,-1 0 0 0 0,0-1 0 0 0,-1-1 0 0 0,-23 16 0 0 0,34-26 7 0 0,-17 7-78 0 0,20-10-266 0 0,1 0-138 0 0,0 0-33 0 0,-14-10-1540 0 0,-7-27-4225 0 0,20 35 4226 0 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6:32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0 224 13823 0 0,'0'0'315'0'0,"0"0"45"0"0,0 0 21 0 0,0 0-49 0 0,9 0-69 0 0,-8-1-88 0 0,0 0 1 0 0,0 0-1 0 0,0 0 1 0 0,0-1-1 0 0,0 1 1 0 0,0 0-1 0 0,0 0 1 0 0,0-1-1 0 0,0 1 0 0 0,-1-1 1 0 0,1 1-1 0 0,0-3 1 0 0,0 2 50 0 0,0 0 1 0 0,-1 0 0 0 0,1 0 0 0 0,1 0-1 0 0,-1 0 1 0 0,0 0 0 0 0,0 0-1 0 0,3-2 1 0 0,11-9 1093 0 0,14-16 1 0 0,-16 15-64 0 0,22-17 1 0 0,-10 10-682 0 0,-19 14-344 0 0,1 1 0 0 0,0 0 0 0 0,1 1 0 0 0,-1 0 0 0 0,1 0 0 0 0,0 1 0 0 0,0 0 0 0 0,14-5 0 0 0,-18 8-232 0 0,0 1 0 0 0,-1 1 0 0 0,1-1 0 0 0,-1 0 0 0 0,1 1 0 0 0,-1 0 0 0 0,0-1 0 0 0,7 4 0 0 0,-5-2 0 0 0,-1 0 0 0 0,1 1 0 0 0,-1-1 0 0 0,0 1 0 0 0,0 0 0 0 0,0 0 0 0 0,4 4 0 0 0,18 16 0 0 0,-24-21 0 0 0,-1-1 0 0 0,-1 0 0 0 0,1-1 0 0 0,-1 1 0 0 0,1-1 0 0 0,0 1 0 0 0,-1 0 0 0 0,1-1 0 0 0,0 1 0 0 0,0-1 0 0 0,-1 0 0 0 0,1 1 0 0 0,0-1 0 0 0,0 0 0 0 0,0 1 0 0 0,0-1 0 0 0,-1 0 0 0 0,3 0 0 0 0,16 3 0 0 0,-16-2 0 0 0,-2 0 0 0 0,0-1 0 0 0,0 0 0 0 0,0 0 0 0 0,0 1 0 0 0,-1-1 0 0 0,1 0 0 0 0,0 0 0 0 0,0 0 0 0 0,0 0 0 0 0,0 0 0 0 0,0 0 0 0 0,0 0 0 0 0,0 0 0 0 0,-1 0 0 0 0,1 0 0 0 0,0 0 0 0 0,1-1 0 0 0,8-1 0 0 0,-9 1-183 0 0,1 0 0 0 0,0 0 0 0 0,0 1 0 0 0,-1-1 0 0 0,1-1-1 0 0,0 1 1 0 0,-1 0 0 0 0,1 0 0 0 0,-1 0 0 0 0,1-1 0 0 0,-1 1 0 0 0,0-1 0 0 0,0 1 0 0 0,0-1-1 0 0,1 1 1 0 0,-2-1 0 0 0,1 0 0 0 0,0 0 0 0 0,0 1 0 0 0,0-1 0 0 0,-1 0 0 0 0,1 0 0 0 0,-1 0-1 0 0,0 0 1 0 0,1 0 0 0 0,-1-2 0 0 0,1-3-498 0 0,4-15-1351 0 0,0 1-15 0 0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6:33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0 219 15663 0 0,'6'-6'1418'0'0,"24"-30"1061"0"0,2 2 1 0 0,1 1-1 0 0,40-29 1 0 0,-67 56-2429 0 0,1 1 1 0 0,0 0-1 0 0,0 1 0 0 0,0 0 1 0 0,0 0-1 0 0,1 0 0 0 0,0 1 1 0 0,0 0-1 0 0,-1 1 0 0 0,1 0 1 0 0,16-3-1 0 0,-23 5-51 0 0,0 0 0 0 0,0 0 0 0 0,0-1 0 0 0,1 1 0 0 0,-1 0 0 0 0,0 0 0 0 0,1 0 0 0 0,-1 0 0 0 0,0 1 0 0 0,0-1 0 0 0,1 0 0 0 0,-1 1 0 0 0,0-1 0 0 0,0 0 0 0 0,0 1 0 0 0,0-1 0 0 0,1 1 0 0 0,-1 0 0 0 0,2 1 0 0 0,0 0 0 0 0,5 4 0 0 0,1-1 0 0 0,-1 2 0 0 0,-1-1 0 0 0,1 1 0 0 0,-1 0 0 0 0,7 9 0 0 0,-9-9 0 0 0,2 0 0 0 0,-1 0 0 0 0,1 0 0 0 0,0-1 0 0 0,0 0 0 0 0,1-1 0 0 0,13 8 0 0 0,-14-9 0 0 0,1-1 0 0 0,1 0 0 0 0,-1 0 0 0 0,0-1 0 0 0,15 2 0 0 0,-20-3 0 0 0,1-1 0 0 0,0 0 0 0 0,-1 0 0 0 0,1 0 0 0 0,0 0 0 0 0,-1-1 0 0 0,1 0 0 0 0,0 0 0 0 0,-1 0 0 0 0,1 0 0 0 0,-1 0 0 0 0,1-1 0 0 0,-1 1 0 0 0,0-1 0 0 0,0 0 0 0 0,3-2 0 0 0,-4 2-267 0 0,0 0 0 0 0,0 0 0 0 0,0 0 0 0 0,0 0 0 0 0,-1-1 0 0 0,1 1 0 0 0,-1 0 0 0 0,2-4 0 0 0,-2 3-986 0 0,1-1 0 0 0,-1 0 1 0 0,0 0-1 0 0,2-7 1 0 0,-3-4-6906 0 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6:49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6 169 8287 0 0,'0'0'191'0'0,"0"0"26"0"0,0 0 9 0 0,-5 3-172 0 0,5-2 4127 0 0,0-2 4542 0 0,48-62-7083 0 0,-37 50-1347 0 0,1 0-1 0 0,0 1 1 0 0,1 0-1 0 0,0 1 1 0 0,1 0 0 0 0,16-9-1 0 0,-27 18-288 0 0,0 0-1 0 0,0 0 1 0 0,0 1 0 0 0,0-1-1 0 0,0 1 1 0 0,1-1-1 0 0,-1 1 1 0 0,0 0 0 0 0,1 1-1 0 0,-1-1 1 0 0,0 0-1 0 0,1 1 1 0 0,-1 0 0 0 0,1 0-1 0 0,-1 0 1 0 0,1 0-1 0 0,-1 1 1 0 0,1-1 0 0 0,5 2-1 0 0,7 4 209 0 0,-1 1 0 0 0,0 0 0 0 0,23 15-1 0 0,-27-15-69 0 0,-1-1-1 0 0,1 0 0 0 0,0 0 0 0 0,1-1 0 0 0,-1-1 0 0 0,1 0 0 0 0,23 5 0 0 0,31-6-141 0 0,-58-3 0 0 0,-8 0 0 0 0,1 0 0 0 0,-1 0 0 0 0,0 0 0 0 0,1 0 0 0 0,-1 0 0 0 0,0 0 0 0 0,1 0 0 0 0,-1 0 0 0 0,0 0 0 0 0,1-1 0 0 0,-1 1 0 0 0,1 0 0 0 0,-1 0 0 0 0,0 0 0 0 0,0 0 0 0 0,1 0 0 0 0,-1-1 0 0 0,0 1 0 0 0,1 0 0 0 0,-1 0 0 0 0,0-1 0 0 0,0 1 0 0 0,1 0 0 0 0,-1 0 0 0 0,0-1 0 0 0,0 1 0 0 0,1 0 0 0 0,-1-1 0 0 0,0 1 0 0 0,0 0 0 0 0,0-1 0 0 0,0 1 0 0 0,0 0 0 0 0,0-1 0 0 0,0 1 0 0 0,1 0 0 0 0,-1-1 0 0 0,0 1 0 0 0,0 0 0 0 0,0-1 0 0 0,0 0 0 0 0,-1 1 0 0 0,2-6-133 0 0,-1 3-314 0 0,0 0 1 0 0,-1 1 0 0 0,1-1 0 0 0,-1 1-1 0 0,1-1 1 0 0,-1 1 0 0 0,0 0-1 0 0,0-1 1 0 0,-2-2 0 0 0,-2-5-4663 0 0,0 4 3062 0 0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6:50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11975 0 0,'0'0'267'0'0,"0"0"42"0"0,0 0 17 0 0,0 0-28 0 0,0 0-58 0 0,0 0 491 0 0,0 0 238 0 0,0 0 45 0 0,0 0-129 0 0,0-1-581 0 0,1-5-127 0 0,0 5 565 0 0,7-17 2435 0 0,-4 11-2900 0 0,1 0 0 0 0,0 0-1 0 0,1 0 1 0 0,-1 1 0 0 0,1 0 0 0 0,0 0 0 0 0,1 1 0 0 0,-1-1 0 0 0,1 2 0 0 0,0-1 0 0 0,0 1-1 0 0,1 0 1 0 0,-1 0 0 0 0,11-3 0 0 0,4 5-277 0 0,-13 2 0 0 0,-9 0 0 0 0,1 0 0 0 0,-1 0 0 0 0,1 0 0 0 0,0 0 0 0 0,-1 0 0 0 0,1 0 0 0 0,0 0 0 0 0,-1 0 0 0 0,1 0 0 0 0,0 0 0 0 0,-1 0 0 0 0,1 0 0 0 0,0 1 0 0 0,-1-1 0 0 0,1 0 0 0 0,-1 1 0 0 0,1-1 0 0 0,-1 0 0 0 0,1 1 0 0 0,-1-1 0 0 0,1 0 0 0 0,-1 1 0 0 0,1-1 0 0 0,-1 1 0 0 0,1-1 0 0 0,-1 1 0 0 0,0-1 0 0 0,1 2 0 0 0,0 0 0 0 0,42 46 0 0 0,-41-45 0 0 0,-1-1 0 0 0,1 0 0 0 0,0 0 0 0 0,0 0 0 0 0,0-1 0 0 0,0 1 0 0 0,0 0 0 0 0,0-1 0 0 0,1 1 0 0 0,-1-1 0 0 0,3 1 0 0 0,4 3 0 0 0,-3-2 0 0 0,0 0 0 0 0,0 0 0 0 0,0 0 0 0 0,0-1 0 0 0,1 0 0 0 0,-1-1 0 0 0,1 1 0 0 0,7 0 0 0 0,-9-1 0 0 0,-2-1 14 0 0,0-1 0 0 0,-1 1 1 0 0,1 0-1 0 0,0-1 0 0 0,-1 1 0 0 0,1-1 0 0 0,0 0 0 0 0,-1 0 0 0 0,1 0 1 0 0,-1 0-1 0 0,1-1 0 0 0,-1 1 0 0 0,4-3 0 0 0,12-6 231 0 0,-15 9-143 0 0,0-1 0 0 0,0 1 0 0 0,0-1 0 0 0,0 0 0 0 0,0 0 0 0 0,-1 0 0 0 0,1-1 0 0 0,4-4 0 0 0,22-33 585 0 0,-22 31-687 0 0,-5 5 0 0 0,0-6 0 0 0,-2 5-64 0 0,-5 2 82 0 0,1 3-4810 0 0,2 0 564 0 0,-12-2 1670 0 0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6:54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117 227 8287 0 0,'0'0'191'0'0,"0"0"26"0"0,0 0 9 0 0,0-1-34 0 0,21-27 4034 0 0,24-48 1 0 0,-38 63-3498 0 0,13-27 471 0 0,16-27 2896 0 0,-36 66-3725 0 0,0 1 117 0 0,0 0 21 0 0,0 2-66 0 0,-10 41-359 0 0,-18 52 0 0 0,10-38-87 0 0,8-22 18 0 0,-3 0-1 0 0,0-1 0 0 0,-2-1 1 0 0,-24 38-1 0 0,20-36 826 0 0,11-19-272 0 0,-14 22 0 0 0,13-22-568 0 0,4-8 0 0 0,-1-1 0 0 0,0-2 0 0 0,0 1-64 0 0,5-5-273 0 0,1-1-138 0 0,0 0-33 0 0,0 0 65 0 0,-3-2-4 0 0,2 2 334 0 0,1 0 0 0 0,0 0 0 0 0,-1 0-1 0 0,1 0 1 0 0,-1 0 0 0 0,1 0 0 0 0,-1 0 0 0 0,1 0 0 0 0,0-1-1 0 0,-1 1 1 0 0,1 0 0 0 0,-1 0 0 0 0,1 0 0 0 0,0-1-1 0 0,-1 1 1 0 0,1 0 0 0 0,0 0 0 0 0,-1-1 0 0 0,1 1-1 0 0,0 0 1 0 0,0-1 0 0 0,-1 0 0 0 0,-4-14-2254 0 0,4 4-3095 0 0,3-1-976 0 0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6:55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1 369 13823 0 0,'0'0'315'0'0,"0"0"45"0"0,3-15 465 0 0,-2 9-556 0 0,0-1-1 0 0,1 1 0 0 0,-1-1 0 0 0,1 1 1 0 0,1 0-1 0 0,-1 0 0 0 0,1 0 0 0 0,1 0 1 0 0,-1 0-1 0 0,6-7 0 0 0,6-5 2150 0 0,28-26-1 0 0,-25 26-2024 0 0,52-45 1064 0 0,-63 57-1364 0 0,1 0 0 0 0,0 0 0 0 0,0 1 1 0 0,14-7-1 0 0,-11 6-46 0 0,-1 0 1 0 0,13-10-1 0 0,-11 8-47 0 0,0 0 0 0 0,25-12 0 0 0,6-4 0 0 0,-41 23 0 0 0,0-1 0 0 0,0 1 0 0 0,0 0 0 0 0,0-1 0 0 0,1 1 0 0 0,-1 0 0 0 0,1 0 0 0 0,-1 1 0 0 0,0-1 0 0 0,1 0 0 0 0,-1 1 0 0 0,1 0 0 0 0,0-1 0 0 0,-1 1 0 0 0,1 0 0 0 0,-1 0 0 0 0,1 1 0 0 0,-1-1 0 0 0,1 0 0 0 0,-1 1 0 0 0,1 0 0 0 0,-1-1 0 0 0,1 1 0 0 0,-1 0 0 0 0,0 0 0 0 0,1 1 0 0 0,-1-1 0 0 0,0 0 0 0 0,0 1 0 0 0,0-1 0 0 0,0 1 0 0 0,0 0 0 0 0,0 0 0 0 0,0-1 0 0 0,2 5 0 0 0,13 18 491 0 0,-1 1 1 0 0,-1 0-1 0 0,12 28 0 0 0,-19-35-408 0 0,-5-12-83 0 0,0 0 0 0 0,-1 0 0 0 0,1 0 0 0 0,-2 1 0 0 0,1-1 0 0 0,-1 1 0 0 0,0-1 0 0 0,0 1 0 0 0,0 7 0 0 0,-1-10 0 0 0,-1 0 0 0 0,1-1 0 0 0,-1 1 0 0 0,1 0 0 0 0,-1-1 0 0 0,0 1 0 0 0,-1-1 0 0 0,1 1 0 0 0,0-1 0 0 0,-1 0 0 0 0,0 1 0 0 0,0-1 0 0 0,0 0 0 0 0,0 0 0 0 0,0 0 0 0 0,-1-1 0 0 0,-5 6 0 0 0,-9 5-16 0 0,-1 0 0 0 0,0-1 0 0 0,-35 17 0 0 0,37-23-923 0 0,-1 0 0 0 0,0-1 0 0 0,-30 6 0 0 0,46-11 902 0 0,-34 3-2719 0 0,32-3 2091 0 0,0 0 1 0 0,1 0-1 0 0,-1 0 1 0 0,0-1-1 0 0,0 1 1 0 0,-3-2-1 0 0,-2-1-5478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6:11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612 81 10135 0 0,'0'0'231'0'0,"-5"-6"546"0"0,5-18-94 0 0,0 18 550 0 0,0 0 0 0 0,0 0 1 0 0,2-10-1 0 0,-2 14-721 0 0,5-10 654 0 0,-5 9 1923 0 0,-19 26-2425 0 0,0 1 1 0 0,-27 43-1 0 0,2 0-664 0 0,-25 41 0 0 0,15-24 0 0 0,-91 111 0 0 0,66-107 0 0 0,46-54 0 0 0,-28 39 0 0 0,17-22-876 0 0,47-58 269 0 0,2-4-5444 0 0,1 3-831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6:53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13823 0 0,'0'0'630'0'0,"0"0"-13"0"0,0 0-320 0 0,0 0 105 0 0,2 0 87 0 0,5-1 201 0 0,1 1 0 0 0,0 0 1 0 0,9 1-1 0 0,16 0 1469 0 0,140-2 144 0 0,9-2-217 0 0,-117 0-2086 0 0,103-11 0 0 0,-44-3 706 0 0,62-7 620 0 0,-143 15-1307 0 0,-36 7-20 0 0,0 0 1 0 0,0 0 0 0 0,0 1 0 0 0,0 0-1 0 0,0 0 1 0 0,0 1 0 0 0,0 0 0 0 0,1 0-1 0 0,8 2 1 0 0,-6-1-64 0 0,-13-1-218 0 0,-1 1 0 0 0,1-1-1 0 0,-1 0 1 0 0,1 1 0 0 0,-6 1 0 0 0,-11 3-1634 0 0,-29 1-2068 0 0,23-1 1937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2:12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4 8287 0 0,'0'0'382'0'0,"0"0"-8"0"0,0 0-102 0 0,0 0 463 0 0,0 0 234 0 0,0 0 45 0 0,0 0-61 0 0,-7-3 256 0 0,6 3-1124 0 0,0 0 0 0 0,0 0-1 0 0,1 0 1 0 0,-1 0 0 0 0,0 0 0 0 0,1 0-1 0 0,-1 0 1 0 0,0 1 0 0 0,1-1-1 0 0,-1 0 1 0 0,0 0 0 0 0,1 1-1 0 0,-1-1 1 0 0,1 0 0 0 0,-1 1 0 0 0,0-1-1 0 0,1 1 1 0 0,-1-1 0 0 0,1 1-1 0 0,-1-1 1 0 0,1 1 0 0 0,-1 0 0 0 0,0 0 27 0 0,0 0-1 0 0,0 0 1 0 0,0 0 0 0 0,0 0 0 0 0,0 0 0 0 0,0 0 0 0 0,-1-1 0 0 0,1 1 0 0 0,0 0 0 0 0,-2 0 0 0 0,-11 1-112 0 0,5 2 0 0 0,8-2 31 0 0,0 0 0 0 0,0 0-1 0 0,1-1 1 0 0,-1 1 0 0 0,1 0 0 0 0,0 0-1 0 0,-1-1 1 0 0,1 1 0 0 0,0 0 0 0 0,0 0-1 0 0,0 3 1 0 0,1-3 39 0 0,-1 1 1 0 0,0-1-1 0 0,-1 1 0 0 0,1 0 0 0 0,0-1 0 0 0,-1 1 1 0 0,-1 3-1 0 0,-3 2 91 0 0,0 1 1 0 0,-1-1 0 0 0,0-1-1 0 0,0 1 1 0 0,-1-1-1 0 0,-11 10 1 0 0,-16 17-176 0 0,17-17 13 0 0,13-13-6 0 0,0 1-1 0 0,-1-1 0 0 0,1 0 0 0 0,1 1 0 0 0,-1 0 0 0 0,1 0 0 0 0,-5 10 0 0 0,7-13-329 0 0,1-2-138 0 0,0 0-33 0 0,0 0 66 0 0,0 0 152 0 0,0 0-451 0 0,0 0-230 0 0,2-1-42 0 0,7-2-10 0 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6:55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1 11975 0 0,'0'0'547'0'0,"0"0"-11"0"0,0 0-135 0 0,0 0 705 0 0,0 0 344 0 0,0 0 72 0 0,0 0-125 0 0,0 0-574 0 0,0 0-250 0 0,0 0-49 0 0,0 0-11 0 0,0 0-1 0 0,0 0 0 0 0,0 0 0 0 0,0 0 0 0 0,0 0 0 0 0,0 0 0 0 0,-7 5 444 0 0,1-1-931 0 0,1 1-1 0 0,-1 1 1 0 0,1-1 0 0 0,0 1-1 0 0,1-1 1 0 0,-6 10-1 0 0,-11 13-24 0 0,-92 121 1751 0 0,80-101-1454 0 0,11-18-297 0 0,2 2 0 0 0,1 0 0 0 0,-19 47 0 0 0,-11 28 0 0 0,-11 27 0 0 0,52-113 0 0 0,1 0 0 0 0,1 1 0 0 0,2 0 0 0 0,-4 36 0 0 0,7-47 0 0 0,-2 54 0 0 0,4-59 0 0 0,-1 1 0 0 0,1-1 0 0 0,0 1 0 0 0,0-1 0 0 0,1 1 0 0 0,0-1 0 0 0,4 10 0 0 0,-5-14 0 0 0,0 0 0 0 0,1 0 0 0 0,-1 0 0 0 0,1 0 0 0 0,-1-1 0 0 0,1 1 0 0 0,0 0 0 0 0,0-1 0 0 0,0 1 0 0 0,0-1 0 0 0,4 2 0 0 0,25 10 0 0 0,-15-9 0 0 0,-13-5 0 0 0,-3 1-57 0 0,1 0-1 0 0,-1 0 1 0 0,1 0-1 0 0,-1 0 1 0 0,1 0-1 0 0,-1 0 1 0 0,1 0-1 0 0,0 0 1 0 0,-1 0-1 0 0,1-1 1 0 0,-1 1-1 0 0,1 0 1 0 0,-1 0-1 0 0,1-1 1 0 0,-1 1 0 0 0,1 0-1 0 0,-1 0 1 0 0,1-1-1 0 0,-1 1 1 0 0,0-1-1 0 0,1 1 1 0 0,-1 0-1 0 0,1-1 1 0 0,-1 1-1 0 0,1-1 1 0 0,-3-6-2359 0 0,2 7 2123 0 0,0-7-1240 0 0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6:5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11975 0 0,'0'0'267'0'0,"0"0"42"0"0,0 0 17 0 0,0 0-28 0 0,6-5-186 0 0,-2 0 297 0 0,0 1 0 0 0,0 0 0 0 0,0 0 0 0 0,1 0 0 0 0,4-3 0 0 0,-2 2 105 0 0,-6 4-2 0 0,-1 1 0 0 0,8-5 1036 0 0,0-2 591 0 0,-2 6 2297 0 0,7 5-4300 0 0,-8-2-104 0 0,4 5-35 0 0,-5-3 69 0 0,1 0 1 0 0,-2 0-1 0 0,1 0 1 0 0,0 0-1 0 0,-1 1 0 0 0,0-1 1 0 0,4 9-1 0 0,16 38 920 0 0,-1-1-455 0 0,17 17-531 0 0,-26-42 0 0 0,27 49 0 0 0,-39-67-46 0 0,-5-6-101 0 0,-5-5-489 0 0,6 3 14 0 0,-1-1-1 0 0,1 0 1 0 0,0 0 0 0 0,0 0 0 0 0,0-1-1 0 0,0 1 1 0 0,0 0 0 0 0,0-1 0 0 0,1 0 0 0 0,-1 0-1 0 0,-3-6 1 0 0,1-1-914 0 0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6:56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10 10135 0 0,'0'0'464'0'0,"0"0"-9"0"0,1-1-295 0 0,4-3-3 0 0,-4 3 569 0 0,4-2 2385 0 0,-4 2 1289 0 0,-6 7-2641 0 0,-49 45 358 0 0,-48 53-642 0 0,87-88-1146 0 0,-24 20 1 0 0,25-24-353 0 0,0 1 0 0 0,1 0 0 0 0,0 1 0 0 0,-17 25 0 0 0,29-37-314 0 0,1-2-138 0 0,0 0-33 0 0,0 0-140 0 0,0 0-572 0 0,0 0-253 0 0,2-1-51 0 0,7-3-11 0 0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6:57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15663 0 0,'0'0'719'0'0,"2"0"-20"0"0,2 1-548 0 0,1-2 0 0 0,0 1 1 0 0,-1 0-1 0 0,1-1 0 0 0,0 0 1 0 0,-1 0-1 0 0,6-2 0 0 0,17-4 3190 0 0,107-11 2642 0 0,-133 18-5983 0 0,1-1 0 0 0,-1 1 0 0 0,0 0 0 0 0,0 0 0 0 0,0 0 0 0 0,0-1 0 0 0,1 1 0 0 0,-1 1 0 0 0,0-1 0 0 0,0 0 0 0 0,0 0 0 0 0,1 0 0 0 0,-1 0 0 0 0,0 1 0 0 0,0-1 0 0 0,0 1 0 0 0,2 0 0 0 0,4 2 0 0 0,-5-3-244 0 0,1 0 0 0 0,0 0 0 0 0,-1 0 0 0 0,1 1-1 0 0,0 0 1 0 0,-1-1 0 0 0,1 1 0 0 0,3 1 0 0 0,-2 1-1307 0 0,-2-3-4437 0 0,-2 0-1724 0 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6:57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57 344 15663 0 0,'0'0'356'0'0,"0"0"50"0"0,0 0 20 0 0,-8-3 92 0 0,5 2-347 0 0,1 0 0 0 0,-1 0 0 0 0,0 0 1 0 0,1-1-1 0 0,-1 1 0 0 0,1-1 0 0 0,0 0 1 0 0,-1 1-1 0 0,1-1 0 0 0,0 0 0 0 0,0 0 1 0 0,0-1-1 0 0,0 1 0 0 0,0 0 0 0 0,1-1 1 0 0,-1 1-1 0 0,1-1 0 0 0,0 1 1 0 0,-1-1-1 0 0,1 0 0 0 0,0 1 0 0 0,1-1 1 0 0,-2-4-1 0 0,1 1 283 0 0,0-1 0 0 0,1 1 1 0 0,0-1-1 0 0,0 0 0 0 0,0 1 0 0 0,1-1 1 0 0,0 1-1 0 0,2-8 0 0 0,0 6-369 0 0,-1-1 1 0 0,1 0-1 0 0,1 1 0 0 0,0 0 1 0 0,0 0-1 0 0,1 0 0 0 0,0 0 1 0 0,0 0-1 0 0,0 1 0 0 0,1 0 1 0 0,13-11-1 0 0,-15 14-36 0 0,1 0 0 0 0,-1 1-1 0 0,1 0 1 0 0,0 0 0 0 0,0 0 0 0 0,0 1-1 0 0,0-1 1 0 0,1 1 0 0 0,-1 1 0 0 0,1-1-1 0 0,-1 1 1 0 0,1-1 0 0 0,-1 2 0 0 0,1-1-1 0 0,0 1 1 0 0,0 0 0 0 0,-1 0 0 0 0,1 0 0 0 0,0 1-1 0 0,5 1 1 0 0,-9-2-49 0 0,-1 0 0 0 0,0 0 0 0 0,-1 0 0 0 0,1 0 0 0 0,0 0 0 0 0,-1 0 0 0 0,1 0 0 0 0,0 0 0 0 0,-1 0 0 0 0,1 1 0 0 0,0-1 0 0 0,-1 0 0 0 0,1 1 0 0 0,0-1 0 0 0,-1 0 0 0 0,1 1 0 0 0,-1-1 0 0 0,1 0 0 0 0,0 1 0 0 0,-1-1 0 0 0,0 1 0 0 0,1-1 0 0 0,-1 1 0 0 0,1 0 0 0 0,0 0 0 0 0,1 2 0 0 0,0 0 0 0 0,0 0 0 0 0,0 0 0 0 0,0 0 0 0 0,0 0 0 0 0,-1 1 0 0 0,0-1 0 0 0,1 1 0 0 0,-1-1 0 0 0,-1 0 0 0 0,2 6 0 0 0,-1 1 0 0 0,0 0 0 0 0,0-1 0 0 0,-2 12 0 0 0,1-13 0 0 0,-1 0 0 0 0,0 0 0 0 0,0-1 0 0 0,-1 1 0 0 0,0 0 0 0 0,0 0 0 0 0,-1-1 0 0 0,0 1 0 0 0,0-1 0 0 0,-1 0 0 0 0,-6 10 0 0 0,12-27 0 0 0,6-11 0 0 0,1 7 0 0 0,0 1 0 0 0,2 0 0 0 0,-1 1 0 0 0,17-15 0 0 0,54-37 0 0 0,-71 56 0 0 0,-1 3 0 0 0,-2 9 0 0 0,-5-2 0 0 0,0 0 0 0 0,0 1 0 0 0,-1-1 0 0 0,1 1 0 0 0,-1-1 0 0 0,0 1 0 0 0,0-1 0 0 0,0 1 0 0 0,0-1 0 0 0,0 1 0 0 0,0 4 0 0 0,3 34 0 0 0,-2-17 0 0 0,-1-9 9 0 0,-1-11-16 0 0,0 0 1 0 0,0 0-1 0 0,1-1 1 0 0,0 1-1 0 0,-1 0 0 0 0,1 0 1 0 0,1 0-1 0 0,-1 0 0 0 0,0-1 1 0 0,3 5-1 0 0,-3-6-330 0 0,13 3-257 0 0,-12-4 503 0 0,0 0 1 0 0,0 0-1 0 0,1 0 0 0 0,-1-1 1 0 0,0 1-1 0 0,0-1 1 0 0,0 1-1 0 0,0-1 0 0 0,1 0 1 0 0,2 0-1 0 0,4-2 91 0 0,0 0 0 0 0,0-1 0 0 0,-1 0 0 0 0,1-1 0 0 0,-1 1 0 0 0,0-2 0 0 0,0 1 0 0 0,9-7 0 0 0,5-3 0 0 0,-12 8 0 0 0,0-2 0 0 0,-1 1 0 0 0,0-1 0 0 0,0-1 0 0 0,-1 0 0 0 0,0 0 0 0 0,0 0 0 0 0,-1-1 0 0 0,10-19 0 0 0,-14 24 0 0 0,1-1 0 0 0,-1 1 0 0 0,1 0 0 0 0,0 1 0 0 0,6-6 0 0 0,-10 10 0 0 0,0 0 0 0 0,0 1 0 0 0,0-1 0 0 0,0 0 0 0 0,0 0 0 0 0,0 0 0 0 0,0 0 0 0 0,0 0 0 0 0,0 0 0 0 0,0 0 0 0 0,0 1 0 0 0,0-1 0 0 0,0 0 0 0 0,0 0 0 0 0,0 0 0 0 0,0 0 0 0 0,0 0 0 0 0,0 0 0 0 0,1 0 0 0 0,-1 0 0 0 0,0 1 0 0 0,0-1 0 0 0,0 0 0 0 0,0 0 0 0 0,0 0 0 0 0,0 0 0 0 0,0 0 0 0 0,0 0 0 0 0,1 0 0 0 0,-1 0 0 0 0,0 0 0 0 0,0 0 0 0 0,0 0 0 0 0,0 0 0 0 0,0 0 0 0 0,0 0 0 0 0,0 0 0 0 0,1 0 0 0 0,-1 0 0 0 0,0 0 0 0 0,0 0 0 0 0,0 0 0 0 0,0 0 0 0 0,0 0 0 0 0,0 0 0 0 0,1 0 0 0 0,-1 0 0 0 0,0 0 0 0 0,0 0 0 0 0,0 0 0 0 0,0 0 0 0 0,0 0 0 0 0,0-1 0 0 0,0 1 0 0 0,1 0 0 0 0,-4 12 0 0 0,3-11 0 0 0,-19 58 0 0 0,11-36 0 0 0,-10 46 0 0 0,11-35 0 0 0,-17 46 0 0 0,4-16 0 0 0,8-28 0 0 0,-3 2 0 0 0,19-50 107 0 0,0-3 212 0 0,2 1 1 0 0,0 0-1 0 0,8-15 0 0 0,3 0-105 0 0,23-60 0 0 0,-27 58-154 0 0,0 1 0 0 0,21-31 0 0 0,-22 40-60 0 0,2 2 0 0 0,0-1 0 0 0,2 2 0 0 0,0 0 0 0 0,1 1 0 0 0,33-26 0 0 0,-43 38 0 0 0,0 1 0 0 0,1 0 0 0 0,14-6 0 0 0,-8 8 0 0 0,-9 5 0 0 0,-4-2 0 0 0,4 1 0 0 0,-1 1 0 0 0,0 1 0 0 0,0-1 0 0 0,0 1 0 0 0,0-1 0 0 0,0 1 0 0 0,-1 0 0 0 0,0 0 0 0 0,0 0 0 0 0,0 1 0 0 0,0-1 0 0 0,-1 1 0 0 0,1 0 0 0 0,-1 0 0 0 0,0 0 0 0 0,-1 0 0 0 0,1 0 0 0 0,-1 0 0 0 0,1 9 0 0 0,-1-6 0 0 0,0 0 0 0 0,0-1 0 0 0,-1 1 0 0 0,0 0 0 0 0,-1 0 0 0 0,0 0 0 0 0,0 0 0 0 0,-1 0 0 0 0,0-1 0 0 0,0 1 0 0 0,0-1 0 0 0,-7 12 0 0 0,5-12 0 0 0,-1 0 0 0 0,0 0 0 0 0,0-1 0 0 0,-1 0 0 0 0,0 0 0 0 0,0-1 0 0 0,-1 1 0 0 0,1-1 0 0 0,-1-1 0 0 0,-11 7 0 0 0,11-9-191 0 0,1 0 0 0 0,-1 0 0 0 0,0 0 0 0 0,0-1 0 0 0,0 0 0 0 0,0-1 0 0 0,0 1 0 0 0,0-1 0 0 0,0 0 0 0 0,0-1 0 0 0,0 0 0 0 0,0 0 0 0 0,1-1 0 0 0,-1 1 0 0 0,-8-4 0 0 0,-1-3-8681 0 0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6:58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0 186 13823 0 0,'0'0'315'0'0,"0"0"45"0"0,0 0 21 0 0,0 0-49 0 0,6-6-69 0 0,-2 2 428 0 0,1 0 0 0 0,0 0 0 0 0,0 1 0 0 0,0-1 0 0 0,1 1 0 0 0,10-4 0 0 0,38-10 2889 0 0,-42 15-3042 0 0,0 0 0 0 0,17-1 1 0 0,5 0 442 0 0,145-9-41 0 0,-99 9-752 0 0,672-58-188 0 0,-487 33 0 0 0,-129 9 0 0 0,-169 22-3588 0 0,1-4 1565 0 0,1 4-22 0 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7:00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18 421 10135 0 0,'0'0'231'0'0,"0"0"29"0"0,0 0 19 0 0,0 0 105 0 0,1-1 410 0 0,27-55 4464 0 0,-27 54-4388 0 0,-1 2-718 0 0,1 0 0 0 0,-1 0-1 0 0,1 0 1 0 0,-1 0 0 0 0,1-1-1 0 0,-1 1 1 0 0,1 0 0 0 0,-1 0-1 0 0,0-1 1 0 0,1 1 0 0 0,-1 0-1 0 0,0-1 1 0 0,1 1 0 0 0,-1 0 0 0 0,0-1-1 0 0,1 1 1 0 0,0-1 0 0 0,3-3 3394 0 0,-3 4-3500 0 0,-1 0 0 0 0,0 0 0 0 0,1 0 1 0 0,-1 1-1 0 0,0-1 0 0 0,1 0 0 0 0,-1 0 1 0 0,0 1-1 0 0,0-1 0 0 0,1 0 0 0 0,-1 0 0 0 0,0 1 1 0 0,0-1-1 0 0,1 0 0 0 0,-1 1 0 0 0,0-1 1 0 0,0 0-1 0 0,0 1 0 0 0,0-1 0 0 0,0 1 1 0 0,1-1-1 0 0,-1 1 0 0 0,2 6-43 0 0,0 1 0 0 0,0-1 0 0 0,-1 1-1 0 0,0-1 1 0 0,-1 1 0 0 0,1 11 0 0 0,-7 48-6 0 0,5-51 2 0 0,-33 208 1 0 0,15-114 0 0 0,11-79 0 0 0,2-14 72 0 0,5-15 299 0 0,1-2 117 0 0,6-47-209 0 0,2 1 0 0 0,2 0 1 0 0,22-65-1 0 0,34-71-279 0 0,8-31 0 0 0,-35 89 0 0 0,-35 114 0 0 0,0 0 0 0 0,0 0 0 0 0,11-16 0 0 0,-14 24 0 0 0,1-1 0 0 0,0 0 0 0 0,0 1 0 0 0,0-1 0 0 0,1 1 0 0 0,-1-1 0 0 0,0 1 0 0 0,1 0 0 0 0,0 0 0 0 0,-1 0 0 0 0,1 1 0 0 0,0-1 0 0 0,0 0 0 0 0,0 1 0 0 0,0 0 0 0 0,3-1 0 0 0,2 0 0 0 0,0 0 0 0 0,0 0 0 0 0,8-3 0 0 0,-2 0 0 0 0,-10 7 0 0 0,-1-1 0 0 0,2 0 0 0 0,1 0 0 0 0,-1 0 0 0 0,1 1 0 0 0,-1 0 0 0 0,0 0 0 0 0,0 0 0 0 0,0 1 0 0 0,6 3 0 0 0,7 4 0 0 0,-8-5 0 0 0,0 1 0 0 0,0-1 0 0 0,1-1 0 0 0,0 0 0 0 0,19 4 0 0 0,7-3 0 0 0,1-2 0 0 0,1-2 0 0 0,-1-1 0 0 0,64-9 0 0 0,1 2 0 0 0,35-4 0 0 0,15-4 0 0 0,-137 14 0 0 0,142-4 0 0 0,-43-3 0 0 0,-10-1 0 0 0,-60 5 0 0 0,-36 3 0 0 0,0 1 0 0 0,0-3 0 0 0,-2-1 0 0 0,-7 4-5 0 0,0 0 0 0 0,0-1 0 0 0,0 1 0 0 0,0 0 0 0 0,0 0 0 0 0,0 0 1 0 0,1-1-1 0 0,-1 1 0 0 0,0 0 0 0 0,0 0 0 0 0,0-1 0 0 0,0 1 0 0 0,0 0 0 0 0,0 0 0 0 0,0-1 0 0 0,0 1 0 0 0,0 0 0 0 0,0 0 0 0 0,0 0 0 0 0,0-1 0 0 0,-1 1 0 0 0,1 0 1 0 0,0 0-1 0 0,0-1 0 0 0,0 1 0 0 0,0 0 0 0 0,-2-1-292 0 0,0 0-1 0 0,1 0 1 0 0,-1 1 0 0 0,0-1 0 0 0,0 1-1 0 0,0 0 1 0 0,0-1 0 0 0,0 1 0 0 0,1 0-1 0 0,-1 0 1 0 0,0 0 0 0 0,0 0 0 0 0,-3 1-1 0 0,-8 2-8231 0 0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7:01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69 236 11975 0 0,'0'0'267'0'0,"0"0"42"0"0,0 0 17 0 0,-1 0-28 0 0,-14 10 384 0 0,14-10-111 0 0,-1 1 0 0 0,1 0-1 0 0,-1-1 1 0 0,1 1 0 0 0,-1-1 0 0 0,1 0-1 0 0,-1 1 1 0 0,0-1 0 0 0,-1 0 0 0 0,1 0-102 0 0,1 0 0 0 0,0 0 0 0 0,0-1 1 0 0,0 1-1 0 0,-1 0 0 0 0,1-1 1 0 0,0 1-1 0 0,0-1 0 0 0,0 1 0 0 0,-2-2 1 0 0,-6-5-758 0 0,9 6 800 0 0,-1 1-452 0 0,1 0-1 0 0,-1-1 1 0 0,1 1 0 0 0,-1-1-1 0 0,1 1 1 0 0,-1 0-1 0 0,1-1 1 0 0,-1 1 0 0 0,1-1-1 0 0,-1 1 1 0 0,1-1-1 0 0,0 1 1 0 0,-1-1-1 0 0,1 1 1 0 0,0-1 0 0 0,0 0-1 0 0,-1 1 1 0 0,1-1-1 0 0,0 1 1 0 0,0-1 0 0 0,0 0-1 0 0,-4-14 678 0 0,4 7-695 0 0,0 0 0 0 0,1-1 0 0 0,-1 1-1 0 0,2 0 1 0 0,-1 0 0 0 0,1 0 0 0 0,0 0 0 0 0,1 0 0 0 0,0 0-1 0 0,0 1 1 0 0,0-1 0 0 0,6-7 0 0 0,-3 5 126 0 0,1 1 0 0 0,0 0 0 0 0,0 0 0 0 0,0 1 0 0 0,1 0 0 0 0,1 0 0 0 0,-1 1 0 0 0,14-9 0 0 0,2 3 424 0 0,-13 10-576 0 0,-9 3-16 0 0,0 1 0 0 0,-1-1 0 0 0,1 0 0 0 0,0 0 0 0 0,0 1 0 0 0,-1-1 0 0 0,1 1 0 0 0,0 0 0 0 0,0-1 0 0 0,-1 1 0 0 0,1 0 0 0 0,-1 0 0 0 0,1 0 0 0 0,-1 0 0 0 0,1 0 0 0 0,-1 1 0 0 0,0-1 0 0 0,1 0 0 0 0,-1 1 0 0 0,0-1 0 0 0,0 0 0 0 0,0 1 0 0 0,0 0 0 0 0,0-1 0 0 0,0 1 0 0 0,-1 0 0 0 0,1-1 0 0 0,0 1 0 0 0,-1 0 0 0 0,1-1 0 0 0,-1 1 0 0 0,0 2 0 0 0,1 2 0 0 0,0 0 0 0 0,-1 0 0 0 0,0 0 0 0 0,0-1 0 0 0,0 1 0 0 0,-1 0 0 0 0,0 0 0 0 0,-3 11 0 0 0,-4 10 0 0 0,-1-1 0 0 0,0 0 0 0 0,-14 27 0 0 0,17-43 0 0 0,25-46 0 0 0,-11 18 0 0 0,2 0 0 0 0,17-24 0 0 0,-21 34 0 0 0,1 0 0 0 0,0 1 0 0 0,0 0 0 0 0,1 0 0 0 0,0 1 0 0 0,0 0 0 0 0,0 1 0 0 0,1-1 0 0 0,17-6 0 0 0,-16 8 0 0 0,-1 4 0 0 0,-3 7 0 0 0,-4-3 0 0 0,0 0 0 0 0,0 0 0 0 0,0 0 0 0 0,-1 1 0 0 0,0-1 0 0 0,0 1 0 0 0,0-1 0 0 0,0 1 0 0 0,0 5 0 0 0,4 21 0 0 0,-3-24-64 0 0,-1-6-203 0 0,-1 2 27 0 0,1-1 0 0 0,0 0-1 0 0,0 0 1 0 0,0 1 0 0 0,0-1-1 0 0,1 0 1 0 0,-1 0 0 0 0,1 0 0 0 0,-1 0-1 0 0,3 2 1 0 0,9 1-8570 0 0,-5-3 1098 0 0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7:01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0 17503 0 0,'0'0'803'0'0,"0"0"-18"0"0,0 0-290 0 0,0 0 626 0 0,0 0 331 0 0,-1 2 69 0 0,-33 79 745 0 0,8-21-1205 0 0,-6 14-909 0 0,-4-1 0 0 0,-2-3 0 0 0,-61 84 0 0 0,62-91-152 0 0,37-62 0 0 0,-1-1 0 0 0,1 0 0 0 0,0 0 0 0 0,0 0 0 0 0,0 0 0 0 0,0 0 0 0 0,0 0 0 0 0,0 0 0 0 0,0 0 0 0 0,0 0 0 0 0,0 0 0 0 0,0 0 0 0 0,0 0 0 0 0,0 0 0 0 0,0 0 0 0 0,-1 0 0 0 0,1 0 0 0 0,0 0 0 0 0,0 0 0 0 0,0 1 0 0 0,0-1 0 0 0,0 0 0 0 0,0 0 0 0 0,0 0 0 0 0,0 0 0 0 0,0 0 0 0 0,0 0 0 0 0,0 0 0 0 0,0 0 0 0 0,0 0 0 0 0,0 0 0 0 0,0 1 0 0 0,0-1 0 0 0,0 0 0 0 0,0 0 0 0 0,0 0 0 0 0,0 0 0 0 0,0 0 0 0 0,0 0 0 0 0,0 0 0 0 0,0 0 0 0 0,0 0 0 0 0,0 0 0 0 0,0 0 0 0 0,1 1 0 0 0,-1-1 0 0 0,0 0 0 0 0,0 0 0 0 0,0 0 0 0 0,0 0 0 0 0,0 0 0 0 0,0 0 0 0 0,0 0 0 0 0,0 0 0 0 0,0 0 0 0 0,0 0 0 0 0,0 0 0 0 0,0 0 0 0 0,0 0 0 0 0,1 0 0 0 0,-1 0 0 0 0,0 0 0 0 0,0 0 0 0 0,0 0 0 0 0,8-3 0 0 0,7-9 0 0 0,-2-3 0 0 0,-1 0 0 0 0,0-1 0 0 0,-2-1 0 0 0,0 0 0 0 0,9-22 0 0 0,12-19 0 0 0,10-21 74 0 0,-27 49 110 0 0,32-48 1 0 0,-41 71-130 0 0,48-62 864 0 0,-48 62-840 0 0,2 1 0 0 0,-1 0 0 0 0,1 0 0 0 0,0 1-1 0 0,0 0 1 0 0,0 0 0 0 0,15-7 0 0 0,16-7-79 0 0,-30 17 0 0 0,1 4 0 0 0,0 5 0 0 0,-6-4 0 0 0,0 1 0 0 0,0 0 0 0 0,-1 0 0 0 0,1 0 0 0 0,-1 1 0 0 0,0-1 0 0 0,0 1 0 0 0,0-1 0 0 0,-1 1 0 0 0,0 0 0 0 0,0-1 0 0 0,0 1 0 0 0,0 0 0 0 0,-1 0 0 0 0,1 0 0 0 0,-1-1 0 0 0,-1 1 0 0 0,1 0 0 0 0,-1 0 0 0 0,-1 6 0 0 0,0-2 0 0 0,0 1 0 0 0,-1-1 0 0 0,0 0 0 0 0,-1-1 0 0 0,1 1 0 0 0,-2 0 0 0 0,1-1 0 0 0,-1 0 0 0 0,-9 11 0 0 0,7-11-234 0 0,-1 0 1 0 0,1-1-1 0 0,-1 0 1 0 0,-1 0-1 0 0,1-1 1 0 0,-17 9-1 0 0,21-12 94 0 0,-1-1-1 0 0,0 0 0 0 0,0 0 1 0 0,0 0-1 0 0,0-1 1 0 0,-1 0-1 0 0,1 0 1 0 0,0 0-1 0 0,-1 0 0 0 0,1-1 1 0 0,0 0-1 0 0,-1 0 1 0 0,1-1-1 0 0,0 1 1 0 0,-7-2-1 0 0,10 1-300 0 0,-1 0 0 0 0,1 0 0 0 0,0 0-1 0 0,0 0 1 0 0,-1 0 0 0 0,1-1 0 0 0,0 1 0 0 0,0-1-1 0 0,-3-2 1 0 0,-1-4-1095 0 0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7:02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3 13823 0 0,'0'0'630'0'0,"0"0"-13"0"0,0 0-184 0 0,0 0 677 0 0,0 0 340 0 0,0 0 72 0 0,0 0-125 0 0,0 0-574 0 0,-8-2 274 0 0,6 2-990 0 0,0 0 0 0 0,1 0-1 0 0,-1 1 1 0 0,1-1 0 0 0,-1 1 0 0 0,1-1 0 0 0,-1 1 0 0 0,1-1 0 0 0,0 1-1 0 0,-1 0 1 0 0,1 0 0 0 0,0 0 0 0 0,-1 0 0 0 0,-1 2 0 0 0,-18 18 878 0 0,18-18-925 0 0,-39 53 400 0 0,-6 20 1129 0 0,34-58-1587 0 0,1 1 0 0 0,1 0-1 0 0,1 1 1 0 0,0 1 0 0 0,2 0 0 0 0,0 0 0 0 0,1 1-1 0 0,-7 33 1 0 0,14-49-65 0 0,1 1 1 0 0,-1 0-1 0 0,1-1 1 0 0,1 13-1 0 0,-1-17 39 0 0,0 0-1 0 0,0 0 1 0 0,1-1-1 0 0,-1 1 1 0 0,0 0-1 0 0,1-1 1 0 0,-1 1-1 0 0,1 0 1 0 0,0-1-1 0 0,0 1 1 0 0,0-1-1 0 0,-1 1 1 0 0,1-1-1 0 0,1 1 1 0 0,-1-1-1 0 0,0 0 1 0 0,0 0-1 0 0,0 1 1 0 0,1-1 0 0 0,-1 0-1 0 0,0 0 1 0 0,3 1-1 0 0,-3-2-104 0 0,1 0 0 0 0,0 1 0 0 0,-1-1 1 0 0,1 0-1 0 0,0 0 0 0 0,-1 0 0 0 0,1-1 0 0 0,0 1 0 0 0,-1 0 0 0 0,4-1 0 0 0,1-1-406 0 0,-3 2 253 0 0,-1-1 1 0 0,0 1 0 0 0,0 0-1 0 0,0-1 1 0 0,0 0 0 0 0,0 0-1 0 0,-1 1 1 0 0,1-1 0 0 0,0 0 0 0 0,0 0-1 0 0,1-2 1 0 0,10-7-7570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2:12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30 13823 0 0,'0'0'315'0'0,"0"0"45"0"0,0 0 21 0 0,1-2-49 0 0,-1 1-325 0 0,0 0-1 0 0,1 1 0 0 0,-1-1 1 0 0,1 0-1 0 0,0 0 1 0 0,-1 0-1 0 0,1 1 0 0 0,0-1 1 0 0,-1 0-1 0 0,1 1 1 0 0,0-1-1 0 0,0 0 0 0 0,0 1 1 0 0,-1-1-1 0 0,1 1 0 0 0,0-1 1 0 0,0 1-1 0 0,0 0 1 0 0,2-1-1 0 0,1-1 61 0 0,-1 1 233 0 0,0-1 0 0 0,0 1 0 0 0,0 0 0 0 0,0 0 0 0 0,0 0 0 0 0,5 0 0 0 0,9-3 1009 0 0,-16 3-797 0 0,-1 1 0 0 0,0 0 0 0 0,19 8 592 0 0,-17-7-1103 0 0,-1 0 1 0 0,1 0-1 0 0,-1 0 0 0 0,1 0 0 0 0,-1 0 0 0 0,1 0 0 0 0,-1 0 1 0 0,0 1-1 0 0,0-1 0 0 0,1 0 0 0 0,-1 1 0 0 0,0-1 0 0 0,0 1 0 0 0,-1-1 1 0 0,1 1-1 0 0,0 0 0 0 0,0-1 0 0 0,-1 1 0 0 0,1 0 0 0 0,-1-1 1 0 0,1 1-1 0 0,-1 2 0 0 0,2 3 60 0 0,-1-4 49 0 0,0 0 0 0 0,-1 0 0 0 0,1 0-1 0 0,0 1 1 0 0,-1-1 0 0 0,0 0 0 0 0,0 0-1 0 0,0 0 1 0 0,0 1 0 0 0,0-1 0 0 0,-1 0-1 0 0,0 0 1 0 0,1 0 0 0 0,-1 0 0 0 0,0 0 0 0 0,0 0-1 0 0,-3 5 1 0 0,-3 10-110 0 0,5-13 0 0 0,0-1 0 0 0,0 1 0 0 0,0-1 0 0 0,-1 0 0 0 0,1 0 0 0 0,-1 0 0 0 0,0 0 0 0 0,0-1 0 0 0,0 1 0 0 0,-1-1 0 0 0,1 1 0 0 0,-1-1 0 0 0,0-1 0 0 0,0 1 0 0 0,-7 4 0 0 0,-6 2 0 0 0,11-5 0 0 0,-1-1 0 0 0,0 0 0 0 0,-9 4 0 0 0,6-4 0 0 0,9-3 0 0 0,1 0 0 0 0,0 0 0 0 0,0 0 0 0 0,-1 0 0 0 0,1 0 0 0 0,0 0 0 0 0,0 0 0 0 0,0 1 0 0 0,0-1 0 0 0,-1 0 0 0 0,1 0 0 0 0,0 0 0 0 0,0 0 0 0 0,0 0 0 0 0,-1 0 0 0 0,1 0 0 0 0,0 0 0 0 0,0 1 0 0 0,0-1 0 0 0,0 0 0 0 0,0 0 0 0 0,-1 0 0 0 0,1 0 0 0 0,0 0 0 0 0,0 1 0 0 0,0-1 0 0 0,0 0 0 0 0,0 0 0 0 0,0 0 0 0 0,0 1 0 0 0,0-1 0 0 0,0 0 0 0 0,0 0 0 0 0,0 0 0 0 0,-1 1 0 0 0,1-1 0 0 0,7 4 0 0 0,10 0 0 0 0,-1 1 0 0 0,-12-3 0 0 0,1 0 0 0 0,-1-1 0 0 0,1 1 0 0 0,7 0 0 0 0,-9-1 0 0 0,5-2 0 0 0,1-1 0 0 0,13-3-133 0 0,-21 5-168 0 0,11-2-907 0 0,-8-1-5760 0 0,-4 3 530 0 0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7:02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15663 0 0,'0'0'719'0'0,"0"0"-20"0"0,0 1-449 0 0,3 60 4615 0 0,-2-50-4179 0 0,0 0 0 0 0,0 0 1 0 0,-1-1-1 0 0,-1 1 0 0 0,0 0 0 0 0,-3 14 0 0 0,-11 33-70 0 0,14-51-603 0 0,1-5-21 0 0,-1 1 1 0 0,1 0-1 0 0,-1-1 0 0 0,1 1 1 0 0,-1-1-1 0 0,0 0 0 0 0,0 1 0 0 0,0-1 1 0 0,-1 3-1 0 0,1-3-329 0 0,1-2-138 0 0,0 0-33 0 0,0 0-208 0 0,0 0-857 0 0,1-3-379 0 0,2-12-80 0 0,1-2-15 0 0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7:03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19351 0 0,'0'0'439'0'0,"0"0"62"0"0,0 0 33 0 0,9 3 95 0 0,-4-3-272 0 0,1 1 0 0 0,-1-1 0 0 0,1 0 0 0 0,-1 0 0 0 0,1 0 0 0 0,-1-1 0 0 0,1 0 0 0 0,-1 0 0 0 0,1 0 0 0 0,5-3 0 0 0,19-2 1261 0 0,17-5-858 0 0,-15 2-2129 0 0,-30 9-5006 0 0,-2 0-2217 0 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7:03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0 17503 0 0,'0'0'803'0'0,"0"0"-18"0"0,0 0-358 0 0,2 2 341 0 0,0 0-452 0 0,1 1 0 0 0,-1-1 0 0 0,1 1 1 0 0,-1 0-1 0 0,0 0 0 0 0,0 0 0 0 0,0 1 0 0 0,-1-1 0 0 0,1 0 1 0 0,-1 1-1 0 0,0-1 0 0 0,0 1 0 0 0,0-1 0 0 0,0 1 0 0 0,0-1 1 0 0,-1 1-1 0 0,0 0 0 0 0,0-1 0 0 0,0 1 0 0 0,0 0 0 0 0,0 0 1 0 0,-2 4-1 0 0,-2 17-311 0 0,-2 1 1 0 0,0-1-1 0 0,-2 0 1 0 0,-1-1 0 0 0,-12 26-1 0 0,2-8-5 0 0,13-26 0 0 0,-11 19 0 0 0,2-8 0 0 0,-2-1 0 0 0,0 0 0 0 0,-36 39 0 0 0,50-61 0 0 0,-13 9 0 0 0,16-13 0 0 0,-1 0 0 0 0,1 0 0 0 0,0 0 0 0 0,0 0 0 0 0,0 0 0 0 0,0 0 0 0 0,0 0 0 0 0,0 0 0 0 0,0 0 0 0 0,0 0 0 0 0,0 0 0 0 0,0 0 0 0 0,-1 0 0 0 0,1 0 0 0 0,0 0 0 0 0,0 1 0 0 0,0-1 0 0 0,0 0 0 0 0,0 0 0 0 0,0 0 0 0 0,0 0 0 0 0,0 0 0 0 0,0 0 0 0 0,-1 0 0 0 0,1-1 0 0 0,0 1 0 0 0,0 0 0 0 0,0 0 0 0 0,0 0 0 0 0,0 0 0 0 0,0 0 0 0 0,0 0 0 0 0,0 0 0 0 0,0 0 0 0 0,-1 0 0 0 0,1 0 0 0 0,0 0 0 0 0,0 0 0 0 0,0 0 0 0 0,0 0 0 0 0,0 0 0 0 0,0 0 0 0 0,0 0 0 0 0,0-1 0 0 0,0 1 0 0 0,0 0 0 0 0,0 0 0 0 0,0 0 0 0 0,0 0 0 0 0,0 0 0 0 0,0 0 0 0 0,0 0 0 0 0,0 0 0 0 0,0 0 0 0 0,0-1 0 0 0,0 1 0 0 0,0 0 0 0 0,0 0 0 0 0,0 0 0 0 0,0 0 0 0 0,0 0 0 0 0,0 0 0 0 0,0 0 0 0 0,0 0 0 0 0,0-1 0 0 0,0 1 0 0 0,1-5 0 0 0,1-2 0 0 0,1 0 0 0 0,1 0 0 0 0,-1 0 0 0 0,1 0 0 0 0,7-8 0 0 0,6-11 0 0 0,4-16 0 0 0,18-54 0 0 0,-19 45 0 0 0,25-37 1464 0 0,-39 76-1347 0 0,0-1 1 0 0,1 1-1 0 0,1 1 0 0 0,12-17 0 0 0,-9 14-95 0 0,-9 12-22 0 0,1-1 0 0 0,-1 0 0 0 0,1 1 0 0 0,-1-1 0 0 0,1 1 0 0 0,0 0 0 0 0,0 0 0 0 0,0 0 0 0 0,0 0 0 0 0,1 1 0 0 0,-1-1 0 0 0,0 1 0 0 0,1 0 0 0 0,-1 0 0 0 0,1 0 0 0 0,4-1 0 0 0,10-3 0 0 0,-16 4 0 0 0,-1 1 0 0 0,0 0 0 0 0,1 0 0 0 0,-1-1 0 0 0,0 1 0 0 0,0 0 0 0 0,0 0 0 0 0,0 0 0 0 0,0 0 0 0 0,1 1 0 0 0,-1-1 0 0 0,0 0 0 0 0,0 0 0 0 0,0 1 0 0 0,0-1 0 0 0,0 0 0 0 0,0 1 0 0 0,0-1 0 0 0,0 1 0 0 0,0 0 0 0 0,2 0 0 0 0,-2 0 0 0 0,1 0 0 0 0,-1 0 0 0 0,1-1 0 0 0,0 1 0 0 0,-1 0 0 0 0,1 0 0 0 0,-1 1 0 0 0,0-1 0 0 0,1 0 0 0 0,-1 0 0 0 0,0 1 0 0 0,0-1 0 0 0,0 1 0 0 0,0-1 0 0 0,0 1 0 0 0,0-1 0 0 0,0 1 0 0 0,0 0 0 0 0,-1-1 0 0 0,2 4 0 0 0,-1 1 0 0 0,2 1 0 0 0,-1-1 0 0 0,0 1 0 0 0,-1-1 0 0 0,0 1 0 0 0,0 0 0 0 0,0 0 0 0 0,-1 0 0 0 0,0 0 0 0 0,0-1 0 0 0,-1 1 0 0 0,-1 10 0 0 0,1-13 0 0 0,-1 1 0 0 0,1-1 0 0 0,-1 0 0 0 0,0 0 0 0 0,0 0 0 0 0,0 0 0 0 0,0 0 0 0 0,-1 0 0 0 0,1-1 0 0 0,-1 1 0 0 0,0-1 0 0 0,0 0 0 0 0,0 1 0 0 0,-1-2 0 0 0,1 1 0 0 0,-1 0 0 0 0,0-1 0 0 0,-6 4 0 0 0,5-3-511 0 0,0-1 0 0 0,-1 0 1 0 0,0 0-1 0 0,1-1 0 0 0,-1 1 0 0 0,0-1 0 0 0,0-1 1 0 0,0 1-1 0 0,1-1 0 0 0,-1 0 0 0 0,0 0 0 0 0,0 0 1 0 0,0-1-1 0 0,0 0 0 0 0,0 0 0 0 0,1-1 0 0 0,-1 1 1 0 0,-9-5-1 0 0,-1-3-1536 0 0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7:03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19351 0 0,'0'0'439'0'0,"1"1"62"0"0,5 0-270 0 0,-1 1-1 0 0,0 0 0 0 0,0 0 1 0 0,0 0-1 0 0,-1 1 0 0 0,1 0 1 0 0,-1 0-1 0 0,1 0 0 0 0,-1 0 1 0 0,0 1-1 0 0,0-1 0 0 0,0 1 1 0 0,0 0-1 0 0,-1 1 0 0 0,0-1 1 0 0,5 8-1 0 0,3 8 115 0 0,0 1 0 0 0,-2 0 0 0 0,0 1 0 0 0,-1 0 0 0 0,-2 0-1 0 0,0 1 1 0 0,-1-1 0 0 0,2 38 0 0 0,-6-46-188 0 0,0 1 0 0 0,-2 0-1 0 0,0 0 1 0 0,-1 0 0 0 0,0 0 0 0 0,-1-1 0 0 0,-1 1-1 0 0,0-1 1 0 0,-1 0 0 0 0,0 0 0 0 0,-2-1 0 0 0,1 1-1 0 0,-2-1 1 0 0,-12 18 0 0 0,16-26-423 0 0,1-1 0 0 0,-1 1 0 0 0,0-1 0 0 0,0 0 0 0 0,-1 0 0 0 0,1-1 0 0 0,-1 1 0 0 0,0-1 0 0 0,0 0 0 0 0,0 0 0 0 0,-7 3 0 0 0,0-3-9286 0 0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7:06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67 6447 0 0,'0'0'142'0'0,"0"0"22"0"0,0 0 13 0 0,1-1-20 0 0,3-4 18 0 0,-3 4 561 0 0,-1 1 237 0 0,0 0 41 0 0,0 0-61 0 0,0 0-288 0 0,0 0-121 0 0,0 0-28 0 0,0 0-4 0 0,0 0 0 0 0,4-27 7344 0 0,-4 26-7485 0 0,0-6 1218 0 0,-3 7-1573 0 0,-10-3 1120 0 0,-14 1-224 0 0,-9-1-912 0 0,32 1 0 0 0,5 1 0 0 0,4-2 0 0 0,-5 3 0 0 0,13-3 0 0 0,0 0 0 0 0,0 1 0 0 0,26-1 0 0 0,54 7 0 0 0,-91-3 0 0 0,28 3 0 0 0,-16 0 0 0 0,-11-1 0 0 0,-2-2 0 0 0,3 7 0 0 0,-4-5 37 0 0,0-1 0 0 0,0 1 0 0 0,-1-1 0 0 0,1 1 0 0 0,-1 0 0 0 0,1-1 0 0 0,-1 1 0 0 0,0-1 0 0 0,0 1 0 0 0,0-1 0 0 0,0 1 0 0 0,-1-1 0 0 0,1 0 0 0 0,-1 0 0 0 0,-1 3 0 0 0,-29 30 811 0 0,27-30-748 0 0,-1 0 0 0 0,0-1 0 0 0,0 0 0 0 0,-12 6 0 0 0,-9 5 8 0 0,-47 35-108 0 0,66-44-1135 0 0,8-6 852 0 0,-1 0-1 0 0,1 0 1 0 0,0 1-1 0 0,-1-1 1 0 0,1 0-1 0 0,0 0 1 0 0,-1 0-1 0 0,1 1 1 0 0,0-1-1 0 0,-1 0 1 0 0,1 0 0 0 0,-1 0-1 0 0,1 0 1 0 0,0 0-1 0 0,-1 0 1 0 0,1 0-1 0 0,-1 0 1 0 0,1 0-1 0 0,0 0 1 0 0,-1 0-1 0 0,1 0 1 0 0,-1 0 0 0 0,-5 0-1799 0 0,6 0-5630 0 0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7:07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15663 0 0,'0'0'356'0'0,"0"0"50"0"0,0 0 20 0 0,0 0-42 0 0,0 0-112 0 0,0 0 463 0 0,0 0 234 0 0,0 0 45 0 0,1 0-61 0 0,7 2-502 0 0,-1-1 103 0 0,-1 0 0 0 0,1 0-1 0 0,0-1 1 0 0,0 0 0 0 0,9 0-1 0 0,10-5 18 0 0,-15 3-272 0 0,1 0 0 0 0,0 1 0 0 0,-1 0 0 0 0,1 1 0 0 0,0 0 0 0 0,12 2 0 0 0,-15-1-299 0 0,1-1 0 0 0,-2 0 0 0 0,-1 0-64 0 0,-5 0-273 0 0,-2 0-138 0 0,0 0-33 0 0,0 0-140 0 0,0 0-572 0 0,0 0-253 0 0,0 0-51 0 0,0 0-11 0 0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7:22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8287 0 0,'0'0'191'0'0,"0"0"26"0"0,0 0 9 0 0,0 0 110 0 0,0 0 444 0 0,0 0 196 0 0,0 0 42 0 0,0 0-63 0 0,0 0-290 0 0,0 0-121 0 0,0 0-28 0 0,0 0-4 0 0,0 0 0 0 0,1 2 0 0 0,1-1-341 0 0,-1 1 0 0 0,1-1-1 0 0,-1 1 1 0 0,1-1 0 0 0,0 0-1 0 0,0 0 1 0 0,0 0 0 0 0,0 0-1 0 0,0 0 1 0 0,-1 0 0 0 0,2-1-1 0 0,-1 1 1 0 0,0 0 0 0 0,0-1-1 0 0,0 0 1 0 0,0 0 0 0 0,3 1-1 0 0,26-4 1645 0 0,-13 1-1478 0 0,8 1-341 0 0,-18 1 115 0 0,0 0 1 0 0,1-1 0 0 0,12-2 0 0 0,-9 1 22 0 0,0 0-1 0 0,0 1 1 0 0,0 1 0 0 0,0 0 0 0 0,0 1-1 0 0,0 0 1 0 0,0 0 0 0 0,0 1 0 0 0,0 1 0 0 0,0 0-1 0 0,12 6 1 0 0,-15-7-134 0 0,0 0 0 0 0,1-1 0 0 0,-1 0 0 0 0,1 0 0 0 0,-1-1 0 0 0,0 0 0 0 0,1-1 0 0 0,15-3 0 0 0,14 0 0 0 0,89-4 72 0 0,-33-2 685 0 0,-60 5-351 0 0,0 1 1 0 0,37 2-1 0 0,-29 2-406 0 0,57-8 0 0 0,-44 3 0 0 0,34 5 0 0 0,-30 0 0 0 0,6 0 0 0 0,26-2 0 0 0,-29 2 0 0 0,-45 0 0 0 0,34-1 0 0 0,-23-2 0 0 0,37 3 0 0 0,-40 0 0 0 0,51-4 0 0 0,-56 2 0 0 0,-1 1 0 0 0,31 2 0 0 0,8 0 0 0 0,-9-5 0 0 0,-29 2 0 0 0,27 0 0 0 0,16-1 0 0 0,-45 2 0 0 0,0 0 0 0 0,21 2 0 0 0,44 5 0 0 0,-72-5 0 0 0,0-1 0 0 0,0 0 0 0 0,0-1 0 0 0,0 0 0 0 0,15-4 0 0 0,-13 2 0 0 0,1 1 0 0 0,27-1 0 0 0,120 2 0 0 0,-41-4 0 0 0,-58 1 0 0 0,-54 4 0 0 0,1 0 0 0 0,-1 0 0 0 0,0 1 0 0 0,1 0 0 0 0,11 4 0 0 0,14 1 0 0 0,-5-5 0 0 0,56-3 0 0 0,-54 0 0 0 0,47 3 0 0 0,22 0 0 0 0,-25-1 0 0 0,-21 0 0 0 0,16 1 0 0 0,-16 2 0 0 0,79-6 0 0 0,-124 3 0 0 0,1 0 0 0 0,13 3 0 0 0,-13-1 0 0 0,-1-1 0 0 0,14-1 0 0 0,35-3 0 0 0,110-4 0 0 0,-72 5 0 0 0,-80 2 0 0 0,1-1 0 0 0,25-5 0 0 0,-24 3 0 0 0,32-1 0 0 0,36 3 0 0 0,-48-2 0 0 0,-25 4 0 0 0,-11 1 0 0 0,20 0 0 0 0,-8-1 0 0 0,-2-4 0 0 0,-5 4 0 0 0,19 3 0 0 0,-16-2 0 0 0,-8-4 0 0 0,-2 2 0 0 0,-1-1 0 0 0,1 1 0 0 0,0-1 0 0 0,-1 1 0 0 0,1-1 0 0 0,0 1 0 0 0,-1 0 0 0 0,1-1 0 0 0,0 1 0 0 0,0 0 0 0 0,-1 0 0 0 0,1-1 0 0 0,0 1 0 0 0,0 0 0 0 0,0 0 0 0 0,0 0 0 0 0,12-2 0 0 0,-10 4 0 0 0,27-4 0 0 0,-25 0-397 0 0,-7 0-850 0 0,-6-1-4147 0 0,-2 1-2568 0 0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7:10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52 369 8287 0 0,'0'0'382'0'0,"0"0"-8"0"0,0 0-170 0 0,8-15 3608 0 0,23-54 1936 0 0,19-84-1036 0 0,-26 40-2664 0 0,-21 95-2048 0 0,-6 28 0 0 0,0 1 0 0 0,-60 165 0 0 0,34-98 0 0 0,-17 37 0 0 0,24-60 0 0 0,21-48 0 0 0,4-11 0 0 0,2-6-926 0 0,0 1 0 0 0,-1-1 0 0 0,-1 0 0 0 0,5-18 0 0 0,-6 23 159 0 0,1-5-6740 0 0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7:10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16 15663 0 0,'0'0'356'0'0,"0"0"50"0"0,2-1 20 0 0,1 0-282 0 0,-2 0-106 0 0,0 1-1 0 0,1-1 1 0 0,-1 1 0 0 0,0-1-1 0 0,0 1 1 0 0,0-1-1 0 0,0 0 1 0 0,0 1 0 0 0,0-1-1 0 0,0 0 1 0 0,0 0 0 0 0,0 0-1 0 0,1-1 1 0 0,-1 0 387 0 0,-3 3 524 0 0,-8 5 1804 0 0,-15 12 1165 0 0,23-15-3918 0 0,3-3 0 0 0,-5 2 0 0 0,-17 14 0 0 0,21-16 0 0 0,-1 0 0 0 0,1 1 0 0 0,0-1 0 0 0,0 0 0 0 0,0 0 0 0 0,-1 0 0 0 0,1 0 0 0 0,0 0 0 0 0,0 0 0 0 0,0 0 0 0 0,-1 1 0 0 0,1-1 0 0 0,0 0 0 0 0,0 0 0 0 0,0 0 0 0 0,0 0 0 0 0,0 1 0 0 0,0-1 0 0 0,-1 0 0 0 0,1 0 0 0 0,0 0 0 0 0,0 0 0 0 0,0 1 0 0 0,0-1 0 0 0,0 0 0 0 0,0 0 0 0 0,0 1 0 0 0,0-1 0 0 0,0 0 0 0 0,0 0 0 0 0,0 0 0 0 0,0 1 0 0 0,0-1 0 0 0,0 0 0 0 0,0 0 0 0 0,0 0 0 0 0,0 1 0 0 0,1-1 0 0 0,0 1 0 0 0,0-1 0 0 0,0 0 0 0 0,0 0 0 0 0,-1 1 0 0 0,1-1 0 0 0,0 0 0 0 0,0 0 0 0 0,0 0 0 0 0,0 0 0 0 0,0 0 0 0 0,0 0 0 0 0,1-1 0 0 0,16-1 0 0 0,-6 0 0 0 0,-1 1 0 0 0,1 0 0 0 0,18 1 0 0 0,-26 0 0 0 0,12 4 0 0 0,-13-3 0 0 0,-1 0 0 0 0,1 1 0 0 0,-1-1 0 0 0,1 1 0 0 0,-1 0 0 0 0,0 0 0 0 0,3 2 0 0 0,-2-1 0 0 0,7 8 0 0 0,-9-6 0 0 0,-1-2 0 0 0,1 3 0 0 0,0 0 0 0 0,0 0 0 0 0,0 0 0 0 0,-1 0 0 0 0,0 0 0 0 0,-1 0 0 0 0,-1 12 0 0 0,-13 41 0 0 0,11-45 0 0 0,-1-1 0 0 0,-1 1 0 0 0,-14 24 0 0 0,11-23 0 0 0,4-6 0 0 0,0-1 0 0 0,-1 0 0 0 0,-1-1 0 0 0,1 1 0 0 0,-1-1 0 0 0,-1 0 0 0 0,-12 9 0 0 0,0-2 0 0 0,0-2 0 0 0,-23 12 0 0 0,34-19 0 0 0,3-2 0 0 0,1 0 0 0 0,-1-1 0 0 0,0 1 0 0 0,1-1 0 0 0,-1 0 0 0 0,-8 1 0 0 0,12-3 0 0 0,1 0 0 0 0,0 0 0 0 0,0 0 0 0 0,0 0 0 0 0,0-1 0 0 0,0 1 0 0 0,0 0 0 0 0,0-1 0 0 0,0 1 0 0 0,0 0 0 0 0,0-1 0 0 0,0 1 0 0 0,0-1 0 0 0,0 0 0 0 0,0 1 0 0 0,0-1 0 0 0,1 0 0 0 0,-1 1 0 0 0,0-1 0 0 0,0 0 0 0 0,1 0 0 0 0,-1 0 0 0 0,0 0 0 0 0,1 0 0 0 0,-1 0 0 0 0,1 0 0 0 0,-1 0 0 0 0,1 0 0 0 0,0 0 0 0 0,-1 0 0 0 0,1 0 0 0 0,0 0 0 0 0,0 0 0 0 0,0 0 0 0 0,-1 0 0 0 0,1 0 0 0 0,1-2 0 0 0,-1 2 0 0 0,0-6 0 0 0,0 1 0 0 0,1-1 0 0 0,0 1 0 0 0,1 0 0 0 0,-1-1 0 0 0,1 1 0 0 0,0 0 0 0 0,1 0 0 0 0,0 0 0 0 0,0 0 0 0 0,0 0 0 0 0,0 1 0 0 0,1-1 0 0 0,8-8 0 0 0,-10 11 0 0 0,11-7 0 0 0,-11 8 0 0 0,-1 1 0 0 0,-1 1 0 0 0,1-1 0 0 0,-1 1 0 0 0,1-1 0 0 0,0 1 0 0 0,-1-1 0 0 0,1 1 0 0 0,0-1 0 0 0,-1 1 0 0 0,1 0 0 0 0,0 0 0 0 0,0-1 0 0 0,-1 1 0 0 0,1 0 0 0 0,0 0 0 0 0,0 0 0 0 0,-1 0 0 0 0,1 0 0 0 0,0 0 0 0 0,0 0 0 0 0,0 0 0 0 0,0 0 0 0 0,2 0 154 0 0,-1 0-1 0 0,1 1 1 0 0,-1-1 0 0 0,1 1 0 0 0,-1-1-1 0 0,1 1 1 0 0,-1 0 0 0 0,0 0-1 0 0,0 0 1 0 0,1 0 0 0 0,3 3-1 0 0,-5-4-114 0 0,0 2-30 0 0,0-1 1 0 0,0 1-1 0 0,0-1 1 0 0,0 1-1 0 0,0-1 1 0 0,0 1-1 0 0,-1-1 1 0 0,1 1-1 0 0,-1 0 0 0 0,1-1 1 0 0,-1 1-1 0 0,1 2 1 0 0,0-1-32 0 0,10 30-1298 0 0,-5-2 2269 0 0,0-22-2236 0 0,-6-9 1215 0 0,1 0 0 0 0,-1 1-1 0 0,0-1 1 0 0,0 0-1 0 0,0 0 1 0 0,0 0 0 0 0,0 0-1 0 0,1 0 1 0 0,-1 0-1 0 0,0 0 1 0 0,0 0 0 0 0,0 0-1 0 0,0 0 1 0 0,1 0 0 0 0,-1 0-1 0 0,0 0 1 0 0,0 0-1 0 0,0 0 1 0 0,0-1 0 0 0,1 1-1 0 0,-1 0 1 0 0,0 0 0 0 0,0 0-1 0 0,0 0 1 0 0,0 0-1 0 0,0 0 1 0 0,0 0 0 0 0,1 0-1 0 0,-1 0 1 0 0,0-1-1 0 0,0 1 1 0 0,0 0 0 0 0,0 0-1 0 0,0 0 1 0 0,6-17-3330 0 0,-5 14 1355 0 0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7:11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60 8287 0 0,'0'0'191'0'0,"0"0"26"0"0,0 0 9 0 0,0-1-34 0 0,0-3-10 0 0,0 3 560 0 0,0 1 234 0 0,1-1 42 0 0,30-37 5126 0 0,-31 37-5189 0 0,0 1-290 0 0,3-8 1227 0 0,-1 3 681 0 0,-8 8-1266 0 0,1 0-1307 0 0,1 2 0 0 0,0-1 0 0 0,0 0 0 0 0,0 1 0 0 0,0 0 0 0 0,1 0 0 0 0,0 0 0 0 0,-5 9 0 0 0,-17 46 0 0 0,23-54 0 0 0,1 0 0 0 0,0 0 0 0 0,0 0 0 0 0,0 0 0 0 0,0 10 0 0 0,1-15 0 0 0,0 0 0 0 0,0 0 0 0 0,0 0 0 0 0,0 1 0 0 0,0-1 0 0 0,0 0 0 0 0,0 0 0 0 0,0 0 0 0 0,1 0 0 0 0,-1 0 0 0 0,0 0 0 0 0,1 0 0 0 0,-1 0 0 0 0,1 0 0 0 0,-1 0 0 0 0,1 0 0 0 0,-1 0 0 0 0,1 0 0 0 0,0 0 0 0 0,-1 0 0 0 0,1 0 0 0 0,0-1 0 0 0,1 2 0 0 0,1 1 0 0 0,-1-1 44 0 0,0 0-1 0 0,0 0 0 0 0,0 0 1 0 0,0 0-1 0 0,0-1 1 0 0,0 1-1 0 0,1-1 1 0 0,-1 0-1 0 0,0 1 1 0 0,1-1-1 0 0,-1 0 0 0 0,1 0 1 0 0,0-1-1 0 0,-1 1 1 0 0,1 0-1 0 0,3 0 1 0 0,4-1 183 0 0,0 0-1 0 0,-1 0 1 0 0,13-2 0 0 0,-6 0-226 0 0,-12 1-166 0 0,-1 1 1 0 0,0-1-1 0 0,0 0 0 0 0,0 0 1 0 0,0-1-1 0 0,0 1 1 0 0,0-1-1 0 0,0 1 1 0 0,5-5-1 0 0,-3 1-360 0 0,1 0 0 0 0,0 0-1 0 0,6-8 1 0 0,-9 9-269 0 0,-1 0 0 0 0,1 0 0 0 0,0 0 1 0 0,-1 0-1 0 0,0-1 0 0 0,2-6 0 0 0,3-5-1253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2:13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13823 0 0,'0'0'315'0'0,"0"0"45"0"0,0 0 21 0 0,0 0-49 0 0,0 0-81 0 0,0 0 481 0 0,0 0 237 0 0,2-1 45 0 0,1-1-722 0 0,0 1 0 0 0,1 0 0 0 0,-1-1 0 0 0,1 2 0 0 0,-1-1 0 0 0,1 0 0 0 0,-1 1 0 0 0,1-1 0 0 0,0 1 0 0 0,3 0 0 0 0,-3 0-210 0 0,35-1-82 0 0,-21 0-1064 0 0,-6 1-5920 0 0,-12 0 1184 0 0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7:12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0 10135 0 0,'0'0'464'0'0,"0"0"-9"0"0,0 0-155 0 0,0 0 443 0 0,0 0 227 0 0,0 0 44 0 0,0 0 8 0 0,0 0 2 0 0,0 0 0 0 0,0 0 0 0 0,0 0-69 0 0,0 0-290 0 0,-18 4 1419 0 0,11 1-1900 0 0,1 1 0 0 0,-1-1 0 0 0,1 1 0 0 0,0 0 0 0 0,0 1 0 0 0,0-1 0 0 0,1 1 0 0 0,0 0 0 0 0,-5 11 0 0 0,-34 75 1640 0 0,41-84-1800 0 0,-94 270 2024 0 0,93-259-2034 0 0,3-13-30 0 0,0-1 1 0 0,-1 0-1 0 0,1 1 1 0 0,-4 7-1 0 0,4-13-321 0 0,1-1-138 0 0,0 0-33 0 0,0 0-4 0 0,0 0 0 0 0,0-2 316 0 0,0 0 0 0 0,0 1 0 0 0,0-1 0 0 0,1 0 0 0 0,-1 1 0 0 0,0-1-1 0 0,1 0 1 0 0,-1 1 0 0 0,1-1 0 0 0,0 0 0 0 0,-1 1 0 0 0,3-3 0 0 0,3-12-2520 0 0,-1-2 684 0 0,2 0-15 0 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7:13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39 11975 0 0,'0'0'267'0'0,"0"0"42"0"0,0 0 17 0 0,0 0-28 0 0,1 0-196 0 0,1-2 398 0 0,0 1 1 0 0,0 0 0 0 0,-1 0-1 0 0,1-1 1 0 0,-1 1 0 0 0,1-1-1 0 0,-1 0 1 0 0,0 1 0 0 0,1-1-1 0 0,-1 0 1 0 0,0 0 0 0 0,0 1-1 0 0,0-1 1 0 0,-1 0 0 0 0,1 0-1 0 0,0 0 1 0 0,-1 0 0 0 0,1-3 0 0 0,0 2-388 0 0,-1 2 331 0 0,0 1-217 0 0,-16 2 1158 0 0,3 4-1330 0 0,1 0 1 0 0,0 0-1 0 0,1 1 0 0 0,-1 0 0 0 0,1 1 1 0 0,1 1-1 0 0,0 0 0 0 0,0 0 1 0 0,0 1-1 0 0,-12 17 0 0 0,15-18-55 0 0,4-6 0 0 0,2-3 0 0 0,1 1 0 0 0,0-1 0 0 0,-1 0 0 0 0,1 0 0 0 0,0 1 0 0 0,-1-1 0 0 0,1 0 0 0 0,0 1 0 0 0,-1-1 0 0 0,1 0 0 0 0,0 1 0 0 0,0-1 0 0 0,-1 1 0 0 0,1-1 0 0 0,0 0 0 0 0,0 1 0 0 0,0-1 0 0 0,0 1 0 0 0,0-1 0 0 0,0 1 0 0 0,-1-1 0 0 0,1 0 0 0 0,0 1 0 0 0,0-1 0 0 0,0 1 0 0 0,0-1 0 0 0,0 1 0 0 0,1-1 0 0 0,-1 0 0 0 0,0 1 0 0 0,0-1 0 0 0,0 1 0 0 0,0-1 0 0 0,1 1 0 0 0,1 8 0 0 0,-2-8 0 0 0,0 0 0 0 0,1 1 0 0 0,-1-1 0 0 0,0 0 0 0 0,0 0 0 0 0,1 0 0 0 0,-1 0 0 0 0,1 0 0 0 0,-1 0 0 0 0,1 0 0 0 0,-1 0 0 0 0,1 0 0 0 0,-1 0 0 0 0,1 0 0 0 0,0 0 0 0 0,0 0 0 0 0,-1-1 0 0 0,1 1 0 0 0,0 0 0 0 0,0 0 0 0 0,0-1 0 0 0,1 2 0 0 0,2 0 0 0 0,13 10 0 0 0,-8-6 0 0 0,0 0 0 0 0,0 1 0 0 0,0 0 0 0 0,-1 0 0 0 0,0 1 0 0 0,-1 0 0 0 0,1 1 0 0 0,6 10 0 0 0,-12-15 0 0 0,1 1 0 0 0,0 0 0 0 0,-1 0 0 0 0,0 0 0 0 0,0 0 0 0 0,-1 0 0 0 0,1 0 0 0 0,-1 1 0 0 0,0-1 0 0 0,-1 0 0 0 0,1 1 0 0 0,-1-1 0 0 0,0 1 0 0 0,0-1 0 0 0,-1 0 0 0 0,0 1 0 0 0,0-1 0 0 0,-3 10 0 0 0,1-4 128 0 0,-1 0 0 0 0,0 0 0 0 0,-1-1 0 0 0,-1 0 0 0 0,0 0 0 0 0,0 0 0 0 0,-8 9 0 0 0,12-17-95 0 0,0 0 0 0 0,0 1 0 0 0,0-1 0 0 0,0 0 0 0 0,-1 0 0 0 0,1 0 0 0 0,-1-1 0 0 0,0 1 0 0 0,0-1 0 0 0,1 1 0 0 0,-1-1 0 0 0,0 0 1 0 0,0 0-1 0 0,0 0 0 0 0,0 0 0 0 0,0-1 0 0 0,0 1 0 0 0,0-1 0 0 0,-1 0 0 0 0,1 0 0 0 0,0 0 0 0 0,0 0 0 0 0,0 0 0 0 0,0-1 0 0 0,0 0 0 0 0,0 1 0 0 0,0-1 0 0 0,0 0 0 0 0,0 0 0 0 0,-5-4 0 0 0,5 4-33 0 0,1 0 0 0 0,0 0 0 0 0,0 0 0 0 0,1 0 0 0 0,-1-1 0 0 0,0 1 0 0 0,0-1 0 0 0,1 0 0 0 0,-1 1 0 0 0,1-1 0 0 0,-1 0 0 0 0,1 0 0 0 0,0 0 0 0 0,0 0 0 0 0,0 0 0 0 0,0 0 0 0 0,0 0 0 0 0,-1-3 0 0 0,1 1 0 0 0,1 0 0 0 0,-1 0 0 0 0,1 0 0 0 0,0 0 0 0 0,0 0 0 0 0,0 0 0 0 0,1 0 0 0 0,0 0 0 0 0,1-7 0 0 0,3-2 0 0 0,0 0 0 0 0,0 1 0 0 0,1 0 0 0 0,1 0 0 0 0,11-15 0 0 0,2 2-198 0 0,2 0 1 0 0,1 2-1 0 0,1 0 0 0 0,0 2 1 0 0,2 0-1 0 0,33-20 0 0 0,-55 39-429 0 0,-1-1-1 0 0,0 0 1 0 0,0 0 0 0 0,0 0-1 0 0,-1 0 1 0 0,1 0 0 0 0,-1-1 0 0 0,1 1-1 0 0,1-5 1 0 0,-3 5-1420 0 0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7:13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 13823 0 0,'0'0'630'0'0,"0"0"-13"0"0,0 0-252 0 0,0 0 391 0 0,0 0 216 0 0,0 0 42 0 0,0 0-61 0 0,0 0-288 0 0,0 0-121 0 0,0 0-28 0 0,-15 0 1020 0 0,10 1-1433 0 0,1 0-1 0 0,-1 0 1 0 0,1 0 0 0 0,0 1-1 0 0,-1 0 1 0 0,1 0 0 0 0,0 0-1 0 0,0 0 1 0 0,0 1 0 0 0,0-1-1 0 0,-5 6 1 0 0,-4 4-185 0 0,-19 21-1 0 0,27-28 144 0 0,2-1-61 0 0,-1 0 0 0 0,1 0 0 0 0,0 1 0 0 0,0-1 0 0 0,1 1 0 0 0,-1 0 0 0 0,-2 8 0 0 0,3-5 0 0 0,2-6 0 0 0,0-1 0 0 0,-1 1 0 0 0,1-1 0 0 0,0 1 0 0 0,0-1 0 0 0,0 1 0 0 0,1-1 0 0 0,-1 0 0 0 0,0 1 0 0 0,0-1 0 0 0,1 1 0 0 0,-1-1 0 0 0,1 1 0 0 0,-1-1 0 0 0,3 3 0 0 0,-1-1 0 0 0,-2-1 0 0 0,1 0 0 0 0,0 0 0 0 0,0 0 0 0 0,0 0 0 0 0,0 0 0 0 0,0-1 0 0 0,0 1 0 0 0,0 0 0 0 0,0-1 0 0 0,1 1 0 0 0,-1-1 0 0 0,1 1 0 0 0,-1-1 0 0 0,1 0 0 0 0,0 1 0 0 0,1 0 0 0 0,2 1 0 0 0,5 3 0 0 0,-1-1 0 0 0,17 7 0 0 0,-18-8 0 0 0,0-1 0 0 0,0 1 0 0 0,0 0 0 0 0,-1 1 0 0 0,11 8 0 0 0,-13-10 4 0 0,-4-2 1 0 0,0 0-1 0 0,1 0 1 0 0,-1 0-1 0 0,0 0 1 0 0,0 0-1 0 0,0 1 1 0 0,0-1-1 0 0,0 0 1 0 0,0 1-1 0 0,0-1 1 0 0,0 0 0 0 0,0 1-1 0 0,-1-1 1 0 0,2 4-1 0 0,-1-2 100 0 0,0 0 0 0 0,0 0 0 0 0,-1 1 0 0 0,1-1 0 0 0,-1 0 0 0 0,0 1 0 0 0,1-1 0 0 0,-2 0 0 0 0,1 1 0 0 0,0-1 0 0 0,-1 0 0 0 0,1 0 0 0 0,-1 1 0 0 0,0-1 0 0 0,0 0 0 0 0,0 0 0 0 0,-1 0 0 0 0,-1 4 0 0 0,2-5-104 0 0,-1 0 0 0 0,1 1 0 0 0,0-1 0 0 0,-1 0 0 0 0,1 0 0 0 0,-1 0 0 0 0,1 0 0 0 0,-1 0 0 0 0,0-1 0 0 0,0 1 0 0 0,-3 1 0 0 0,-4 5 0 0 0,-5 7 182 0 0,-19 21 939 0 0,30-33-1038 0 0,0 0 0 0 0,-1 0-1 0 0,0 0 1 0 0,1-1 0 0 0,-1 0 0 0 0,0 1 0 0 0,0-2-1 0 0,-6 3 1 0 0,9-3-83 0 0,0-1 0 0 0,-1 1 0 0 0,1-1 0 0 0,0 0 0 0 0,-1 0 0 0 0,1 1 0 0 0,-1-1 0 0 0,1 0 0 0 0,0 0 0 0 0,-1 0 0 0 0,1-1 0 0 0,-1 1 0 0 0,1 0 0 0 0,0 0 0 0 0,-1-1 0 0 0,1 1 0 0 0,-2-1 0 0 0,-4-2 0 0 0,5 3 0 0 0,-1 0 0 0 0,1-1 0 0 0,-1 0 0 0 0,1 1 0 0 0,-1-1 0 0 0,1 0 0 0 0,-5-3 0 0 0,3 2 0 0 0,4 2 0 0 0,-1 0 0 0 0,1 0 0 0 0,-1 0 0 0 0,1 0 0 0 0,-1-1 0 0 0,1 1 0 0 0,-1 0 0 0 0,1 0 0 0 0,-1-1 0 0 0,1 1 0 0 0,-1 0 0 0 0,1-1 0 0 0,-1 1 0 0 0,1 0 0 0 0,0-1 0 0 0,-1 1 0 0 0,1-1 0 0 0,0 1 0 0 0,-1-1 0 0 0,1 1 0 0 0,0-1 0 0 0,-1 1 0 0 0,1-1 0 0 0,0 1 0 0 0,0-1 0 0 0,-1-1 0 0 0,1 1 0 0 0,-1 1 0 0 0,1 0 0 0 0,0-1 0 0 0,-1 1 0 0 0,1-1 0 0 0,0 1 0 0 0,-1-1 0 0 0,1 0 0 0 0,0 1 0 0 0,0-1 0 0 0,0 1 0 0 0,-1-1 0 0 0,1 1 0 0 0,0-1 0 0 0,0 0 0 0 0,0 1 0 0 0,0-1 0 0 0,0 1 0 0 0,0-1 0 0 0,0 0 0 0 0,0 1 0 0 0,0-1 0 0 0,0 1 0 0 0,1-1 0 0 0,-1 0 0 0 0,0 1 0 0 0,1-2 0 0 0,0 1 0 0 0,1-6 0 0 0,0 0 0 0 0,1 0 0 0 0,0 0 0 0 0,1 1 0 0 0,-1 0 0 0 0,1-1 0 0 0,0 1 0 0 0,6-5 0 0 0,42-43 0 0 0,108-120 0 0 0,-155 166-244 0 0,1 0 0 0 0,-1-1 1 0 0,5-10-1 0 0,3-5-564 0 0,-12 23-202 0 0,-2-7-2961 0 0,-4 3 2439 0 0,-1 1-4 0 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7:14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15663 0 0,'0'0'356'0'0,"0"0"50"0"0,0 0 20 0 0,0 0-42 0 0,1-1-250 0 0,22-31 3675 0 0,7-2 408 0 0,-24 27-4062 0 0,-1-1-138 0 0,-3 6-130 0 0,0-1 1 0 0,-1 1-1 0 0,1-1 0 0 0,-1 1 0 0 0,0-1 1 0 0,0 0-1 0 0,1-4 0 0 0,0 1-1370 0 0,-1 4-4236 0 0,-1 2-1801 0 0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7:15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8 13823 0 0,'0'0'630'0'0,"0"0"-13"0"0,1 0-393 0 0,4-4-57 0 0,-4 4 563 0 0,-1-1-586 0 0,0 1-1 0 0,0 0 1 0 0,0 0-1 0 0,0 0 1 0 0,0 0 0 0 0,0-1-1 0 0,0 1 1 0 0,0 0-1 0 0,0 0 1 0 0,0 0-1 0 0,0 0 1 0 0,1 0-1 0 0,-1 0 1 0 0,0-1-1 0 0,0 1 1 0 0,0 0 0 0 0,0 0-1 0 0,0 0 1 0 0,0 0-1 0 0,0 0 1 0 0,1 0-1 0 0,-1 0 1 0 0,0 0-1 0 0,0 0 1 0 0,0 0-1 0 0,0 0 1 0 0,0-1-1 0 0,1 1 1 0 0,-1 0 0 0 0,0 0-1 0 0,0 0 1 0 0,0 0-1 0 0,0 0 1 0 0,1 0-1 0 0,-1 0 1 0 0,0 0-1 0 0,0 0 1 0 0,0 0-1 0 0,0 1 1 0 0,0-1 0 0 0,1 0-1 0 0,-1 0 1 0 0,0 0-1 0 0,0 0 1 0 0,0 0-1 0 0,0 0 1 0 0,0 0-1 0 0,1 0 1 0 0,-1 0-1 0 0,0 0 1 0 0,0 1 0 0 0,-1 9 1614 0 0,-8 16-1621 0 0,-15 17-121 0 0,20-40-16 0 0,4-2 0 0 0,-1 0 0 0 0,0 0 0 0 0,0 0 0 0 0,0 0 0 0 0,1 0 0 0 0,-1 0 0 0 0,1 0 0 0 0,-1 0 0 0 0,1 0 0 0 0,-1 0 0 0 0,1 0 0 0 0,-1 0 0 0 0,1 0 0 0 0,0 0 0 0 0,0 1 0 0 0,-1 1 0 0 0,2 4 0 0 0,6-5 0 0 0,-1 0 0 0 0,1 0 0 0 0,9 1 0 0 0,11-1 0 0 0,-23-2 0 0 0,1 0 0 0 0,0 1 0 0 0,0-1 0 0 0,0 1 0 0 0,-1 0 0 0 0,1 0 0 0 0,0 0 0 0 0,-1 1 0 0 0,1 0 0 0 0,-1 0 0 0 0,1 0 0 0 0,-1 0 0 0 0,0 1 0 0 0,0-1 0 0 0,5 6 0 0 0,-6-6 0 0 0,-1 0 0 0 0,1 1 0 0 0,-1-1 0 0 0,0 1 0 0 0,1 0 0 0 0,-1 0 0 0 0,0 0 0 0 0,-1 0 0 0 0,1 0 0 0 0,0 0 0 0 0,-1 0 0 0 0,0 1 0 0 0,0-1 0 0 0,0 1 0 0 0,0-1 0 0 0,0 0 0 0 0,-1 1 0 0 0,0 0 0 0 0,1-1 0 0 0,-1 1 0 0 0,-1-1 0 0 0,1 5 0 0 0,0 9 50 0 0,0-14-14 0 0,1 0-1 0 0,-1-1 1 0 0,0 1 0 0 0,0-1-1 0 0,0 1 1 0 0,-1 0 0 0 0,1-1 0 0 0,-1 1-1 0 0,1-1 1 0 0,-3 5 0 0 0,-5 14 411 0 0,7-18-351 0 0,-1 1 1 0 0,1 0-1 0 0,-1-1 1 0 0,1 1-1 0 0,-1-1 1 0 0,0 1 0 0 0,0-1-1 0 0,-1 0 1 0 0,1 0-1 0 0,-1 0 1 0 0,-4 4-1 0 0,-7 7-96 0 0,13-12 0 0 0,-1 0 0 0 0,0 0 0 0 0,0 0 0 0 0,0-1 0 0 0,0 1 0 0 0,0 0 0 0 0,0-1 0 0 0,0 1 0 0 0,-1-1 0 0 0,-2 2 0 0 0,-6 0 10 0 0,5-1 38 0 0,0 0 0 0 0,0 0 0 0 0,1-1 0 0 0,-1 0 0 0 0,0 0 0 0 0,0-1 1 0 0,0 1-1 0 0,-7-2 0 0 0,10 1 41 0 0,1-1 0 0 0,-1 0 0 0 0,1 0 0 0 0,-1 0 1 0 0,1 0-1 0 0,-1 0 0 0 0,1-1 0 0 0,0 1 0 0 0,0-1 1 0 0,-1 0-1 0 0,1 1 0 0 0,0-1 0 0 0,1 0 0 0 0,-1 0 1 0 0,0 0-1 0 0,0-1 0 0 0,-1-2 0 0 0,2 1-141 0 0,-1 1-125 0 0,0-1-1 0 0,1 0 1 0 0,0 0-1 0 0,0 0 1 0 0,0 0-1 0 0,1 0 1 0 0,-1 0-1 0 0,1 0 1 0 0,0-5-1 0 0,-1 10 29 0 0,-3 5-75 0 0,3-6-4 0 0,1 1-1 0 0,-1-1 1 0 0,1 1-1 0 0,-1-1 1 0 0,0 1-1 0 0,1-1 1 0 0,-1 0-1 0 0,0 1 1 0 0,1-1-1 0 0,-1 0 1 0 0,0 1-1 0 0,1-1 1 0 0,-1 0-1 0 0,0 0 1 0 0,-1 0 0 0 0,-1 1-1497 0 0,-3 1-6463 0 0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7:15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19351 0 0,'0'0'439'0'0,"0"0"62"0"0,0 0 33 0 0,1-1-65 0 0,2-4-165 0 0,0 1 1 0 0,1 0-1 0 0,-1 0 1 0 0,1 0-1 0 0,0 1 0 0 0,0-1 1 0 0,0 1-1 0 0,0 0 1 0 0,1 0-1 0 0,-1 0 1 0 0,1 1-1 0 0,0-1 0 0 0,0 1 1 0 0,0 1-1 0 0,0-1 1 0 0,9-1-1 0 0,4-3 226 0 0,-11 3-486 0 0,1 1 0 0 0,-1 0 0 0 0,1 1 0 0 0,0 0 0 0 0,-1 0 0 0 0,1 1 0 0 0,0-1 0 0 0,0 2 0 0 0,-1-1 0 0 0,1 1 0 0 0,0 0 0 0 0,-1 1 0 0 0,12 3 0 0 0,-8-1-44 0 0,2 3-172 0 0,-11-2-383 0 0,-2-3 30 0 0,5 5-911 0 0,-4-5-79 0 0,-1-2-18 0 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7:15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17503 0 0,'0'0'803'0'0,"0"0"-18"0"0,2 0-501 0 0,23-2 1722 0 0,0 0-1 0 0,26 3 1 0 0,-16-1-144 0 0,11 1-1504 0 0,42-2 78 0 0,-74 2 991 0 0,-3 1-2965 0 0,1-2-5964 0 0,-12 0-1286 0 0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7:17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113 248 14479 0 0,'0'0'331'0'0,"-2"-1"44"0"0,2 0-356 0 0,-1 1 1 0 0,0 0 0 0 0,1 0 0 0 0,-1-1-1 0 0,1 1 1 0 0,0 0 0 0 0,-1-1-1 0 0,1 1 1 0 0,-1 0 0 0 0,1-1 0 0 0,-1 1-1 0 0,1-1 1 0 0,0 1 0 0 0,-1 0 0 0 0,1-1-1 0 0,0 1 1 0 0,0-1 0 0 0,-1 1 0 0 0,1-1-1 0 0,0-1 1 0 0,3-10 375 0 0,1 2-318 0 0,19-48 2158 0 0,13-44 3350 0 0,-30 84-4693 0 0,4-17-36 0 0,-9 33-485 0 0,-1 2 117 0 0,0 0 21 0 0,0 0-66 0 0,-13 18-278 0 0,1 5-165 0 0,1 1 0 0 0,1 0 0 0 0,1 0 0 0 0,-7 29 0 0 0,-13 39 0 0 0,7-29 0 0 0,14-39 0 0 0,-1 0 0 0 0,-15 30 0 0 0,19-46 0 0 0,-1-2 0 0 0,2 1-133 0 0,-3-21-3482 0 0,6 7-2373 0 0,1 6-1724 0 0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7:17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19351 0 0,'0'0'886'0'0,"0"0"-21"0"0,0 0-480 0 0,0 0 33 0 0,0 0 77 0 0,0 0 16 0 0,0 0 1 0 0,1 0 0 0 0,16 1-85 0 0,0 1 0 0 0,27 7-1 0 0,-5-1-74 0 0,-6-3-352 0 0,35 7 0 0 0,-61-11 0 0 0,1 2 0 0 0,-1-1 0 0 0,0 1 0 0 0,1 0 0 0 0,-2 1 0 0 0,12 7 0 0 0,-16-10 16 0 0,-1 0 0 0 0,1 0 0 0 0,-1 1 0 0 0,1-1 0 0 0,-1 0 0 0 0,1 1 0 0 0,-1 0 0 0 0,0-1 0 0 0,0 1 0 0 0,0 0 0 0 0,0-1 0 0 0,0 1 0 0 0,0 0 0 0 0,0 0 0 0 0,-1 0 0 0 0,1 0 0 0 0,-1 0 0 0 0,1 0 0 0 0,-1 2 0 0 0,0-1 43 0 0,0 0-1 0 0,0 1 1 0 0,-1-1 0 0 0,1 0-1 0 0,-1 0 1 0 0,0 0 0 0 0,0 0-1 0 0,0 0 1 0 0,0-1 0 0 0,-1 1-1 0 0,-1 3 1 0 0,-4 5 112 0 0,-1-1-1 0 0,0-1 1 0 0,0 1 0 0 0,-1-2-1 0 0,-10 9 1 0 0,1-1-171 0 0,0 0 0 0 0,-1-2 0 0 0,-1 0 0 0 0,-36 18 0 0 0,30-19 0 0 0,9-5 0 0 0,-25 9 0 0 0,37-15 0 0 0,0-1 0 0 0,0 0 0 0 0,0 0 0 0 0,0 0 0 0 0,0-1 0 0 0,0 1 0 0 0,0-1 0 0 0,0 0 0 0 0,0-1 0 0 0,-6 0 0 0 0,11 1 0 0 0,-1 0 0 0 0,1 0 0 0 0,0 0 0 0 0,0-1 0 0 0,-1 1 0 0 0,1 0 0 0 0,0 0 0 0 0,0 0 0 0 0,-1 0 0 0 0,1 0 0 0 0,0 0 0 0 0,0-1 0 0 0,-1 1 0 0 0,1 0 0 0 0,0 0 0 0 0,0 0 0 0 0,0-1 0 0 0,0 1 0 0 0,-1 0 0 0 0,1 0 0 0 0,0-1 0 0 0,0 1 0 0 0,0 0 0 0 0,0 0 0 0 0,0-1 0 0 0,0 1 0 0 0,-1 0 0 0 0,1 0 0 0 0,0-1 0 0 0,0 1 0 0 0,0 0 0 0 0,0-1 0 0 0,0 1 0 0 0,0 0 0 0 0,0 0 0 0 0,0-1 0 0 0,0 1 0 0 0,1 0 0 0 0,-1 0 0 0 0,0-1 0 0 0,0 1 0 0 0,0 0 0 0 0,0-1 0 0 0,0 1 0 0 0,0 0 0 0 0,0 0 0 0 0,1 0 0 0 0,-1-1 0 0 0,0 1 0 0 0,0 0 0 0 0,1-1 0 0 0,-1 1 0 0 0,3-6 0 0 0,0 1 0 0 0,0-1 0 0 0,1 0 0 0 0,0 1 0 0 0,0 0 0 0 0,0 0 0 0 0,1 0 0 0 0,-1 1 0 0 0,1-1 0 0 0,1 1 0 0 0,-1 0 0 0 0,0 0 0 0 0,1 1 0 0 0,0 0 0 0 0,12-5 0 0 0,-18 7 0 0 0,1 1 0 0 0,0-1 0 0 0,0 1 0 0 0,0 0 0 0 0,0-1 0 0 0,0 1 0 0 0,0 0 0 0 0,0-1 0 0 0,0 1 0 0 0,0 0 0 0 0,0 0 0 0 0,0 0 0 0 0,0 0 0 0 0,0 0 0 0 0,0 0 0 0 0,0 0 0 0 0,0 0 0 0 0,0 1 0 0 0,0-1 0 0 0,0 0 0 0 0,0 1 0 0 0,0-1 0 0 0,0 0 0 0 0,0 1 0 0 0,0-1 0 0 0,-1 1 0 0 0,1 0 0 0 0,0-1 0 0 0,0 1 0 0 0,0 0 0 0 0,-1-1 0 0 0,1 1 0 0 0,0 0 0 0 0,-1 0 0 0 0,2 1 0 0 0,-1 0 0 0 0,0-1 0 0 0,1 1 0 0 0,-1 0 0 0 0,0 0 0 0 0,1 0 0 0 0,-1 0 0 0 0,0 0 0 0 0,0 1 0 0 0,-1-1 0 0 0,1 0 0 0 0,0 0 0 0 0,-1 1 0 0 0,0-1 0 0 0,1 0 0 0 0,-1 0 0 0 0,0 1 0 0 0,0 3 0 0 0,0-4 0 0 0,0 0 0 0 0,0-1 0 0 0,0 1 0 0 0,0 0 0 0 0,0 0 0 0 0,1 0 0 0 0,0 3 0 0 0,4 13 0 0 0,-2-9 0 0 0,4-1-269 0 0,-5-7-33 0 0,0 0 0 0 0,-1 0 1 0 0,1 0-1 0 0,0-1 0 0 0,0 1 1 0 0,0-1-1 0 0,-1 0 0 0 0,1 1 1 0 0,0-1-1 0 0,3 0 0 0 0,5-1-1718 0 0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7:18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51 19351 0 0,'0'0'439'0'0,"0"0"62"0"0,0 0 33 0 0,0 0-65 0 0,-12 10-152 0 0,8-5 63 0 0,0-1 1 0 0,1 1-1 0 0,0 0 0 0 0,0 0 1 0 0,1 1-1 0 0,-1-1 0 0 0,-2 10 0 0 0,-5 10 510 0 0,5-13-545 0 0,0 1 1 0 0,-4 16-1 0 0,7-24-230 0 0,1 0 0 0 0,0 1 0 0 0,0-1 1 0 0,1 0-1 0 0,0 1 0 0 0,0-1 0 0 0,0 1 0 0 0,1 7 0 0 0,6 7-115 0 0,-7-19 0 0 0,0-1 0 0 0,0 1 0 0 0,1 0 0 0 0,-1-1 0 0 0,0 1 0 0 0,1 0 0 0 0,-1-1 0 0 0,0 1 0 0 0,1 0 0 0 0,-1-1 0 0 0,1 1 0 0 0,-1-1 0 0 0,1 1 0 0 0,-1-1 0 0 0,1 1 0 0 0,-1-1 0 0 0,2 1 0 0 0,4-1 0 0 0,-5 0 0 0 0,3 0 0 0 0,1-1 0 0 0,-1 1 0 0 0,1-1 0 0 0,-1 0 0 0 0,1 0 0 0 0,-1 0 0 0 0,0-1 0 0 0,1 1 0 0 0,-1-1 0 0 0,0 0 0 0 0,0 0 0 0 0,7-5 0 0 0,-6 2 0 0 0,1 0 0 0 0,-1 0 0 0 0,0 0 0 0 0,0-1 0 0 0,0 0 0 0 0,-1 1 0 0 0,6-10 0 0 0,-4 2 0 0 0,1-1 0 0 0,-2 1 0 0 0,0-1 0 0 0,0 0 0 0 0,-1 0 0 0 0,-1 0 0 0 0,2-23 0 0 0,-4 32 0 0 0,-1 0 0 0 0,0 0 0 0 0,0 1 0 0 0,0-1 0 0 0,-1 0 0 0 0,1 0 0 0 0,-3-7 0 0 0,2 11 0 0 0,1-1 0 0 0,-1 1 0 0 0,0-1 0 0 0,1 1 0 0 0,-1 0 0 0 0,0-1 0 0 0,0 1 0 0 0,0 0 0 0 0,0 0 0 0 0,0 0 0 0 0,0 0 0 0 0,0 0 0 0 0,-1 0 0 0 0,1 0 0 0 0,0 0 0 0 0,-1 0 0 0 0,1 0 0 0 0,0 1 0 0 0,-1-1 0 0 0,1 0 0 0 0,-1 1 0 0 0,1-1 0 0 0,-1 1 0 0 0,1 0 0 0 0,-1 0 0 0 0,-2-1 0 0 0,-2 1-248 0 0,1 0 0 0 0,-1 0 0 0 0,0 1 0 0 0,1 0 0 0 0,-1 0 0 0 0,1 0 0 0 0,-1 0 0 0 0,1 1 0 0 0,-1 0 0 0 0,1 0 0 0 0,0 1 0 0 0,0-1-1 0 0,0 1 1 0 0,0 0 0 0 0,1 1 0 0 0,-1-1 0 0 0,1 1 0 0 0,0 0 0 0 0,0 0 0 0 0,0 0 0 0 0,0 0 0 0 0,1 1 0 0 0,0-1 0 0 0,0 1 0 0 0,0 0 0 0 0,-2 6 0 0 0,4-8-5117 0 0,3 5-1365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2:13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1 176 10135 0 0,'0'0'464'0'0,"0"0"-9"0"0,1-1-295 0 0,12-16 1688 0 0,0 0 1 0 0,18-32-1 0 0,-18 28-716 0 0,-10 17-666 0 0,0 0 1 0 0,0 0-1 0 0,-1 0 1 0 0,4-9-1 0 0,1 0 610 0 0,-6 12-997 0 0,0 0 0 0 0,-1 0 0 0 0,1 0 0 0 0,0 1 0 0 0,-1-1 0 0 0,1 0 0 0 0,-1 0 0 0 0,1-1 0 0 0,-1 1 1 0 0,0 0-1 0 0,1 0 0 0 0,-1 0 0 0 0,0 0 0 0 0,0 0 0 0 0,0 0 0 0 0,0 0 0 0 0,0 0 0 0 0,0-1 0 0 0,0 1 0 0 0,0 0 0 0 0,0 0 0 0 0,-1 0 0 0 0,1 0 0 0 0,0 0 0 0 0,-1-2 0 0 0,0 6-56 0 0,0-1 0 0 0,0 1 1 0 0,0-1-1 0 0,0 1 0 0 0,0-1 1 0 0,-3 4-1 0 0,4-6-21 0 0,-18 26-2 0 0,10-13 0 0 0,-1-1 0 0 0,2 1 0 0 0,0 0 0 0 0,0 0 0 0 0,1 1 0 0 0,-6 20 0 0 0,12-31 0 0 0,0 0 0 0 0,-1-1 0 0 0,1 1 0 0 0,0 0 0 0 0,1-1 0 0 0,-1 1 0 0 0,1 4 0 0 0,0-5 0 0 0,-1-1 0 0 0,0 0 0 0 0,0 0 0 0 0,0 0 0 0 0,0-1 0 0 0,1 1 0 0 0,-1 0 0 0 0,0 0 0 0 0,1 0 0 0 0,-1-1 0 0 0,0 1 0 0 0,1 0 0 0 0,-1 0 0 0 0,1-1 0 0 0,-1 1 0 0 0,1 0 0 0 0,0-1 0 0 0,-1 1 0 0 0,1-1 0 0 0,0 1 0 0 0,-1-1 0 0 0,1 1 0 0 0,0-1 0 0 0,0 1 0 0 0,-1-1 0 0 0,1 0 0 0 0,0 1 0 0 0,0-1 0 0 0,0 0 0 0 0,-1 0 0 0 0,1 1 0 0 0,0-1 0 0 0,0 0 0 0 0,1 0 0 0 0,-1 0 0 0 0,3 0 0 0 0,0 1 0 0 0,0-1 0 0 0,-1 0 0 0 0,1 0 0 0 0,0-1 0 0 0,0 1 0 0 0,-1-1 0 0 0,8-2 0 0 0,-2 0 0 0 0,0-1 0 0 0,10-7 0 0 0,-16 9 0 0 0,13-7-33 0 0,-1-1 0 0 0,0 0 0 0 0,0-2 0 0 0,17-17 0 0 0,-25 22 204 0 0,-1 1-1 0 0,-1-1 1 0 0,1 0 0 0 0,-1-1-1 0 0,0 1 1 0 0,-1-1 0 0 0,0 0-1 0 0,0 0 1 0 0,-1 0-1 0 0,0-1 1 0 0,2-8 0 0 0,-6 17-66 0 0,1-1-103 0 0,-1 1 0 0 0,1 0 0 0 0,-1 0 1 0 0,1 0-1 0 0,-1 0 0 0 0,1 0 0 0 0,-1 0 0 0 0,1 0 0 0 0,-1 0 0 0 0,1 0 0 0 0,-1 0 0 0 0,1 0 0 0 0,-1 0 0 0 0,1 0 0 0 0,-1 0 0 0 0,1 1 0 0 0,-1-1 0 0 0,1 0 0 0 0,-1 0 1 0 0,1 0-1 0 0,0 1 0 0 0,-1-1 0 0 0,1 0 0 0 0,-1 1 0 0 0,1-1 0 0 0,0 0 0 0 0,-1 1 0 0 0,0 0 0 0 0,-2 2-2 0 0,0 0 0 0 0,0 1 0 0 0,0-1 0 0 0,1 1 0 0 0,-1 0 0 0 0,-2 6 0 0 0,-3 4 0 0 0,5-8 0 0 0,0 0 0 0 0,1 0 0 0 0,-1 0 0 0 0,1 1 0 0 0,1-1 0 0 0,-1 1 0 0 0,1-1 0 0 0,0 1 0 0 0,1 7 0 0 0,0 0 14 0 0,2-11-33 0 0,-1-2-40 0 0,1 1-118 0 0,-1 0 0 0 0,0 0 0 0 0,0-1 1 0 0,1 1-1 0 0,-1 0 0 0 0,1 0 0 0 0,0-1 0 0 0,-1 1 0 0 0,1-1 0 0 0,0 1 0 0 0,0-1 0 0 0,0 0 1 0 0,0 0-1 0 0,0 0 0 0 0,0 0 0 0 0,0 0 0 0 0,1 0 0 0 0,-1-1 0 0 0,0 1 0 0 0,0-1 1 0 0,1 1-1 0 0,-1-1 0 0 0,0 0 0 0 0,1 0 0 0 0,-1 0 0 0 0,3 0 0 0 0,5-4-847 0 0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7:18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68 19351 0 0,'0'0'439'0'0,"0"0"62"0"0,0 0 33 0 0,0 0-65 0 0,0 0-169 0 0,0 0 442 0 0,0 0 229 0 0,-2 1 42 0 0,-25 7 522 0 0,0 0-907 0 0,17-3-430 0 0,0 0-1 0 0,0 1 1 0 0,0 0-1 0 0,1 1 1 0 0,0 0-1 0 0,-14 13 1 0 0,10-5 247 0 0,1-1 0 0 0,0 1 1 0 0,-11 19-1 0 0,20-29-431 0 0,2-3-14 0 0,0 0 0 0 0,0 0 0 0 0,0 0 1 0 0,0 0-1 0 0,0 0 0 0 0,0 0 0 0 0,1 0 0 0 0,-1 0 0 0 0,1 0 0 0 0,0 0 1 0 0,0 0-1 0 0,-1 0 0 0 0,1 0 0 0 0,1 3 0 0 0,-2-2 0 0 0,0-2 0 0 0,1 0 0 0 0,0 0 0 0 0,0 0 0 0 0,0 0 0 0 0,0 0 0 0 0,0 0 0 0 0,0 0 0 0 0,0 0 0 0 0,0-1 0 0 0,0 1 0 0 0,0 0 0 0 0,1 0 0 0 0,-1 0 0 0 0,0 0 0 0 0,1 0 0 0 0,-1 0 0 0 0,0 0 0 0 0,2 1 0 0 0,3 6 0 0 0,-3-7 0 0 0,1 0 0 0 0,-1 0 0 0 0,1 0 0 0 0,-1 0 0 0 0,1 0 0 0 0,-1-1 0 0 0,1 1 0 0 0,-1-1 0 0 0,1 0 0 0 0,0 0 0 0 0,-1 0 0 0 0,1 0 0 0 0,-1 0 0 0 0,1 0 0 0 0,0-1 0 0 0,3-1 0 0 0,7-1 0 0 0,24-11 0 0 0,-31 11 0 0 0,6-1 0 0 0,-1-1 0 0 0,0 0 0 0 0,0-1 0 0 0,-1-1 0 0 0,0 0 0 0 0,0 0 0 0 0,0 0 0 0 0,-1-2 0 0 0,0 1 0 0 0,-1-1 0 0 0,0 0 0 0 0,0-1 0 0 0,-1 0 0 0 0,0 0 0 0 0,7-14 0 0 0,-10 16-12 0 0,19-41-315 0 0,-22 44 279 0 0,1 1 1 0 0,-1-1-1 0 0,0 1 0 0 0,0-1 1 0 0,0 0-1 0 0,-1 1 0 0 0,0-1 1 0 0,0-9-1 0 0,0 13-23 0 0,-1 0 0 0 0,1-1 0 0 0,0 1 0 0 0,-1 0 0 0 0,0-1 0 0 0,1 1 0 0 0,-1 0 0 0 0,0 0 0 0 0,0 0 0 0 0,1 0 0 0 0,-1 0 0 0 0,0 0 0 0 0,0 0 0 0 0,0 0 0 0 0,0 0 0 0 0,-1 0-1 0 0,1 0 1 0 0,0 0 0 0 0,0 1 0 0 0,0-1 0 0 0,-1 0 0 0 0,1 1 0 0 0,0-1 0 0 0,-1 1 0 0 0,1 0 0 0 0,0-1 0 0 0,-1 1 0 0 0,1 0 0 0 0,-3 0 0 0 0,-2-1-1706 0 0,-1 1 0 0 0,0 0 0 0 0,0 1 0 0 0,-12 1 0 0 0,-11 4-5935 0 0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7:18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17503 0 0,'0'0'803'0'0,"1"-1"-18"0"0,14-7-258 0 0,-13 7 562 0 0,4-2 1279 0 0,-4 3 4148 0 0,-3 14-6503 0 0,0 0-1 0 0,-1-1 0 0 0,-7 22 1 0 0,6-22-15 0 0,0 0 0 0 0,0 0 0 0 0,1 0 0 0 0,0 23 0 0 0,2-31 2 0 0,1 1 0 0 0,-1-1 0 0 0,1 1 0 0 0,0-1 0 0 0,1 0 0 0 0,-1 0 0 0 0,1 1 0 0 0,0-1 0 0 0,1 0 0 0 0,-1 0 0 0 0,1-1 0 0 0,5 8 0 0 0,-6-10 0 0 0,0 0 0 0 0,0 0 0 0 0,0 0 0 0 0,0 0 0 0 0,0 0 0 0 0,1-1 0 0 0,-1 1 0 0 0,1-1 0 0 0,-1 1 0 0 0,1-1 0 0 0,0 0 0 0 0,-1 0 0 0 0,1 0 0 0 0,0-1 0 0 0,0 1 0 0 0,0-1 0 0 0,0 1 0 0 0,-1-1 0 0 0,1 0 0 0 0,0 0 0 0 0,0 0 0 0 0,0-1 0 0 0,0 1 0 0 0,0-1 0 0 0,3 0 0 0 0,3-1 85 0 0,0-1 1 0 0,0 0-1 0 0,-1-1 0 0 0,1 0 1 0 0,-1 0-1 0 0,1 0 0 0 0,-1-1 1 0 0,-1-1-1 0 0,1 1 0 0 0,-1-1 1 0 0,0 0-1 0 0,0-1 0 0 0,-1 0 1 0 0,1 0-1 0 0,-2 0 0 0 0,1-1 1 0 0,-1 0-1 0 0,0 0 0 0 0,-1 0 1 0 0,1 0-1 0 0,-2-1 0 0 0,1 0 1 0 0,1-9-1 0 0,-3 10-100 0 0,0 0 0 0 0,0 0 0 0 0,-1 0 0 0 0,0 0 0 0 0,-1 0-1 0 0,0 0 1 0 0,0 0 0 0 0,-1 0 0 0 0,0 0 0 0 0,-4-15 0 0 0,4 18-1 0 0,-1-1 0 0 0,0 1 0 0 0,-1 0 0 0 0,0 0-1 0 0,1 0 1 0 0,-2 0 0 0 0,1 0 0 0 0,0 1 0 0 0,-1-1 0 0 0,0 1 0 0 0,0 0 0 0 0,0 0 0 0 0,-1 0-1 0 0,1 1 1 0 0,-1 0 0 0 0,-5-3 0 0 0,0 1-480 0 0,0 0 0 0 0,-1 1 0 0 0,1 1-1 0 0,-1-1 1 0 0,0 2 0 0 0,0 0 0 0 0,-12-1 0 0 0,-8 0-847 0 0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7:25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0 560 8287 0 0,'0'0'382'0'0,"0"0"-8"0"0,0 0-102 0 0,0-2 463 0 0,1-5-5 0 0,0 0 0 0 0,0-1-1 0 0,1 1 1 0 0,0 0 0 0 0,0 0 0 0 0,1 0-1 0 0,0 0 1 0 0,0 0 0 0 0,1 1 0 0 0,-1 0-1 0 0,10-12 1 0 0,23-37 1917 0 0,-9 29-2187 0 0,-26 26 28 0 0,4-7 464 0 0,-5 7-949 0 0,0 0-1 0 0,0 0 1 0 0,0 0 0 0 0,0 0 0 0 0,0 0 0 0 0,0-1-1 0 0,0 1 1 0 0,0 0 0 0 0,0 0 0 0 0,0 0 0 0 0,0 0-1 0 0,0 0 1 0 0,0 0 0 0 0,0 0 0 0 0,0 0 0 0 0,0 0-1 0 0,0 0 1 0 0,0-1 0 0 0,0 1 0 0 0,0 0 0 0 0,0 0-1 0 0,0 0 1 0 0,0 0 0 0 0,0 0 0 0 0,0 0 0 0 0,1 0-1 0 0,-1 0 1 0 0,0 0 0 0 0,0 0 0 0 0,0 0 0 0 0,0 0-1 0 0,0 0 1 0 0,0 0 0 0 0,0 0 0 0 0,0 0 0 0 0,0 0-1 0 0,0 0 1 0 0,1 0 0 0 0,-1 0 0 0 0,0 0 0 0 0,0 0-1 0 0,0 0 1 0 0,0 0 0 0 0,0 0 0 0 0,0 0 0 0 0,0 0-1 0 0,0 0 1 0 0,0 0 0 0 0,0 0 0 0 0,1 0 0 0 0,-1 0-1 0 0,0 0 1 0 0,0 0 0 0 0,0 0 0 0 0,0 0 0 0 0,0 0-1 0 0,0 0 1 0 0,0 0 0 0 0,0 0 0 0 0,0 0 0 0 0,0 0-1 0 0,0 1 1 0 0,-2 19-14 0 0,-38 147 65 0 0,28-120 335 0 0,-34 110 1216 0 0,44-148-1605 0 0,0-1 0 0 0,7-29 0 0 0,9-29 0 0 0,69-142 1258 0 0,-21 51-468 0 0,-13 6-790 0 0,-17 40 0 0 0,-24 70 0 0 0,-6 17 0 0 0,0 1 0 0 0,0-1 0 0 0,1 1 0 0 0,1 0 0 0 0,-1 0 0 0 0,8-10 0 0 0,-6 12 0 0 0,3 8 0 0 0,18 14 0 0 0,-20-13 0 0 0,1 0 0 0 0,-1-1 0 0 0,1 0 0 0 0,0 0 0 0 0,-1 0 0 0 0,1-1 0 0 0,1 1 0 0 0,-1-2 0 0 0,8 2 0 0 0,42 7 0 0 0,-39-6 0 0 0,-1-1 0 0 0,1 0 0 0 0,31 0 0 0 0,-23-4-16 0 0,3 0-177 0 0,36-5 1 0 0,130-16-271 0 0,-25 5-58 0 0,2 3 1052 0 0,10-2 323 0 0,-153 13-854 0 0,46 0 0 0 0,-27 2 0 0 0,-7 1 0 0 0,30-3 0 0 0,-47 0-7 0 0,17-1-190 0 0,59-1 0 0 0,-66 5 331 0 0,0-2-1 0 0,36-7 1 0 0,-59 7-134 0 0,-2 1 0 0 0,-1 1 0 0 0,0 0 0 0 0,1 0 0 0 0,-2-1 0 0 0,-1-2-64 0 0,-19-5-2348 0 0,4 6-3778 0 0,1-1-1968 0 0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7:27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231 212 10135 0 0,'0'0'464'0'0,"0"0"-9"0"0,2 0-295 0 0,-1 0-140 0 0,3-1-37 0 0,3-8 171 0 0,9-7 2556 0 0,2-5-959 0 0,-15 18-1527 0 0,0 1 0 0 0,-1-1 0 0 0,1 0 0 0 0,-1 0 0 0 0,0-1 0 0 0,0 1 0 0 0,0 0-1 0 0,0-1 1 0 0,0 1 0 0 0,1-7 0 0 0,1-6 668 0 0,6-28 2477 0 0,-10 42-3276 0 0,1 0 0 0 0,-1-1 0 0 0,0 1 0 0 0,0 0 0 0 0,0-1 1 0 0,0 1-1 0 0,-1 0 0 0 0,1-1 0 0 0,0 1 0 0 0,-1 0 0 0 0,0 0 0 0 0,0-1 0 0 0,1 1 0 0 0,-3-4 0 0 0,2 5 403 0 0,-16-7 607 0 0,12 6-1100 0 0,-1-1-1 0 0,0 1 1 0 0,1 1 0 0 0,-1-1-1 0 0,0 1 1 0 0,-10-1-1 0 0,-4-1-4 0 0,16 3 2 0 0,0-1 0 0 0,-1 1 0 0 0,1 0 0 0 0,0 0 0 0 0,0 1 0 0 0,0-1 0 0 0,0 1 0 0 0,0 0 0 0 0,0 0 0 0 0,0 0 0 0 0,0 1 0 0 0,0 0 0 0 0,-5 2 0 0 0,2 0 0 0 0,0 1 0 0 0,0 0 0 0 0,1 0 0 0 0,0 0 0 0 0,-11 11 0 0 0,6-3 0 0 0,-4 2 0 0 0,2 1 0 0 0,-1 1 0 0 0,2 0 0 0 0,-16 28 0 0 0,24-38 0 0 0,1 0 0 0 0,0 1 0 0 0,0-1 0 0 0,1 1 0 0 0,-3 8 0 0 0,6-5 0 0 0,-1-9 0 0 0,1-1 0 0 0,0 1 0 0 0,-1 0 0 0 0,1-1 0 0 0,0 1 0 0 0,0-1 0 0 0,0 1 0 0 0,0-1 0 0 0,0 0 0 0 0,1 2 0 0 0,6 2 0 0 0,-3-5 0 0 0,0 1 0 0 0,0-1 0 0 0,0 0 0 0 0,0 0 0 0 0,0-1 0 0 0,1 0 0 0 0,-1 1 0 0 0,0-2 0 0 0,0 1 0 0 0,-1 0 0 0 0,1-1 0 0 0,0 0 0 0 0,6-4 0 0 0,79-39 0 0 0,-26 9 0 0 0,-64 36 0 0 0,0-1 0 0 0,0 1 0 0 0,0 0 0 0 0,1 0 0 0 0,-1 0 0 0 0,0 0 0 0 0,0-1 0 0 0,0 1 0 0 0,0 0 0 0 0,1 0 0 0 0,-1 0 0 0 0,0 0 0 0 0,0 0 0 0 0,0 0 0 0 0,1 0 0 0 0,-1 0 0 0 0,0 0 0 0 0,0 0 0 0 0,0 0 0 0 0,1-1 0 0 0,-1 1 0 0 0,0 0 0 0 0,0 0 0 0 0,1 0 0 0 0,-1 1 0 0 0,0-1 0 0 0,0 0 0 0 0,0 0 0 0 0,1 0 0 0 0,-1 0 0 0 0,0 0 0 0 0,0 0 0 0 0,0 0 0 0 0,1 0 0 0 0,-1 0 0 0 0,0 0 0 0 0,0 1 0 0 0,0-1 0 0 0,1 0 0 0 0,-1 0 0 0 0,0 0 0 0 0,0 0 0 0 0,0 1 0 0 0,0-1 0 0 0,0 0 0 0 0,1 0 0 0 0,-1 0 0 0 0,0 0 0 0 0,0 1 0 0 0,0-1 0 0 0,0 0 0 0 0,0 0 0 0 0,0 1 0 0 0,0-1 0 0 0,-1 10 0 0 0,1-9 0 0 0,-2 8 0 0 0,0 1 0 0 0,-1-1 0 0 0,0 1 0 0 0,0-1 0 0 0,-1 0 0 0 0,-7 13 0 0 0,5-11 0 0 0,-54 90 715 0 0,12-23 10 0 0,19-24-181 0 0,28-53-881 0 0,1-1-138 0 0,0 0-33 0 0,0 0 65 0 0,2-1 294 0 0,20-16-1198 0 0,-1-5-4012 0 0,-10 9-1807 0 0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7:27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16 17503 0 0,'0'0'399'0'0,"0"-3"60"0"0,4-7 21 0 0,-3 8-59 0 0,-1 2-136 0 0,0 0 457 0 0,0 0 228 0 0,0 0 43 0 0,0 0-127 0 0,0 2-853 0 0,1 1 1 0 0,0-1-1 0 0,-1 1 1 0 0,0-1-1 0 0,1 1 1 0 0,-1-1-1 0 0,0 1 1 0 0,0-1-1 0 0,0 1 1 0 0,-1-1-1 0 0,1 1 1 0 0,-1-1-1 0 0,0 4 1 0 0,-13 31 787 0 0,-69 121 189 0 0,57-112-901 0 0,24-44-109 0 0,-3 7 0 0 0,0 0 0 0 0,0 0 0 0 0,1 0 0 0 0,0 1 0 0 0,-4 17 0 0 0,9-18 0 0 0,6 0 0 0 0,-6-7 0 0 0,0-1 0 0 0,1 0 0 0 0,-1 1 0 0 0,0-1 0 0 0,1 0 0 0 0,-1 0 0 0 0,1 0 0 0 0,3 1 0 0 0,4-1 0 0 0,-5-2 0 0 0,4 1 84 0 0,-1 0-1 0 0,1-1 1 0 0,-1 0 0 0 0,1 0-1 0 0,-1 0 1 0 0,0-1 0 0 0,0 0-1 0 0,0-1 1 0 0,0 0 0 0 0,0 0-1 0 0,8-5 1 0 0,-3 1 87 0 0,-1 0 1 0 0,-1-1-1 0 0,1-1 0 0 0,-1 1 1 0 0,13-17-1 0 0,-17 18-168 0 0,-1-1 1 0 0,1 1-1 0 0,-2-1 0 0 0,1 0 1 0 0,4-13-1 0 0,-7 16-3 0 0,0-1-1 0 0,0 1 1 0 0,-1 0 0 0 0,0-1-1 0 0,0 1 1 0 0,0-1 0 0 0,-1 1-1 0 0,1-1 1 0 0,-1 0-1 0 0,-1-6 1 0 0,1 11 0 0 0,0 0 0 0 0,-1-1 0 0 0,1 1 0 0 0,0 0 0 0 0,-1-1 0 0 0,1 1 0 0 0,-1 0 0 0 0,1-1 0 0 0,-1 1 0 0 0,0 0 0 0 0,1 0 0 0 0,-1 0 0 0 0,0 0 0 0 0,0 0 0 0 0,0-1 0 0 0,0 1 0 0 0,0 1 0 0 0,0-1 0 0 0,0 0 0 0 0,0 0 0 0 0,0 0 0 0 0,0 1 0 0 0,-1-1 0 0 0,1 0 0 0 0,0 1 0 0 0,0-1 0 0 0,-1 1 0 0 0,1-1 0 0 0,0 1 0 0 0,-1 0 0 0 0,1 0 0 0 0,-1 0 0 0 0,1-1 0 0 0,0 1 0 0 0,-1 1 0 0 0,1-1 0 0 0,-1 0 0 0 0,1 0 0 0 0,0 0 0 0 0,-1 1 0 0 0,1-1 0 0 0,-2 1 0 0 0,-5 2 0 0 0,0 0 0 0 0,0 0 0 0 0,1 1 0 0 0,-1 0 0 0 0,-10 8 0 0 0,7-4-19 0 0,-1 0 0 0 0,1 1 0 0 0,1 0 0 0 0,0 1 0 0 0,0 0 0 0 0,-16 21 0 0 0,15-15-1080 0 0,7-11 293 0 0,1-1 0 0 0,-1 1 0 0 0,1 0 1 0 0,-3 6-1 0 0,6-10-697 0 0,0-1-1086 0 0,0 0-4234 0 0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7:27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69 15663 0 0,'0'0'719'0'0,"0"0"-20"0"0,-11-12 879 0 0,10 11-1386 0 0,0 0 1 0 0,-1 0-1 0 0,1 1 0 0 0,0-1 0 0 0,0 1 1 0 0,-1-1-1 0 0,1 1 0 0 0,0 0 0 0 0,-1-1 0 0 0,1 1 1 0 0,0 0-1 0 0,-1 0 0 0 0,1 0 0 0 0,0 0 0 0 0,-1 0 1 0 0,1 0-1 0 0,-1 0 0 0 0,1 0 0 0 0,0 1 1 0 0,-1-1-1 0 0,1 0 0 0 0,0 1 0 0 0,0-1 0 0 0,-1 1 1 0 0,1 0-1 0 0,0-1 0 0 0,0 1 0 0 0,0 0 1 0 0,-2 1-1 0 0,-13 10 83 0 0,1 1 0 0 0,1 0 0 0 0,0 1-1 0 0,1 0 1 0 0,0 1 0 0 0,1 1 0 0 0,1 0 0 0 0,0 0 0 0 0,1 1 0 0 0,-8 22 0 0 0,13-19-110 0 0,4-20-165 0 0,1 0 0 0 0,0 1 0 0 0,0-1 0 0 0,0 1 0 0 0,0-1 0 0 0,0 0 0 0 0,0 1 0 0 0,0-1 0 0 0,0 1 0 0 0,0-1 0 0 0,0 0 0 0 0,0 1 0 0 0,0-1 0 0 0,0 1 0 0 0,0-1 0 0 0,0 0 0 0 0,0 1 0 0 0,1-1 0 0 0,-1 0 0 0 0,0 1 0 0 0,0-1 0 0 0,0 0 0 0 0,1 1 0 0 0,-1-1 0 0 0,0 0 0 0 0,0 1 0 0 0,1-1 0 0 0,-1 0 0 0 0,0 0 0 0 0,1 1 0 0 0,-1-1 0 0 0,0 0 0 0 0,1 0 0 0 0,-1 0 0 0 0,0 1 0 0 0,1-1 0 0 0,-1 0 0 0 0,0 0 0 0 0,1 0 0 0 0,-1 0 0 0 0,1 0 0 0 0,-1 0 0 0 0,0 0 0 0 0,1 0 0 0 0,-1 0 0 0 0,1 0 0 0 0,3 1 0 0 0,-1-1 0 0 0,1 0 0 0 0,-1 0 0 0 0,1 0 0 0 0,-1 0 0 0 0,0-1 0 0 0,1 1 0 0 0,-1-1 0 0 0,1 0 0 0 0,-1 0 0 0 0,0 0 0 0 0,6-3 0 0 0,-2 0 0 0 0,0 1 0 0 0,-1-1 0 0 0,1 0 0 0 0,9-10 0 0 0,-12 11 0 0 0,0 0 0 0 0,0-1 0 0 0,0 0 0 0 0,-1 0 0 0 0,0 0 0 0 0,0 0 0 0 0,0-1 0 0 0,0 1 0 0 0,-1-1 0 0 0,0 1 0 0 0,0-1 0 0 0,0 0 0 0 0,0 0 0 0 0,-1 0 0 0 0,2-8 0 0 0,0-7 0 0 0,1-37 0 0 0,-4 51 0 0 0,0 1 0 0 0,-1 0 0 0 0,1-1 0 0 0,-1 1 0 0 0,0 0 0 0 0,0-1 0 0 0,-1 1 0 0 0,0 0 0 0 0,0 0 0 0 0,0 0 0 0 0,0 0 0 0 0,-4-5 0 0 0,5 9-13 0 0,0 0 1 0 0,1 0-1 0 0,-1 0 0 0 0,0 0 0 0 0,0 1 1 0 0,0-1-1 0 0,1 0 0 0 0,-1 1 1 0 0,0-1-1 0 0,0 0 0 0 0,0 1 0 0 0,0-1 1 0 0,0 1-1 0 0,0 0 0 0 0,0-1 1 0 0,0 1-1 0 0,0 0 0 0 0,-1 0 0 0 0,1 0 1 0 0,0-1-1 0 0,-2 1 0 0 0,1 1-49 0 0,0-1-1 0 0,0 1 0 0 0,0-1 0 0 0,0 1 1 0 0,0 0-1 0 0,0 0 0 0 0,0-1 0 0 0,0 2 1 0 0,1-1-1 0 0,-4 2 0 0 0,-1 2-223 0 0,1 0-1 0 0,0 0 1 0 0,0 1 0 0 0,0-1-1 0 0,-6 10 1 0 0,10-13-526 0 0,0 0-1 0 0,0 0 1 0 0,0-1 0 0 0,1 1-1 0 0,-1 0 1 0 0,0 0-1 0 0,1 0 1 0 0,-1 0 0 0 0,1 3-1 0 0,-1 9-6455 0 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7:28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72 15663 0 0,'0'0'719'0'0,"8"-3"230"0"0,-5 2-854 0 0,0-1-1 0 0,0 0 1 0 0,-1 0-1 0 0,1 0 0 0 0,0 0 1 0 0,-1 0-1 0 0,3-4 1 0 0,-2 3 496 0 0,0 0 0 0 0,0 0 0 0 0,0 1 0 0 0,0-1 0 0 0,6-3 0 0 0,16-9 2202 0 0,-24 14-2269 0 0,3-2 148 0 0,-4 3-636 0 0,0 0 1 0 0,0 0 0 0 0,0 0-1 0 0,0 0 1 0 0,0 0-1 0 0,0 0 1 0 0,0 0 0 0 0,0 1-1 0 0,0-1 1 0 0,0 0-1 0 0,0 0 1 0 0,0 0-1 0 0,0 0 1 0 0,0 0 0 0 0,0 0-1 0 0,0 0 1 0 0,0 0-1 0 0,0 0 1 0 0,0 0 0 0 0,0 0-1 0 0,0 0 1 0 0,0 0-1 0 0,0 0 1 0 0,1 0 0 0 0,-1 0-1 0 0,0 0 1 0 0,0 0-1 0 0,0 0 1 0 0,0 0 0 0 0,0 0-1 0 0,0 0 1 0 0,0 0-1 0 0,0 0 1 0 0,0 0-1 0 0,0 0 1 0 0,0 0 0 0 0,0 0-1 0 0,0 0 1 0 0,0 0-1 0 0,0 0 1 0 0,0 0 0 0 0,0 0-1 0 0,0 0 1 0 0,0 0-1 0 0,1 0 1 0 0,-1-1 0 0 0,0 1-1 0 0,0 0 1 0 0,0 0-1 0 0,0 0 1 0 0,0 0 0 0 0,0 0-1 0 0,0 0 1 0 0,-5 9-34 0 0,-1 0 1 0 0,1 0-1 0 0,-1 0 1 0 0,-1-1-1 0 0,-8 9 1 0 0,-18 24-8 0 0,-6 11 534 0 0,25-34-192 0 0,1-1 0 0 0,1 2 0 0 0,-11 20 1 0 0,22-37-328 0 0,0 0 0 0 0,0 0 0 0 0,1 0 0 0 0,-1 0 0 0 0,0 0 0 0 0,1 0 0 0 0,0 0 0 0 0,-1 0 0 0 0,1 0 0 0 0,0 1 0 0 0,0-1 0 0 0,0 0 0 0 0,0 0 0 0 0,1 4 0 0 0,-1-6-11 0 0,0 1 0 0 0,0-1 0 0 0,0 1 0 0 0,0 0 0 0 0,0-1 0 0 0,0 1 0 0 0,0-1 0 0 0,1 1 0 0 0,-1 0 0 0 0,0-1 0 0 0,0 1 0 0 0,1-1 0 0 0,-1 1 0 0 0,0-1 0 0 0,1 1 0 0 0,-1-1 0 0 0,0 1 0 0 0,1-1 0 0 0,-1 1 0 0 0,1-1 0 0 0,-1 1 0 0 0,1-1 0 0 0,-1 0 0 0 0,1 1 0 0 0,-1-1 0 0 0,1 0 0 0 0,-1 1 0 0 0,1-1 0 0 0,0 0 0 0 0,1 1 0 0 0,0 0 14 0 0,0 0 0 0 0,1 0 0 0 0,-1 0 0 0 0,0 0 0 0 0,1-1 1 0 0,-1 1-1 0 0,1-1 0 0 0,-1 1 0 0 0,1-1 0 0 0,-1 0 0 0 0,1 0 0 0 0,-1 0 0 0 0,1-1 0 0 0,-1 1 0 0 0,1 0 0 0 0,-1-1 0 0 0,5-1 0 0 0,6-2 154 0 0,-1-1 0 0 0,15-8 0 0 0,-11 5 6 0 0,-2 2-60 0 0,-1-1 0 0 0,0 0 0 0 0,0-1 0 0 0,0 0 0 0 0,15-15 0 0 0,-23 19-85 0 0,0-1 0 0 0,-1 0 0 0 0,0-1 0 0 0,0 1 0 0 0,0-1-1 0 0,0 1 1 0 0,-1-1 0 0 0,0 0 0 0 0,0 0 0 0 0,-1-1 0 0 0,1 1-1 0 0,-2-1 1 0 0,1 1 0 0 0,1-11 0 0 0,-1-1-12 0 0,0-22-1 0 0,-2 35-34 0 0,-1-1-1 0 0,1 1 1 0 0,-1 0-1 0 0,0-1 1 0 0,0 1-1 0 0,0 0 1 0 0,-1-1-1 0 0,-3-7 1 0 0,4 12-159 0 0,1 1 0 0 0,-1-1 1 0 0,1 0-1 0 0,-1 1 1 0 0,0-1-1 0 0,1 1 0 0 0,-1-1 1 0 0,0 1-1 0 0,1-1 1 0 0,-1 1-1 0 0,0-1 0 0 0,0 1 1 0 0,0 0-1 0 0,1-1 0 0 0,-1 1 1 0 0,0 0-1 0 0,0 0 1 0 0,0-1-1 0 0,0 1 0 0 0,1 0 1 0 0,-1 0-1 0 0,0 0 1 0 0,0 0-1 0 0,0 0 0 0 0,-1 1 1 0 0,-5-2-5967 0 0,-3 0-2845 0 0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7:29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23 10711 0 0,'-11'0'88'0'0,"6"0"3"0"0,1 0-1 0 0,0 0 0 0 0,0 0 1 0 0,0-1-1 0 0,0 1 0 0 0,-1-1 1 0 0,-6-3-1 0 0,10 4 171 0 0,0-1-169 0 0,-1-1 1 0 0,1 1-1 0 0,-1 0 0 0 0,1 0 0 0 0,-1 0 0 0 0,0 0 0 0 0,0 0 0 0 0,-2-1 1 0 0,3 1 721 0 0,1 1 40 0 0,-1-3 929 0 0,-6 1 5031 0 0,-1 4-699 0 0,3-1-5578 0 0,4 0-2657 0 0,-4 0 2151 0 0,1 0 1 0 0,-1 1-1 0 0,1-1 1 0 0,-1 1 0 0 0,-5 3-1 0 0,9-2 7 0 0,0-1 1 0 0,0 0-1 0 0,1 0 1 0 0,-1 1-1 0 0,0-1 0 0 0,1 0 1 0 0,0 1-1 0 0,-1-1 1 0 0,1 1-1 0 0,0-1 0 0 0,0 4 1 0 0,0-6-24 0 0,1 88-411 0 0,-1-81 396 0 0,5 29 0 0 0,12 32 746 0 0,-11-44-143 0 0,8 45 0 0 0,8 48-603 0 0,8 76 609 0 0,8 57 462 0 0,-28-137-980 0 0,-5 1-1 0 0,-13 156 1 0 0,-1-198-30 0 0,-25 96 0 0 0,11-65-47 0 0,16-72-14 0 0,-2 0 0 0 0,-13 33 0 0 0,-31 56 0 0 0,18-44 0 0 0,14-20 0 0 0,11-31 0 0 0,7-19 0 0 0,1 1 0 0 0,0-1 0 0 0,-3 14 0 0 0,5-19 0 0 0,0 0 0 0 0,0-1 0 0 0,0 1 0 0 0,0 0 0 0 0,0 0 0 0 0,0 0 0 0 0,0-1 0 0 0,0 1 0 0 0,-1 0 0 0 0,1 0 0 0 0,0-1 0 0 0,-1 1 0 0 0,1 0 0 0 0,0-1 0 0 0,-1 1 0 0 0,1 0 0 0 0,-1-1 0 0 0,1 1 0 0 0,-1-1 0 0 0,1 1 0 0 0,-1-1 0 0 0,0 1 0 0 0,1-1 0 0 0,-1 1 0 0 0,-1 0 0 0 0,-1 1 0 0 0,3-2-25 0 0,-1 0 0 0 0,1 1-1 0 0,0-1 1 0 0,0 0 0 0 0,-1 1 0 0 0,1-1 0 0 0,0 0-1 0 0,-1 0 1 0 0,1 0 0 0 0,0 1 0 0 0,-1-1-1 0 0,1 0 1 0 0,0 0 0 0 0,-1 0 0 0 0,1 0 0 0 0,-1 0-1 0 0,1 1 1 0 0,0-1 0 0 0,-1 0 0 0 0,1 0 0 0 0,0 0-1 0 0,-1 0 1 0 0,1 0 0 0 0,-1 0 0 0 0,1 0 0 0 0,0 0-1 0 0,-1-1 1 0 0,1 1 0 0 0,0 0 0 0 0,-1 0-1 0 0,1 0 1 0 0,-1 0 0 0 0,1 0 0 0 0,0-1 0 0 0,-1 1-1 0 0,1 0 1 0 0,0 0 0 0 0,0-1 0 0 0,-1 1 0 0 0,1 0-1 0 0,0 0 1 0 0,-1-1 0 0 0,1 1 0 0 0,0 0-1 0 0,0-1 1 0 0,0 1 0 0 0,-1 0 0 0 0,1-1 0 0 0,0 1-1 0 0,0 0 1 0 0,0-1 0 0 0,0 1 0 0 0,0-1 0 0 0,0 1-1 0 0,0 0 1 0 0,0-1 0 0 0,0 1 0 0 0,0-1 0 0 0,-1-1-277 0 0,-5-9-2485 0 0,3-2-7109 0 0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7:51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39 217 10135 0 0,'0'0'231'0'0,"0"0"29"0"0,2 1 19 0 0,-2 0-269 0 0,1-1-1 0 0,-1 0 1 0 0,1 0 0 0 0,-1 1 0 0 0,1-1 0 0 0,-1 1 0 0 0,0-1 0 0 0,1 0-1 0 0,-1 1 1 0 0,1-1 0 0 0,-1 1 0 0 0,0-1 0 0 0,0 1 0 0 0,1-1 0 0 0,-1 1-1 0 0,0-1 1 0 0,0 1 0 0 0,1-1 0 0 0,-1 1 0 0 0,0-1 0 0 0,0 1 0 0 0,0-1-1 0 0,0 1 1 0 0,0 0 0 0 0,0-1 0 0 0,0 2 0 0 0,-7 15 20 0 0,1-5 106 0 0,5-9-296 0 0,0 1 1250 0 0,-1 0 0 0 0,1 0 0 0 0,-1 0 0 0 0,0-1 0 0 0,0 1 0 0 0,-6 6 0 0 0,8-10-578 0 0,0 0 0 0 0,0 0 0 0 0,0 0 0 0 0,0 0 0 0 0,0 0 0 0 0,-10-11 956 0 0,9 7-1432 0 0,0 1 0 0 0,0-1-1 0 0,0 1 1 0 0,1 0 0 0 0,-1-1-1 0 0,1 1 1 0 0,0-1 0 0 0,0 0 0 0 0,0 1-1 0 0,0-1 1 0 0,2-3 0 0 0,10-40 1184 0 0,-8 35-814 0 0,4-16-365 0 0,2 0 0 0 0,1 0 1 0 0,24-44-1 0 0,-28 63-41 0 0,0 4 0 0 0,-6 5 0 0 0,0 0 0 0 0,0 0 0 0 0,0 1 0 0 0,0-1 0 0 0,0 1 0 0 0,0-1 0 0 0,0 0 0 0 0,0 1 0 0 0,0 0 0 0 0,0-1 0 0 0,0 1 0 0 0,0 0 0 0 0,0-1 0 0 0,0 1 0 0 0,-1 0 0 0 0,1 0 0 0 0,0 0 0 0 0,-1 0 0 0 0,1 0 0 0 0,0 0 0 0 0,-1 0 0 0 0,1 0 0 0 0,0 1 0 0 0,10 30 0 0 0,-8-21 0 0 0,6 20 0 0 0,5 36 0 0 0,0-3 0 0 0,-14-64 0 0 0,0 1 0 0 0,0-1 0 0 0,0 0 0 0 0,0 1 0 0 0,0-1 0 0 0,0 0 0 0 0,0 1 0 0 0,0-1 0 0 0,1 0 0 0 0,-1 1 0 0 0,0-1 0 0 0,0 0 0 0 0,0 1 0 0 0,1-1 0 0 0,-1 0 0 0 0,0 0 0 0 0,0 1 0 0 0,1-1 0 0 0,-1 0 0 0 0,1 1 0 0 0,0-1 0 0 0,1 0 0 0 0,-1 0 0 0 0,0-1 0 0 0,1 1 0 0 0,-1 0 0 0 0,0 0 0 0 0,1-1 0 0 0,-1 1 0 0 0,0-1 0 0 0,0 1 0 0 0,1-1 0 0 0,-1 1 0 0 0,0-1 0 0 0,0 0 0 0 0,0 0 0 0 0,0 0 0 0 0,0 1 0 0 0,0-1 0 0 0,0 0 0 0 0,0 0 0 0 0,0 0 0 0 0,1-2 0 0 0,18-27 0 0 0,20-54 0 0 0,11-21 0 0 0,-51 105 0 0 0,0-1 0 0 0,0 1 0 0 0,0 0 0 0 0,0 0 0 0 0,0 0 0 0 0,1-1 0 0 0,-1 1 0 0 0,0 0 0 0 0,0 0 0 0 0,0 0 0 0 0,0-1 0 0 0,0 1 0 0 0,0 0 0 0 0,0 0 0 0 0,0 0 0 0 0,0 0 0 0 0,1-1 0 0 0,-1 1 0 0 0,0 0 0 0 0,0 0 0 0 0,0 0 0 0 0,0 0 0 0 0,0 0 0 0 0,1-1 0 0 0,-1 1 0 0 0,0 0 0 0 0,0 0 0 0 0,0 0 0 0 0,0 0 0 0 0,1 0 0 0 0,-1 0 0 0 0,0 0 0 0 0,0 0 0 0 0,0 0 0 0 0,1 0 0 0 0,-1 0 0 0 0,0 0 0 0 0,0 0 0 0 0,1 0 0 0 0,-1 0 0 0 0,0 0 0 0 0,0 0 0 0 0,0 0 0 0 0,1 0 0 0 0,-1 0 0 0 0,0 0 0 0 0,0 0 0 0 0,0 0 0 0 0,0 0 0 0 0,1 0 0 0 0,-1 1 0 0 0,0-1 0 0 0,0 0 0 0 0,0 0 0 0 0,1 0 0 0 0,1 8 0 0 0,-2-8 0 0 0,3 13 0 0 0,-1-1 0 0 0,-1 1 0 0 0,0 1 0 0 0,-1-1 0 0 0,-3 24 0 0 0,2-23 0 0 0,0-1 0 0 0,1 1 0 0 0,0-1 0 0 0,1 1 0 0 0,4 19 0 0 0,-2-14 0 0 0,-2-15 0 0 0,-1 0 0 0 0,1-1 0 0 0,0 1 0 0 0,0 0 0 0 0,0 0 0 0 0,1-1 0 0 0,-1 1 0 0 0,4 5 0 0 0,-4-8 0 0 0,-1 0 0 0 0,1-1 0 0 0,-1 1 0 0 0,1 0 0 0 0,0-1 0 0 0,-1 1 0 0 0,1 0 0 0 0,0-1 0 0 0,0 1 0 0 0,-1-1 0 0 0,1 1 0 0 0,0-1 0 0 0,1 1 0 0 0,4-2 0 0 0,-5 1 0 0 0,4-1 0 0 0,-1 0 0 0 0,0-1 0 0 0,-1 1 0 0 0,1-1 0 0 0,0 1 0 0 0,0-1 0 0 0,-1 0 0 0 0,1-1 0 0 0,-1 1 0 0 0,1-1 0 0 0,-1 1 0 0 0,0-1 0 0 0,5-6 0 0 0,4-5 0 0 0,17-29 0 0 0,-19 28 0 0 0,7-11 0 0 0,23-50 0 0 0,-40 76 0 0 0,0 0 0 0 0,0 0 0 0 0,0 0 0 0 0,0 0 0 0 0,0 0 0 0 0,0 0 0 0 0,0 0 0 0 0,0-1 0 0 0,0 1 0 0 0,0 0 0 0 0,0 0 0 0 0,0 0 0 0 0,0 0 0 0 0,0 0 0 0 0,0 0 0 0 0,0 0 0 0 0,0 0 0 0 0,0 0 0 0 0,0 0 0 0 0,0 0 0 0 0,1 0 0 0 0,-1-1 0 0 0,0 1 0 0 0,0 0 0 0 0,0 0 0 0 0,0 0 0 0 0,0 0 0 0 0,0 0 0 0 0,0 0 0 0 0,0 0 0 0 0,0 0 0 0 0,0 0 0 0 0,0 0 0 0 0,0 0 0 0 0,0 0 0 0 0,1 0 0 0 0,-1 0 0 0 0,0 0 0 0 0,0 0 0 0 0,0 0 0 0 0,0 0 0 0 0,0 0 0 0 0,0 0 0 0 0,0 0 0 0 0,0 0 0 0 0,0 0 0 0 0,0 0 0 0 0,1 0 0 0 0,-1 0 0 0 0,0 0 0 0 0,0 0 0 0 0,0 0 0 0 0,0 0 0 0 0,2 6 0 0 0,-1 8 0 0 0,-8 133 0 0 0,7-107 0 0 0,4 186 0 0 0,0-178 0 0 0,0-3 0 0 0,-2 1 0 0 0,-2 0 0 0 0,-6 55 0 0 0,6-101 0 0 0,0 0 0 0 0,0 0 0 0 0,0 0 0 0 0,0 1 0 0 0,0-1 0 0 0,0 0 0 0 0,0 0 0 0 0,0 0 0 0 0,0 0 0 0 0,0 1 0 0 0,0-1 0 0 0,0 0 0 0 0,0 0 0 0 0,0 0 0 0 0,0 0 0 0 0,0 1 0 0 0,0-1 0 0 0,0 0 0 0 0,0 0 0 0 0,0 0 0 0 0,0 0 0 0 0,0 1 0 0 0,0-1 0 0 0,0 0 0 0 0,-1 0 0 0 0,1 0 0 0 0,0 0 0 0 0,0 0 0 0 0,0 0 0 0 0,0 1 0 0 0,0-1 0 0 0,0 0 0 0 0,-1 0 0 0 0,1 0 0 0 0,0 0 0 0 0,0 0 0 0 0,0 0 0 0 0,0 0 0 0 0,0 0 0 0 0,-1 0 0 0 0,1 0 0 0 0,0 0 0 0 0,0 0 0 0 0,0 0 0 0 0,0 0 0 0 0,-1 0 0 0 0,1 0 0 0 0,0 0 0 0 0,0 0 0 0 0,0 0 0 0 0,0 0 0 0 0,-1 0 0 0 0,1 0 0 0 0,0 0 0 0 0,0 0 0 0 0,0 0 0 0 0,0 0 0 0 0,-1 0 0 0 0,1 0 0 0 0,0 0 0 0 0,0 0 0 0 0,0-1 0 0 0,-7-7 0 0 0,6 7 0 0 0,-8-12 128 0 0,1 0 0 0 0,-1 0 0 0 0,2-1 0 0 0,0 0 0 0 0,1 0 0 0 0,0-1 0 0 0,-5-20 0 0 0,4 8 128 0 0,2 0 0 0 0,1 0 0 0 0,-1-38 0 0 0,4 48-256 0 0,1 0 0 0 0,1 0 0 0 0,1 1 0 0 0,0-1 0 0 0,1 0 0 0 0,1 1 0 0 0,1-1 0 0 0,0 1 0 0 0,1 0 0 0 0,1 1 0 0 0,0 0 0 0 0,19-29 0 0 0,-19 33 0 0 0,1 1 0 0 0,0 0 0 0 0,1 0 0 0 0,0 1 0 0 0,1 0 0 0 0,12-9 0 0 0,-20 16 0 0 0,1 0 0 0 0,0 1 0 0 0,-1-1 0 0 0,1 0 0 0 0,0 1 0 0 0,0 0 0 0 0,0 0 0 0 0,0 0 0 0 0,0 0 0 0 0,0 0 0 0 0,0 1 0 0 0,0-1 0 0 0,0 1 0 0 0,0 0 0 0 0,0 0 0 0 0,1 0 0 0 0,-1 0 0 0 0,0 0 0 0 0,0 1 0 0 0,0-1 0 0 0,0 1 0 0 0,0 0 0 0 0,0 0 0 0 0,0 0 0 0 0,0 1 0 0 0,0-1 0 0 0,-1 1 0 0 0,1-1 0 0 0,0 1 0 0 0,-1 0 0 0 0,4 3 0 0 0,-3-2-64 0 0,-1 0 1 0 0,1 0-1 0 0,0 0 0 0 0,-1 1 1 0 0,0-1-1 0 0,0 1 0 0 0,0-1 1 0 0,0 1-1 0 0,-1 0 0 0 0,1 0 1 0 0,-1 0-1 0 0,0 0 0 0 0,0 0 1 0 0,-1 0-1 0 0,1 0 0 0 0,-1 0 1 0 0,0 0-1 0 0,0 0 0 0 0,0 0 1 0 0,0 0-1 0 0,-1 1 0 0 0,0-1 0 0 0,0 0 1 0 0,0 0-1 0 0,0 0 0 0 0,-3 4 1 0 0,2-3-55 0 0,0 0-1 0 0,0 0 1 0 0,-1 0 0 0 0,1-1 0 0 0,-1 1-1 0 0,0-1 1 0 0,-1 0 0 0 0,1 0 0 0 0,-1 0-1 0 0,1 0 1 0 0,-1-1 0 0 0,-1 1-1 0 0,1-1 1 0 0,0 0 0 0 0,-1 0 0 0 0,1-1-1 0 0,-1 1 1 0 0,0-1 0 0 0,0 0 0 0 0,-6 1-1 0 0,-6-1-1414 0 0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8:18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2246 1967 6447 0 0,'0'0'142'0'0,"0"0"22"0"0,0 0 13 0 0,0 0 55 0 0,0 0 181 0 0,0 0 78 0 0,4 8 2509 0 0,-1-3-2779 0 0,-2-3 166 0 0,-2 1 400 0 0,1 0-1067 0 0,5 7 5530 0 0,-4-8-4863 0 0,0 1 177 0 0,1 11 2581 0 0,-2-13-2758 0 0,0-1 238 0 0,0 1-586 0 0,0 0 0 0 0,0-1 0 0 0,0 1 0 0 0,1-1 0 0 0,-1 1 0 0 0,0-1 0 0 0,-1 1 0 0 0,1 0 0 0 0,0-1 0 0 0,0 1 0 0 0,0-1 0 0 0,0 1-1 0 0,0-1 1 0 0,0 1 0 0 0,-1 0 0 0 0,1-1 0 0 0,0 1 0 0 0,-1-1 0 0 0,1 1 0 0 0,0-1 0 0 0,-1 0 0 0 0,1 1 0 0 0,0-1 0 0 0,-1 1 0 0 0,1-1 0 0 0,-1 1 0 0 0,0 0 332 0 0,1-1 117 0 0,0 0 21 0 0,-2 1-66 0 0,-5 0-294 0 0,-2 1-132 0 0,1-2-17 0 0,1-3-1 0 0,0-1 1 0 0,1-1 0 0 0,-1 0 0 0 0,0-2 0 0 0,6 5 0 0 0,-18-19 0 0 0,13 16 0 0 0,-1 1 0 0 0,1 2 72 0 0,5 2 299 0 0,1 0 117 0 0,0 0 21 0 0,-22-12-1008 0 0,15 7 939 0 0,1 2-307 0 0,1-1 1 0 0,0 0-1 0 0,0 1 1 0 0,-6-7-1 0 0,3 3-133 0 0,-10-8 0 0 0,-1 0 0 0 0,-24-15 0 0 0,43 30 0 0 0,-1 0 0 0 0,1-1 0 0 0,0 1 0 0 0,0 0 0 0 0,-1 0 0 0 0,1-1 0 0 0,0 1 0 0 0,-1 0 0 0 0,1 0 0 0 0,0 0 0 0 0,-1 0 0 0 0,1-1 0 0 0,0 1 0 0 0,-1 0 0 0 0,1 0 0 0 0,0 0 0 0 0,-1 0 0 0 0,1 0 0 0 0,0 0 0 0 0,-1 0 0 0 0,1 0 0 0 0,0 0 0 0 0,-1 0 0 0 0,0 0 0 0 0,-1 1 0 0 0,0-1 0 0 0,-1 0 0 0 0,1 1 0 0 0,0-1 0 0 0,-1 0 0 0 0,1 0 0 0 0,-1-1 0 0 0,-3 0 0 0 0,1 1 0 0 0,-6-3 0 0 0,-2-1 0 0 0,10 3 0 0 0,1 1 0 0 0,0 0 0 0 0,0-1 0 0 0,0 1 0 0 0,0-1 0 0 0,0 0 0 0 0,0 1 0 0 0,0-1 0 0 0,0 0 0 0 0,0 0 0 0 0,0 0 0 0 0,0-1 0 0 0,0 1 0 0 0,1 0 0 0 0,-1-1 0 0 0,-2-2 0 0 0,3 3 0 0 0,0 0 0 0 0,0 0 0 0 0,0 0 0 0 0,0 0 0 0 0,0 0 0 0 0,0 0 0 0 0,-1 0 0 0 0,1 1 0 0 0,0-1 0 0 0,0 0 0 0 0,-3 0 0 0 0,2 0 0 0 0,0 0 0 0 0,0 0 0 0 0,0 0 0 0 0,0 0 0 0 0,1 0 0 0 0,-1 0 0 0 0,0-1 0 0 0,1 1 0 0 0,-1-1 0 0 0,0 1 0 0 0,-2-5 0 0 0,3 4 0 0 0,-9-8 0 0 0,3 5 0 0 0,-19-9 0 0 0,24 12 0 0 0,1 2 0 0 0,1-1 0 0 0,-1 1 0 0 0,1-1 0 0 0,-1 1 0 0 0,0-1 0 0 0,1 1 0 0 0,-1 0 0 0 0,0-1 0 0 0,1 1 0 0 0,-1 0 0 0 0,0-1 0 0 0,0 1 0 0 0,1 0 0 0 0,-1 0 0 0 0,0 0 0 0 0,1 0 0 0 0,-1 0 0 0 0,0 0 0 0 0,0 0 0 0 0,0 0 0 0 0,1 0 0 0 0,-1 0 0 0 0,0 0 0 0 0,1 0 0 0 0,-2 1 0 0 0,-2 0 0 0 0,-1 0 0 0 0,-14-6 0 0 0,12 3 0 0 0,-8-6 0 0 0,-1 2 0 0 0,8 4 0 0 0,1-1 0 0 0,4 1 32 0 0,0 0 1 0 0,0 0-1 0 0,0 0 1 0 0,0-1-1 0 0,-5-5 0 0 0,-4-1 63 0 0,11 8 107 0 0,-6 0 752 0 0,-6-9-367 0 0,-14-11-1447 0 0,24 18 567 0 0,-21-9-466 0 0,17 8 1057 0 0,-18-12 1332 0 0,23 15-1630 0 0,-10-19 0 0 0,7 13 0 0 0,1 2 0 0 0,-1 0 0 0 0,-1-3 0 0 0,-21-17 0 0 0,17 15 0 0 0,8 6 0 0 0,-9-15 0 0 0,6 13 0 0 0,-3-1 0 0 0,5 6 0 0 0,1 0 0 0 0,-8-13 0 0 0,5 4 0 0 0,5 7 0 0 0,-9-12 0 0 0,-5-2 0 0 0,-26-20 0 0 0,16 17 0 0 0,21 17 0 0 0,0 1 0 0 0,0-1 0 0 0,0 1 0 0 0,0-1 0 0 0,-8-2 0 0 0,8 3 0 0 0,1 1 0 0 0,-1-1 0 0 0,0 0 0 0 0,1 0 0 0 0,-1 0 0 0 0,1 0 0 0 0,-1-1 0 0 0,-1-2 0 0 0,3 3 0 0 0,-2 0 0 0 0,-11-7 0 0 0,-15-4 0 0 0,27 12 0 0 0,0 0 0 0 0,0 0 0 0 0,1 0 0 0 0,-1 0 0 0 0,0 0 0 0 0,1 0 0 0 0,-1 0 0 0 0,1-1 0 0 0,-1 1 0 0 0,1 0 0 0 0,-2-3 0 0 0,-4-3 0 0 0,-5-2 0 0 0,6 4 0 0 0,-12-12 0 0 0,6 8 0 0 0,4 3 0 0 0,5 6 0 0 0,-12-11 0 0 0,8 4 0 0 0,-2 2 0 0 0,-11-7 0 0 0,15 7 0 0 0,-11-6 0 0 0,15 10 0 0 0,-1 1 0 0 0,1-1 0 0 0,-1-1 0 0 0,1 1 0 0 0,-1 0 0 0 0,1 0 0 0 0,0 0 0 0 0,-1-1 0 0 0,1 1 0 0 0,0 0 0 0 0,0-1 0 0 0,0 0 0 0 0,0 1 0 0 0,0-1 0 0 0,0-2 0 0 0,-3-1 0 0 0,-9-11 0 0 0,7 8 0 0 0,5 9 0 0 0,-18-31 0 0 0,14 23 0 0 0,2 0 0 0 0,-1 0 0 0 0,-1-1 0 0 0,-8-20 0 0 0,10 20 0 0 0,0 0 0 0 0,-2 1 0 0 0,0 1 0 0 0,-16-16 0 0 0,15 17 0 0 0,0 2 0 0 0,3 1 0 0 0,3 2 0 0 0,0 0 0 0 0,-1 0 0 0 0,1-1 0 0 0,-1 1 0 0 0,1 0 0 0 0,0 0 0 0 0,-1 0 0 0 0,1-1 0 0 0,0 1 0 0 0,-1 0 0 0 0,1 0 0 0 0,0-1 0 0 0,-1 1 0 0 0,1 0 0 0 0,0-1 0 0 0,0 1 0 0 0,-1 0 0 0 0,1-1 0 0 0,0 1 0 0 0,0-1 0 0 0,-5-10 0 0 0,4 9 0 0 0,-7-10 0 0 0,-11-3 0 0 0,14 9 0 0 0,0-1 0 0 0,0 1 0 0 0,-13-18 0 0 0,12 18 0 0 0,0-1 0 0 0,0 1 0 0 0,1-1 0 0 0,0 1 0 0 0,0-1 0 0 0,0 2 0 0 0,0 0 0 0 0,0 0 0 0 0,0 0 0 0 0,-10-11 0 0 0,13 15 0 0 0,-10-14 0 0 0,7 8 0 0 0,1 1 0 0 0,0 2 0 0 0,-1-1 0 0 0,0 1 0 0 0,-1 0 0 0 0,-1 0 0 0 0,1 0 0 0 0,0 0 0 0 0,1-2 0 0 0,0 0 0 0 0,0 1 0 0 0,0 0 0 0 0,0 0 0 0 0,0 0 0 0 0,-1 1 0 0 0,1 0 0 0 0,0 0 0 0 0,0-1 0 0 0,0 0 0 0 0,0 0 0 0 0,0 1 0 0 0,0-1 0 0 0,-4 0 0 0 0,7 6 0 0 0,-1-2 0 0 0,-9-8 0 0 0,7 5 0 0 0,-21-23 0 0 0,21 21 0 0 0,0-1 0 0 0,2 2 0 0 0,-2-1 0 0 0,-1 1 0 0 0,2-2 0 0 0,1 1 0 0 0,-2 0 0 0 0,-2-2 0 0 0,-2 0 0 0 0,-7-7 0 0 0,12 9 0 0 0,-1-4 0 0 0,-3 4 0 0 0,1 2 0 0 0,2-1 0 0 0,-11-16 0 0 0,16 21 0 0 0,0 0 0 0 0,-1 0 0 0 0,1-1 0 0 0,0 1 0 0 0,-1 0 0 0 0,1 0 0 0 0,0 0 0 0 0,0-1 0 0 0,0 1 0 0 0,-1 0 0 0 0,1 0 0 0 0,0 0 0 0 0,0-1 0 0 0,0 1 0 0 0,0 0 0 0 0,-1-1 0 0 0,1 1 0 0 0,0 0 0 0 0,0 0 0 0 0,0-1 0 0 0,0 1 0 0 0,0 0 0 0 0,0-1 0 0 0,0 1 0 0 0,0 0 0 0 0,0-1 0 0 0,0 1 0 0 0,0 0 0 0 0,0 0 0 0 0,0-1 0 0 0,0 1 0 0 0,0 0 0 0 0,0-1 0 0 0,0 1 0 0 0,0-1 0 0 0,1 1 0 0 0,-1 0 0 0 0,0-1 0 0 0,0 1 0 0 0,0 0 0 0 0,0-1 0 0 0,0 1 0 0 0,0 0 0 0 0,0-1 0 0 0,0 1 0 0 0,0 0 0 0 0,0-1 0 0 0,0 1 0 0 0,0 0 0 0 0,0-1 0 0 0,0 1 0 0 0,0 0 0 0 0,0-1 0 0 0,0 1 0 0 0,-1 0 0 0 0,1 0 0 0 0,0-1 0 0 0,0 1 0 0 0,0 0 0 0 0,0-1 0 0 0,-1 1 0 0 0,1 0 0 0 0,0 0 0 0 0,0-1 0 0 0,-1 1 0 0 0,1 0 0 0 0,0 0 0 0 0,0 0 0 0 0,-1-1 0 0 0,1 1 0 0 0,-5-2 0 0 0,0-2 0 0 0,0-1 0 0 0,-40-44 0 0 0,42 40 0 0 0,3 8 0 0 0,-1-1 0 0 0,1 0 0 0 0,0 1 0 0 0,-1-1 0 0 0,1 0 0 0 0,-1 1 0 0 0,0-1 0 0 0,1 1 0 0 0,-1-1 0 0 0,0 1 0 0 0,0-1 0 0 0,0 1 0 0 0,0-1 0 0 0,-2 0 0 0 0,1-2 0 0 0,-14-17 0 0 0,10 15 0 0 0,0 1 0 0 0,1-2 0 0 0,0 1 0 0 0,0 0 0 0 0,-6-11 0 0 0,5 11 0 0 0,-1 2 0 0 0,1 1 0 0 0,1 0 0 0 0,-3-8 0 0 0,-3-4 0 0 0,-10-7 0 0 0,15 15 0 0 0,3-1 0 0 0,0 1 0 0 0,0-1 0 0 0,-3-1 0 0 0,3 8 0 0 0,-12-22 0 0 0,11 17 0 0 0,1-1 0 0 0,0-4 0 0 0,4 12 0 0 0,-5-12 0 0 0,-6-12 0 0 0,6 16 0 0 0,-1 1 0 0 0,5 5 0 0 0,0 1 0 0 0,-1 0 0 0 0,1 0 0 0 0,0-1 0 0 0,-1 1 0 0 0,1 0 0 0 0,0-1 0 0 0,-1 1 0 0 0,1 0 0 0 0,0-1 0 0 0,0 1 0 0 0,-1 0 0 0 0,1-1 0 0 0,0 1 0 0 0,0-1 0 0 0,0 1 0 0 0,0 0 0 0 0,-1-1 0 0 0,1 1 0 0 0,0-1 0 0 0,0 1 0 0 0,0-1 0 0 0,0 1 0 0 0,0 0 0 0 0,0-2 0 0 0,-14-12 0 0 0,7 9 0 0 0,1 0 0 0 0,-27-13 0 0 0,13 4 0 0 0,-9 0 0 0 0,12-1 0 0 0,-1 4 0 0 0,13 6 0 0 0,2 3 0 0 0,-2-1 0 0 0,-8-1 0 0 0,13 4 0 0 0,-1 0 0 0 0,1 0 0 0 0,-1 0 0 0 0,1 0 0 0 0,-1 0 0 0 0,1 0 0 0 0,-1 0 0 0 0,1-1 0 0 0,-1 1 0 0 0,1 0 0 0 0,-1 0 0 0 0,1-1 0 0 0,-1 1 0 0 0,1 0 0 0 0,0-1 0 0 0,-1 1 0 0 0,1 0 0 0 0,-1-1 0 0 0,1 1 0 0 0,0 0 0 0 0,-1-1 0 0 0,1 1 0 0 0,-1-2 0 0 0,-5-8 0 0 0,-3 0 0 0 0,0-3 0 0 0,8 11 0 0 0,0 0 0 0 0,-7-7 0 0 0,2 4 0 0 0,-1 3 0 0 0,1 0 0 0 0,-1 0 0 0 0,1-2 0 0 0,5 4 0 0 0,-3-1 0 0 0,4 3 0 0 0,1 1 0 0 0,0-1 0 0 0,0 0 0 0 0,1 1 0 0 0,-1-1 0 0 0,0 0 0 0 0,1 0 0 0 0,2 4 0 0 0,1-1-1209 0 0,0-1 0 0 0,1 1-1 0 0,-1-1 1 0 0,7 4 0 0 0,-11-7 1006 0 0,1 0-1332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2:14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10135 0 0,'0'0'231'0'0,"0"0"29"0"0,0 0 19 0 0,0 0 37 0 0,0 0 125 0 0,0 0 58 0 0,0 0 11 0 0,0 0 2 0 0,2-1 0 0 0,107-12 8356 0 0,-23 4-7912 0 0,-61 7-956 0 0,0 1 0 0 0,31 3 0 0 0,28-1 0 0 0,28-7 0 0 0,137-16 0 0 0,-232 17 0 0 0,-11 3-4 0 0,-8 0 25 0 0,-5-2-239 0 0,7 4-833 0 0,0 0-385 0 0,0 0-714 0 0,0 0-2692 0 0,0 0-1150 0 0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8:29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24 115 6447 0 0,'0'0'142'0'0,"0"0"22"0"0,0 0 13 0 0,0 0 55 0 0,0 0 181 0 0,0 0 78 0 0,0 0 18 0 0,0 0 3 0 0,0 0 0 0 0,0 0 0 0 0,0 0 0 0 0,0 0-69 0 0,0 0-222 0 0,0 0 166 0 0,0 0 101 0 0,0 0 21 0 0,0 0 3 0 0,0 0 0 0 0,0 0 0 0 0,0 0 0 0 0,0 0-69 0 0,0 0-222 0 0,0 0 166 0 0,0 0 101 0 0,0 0 21 0 0,0 0-66 0 0,0 0-222 0 0,0 0 166 0 0,0 0 101 0 0,0 0 21 0 0,0 0-66 0 0,4-7-278 0 0,-2 0-93 0 0,-1 6 299 0 0,0-2-39 0 0,0-1 0 0 0,0 1 0 0 0,0 0 0 0 0,-1-1 0 0 0,1 1 1 0 0,-1 0-1 0 0,0-1 0 0 0,0 1 0 0 0,0-1 0 0 0,0-3 0 0 0,0-5-332 0 0,0 12 0 0 0,-5-18 0 0 0,0 5 72 0 0,0 6 725 0 0,4 7-736 0 0,1-1 0 0 0,0 1 1 0 0,-1 0-1 0 0,1-1 0 0 0,0 1 0 0 0,-1 0 0 0 0,1-1 1 0 0,0 1-1 0 0,-1-1 0 0 0,1 1 0 0 0,0-1 1 0 0,0 1-1 0 0,0-1 0 0 0,-1 1 0 0 0,1-1 0 0 0,0 1 1 0 0,0-1-1 0 0,0 0 0 0 0,-9 63 1568 0 0,6-26-2786 0 0,1-17 1735 0 0,1 36 1 0 0,1-9-2072 0 0,0-44 1830 0 0,0-2 138 0 0,0 0 33 0 0,0 0-65 0 0,0 0-358 0 0,0 0-406 0 0,0 0-154 0 0,0 0-33 0 0,1-2 564 0 0,1 1-1 0 0,-1 0 1 0 0,0-1-1 0 0,0 1 1 0 0,0-1-1 0 0,0 1 1 0 0,0-1-1 0 0,0 0 1 0 0,0 1-1 0 0,-1-1 1 0 0,1 0-1 0 0,-1 0 1 0 0,1-2-1 0 0,2-10 21 0 0,0-1 0 0 0,-2 0 0 0 0,1 1 0 0 0,-2-1 0 0 0,0 0-1 0 0,-1 0 1 0 0,-3-18 0 0 0,3 25-76 0 0,2 0 0 0 0,3 17 0 0 0,1 8 0 0 0,-4 2 0 0 0,-4 29 0 0 0,2-38 0 0 0,4-20 0 0 0,0-1 0 0 0,1-11 0 0 0,-2-7 0 0 0,-1 10 0 0 0,4-27 0 0 0,-10 92 0 0 0,0 82 0 0 0,6-116 0 0 0,1-6 0 0 0,2-10 0 0 0,1-6 0 0 0,-1-2 0 0 0,-1 0 0 0 0,0 0 0 0 0,0-1 0 0 0,-2 1 0 0 0,1-1 0 0 0,-2 1 0 0 0,1-1 0 0 0,-2 1 0 0 0,-2-21 0 0 0,3 33 2 0 0,0 0 0 0 0,0 0-1 0 0,0 0 1 0 0,0-1 0 0 0,0 1-1 0 0,0 0 1 0 0,0 0 0 0 0,0 0 0 0 0,0 0-1 0 0,0 0 1 0 0,0 0 0 0 0,0 0-1 0 0,0 0 1 0 0,0 0 0 0 0,0 0 0 0 0,0 0-1 0 0,0 0 1 0 0,0 0 0 0 0,0 0 0 0 0,0-1-1 0 0,0 1 1 0 0,0 0 0 0 0,0 0-1 0 0,-1 0 1 0 0,1 0 0 0 0,0 0 0 0 0,0 0-1 0 0,0 0 1 0 0,0 0 0 0 0,0 0-1 0 0,0 0 1 0 0,0 0 0 0 0,0 0 0 0 0,0 0-1 0 0,0 0 1 0 0,0 0 0 0 0,0 0 0 0 0,0 0-1 0 0,0 0 1 0 0,0 0 0 0 0,-1 0-1 0 0,1 0 1 0 0,0 0 0 0 0,0 0 0 0 0,0 0-1 0 0,0 0 1 0 0,0 0 0 0 0,0 0-1 0 0,0 0 1 0 0,0 0 0 0 0,0 0 0 0 0,0 0-1 0 0,0 0 1 0 0,0 0 0 0 0,0 0 0 0 0,-1 0-1 0 0,-2 5 240 0 0,-3 7 351 0 0,3 0-453 0 0,-1 1 1 0 0,2-1 0 0 0,0 1-1 0 0,0 0 1 0 0,1 0 0 0 0,1 0-1 0 0,2 23 1 0 0,-3-35-140 0 0,1 0 0 0 0,0 0 0 0 0,0 0 0 0 0,0 0 0 0 0,0 0 0 0 0,0-1 0 0 0,0 1 0 0 0,0 0 0 0 0,0 0 0 0 0,1 0 0 0 0,-1 0 0 0 0,0 0 0 0 0,1 0 0 0 0,-1-1 0 0 0,0 1 0 0 0,1 0 0 0 0,-1 0 0 0 0,1 1 0 0 0,2 0 0 0 0,1 7 0 0 0,3-4 0 0 0,2-6 0 0 0,-6-1 0 0 0,-1 1 0 0 0,1-1 0 0 0,0 0 0 0 0,0 0 0 0 0,-1-1 0 0 0,1 1 0 0 0,-1 0 0 0 0,1-1 0 0 0,-1 1 0 0 0,0-1 0 0 0,0 0 0 0 0,0 0 0 0 0,-1 0 0 0 0,1 0 0 0 0,-1 0 0 0 0,1 0 0 0 0,-1 0 0 0 0,0-1 0 0 0,0 1 0 0 0,-1 0 0 0 0,1-1 0 0 0,0-3 0 0 0,0-7 0 0 0,0-1 0 0 0,-1 1 0 0 0,-3-28 0 0 0,2 24 0 0 0,1 12 0 0 0,0 1 0 0 0,-1 0 0 0 0,-1-11 0 0 0,1 16 0 0 0,1 0 0 0 0,0 0 0 0 0,0 0 0 0 0,0-1 0 0 0,0 1 0 0 0,0 0 0 0 0,0 0 0 0 0,0 0 0 0 0,0 0 0 0 0,0 0 0 0 0,0-1 0 0 0,0 1 0 0 0,-1 0 0 0 0,1 0 0 0 0,0 0 0 0 0,0 0 0 0 0,0 0 0 0 0,0 0 0 0 0,0 0 0 0 0,0-1 0 0 0,-1 1 0 0 0,1 0 0 0 0,0 0 0 0 0,0 0 0 0 0,0 0 0 0 0,0 0 0 0 0,-1 0 0 0 0,1 0 0 0 0,0 0 0 0 0,0 0 0 0 0,0 0 0 0 0,0 0 0 0 0,-1 0 0 0 0,1 0 0 0 0,0 0 0 0 0,0 0 0 0 0,0 0 0 0 0,0 0 0 0 0,-1 0 0 0 0,1 0 0 0 0,0 0 0 0 0,0 0 0 0 0,0 1 0 0 0,0-1 0 0 0,0 0 0 0 0,-1 0 0 0 0,1 0 0 0 0,0 0 0 0 0,0 0 0 0 0,0 0 0 0 0,0 0 0 0 0,0 1 0 0 0,0-1 0 0 0,0 0 0 0 0,-1 0 0 0 0,1 0 0 0 0,0 0 0 0 0,0 0 0 0 0,0 1 0 0 0,0-1 0 0 0,0 0 0 0 0,0 0 0 0 0,0 0 0 0 0,0 0 0 0 0,0 1 0 0 0,0-1 0 0 0,-6 10 0 0 0,6-10 0 0 0,-3 10 0 0 0,0 0 0 0 0,0 0 0 0 0,1 0 0 0 0,0 0 0 0 0,1 0 0 0 0,0 0 0 0 0,1 0 0 0 0,0 0 0 0 0,1 0 0 0 0,2 13 0 0 0,0-6 0 0 0,-1-14 0 0 0,2 5 0 0 0,4-6 0 0 0,-6-2 0 0 0,0-1 0 0 0,0 0 0 0 0,0 0 0 0 0,0 0 0 0 0,-1 0 0 0 0,1 0 0 0 0,0 0 0 0 0,-1 0 0 0 0,1 0 0 0 0,-1-1 0 0 0,1 1 0 0 0,-1-1 0 0 0,0 1 0 0 0,0-1 0 0 0,0 1 0 0 0,1-1 0 0 0,-1 0 0 0 0,-1 1 0 0 0,1-1 0 0 0,0 0 0 0 0,0 0 0 0 0,-1 0 0 0 0,1 0 0 0 0,0-2 0 0 0,1-5 0 0 0,-1 0 0 0 0,0-1 0 0 0,0-16 0 0 0,-1 14 0 0 0,-1-1 0 0 0,-1 0 0 0 0,-6-22 0 0 0,6 27 0 0 0,2 8 0 0 0,0 0 0 0 0,0 0 0 0 0,0-1 0 0 0,0 1 0 0 0,0 0 0 0 0,0 0 0 0 0,0 0 0 0 0,0 0 0 0 0,0 0 0 0 0,-1 0 0 0 0,1 0 0 0 0,0-1 0 0 0,0 1 0 0 0,0 0 0 0 0,0 0 0 0 0,0 0 0 0 0,0 0 0 0 0,0 0 0 0 0,0 0 0 0 0,0 0 0 0 0,0 0 0 0 0,0 0 0 0 0,-1-1 0 0 0,1 1 0 0 0,0 0 0 0 0,0 0 0 0 0,0 0 0 0 0,0 0 0 0 0,0 0 0 0 0,0 0 0 0 0,0 0 0 0 0,-1 0 0 0 0,1 0 0 0 0,0 0 0 0 0,0 0 0 0 0,0 0 0 0 0,0 0 0 0 0,0 0 0 0 0,0 0 0 0 0,-1 0 0 0 0,1 0 0 0 0,0 0 0 0 0,0 0 0 0 0,0 0 0 0 0,0 0 0 0 0,0 0 0 0 0,0 0 0 0 0,-1 0 0 0 0,1 0 0 0 0,0 1 0 0 0,0-1 0 0 0,0 0 0 0 0,0 0 0 0 0,0 0 0 0 0,0 0 0 0 0,0 0 0 0 0,0 0 0 0 0,0 0 0 0 0,0 0 0 0 0,-1 0 0 0 0,1 1 0 0 0,0-1 0 0 0,0 0 0 0 0,0 0 0 0 0,0 0 0 0 0,-2 6 0 0 0,-1 4 0 0 0,1 0 0 0 0,0 1 0 0 0,1 0 0 0 0,0-1 0 0 0,0 16 0 0 0,-1-12 0 0 0,2-11 0 0 0,-1-1 0 0 0,1 1 0 0 0,-1 0 0 0 0,1-1 0 0 0,0 1 0 0 0,0 0 0 0 0,0-1 0 0 0,1 1 0 0 0,-1-1 0 0 0,0 1 0 0 0,1 0 0 0 0,0-1 0 0 0,0 1 0 0 0,0-1 0 0 0,1 4 0 0 0,-2-6 0 0 0,0 0 0 0 0,0 0 0 0 0,0 1 0 0 0,0-1 0 0 0,0 0 0 0 0,0 0 0 0 0,1 0 0 0 0,-1 0 0 0 0,0 1 0 0 0,0-1 0 0 0,0 0 0 0 0,0 0 0 0 0,0 0 0 0 0,0 0 0 0 0,0 0 0 0 0,0 0 0 0 0,1 1 0 0 0,-1-1 0 0 0,0 0 0 0 0,0 0 0 0 0,0 0 0 0 0,0 0 0 0 0,0 0 0 0 0,1 0 0 0 0,-1 0 0 0 0,0 0 0 0 0,0 0 0 0 0,0 0 0 0 0,0 1 0 0 0,0-1 0 0 0,1 0 0 0 0,-1 0 0 0 0,0 0 0 0 0,0 0 0 0 0,0 0 0 0 0,1 0 0 0 0,-1-1 0 0 0,4-4 0 0 0,1-9 0 0 0,-4 8 0 0 0,-1 1 0 0 0,1-1 0 0 0,-1 1 0 0 0,0-1 0 0 0,-1 1 0 0 0,1-1 0 0 0,-1 1 0 0 0,0-1 0 0 0,-2-5 0 0 0,3 11 0 0 0,0 0 0 0 0,0 0 0 0 0,0-1 0 0 0,0 1 0 0 0,0 0 0 0 0,0 0 0 0 0,0 0 0 0 0,-1 0 0 0 0,1-1 0 0 0,0 1 0 0 0,0 0 0 0 0,0 0 0 0 0,0 0 0 0 0,0 0 0 0 0,-1 0 0 0 0,1 0 0 0 0,0 0 0 0 0,0-1 0 0 0,0 1 0 0 0,0 0 0 0 0,0 0 0 0 0,-1 0 0 0 0,1 0 0 0 0,0 0 0 0 0,0 0 0 0 0,0 0 0 0 0,-1 0 0 0 0,1 0 0 0 0,0 0 0 0 0,0 0 0 0 0,0 0 0 0 0,0 0 0 0 0,-1 0 0 0 0,1 0 0 0 0,0 0 0 0 0,0 0 0 0 0,0 0 0 0 0,0 0 0 0 0,-1 0 0 0 0,1 0 0 0 0,0 0 0 0 0,0 1 0 0 0,0-1 0 0 0,0 0 0 0 0,-1 0 0 0 0,1 0 0 0 0,0 0 0 0 0,0 0 0 0 0,0 0 0 0 0,0 1 0 0 0,0-1 0 0 0,0 0 0 0 0,0 0 0 0 0,-1 0 0 0 0,1 0 0 0 0,0 0 0 0 0,0 1 0 0 0,0-1 0 0 0,-6 10 0 0 0,6-10 0 0 0,-14 23-4431 0 0,13-21-4778 0 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8:31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42 127 8287 0 0,'0'0'191'0'0,"0"0"26"0"0,0 0 9 0 0,0 0 42 0 0,0 0 158 0 0,0 0 72 0 0,0-11 1036 0 0,2-8-357 0 0,-2 15-861 0 0,1 0 0 0 0,-1 0 0 0 0,1-1 0 0 0,-1 1-1 0 0,-1-6 1 0 0,1 7 21 0 0,0 0 0 0 0,-1 0-1 0 0,1 0 1 0 0,1-1 0 0 0,-1 1-1 0 0,1-4 1 0 0,1-8 1402 0 0,-2 14-1159 0 0,0 1 286 0 0,-2-15 2335 0 0,2 8-3093 0 0,0 6 274 0 0,3 24 1450 0 0,-2 28-1 0 0,-39 248-1831 0 0,28-229 0 0 0,9-60 0 0 0,1-10-1 0 0,0 0-1 0 0,0 0 1 0 0,0 0 0 0 0,0 0-1 0 0,0 0 1 0 0,0-1 0 0 0,0 1-1 0 0,0 0 1 0 0,0 0 0 0 0,0 0 0 0 0,0 0-1 0 0,0 0 1 0 0,0 0 0 0 0,0 0-1 0 0,0 0 1 0 0,0 0 0 0 0,0 0-1 0 0,0 0 1 0 0,1 0 0 0 0,-1 0-1 0 0,0 0 1 0 0,0 1 0 0 0,0-1-1 0 0,0 0 1 0 0,0 0 0 0 0,0 0-1 0 0,0 0 1 0 0,0 0 0 0 0,0 0-1 0 0,0 0 1 0 0,0 0 0 0 0,0 0-1 0 0,0 0 1 0 0,0 0 0 0 0,0 0-1 0 0,0 0 1 0 0,0 0 0 0 0,0 0-1 0 0,0 0 1 0 0,0 0 0 0 0,0 0-1 0 0,0 0 1 0 0,0 0 0 0 0,0 0-1 0 0,0 0 1 0 0,0 0 0 0 0,0 1 0 0 0,0-1-1 0 0,0 0 1 0 0,0 0 0 0 0,0 0-1 0 0,0 0 1 0 0,0 0 0 0 0,0 0-1 0 0,0 0 1 0 0,0 0 0 0 0,0 0-1 0 0,0 0 1 0 0,0 0 0 0 0,0 0-1 0 0,0 0 1 0 0,0 0 0 0 0,0 0-1 0 0,0 0 1 0 0,0 0 0 0 0,0 0-1 0 0,0 1 1 0 0,5-6-222 0 0,5-9-340 0 0,-4 1-211 0 0,-3 7-385 0 0,0 0 1 0 0,0 0-1 0 0,-1 0 0 0 0,3-11 0 0 0,-2 3-6349 0 0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8:32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17503 0 0,'0'0'399'0'0,"0"0"60"0"0,0 0 21 0 0,0 0-59 0 0,0 0-204 0 0,0 0 170 0 0,0 0 101 0 0,0 0 21 0 0,0 0 3 0 0,0 0 0 0 0,0 0 0 0 0,0 0 0 0 0,0 0-69 0 0,1 0-294 0 0,1 1-139 0 0,1 0-5 0 0,9-2-4 0 0,16-6 635 0 0,0 0 0 0 0,31-13 1 0 0,-38 12-498 0 0,-17 7-139 0 0,-1 0 0 0 0,1 0 0 0 0,0 1 0 0 0,-1-1 0 0 0,1 1 0 0 0,0 0 0 0 0,0 0 0 0 0,0 0 0 0 0,-1 0 0 0 0,1 1 0 0 0,7 2 0 0 0,4 2 0 0 0,-12 0 0 0 0,-3-3 0 0 0,3 3 50 0 0,-1 0 0 0 0,0 1 0 0 0,0-1 0 0 0,-1 1 0 0 0,0 0 1 0 0,0 0-1 0 0,0-1 0 0 0,-1 1 0 0 0,1 0 0 0 0,-1 0 0 0 0,-1 0 0 0 0,1 0 0 0 0,-1-1 0 0 0,0 1 0 0 0,0 0 0 0 0,-4 8 0 0 0,-3 9 292 0 0,-1 0-1 0 0,-17 31 1 0 0,25-52-335 0 0,-11 21 64 0 0,-1 5-48 0 0,-2-2 1 0 0,0 1-1 0 0,-25 28 1 0 0,29-40-24 0 0,-14 13 0 0 0,19-23 0 0 0,5-5 0 0 0,1 0 0 0 0,0 0 0 0 0,0-1 0 0 0,-1 1 0 0 0,1 0 0 0 0,0 0 0 0 0,0 0 0 0 0,-1 0 0 0 0,1 0 0 0 0,0-1 0 0 0,0 1 0 0 0,0 0 0 0 0,0 0 0 0 0,-1 0 0 0 0,1-1 0 0 0,0 1 0 0 0,0 0 0 0 0,0 0 0 0 0,0 0 0 0 0,0-1 0 0 0,0 1 0 0 0,-1 0 0 0 0,1 0 0 0 0,0-1 0 0 0,0 1 0 0 0,0-4 0 0 0,-1 0 0 0 0,1 1 0 0 0,0-1 0 0 0,0 0 0 0 0,1 0 0 0 0,-1 1 0 0 0,1-1 0 0 0,1-6 0 0 0,13-28 0 0 0,-2 16 0 0 0,-6 15 0 0 0,-3 8 0 0 0,-1 6 0 0 0,-1 3 0 0 0,0-1 0 0 0,0 1 0 0 0,-1 0 0 0 0,0-1 0 0 0,-1 13 0 0 0,4 27 0 0 0,-3-36 0 0 0,1-9 0 0 0,4 5 0 0 0,0-2 0 0 0,4-8 0 0 0,-6 0-461 0 0,0-1 0 0 0,-1 0 0 0 0,1 0 0 0 0,0 0 0 0 0,-1-1-1 0 0,1 0 1 0 0,-1 1 0 0 0,0-1 0 0 0,0 0 0 0 0,0 0 0 0 0,3-5 0 0 0,4-3-7726 0 0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8:33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0 184 15663 0 0,'0'0'719'0'0,"5"-15"258"0"0,1 8-284 0 0,-1-1 0 0 0,1 0 0 0 0,1 1 0 0 0,-1 0 0 0 0,1 1 0 0 0,0 0 0 0 0,10-7 0 0 0,-15 12-181 0 0,-2 1 0 0 0,0 0 0 0 0,8-2 444 0 0,-1 1-729 0 0,-6 0 161 0 0,-1 1 100 0 0,1 2-385 0 0,-1-1 1 0 0,1 1 0 0 0,-1-1-1 0 0,0 1 1 0 0,1-1-1 0 0,-1 1 1 0 0,0-1 0 0 0,0 1-1 0 0,0 1 1 0 0,1 5-39 0 0,0-2-63 0 0,0 1 1 0 0,0-1-1 0 0,-1 1 0 0 0,0-1 1 0 0,0 1-1 0 0,0-1 0 0 0,-2 10 1 0 0,-1 10-6 0 0,2-15 3 0 0,1 0 0 0 0,0 0 0 0 0,0 0 0 0 0,4 13 0 0 0,-2-10 0 0 0,3 0 0 0 0,0-7 0 0 0,-3-6 0 0 0,1 0 0 0 0,-1-1 0 0 0,1 1 0 0 0,0 0 0 0 0,-1-1 0 0 0,1 0 0 0 0,0 0 0 0 0,-1 0 0 0 0,1 0 0 0 0,5-1 0 0 0,-5 1 0 0 0,0-1 0 0 0,1-1 0 0 0,-1 1 0 0 0,1 0 0 0 0,-1-1 0 0 0,0 0 0 0 0,0 1 0 0 0,0-1 0 0 0,0-1 0 0 0,0 1 0 0 0,0 0 0 0 0,3-5 0 0 0,-1 2 0 0 0,-2 1 0 0 0,1 0 0 0 0,-1-1 0 0 0,0 0 0 0 0,0 0 0 0 0,4-9 0 0 0,6-11 0 0 0,-6 12-217 0 0,-1 0-1 0 0,-1 0 1 0 0,-1 0-1 0 0,0 0 1 0 0,0-1-1 0 0,2-24 0 0 0,5-17-251 0 0,-6 42 459 0 0,-4 9 19 0 0,1 0 1 0 0,-1-1-1 0 0,0 1 0 0 0,0 0 0 0 0,-1 0 1 0 0,1-1-1 0 0,-1-5 0 0 0,0 9 328 0 0,0 1 138 0 0,0 0 33 0 0,0 0-65 0 0,-1 1-425 0 0,-1 0 1 0 0,1 0-1 0 0,0 0 1 0 0,0 0-1 0 0,0 1 0 0 0,-1-1 1 0 0,1 1-1 0 0,-1 2 1 0 0,1-3-20 0 0,-10 16 1 0 0,2 1 0 0 0,0 1 0 0 0,-12 31 0 0 0,-11 62 0 0 0,23-67 0 0 0,2 0 0 0 0,2 0 0 0 0,1 83 0 0 0,5-116-1531 0 0,1-10-1937 0 0,-1 2-886 0 0,-1-4-2469 0 0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8:33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7 105 15663 0 0,'0'0'356'0'0,"0"0"50"0"0,0 0 20 0 0,1-2-42 0 0,30-62 3559 0 0,-30 62-3278 0 0,-1 2-121 0 0,0 0-28 0 0,0 0-4 0 0,0 0 0 0 0,0 0 0 0 0,0 0 0 0 0,0 0 0 0 0,0 0 0 0 0,0 0 0 0 0,0 0 0 0 0,0 0-68 0 0,0 0-217 0 0,0 0 161 0 0,0 0 100 0 0,-1 2 21 0 0,-6 6-349 0 0,4-5-128 0 0,0 0 0 0 0,1 1 0 0 0,-1-1 0 0 0,1 1 0 0 0,0 0 0 0 0,0 0 0 0 0,0 0 0 0 0,0 0 0 0 0,1 0 0 0 0,0 0 0 0 0,0 0 0 0 0,0 0 0 0 0,-1 5 0 0 0,-1 17-32 0 0,2-23 0 0 0,1-2 0 0 0,0 0 0 0 0,0 1 0 0 0,0-1 0 0 0,0 0 0 0 0,0 0 0 0 0,0 0 0 0 0,0 0 0 0 0,1 0 0 0 0,-1 0 0 0 0,0 0 0 0 0,1 0 0 0 0,-1 0 0 0 0,1 0 0 0 0,-1 0 0 0 0,1 1 0 0 0,2 8 0 0 0,1-2 0 0 0,5 6 0 0 0,3-3 0 0 0,-8-6 0 0 0,3 1 0 0 0,7-1 0 0 0,10 5 0 0 0,24 6 0 0 0,-20-2 0 0 0,-15-6 0 0 0,-12-3 0 0 0,0-2 0 0 0,1-1 0 0 0,-2-1 0 0 0,1-1 0 0 0,-1 1 0 0 0,1 0 0 0 0,-1-1 0 0 0,0 1 0 0 0,1 0 0 0 0,-1 0 0 0 0,0-1 0 0 0,1 1 0 0 0,-1 0 0 0 0,0 0 0 0 0,0-1 0 0 0,0 1 0 0 0,0 0 0 0 0,0 0 0 0 0,0 0 0 0 0,0-1 0 0 0,0 1 0 0 0,0 0 0 0 0,0 0 0 0 0,0-1 0 0 0,0 2 0 0 0,-1 6 0 0 0,0-1 0 0 0,0 0 0 0 0,-1 0 0 0 0,0 0 0 0 0,0 0 0 0 0,0 0 0 0 0,-1 0 0 0 0,-6 11 0 0 0,7-15 0 0 0,1 0 0 0 0,-8 11 0 0 0,7-10 0 0 0,1-3 0 0 0,-1 1 0 0 0,1 0 0 0 0,0-1 0 0 0,-1 0 0 0 0,1 1 0 0 0,-1-1 0 0 0,1 0 0 0 0,-1 0 0 0 0,1 0 0 0 0,-3 1 0 0 0,-12 7 0 0 0,-1-2 0 0 0,-28 10 0 0 0,37-15 0 0 0,7-2 0 0 0,1 0 0 0 0,-1 0 0 0 0,0 0 0 0 0,1 0 0 0 0,-1 0 0 0 0,1 0 0 0 0,-1 0 0 0 0,0 0 0 0 0,1 0 0 0 0,-1 0 0 0 0,0 0 0 0 0,1 0 0 0 0,-1 0 0 0 0,0 0 0 0 0,1-1 0 0 0,-1 1 0 0 0,1 0 0 0 0,-1 0 0 0 0,0-1 0 0 0,1 1 0 0 0,-2-1 0 0 0,1-1 0 0 0,-5-2 0 0 0,2-3 0 0 0,3-1 0 0 0,1 1 0 0 0,1-14 0 0 0,1 13 0 0 0,0-1 0 0 0,1 1 0 0 0,0 0 0 0 0,0 0 0 0 0,1 1 0 0 0,0-1 0 0 0,1 1 0 0 0,-1 0 0 0 0,7-8 0 0 0,5-9 0 0 0,-5 4 0 0 0,0-1 0 0 0,10-33 0 0 0,-8 20 0 0 0,-10 25 0 0 0,-1 1 0 0 0,0-1 0 0 0,0 0 0 0 0,0 1 0 0 0,-1-1 0 0 0,-1 0 0 0 0,0-17 0 0 0,-1 16 0 0 0,0 6 0 0 0,-4-4 0 0 0,0 1 0 0 0,4 4 0 0 0,0 1 0 0 0,-1 0 0 0 0,1-1 0 0 0,-1 1 0 0 0,1 0 0 0 0,-1 0 0 0 0,0 0 0 0 0,-4-4 0 0 0,5 6-196 0 0,1-1 0 0 0,-1 1 0 0 0,1-1 0 0 0,-1 1 0 0 0,1 0 0 0 0,-1-1 0 0 0,1 1 0 0 0,-1-1 0 0 0,1 1 0 0 0,-1 0 0 0 0,1 0 0 0 0,-1-1-1 0 0,0 1 1 0 0,1 0 0 0 0,-1 0 0 0 0,0 0 0 0 0,1 0 0 0 0,-1-1 0 0 0,0 1 0 0 0,1 0 0 0 0,-1 0 0 0 0,0 0 0 0 0,1 1 0 0 0,-1-1 0 0 0,1 0 0 0 0,-1 0 0 0 0,0 0 0 0 0,1 0 0 0 0,-1 1 0 0 0,0-1 0 0 0,1 0 0 0 0,-1 0 0 0 0,1 1 0 0 0,-2 0-1 0 0,1 0-2169 0 0,-7 2-6422 0 0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8:36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179 169 10135 0 0,'0'0'231'0'0,"0"0"29"0"0,0 0 19 0 0,1-1-41 0 0,28-25 334 0 0,-22 19 260 0 0,-1 0 0 0 0,0 0 0 0 0,0-1 0 0 0,-1 1 0 0 0,0-1 0 0 0,0-1 0 0 0,0 1 0 0 0,3-13 0 0 0,-7 18-411 0 0,0 0 1 0 0,-1 0-1 0 0,0 0 0 0 0,0 0 0 0 0,0 0 0 0 0,0-1 1 0 0,0 1-1 0 0,-1 0 0 0 0,-1-5 0 0 0,2 7 91 0 0,0 0-451 0 0,0 1 0 0 0,0-1 1 0 0,0 1-1 0 0,-1-1 0 0 0,1 1 0 0 0,0-1 0 0 0,0 1 0 0 0,-1 0 0 0 0,1-1 1 0 0,0 1-1 0 0,0-1 0 0 0,-1 1 0 0 0,1 0 0 0 0,0-1 0 0 0,-1 1 0 0 0,1 0 1 0 0,-1-1-1 0 0,1 1 0 0 0,0 0 0 0 0,-1 0 0 0 0,0-1 0 0 0,-10-5 642 0 0,8 5-672 0 0,-1-1 0 0 0,0 1-1 0 0,1 0 1 0 0,-1 0 0 0 0,0 1 0 0 0,0-1 0 0 0,1 1-1 0 0,-1 0 1 0 0,0 0 0 0 0,0 0 0 0 0,0 0 0 0 0,-7 2-1 0 0,5 0 49 0 0,0 0-1 0 0,-1 0 0 0 0,1 1 0 0 0,0 0 1 0 0,0 0-1 0 0,-11 7 0 0 0,7-2 9 0 0,0 0-1 0 0,0 1 1 0 0,1 0-1 0 0,0 1 1 0 0,1 0-1 0 0,0 0 1 0 0,-8 15-1 0 0,4-6-86 0 0,-15 28 0 0 0,25-43 0 0 0,0 1 0 0 0,0-1 0 0 0,0 1 0 0 0,1 0 0 0 0,-1 0 0 0 0,1 0 0 0 0,1 0 0 0 0,-1 5 0 0 0,2 1 0 0 0,5 2 0 0 0,-2-11 0 0 0,-2-2 0 0 0,0 1 0 0 0,1 0 0 0 0,-1 0 0 0 0,1-1 0 0 0,-1 1 0 0 0,1-1 0 0 0,0 0 0 0 0,-1 1 0 0 0,1-1 0 0 0,0 0 0 0 0,-1-1 0 0 0,1 1 0 0 0,0 0 0 0 0,-1-1 0 0 0,1 0 0 0 0,-1 1 0 0 0,1-1 0 0 0,-1 0 0 0 0,1 0 0 0 0,3-3 0 0 0,4-2 0 0 0,1-1 0 0 0,-1 0 0 0 0,9-10 0 0 0,7-3 0 0 0,13-11-17 0 0,-25 19 62 0 0,23-15-1 0 0,-36 27 327 0 0,0 0-271 0 0,0 1 1 0 0,0 0-1 0 0,0 0 0 0 0,0 0 1 0 0,0 1-1 0 0,-1-1 1 0 0,1 0-1 0 0,0 0 0 0 0,-1 0 1 0 0,1 1-1 0 0,-1-1 1 0 0,1 2-1 0 0,0-1 35 0 0,0 3-120 0 0,0 0 1 0 0,0 0-1 0 0,0 0 1 0 0,0 1-1 0 0,-1-1 1 0 0,0 0-1 0 0,0 0 1 0 0,0 0-1 0 0,-3 10 1 0 0,-12 47-6 0 0,13-54-10 0 0,-33 109-1783 0 0,38-131 773 0 0,-1-2-13 0 0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8:38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1215 6447 0 0,'0'0'298'0'0,"0"0"-10"0"0,0 0-50 0 0,0 0 493 0 0,0 0 238 0 0,0 0 45 0 0,0 0-61 0 0,0 0-288 0 0,0 0-121 0 0,0 0-28 0 0,0 0-4 0 0,0 0 0 0 0,0 0 0 0 0,0 0 0 0 0,0 0 0 0 0,0 0 0 0 0,0 0 0 0 0,0 0 0 0 0,0 0 0 0 0,10-4 2560 0 0,-9 4-2765 0 0,2-1-540 0 0,2-10 3318 0 0,-3 3-3068 0 0,0 0-17 0 0,-1-5-4 0 0,0 11 15 0 0,3-7 54 0 0,-4 8 306 0 0,-11-15 1218 0 0,0-14-1573 0 0,3 12-16 0 0,6 16 0 0 0,1-1 0 0 0,0 1 0 0 0,-1-1 0 0 0,1 0 0 0 0,-1-5 0 0 0,-1-3 504 0 0,2 10-387 0 0,1-1 1 0 0,-1 1 0 0 0,1-1-1 0 0,-1 0 1 0 0,1 1-1 0 0,0-1 1 0 0,0 1-1 0 0,0-1 1 0 0,0 0-1 0 0,0 1 1 0 0,0-1 0 0 0,1-1-1 0 0,3-32-101 0 0,-1 10-16 0 0,-5-10 0 0 0,3 20 0 0 0,3-39 0 0 0,-2 37 0 0 0,-2 1 0 0 0,-2 8 0 0 0,1-1 0 0 0,0 0 0 0 0,0 1 0 0 0,-6-16 0 0 0,8 22 0 0 0,-1 2 0 0 0,0-1 0 0 0,0 1 0 0 0,0-1 0 0 0,0 1 0 0 0,0-1 0 0 0,0 1 0 0 0,0-1 0 0 0,0 0 0 0 0,0 1 0 0 0,0-1 0 0 0,0 1 0 0 0,0-1 0 0 0,0 1 0 0 0,-1-1 0 0 0,1 1 0 0 0,0-1 0 0 0,0 1 0 0 0,0-1 0 0 0,-1 1 0 0 0,1 0 0 0 0,0-1 0 0 0,-1 0 0 0 0,0 0 0 0 0,-6-15 0 0 0,-15-23 0 0 0,-5 0 0 0 0,26 37 0 0 0,0-1 0 0 0,0 1 0 0 0,0 0 0 0 0,0 0 0 0 0,1 0 0 0 0,-1 0 0 0 0,1-1 0 0 0,-1 1 0 0 0,1 0 0 0 0,0 0 0 0 0,0-1 0 0 0,0-3 0 0 0,1 2 0 0 0,-1 0 0 0 0,0-1 0 0 0,-1 1 0 0 0,1 0 0 0 0,-1 0 0 0 0,0 0 0 0 0,-2-7 0 0 0,-9-16 1440 0 0,11 26-997 0 0,1 0-294 0 0,-1-11-129 0 0,0 9-22 0 0,-3-5 0 0 0,-6-14 2 0 0,-8-15 0 0 0,13 31 0 0 0,2 1 0 0 0,-18-33 0 0 0,15 28 0 0 0,5 11 0 0 0,1-1 0 0 0,0 0 0 0 0,0 0 0 0 0,0 0 0 0 0,0 0 0 0 0,0 0 0 0 0,0 0 0 0 0,0 0 0 0 0,-1 0 0 0 0,1 0 0 0 0,0 0 0 0 0,0 0 0 0 0,0 1 0 0 0,0-1 0 0 0,0 0 0 0 0,0 0 0 0 0,0 0 0 0 0,0 0 0 0 0,0 0 0 0 0,0 0 0 0 0,0 0 0 0 0,0 0 0 0 0,0 0 0 0 0,-1 0 0 0 0,1 0 0 0 0,0 0 0 0 0,0 0 0 0 0,0 0 0 0 0,0 0 0 0 0,0 0 0 0 0,0 0 0 0 0,0 0 0 0 0,0 0 0 0 0,0 0 0 0 0,0 0 0 0 0,0 0 0 0 0,0 0 0 0 0,-1-1 0 0 0,1 1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0,0-1 0 0 0,0 1 0 0 0,-14-26 0 0 0,-5-21 0 0 0,17 40 0 0 0,0 2 0 0 0,0 1 0 0 0,1-1 0 0 0,-1 0 0 0 0,1 0 0 0 0,0 0 0 0 0,0-8 0 0 0,1 4 0 0 0,0 1 0 0 0,0-1 0 0 0,-1 0 0 0 0,-2-14 0 0 0,2 20 0 0 0,-6-40 0 0 0,6 35 0 0 0,-1 1 0 0 0,1-1 0 0 0,1-15 0 0 0,1 21 0 0 0,-1-1 0 0 0,-3-15 0 0 0,1 12 0 0 0,1-1 0 0 0,0-1 0 0 0,0 1 0 0 0,0 2 72 0 0,0 4 299 0 0,1 1 117 0 0,0 0 21 0 0,0-1-66 0 0,-1-2-358 0 0,1 2-406 0 0,0 1-154 0 0,0 0-33 0 0,0 0 65 0 0,-1 1 294 0 0,-2 6 224 0 0,1 1-1 0 0,0-1 1 0 0,0 0 0 0 0,-1 9 0 0 0,0 3 919 0 0,2-17-551 0 0,0 1-294 0 0,-1 8-130 0 0,1-4-20 0 0,-1 0 0 0 0,0 0 1 0 0,-3 9-1 0 0,2-9-63 0 0,3-6-273 0 0,-15-13-1089 0 0,13 8 1457 0 0,0 0 0 0 0,1 0 0 0 0,-1 0 0 0 0,1 0 0 0 0,0 0-1 0 0,0-1 1 0 0,0 1 0 0 0,0 0 0 0 0,1-1 0 0 0,0 1 0 0 0,0-1-1 0 0,0-5 1 0 0,2-5 300 0 0,0-1-1 0 0,5-18 0 0 0,-5 27-540 0 0,1-7-111 0 0,1 1 1 0 0,0-1-1 0 0,11-22 0 0 0,-14 35 658 0 0,-1 1 138 0 0,0 0 33 0 0,0 0-133 0 0,0 0-577 0 0,0 0-248 0 0,0 0-50 0 0,0 0 126 0 0,0 0 576 0 0,0 0 248 0 0,0 0 50 0 0,0 0-126 0 0,-1 2-466 0 0,1-1 0 0 0,-1 1 0 0 0,0-1 0 0 0,0 1 1 0 0,0-1-1 0 0,0 0 0 0 0,0 1 0 0 0,0-1 1 0 0,-3 2-1 0 0,1 1-142 0 0,-47 63 1619 0 0,45-62-1385 0 0,15-13 0 0 0,-7 5 0 0 0,13-3 0 0 0,-5 3 0 0 0,14-5 0 0 0,-15 7 0 0 0,-1 2 0 0 0,0 3 0 0 0,-1 2 0 0 0,-1 0 0 0 0,-1-1 0 0 0,-1-10 0 0 0,-5 4-173 0 0,1 0 0 0 0,-1 0 0 0 0,1 0 0 0 0,-1 0 0 0 0,0 0 0 0 0,1 0 0 0 0,-1 0 0 0 0,0 0 0 0 0,0 0 0 0 0,0 0 0 0 0,0 0-1 0 0,0 0 1 0 0,0-1 0 0 0,0 1 0 0 0,0 0 0 0 0,0 0 0 0 0,0 0 0 0 0,-1 0 0 0 0,1 0 0 0 0,-1-2 0 0 0,0 1-396 0 0,-2-6-964 0 0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7:45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4 282 13823 0 0,'0'0'315'0'0,"0"0"45"0"0,0 0 21 0 0,0 0-49 0 0,0 0-149 0 0,0 0 194 0 0,0 0 110 0 0,0 0 22 0 0,-4-4 509 0 0,4 4 6748 0 0,2 1-7708 0 0,-1 0-1 0 0,1 0 1 0 0,0 0-1 0 0,-1 0 1 0 0,1-1-1 0 0,0 1 1 0 0,-1 0-1 0 0,1-1 1 0 0,0 0-1 0 0,0 1 0 0 0,-1-1 1 0 0,1 0-1 0 0,0 0 1 0 0,0 0-1 0 0,0 0 1 0 0,-1 0-1 0 0,1 0 1 0 0,0-1-1 0 0,0 1 1 0 0,-1-1-1 0 0,1 1 1 0 0,3-2-1 0 0,6-1-700 0 0,34-8 1080 0 0,-33 8-121 0 0,1 0 0 0 0,18-3 0 0 0,-27 7-316 0 0,0-1 0 0 0,0 1 0 0 0,0 0 0 0 0,0 0 0 0 0,0 0 0 0 0,0 1 0 0 0,5 2 0 0 0,4 1 0 0 0,6 1 0 0 0,-17-5 0 0 0,0-1 0 0 0,-1 1 0 0 0,1 0 0 0 0,0-1 0 0 0,-1 0 0 0 0,1 1 0 0 0,0-1 0 0 0,0 0 0 0 0,0 0 0 0 0,2 0 0 0 0,8 0 0 0 0,0 0 0 0 0,0-1 0 0 0,16-4 0 0 0,-4 2 0 0 0,127-19 0 0 0,-106 12 0 0 0,54-10 0 0 0,-40 8 0 0 0,-53 11 0 0 0,0-1 0 0 0,0 1 0 0 0,0 1 0 0 0,12-1 0 0 0,-4 1 0 0 0,10-2 0 0 0,16 2 0 0 0,-14-2 0 0 0,-19 2 0 0 0,-1-1 0 0 0,1 1 0 0 0,11 2 0 0 0,2 0 0 0 0,31 2 0 0 0,-5-4 0 0 0,-19-1 0 0 0,-22 2 0 0 0,20-5 0 0 0,16-2 0 0 0,1 1 0 0 0,0 2 0 0 0,83 6 0 0 0,-121-4 0 0 0,2 0 0 0 0,13 7 0 0 0,-12-4 0 0 0,-3 0 0 0 0,0-1 0 0 0,-1 0 0 0 0,1 0 0 0 0,0-1 0 0 0,-1 1 0 0 0,1-1 0 0 0,0 0 0 0 0,0 0 0 0 0,4 0 0 0 0,37 0 0 0 0,-6 3 0 0 0,0-4 0 0 0,-27 1 0 0 0,72 15 0 0 0,-57-10 0 0 0,-22-2 0 0 0,-3-3 0 0 0,0 1 0 0 0,0 0 0 0 0,0-1 0 0 0,0 1 0 0 0,0-1 0 0 0,0 0 0 0 0,0 0 0 0 0,1 0 0 0 0,-1 0 0 0 0,4 0 0 0 0,5-1 0 0 0,6 2 0 0 0,-1-1 0 0 0,19 4 0 0 0,-26-2 0 0 0,0-2 0 0 0,0 1 0 0 0,0-1 0 0 0,1-1 0 0 0,13-2 0 0 0,-4 1 0 0 0,0 0 0 0 0,0 1 0 0 0,-1 1 0 0 0,35 5 0 0 0,-44-4 0 0 0,0 0 0 0 0,13-1 0 0 0,-10 0 0 0 0,-1 1 0 0 0,1 0 0 0 0,20 4 0 0 0,-22-3 0 0 0,0-1 0 0 0,1-1 0 0 0,-1 0 0 0 0,0 0 0 0 0,12-3 0 0 0,-5 2 0 0 0,63-11 0 0 0,-53 7 0 0 0,56-3 0 0 0,-68 8 0 0 0,0 1 0 0 0,25 4 0 0 0,12 2 0 0 0,-42-6 0 0 0,-1 0 0 0 0,1-1 0 0 0,0-1 0 0 0,18-2 0 0 0,-2-1 0 0 0,55-1 0 0 0,-48 4 0 0 0,9-5 0 0 0,84 0 0 0 0,-91 4 0 0 0,-24 1 0 0 0,0-1 0 0 0,12-3 0 0 0,-15 3 0 0 0,1 0 0 0 0,-1 0 0 0 0,0 1 0 0 0,16 0 0 0 0,-8 1 0 0 0,30-2 0 0 0,31-3 0 0 0,-35 7 0 0 0,-17-1 0 0 0,45-4 0 0 0,38-2 0 0 0,-91 5 0 0 0,-1-2 0 0 0,29-6 0 0 0,-29 5 0 0 0,-1 0 0 0 0,1 1 0 0 0,0 0 0 0 0,-1 2 0 0 0,19 0 0 0 0,-31 1 0 0 0,0-1 0 0 0,0 0 0 0 0,-1 1 0 0 0,1-2 0 0 0,0 1 0 0 0,0 0 0 0 0,4-1 0 0 0,21-2 0 0 0,92 6 0 0 0,-102-4 0 0 0,-10 0 0 0 0,0 1 0 0 0,0 0 0 0 0,12 1 0 0 0,5 1 0 0 0,-11-1 0 0 0,-1 0 0 0 0,1-1 0 0 0,-1-1 0 0 0,16-2 0 0 0,7 1 0 0 0,-26 2 0 0 0,0 0 0 0 0,0-1 0 0 0,11-3 0 0 0,-1 1 0 0 0,1 0 0 0 0,36 1 0 0 0,-16 1 0 0 0,-17 1 0 0 0,65-4 0 0 0,-42 1 0 0 0,10 6 0 0 0,32-3 0 0 0,-52 0 0 0 0,6-4 0 0 0,14 4 0 0 0,-37 1 0 0 0,6-1 0 0 0,7-3 0 0 0,-26 3 0 0 0,1 0 0 0 0,-1-1 0 0 0,14-3 0 0 0,-15 3 0 0 0,0 0 0 0 0,0 0 0 0 0,0 0 0 0 0,0 1 0 0 0,1 0 0 0 0,8 1 0 0 0,-2 0 0 0 0,0-1 0 0 0,19-1 0 0 0,49-6 0 0 0,-62 7 0 0 0,-9 1 0 0 0,-6 0 0 0 0,-1 0 0 0 0,1-1 0 0 0,0 1 0 0 0,-1-1 0 0 0,1 0 0 0 0,0-1 0 0 0,6 0 0 0 0,11 1 0 0 0,10 0 0 0 0,34-5 0 0 0,-18 0 0 0 0,-32 6 0 0 0,-11-1 0 0 0,0 1 0 0 0,-1-1 0 0 0,1 0 0 0 0,0 0 0 0 0,0 0 0 0 0,7-2 0 0 0,-6 1 0 0 0,1 0 0 0 0,-1 0 0 0 0,0 1 0 0 0,10 0 0 0 0,19 0 0 0 0,14-2 0 0 0,-23 2 0 0 0,46-8 0 0 0,28-3 0 0 0,-94 10 0 0 0,4 2 0 0 0,15 0 0 0 0,5-6 0 0 0,31 2 0 0 0,-11-2 0 0 0,-11 6 0 0 0,-12 1 0 0 0,35-7 0 0 0,1 2 0 0 0,-31-1 0 0 0,-21 2 0 0 0,1 1 0 0 0,18 0 0 0 0,-5 0 0 0 0,8-3 0 0 0,-22 2 0 0 0,0 1 0 0 0,13-1 0 0 0,98-2 0 0 0,-112 5 0 0 0,1 0 0 0 0,1 1 0 0 0,-9-1 0 0 0,2 0 0 0 0,19 0 0 0 0,14-3 0 0 0,1 1 0 0 0,-32 2 0 0 0,-2 0 0 0 0,26-3 0 0 0,3-1 0 0 0,3 1 0 0 0,-30 1 0 0 0,-3 0 0 0 0,37 3 0 0 0,-26-1-8 0 0,-7 0 16 0 0,1-1 1 0 0,-1 0 0 0 0,0 0 0 0 0,1 0 0 0 0,-1-1 0 0 0,0 0 0 0 0,1-1 0 0 0,9-2 0 0 0,-15 3 362 0 0,-2 1 117 0 0,0 0 21 0 0,0 0-66 0 0,-22-12-1154 0 0,7 5-1439 0 0,1 0-4052 0 0,-1-3-2586 0 0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7:47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70 247 10135 0 0,'0'0'464'0'0,"0"0"-9"0"0,0 0-223 0 0,0 0 156 0 0,0 0 100 0 0,0 0 21 0 0,-14-12 2051 0 0,10 7-2133 0 0,1 1 0 0 0,-1-1-1 0 0,1 1 1 0 0,0-1 0 0 0,1 0-1 0 0,-1 0 1 0 0,1 0 0 0 0,0-1-1 0 0,0 1 1 0 0,0-1 0 0 0,0-6-1 0 0,-2 4 844 0 0,-13-16 628 0 0,17 23-1889 0 0,0 1 0 0 0,0 0 0 0 0,-1 0 0 0 0,1-1 0 0 0,0 1 1 0 0,0 0-1 0 0,0 0 0 0 0,0-1 0 0 0,-1 1 0 0 0,1 0 0 0 0,0-1 0 0 0,0 1 0 0 0,0 0 0 0 0,0-1 0 0 0,0 1 0 0 0,0 0 0 0 0,0-1 0 0 0,0 1 0 0 0,0 0 0 0 0,0-1 0 0 0,0 1 1 0 0,0 0-1 0 0,0-1 0 0 0,0 1 0 0 0,0 0 0 0 0,0-1 0 0 0,0 1 0 0 0,1 0 0 0 0,-1-1 0 0 0,0 1 0 0 0,0 0 0 0 0,0-1 0 0 0,0 1 0 0 0,1 0 0 0 0,-1 0 0 0 0,0-1 1 0 0,0 1-1 0 0,1 0 0 0 0,-1 0 0 0 0,0 0 0 0 0,0-1 0 0 0,1 1 0 0 0,-1 0 0 0 0,0 0 0 0 0,1 0 0 0 0,-1 0 17 0 0,3-3 48 0 0,0 0 11 0 0,0 1 0 0 0,-1-1 0 0 0,1 0 0 0 0,-1 1 0 0 0,0-1 0 0 0,0 0 0 0 0,0 0 0 0 0,-1 0 0 0 0,1 0 0 0 0,0-1 0 0 0,-1 1 1 0 0,0 0-1 0 0,0-1 0 0 0,0 1 0 0 0,0-1 0 0 0,-1 1 0 0 0,1-5 0 0 0,-1 7-85 0 0,0 0 0 0 0,1 0 0 0 0,-1 0 0 0 0,0 0 0 0 0,0 0 0 0 0,0 0 0 0 0,0-1 0 0 0,0 1 0 0 0,0 0 0 0 0,0 0 0 0 0,0 0 0 0 0,-1 0 0 0 0,0-2 0 0 0,-3-10 0 0 0,2 1 0 0 0,0 5 0 0 0,-2-3 0 0 0,2 9 0 0 0,0 7 0 0 0,-1 6 0 0 0,2 2 0 0 0,1 0 0 0 0,0 0 0 0 0,0 0 0 0 0,4 16 0 0 0,13 56 0 0 0,-16-80 0 0 0,-1-4 0 0 0,0 0 0 0 0,1 0 0 0 0,-1 0 0 0 0,1 0 0 0 0,-1 0 0 0 0,1-1 0 0 0,0 1 0 0 0,0 0 0 0 0,0 0 0 0 0,0-1 0 0 0,0 1 0 0 0,2 2 0 0 0,-3-3 0 0 0,0-1 0 0 0,0 0 0 0 0,0 0 0 0 0,0 1 0 0 0,0-1 0 0 0,0 0 0 0 0,0 0 0 0 0,1 1 0 0 0,-1-1 0 0 0,0 0 0 0 0,0 0 0 0 0,0 0 0 0 0,0 1 0 0 0,0-1 0 0 0,1 0 0 0 0,-1 0 0 0 0,0 0 0 0 0,0 1 0 0 0,0-1 0 0 0,1 0 0 0 0,-1 0 0 0 0,0 0 0 0 0,0 0 0 0 0,0 0 0 0 0,1 0 0 0 0,-1 1 0 0 0,0-1 0 0 0,0 0 0 0 0,1 0 0 0 0,-1 0 0 0 0,0 0 0 0 0,0 0 0 0 0,1 0 0 0 0,-1 0 0 0 0,0 0 0 0 0,0 0 0 0 0,1 0 0 0 0,-1 0 0 0 0,0 0 0 0 0,0 0 0 0 0,1 0 0 0 0,-1-1 0 0 0,0 1 0 0 0,0 0 0 0 0,1 0 0 0 0,-1 0 0 0 0,0 0 0 0 0,0 0 0 0 0,1 0 0 0 0,-1-1 0 0 0,0 1 0 0 0,0 0 0 0 0,0 0 0 0 0,0 0 0 0 0,1-1 0 0 0,-1 1 0 0 0,0 0 0 0 0,3-9 0 0 0,-1 6 0 0 0,-2-1 0 0 0,1 1 0 0 0,0-1 0 0 0,-1 1 0 0 0,1-1 0 0 0,-1 1 0 0 0,0-1 0 0 0,0 1 0 0 0,-1-1 0 0 0,0-3 0 0 0,-10-39 0 0 0,2 9 0 0 0,6 21 360 0 0,1 0 1 0 0,0 0-1 0 0,2-19 0 0 0,-4 120 179 0 0,3-47-471 0 0,11 187-68 0 0,-8-210 0 0 0,0-10 0 0 0,-1-10 0 0 0,0-9 0 0 0,-1-14 0 0 0,-1 0 0 0 0,-1 1 0 0 0,-2-1 0 0 0,-14-53 0 0 0,18 81 0 0 0,0 0 0 0 0,0 0 0 0 0,0 0 0 0 0,1 0 0 0 0,-1 0 0 0 0,0 0 0 0 0,0 0 0 0 0,0-1 0 0 0,-1 1 0 0 0,1 0 0 0 0,0 0 0 0 0,0 0 0 0 0,0 0 0 0 0,0 0 0 0 0,0 0 0 0 0,0-1 0 0 0,0 1 0 0 0,0 0 0 0 0,0 0 0 0 0,0 0 0 0 0,0 0 0 0 0,0 0 0 0 0,0 0 0 0 0,0 0 0 0 0,0 0 0 0 0,0-1 0 0 0,-1 1 0 0 0,1 0 0 0 0,0 0 0 0 0,0 0 0 0 0,0 0 0 0 0,0 0 0 0 0,0 0 0 0 0,0 0 0 0 0,0 0 0 0 0,-1 0 0 0 0,1 0 0 0 0,0 0 0 0 0,0 0 0 0 0,0 0 0 0 0,0 0 0 0 0,0 0 0 0 0,0 0 0 0 0,-1 0 0 0 0,1 0 0 0 0,0 0 0 0 0,0 0 0 0 0,0 0 0 0 0,0 0 0 0 0,0 0 0 0 0,0 0 0 0 0,0 0 0 0 0,-1 0 0 0 0,1 0 0 0 0,0 0 0 0 0,0 0 0 0 0,0 0 0 0 0,0 1 0 0 0,0-1 0 0 0,0 0 0 0 0,0 0 0 0 0,0 0 0 0 0,-1 0 0 0 0,1 0 0 0 0,0 0 0 0 0,0 0 0 0 0,-3 6 0 0 0,1 0-253 0 0,0 1 0 0 0,1 0-1 0 0,-1-1 1 0 0,1 1 0 0 0,1 0 0 0 0,-1 0 0 0 0,1 0-1 0 0,0 0 1 0 0,1-1 0 0 0,-1 1 0 0 0,1 0 0 0 0,3 8-1 0 0,-2-5-127 0 0,-2-8-1571 0 0,0-2-80 0 0,0 0-15 0 0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7:59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2632 2759 0 0,'0'0'126'0'0,"0"0"136"0"0,0 0 494 0 0,0 0 216 0 0,0 0 42 0 0,0 0-129 0 0,0 0-506 0 0,0 0 37 0 0,0 0 80 0 0,0 0 14 0 0,-7 13 1364 0 0,5-8 2839 0 0,-1 2-4564 0 0,-1 0-61 0 0,3-6 283 0 0,-6 17 1218 0 0,2-1-1569 0 0,2 1-24 0 0,-1 6 76 0 0,4-22 299 0 0,0-2 117 0 0,0 0 21 0 0,0 0-66 0 0,0 0-222 0 0,0 0 166 0 0,0 0 101 0 0,0 0 21 0 0,0 0-66 0 0,0 0-222 0 0,0 0 166 0 0,0 0 101 0 0,0 0 21 0 0,0 0-66 0 0,0-2-294 0 0,0-6-133 0 0,0 0-16 0 0,0-1 0 0 0,-1 8 0 0 0,1 0 0 0 0,0 0 0 0 0,0 0 0 0 0,0 0 0 0 0,0 1 0 0 0,0-1 0 0 0,0 0 0 0 0,0 0 0 0 0,0 0 0 0 0,1 0 0 0 0,-1 0 0 0 0,0 0 0 0 0,1 0 0 0 0,-1 0 0 0 0,1 0 0 0 0,0-1 0 0 0,-1 1 0 0 0,1 0 0 0 0,-1 0 0 0 0,1 0 0 0 0,-1 0 0 0 0,1 0 0 0 0,-1 0 0 0 0,1 0 0 0 0,-1-1 0 0 0,0 1 0 0 0,0 0 0 0 0,0 0 0 0 0,0 0 0 0 0,0-2 0 0 0,5-48 0 0 0,-5 45 0 0 0,-1 0 0 0 0,4-16 0 0 0,-2 16 277 0 0,-1 0 0 0 0,0 0 0 0 0,0 0 0 0 0,-2-10 0 0 0,0-7 386 0 0,1 18-663 0 0,0 0 0 0 0,4-18 0 0 0,0 7 0 0 0,4-25 0 0 0,-7 33 0 0 0,1 0 0 0 0,0-1 0 0 0,-1-6 0 0 0,-1 13 0 0 0,4-20 0 0 0,-2 19 0 0 0,-1 4 0 0 0,4-32 0 0 0,-3 5 0 0 0,0 1 0 0 0,-3-8 0 0 0,7-35 0 0 0,-9 12 0 0 0,-2 35 0 0 0,4 14 0 0 0,-5-21 0 0 0,6 26 0 0 0,1 1 0 0 0,0 0 0 0 0,0 0 0 0 0,-1 0 0 0 0,1 0 0 0 0,0 0 0 0 0,0-1 0 0 0,0 1 0 0 0,0 0 0 0 0,0 0 0 0 0,0 0 0 0 0,0 0 0 0 0,1-1 0 0 0,-1 1 0 0 0,1-2 0 0 0,-1 2 0 0 0,0-6 0 0 0,1 0 0 0 0,-2 0 0 0 0,0-11 0 0 0,-1 3 0 0 0,1-31 0 0 0,1 44 0 0 0,0 0 0 0 0,0 0 0 0 0,0 0 0 0 0,0 0 0 0 0,0 0 0 0 0,-1 0 0 0 0,1 0 0 0 0,-1 0 0 0 0,0-3 0 0 0,-8-26 0 0 0,7 23 0 0 0,0 0 0 0 0,-3-87 2032 0 0,4 87-2016 0 0,6-35-16 0 0,-7 34 0 0 0,2 6 0 0 0,0-12 0 0 0,-2-8 0 0 0,6-12 0 0 0,-3 20 0 0 0,3-9 0 0 0,-4 22 0 0 0,5-23 0 0 0,-4 14 0 0 0,0 5 0 0 0,-1-1 0 0 0,0 0 0 0 0,0 0 0 0 0,-1 1 0 0 0,-2-9 0 0 0,3 15 0 0 0,-2-12 0 0 0,1-1 0 0 0,0-3 0 0 0,2 14 0 0 0,0 1 0 0 0,-1 1 0 0 0,1 0 0 0 0,-1-1 0 0 0,1 0 0 0 0,-1 1 0 0 0,0-1 0 0 0,1 1 0 0 0,-1-1 0 0 0,0 1 0 0 0,1-1 0 0 0,-1 0 0 0 0,0 1 0 0 0,0-1 0 0 0,0 0 0 0 0,1 1 0 0 0,-1-1 0 0 0,0 0 0 0 0,0 1 0 0 0,0-1 0 0 0,0 0 0 0 0,0 1 0 0 0,0-2 0 0 0,0-8 0 0 0,1 1 0 0 0,1-1 0 0 0,-4 0 0 0 0,1 0 0 0 0,0-1 0 0 0,1 10 0 0 0,0 0 0 0 0,0 0 0 0 0,-1 0 0 0 0,1 0 0 0 0,0 0 0 0 0,0 0 0 0 0,0 0 0 0 0,0 0 0 0 0,0 0 0 0 0,0 0 0 0 0,0 0 0 0 0,1 0 0 0 0,-1 0 0 0 0,0 1 0 0 0,0-1 0 0 0,1 0 0 0 0,-1 0 0 0 0,1-2 0 0 0,0 3 0 0 0,0-1 0 0 0,-1 0 0 0 0,0 0 0 0 0,1 0 0 0 0,-1 0 0 0 0,1 0 0 0 0,-1 0 0 0 0,0 0 0 0 0,0 0 0 0 0,0 0 0 0 0,1 0 0 0 0,-1 0 0 0 0,0 0 0 0 0,0 0 0 0 0,0 0 0 0 0,-1-2 0 0 0,0-25 0 0 0,0 21 0 0 0,-1-28 0 0 0,3 26 0 0 0,-4 1 0 0 0,0-2 0 0 0,1-14 0 0 0,4 4 0 0 0,-2 0 0 0 0,0 10 0 0 0,8-18 0 0 0,-5 19 0 0 0,8-22 0 0 0,-8 20 0 0 0,0 0 0 0 0,-3 1 0 0 0,0 0 0 0 0,-2-20 0 0 0,-3-2 0 0 0,1 17 0 0 0,3 14 0 0 0,1 1 0 0 0,-1-1 0 0 0,1 1 0 0 0,-1-1 0 0 0,1 0 0 0 0,-1 1 0 0 0,1-1 0 0 0,-1 0 0 0 0,1 1 0 0 0,0-1 0 0 0,-1 0 0 0 0,1 0 0 0 0,0 0 0 0 0,0 1 0 0 0,-1-1 0 0 0,1-2 0 0 0,-1-1 0 0 0,-3-17 0 0 0,3 14 0 0 0,0-14 0 0 0,2 17 0 0 0,-2-24 0 0 0,0 15 0 0 0,6-14 0 0 0,-1 11 0 0 0,-4 11 0 0 0,0-18 0 0 0,1 1 0 0 0,-1 11 0 0 0,-7-36 0 0 0,2 25 0 0 0,4 13 0 0 0,2-5 0 0 0,0 7 0 0 0,4-9 0 0 0,4-14 0 0 0,-7 27 0 0 0,3-23 0 0 0,-2 16 0 0 0,-2 1 0 0 0,0-2 0 0 0,0 2 0 0 0,-1 0 0 0 0,-1-2 0 0 0,-1-2 0 0 0,0 12 0 0 0,-2-34 0 0 0,3 26 0 0 0,1-1 0 0 0,-2-6 0 0 0,0 3 0 0 0,0 1 0 0 0,-5-20 0 0 0,6 17 0 0 0,3 12 0 0 0,-3-18 0 0 0,1 11 0 0 0,0 0 0 0 0,2 0 0 0 0,-6 1 0 0 0,0-2 0 0 0,4 2 0 0 0,0 8 0 0 0,1 1 0 0 0,-1-1 0 0 0,0 0 0 0 0,0 0 0 0 0,0 1 0 0 0,0-1 0 0 0,0 0 0 0 0,0 0 0 0 0,0 0 0 0 0,0 1 0 0 0,0-1 0 0 0,0 0 0 0 0,-1 0 0 0 0,1 1 0 0 0,0-1 0 0 0,-1 0 0 0 0,1 0 0 0 0,-1 0 0 0 0,1 0 0 0 0,-1 0 0 0 0,1 1 0 0 0,-1-1 0 0 0,1 0 0 0 0,0 0 0 0 0,-1 1 0 0 0,1-1 0 0 0,0 0 0 0 0,0 0 0 0 0,-1 0 0 0 0,1 1 0 0 0,0-1 0 0 0,0 0 0 0 0,0 0 0 0 0,0 0 0 0 0,0 0 0 0 0,0-1 0 0 0,1-1 0 0 0,-2-14 0 0 0,-3-26 0 0 0,3 39 0 0 0,0 3 0 0 0,1 0 0 0 0,-1 0 0 0 0,1 0 0 0 0,0 0 0 0 0,-1-1 0 0 0,1 1 0 0 0,0 0 0 0 0,0 0 0 0 0,0 0 0 0 0,0-1 0 0 0,0 1 0 0 0,0 0 0 0 0,1-2 0 0 0,-1-7 0 0 0,1 0 0 0 0,2-6 0 0 0,-1 12 0 0 0,-1 4 0 0 0,0-1 0 0 0,-1 0 0 0 0,1 0 0 0 0,-1 1 0 0 0,0-1 0 0 0,1 0 0 0 0,-1 0 0 0 0,1 0 0 0 0,-1 0 0 0 0,0 1 0 0 0,0-1 0 0 0,0 0 0 0 0,1 0 0 0 0,-1 0 0 0 0,0 0 0 0 0,0-2 0 0 0,4-26 0 0 0,0 12 0 0 0,-5 4 0 0 0,0 7 0 0 0,-3-6 0 0 0,2 2 0 0 0,1-5 0 0 0,2 12 0 0 0,-4-18 0 0 0,2 11 0 0 0,4-1 0 0 0,-3 1 0 0 0,0 8 0 0 0,0 0 0 0 0,5 4 0 0 0,9 3 0 0 0,-10-3 0 0 0,-4-2 0 0 0,31 6 0 0 0,-20-3 0 0 0,6 0 0 0 0,24 11 0 0 0,-30-12 0 0 0,0-1 0 0 0,2-1 0 0 0,-13 0 0 0 0,15-1 0 0 0,-11-2 0 0 0,19-4 0 0 0,-12 5 0 0 0,-1 1 0 0 0,0 1 0 0 0,0 2 0 0 0,1 0 0 0 0,-1-2 0 0 0,2-3 0 0 0,-1 2 0 0 0,2 1 0 0 0,-2 1 0 0 0,-2 1 0 0 0,6 3 0 0 0,0-3 0 0 0,-6-2 0 0 0,1-1 0 0 0,0 1 0 0 0,0-2 0 0 0,-2 1 0 0 0,2 1 0 0 0,0 0 0 0 0,-1 1 0 0 0,0-2 0 0 0,2 0 0 0 0,-1-1 0 0 0,0 0 0 0 0,-2-1 0 0 0,2 0 0 0 0,0 1 0 0 0,-1 2 0 0 0,0 1 0 0 0,1-1 0 0 0,1 0 0 0 0,-1-1 0 0 0,1-1 0 0 0,-1 1 0 0 0,0 0 0 0 0,0 0 0 0 0,-3 1 0 0 0,-13 2 0 0 0,-16 7 0 0 0,16-6-1225 0 0,5-2-5150 0 0,1-1-2217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2:14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56 10135 0 0,'0'0'231'0'0,"0"0"29"0"0,0 0 19 0 0,0 0 37 0 0,0 0 125 0 0,0 0 58 0 0,0 0 11 0 0,0 0 2 0 0,0 0 0 0 0,0 0 0 0 0,0 0 0 0 0,0 0 68 0 0,0 0 286 0 0,8 9 3308 0 0,-6-8-3976 0 0,-1-1-1 0 0,0 1 0 0 0,0-1 1 0 0,1 1-1 0 0,-1 0 1 0 0,0-1-1 0 0,0 1 0 0 0,0 0 1 0 0,0 0-1 0 0,1 2 1 0 0,0-1-86 0 0,0 1 0 0 0,0-1 0 0 0,-1 1 0 0 0,0-1 0 0 0,1 1 0 0 0,-1 0 0 0 0,0 0 0 0 0,1 5 0 0 0,-1-7-112 0 0,-1 0 0 0 0,1 1 0 0 0,-1-1 0 0 0,0 0 0 0 0,1 0 0 0 0,-1 1 0 0 0,0-1 0 0 0,0 0 0 0 0,0 1 0 0 0,0-1 0 0 0,0 0 0 0 0,0 1 0 0 0,0-1 0 0 0,0 0 0 0 0,0 1 0 0 0,-1 1 0 0 0,-4 17 0 0 0,4-12 158 0 0,0 0-1 0 0,-1 0 1 0 0,0-1-1 0 0,0 1 1 0 0,-1-1-1 0 0,0 1 1 0 0,0-1-1 0 0,-1 0 1 0 0,1 0 0 0 0,-2 0-1 0 0,1-1 1 0 0,-7 8-1 0 0,4-8-157 0 0,6-5 0 0 0,0 0 0 0 0,1 0 0 0 0,-1-1 0 0 0,0 1 0 0 0,0 0 0 0 0,0-1 0 0 0,0 1 0 0 0,1-1 0 0 0,-1 1 0 0 0,0-1 0 0 0,0 1 0 0 0,0-1 0 0 0,0 0 0 0 0,0 0 0 0 0,0 1 0 0 0,-1-1 0 0 0,1 0 0 0 0,0 0 0 0 0,-1 0 0 0 0,-2 0 0 0 0,-7 2 0 0 0,10-1 0 0 0,0-1 0 0 0,0 0 0 0 0,0 0 0 0 0,0 0 0 0 0,0 0 0 0 0,0 1 0 0 0,0-1 0 0 0,0-1 0 0 0,1 1 0 0 0,-1 0 0 0 0,0 0 0 0 0,0 0 0 0 0,0 0 0 0 0,0-1 0 0 0,0 1 0 0 0,0 0 0 0 0,-1-1 0 0 0,-1 0 0 0 0,1 0 0 0 0,-1-1 0 0 0,1 1 0 0 0,-1 0 0 0 0,1-1 0 0 0,0 1 0 0 0,0-1 0 0 0,0 0 0 0 0,0 0 0 0 0,0 0 0 0 0,0 0 0 0 0,0 0 0 0 0,1 0 0 0 0,-1 0 0 0 0,1-1 0 0 0,-1 1 0 0 0,1-1 0 0 0,0 1 0 0 0,-1-5 0 0 0,0 2 0 0 0,1 0 0 0 0,-1 0 0 0 0,1 0 0 0 0,1 0 0 0 0,-1 0 0 0 0,1 0 0 0 0,0-1 0 0 0,1-9 0 0 0,0-6 0 0 0,7-10 0 0 0,-6 23 0 0 0,0 4 0 0 0,6-5 0 0 0,-4 6 0 0 0,-1-1 0 0 0,0 1 0 0 0,1 1 0 0 0,5-5 0 0 0,1 3 0 0 0,26-10 0 0 0,-7 5 0 0 0,-27 8 0 0 0,8 1 0 0 0,8 2 0 0 0,-10-1 0 0 0,15 1 0 0 0,-7-4 0 0 0,-12 3 0 0 0,31 10 0 0 0,-29-9 0 0 0,9 0 0 0 0,14-3 0 0 0,-26 1-201 0 0,-1 0-1 0 0,0 0 0 0 0,1-1 1 0 0,-1 1-1 0 0,1-1 1 0 0,-1 1-1 0 0,0-1 0 0 0,0 0 1 0 0,1 0-1 0 0,-1 0 1 0 0,0 0-1 0 0,0 0 0 0 0,0-1 1 0 0,0 1-1 0 0,0-1 1 0 0,-1 1-1 0 0,1-1 1 0 0,0 0-1 0 0,-1 1 0 0 0,1-1 1 0 0,-1 0-1 0 0,1 0 1 0 0,-1 0-1 0 0,0 0 0 0 0,0-1 1 0 0,0 1-1 0 0,0 0 1 0 0,0 0-1 0 0,-1-1 0 0 0,2-3 1 0 0,1-12-1334 0 0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8:01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10135 0 0,'0'0'464'0'0,"0"0"-9"0"0,-1 0-295 0 0,-5 1-71 0 0,5 0 282 0 0,1-1 117 0 0,0 0 21 0 0,0 0 3 0 0,0 0 0 0 0,-20 25 3611 0 0,18-24-3635 0 0,2-1 21 0 0,0 0 3 0 0,0 2-198 0 0,0 0 0 0 0,-1 0 0 0 0,0 0 0 0 0,1-1 0 0 0,-1 1 0 0 0,0 0 0 0 0,0 0 0 0 0,0-1 0 0 0,-2 3 0 0 0,-4 9 573 0 0,5-3-738 0 0,1 0-133 0 0,-1-3 163 0 0,1 9 143 0 0,4 0 1209 0 0,-2-13-1512 0 0,-2 4-20 0 0,-3 11-1 0 0,1-1 2 0 0,-7 22 0 0 0,8-35 0 0 0,1 1 0 0 0,0 0 0 0 0,0 0 0 0 0,0 8 0 0 0,-1 4 0 0 0,-3 12 0 0 0,3-20 0 0 0,0 23 0 0 0,-1-10 660 0 0,2-16-486 0 0,0-1-1 0 0,0 1 1 0 0,0 0-1 0 0,1 0 1 0 0,0-1-1 0 0,0 1 1 0 0,2 10-1 0 0,-1-7-173 0 0,3 10 0 0 0,-4-1 0 0 0,0-17 0 0 0,4 29 0 0 0,-5-27 0 0 0,1-2 0 0 0,-1 0 0 0 0,1-1 0 0 0,0 1 0 0 0,-1 0 0 0 0,1 0 0 0 0,0-1 0 0 0,0 1 0 0 0,0 0 0 0 0,-1-1 0 0 0,1 1 0 0 0,0 0 0 0 0,0 0 0 0 0,0 0 0 0 0,0-1 0 0 0,0 1 0 0 0,0 0 0 0 0,1 1 0 0 0,2 7 0 0 0,0 4 0 0 0,-2 2 0 0 0,3 23 0 0 0,-2-27 0 0 0,-2-7 0 0 0,-2 11 0 0 0,1-12 0 0 0,-1 0 0 0 0,5 17 0 0 0,-1 21 0 0 0,-4-20 0 0 0,5 8 0 0 0,-2-22 0 0 0,-2 3 0 0 0,2 0 0 0 0,1 13 0 0 0,-2-19 0 0 0,0-1 0 0 0,6 20 0 0 0,-5-20 0 0 0,0 1 0 0 0,-1 0 0 0 0,1 0 0 0 0,-1 0 0 0 0,0 0 0 0 0,0 0 0 0 0,0 0 0 0 0,-1 4 0 0 0,1-3 0 0 0,0-1 0 0 0,-2 31 0 0 0,1-16 0 0 0,0-16 0 0 0,2 13 0 0 0,1-8 0 0 0,-1-6 0 0 0,-1 0 0 0 0,1 0 0 0 0,-1-1 0 0 0,1 1 0 0 0,-1 0 0 0 0,0 0 0 0 0,0-1 0 0 0,1 1 0 0 0,-1 0 0 0 0,-1 0 0 0 0,1 0 0 0 0,0-1 0 0 0,0 1 0 0 0,-1 2 0 0 0,-2 9 0 0 0,3-3 0 0 0,3 4 0 0 0,-1-8 0 0 0,-1 26 0 0 0,-1-26 0 0 0,1 24 0 0 0,9 10 0 0 0,-6-32 0 0 0,-3-7 0 0 0,0 0 0 0 0,1 0 0 0 0,-1 1 0 0 0,-1-1 0 0 0,1 0 0 0 0,0 1 0 0 0,0-1 0 0 0,0 1 0 0 0,-1-1 0 0 0,1 1 0 0 0,-1-1 0 0 0,1 3 0 0 0,0-3 0 0 0,-1 1 0 0 0,1-1 0 0 0,-1 0 0 0 0,0 1 0 0 0,0-1 0 0 0,0 1 0 0 0,0-1 0 0 0,0 1 0 0 0,0-1 0 0 0,0 1 0 0 0,0-1 0 0 0,0 1 0 0 0,-1 2 0 0 0,-3 20 0 0 0,4-16 0 0 0,-1 15 0 0 0,2 2 0 0 0,-1 42 0 0 0,-1-65 0 0 0,1-1 0 0 0,0 0 0 0 0,0-1 0 0 0,-1 1 0 0 0,1-1 0 0 0,0 1 0 0 0,0 0 0 0 0,0-1 0 0 0,0 1 0 0 0,0 0 0 0 0,0-1 0 0 0,0 1 0 0 0,0 0 0 0 0,0-1 0 0 0,0 1 0 0 0,0 0 0 0 0,1-1 0 0 0,-1 1 0 0 0,0-1 0 0 0,0 1 0 0 0,0 0 0 0 0,1 0 0 0 0,2 7 0 0 0,-2-7 0 0 0,-1 0 0 0 0,1 0 0 0 0,-1 0 0 0 0,0 0 0 0 0,1 0 0 0 0,-1 0 0 0 0,0 0 0 0 0,0 0 0 0 0,0 0 0 0 0,0 0 0 0 0,0 0 0 0 0,0 0 0 0 0,0 0 0 0 0,0 0 0 0 0,0 0 0 0 0,0 0 0 0 0,0 0 0 0 0,0 0 0 0 0,-1 0 0 0 0,1 0 0 0 0,-1 0 0 0 0,-1 2 0 0 0,0 11 0 0 0,-6 32 0 0 0,8-15 0 0 0,0-29 0 0 0,0 0 0 0 0,0 0 0 0 0,0 0 0 0 0,0 0 0 0 0,0 0 0 0 0,0 0 0 0 0,-1-1 0 0 0,1 1 0 0 0,-1 0 0 0 0,0 0 0 0 0,1 0 0 0 0,-2 2 0 0 0,-2 7 0 0 0,2-6 0 0 0,4 23 0 0 0,-1-26 0 0 0,2 15 0 0 0,-3 18 0 0 0,0 0 0 0 0,2 0 0 0 0,-1-26 0 0 0,-2 0 0 0 0,0-2 72 0 0,0-5 299 0 0,1-2 117 0 0,0 0 21 0 0,2 1-66 0 0,3 4-294 0 0,-6 3-197 0 0,1 16-1577 0 0,1-17 2043 0 0,0 0 1 0 0,1-1-1 0 0,4 11 0 0 0,-4-10-402 0 0,2 1-16 0 0,0 2-659 0 0,-1 1 1 0 0,3 12-1 0 0,-2-13 639 0 0,-4 4 24 0 0,0-6-4 0 0,-1-3 0 0 0,1-3 0 0 0,0-1 0 0 0,-1 1 0 0 0,1-1 0 0 0,0 1 0 0 0,0-1 0 0 0,0 0 0 0 0,0 1 0 0 0,0-1 0 0 0,1 1 0 0 0,-1-1 0 0 0,0 0 0 0 0,1 1 0 0 0,0 1 0 0 0,2 11 227 0 0,-1 0 1 0 0,-1-1-1 0 0,0 1 0 0 0,-1 18 0 0 0,-1-14-247 0 0,1-16-488 0 0,0 14 785 0 0,-6 53 830 0 0,6-62-1171 0 0,-2 16-1532 0 0,2-19 1610 0 0,-1 1-1 0 0,1-1 1 0 0,0 1 0 0 0,1 7 0 0 0,-1-11 461 0 0,0-1 33 0 0,5 8-1285 0 0,-5-2 427 0 0,1 21 157 0 0,3-11 748 0 0,-2-11-359 0 0,-1 1 0 0 0,0-1 0 0 0,0 0 1 0 0,-1 1-1 0 0,0-1 0 0 0,0 9 0 0 0,0 19-196 0 0,0-25 0 0 0,2 29 0 0 0,4-3 0 0 0,-4-21 0 0 0,-10 15 0 0 0,6-21 0 0 0,2 1 0 0 0,0 1 0 0 0,0 0 0 0 0,3-1 0 0 0,-3 0 0 0 0,2 0 0 0 0,1 1 0 0 0,-3 0 0 0 0,0 0 0 0 0,-3-1 0 0 0,1 0 0 0 0,2 0 0 0 0,0 1 0 0 0,-1 2 0 0 0,0-10 0 0 0,2 7 0 0 0,3 14 0 0 0,-2-13 0 0 0,1-1 0 0 0,-2-1 0 0 0,-1 0 0 0 0,-1-1-201 0 0,1-5-850 0 0,0-1-385 0 0,1-3-79 0 0,2-12-18 0 0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8:05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2759 0 0,'0'0'107'0'0,"0"0"-19"0"0,0 0 60 0 0,0 0 233 0 0,0 0 106 0 0,0 0 22 0 0,0 0 3 0 0,0 0 0 0 0,0 0 0 0 0,0 0 0 0 0,0 0-69 0 0,1 2-294 0 0,3 7-61 0 0,-3-7 283 0 0,-1-2 117 0 0,-5 7 122 0 0,1-3 2796 0 0,4-4-2305 0 0,-29 23 9219 0 0,21-16-10232 0 0,7-5 283 0 0,1-2 117 0 0,0 0 21 0 0,-2 1-66 0 0,-6 4-222 0 0,6-3 166 0 0,2-2 101 0 0,0 0 21 0 0,0 0-66 0 0,13-5-278 0 0,5-3-165 0 0,-2-1 0 0 0,-13 7 0 0 0,28-8 0 0 0,-28 8 0 0 0,20-1 0 0 0,5 1 0 0 0,-22 2 0 0 0,-1-1 0 0 0,-1 1 0 0 0,1 0 0 0 0,-1 0 0 0 0,8 1 0 0 0,-1 1 0 0 0,7-2 0 0 0,-10 0 0 0 0,28-4 0 0 0,-25 4 0 0 0,8-1 0 0 0,9 2 0 0 0,-16 1 0 0 0,-1 0 0 0 0,-1 2 0 0 0,0 0 0 0 0,0-2 0 0 0,0-1 0 0 0,1 2 0 0 0,-1-1 0 0 0,0 2 0 0 0,1-1 0 0 0,1-3 0 0 0,-1-1 0 0 0,1 2 0 0 0,-1 0 0 0 0,2-1 0 0 0,-1 0 0 0 0,-1-2 0 0 0,1 0 0 0 0,-3-1 72 0 0,-7 2 299 0 0,-2 1 117 0 0,0 0 21 0 0,0 0-134 0 0,0 0-577 0 0,0 0-248 0 0,0 0-50 0 0,0 0 58 0 0,0 0 357 0 0,0 0 406 0 0,0 0 154 0 0,0 0 33 0 0,0 0-65 0 0,-1 2-294 0 0,-3 9-133 0 0,1 2-16 0 0,-2-1 0 0 0,2-3 0 0 0,-2 11 0 0 0,3 5 0 0 0,0-8 0 0 0,2-12 0 0 0,1 16 0 0 0,-1-7 0 0 0,2 9 0 0 0,2-2 0 0 0,1 11 0 0 0,-3-4 0 0 0,-2-15 0 0 0,3 0 0 0 0,-1 0 0 0 0,-1 0 0 0 0,2 6 0 0 0,-2-15 0 0 0,-2 12 0 0 0,0 24 0 0 0,-1-12 0 0 0,-5 39 0 0 0,1-17 0 0 0,3-23 0 0 0,3-13 0 0 0,0 0 0 0 0,0-4 0 0 0,1 1 0 0 0,4 7 0 0 0,-1 17 0 0 0,-3-10 0 0 0,-1 14 0 0 0,-1-26 0 0 0,-1 6 0 0 0,-3 26 0 0 0,0 17 0 0 0,3-45 0 0 0,2-13 0 0 0,1 16 0 0 0,-1-10 0 0 0,1-5 0 0 0,0 0 0 0 0,-1 1 0 0 0,0-1 0 0 0,-1 1 0 0 0,0 7 0 0 0,0 13 0 0 0,0-17 0 0 0,1 23 0 0 0,0 42 0 0 0,0-22 0 0 0,0-2 0 0 0,-2-16 0 0 0,1 8 0 0 0,2-31 0 0 0,0 0 0 0 0,0 1 0 0 0,-1 1 0 0 0,0 0 0 0 0,2-1 0 0 0,-1 0 0 0 0,0 3 0 0 0,-1-14 0 0 0,-1 27 0 0 0,1-17 0 0 0,-1 0 0 0 0,-2 7 0 0 0,3-17 0 0 0,1 29 0 0 0,-1 2 0 0 0,0-20 0 0 0,2-1 0 0 0,0 18 0 0 0,-1 13 0 0 0,-2-39 0 0 0,2 19 0 0 0,4 11 0 0 0,-2 20 0 0 0,-4-51 0 0 0,2 6 0 0 0,2 8 0 0 0,4 46 0 0 0,-5-37 0 0 0,-3-5 0 0 0,-3 104 0 0 0,3-117 0 0 0,1-1 0 0 0,-1 1 0 0 0,-2 12 0 0 0,-2 1 0 0 0,5-11 0 0 0,-2 2 0 0 0,5 6 0 0 0,-3-12 0 0 0,7 54 0 0 0,-7-56 0 0 0,5 28 0 0 0,-4-21 0 0 0,3 6 0 0 0,-4-16 0 0 0,0 0 0 0 0,0 0 0 0 0,0 0 1 0 0,0 0-1 0 0,0 0 0 0 0,0 0 0 0 0,0 0 0 0 0,0 0 0 0 0,0 0 0 0 0,0 0 0 0 0,0 0 1 0 0,0 0-1 0 0,0 0 0 0 0,0 0 0 0 0,0 0 0 0 0,0 0 0 0 0,0 0 0 0 0,0 0 0 0 0,0 0 1 0 0,0 0-1 0 0,0 0 0 0 0,0 0 0 0 0,1 0 0 0 0,-1 0 0 0 0,0 0 0 0 0,0 0 0 0 0,0 0 1 0 0,0 0-1 0 0,0 0 0 0 0,0 0 0 0 0,0 0 0 0 0,0 0 0 0 0,0 0 0 0 0,0 0 0 0 0,0 0 1 0 0,0 0-1 0 0,0 0 0 0 0,0 0 0 0 0,0 0 0 0 0,0 0 0 0 0,0 0 0 0 0,0 0 0 0 0,0 0 1 0 0,0 0-1 0 0,0 0 0 0 0,0 0 0 0 0,0 0 0 0 0,0 0 0 0 0,0 0 0 0 0,0 1 0 0 0,0-1 1 0 0,0 0-1 0 0,1 0 0 0 0,-1 0 0 0 0,0 0 0 0 0,0 0 0 0 0,0 0 0 0 0,0 0 0 0 0,0 0 1 0 0,0 0-1 0 0,0 0 0 0 0,-1 0 0 0 0,1 0 0 0 0,4-6 8 0 0,2-11-88 0 0,6-28-3048 0 0,-7 27-6424 0 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8:07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4607 0 0,'0'0'208'0'0,"0"0"67"0"0,0 0 154 0 0,0 0 69 0 0,0 0 12 0 0,0 0 2 0 0,0 0 0 0 0,0 0 0 0 0,0 0 0 0 0,0 0 68 0 0,0 0 286 0 0,0 0 124 0 0,0 0 30 0 0,0 0-65 0 0,0 0-290 0 0,-1 1-121 0 0,-6 5-28 0 0,6-5-4 0 0,1-1 0 0 0,0 0 0 0 0,0 0 0 0 0,-5 6 270 0 0,-2 0-28 0 0,-8 9 446 0 0,14-14-829 0 0,1-1 117 0 0,-2 2 21 0 0,-1 1 2995 0 0,2-3-3433 0 0,1 0-1 0 0,0 1 1 0 0,0-1 0 0 0,0 0-1 0 0,0 0 1 0 0,0 1-1 0 0,0-1 1 0 0,0 0 0 0 0,0 0-1 0 0,0 1 1 0 0,0-1-1 0 0,0 0 1 0 0,0 1 0 0 0,0-1-1 0 0,1 0 1 0 0,-1 0-1 0 0,0 1 1 0 0,0-1 0 0 0,0 0-1 0 0,0 0 1 0 0,0 1-1 0 0,1-1 1 0 0,-1 0 0 0 0,0 0-1 0 0,0 0 1 0 0,0 1 0 0 0,1-1-1 0 0,-1 0 1 0 0,0 0-1 0 0,0 0 1 0 0,0 0 0 0 0,1 0-1 0 0,-1 1 1 0 0,0-1-1 0 0,0 0 1 0 0,1 0 0 0 0,-1 0-1 0 0,0 0 1 0 0,0 0-1 0 0,1 0 1 0 0,-1 0 0 0 0,0 0-1 0 0,1 0 1 0 0,-1 0-1 0 0,1 0 1 0 0,10 3-71 0 0,1 1 0 0 0,0-1 0 0 0,1-2 0 0 0,0 0 0 0 0,1-1 0 0 0,-1-1 0 0 0,37-4 0 0 0,-38 6 0 0 0,1 1 0 0 0,1 1 0 0 0,3 4 0 0 0,-13-3 0 0 0,-1-2 0 0 0,14 3 0 0 0,-4-5 0 0 0,-2-4 0 0 0,-1-1 0 0 0,2 1 0 0 0,-1 1 0 0 0,1 2 0 0 0,-1 0 0 0 0,1 0 0 0 0,0 4 0 0 0,1-4 0 0 0,-1-1 0 0 0,-1 0 0 0 0,1 0 0 0 0,-1 2 0 0 0,0 3 0 0 0,0 0 0 0 0,-3 5 0 0 0,0 3 0 0 0,-4 0 0 0 0,-4 2 0 0 0,-1 0 0 0 0,-4 18 0 0 0,-4-4 0 0 0,-1 22 0 0 0,8-26 0 0 0,0-2 0 0 0,1-5 0 0 0,-4 27 0 0 0,2-29 0 0 0,1-6 0 0 0,1 0 0 0 0,0 0 0 0 0,0 10 0 0 0,-2 12 0 0 0,-5 13 0 0 0,6-13 0 0 0,1-25 0 0 0,1 18 0 0 0,4 3 443 0 0,-4-24 45 0 0,1 13 464 0 0,-1 13-794 0 0,-1 11-151 0 0,1-32-7 0 0,0-1 0 0 0,0 0 0 0 0,-1 1 0 0 0,-1 7 0 0 0,1-6 0 0 0,0 0 0 0 0,0 0 0 0 0,1 0 0 0 0,0 0 0 0 0,0 0 0 0 0,3 9 0 0 0,0 40 0 0 0,-3-48 0 0 0,-1 26 0 0 0,-1 9 0 0 0,1-9 0 0 0,-2-14 0 0 0,2-15 0 0 0,0-4 0 0 0,0 1 0 0 0,0 0 0 0 0,1 0 0 0 0,-1 0 0 0 0,1-1 0 0 0,-1 1 0 0 0,1 0 0 0 0,0 4 0 0 0,-3 71 0 0 0,3-76 0 0 0,-1 6 0 0 0,1-1 0 0 0,0 1 0 0 0,0 0 0 0 0,3 11 0 0 0,0 10 0 0 0,0 18 0 0 0,-3-30 0 0 0,1-1 0 0 0,5 19 0 0 0,-5-27 0 0 0,0-4 0 0 0,-3 17 0 0 0,1-15 0 0 0,2-4 0 0 0,4 25 0 0 0,11 94 0 0 0,-13-107 0 0 0,-3-6 0 0 0,-2 5 0 0 0,-2 11 0 0 0,4-15 0 0 0,2 5 0 0 0,-2-10 0 0 0,-1 5 0 0 0,-1-3 0 0 0,1-1 0 0 0,2 19 0 0 0,-4 9 0 0 0,3-29 3 0 0,0 0 10 0 0,-6 21-93 0 0,19-47-2423 0 0,-6 7-4158 0 0,1-1-2127 0 0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8:09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50 2759 0 0,'0'0'107'0'0,"0"0"-19"0"0,0 0 128 0 0,0 0 520 0 0,0 0 233 0 0,0 0 45 0 0,0 0-61 0 0,0 0-288 0 0,0 0-121 0 0,0 0-28 0 0,0 0-4 0 0,0 0 0 0 0,0 0 0 0 0,0 0 0 0 0,0 0 0 0 0,0 0 0 0 0,0 0 0 0 0,0 0 0 0 0,0 0 0 0 0,-1-8 182 0 0,1 6 2423 0 0,1 0 3400 0 0,-1 2-6429 0 0,0 0-1 0 0,0-1 1 0 0,0 1 0 0 0,0-1-1 0 0,1 1 1 0 0,-1 0-1 0 0,0-1 1 0 0,0 1 0 0 0,1 0-1 0 0,-1 0 1 0 0,0-1-1 0 0,0 1 1 0 0,1 0 0 0 0,-1-1-1 0 0,0 1 1 0 0,1 0-1 0 0,-1 0 1 0 0,0 0 0 0 0,1-1-1 0 0,-1 1 1 0 0,1 0-1 0 0,-1 0 1 0 0,0 0 0 0 0,1 0-1 0 0,-1 0 1 0 0,1 0-1 0 0,-1 0 1 0 0,0 0 0 0 0,1 0-1 0 0,-1 0 1 0 0,1 0-1 0 0,-1 0 1 0 0,0 0-1 0 0,1 0 1 0 0,-1 0 0 0 0,1 0-1 0 0,-1 0 1 0 0,0 0-1 0 0,1 1 1 0 0,1-1 355 0 0,0 1-294 0 0,8 0-133 0 0,1-2-16 0 0,1 0 0 0 0,-1 0 0 0 0,1-2 0 0 0,-1 0 0 0 0,-1 0 0 0 0,2 0 0 0 0,1 1 0 0 0,0 1 0 0 0,1 1 0 0 0,1 1 0 0 0,-2 1 0 0 0,1 1 0 0 0,0-1 0 0 0,1-1 0 0 0,0-2 0 0 0,4-3 0 0 0,-15 2 0 0 0,-1 0 0 0 0,14 0 0 0 0,-3 2 0 0 0,1 2 0 0 0,0 1 0 0 0,0 0 0 0 0,-1-6 0 0 0,-1-4 0 0 0,-1 1 72 0 0,-9 5 299 0 0,-3 1 117 0 0,0 0 21 0 0,0 0-134 0 0,0 0-577 0 0,6 0-436 0 0,-3 0 538 0 0,15-5-655 0 0,-15 5 1092 0 0,-3 0 138 0 0,0 0 33 0 0,0 0-133 0 0,0 0-577 0 0,0 0-248 0 0,0 0-50 0 0,0 0 126 0 0,0 0 576 0 0,0 0 248 0 0,0 0 50 0 0,0 0-58 0 0,-2 2-293 0 0,-4 8-133 0 0,3 2-16 0 0,2 10 0 0 0,-1-6 0 0 0,-2 8 0 0 0,-1 7 0 0 0,-8 78 0 0 0,3-43 0 0 0,8-45 0 0 0,2-6 0 0 0,-2 0 0 0 0,0 0 0 0 0,0 1 0 0 0,-7 18 0 0 0,8-27 0 0 0,-1-1 0 0 0,1 1 0 0 0,0 0 0 0 0,0-1 0 0 0,1 1 0 0 0,0 0 0 0 0,1 8 0 0 0,-1-4 0 0 0,0 4 0 0 0,1-5 0 0 0,0 7 0 0 0,6 29 0 0 0,-3-36 0 0 0,-4-8 0 0 0,1-1 0 0 0,0 1 0 0 0,-1 0 0 0 0,1-1 0 0 0,-1 1 0 0 0,0 0 0 0 0,1 0 0 0 0,-1-1 0 0 0,0 1 0 0 0,0 0 0 0 0,0 0 0 0 0,0-1 0 0 0,-1 4 0 0 0,1 13 0 0 0,0-14 0 0 0,1 0 0 0 0,-1-1 0 0 0,-1 1 0 0 0,1-1 0 0 0,0 1 0 0 0,-2 4 0 0 0,1-2 0 0 0,0-1 0 0 0,0 1 0 0 0,1-1 0 0 0,0 1 0 0 0,1 7 0 0 0,-1 12 0 0 0,-1-17 0 0 0,-10 84 0 0 0,11-90 0 0 0,0 1 0 0 0,0-1 0 0 0,0 0 0 0 0,0 1 0 0 0,0-1 0 0 0,1 1 0 0 0,0 2 0 0 0,1 15 0 0 0,0-3 0 0 0,-1 3 0 0 0,-2-17 0 0 0,0 15 0 0 0,1 12 0 0 0,-2-15 0 0 0,4-7 0 0 0,1 0 72 0 0,-2-6 299 0 0,-1-2 117 0 0,0 0-211 0 0,3 3 440 0 0,-2-3-791 0 0,-1 0-1 0 0,0 0 1 0 0,1 0 0 0 0,-1 0 0 0 0,0 0 0 0 0,0 0 0 0 0,1 0-1 0 0,-1 0 1 0 0,0 0 0 0 0,1-1 0 0 0,-1 1 0 0 0,0 0 0 0 0,0 0-1 0 0,1 0 1 0 0,-1-1 0 0 0,0 1 0 0 0,0 0 0 0 0,1 0 0 0 0,-1 0-1 0 0,0-1 1 0 0,0 1 0 0 0,0 0 0 0 0,1-1 0 0 0,-1 1 0 0 0,0 0-1 0 0,0 0 1 0 0,0-1 0 0 0,1-1-1005 0 0,-1 2-370 0 0,0 0-72 0 0,0 0-14 0 0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8:10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17503 0 0,'0'0'399'0'0,"0"0"60"0"0,0 0 21 0 0,0 0-59 0 0,0 0-204 0 0,0 0 170 0 0,1-2 101 0 0,0-2-115 0 0,1 0 0 0 0,0 0 1 0 0,0 0-1 0 0,0 0 0 0 0,0 0 0 0 0,0 1 0 0 0,1-1 1 0 0,0 1-1 0 0,0 0 0 0 0,0 0 0 0 0,0 0 1 0 0,6-4-1 0 0,10-5-20 0 0,-14 11-354 0 0,0 0 61 0 0,3 0 140 0 0,0 0-1 0 0,0 0 1 0 0,0 0 0 0 0,-1 1-1 0 0,1 0 1 0 0,0 1 0 0 0,0 0 0 0 0,0 0-1 0 0,12 4 1 0 0,17 5 9 0 0,-23-5 70 0 0,0-1 0 0 0,1-1-1 0 0,18 3 1 0 0,-28-6-234 0 0,-1 0 1 0 0,1 0-1 0 0,-1 0 0 0 0,1 0 0 0 0,0-1 1 0 0,-1 0-1 0 0,1 0 0 0 0,-1 0 0 0 0,0 0 1 0 0,1-1-1 0 0,-1 0 0 0 0,0 0 0 0 0,0 0 1 0 0,0 0-1 0 0,4-3 0 0 0,5-4 27 0 0,-12 8 299 0 0,-1 1 117 0 0,0 0 21 0 0,0 0-66 0 0,-39 0-3071 0 0,27-2 1605 0 0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8:47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37 198 6447 0 0,'0'0'142'0'0,"0"0"22"0"0,0 0 13 0 0,-2 0-20 0 0,-6 0-50 0 0,6 0 274 0 0,2 0 110 0 0,0 0 18 0 0,0 0 3 0 0,0 0 0 0 0,0 0 0 0 0,0 0 0 0 0,0 0-69 0 0,0 0-222 0 0,0 0 166 0 0,0 0 101 0 0,0 0 21 0 0,-1-1-66 0 0,-3-5-222 0 0,4 6-135 0 0,-1-1 0 0 0,1 1 0 0 0,0-1 0 0 0,-1 1 0 0 0,1-1 0 0 0,0 0 0 0 0,0 1 0 0 0,-1-1 0 0 0,1 1-1 0 0,0-1 1 0 0,0 0 0 0 0,0 1 0 0 0,0-1 0 0 0,0 0 0 0 0,0 1 0 0 0,0-1 0 0 0,0 0 0 0 0,0 1 0 0 0,0-1 0 0 0,0 1-1 0 0,0-1 1 0 0,1-1 0 0 0,6-28 2034 0 0,-8 26-1546 0 0,0 3-484 0 0,0 1 1 0 0,0-1-1 0 0,0 1 0 0 0,0-1 0 0 0,0 0 1 0 0,1 1-1 0 0,-1-1 0 0 0,0 0 1 0 0,0 0-1 0 0,1 1 0 0 0,-1-1 0 0 0,1 0 1 0 0,-1 0-1 0 0,0-2 0 0 0,0 2-427 0 0,-3-1-373 0 0,4 2 752 0 0,-1 0 0 0 0,1 0 0 0 0,0 0 0 0 0,-1-1 0 0 0,1 1 1 0 0,0 0-1 0 0,0 0 0 0 0,-1 0 0 0 0,1 0 0 0 0,0 0 0 0 0,-1 0 0 0 0,1 0 0 0 0,0-1 1 0 0,0 1-1 0 0,-1 0 0 0 0,1 0 0 0 0,0 0 0 0 0,0-1 0 0 0,0 1 0 0 0,-1 0 1 0 0,1 0-1 0 0,0-1 0 0 0,0 1 0 0 0,0 0 0 0 0,0-1 0 0 0,0 1-42 0 0,0 0 1 0 0,0-1-1 0 0,1 1 0 0 0,-1 0 1 0 0,0 0-1 0 0,1-1 0 0 0,-1 1 0 0 0,0 0 1 0 0,0 0-1 0 0,1 0 0 0 0,-1 0 1 0 0,1 0-1 0 0,-1-1 0 0 0,0 1 0 0 0,1 0 1 0 0,-1 0-1 0 0,0 0 0 0 0,1 0 1 0 0,-1 0-1 0 0,1 0 0 0 0,-1 0 0 0 0,0 0 1 0 0,1 0-1 0 0,-1 0 0 0 0,0 0 1 0 0,1 0-1 0 0,-1 1 0 0 0,0-1 0 0 0,1 0 1 0 0,-1 0-1 0 0,0 0 0 0 0,1 0 1 0 0,-1 1-1 0 0,0-1 0 0 0,1 0 0 0 0,-1 0 1 0 0,0 1-1 0 0,0-1 0 0 0,1 0 1 0 0,-1 0-1 0 0,0 1 0 0 0,0-1 0 0 0,1 0 1 0 0,-1 1-1 0 0,0-1 0 0 0,0 0 1 0 0,0 1-1 0 0,0-1 0 0 0,0 0 0 0 0,1 1 1 0 0,-1 0-1 0 0,0-1 1 0 0,9 11-1 0 0,-3-1 0 0 0,-6-5 0 0 0,-1 0 0 0 0,4 13 0 0 0,2-3 0 0 0,0-4 72 0 0,-5-9 299 0 0,0-2 117 0 0,0 0 21 0 0,6 2 85 0 0,-6-2-598 0 0,1 0 1 0 0,-1 0-1 0 0,1 1 1 0 0,-1-1-1 0 0,0 0 1 0 0,1 0-1 0 0,-1 0 1 0 0,1 1-1 0 0,-1-1 1 0 0,1 0-1 0 0,-1 0 1 0 0,0 0-1 0 0,1 0 0 0 0,-1 0 1 0 0,1 0-1 0 0,-1 0 1 0 0,1 0-1 0 0,-1 0 1 0 0,1 0-1 0 0,-1 0 1 0 0,1 0-1 0 0,-1-1 1 0 0,0 1-1 0 0,1 0 1 0 0,-1 0-1 0 0,1 0 1 0 0,-1-1-1 0 0,0 1 1 0 0,1 0-1 0 0,-1 0 1 0 0,1-1-1 0 0,-1 1 1 0 0,0 0-1 0 0,0-1 1 0 0,1 1-1 0 0,-1 0 1 0 0,0-1-1 0 0,1 1 1 0 0,-1-1-1 0 0,0 1 1 0 0,0 0-1 0 0,1-2 1 0 0,1-1 102 0 0,-1 1-95 0 0,-1 1 1 0 0,1-1-1 0 0,0 0 1 0 0,0 1-1 0 0,-1-1 0 0 0,0 0 1 0 0,1 1-1 0 0,-1-1 1 0 0,0 0-1 0 0,1 0 1 0 0,-1 0-1 0 0,0 1 0 0 0,0-1 1 0 0,-1-2-1 0 0,-1-32-4 0 0,2 18-6 0 0,0 17 11 0 0,1 0 1 0 0,-1 0 0 0 0,1 0-1 0 0,-1 0 1 0 0,0-1-1 0 0,0 1 1 0 0,1 0 0 0 0,-1 0-1 0 0,0-1 1 0 0,0 1-1 0 0,0 0 1 0 0,-1 0 0 0 0,1-2-1 0 0,0-4 9 0 0,-2 5 325 0 0,-4 9 1284 0 0,1 7-1623 0 0,-5 43 0 0 0,6-43 0 0 0,4 0 0 0 0,-3-1 0 0 0,4-13 0 0 0,-1 0 0 0 0,0 1 0 0 0,0-1 0 0 0,0 0 0 0 0,0 0 0 0 0,0 0 0 0 0,0 0 0 0 0,0 0 0 0 0,0 0 0 0 0,0 0 0 0 0,0 0 0 0 0,0 1 0 0 0,0-1 0 0 0,0 0 0 0 0,0 0 0 0 0,0 0 0 0 0,0 0 0 0 0,0 0 0 0 0,0 0 0 0 0,0 0 0 0 0,0 0 0 0 0,0 0 0 0 0,0 1 0 0 0,0-1 0 0 0,-1 0 0 0 0,1 0 0 0 0,0 0 0 0 0,0 0 0 0 0,0 0 0 0 0,0 0 0 0 0,0 0 0 0 0,0 0 0 0 0,0 0 0 0 0,0 0 0 0 0,0 0 0 0 0,0 0 0 0 0,0 1 0 0 0,-1-1 0 0 0,1 0 0 0 0,0 0 0 0 0,0 0 0 0 0,0 0 0 0 0,0 0 0 0 0,0 0 0 0 0,0 0 0 0 0,0 0 0 0 0,0 0 0 0 0,0 0 0 0 0,-1 0 0 0 0,1 0 0 0 0,0 0 0 0 0,0 0 0 0 0,0 0 0 0 0,-2-7 0 0 0,0-13 0 0 0,19-53 0 0 0,-12 48 0 0 0,6-11 0 0 0,-12 29 0 0 0,-4 9 0 0 0,-7 9 0 0 0,12-10 0 0 0,-8 8 0 0 0,1 0 0 0 0,0 0 0 0 0,0 1 0 0 0,1 0 0 0 0,-5 13 0 0 0,6-9 0 0 0,5 30 0 0 0,1-35 0 0 0,3-8 0 0 0,2-4 0 0 0,-2-1 0 0 0,0-1 0 0 0,0 1 0 0 0,-1-1 0 0 0,1 0 0 0 0,-1 0 0 0 0,0 0 0 0 0,0 0 0 0 0,-1-1 0 0 0,1 1 0 0 0,0-6 0 0 0,1-4 0 0 0,-2 1 0 0 0,0 0 0 0 0,-1 0 0 0 0,0-1 0 0 0,-1 1 0 0 0,-3-25 0 0 0,3 39 0 0 0,0 0 0 0 0,0 0 0 0 0,0-1 0 0 0,0 1 0 0 0,0 0 0 0 0,0 0 0 0 0,0 0 0 0 0,0-1 0 0 0,0 1 0 0 0,0 0 0 0 0,0 0 0 0 0,0 0 0 0 0,0-1 0 0 0,0 1 0 0 0,0 0 0 0 0,0 0 0 0 0,-1 0 0 0 0,1-1 0 0 0,0 1 0 0 0,0 0 0 0 0,0 0 0 0 0,0 0 0 0 0,0-1 0 0 0,0 1 0 0 0,-1 0 0 0 0,1 0 0 0 0,0 0 0 0 0,0 0 0 0 0,0 0 0 0 0,0-1 0 0 0,-1 1 0 0 0,1 0 0 0 0,0 0 0 0 0,-2 1 0 0 0,1 0 0 0 0,-1 0 0 0 0,1 1 0 0 0,-1-1 0 0 0,1 0 0 0 0,0 1 0 0 0,-1-1 0 0 0,1 1 0 0 0,0-1 0 0 0,0 1 0 0 0,0-1 0 0 0,0 1 0 0 0,0 0 0 0 0,1 0 0 0 0,-2 2 0 0 0,-11 34 0 0 0,12-34 0 0 0,-1 0 0 0 0,1-1 0 0 0,0 1 0 0 0,0-1 0 0 0,0 1 0 0 0,1-1 0 0 0,-1 1 0 0 0,1 0 0 0 0,0 5 0 0 0,0 0 0 0 0,1 5 0 0 0,4 1 0 0 0,-4-15 0 0 0,-1 1 0 0 0,0 0 0 0 0,1 0 0 0 0,-1 0 0 0 0,0-1 0 0 0,1 1 0 0 0,-1 0 0 0 0,1-1 0 0 0,0 1 0 0 0,-1 0 0 0 0,1-1 0 0 0,-1 1 0 0 0,2 0 0 0 0,0 0 0 0 0,-1-1 0 0 0,0 0 0 0 0,1 0 0 0 0,-1 1 0 0 0,0-1 0 0 0,1 0 0 0 0,-1 0 0 0 0,0-1 0 0 0,1 1 0 0 0,-1 0 0 0 0,0 0 0 0 0,1-1 0 0 0,-1 1 0 0 0,0 0 0 0 0,1-1 0 0 0,-1 1 0 0 0,0-1 0 0 0,0 0 0 0 0,2 0 0 0 0,4-4 0 0 0,1-1 0 0 0,12-11 0 0 0,-17 14 0 0 0,15-24 0 0 0,-13 20 0 0 0,-13 11 0 0 0,5-1 0 0 0,0-1 0 0 0,1 1 0 0 0,-1 0 0 0 0,1 0 0 0 0,-1 0 0 0 0,1 0 0 0 0,0 0 0 0 0,-3 6 0 0 0,-1 2 0 0 0,1 1 0 0 0,4-3 0 0 0,4-8 0 0 0,2-6 0 0 0,-5 5 0 0 0,0 0 0 0 0,2-2 0 0 0,1-2 0 0 0,-2-10 0 0 0,-8-43 0 0 0,7 45 0 0 0,-2 9 0 0 0,-1 7 0 0 0,-5 10 0 0 0,6-11 0 0 0,-17 40 0 0 0,16-35 0 0 0,-4 10 0 0 0,8-13 0 0 0,0 0 0 0 0,0 8 0 0 0,0-12 0 0 0,-1-1 0 0 0,0 1 0 0 0,0-1 0 0 0,1 1 0 0 0,-1-1 0 0 0,0 0 0 0 0,1 1 0 0 0,-1-1 0 0 0,1 1 0 0 0,-1-1 0 0 0,0 0 0 0 0,1 0 0 0 0,-1 1 0 0 0,1-1 0 0 0,-1 0 0 0 0,1 0 0 0 0,-1 1 0 0 0,1-1 0 0 0,-1 0 0 0 0,1 0 0 0 0,13-1 0 0 0,0-3 0 0 0,-10 3 0 0 0,4-7 0 0 0,-1 0 0 0 0,-4 6 3 0 0,-2 1 1 0 0,0 0 1 0 0,0 0-1 0 0,0 0 1 0 0,-1 0 0 0 0,1 0-1 0 0,0 0 1 0 0,0 0 0 0 0,-1 0-1 0 0,1 0 1 0 0,-1 0 0 0 0,1 0-1 0 0,-1 0 1 0 0,0 0 0 0 0,1-3-1 0 0,1-1 81 0 0,0 0-1 0 0,0 0 0 0 0,-1 0 1 0 0,0-1-1 0 0,0 1 0 0 0,0-9 1 0 0,-1 12-459 0 0,0 2 576 0 0,0 0 248 0 0,0 0 50 0 0,0 0-126 0 0,0 0-576 0 0,0 0-248 0 0,0 0-50 0 0,0 0 58 0 0,-1 2 293 0 0,-7 19 132 0 0,0-7 18 0 0,2-3-1 0 0,5 2 0 0 0,-2-2 64 0 0,5-11 448 0 0,2 0-455 0 0,5-13 1286 0 0,-7 10-1326 0 0,-1 2-17 0 0,-1 0 0 0 0,1 0 0 0 0,-1-1 0 0 0,1 1 0 0 0,-1 0 0 0 0,1 0 0 0 0,-1 0 0 0 0,0 0 0 0 0,0-1-1 0 0,1 1 1 0 0,-1 0 0 0 0,0 0 0 0 0,0-1 0 0 0,-1-1 0 0 0,1-6-64 0 0,0 7-273 0 0,0 2-138 0 0,0 0-33 0 0,0 0 65 0 0,-2 1 294 0 0,2 0 148 0 0,-1 0 0 0 0,0-1 0 0 0,1 1 0 0 0,-1 0 0 0 0,0 0 0 0 0,1 0 0 0 0,-1-1-1 0 0,1 1 1 0 0,-1 0 0 0 0,1 0 0 0 0,0 0 0 0 0,-1 0 0 0 0,1 0 0 0 0,0 0 0 0 0,-1 2 0 0 0,1-2 1 0 0,0 0 0 0 0,0 1 0 0 0,0-1 0 0 0,0 0 0 0 0,0 0 0 0 0,-1 1 0 0 0,1-1 1 0 0,-1 0-1 0 0,1 0 0 0 0,-1 0 0 0 0,1 1 0 0 0,-1-1 0 0 0,-1 2 0 0 0,0 0-7 0 0,-5 8-45 0 0,2-5-29 0 0,3-5-644 0 0,2-1-246 0 0,2-1-42 0 0,5-8-10 0 0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8:48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8287 0 0,'0'0'368'0'0,"0"0"80"0"0,0 0-360 0 0,0 0-88 0 0,0 0 0 0 0,0 0 0 0 0,0 0 424 0 0,0 0 72 0 0,-11 8 16 0 0,2 1 0 0 0,9-9-416 0 0,-5 9-96 0 0,-1 1 0 0 0,6-10 0 0 0,0 0-384 0 0,0 0-104 0 0,0 0-24 0 0,0 0 0 0 0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8:56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 4607 0 0,'0'0'208'0'0,"-1"1"-9"0"0,-1 4-582 0 0,2-4 461 0 0,0 0 0 0 0,0-1 0 0 0,-1 1 0 0 0,1-1 0 0 0,0 1 0 0 0,0 0 0 0 0,-1-1 0 0 0,1 1 0 0 0,0-1 0 0 0,-1 1 0 0 0,1 0 0 0 0,-1-1 0 0 0,1 1 0 0 0,-1-1 0 0 0,1 0 0 0 0,-1 1 0 0 0,1-1 0 0 0,-1 1 0 0 0,-2 0 15 0 0,1 0 0 0 0,0-1 0 0 0,-1 1 0 0 0,1-1 0 0 0,-1 0 0 0 0,1 1 0 0 0,-1-1 0 0 0,1 0-1 0 0,0-1 1 0 0,-5 1 0 0 0,-1-1 140 0 0,1 1 0 0 0,0 0-1 0 0,-16 2 1 0 0,22-2 276 0 0,-7 2 83 0 0,5-1-573 0 0,-12 2-22 0 0,6-3-130 0 0,8 1-53 0 0,-1-2-1 0 0,0 1 1 0 0,0 0-1 0 0,0 0 1 0 0,0-1-1 0 0,0 1 1 0 0,0-1-1 0 0,0 1 1 0 0,0-1-1 0 0,1 0 1 0 0,-3-1-1 0 0,-3-1-235 0 0,-7-4-601 0 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8:57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152 234 8287 0 0,'0'0'191'0'0,"0"0"26"0"0,0 0 9 0 0,-2-9 890 0 0,-4-48 4157 0 0,6 54-5110 0 0,0-1 0 0 0,-1 1 0 0 0,1 0 0 0 0,-1-1 0 0 0,1 1 0 0 0,-1 0 0 0 0,0 0 1 0 0,0-1-1 0 0,0 1 0 0 0,-1 0 0 0 0,1 0 0 0 0,-1 0 0 0 0,1 0 0 0 0,-1 0 0 0 0,-2-2 0 0 0,1 2 157 0 0,1 0 0 0 0,1 0 0 0 0,-1 0 0 0 0,0 0 0 0 0,-1-4 0 0 0,2 5 192 0 0,1 2 0 0 0,-1-1-424 0 0,1 1 0 0 0,-1 0 0 0 0,0-1 0 0 0,0 0 0 0 0,0 1 0 0 0,1-1 0 0 0,-1 1 0 0 0,0-1 0 0 0,0 0 0 0 0,1 1 0 0 0,-1-1 0 0 0,1 0 0 0 0,-1 0 0 0 0,1 0 0 0 0,-1 0 0 0 0,-5-8 1144 0 0,-33-30-1216 0 0,36 34-14 0 0,-16-13 68 0 0,18 16 972 0 0,-23-2-108 0 0,18 2-862 0 0,5 2 299 0 0,1 0 117 0 0,0 0 21 0 0,0 0-66 0 0,0 1-294 0 0,0 1-148 0 0,-1 0 1 0 0,1 0-1 0 0,0 1 0 0 0,-1-1 1 0 0,1 0-1 0 0,0 0 0 0 0,0 0 1 0 0,1 0-1 0 0,-1 0 0 0 0,0 0 1 0 0,1 0-1 0 0,0 3 0 0 0,1-1-2 0 0,-2-2 1 0 0,0 0 0 0 0,1 0 0 0 0,-1 0 0 0 0,1 0 0 0 0,0 0 0 0 0,-1-1 0 0 0,1 1 0 0 0,0 0 0 0 0,0 0 0 0 0,0-1 0 0 0,3 4 0 0 0,0 1 0 0 0,8 18 0 0 0,9 5 0 0 0,51 70 0 0 0,-58-81 0 0 0,4 7 0 0 0,-4-4 0 0 0,32 33 0 0 0,-34-38 0 0 0,4-2 0 0 0,4-1 0 0 0,0-2 0 0 0,-4 1 0 0 0,18 16 0 0 0,-17-16 0 0 0,5 8 0 0 0,-18-18 0 0 0,-4-7 0 0 0,-5-8 0 0 0,-26-8-133 0 0,20 18-578 0 0,1 1-1492 0 0,6 0-4486 0 0,4 2-1023 0 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8:58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8287 0 0,'0'0'191'0'0,"0"0"26"0"0,0 0 9 0 0,0 0 42 0 0,0 0 158 0 0,-7 6 1094 0 0,-11 4 2546 0 0,15-9-2791 0 0,0 0 0 0 0,-1 0 0 0 0,1 0 0 0 0,0-1 1 0 0,-1 1-1 0 0,1-1 0 0 0,-5 0 0 0 0,10 1-1234 0 0,-1 0 1 0 0,1 0-1 0 0,-1 0 1 0 0,1 0-1 0 0,-1 0 1 0 0,0 0-1 0 0,0 0 1 0 0,2 2 0 0 0,2 1 192 0 0,16 12-273 0 0,39 22 0 0 0,-49-32-12 0 0,0 0-1 0 0,1-1 1 0 0,0-1-1 0 0,0 0 1 0 0,21 4-1 0 0,6-8 116 0 0,-37 0 273 0 0,12-6 719 0 0,-11 5-1036 0 0,0 0-1 0 0,0 0 1 0 0,0 0-1 0 0,-1 0 1 0 0,1 0 0 0 0,-1-1-1 0 0,1 1 1 0 0,-1-1 0 0 0,1 0-1 0 0,-1 0 1 0 0,0 0 0 0 0,0 0-1 0 0,0 0 1 0 0,0 0-1 0 0,0 0 1 0 0,0-1 0 0 0,-1 1-1 0 0,1-1 1 0 0,-1 1 0 0 0,1-1-1 0 0,-1 0 1 0 0,0 1-1 0 0,1-7 1 0 0,-2 8-357 0 0,-8 8-2318 0 0,0-1-6217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2:19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1 257 8287 0 0,'0'0'191'0'0,"0"0"26"0"0,0 0 9 0 0,0 0 110 0 0,0 0 444 0 0,0 0 196 0 0,0 0 42 0 0,0 0 6 0 0,0 0 0 0 0,0 0 0 0 0,0 0 0 0 0,0 0-69 0 0,0 0-290 0 0,2-1-121 0 0,43-12 3594 0 0,-25 7-3633 0 0,-1-1 0 0 0,0-1 1 0 0,28-17-1 0 0,-17 8-208 0 0,-2-2 0 0 0,0-1 1 0 0,33-32-1 0 0,-59 51-274 0 0,3-4 194 0 0,0 0 0 0 0,-1 0 0 0 0,0 0 0 0 0,1-1 0 0 0,-2 1 0 0 0,1-1 0 0 0,-1 0 0 0 0,4-9 0 0 0,-5 7-217 0 0,-4 1 0 0 0,2 6 0 0 0,-1 0 0 0 0,1 1 0 0 0,0 0 0 0 0,0-1 0 0 0,-1 1 0 0 0,1-1 0 0 0,0 1 0 0 0,0-1 0 0 0,-1 1 0 0 0,1-1 0 0 0,-1 1 0 0 0,1 0 0 0 0,0-1 0 0 0,-1 1 0 0 0,1 0 0 0 0,-1 0 0 0 0,1-1 0 0 0,-1 1 0 0 0,1 0 0 0 0,-1 0 0 0 0,1-1 0 0 0,-1 1 0 0 0,1 0 0 0 0,-1 0 0 0 0,1 0 0 0 0,-1 0 0 0 0,1 0 0 0 0,-1 0 0 0 0,0 0 0 0 0,0 0 0 0 0,-11-3 0 0 0,11 2 0 0 0,0 1 0 0 0,0 0 0 0 0,0-1 0 0 0,0 1 0 0 0,0 0 0 0 0,0 0 0 0 0,0 0 0 0 0,0 0 0 0 0,0 0 0 0 0,0 0 0 0 0,0 0 0 0 0,-1 0 0 0 0,1 0 0 0 0,0 1 0 0 0,-1-1 0 0 0,-8 2 0 0 0,-1 0 0 0 0,9-2 0 0 0,-11 6 0 0 0,6-2 0 0 0,4-2 0 0 0,-1 1 0 0 0,1 0 0 0 0,0-1 0 0 0,0 1 0 0 0,0 1 0 0 0,1-1 0 0 0,-1 0 0 0 0,1 1 0 0 0,-3 4 0 0 0,4-6 0 0 0,0-1 0 0 0,0 0 0 0 0,0 0 0 0 0,1 0 0 0 0,-1 0 0 0 0,0 0 0 0 0,1 0 0 0 0,-1 0 0 0 0,1 1 0 0 0,0-1 0 0 0,-1 0 0 0 0,1 0 0 0 0,0 0 0 0 0,0 1 0 0 0,0-1 0 0 0,0 0 0 0 0,0 0 0 0 0,0 1 0 0 0,0-1 0 0 0,0 0 0 0 0,1 2 0 0 0,-1 3 0 0 0,0 3 0 0 0,1 0 0 0 0,0 1 0 0 0,0-1 0 0 0,1 1 0 0 0,3 11 0 0 0,-3-16 0 0 0,0 0 0 0 0,0 0 0 0 0,0-1 0 0 0,1 1 0 0 0,-1-1 0 0 0,1 1 0 0 0,0-1 0 0 0,1 0 0 0 0,-1 0 0 0 0,1 0 0 0 0,4 3 0 0 0,-3-3 0 0 0,1 0 0 0 0,0-1 0 0 0,0 1 0 0 0,0-1 0 0 0,0-1 0 0 0,1 1 0 0 0,-1-1 0 0 0,1 0 0 0 0,-1-1 0 0 0,1 1 0 0 0,0-1 0 0 0,0 0 0 0 0,12-1 0 0 0,-8 0 0 0 0,-1-1 0 0 0,1-1 0 0 0,0 1 0 0 0,-1-2 0 0 0,1 1 0 0 0,-1-1 0 0 0,0-1 0 0 0,12-5 0 0 0,-6 1-7444 0 0,-16 8-64 0 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8:59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46 164 10135 0 0,'0'0'231'0'0,"0"0"29"0"0,0 0 19 0 0,-2-2-41 0 0,0 1-231 0 0,0-1 0 0 0,1 0 0 0 0,-1 0 0 0 0,0 0 0 0 0,1 0 0 0 0,-1 0 0 0 0,1 0 0 0 0,0-1 0 0 0,0 1 0 0 0,0 0 0 0 0,0-1 0 0 0,0 1 0 0 0,0-1 0 0 0,1 1 0 0 0,-1-1 0 0 0,1 1 0 0 0,0-4 0 0 0,-1 5 386 0 0,1-2 106 0 0,-3-16 286 0 0,-2-22 1568 0 0,-5 3 2687 0 0,9 36-4857 0 0,-2-12 2798 0 0,17 92-2963 0 0,-9-57-19 0 0,-1 0 1 0 0,-1 0 0 0 0,1 42-1 0 0,-9 11 3 0 0,-1 47-68 0 0,6-119-271 0 0,0-2-138 0 0,0 0-33 0 0,0 0-140 0 0,0 0-572 0 0,0 0-253 0 0,0 0-972 0 0,0 0-3697 0 0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8:59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10135 0 0,'0'0'231'0'0,"0"0"29"0"0,0 0 19 0 0,-1 1 105 0 0,-5 6 410 0 0,5-5 184 0 0,1-2 40 0 0,0 0-131 0 0,-1 2-583 0 0,-2 5-196 0 0,2-5 275 0 0,1-2 113 0 0,0 0 14 0 0,0 0-67 0 0,0 0-222 0 0,0 0 166 0 0,0 0 101 0 0,1 2 21 0 0,3 2-377 0 0,0-1-1 0 0,0 1 0 0 0,0-1 1 0 0,0 0-1 0 0,1 0 0 0 0,-1 0 1 0 0,10 4-1 0 0,-12-6 357 0 0,1 0 21 0 0,4 1-246 0 0,-1-1-177 0 0,0 1 0 0 0,0 0 1 0 0,12 7-1 0 0,-14-8-85 0 0,0 1 0 0 0,0 1 0 0 0,-1-1 0 0 0,1 0 0 0 0,0 1 0 0 0,-1 0-1 0 0,1 0 1 0 0,-1 0 0 0 0,0 0 0 0 0,0 0 0 0 0,0 1 0 0 0,0-1 0 0 0,-1 1 0 0 0,1 0 0 0 0,-1 0-1 0 0,0 0 1 0 0,1 4 0 0 0,-1-2 143 0 0,-1 0-1 0 0,0-1 1 0 0,0 1 0 0 0,-1 0-1 0 0,1 0 1 0 0,-1-1-1 0 0,-1 1 1 0 0,1 0-1 0 0,-1 0 1 0 0,0-1 0 0 0,0 1-1 0 0,-4 10 1 0 0,-23 51 25 0 0,10-26-173 0 0,13-29 4 0 0,-1-1 0 0 0,0 1 0 0 0,0-1 0 0 0,-1 0 0 0 0,-12 14 0 0 0,19-25 0 0 0,0 0 0 0 0,-1 0 0 0 0,1 1 0 0 0,0-1 0 0 0,0 0 0 0 0,-1 0 0 0 0,1 0 0 0 0,0 1 0 0 0,0-1 0 0 0,-1 0 0 0 0,1 0 0 0 0,0 0 0 0 0,-1 0 0 0 0,1 0 0 0 0,0 0 0 0 0,0 0 0 0 0,-1 0 0 0 0,1 0 0 0 0,0 0 0 0 0,-1 0 0 0 0,1 0 0 0 0,0 0 0 0 0,-1 0 0 0 0,1 0 0 0 0,0 0 0 0 0,-1 0 0 0 0,1 0 0 0 0,0 0 0 0 0,0 0 0 0 0,-1 0 0 0 0,1 0 0 0 0,0 0 0 0 0,-1-1 0 0 0,1 1 0 0 0,0 0 0 0 0,0 0 0 0 0,-1 0 0 0 0,1-1 0 0 0,0 1 0 0 0,0 0 0 0 0,0 0 0 0 0,-1-1 0 0 0,1 1 0 0 0,0 0 0 0 0,0 0 0 0 0,0-1 0 0 0,0 1 0 0 0,0 0 0 0 0,-1-1 0 0 0,1 1 0 0 0,0-1 0 0 0,-2-3 22 0 0,1 0 0 0 0,-1 0 1 0 0,1-1-1 0 0,0 1 0 0 0,0-1 0 0 0,0 1 0 0 0,1-1 0 0 0,0 1 0 0 0,0-1 0 0 0,0 1 1 0 0,0-1-1 0 0,1 1 0 0 0,-1-1 0 0 0,1 1 0 0 0,0-1 0 0 0,0 1 0 0 0,1 0 1 0 0,0-1-1 0 0,3-5 0 0 0,-5 8 12 0 0,1 1 0 0 0,0-1-1 0 0,0 1 1 0 0,0 0 0 0 0,0-1 0 0 0,0 1 0 0 0,1 0 0 0 0,-1 0 0 0 0,0-1 0 0 0,0 1 0 0 0,1 0-1 0 0,-1 0 1 0 0,1 0 0 0 0,-1 1 0 0 0,1-1 0 0 0,1-1 0 0 0,0 2-91 0 0,-1 0 1 0 0,0 0-1 0 0,1 0 0 0 0,-1 0 1 0 0,1 1-1 0 0,-1-1 1 0 0,0 1-1 0 0,1-1 0 0 0,-1 1 1 0 0,0 0-1 0 0,0 0 0 0 0,0 0 1 0 0,1 0-1 0 0,-1 0 0 0 0,0 0 1 0 0,2 3-1 0 0,3 1 137 0 0,0 0 1 0 0,-1 1-1 0 0,0-1 0 0 0,9 13 0 0 0,-13-16 395 0 0,-1-1 33 0 0,-1 0-324 0 0,2 2-164 0 0,-1-1 0 0 0,1 0 0 0 0,-1 0 0 0 0,1 0 0 0 0,0 0 0 0 0,0 0 0 0 0,-1 0 0 0 0,2 0 0 0 0,-1 0 0 0 0,0-1 0 0 0,0 1 0 0 0,0-1 0 0 0,1 0 0 0 0,-1 0 0 0 0,1 0 0 0 0,-1 0 0 0 0,5 1 0 0 0,-3-2-295 0 0,1 0-1 0 0,-1-1 1 0 0,0 0-1 0 0,0 0 1 0 0,0 0 0 0 0,8-4-1 0 0,7-8-5390 0 0,-17 11 3620 0 0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9:00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0,'0'0'267'0'0,"0"0"42"0"0,0 0 17 0 0,0 0-28 0 0,0 0-58 0 0,0 0 491 0 0,0 0 238 0 0,0 0 45 0 0,0 0-61 0 0,0 0-288 0 0,0 0-121 0 0,0 0-28 0 0,0 0-72 0 0,0 3-217 0 0,2 33 1209 0 0,-2-24-785 0 0,0 0 0 0 0,1 0 1 0 0,5 22-1 0 0,-1-12-651 0 0,7 19 0 0 0,-11-38 0 0 0,0-1 0 0 0,0 1 0 0 0,0 0 0 0 0,1 0 0 0 0,-1-1 0 0 0,1 1 0 0 0,0-1 0 0 0,0 1 0 0 0,0-1 0 0 0,4 4 0 0 0,1-1 0 0 0,-6-5 0 0 0,0 1 0 0 0,0 0 0 0 0,-1 0 0 0 0,1-1 0 0 0,0 1 0 0 0,0-1 0 0 0,0 1 0 0 0,0-1 0 0 0,0 1 0 0 0,0-1 0 0 0,0 0 0 0 0,1 1 0 0 0,-1-1 0 0 0,0 0 0 0 0,0 0 0 0 0,0 0 0 0 0,0 0 0 0 0,0 0 0 0 0,0 0 0 0 0,0 0 0 0 0,2 0 0 0 0,1-1 0 0 0,-3 1 0 0 0,1 0 0 0 0,-1 0 0 0 0,1 0 0 0 0,-1 0 0 0 0,1-1 0 0 0,-1 1 0 0 0,1 0 0 0 0,-1-1 0 0 0,1 1 0 0 0,-1-1 0 0 0,1 0 0 0 0,-1 1 0 0 0,0-1 0 0 0,1 0 0 0 0,-1 0 0 0 0,0 0 0 0 0,2-1 0 0 0,1-1 0 0 0,38-33 0 0 0,-26 21-269 0 0,-7 2-4722 0 0,-6 7-1829 0 0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9:00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11975 0 0,'0'0'267'0'0,"0"0"42"0"0,0 0 17 0 0,0 0-28 0 0,-1 2-196 0 0,-3 4-21 0 0,3-4 284 0 0,1-2 122 0 0,0 0 22 0 0,0 0 3 0 0,-1 5 127 0 0,-2 4 1794 0 0,4 83-538 0 0,-1 95-622 0 0,0-142-1273 0 0,0-23 0 0 0,-3 33 0 0 0,2-33-1782 0 0,3-24-321 0 0,4-3-4380 0 0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9:00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24 11975 0 0,'0'0'267'0'0,"0"0"42"0"0,0 0 17 0 0,0 0-28 0 0,0-2-196 0 0,0-17 47 0 0,0 17 571 0 0,0 2 249 0 0,0 0 45 0 0,0 0-61 0 0,0 0-288 0 0,0 0-121 0 0,0 0-28 0 0,0 0-4 0 0,0 0 0 0 0,0 0 0 0 0,0 0 0 0 0,0 0-68 0 0,-1 1-289 0 0,-2 2-153 0 0,1-1 0 0 0,0 1 0 0 0,-1-1 0 0 0,1 1 0 0 0,0 0-1 0 0,0 0 1 0 0,1 0 0 0 0,-3 5 0 0 0,-3 5-2 0 0,5-8 164 0 0,-1 0 0 0 0,1 0 0 0 0,0 0-1 0 0,1 0 1 0 0,-1 1 0 0 0,1-1 0 0 0,0 0 0 0 0,1 1-1 0 0,-1-1 1 0 0,1 0 0 0 0,0 1 0 0 0,1 8 0 0 0,0 3-246 0 0,-2-16 82 0 0,1 0 0 0 0,0 1 0 0 0,0-1 0 0 0,0 0 0 0 0,0 1 0 0 0,0-1 0 0 0,1 0 0 0 0,-1 1 0 0 0,0-1 0 0 0,1 0 0 0 0,-1 1 0 0 0,1-1 0 0 0,-1 0 0 0 0,1 0 0 0 0,-1 1 0 0 0,1-1 0 0 0,0 0 0 0 0,0 1 0 0 0,2 2 0 0 0,5 8 0 0 0,-3-10 0 0 0,-3-1 0 0 0,0 0 0 0 0,-1 0 0 0 0,1 0 0 0 0,0 0 0 0 0,0 0 0 0 0,-1 0 0 0 0,1 0 0 0 0,0 0 0 0 0,0-1 0 0 0,0 1 0 0 0,0 0 0 0 0,2-1 0 0 0,20 5 0 0 0,9 1 0 0 0,-26-5 0 0 0,0 0 0 0 0,0 0 0 0 0,0 1 0 0 0,10 4 0 0 0,-5-1 0 0 0,-11-5 0 0 0,0 0 0 0 0,0 0 0 0 0,-1 1 0 0 0,1-1 0 0 0,0 1 0 0 0,0-1 0 0 0,0 1 0 0 0,0-1 0 0 0,-1 1 0 0 0,1 0 0 0 0,0-1 0 0 0,0 1 0 0 0,-1 0 0 0 0,2 1 0 0 0,6 8 0 0 0,-5-6 0 0 0,-1-1 0 0 0,0 1 0 0 0,0-1 0 0 0,3 7 0 0 0,-4-6 0 0 0,0 12 0 0 0,-2-12 0 0 0,0 1 0 0 0,-1-1 0 0 0,1 1 0 0 0,-1-1 0 0 0,-4 6 0 0 0,3-7 144 0 0,0 0-1 0 0,0-1 0 0 0,0 1 1 0 0,-1-1-1 0 0,1 0 1 0 0,-1 0-1 0 0,1-1 1 0 0,-1 1-1 0 0,0-1 1 0 0,-5 2-1 0 0,-23 8 327 0 0,30-9-470 0 0,-12 2 0 0 0,12-3 0 0 0,1 0 0 0 0,1-1 0 0 0,-1 0 0 0 0,1 0 0 0 0,-1 0 0 0 0,0 0 0 0 0,1 0 0 0 0,-1 1 0 0 0,0-1 0 0 0,1 0 0 0 0,-1 0 0 0 0,0 0 0 0 0,1-1 0 0 0,-1 1 0 0 0,1 0 0 0 0,-1 0 0 0 0,0 0 0 0 0,1 0 0 0 0,-1-1 0 0 0,1 1 0 0 0,-1 0 0 0 0,0 0 0 0 0,1-1 0 0 0,-1 1 0 0 0,0-1 0 0 0,1 1 0 0 0,-1 0 0 0 0,1 0 0 0 0,-1 0 0 0 0,1-1 0 0 0,0 1 0 0 0,-1 0 0 0 0,1 0 0 0 0,-1 0 0 0 0,1 0 0 0 0,0-1 0 0 0,-1 1 0 0 0,1 0 0 0 0,0 0 0 0 0,-1-1 0 0 0,1 1 0 0 0,0 0 0 0 0,0-1 0 0 0,-1 1 0 0 0,1 0 0 0 0,0-1 0 0 0,0 1 0 0 0,-1 0 0 0 0,1-1 0 0 0,0 1 0 0 0,0 0 0 0 0,0-1 0 0 0,0 1 0 0 0,-1-1 0 0 0,1 1 0 0 0,0 0 0 0 0,0-1 0 0 0,0 1 0 0 0,0-1 0 0 0,0 1 0 0 0,0-1 0 0 0,0 1 0 0 0,0 0 0 0 0,0-1 0 0 0,1 0 0 0 0,-1 1 0 0 0,0-8 0 0 0,0 0 0 0 0,1 0 0 0 0,0 0 0 0 0,0 1 0 0 0,1-1 0 0 0,0 0 0 0 0,0 1 0 0 0,0-1 0 0 0,8-12 0 0 0,-5 8 0 0 0,0 0 0 0 0,5-21 0 0 0,14-67 0 0 0,-23 97 0 0 0,3-7 0 0 0,6-9 0 0 0,-6 8-133 0 0,-3 9-563 0 0,-1 2-258 0 0,0 0-56 0 0,0 0-81 0 0,0 0-286 0 0,0 0-126 0 0,0 0-29 0 0,0 0-4 0 0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9:01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11975 0 0,'0'0'267'0'0,"0"0"42"0"0,0 0 17 0 0,0 0-28 0 0,0 0-58 0 0,0 0 491 0 0,0 0 238 0 0,0 0 45 0 0,0 0 8 0 0,0 0 2 0 0,0 0 0 0 0,0 0 0 0 0,0 0-69 0 0,0 0-290 0 0,-2 1-121 0 0,-7 6-14 0 0,6-5-463 0 0,-1 1 1 0 0,1 0-1 0 0,0-1 0 0 0,0 1 1 0 0,0 1-1 0 0,0-1 1 0 0,0 0-1 0 0,1 1 1 0 0,-3 4-1 0 0,-33 68 1909 0 0,36-74-1976 0 0,2-1 0 0 0,-1 1 0 0 0,1-1 0 0 0,-1 0 0 0 0,1 0 0 0 0,-1 1 0 0 0,1-1 0 0 0,0 0 0 0 0,0 0 0 0 0,0 1 0 0 0,0-1 0 0 0,0 0 0 0 0,0 1 0 0 0,0 1 0 0 0,-1 7 0 0 0,1-9 0 0 0,-1 0 0 0 0,1-1 0 0 0,0 1 0 0 0,0 0 0 0 0,0 0 0 0 0,0-1 0 0 0,0 1 0 0 0,0 0 0 0 0,0 0 0 0 0,0 0 0 0 0,0-1 0 0 0,1 1 0 0 0,-1 0 0 0 0,0 0 0 0 0,0-1 0 0 0,1 1 0 0 0,-1 0 0 0 0,0 0 0 0 0,1-1 0 0 0,-1 1 0 0 0,1 0 0 0 0,-1-1 0 0 0,1 1 0 0 0,-1-1 0 0 0,1 1 0 0 0,-1-1 0 0 0,1 1 0 0 0,0-1 0 0 0,-1 1 0 0 0,2 0 0 0 0,0 0 0 0 0,0 1 0 0 0,1 1 0 0 0,-1-1 0 0 0,1 0 0 0 0,-1-1 0 0 0,1 1 0 0 0,0 0 0 0 0,0-1 0 0 0,0 1 0 0 0,0-1 0 0 0,0 0 0 0 0,0 0 0 0 0,0 0 0 0 0,0 0 0 0 0,7 0 0 0 0,-2 0 0 0 0,16 4 0 0 0,-14-4 0 0 0,1 1 0 0 0,0 1 0 0 0,13 4 0 0 0,-21-5 0 0 0,1 0 0 0 0,-1-1 0 0 0,1 1 0 0 0,-1 0 0 0 0,0 1 0 0 0,0-1 0 0 0,0 1 0 0 0,0-1 0 0 0,-1 1 0 0 0,1 0 0 0 0,-1 0 0 0 0,1 0 0 0 0,1 4 0 0 0,-1-4 0 0 0,4 13 0 0 0,-6-13 0 0 0,0 0 0 0 0,0 0 0 0 0,0 0 0 0 0,-1 1 0 0 0,1-1 0 0 0,-1 0 0 0 0,0 0 0 0 0,0 0 0 0 0,0 0 0 0 0,0 0 0 0 0,-2 5 0 0 0,1 0 0 0 0,-4-1 0 0 0,4-6 0 0 0,0 1 0 0 0,0-1 0 0 0,0 0 0 0 0,-1 0 0 0 0,1 0 0 0 0,0 1 0 0 0,-1-1 0 0 0,1 0 0 0 0,0-1 0 0 0,-1 1 0 0 0,1 0 0 0 0,-1 0 0 0 0,0-1 0 0 0,1 1 0 0 0,-1-1 0 0 0,0 1 0 0 0,1-1 0 0 0,-3 1 0 0 0,-3 0 0 0 0,4-1 0 0 0,0 1 0 0 0,0-1 0 0 0,0 0 0 0 0,-1 0 0 0 0,1 0 0 0 0,0-1 0 0 0,0 1 0 0 0,-5-2 0 0 0,5 0 0 0 0,0 1 0 0 0,0-1 0 0 0,0 0 0 0 0,1 0 0 0 0,-1-1 0 0 0,1 1 0 0 0,-1 0 0 0 0,1-1 0 0 0,0 0 0 0 0,0 1 0 0 0,0-1 0 0 0,0 0 0 0 0,0 0 0 0 0,1 0 0 0 0,-1 0 0 0 0,1-1 0 0 0,0 1 0 0 0,0 0 0 0 0,0-1 0 0 0,0 1 0 0 0,1 0 0 0 0,-1-1 0 0 0,1 1 0 0 0,0-1 0 0 0,0 1 0 0 0,1-6 0 0 0,0-2 0 0 0,2-17 0 0 0,2 0 0 0 0,9-32 0 0 0,-8 41 0 0 0,-1 3 0 0 0,-1 0 0 0 0,0 0 0 0 0,2-22 0 0 0,-5 34 10 0 0,-2-14-76 0 0,0 17 58 0 0,1-1-329 0 0,0 2-138 0 0,0 0-33 0 0,0 0-276 0 0,0 0-1144 0 0,0 0-506 0 0,-1 2-102 0 0,-8 10-22 0 0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9:03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33 8287 0 0,'0'0'191'0'0,"0"0"26"0"0,0 0 9 0 0,0 0 42 0 0,0 0 158 0 0,0 0 72 0 0,0 0 12 0 0,0 0 70 0 0,0 0 286 0 0,0 0 124 0 0,0 0 30 0 0,0 0 4 0 0,0 0 0 0 0,0 0 0 0 0,0 0 0 0 0,0 0-69 0 0,0 0-290 0 0,0 0-121 0 0,-2-12 996 0 0,1 10-1359 0 0,1-12 1333 0 0,-1 10-1888 0 0,1 8-1672 0 0,-1-3 1062 0 0,1 1-6523 0 0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9:03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56 15663 0 0,'0'0'356'0'0,"-1"-2"50"0"0,-1 0-257 0 0,-2-6 182 0 0,4 6-284 0 0,0 0-1 0 0,0 0 0 0 0,1 0 1 0 0,-1 0-1 0 0,0 0 0 0 0,1 0 1 0 0,-1 1-1 0 0,1-1 0 0 0,1-3 1 0 0,5-17 4549 0 0,-8 26-1847 0 0,0 2-3944 0 0,2 2 1195 0 0,0-5 0 0 0,-1 0 0 0 0,0 1 0 0 0,0-1 0 0 0,0 0 0 0 0,0 0 0 0 0,-1 0 0 0 0,0 5 0 0 0,-1 4 0 0 0,1-6 0 0 0,0-1 0 0 0,1 1 0 0 0,-1-1 0 0 0,1 1 0 0 0,0 0 0 0 0,1-1 0 0 0,-1 1 0 0 0,1-1 0 0 0,0 1 0 0 0,1-1 0 0 0,2 7 0 0 0,0-2 0 0 0,5-1 0 0 0,-5-8 0 0 0,-2-1 0 0 0,14 5 0 0 0,-8-2 0 0 0,0-1 0 0 0,0 2 0 0 0,13 6 0 0 0,0 1 0 0 0,-19-11 0 0 0,-1 0 0 0 0,0 0 0 0 0,0 1 0 0 0,-1-1 0 0 0,1 0 0 0 0,0 0 0 0 0,-1 1 0 0 0,1-1 0 0 0,0 1 0 0 0,-1-1 0 0 0,1 0 0 0 0,-1 1 0 0 0,1-1 0 0 0,0 1 0 0 0,-1 0 0 0 0,1-1 0 0 0,-1 1 0 0 0,1-1 0 0 0,-1 1 0 0 0,0 0 0 0 0,1-1 0 0 0,0 2 0 0 0,9 14 0 0 0,-9-14 0 0 0,0-1 0 0 0,-1 1 0 0 0,1-1 0 0 0,-1 1 0 0 0,1-1 0 0 0,-1 1 0 0 0,1-1 0 0 0,-1 1 0 0 0,1 2 0 0 0,0 5 0 0 0,-1-8 0 0 0,1-1 0 0 0,-1 1 0 0 0,0 0 0 0 0,1 0 0 0 0,-1 0 0 0 0,0 0 0 0 0,0 0 0 0 0,0 0 0 0 0,0-1 0 0 0,0 1 0 0 0,0 0 0 0 0,0 0 0 0 0,0 0 0 0 0,0 0 0 0 0,0 0 0 0 0,0 0 0 0 0,-1 0 0 0 0,1 0 0 0 0,0-1 0 0 0,-1 1 0 0 0,0 2 0 0 0,-1 2 0 0 0,2-3 0 0 0,0-1 0 0 0,-1 1 0 0 0,1-1 0 0 0,0 1 0 0 0,-1-1 0 0 0,1 0 0 0 0,0 1 0 0 0,-1-1 0 0 0,0 1 0 0 0,1-1 0 0 0,-1 0 0 0 0,0 0 0 0 0,0 1 0 0 0,0-1 0 0 0,0 0 0 0 0,0 0 0 0 0,0 0 0 0 0,0 0 0 0 0,0 0 0 0 0,0 0 0 0 0,0 0 0 0 0,0 0 0 0 0,-1-1 0 0 0,1 1 0 0 0,0 0 0 0 0,-2 0 0 0 0,-7 5 0 0 0,7-3-97 0 0,0-1 0 0 0,-1 1-1 0 0,1-1 1 0 0,-1 0 0 0 0,1 1 0 0 0,-1-2-1 0 0,0 1 1 0 0,0 0 0 0 0,-4 1 0 0 0,-12-2-6465 0 0,6-4-320 0 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9:04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21191 0 0,'0'0'480'0'0,"0"0"67"0"0,0 0 31 0 0,2-1-56 0 0,99-63 1711 0 0,-98 62-2222 0 0,-1 1 0 0 0,1-1 0 0 0,-1 1 0 0 0,1 0 0 0 0,-1 0 0 0 0,1 0-1 0 0,3-1 1 0 0,0 1-183 0 0,-1-1 0 0 0,1-1 0 0 0,-1 1-1 0 0,1-1 1 0 0,-1 0 0 0 0,5-3-1 0 0,0 0-5730 0 0,-8 5-2059 0 0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9:05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6447 0 0,'0'0'142'0'0,"0"0"22"0"0,2-3 13 0 0,3-4 358 0 0,0 0 0 0 0,-1-1 0 0 0,0 0 0 0 0,0 0 0 0 0,4-13 0 0 0,-4 9-52 0 0,-2 7-335 0 0,1-1 596 0 0,-1-1-1 0 0,0 1 0 0 0,0-1 1 0 0,-1 0-1 0 0,2-11 0 0 0,-3 17-231 0 0,-2-15 1192 0 0,2 15-1333 0 0,-1 2-258 0 0,0-1 1 0 0,0 1-1 0 0,0 0 1 0 0,0-1 0 0 0,0 1-1 0 0,1 0 1 0 0,-1 0-1 0 0,0 0 1 0 0,0-1-1 0 0,1 1 1 0 0,-1 0-1 0 0,0 0 1 0 0,0 2-1 0 0,-1-1-112 0 0,1 1 0 0 0,0-1 0 0 0,0 1 0 0 0,0-1 0 0 0,0 1 0 0 0,0-1 0 0 0,1 1 0 0 0,-1 0 0 0 0,1-1 0 0 0,-1 1 0 0 0,1 0 0 0 0,0-1 0 0 0,0 1 0 0 0,1 4 0 0 0,-1-4 0 0 0,1 2 4 0 0,1 16 28 0 0,8 34 1 0 0,-10-54 337 0 0,0-1 117 0 0,0 0 21 0 0,0 0-66 0 0,8-16-278 0 0,-6 10-165 0 0,0 1 0 0 0,-1-1 0 0 0,1 1 0 0 0,-1-1 0 0 0,-1 0 0 0 0,1 1 0 0 0,-1-7 0 0 0,3-14 0 0 0,-3 20 0 0 0,1 0 0 0 0,-1-1 0 0 0,-1-8 0 0 0,0-12 0 0 0,1 27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0,-1 0 0 0 0,1 0 0 0 0,0 0 0 0 0,0 0 0 0 0,0-1 0 0 0,0 1 0 0 0,0 0 0 0 0,0 0 0 0 0,0 0 0 0 0,0 0 0 0 0,0 0 0 0 0,0 0 0 0 0,0 0 0 0 0,0 0 0 0 0,-3 7 0 0 0,-4 9 0 0 0,4 6 0 0 0,1 0 0 0 0,1 1 0 0 0,2 23 0 0 0,2-16 0 0 0,-1-24 0 0 0,-2-6 1 0 0,0 0 1 0 0,0 1-1 0 0,0-1 0 0 0,0 0 0 0 0,0 0 1 0 0,0 0-1 0 0,0 0 0 0 0,0 1 0 0 0,0-1 1 0 0,0 0-1 0 0,0 0 0 0 0,0 0 0 0 0,0 0 1 0 0,0 1-1 0 0,0-1 0 0 0,0 0 0 0 0,0 0 1 0 0,0 0-1 0 0,0 0 0 0 0,0 1 0 0 0,0-1 1 0 0,0 0-1 0 0,1 0 0 0 0,-1 0 0 0 0,0 0 1 0 0,0 0-1 0 0,0 1 0 0 0,0-1 0 0 0,0 0 1 0 0,0 0-1 0 0,1 0 0 0 0,-1 0 0 0 0,0 0 1 0 0,0 0-1 0 0,0 0 0 0 0,0 0 0 0 0,1 0 1 0 0,-1 0-1 0 0,0 1 0 0 0,0-1 0 0 0,0 0 1 0 0,0 0-1 0 0,1 0 0 0 0,-1 0 0 0 0,0 0 0 0 0,0 0 1 0 0,0 0-1 0 0,1 0 0 0 0,-1-1 0 0 0,0 1 1 0 0,0 0-1 0 0,0 0 0 0 0,0 0 0 0 0,1 0 1 0 0,-1 0-1 0 0,0 0 0 0 0,0 0 0 0 0,0 0 1 0 0,0 0-1 0 0,1-1 0 0 0,5-7 280 0 0,-6 7-195 0 0,8-13 235 0 0,-1-1 1 0 0,-1 0 0 0 0,0 0-1 0 0,6-29 1 0 0,-11 41-325 0 0,0-2 3 0 0,0 0 0 0 0,-1 0 0 0 0,1 0 0 0 0,-1-6 0 0 0,-2 8 0 0 0,-2 7 0 0 0,-3 7 0 0 0,0 4 0 0 0,0 0 0 0 0,1 1 0 0 0,1 0 0 0 0,-6 31 0 0 0,12-45 0 0 0,2-7 0 0 0,3-9 0 0 0,20-57-4202 0 0,-23 47 2668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2:20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8287 0 0,'0'0'191'0'0,"0"0"26"0"0,0 0 9 0 0,0 0 42 0 0,0 0 158 0 0,0 0 72 0 0,0 0 12 0 0,0 0 2 0 0,0 0 0 0 0,0 0 0 0 0,0 0 0 0 0,0 0 0 0 0,0 0 0 0 0,0 0 0 0 0,0 0 0 0 0,0 0 0 0 0,0 0 0 0 0,0 0 0 0 0,0 0 0 0 0,0 0 0 0 0,0 0 0 0 0,0 0 0 0 0,0 0 0 0 0,0 0 0 0 0,0 0 0 0 0,0 0 0 0 0,0 0 0 0 0,0 0 0 0 0,0 0 0 0 0,0 0 0 0 0,0 0 0 0 0,0 0-69 0 0,3-2-294 0 0,0 0-147 0 0,1 0-1 0 0,0 0 1 0 0,0 0-1 0 0,0 1 1 0 0,0 0-1 0 0,0-1 1 0 0,0 1 0 0 0,0 1-1 0 0,6-2 1 0 0,4 1-2 0 0,36-3 1440 0 0,-29 2-848 0 0,-11 3-579 0 0,-8-1-17 0 0,0 0-1 0 0,1 0 1 0 0,-1 0 0 0 0,0 0-1 0 0,1-1 1 0 0,-1 1-1 0 0,0-1 1 0 0,1 1 0 0 0,-1-1-1 0 0,0 0 1 0 0,0 1 0 0 0,1-1-1 0 0,1-2 1 0 0,-2 2-333 0 0,-2 1-138 0 0,0 0-33 0 0,0 0-72 0 0,-8 3-949 0 0,2-1-128 0 0,2-2-3851 0 0,4 0-930 0 0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9:07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22 273 2759 0 0,'0'0'107'0'0,"0"0"-19"0"0,0-1-11 0 0,1-6-61 0 0,1 0 55 0 0,-2 6 294 0 0,0 1 122 0 0,0 0 22 0 0,0 0 71 0 0,0 0 286 0 0,0 0 124 0 0,0 0 30 0 0,0 0 4 0 0,0 0 0 0 0,0 0 0 0 0,0 0 0 0 0,0 0-137 0 0,-1-10-196 0 0,1 1 0 0 0,0-1-1 0 0,2-17 1 0 0,1-26 1003 0 0,-2 48-1536 0 0,-1 3-40 0 0,0 0 0 0 0,0 0 0 0 0,1 0 0 0 0,-2 0 1 0 0,1-1-1 0 0,0 1 0 0 0,0 0 0 0 0,-1 0 0 0 0,1 0 0 0 0,-1 0 0 0 0,1 0 1 0 0,-1 0-1 0 0,0 0 0 0 0,0 0 0 0 0,-1-2 0 0 0,-4 1-118 0 0,0 6 0 0 0,1 5 0 0 0,2 1 0 0 0,2-7 0 0 0,1-1 0 0 0,-1 1 0 0 0,1 0 0 0 0,0-1 0 0 0,0 1 0 0 0,-1 0 0 0 0,1 0 0 0 0,0-1 0 0 0,1 1 0 0 0,-1 0 0 0 0,1 2 0 0 0,2 16 0 0 0,-2 9 0 0 0,0-19 0 0 0,2-4 7 0 0,0-10 66 0 0,0-6 253 0 0,-3 10-289 0 0,2-8 511 0 0,4-16 40 0 0,-1 1 0 0 0,-1-1 0 0 0,0 0 0 0 0,-1-32 0 0 0,-4 62-545 0 0,1 0 1 0 0,-1 0-1 0 0,-3 9 0 0 0,-2 9-51 0 0,-2 60 8 0 0,9-84 0 0 0,-1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0,1 0 0 0 0,-1 1 0 0 0,0-1 0 0 0,0 0 0 0 0,0 0 0 0 0,0 0 0 0 0,0 0 0 0 0,0 0 0 0 0,0 0 0 0 0,0 0 0 0 0,0 0 0 0 0,0 0 0 0 0,0 0 0 0 0,0 0 0 0 0,0 0 0 0 0,0 0 0 0 0,0 0 0 0 0,0 1 0 0 0,0-1 0 0 0,0 0 0 0 0,0 0 0 0 0,0 0 0 0 0,0 0 0 0 0,0 0 0 0 0,0 0 0 0 0,0 0 0 0 0,0 0 0 0 0,-1 0 0 0 0,1 0 0 0 0,0 0 0 0 0,0 0 0 0 0,0 0 0 0 0,0 0 0 0 0,0 0 0 0 0,0 1 0 0 0,5-7 0 0 0,3-9 0 0 0,-4 4 0 0 0,0 1 0 0 0,0-1 0 0 0,-1-1 0 0 0,0 1 0 0 0,-1 0 0 0 0,1-18 0 0 0,-3 21 0 0 0,-2 5 0 0 0,-1 7 0 0 0,-2 8 0 0 0,4-8 0 0 0,-9 34 0 0 0,1 0 0 0 0,-3 39 0 0 0,12-72 263 0 0,4-7-28 0 0,1-8 198 0 0,10-27-154 0 0,-2 0 0 0 0,-2-2 1 0 0,12-70-1 0 0,-41 155-279 0 0,-1 46 0 0 0,23-104-598 0 0,10-32-5842 0 0,-14 45-1522 0 0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9:07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2759 0 0,'19'-15'19'0'0,"-15"12"69"0"0,-4 3 0 0 0,0 0 60 0 0,0 0 233 0 0,0 0 106 0 0,0 0 22 0 0,0 0-66 0 0,-5 20-1670 0 0,3-10-357 0 0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9:08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4607 0 0,'0'0'102'0'0,"0"0"20"0"0,0 0 6 0 0,0 0 51 0 0,0 0 213 0 0,0 0 96 0 0,0 0 21 0 0,0 0-66 0 0,3-7-278 0 0,0 1-229 0 0,4-20-3304 0 0,-7 26 2856 0 0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9:09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2759 0 0,'0'0'0'0'0,"0"0"112"0"0,0 0-32 0 0,0 0 16 0 0,0 0-96 0 0,0 0 0 0 0,0 0 0 0 0,0 0 0 0 0,0 0 0 0 0,0 0 0 0 0,0 0 0 0 0,0 0 0 0 0,0 0 0 0 0,0 0 0 0 0,0 0 0 0 0,0 0 0 0 0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9:11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10 120 2759 0 0,'0'0'107'0'0,"0"0"-19"0"0,0 0 60 0 0,0 0 233 0 0,2-16 1207 0 0,-2-7-1500 0 0,0 21 283 0 0,0 2 117 0 0,0 0 21 0 0,0 0 3 0 0,0 0 0 0 0,0 0 0 0 0,0 0 0 0 0,0 0-69 0 0,6-16-278 0 0,-2 0-165 0 0,-3 12 0 0 0,-3 11 0 0 0,-2 7-17 0 0,4-11 33 0 0,0 8 57 0 0,0-10 298 0 0,0-1 117 0 0,0 0 21 0 0,0 0-66 0 0,3-15-278 0 0,-2 12-165 0 0,3-22 0 0 0,-1 1 0 0 0,-5 27 0 0 0,1 0 0 0 0,-1 0 0 0 0,1 0 0 0 0,0 0 0 0 0,0 0 0 0 0,0 0 0 0 0,0 1 0 0 0,1-1 0 0 0,-1 0 0 0 0,0 5 0 0 0,0 2 0 0 0,1-9 0 0 0,1-3 0 0 0,3-10 0 0 0,6-26 0 0 0,-9 33 0 0 0,-1 6-1 0 0,0 1 0 0 0,0-1 0 0 0,0 0 0 0 0,0 0 0 0 0,0 0 0 0 0,0 1 0 0 0,0-1 0 0 0,0 0 0 0 0,0 0 0 0 0,-1 0 0 0 0,1 0 0 0 0,0 1 0 0 0,-1-1 0 0 0,1 0 0 0 0,-1 0 0 0 0,0 1-1 0 0,-1 1 11 0 0,1-1-1 0 0,-1 1 0 0 0,1 0 0 0 0,0 0 0 0 0,0 0 0 0 0,0 0 1 0 0,0 0-1 0 0,0 0 0 0 0,1 0 0 0 0,-1 3 0 0 0,1-4 363 0 0,0-2 117 0 0,1-1-390 0 0,0-1-1 0 0,1 1 1 0 0,-1-1-1 0 0,0 1 1 0 0,-1-1-1 0 0,1 0 1 0 0,0 1-1 0 0,0-1 1 0 0,-1 0-1 0 0,2-2 1 0 0,-1 1-54 0 0,7-37-44 0 0,-15 68 0 0 0,-3 33 0 0 0,16-71 0 0 0,-5 8 0 0 0,0 0 0 0 0,0 0 0 0 0,0-1 0 0 0,-1 1 0 0 0,1 0 0 0 0,-1-1 0 0 0,1-4 0 0 0,-4-25 0 0 0,-3 41 0 0 0,-2 9 0 0 0,3 16 13 0 0,-2 19-159 0 0,6-51-550 0 0,1-2-257 0 0,0 0-58 0 0,0 0-12 0 0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9:28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51 6447 0 0,'0'0'298'0'0,"0"0"-10"0"0,0 11 1766 0 0,-1-9-1801 0 0,-2 17 1791 0 0,-1-7 2271 0 0,4-10-3771 0 0,-7 15 1508 0 0,4-12-1811 0 0,2-4 6773 0 0,0-1-7003 0 0,0-1-1 0 0,0 0 1 0 0,1 0 0 0 0,-1 0 0 0 0,0 0 0 0 0,0 0 0 0 0,1 0-1 0 0,-1 0 1 0 0,1 0 0 0 0,-1 0 0 0 0,1 0 0 0 0,0 0-1 0 0,-1 0 1 0 0,1 0 0 0 0,0 0 0 0 0,0 0 0 0 0,-1 0 0 0 0,1 0-1 0 0,0 0 1 0 0,0-1 0 0 0,0 1 0 0 0,0 0 0 0 0,1 0 0 0 0,-1 0-1 0 0,0 0 1 0 0,1-2 0 0 0,0 1 157 0 0,-1-3-37 0 0,1 0 0 0 0,0 0 0 0 0,0 1 1 0 0,1-1-1 0 0,-1 1 0 0 0,4-6 0 0 0,-2 6-45 0 0,0 0 0 0 0,0 0 0 0 0,0 1 0 0 0,1-1 0 0 0,-1 1-1 0 0,1 0 1 0 0,8-5 0 0 0,-9 6-86 0 0,0 1 0 0 0,0-1 0 0 0,0 1 0 0 0,1-1 0 0 0,-1 1 0 0 0,1 0 0 0 0,6-1 0 0 0,9-2 0 0 0,-12 3 0 0 0,-1 1 0 0 0,0-1 0 0 0,1 1 0 0 0,-1 1 0 0 0,1-1 0 0 0,-1 1 0 0 0,1 0 0 0 0,-1 1 0 0 0,10 3 0 0 0,10 3 0 0 0,0-2 0 0 0,38 6 0 0 0,-42-8 0 0 0,-12-4 0 0 0,-1 0 0 0 0,0 0-133 0 0,-8 1-563 0 0,-1-1-258 0 0,0 0-1011 0 0,-1-1-4023 0 0,-4 0-1724 0 0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9:29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0 226 17503 0 0,'0'0'399'0'0,"2"-1"60"0"0,65-55 743 0 0,-44 37 316 0 0,-4 3-311 0 0,27-29 0 0 0,-37 35-931 0 0,1 1 1 0 0,0 1-1 0 0,1 0 0 0 0,15-9 0 0 0,17-13 415 0 0,-43 29-664 0 0,1 1 1 0 0,0-1-1 0 0,-1 0 0 0 0,1 1 0 0 0,0-1 1 0 0,-1 1-1 0 0,1 0 0 0 0,0-1 1 0 0,-1 1-1 0 0,1 0 0 0 0,0-1 0 0 0,0 1 1 0 0,-1 0-1 0 0,1 0 0 0 0,0-1 1 0 0,0 1-1 0 0,0 0 0 0 0,-1 0 0 0 0,1 0 1 0 0,0 0-1 0 0,0 0 0 0 0,0 0 0 0 0,-1 0 1 0 0,1 1-1 0 0,0-1 0 0 0,0 0 1 0 0,0 0-1 0 0,-1 1 0 0 0,2-1 0 0 0,-1 2 85 0 0,1-1 0 0 0,-1 0 0 0 0,0 0 0 0 0,0 0 0 0 0,0 1 0 0 0,0-1 0 0 0,0 0 0 0 0,0 1 0 0 0,1 1 0 0 0,-1 0-18 0 0,5 8-90 0 0,0 0 0 0 0,-1 0 0 0 0,0 0 0 0 0,4 18 0 0 0,-6-19-5 0 0,0-1 1 0 0,0 1-1 0 0,1-1 1 0 0,0 0 0 0 0,0 0-1 0 0,1-1 1 0 0,12 17-1 0 0,-9-17 1 0 0,-7-7 0 0 0,0 0 0 0 0,1 0 0 0 0,-1 0 0 0 0,0-1 0 0 0,0 1 0 0 0,0 0 0 0 0,1 0 0 0 0,-1-1 0 0 0,0 1 0 0 0,1-1 0 0 0,-1 1 0 0 0,0-1 0 0 0,1 1 0 0 0,-1-1 0 0 0,1 0 0 0 0,-1 0 0 0 0,0 0 0 0 0,1 0 0 0 0,1 0 0 0 0,2 0 0 0 0,-2 1 0 0 0,-2-1 0 0 0,0 0 0 0 0,0 0 0 0 0,-1 1 0 0 0,1-1 0 0 0,0 0 0 0 0,0 0 0 0 0,0 0 0 0 0,0 0 0 0 0,0 0 0 0 0,0 0 0 0 0,0-1 0 0 0,-1 1 0 0 0,1 0 0 0 0,0 0 0 0 0,0-1 0 0 0,0 1 0 0 0,0 0 0 0 0,-1-1 0 0 0,2 0 0 0 0,3-1 0 0 0,-1 0 0 0 0,0 0 0 0 0,1-1 0 0 0,-1 1 0 0 0,0-1 0 0 0,0 0 0 0 0,-1 0 0 0 0,6-5 0 0 0,23-33 0 0 0,-6 7 0 0 0,-23 32 6 0 0,-2 0-25 0 0,1-1 0 0 0,0 1 0 0 0,-1 0 1 0 0,1 0-1 0 0,-1-1 0 0 0,0 1 0 0 0,0-1 0 0 0,0 1 0 0 0,0-1 1 0 0,1-4-1 0 0,-13 17-3983 0 0,3-3 2469 0 0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9:30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145 196 15663 0 0,'0'-9'762'0'0,"12"-65"284"0"0,-4 35 694 0 0,-4 20 143 0 0,9-25 0 0 0,-10 35-1445 0 0,-2 8 74 0 0,-1 1 0 0 0,0 0 0 0 0,0 0 0 0 0,-1 21-247 0 0,-1 1-1 0 0,-1-1 1 0 0,-6 27 0 0 0,-23 63 780 0 0,25-88-997 0 0,-65 205-48 0 0,53-157-935 0 0,13-45 6 0 0,-13 35 0 0 0,18-60-230 0 0,1-1-573 0 0,0 0-253 0 0,-2-1-51 0 0,-11-3-11 0 0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9:30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1 413 17503 0 0,'0'0'399'0'0,"2"-9"540"0"0,0 0-693 0 0,0 1 1 0 0,1 0 0 0 0,0-1 0 0 0,0 1 0 0 0,1 0 0 0 0,0 0 0 0 0,9-12-1 0 0,43-49 3145 0 0,-46 58-3162 0 0,35-39 1361 0 0,84-68 0 0 0,-119 109-1364 0 0,0 0 0 0 0,1 1-1 0 0,0 1 1 0 0,0-1 0 0 0,0 2 0 0 0,1 0-1 0 0,0 0 1 0 0,14-4 0 0 0,-19 8-221 0 0,-2 1-2 0 0,1-1-1 0 0,0 1 1 0 0,0 0-1 0 0,0 0 1 0 0,7 0-1 0 0,-10 2-2 0 0,-1-1 0 0 0,0 0-1 0 0,1 1 1 0 0,-1 0 0 0 0,0-1 0 0 0,0 1-1 0 0,1 0 1 0 0,-1 0 0 0 0,0 0 0 0 0,0 1-1 0 0,0-1 1 0 0,0 0 0 0 0,0 1 0 0 0,-1-1 0 0 0,1 1-1 0 0,2 3 1 0 0,0-1 0 0 0,0 1 0 0 0,-1 0 0 0 0,1 1 0 0 0,-1-1 0 0 0,0 0 0 0 0,-1 1 0 0 0,0 0 0 0 0,0 0 0 0 0,0 0 0 0 0,0 0 0 0 0,-1 0 0 0 0,0 0 0 0 0,0 0 0 0 0,-1 0 0 0 0,1 0 0 0 0,-2 0 0 0 0,0 8 0 0 0,-2 9 0 0 0,-1 0 0 0 0,-1 0 0 0 0,-9 25 0 0 0,11-36 0 0 0,-1 1 0 0 0,-1 0 0 0 0,0-1 0 0 0,-1 0 0 0 0,0 0 0 0 0,-1 0 0 0 0,0-1 0 0 0,-1 0 0 0 0,0 0 0 0 0,-1-1 0 0 0,0 0 0 0 0,-19 16 0 0 0,4-5-176 0 0,-36 27-1118 0 0,54-43 1129 0 0,-1-1-1 0 0,0 0 1 0 0,0 0-1 0 0,-1-1 1 0 0,1 0 0 0 0,-1 0-1 0 0,-11 2 1 0 0,5-2-695 0 0,9-2 254 0 0,0 0 1 0 0,1 0 0 0 0,-1 0 0 0 0,0 0 0 0 0,0-1 0 0 0,0 0-1 0 0,0 0 1 0 0,0 0 0 0 0,-5-2 0 0 0,-5-2-1442 0 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9:30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1 17503 0 0,'0'0'803'0'0,"0"0"-18"0"0,-8 2 410 0 0,2 0-831 0 0,0 0 0 0 0,0 1 1 0 0,0 0-1 0 0,1 0 0 0 0,-1 0 1 0 0,1 1-1 0 0,0-1 0 0 0,0 1 0 0 0,0 1 1 0 0,1-1-1 0 0,-1 1 0 0 0,-3 5 1 0 0,-7 10 270 0 0,-22 39 1 0 0,18-28 70 0 0,-37 66-398 0 0,-63 153 0 0 0,105-217-308 0 0,2 1 0 0 0,0 0 0 0 0,3 1 0 0 0,-11 69 0 0 0,19-90 0 0 0,0-1 0 0 0,1 1 0 0 0,1-1 0 0 0,0 1 0 0 0,6 22 0 0 0,-6-28 0 0 0,2-1 0 0 0,-1 0 0 0 0,1 0 0 0 0,0 0 0 0 0,0 0 0 0 0,1 0 0 0 0,0-1 0 0 0,0 1 0 0 0,1-1 0 0 0,-1 0 0 0 0,10 8 0 0 0,-13-13-160 0 0,0 0 1 0 0,0 0-1 0 0,0-1 1 0 0,0 1-1 0 0,0 0 0 0 0,1-1 1 0 0,-1 1-1 0 0,0-1 1 0 0,0 1-1 0 0,1-1 0 0 0,-1 0 1 0 0,0 0-1 0 0,0 1 1 0 0,2-1-1 0 0,18-2-6081 0 0,-21 2 6210 0 0,1-1-8127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2:20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16 8287 0 0,'0'0'191'0'0,"0"0"26"0"0,0 0 9 0 0,0 0 110 0 0,0 0 444 0 0,3-11 2822 0 0,-4 7 3869 0 0,1 4-7413 0 0,-1 0 0 0 0,1 0 0 0 0,-1 0 0 0 0,1 0 0 0 0,-1-1 0 0 0,0 1 0 0 0,1 0 0 0 0,-1 0 0 0 0,1 0 0 0 0,-1 0 0 0 0,1 0 0 0 0,-1 1 0 0 0,1-1 0 0 0,-1 0 0 0 0,1 0 0 0 0,-1 0 1 0 0,1 0-1 0 0,-1 1 0 0 0,1-1 0 0 0,-1 0 0 0 0,1 0 0 0 0,-1 1 0 0 0,1-1 0 0 0,-1 0 0 0 0,1 1 0 0 0,0-1 0 0 0,-1 1 0 0 0,1-1 0 0 0,-1 0 0 0 0,1 1 0 0 0,0-1 0 0 0,0 1 0 0 0,-1-1 0 0 0,1 1 0 0 0,0-1 0 0 0,0 1 0 0 0,0-1 0 0 0,-1 1 0 0 0,1-1 0 0 0,0 1 1 0 0,0-1-1 0 0,0 2 0 0 0,-2 3-161 0 0,-9 9 121 0 0,9-13-19 0 0,1 1 1 0 0,-1 0 0 0 0,1 0 0 0 0,-1 0 0 0 0,1 0 0 0 0,0 0 0 0 0,0 0-1 0 0,0 0 1 0 0,-2 3 0 0 0,-5 22 0 0 0,-5 33 0 0 0,13-59 0 0 0,-1 1 0 0 0,0 1 0 0 0,1-1 0 0 0,-1 0 0 0 0,1 1 0 0 0,0-1 0 0 0,-1 1 0 0 0,1 0 0 0 0,0-1 0 0 0,1 1 0 0 0,-1-1 0 0 0,0 1 0 0 0,2 2 0 0 0,0 2-201 0 0,-1-6-850 0 0,-1-1-385 0 0,0 0-1136 0 0,0 0-4248 0 0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9:31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7 19351 0 0,'0'0'439'0'0,"0"0"62"0"0,-11-5 662 0 0,4 5-1237 0 0,4-1 237 0 0,1 1 1 0 0,-1 0-1 0 0,0 0 0 0 0,1 0 1 0 0,-1 0-1 0 0,0 1 0 0 0,1-1 1 0 0,-1 1-1 0 0,1 0 0 0 0,-1-1 1 0 0,1 1-1 0 0,-1 0 1 0 0,1 0-1 0 0,-1 1 0 0 0,1-1 1 0 0,0 0-1 0 0,-3 3 0 0 0,3-2 146 0 0,-11 7 566 0 0,4-4-836 0 0,3-1 198 0 0,4-2-85 0 0,1-1 0 0 0,-1 0 0 0 0,0 0-1 0 0,0 0 1 0 0,0 0 0 0 0,0 0 0 0 0,0 0-1 0 0,0-1 1 0 0,0 1 0 0 0,-2 0 0 0 0,3 0-3 0 0,-3 6-133 0 0,2 0 56 0 0,3-6-27 0 0,-1-1 0 0 0,0 0 0 0 0,1 1 0 0 0,-1-1 0 0 0,1 1 0 0 0,-1-1-1 0 0,0 1 1 0 0,1-1 0 0 0,-1 0 0 0 0,1 0 0 0 0,0 1 0 0 0,-1-1 0 0 0,1 0 0 0 0,-1 0 0 0 0,1 1 0 0 0,0-1-1 0 0,0 0 52 0 0,8 4-28 0 0,0-1-1 0 0,0 0 1 0 0,0 0 0 0 0,1-1 0 0 0,15 1 0 0 0,51-1 376 0 0,-52-2-311 0 0,40 5 0 0 0,-60-5-133 0 0,0 0 0 0 0,0 1 0 0 0,0 0 0 0 0,-1 0 0 0 0,1 0 0 0 0,0 0 0 0 0,-1 1 0 0 0,1-1 0 0 0,-1 1 0 0 0,1 0 0 0 0,-1 0 0 0 0,0 0 0 0 0,4 3 0 0 0,-6-4 0 0 0,0 0 0 0 0,0 0 0 0 0,-1 0 0 0 0,1 0 0 0 0,0 0 0 0 0,0 0 0 0 0,0 0 0 0 0,-1 0 0 0 0,1 0 0 0 0,0 0 0 0 0,-1 1 0 0 0,1-1 0 0 0,-1 0 0 0 0,0 0 0 0 0,1 0 0 0 0,-1 1 0 0 0,0-1 0 0 0,0 0 0 0 0,0 1 0 0 0,0-1 0 0 0,0 0 0 0 0,0 3 0 0 0,0 0 0 0 0,-1 2 0 0 0,0 0 0 0 0,0 0 0 0 0,0-1 0 0 0,-1 1 0 0 0,1 0 0 0 0,-1-1 0 0 0,-1 1 0 0 0,-5 9 0 0 0,-28 41 0 0 0,21-37 116 0 0,-1-1 1 0 0,0-1-1 0 0,-29 24 1 0 0,-62 40 796 0 0,-23 20-244 0 0,113-86-669 0 0,-25 32 0 0 0,24-30 0 0 0,18-17 0 0 0,0 0 0 0 0,-1 0 0 0 0,1 0 0 0 0,0 1 0 0 0,0-1 0 0 0,0 0 0 0 0,-1 0 0 0 0,1 0 0 0 0,0 1 0 0 0,0-1 0 0 0,0 0 0 0 0,-1 1 0 0 0,1-1 0 0 0,0 0 0 0 0,0 0 0 0 0,0 1 0 0 0,0-1 0 0 0,0 0 0 0 0,0 0 0 0 0,0 1 0 0 0,0-1 0 0 0,0 0 0 0 0,0 1 0 0 0,0-1 0 0 0,0 0 0 0 0,0 1 0 0 0,0-1 0 0 0,0 0 0 0 0,0 0 0 0 0,0 1 0 0 0,0-1 0 0 0,0 0 0 0 0,0 1 0 0 0,0-1 0 0 0,1 0 0 0 0,-1 0 0 0 0,0 1 0 0 0,0-1 0 0 0,0 0 0 0 0,0 0 0 0 0,1 1 0 0 0,-1-1 0 0 0,0 0 0 0 0,0 0 0 0 0,1 0 0 0 0,-1 1 0 0 0,0-1 0 0 0,0 0 0 0 0,1 0 0 0 0,-1 0 0 0 0,0 0 0 0 0,0 0 0 0 0,1 0 0 0 0,-1 0 0 0 0,1 1 0 0 0,0-1 0 0 0,-1 1 0 0 0,1 0 0 0 0,0-1 0 0 0,0 1 0 0 0,-1-1 0 0 0,1 1 0 0 0,0 0 0 0 0,0-1 0 0 0,0 0 0 0 0,0 1 0 0 0,0-1 0 0 0,0 0 0 0 0,0 1 0 0 0,0-1 0 0 0,0 0 0 0 0,0 0 0 0 0,0 0 0 0 0,0 0 0 0 0,0 0 0 0 0,2 0 0 0 0,0-1 0 0 0,12 2 0 0 0,28-2 0 0 0,3 0 0 0 0,10-3 0 0 0,-8 1 0 0 0,-22 1 0 0 0,-19 2 0 0 0,-1-1 0 0 0,1 1 0 0 0,-1 0 0 0 0,8 1 0 0 0,-5 0-133 0 0,-8-1-563 0 0,-1 0-258 0 0,0 0-1194 0 0,0 0-4789 0 0,0 0-2051 0 0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9:33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11975 0 0,'0'0'267'0'0,"0"0"42"0"0,0 0 17 0 0,0 0-28 0 0,-13 2 121 0 0,8-1 3138 0 0,-4 0-2369 0 0,0 1-1 0 0,0 0 0 0 0,0 1 1 0 0,0 0-1 0 0,0 0 1 0 0,-8 5-1 0 0,16-7-675 0 0,1-1 0 0 0,0 0 0 0 0,-1 0-68 0 0,-5 3-289 0 0,6-3-155 0 0,0 1 1 0 0,0-1-1 0 0,-1 0 0 0 0,1 0 1 0 0,0 0-1 0 0,0 0 0 0 0,0 0 1 0 0,-1 0-1 0 0,1 0 1 0 0,0 0-1 0 0,0 0 0 0 0,0 1 1 0 0,0-1-1 0 0,0 0 0 0 0,0 0 1 0 0,-1 0-1 0 0,1 0 1 0 0,0 1-1 0 0,0-1 0 0 0,0 0 1 0 0,0 0-1 0 0,0 0 0 0 0,0 0 1 0 0,0 1-1 0 0,0-1 1 0 0,0 0-1 0 0,0 0 0 0 0,0 0 1 0 0,0 1-1 0 0,0-1 0 0 0,0 0 1 0 0,0 0-1 0 0,0 0 1 0 0,0 1-1 0 0,0-1 0 0 0,0 0 1 0 0,0 0-1 0 0,0 0 1 0 0,0 0-1 0 0,0 1 0 0 0,0-1 1 0 0,0 0-1 0 0,0 0 0 0 0,0 0 1 0 0,1 0-1 0 0,-1 1 1 0 0,0-1-1 0 0,0 0 0 0 0,0 0 1 0 0,0 0-1 0 0,0 0 0 0 0,1 0 1 0 0,-1 1-1 0 0,0-1 1 0 0,0 0-1 0 0,1 0 0 0 0,7 4-4 0 0,-7-4 4 0 0,9 2 201 0 0,0 0 0 0 0,0 0 1 0 0,1-1-1 0 0,-1 0 0 0 0,1-1 0 0 0,-1 0 0 0 0,12-3 0 0 0,18 2 238 0 0,12-1-439 0 0,38 2 0 0 0,-89 0 0 0 0,-1 0 0 0 0,1 0 0 0 0,-1 0 0 0 0,0 0 0 0 0,1 0 0 0 0,-1 0 0 0 0,1 0 0 0 0,-1 0 0 0 0,0 0 0 0 0,1 0 0 0 0,-1 0 0 0 0,1 1 0 0 0,-1-1 0 0 0,0 0 0 0 0,1 0 0 0 0,-1 0 0 0 0,0 1 0 0 0,1-1 0 0 0,-1 0 0 0 0,0 0 0 0 0,1 1 0 0 0,-1-1 0 0 0,0 0 0 0 0,1 0 0 0 0,-1 1 0 0 0,0-1 0 0 0,0 0 0 0 0,1 1 0 0 0,-1-1 0 0 0,0 1 0 0 0,0-1 0 0 0,-1 6 0 0 0,0-2 0 0 0,0-1 0 0 0,0 1 0 0 0,-1 0 0 0 0,1-1 0 0 0,-1 1 0 0 0,0-1 0 0 0,0 1 0 0 0,0-1 0 0 0,0 0 0 0 0,-1 1 0 0 0,0-1 0 0 0,-3 3 0 0 0,-6 5 0 0 0,-23 16 0 0 0,16-12 0 0 0,-19 15 0 0 0,-61 36 0 0 0,50-30 0 0 0,42-31-64 0 0,6-4-273 0 0,12-2-925 0 0,-1 0 1 0 0,1-1 0 0 0,0 0-1 0 0,-1-1 1 0 0,1 0 0 0 0,-1-1 0 0 0,0 0-1 0 0,13-7 1 0 0,-6 4-786 0 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9:33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15663 0 0,'0'0'356'0'0,"-5"4"258"0"0,5-3 4000 0 0,7 2-3650 0 0,1-1 0 0 0,-1 0-1 0 0,12 2 1 0 0,25 0-418 0 0,-41-4-576 0 0,18 2 611 0 0,-16-1-381 0 0,0 0 0 0 0,0-1 0 0 0,0 1 0 0 0,0-1 0 0 0,0-1 0 0 0,8 0 0 0 0,32-6-184 0 0,-42 6-7 0 0,11 2-82 0 0,-12-1-264 0 0,-2 0-138 0 0,0 0-33 0 0,0 0-208 0 0,0 0-857 0 0,0 0-379 0 0,0 0-80 0 0,0 0-15 0 0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9:34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30 17503 0 0,'0'0'399'0'0,"0"0"60"0"0,0 0 21 0 0,4-8 86 0 0,-4 7-317 0 0,0 0-1 0 0,1-1 1 0 0,-1 1 0 0 0,1 0-1 0 0,-1 0 1 0 0,1 0-1 0 0,0-1 1 0 0,-1 1-1 0 0,1 0 1 0 0,0 0 0 0 0,0 0-1 0 0,0 0 1 0 0,0 0-1 0 0,0 1 1 0 0,0-1-1 0 0,2-1 1 0 0,-1 1 9 0 0,0 0 286 0 0,-2 1-28 0 0,0 0-4 0 0,0 0 0 0 0,0 0 0 0 0,0 2-407 0 0,0 0 0 0 0,0 0 0 0 0,0 1 0 0 0,0-1 0 0 0,0 0 0 0 0,0 1 0 0 0,0-1 0 0 0,-1 0 0 0 0,0 2 0 0 0,1 0-44 0 0,-4 13-56 0 0,0-1 0 0 0,-1 1 1 0 0,-8 17-1 0 0,-6 21-9 0 0,9-28 595 0 0,8-22-411 0 0,-1 0 0 0 0,1 0 0 0 0,1 0 0 0 0,-1 1 1 0 0,1-1-1 0 0,0 1 0 0 0,-1 7 0 0 0,2-13-179 0 0,0 1-1 0 0,0-1 1 0 0,0 1-1 0 0,0-1 1 0 0,0 1-1 0 0,0-1 1 0 0,0 1-1 0 0,0-1 1 0 0,0 1-1 0 0,0-1 0 0 0,0 1 1 0 0,1-1-1 0 0,-1 1 1 0 0,0-1-1 0 0,0 0 1 0 0,0 1-1 0 0,1-1 1 0 0,-1 1-1 0 0,0-1 1 0 0,1 0-1 0 0,-1 1 1 0 0,0-1-1 0 0,1 0 1 0 0,-1 1-1 0 0,0-1 1 0 0,1 0-1 0 0,-1 0 1 0 0,1 1-1 0 0,-1-1 1 0 0,1 0-1 0 0,-1 0 1 0 0,0 0-1 0 0,2 1 1 0 0,-1-1-2 0 0,0 2 1 0 0,2 1 0 0 0,11-2 0 0 0,-3-1 0 0 0,-1-1 0 0 0,0-1 0 0 0,0 0 0 0 0,0 0 0 0 0,0-1 0 0 0,0-1 0 0 0,16-7 0 0 0,-16 7 0 0 0,0 1 0 0 0,0-1 0 0 0,17-2 0 0 0,-7 2 0 0 0,44-10-64 0 0,-62 14-273 0 0,-2 0-138 0 0,0 0-33 0 0,0 0-140 0 0,0 0-572 0 0,-8 0-3108 0 0,1 0-3860 0 0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9:34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28 15663 0 0,'0'0'719'0'0,"0"0"-20"0"0,1-1-449 0 0,22-25 2530 0 0,-22 25-1258 0 0,-1 1-125 0 0,0 0-575 0 0,0 0-248 0 0,3 2 196 0 0,-3-1-736 0 0,1-1-1 0 0,-1 0 1 0 0,0 0 0 0 0,1 0 0 0 0,-1 0 0 0 0,0 0 0 0 0,0 0 0 0 0,1 0 0 0 0,-1 1 0 0 0,0-1-1 0 0,1 0 1 0 0,-1 0 0 0 0,0 0 0 0 0,0 1 0 0 0,1-1 0 0 0,-1 0 0 0 0,0 0 0 0 0,0 1 0 0 0,0-1-1 0 0,1 0 1 0 0,-1 0 0 0 0,0 1 0 0 0,2 5 142 0 0,0 0 1 0 0,0 0-1 0 0,-1 0 0 0 0,0 0 1 0 0,0 0-1 0 0,-1 0 0 0 0,1 0 0 0 0,-2 7 1 0 0,-7 53-128 0 0,5-47 27 0 0,-10 39 526 0 0,-2-1 0 0 0,-41 101 0 0 0,33-97-432 0 0,6-18-170 0 0,-12 36 0 0 0,13-30 0 0 0,8-27 0 0 0,-6 28 0 0 0,13-47 3 0 0,-7 18-70 0 0,7-20-270 0 0,1-1-138 0 0,0 0-33 0 0,5 5-1083 0 0,-3-3-2689 0 0,-2-2 3878 0 0,0 0-1645 0 0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9:35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23039 0 0,'0'0'528'0'0,"0"0"69"0"0,0 0 38 0 0,0 0-80 0 0,0 0-291 0 0,0 0 128 0 0,0 0 96 0 0,0 0 21 0 0,1 0-381 0 0,-1-1 0 0 0,1 1 0 0 0,0-1 0 0 0,0 1 0 0 0,0-1 0 0 0,0 0 0 0 0,0 1 0 0 0,-1-1 0 0 0,1 0 0 0 0,0 1 0 0 0,1-3 0 0 0,7-19 928 0 0,-8 20-1393 0 0,3-4-389 0 0,-2 1-4678 0 0,1-6 2869 0 0,-2 9-23 0 0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9:35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347 340 17503 0 0,'4'-8'1588'0'0,"-3"5"-1654"0"0,9-17 1299 0 0,9-25-1 0 0,-17 38-847 0 0,0 1-1 0 0,0-1 1 0 0,-1 0-1 0 0,0 0 1 0 0,0 0 0 0 0,0-1-1 0 0,-1 1 1 0 0,-1-7-1 0 0,-1-5 444 0 0,-1 1 0 0 0,-9-33 0 0 0,10 44-605 0 0,-1 0 0 0 0,0 0-1 0 0,0 0 1 0 0,-1 1 0 0 0,0-1 0 0 0,0 1 0 0 0,0 0-1 0 0,-1 0 1 0 0,-10-10 0 0 0,6 8-223 0 0,8 6 0 0 0,-1 0 0 0 0,0 0 0 0 0,1 0 0 0 0,-1 1 0 0 0,0-1 0 0 0,0 1 0 0 0,0-1 0 0 0,-1 1 0 0 0,1 0 0 0 0,0 0 0 0 0,0 0 0 0 0,-1 0 0 0 0,1 0 0 0 0,-1 0 0 0 0,1 1 0 0 0,0-1 0 0 0,-1 1 0 0 0,-4-1 0 0 0,-2 2 0 0 0,1 0 0 0 0,-1 0 0 0 0,1 1 0 0 0,-1 0 0 0 0,1 0 0 0 0,0 1 0 0 0,0 0 0 0 0,0 1 0 0 0,0 0 0 0 0,1 0 0 0 0,-1 0 0 0 0,1 1 0 0 0,0 0 0 0 0,0 1 0 0 0,1-1 0 0 0,0 1 0 0 0,0 1 0 0 0,-5 6 0 0 0,-4 4 0 0 0,1 0 0 0 0,0 1 0 0 0,2 1 0 0 0,0 0 0 0 0,1 0 0 0 0,-9 23 0 0 0,14-25 0 0 0,2-7 0 0 0,0 0 0 0 0,1 0 0 0 0,0 0 0 0 0,-2 14 0 0 0,5-21 0 0 0,0-1 0 0 0,0 1 0 0 0,0 0 0 0 0,0-1 0 0 0,0 1 0 0 0,0 0 0 0 0,1-1 0 0 0,-1 1 0 0 0,1-1 0 0 0,0 1 0 0 0,0 0 0 0 0,0-1 0 0 0,0 0 0 0 0,0 1 0 0 0,1-1 0 0 0,-1 0 0 0 0,1 0 0 0 0,-1 1 0 0 0,1-1 0 0 0,0 0 0 0 0,0-1 0 0 0,2 4 0 0 0,-1-4 0 0 0,0 1 0 0 0,0 0 0 0 0,0-1 0 0 0,0 1 0 0 0,1-1 0 0 0,-1 0 0 0 0,0 0 0 0 0,0 0 0 0 0,1-1 0 0 0,-1 1 0 0 0,0-1 0 0 0,1 1 0 0 0,-1-1 0 0 0,1 0 0 0 0,5-1 0 0 0,-2-1 0 0 0,1 1 0 0 0,-1-1 0 0 0,1 0 0 0 0,-1 0 0 0 0,14-7 0 0 0,12-8 0 0 0,-9 4 0 0 0,0 1 0 0 0,41-13 0 0 0,-65 24 0 0 0,0 1 0 0 0,1 0 0 0 0,-1 0 0 0 0,0 0 0 0 0,0 0 0 0 0,0 0 0 0 0,0 0 0 0 0,1 0 0 0 0,-1 0 0 0 0,0-1 0 0 0,0 1 0 0 0,0 0 0 0 0,1 0 0 0 0,-1 0 0 0 0,0 0 0 0 0,0 0 0 0 0,0 0 0 0 0,1 0 0 0 0,-1 0 0 0 0,0 0 0 0 0,0 0 0 0 0,0 0 0 0 0,0 0 0 0 0,1 0 0 0 0,-1 0 0 0 0,0 0 0 0 0,0 1 0 0 0,0-1 0 0 0,1 0 0 0 0,-1 0 0 0 0,0 0 0 0 0,0 0 0 0 0,0 0 0 0 0,0 0 0 0 0,1 0 0 0 0,-1 1 0 0 0,0-1 0 0 0,0 0 0 0 0,0 0 0 0 0,0 0 0 0 0,0 0 0 0 0,0 0 0 0 0,0 1 0 0 0,1-1 0 0 0,-1 0 0 0 0,0 0 0 0 0,0 0 0 0 0,0 1 0 0 0,0-1 0 0 0,0 0 0 0 0,0 0 0 0 0,0 0 0 0 0,0 1 0 0 0,0-1 0 0 0,0 0 0 0 0,0 0 0 0 0,0 0 0 0 0,0 0 0 0 0,0 1 0 0 0,0-1 0 0 0,0 0 0 0 0,0 1 0 0 0,-6 10 0 0 0,6-11 0 0 0,-60 100 0 0 0,36-60 0 0 0,-24 54 0 0 0,44-86 0 0 0,1-1 0 0 0,1 1 0 0 0,-1-1 0 0 0,1 1 0 0 0,0 0 0 0 0,1 0 0 0 0,0 0 0 0 0,0 0 0 0 0,1 14 0 0 0,0-21-181 0 0,0 0 0 0 0,0 0 0 0 0,0 0 0 0 0,1 0 0 0 0,-1 0 0 0 0,0 0 0 0 0,0 0-1 0 0,0 0 1 0 0,1-1 0 0 0,-1 1 0 0 0,0 0 0 0 0,1 0 0 0 0,0 1 0 0 0,4 1-6512 0 0,-5-3-2095 0 0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9:36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224 271 17503 0 0,'3'-8'1588'0'0,"1"-5"-1836"0"0,4-15 2706 0 0,4-35 1 0 0,-10 54-1871 0 0,-2 0-1 0 0,1 0 0 0 0,-1 0 1 0 0,0-1-1 0 0,-1 1 1 0 0,0 0-1 0 0,-1 0 1 0 0,-2-9-1 0 0,2 12-543 0 0,1 1-1 0 0,-1 0 1 0 0,-1 0-1 0 0,1 1 1 0 0,-1-1 0 0 0,1 0-1 0 0,-1 1 1 0 0,-1-1-1 0 0,-3-4 1 0 0,5 8-37 0 0,1-1 0 0 0,-1 1 0 0 0,0 0 0 0 0,0 0 0 0 0,0-1 0 0 0,0 1 0 0 0,0 0-1 0 0,0 1 1 0 0,0-1 0 0 0,0 0 0 0 0,0 0 0 0 0,0 1 0 0 0,0 0 0 0 0,0-1 0 0 0,0 1 0 0 0,-1 0 0 0 0,1 0 0 0 0,0 0 0 0 0,0 0 0 0 0,0 0-1 0 0,0 1 1 0 0,-1-1 0 0 0,1 1 0 0 0,0-1 0 0 0,-2 2 0 0 0,-4 1 66 0 0,1 0-1 0 0,0 0 1 0 0,0 1 0 0 0,1 0-1 0 0,-1 0 1 0 0,1 0 0 0 0,0 1-1 0 0,0 0 1 0 0,0 1 0 0 0,1-1-1 0 0,0 1 1 0 0,0 0 0 0 0,0 0-1 0 0,1 0 1 0 0,-5 9 0 0 0,5-8-311 0 0,-9 15-226 0 0,-19 42 1 0 0,29-57 467 0 0,1-1 1 0 0,0 1 0 0 0,0-1 0 0 0,1 1 0 0 0,-1 0 0 0 0,1 0 0 0 0,1 0 0 0 0,0 0-1 0 0,-1 0 1 0 0,2 0 0 0 0,1 12 0 0 0,-1-16-5 0 0,0 1 0 0 0,0-1 0 0 0,0 1 0 0 0,0-1 0 0 0,1 0 0 0 0,-1 0 0 0 0,1 1 0 0 0,0-1 0 0 0,0 0 0 0 0,0 0 0 0 0,0-1 0 0 0,1 1 0 0 0,-1 0 0 0 0,1-1 0 0 0,0 0 0 0 0,-1 1 0 0 0,1-1 0 0 0,0 0 0 0 0,5 2 0 0 0,-3-2 0 0 0,0 0 0 0 0,0-1 0 0 0,0 0 0 0 0,0 0 0 0 0,1 0 0 0 0,-1 0 0 0 0,0-1 0 0 0,0 0 0 0 0,0 0 0 0 0,1 0 0 0 0,-1-1 0 0 0,9-2 0 0 0,5-2 0 0 0,-1 0 0 0 0,0-1 0 0 0,0-2 0 0 0,0 1 0 0 0,-1-2 0 0 0,24-16 0 0 0,-37 22 2 0 0,13-5 60 0 0,-15 7 275 0 0,-2 1 138 0 0,0 0 33 0 0,0 0-65 0 0,-5 10-278 0 0,-31 65-165 0 0,-38 91 0 0 0,68-147 0 0 0,0 0 0 0 0,1 0 0 0 0,1 1 0 0 0,0-1 0 0 0,0 31 0 0 0,4-50 0 0 0,0 0 0 0 0,0 1 0 0 0,0-1 0 0 0,0 0 0 0 0,0 1 0 0 0,0-1 0 0 0,0 0 0 0 0,0 1 0 0 0,0-1 0 0 0,0 0 0 0 0,0 1 0 0 0,0-1 0 0 0,0 0 0 0 0,0 0 0 0 0,0 1 0 0 0,0-1 0 0 0,1 0 0 0 0,-1 1 0 0 0,0-1 0 0 0,0 0 0 0 0,0 0 0 0 0,1 1 0 0 0,-1-1 0 0 0,0 0 0 0 0,0 0 0 0 0,1 1 0 0 0,-1-1 0 0 0,0 0 0 0 0,0 0 0 0 0,1 0 0 0 0,-1 1 0 0 0,0-1 0 0 0,1 0 0 0 0,-1 0 0 0 0,0 0 0 0 0,0 0 0 0 0,1 0 0 0 0,-1 0 0 0 0,0 0 0 0 0,1 0 0 0 0,-1 0 0 0 0,0 0 0 0 0,1 0 0 0 0,-1 0 0 0 0,0 0 0 0 0,1 0 0 0 0,-1 0 0 0 0,0 0 0 0 0,1 0 0 0 0,-1 0 0 0 0,0 0 0 0 0,1-1 0 0 0,-1 1 0 0 0,0 0 0 0 0,2 0 0 0 0,0 0 0 0 0,0 0 0 0 0,0-1 0 0 0,0 1 0 0 0,0 0 0 0 0,-1-1 0 0 0,1 0 0 0 0,2 0 0 0 0,2-6 0 0 0,-4 4 0 0 0,0 1-69 0 0,0-1 0 0 0,0 1-1 0 0,0 0 1 0 0,-1-1 0 0 0,1 1 0 0 0,0-1 0 0 0,-1 0-1 0 0,0 1 1 0 0,0-1 0 0 0,1 0 0 0 0,-2 0 0 0 0,1 0-1 0 0,0 0 1 0 0,-1 0 0 0 0,1 0 0 0 0,-1 0 0 0 0,0 0-1 0 0,0 0 1 0 0,0-4 0 0 0,-7-23-3197 0 0,4 20 1667 0 0,-2-3 64 0 0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9:37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12 15663 0 0,'0'0'356'0'0,"0"0"50"0"0,0 0 20 0 0,0 0-42 0 0,0 0-42 0 0,0 0 750 0 0,2-2-307 0 0,-1 1 0 0 0,1 0 0 0 0,-1 0 0 0 0,1-1 0 0 0,0 1 0 0 0,0 0 1 0 0,3-1-1 0 0,-1 4-588 0 0,0 0 1 0 0,0 0-1 0 0,-1 1 1 0 0,1 0 0 0 0,0-1-1 0 0,-1 1 1 0 0,0 1-1 0 0,1-1 1 0 0,-1 0-1 0 0,0 1 1 0 0,-1-1-1 0 0,1 1 1 0 0,-1 0 0 0 0,1 0-1 0 0,-1 0 1 0 0,2 6-1 0 0,3 9 249 0 0,0 0 0 0 0,6 26 0 0 0,20 100 242 0 0,-5 1 1 0 0,12 216-1 0 0,-40-329-688 0 0,-1-1 0 0 0,-1 1 0 0 0,-10 45 0 0 0,8-59 0 0 0,0-1 0 0 0,-2 0 0 0 0,0 0 0 0 0,-1-1 0 0 0,-1 0 0 0 0,0 0 0 0 0,-1 0 0 0 0,-1-1 0 0 0,-1-1 0 0 0,-22 26 0 0 0,30-37 0 0 0,0-1 0 0 0,0 0 0 0 0,-1-1 0 0 0,1 1 0 0 0,-1-1 0 0 0,-4 3 0 0 0,-36 23 0 0 0,37-25 0 0 0,-1-1 0 0 0,2 0-64 0 0,5-2-273 0 0,1 0-138 0 0,0 0-33 0 0,0 0-140 0 0,-5-14-3569 0 0,4 6 2682 0 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9:48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19351 0 0,'0'0'439'0'0,"0"0"62"0"0,0 0 33 0 0,0 0-65 0 0,2-1-309 0 0,9-8 163 0 0,1 2 1 0 0,14-7 0 0 0,-6 3 674 0 0,-16 9-808 0 0,1 0 0 0 0,-1 1 0 0 0,1-1 0 0 0,0 1 0 0 0,0 0 0 0 0,0 0 0 0 0,0 1 0 0 0,0-1 0 0 0,8 1 0 0 0,3 0 54 0 0,-6-1-244 0 0,28 2 0 0 0,-24 0 0 0 0,-2 0 0 0 0,-4 0-1135 0 0,-6-1-4768 0 0,-2 0-2059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2:21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15663 0 0,'0'0'356'0'0,"0"0"50"0"0,0 0 20 0 0,0 0-42 0 0,0 0-112 0 0,0 0 463 0 0,0 0 234 0 0,0 0 45 0 0,0 0-61 0 0,0 0-288 0 0,0 0-121 0 0,0 0-28 0 0,0 0-72 0 0,-1 2-289 0 0,1-2-132 0 0,0 1 1 0 0,0-1 0 0 0,0 1-1 0 0,-1 0 1 0 0,1-1-1 0 0,0 1 1 0 0,0-1-1 0 0,0 1 1 0 0,0 0 0 0 0,0-1-1 0 0,0 1 1 0 0,0-1-1 0 0,0 1 1 0 0,0 0-1 0 0,0-1 1 0 0,1 1-1 0 0,-1-1 1 0 0,0 1 0 0 0,0 0-1 0 0,1-1 1 0 0,-1 1-1 0 0,0-1 1 0 0,0 1-1 0 0,1-1 1 0 0,-1 1 0 0 0,1-1-1 0 0,-1 1 1 0 0,0-1-1 0 0,1 0 1 0 0,-1 1-1 0 0,1-1 1 0 0,-1 1 0 0 0,2-1-1 0 0,-1 1 124 0 0,0 0 362 0 0,-1-1-66 0 0,8 1-278 0 0,19-1-165 0 0,0-1 0 0 0,1-1 0 0 0,26-6 0 0 0,-46 7 0 0 0,0 1 0 0 0,0 0 0 0 0,0 0 0 0 0,9 2 0 0 0,-9-1 0 0 0,-1 0 0 0 0,1-1 0 0 0,0 0 0 0 0,12-1 0 0 0,-17 0-1456 0 0,4 0-7338 0 0,-2 3 2156 0 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9:48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21191 0 0,'0'0'480'0'0,"0"0"67"0"0,0 0 31 0 0,3 2-56 0 0,0-1-502 0 0,1-1 0 0 0,-1 1 0 0 0,1 0 0 0 0,-1-1 0 0 0,0 0 0 0 0,1 0 1 0 0,-1 0-1 0 0,1 0 0 0 0,-1 0 0 0 0,1-1 0 0 0,3-1 0 0 0,43-13 829 0 0,-20 5 145 0 0,-18 6-880 0 0,-6 3-105 0 0,-1-1-1 0 0,1 1 1 0 0,0 0-1 0 0,0 0 1 0 0,7 0-1 0 0,6 2-1711 0 0,-18 0-6810 0 0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9:49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81 13823 0 0,'0'0'315'0'0,"0"0"45"0"0,-1-2 21 0 0,-2-8-49 0 0,7 3-220 0 0,-1 3 286 0 0,0 1 1 0 0,0-1-1 0 0,0 0 0 0 0,4-7 0 0 0,0-8 6179 0 0,-7 18-6033 0 0,0 1-28 0 0,0 0-72 0 0,0 0-217 0 0,0 0 161 0 0,-3-11 1052 0 0,-2 7-1291 0 0,-4 4-133 0 0,6 1 113 0 0,0 0 0 0 0,0 0 0 0 0,0 0-1 0 0,0 1 1 0 0,0-1 0 0 0,1 1 0 0 0,-1 0 0 0 0,0 0 0 0 0,1 0 0 0 0,-1 0-1 0 0,1 0 1 0 0,-4 5 0 0 0,-14 11 244 0 0,1 0-373 0 0,0 0 0 0 0,1 1 0 0 0,1 1 0 0 0,1 1 0 0 0,-23 37 0 0 0,10-7 192 0 0,9-19 224 0 0,1 2 0 0 0,-19 48 0 0 0,31-59-872 0 0,0 0 0 0 0,-6 43 0 0 0,12-60 454 0 0,1-1-1 0 0,0 1 1 0 0,1 0 0 0 0,-1 0 0 0 0,1 0-1 0 0,2 7 1 0 0,3-1 2 0 0,-1-11 0 0 0,-5-1 0 0 0,3 1 0 0 0,-1 0 0 0 0,1 0 0 0 0,-1-1 0 0 0,1 1 0 0 0,-1-1 0 0 0,1 0 0 0 0,0 0 0 0 0,-1 0 0 0 0,1 0 0 0 0,-1 0 0 0 0,1 0 0 0 0,-1-1 0 0 0,4 0 0 0 0,-1-1 0 0 0,0 0 0 0 0,0 0 0 0 0,0-1 0 0 0,0 1 0 0 0,8-7 0 0 0,-1-1 0 0 0,0 0 0 0 0,0-1 0 0 0,12-16 0 0 0,0 1 244 0 0,-13 14 326 0 0,16-21 0 0 0,-5 1-426 0 0,-1-2 0 0 0,26-57 0 0 0,-39 73-122 0 0,-1 0 0 0 0,-1 0 0 0 0,-1-1 0 0 0,-1 0 0 0 0,0 0 0 0 0,-2 0 0 0 0,1-26 0 0 0,-3 39-67 0 0,0 1 1 0 0,-1 0-1 0 0,0-1 0 0 0,0 1 0 0 0,0 0 1 0 0,-3-6-1 0 0,4 9 10 0 0,-1-1 0 0 0,0 1-1 0 0,0 0 1 0 0,0 0 0 0 0,-1 0 0 0 0,1 0 0 0 0,0 0 0 0 0,-1 0-1 0 0,0 0 1 0 0,1 1 0 0 0,-1-1 0 0 0,0 0 0 0 0,0 1-1 0 0,0-1 1 0 0,-3-1 0 0 0,3 3-68 0 0,1-1 0 0 0,-1 1 0 0 0,0 0 0 0 0,1 0-1 0 0,-1 0 1 0 0,0 0 0 0 0,1 0 0 0 0,-1 0 0 0 0,0 1 0 0 0,1-1 0 0 0,-1 1 0 0 0,1-1-1 0 0,-1 1 1 0 0,1-1 0 0 0,-3 2 0 0 0,-24 14-2901 0 0,27-15 2649 0 0,-12 8-6106 0 0,0 2-1889 0 0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9:50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87 26719 0 0,'0'0'612'0'0,"0"0"84"0"0,-1 0-612 0 0,1 0 1 0 0,-1-1-1 0 0,1 1 0 0 0,0 0 1 0 0,-1-1-1 0 0,1 1 1 0 0,0 0-1 0 0,-1-1 0 0 0,1 1 1 0 0,0 0-1 0 0,-1-1 0 0 0,1 1 1 0 0,0-1-1 0 0,0 1 0 0 0,0-1 1 0 0,-1 1-1 0 0,1-1 0 0 0,0 0 1 0 0,9-17-57 0 0,-5 11 61 0 0,0-1 0 0 0,0 1 1 0 0,0 1-1 0 0,7-9 0 0 0,-9 12 514 0 0,0 0-402 0 0,0-7 538 0 0,-2 8-1076 0 0,0 2-138 0 0,0 0-33 0 0,-18 0-4357 0 0,18 0 3330 0 0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9:51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38 10135 0 0,'0'0'231'0'0,"0"0"29"0"0,0 0 19 0 0,-16-6 3919 0 0,5-12 6226 0 0,8 12-11000 0 0,2 5 1088 0 0,1 1 0 0 0,0 0 0 0 0,-18-6 1059 0 0,16 6-1506 0 0,-1 0 1 0 0,1 0 0 0 0,0 0-1 0 0,0 0 1 0 0,0 1-1 0 0,0-1 1 0 0,0 1 0 0 0,0-1-1 0 0,0 1 1 0 0,0 0 0 0 0,0 0-1 0 0,0 0 1 0 0,-3 2-1 0 0,1 0 107 0 0,-1 0 0 0 0,1 1-1 0 0,-8 6 1 0 0,-130 157-172 0 0,127-148 0 0 0,2 1 0 0 0,0 0 0 0 0,2 1 0 0 0,-11 24 0 0 0,20-40 0 0 0,0 0 0 0 0,0 1 0 0 0,1-1 0 0 0,0 0 0 0 0,0 1 0 0 0,1-1 0 0 0,-1 1 0 0 0,1-1 0 0 0,0 1 0 0 0,1-1 0 0 0,-1 0 0 0 0,1 1 0 0 0,2 8 0 0 0,-2-12 0 0 0,0 0 0 0 0,0 0 0 0 0,0 0 0 0 0,0 0 0 0 0,0 0 0 0 0,0-1 0 0 0,0 1 0 0 0,0 0 0 0 0,1-1 0 0 0,-1 1 0 0 0,1 0 0 0 0,-1-1 0 0 0,1 0 0 0 0,0 1 0 0 0,2 0 0 0 0,-2-1 0 0 0,0 0 0 0 0,1 0 0 0 0,-1 0 0 0 0,0-1 0 0 0,1 0 0 0 0,-1 1 0 0 0,0-1 0 0 0,1 0 0 0 0,-1 0 0 0 0,1 0 0 0 0,-1 0 0 0 0,0 0 0 0 0,1-1 0 0 0,-1 1 0 0 0,0-1 0 0 0,5-1 0 0 0,3-2 0 0 0,1-1 0 0 0,0 0 0 0 0,-1-1 0 0 0,0 0 0 0 0,11-9 0 0 0,-1-1 0 0 0,24-24 0 0 0,-35 30 0 0 0,0 0 0 0 0,-1-1 0 0 0,0 0 0 0 0,-1 0 0 0 0,0-1 0 0 0,-1 0 0 0 0,0 0 0 0 0,-1-1 0 0 0,6-22 0 0 0,-9 30 0 0 0,-2 0 0 0 0,1 0 0 0 0,0-1 0 0 0,-1 1 0 0 0,0 0 0 0 0,0 0 0 0 0,-1 0 0 0 0,1 0 0 0 0,-1 0 0 0 0,0-1 0 0 0,-1 1 0 0 0,1 1 0 0 0,-1-1 0 0 0,-3-7 0 0 0,4 10 0 0 0,0 0 0 0 0,-1 0 0 0 0,1 0 0 0 0,0 0 0 0 0,-1 1 0 0 0,1-1 0 0 0,-1 0 0 0 0,0 1 0 0 0,1-1 0 0 0,-1 1 0 0 0,0 0 0 0 0,0-1 0 0 0,0 1 0 0 0,0 0 0 0 0,0 0 0 0 0,0 0 0 0 0,0 0 0 0 0,0 1 0 0 0,-1-1 0 0 0,1 1 0 0 0,0-1 0 0 0,0 1 0 0 0,-1 0 0 0 0,1 0 0 0 0,0 0 0 0 0,0 0 0 0 0,-1 0 0 0 0,1 0 0 0 0,0 1 0 0 0,0-1 0 0 0,-1 1 0 0 0,1-1 0 0 0,0 1 0 0 0,-3 1 0 0 0,-6 3-439 0 0,-1 0 0 0 0,1 1 0 0 0,0 0 0 0 0,1 1 0 0 0,-1 1-1 0 0,2-1 1 0 0,-1 1 0 0 0,-11 12 0 0 0,20-17-239 0 0,-1-1 1 0 0,0 0-1 0 0,1 1 0 0 0,-1-1 0 0 0,1 1 1 0 0,0 0-1 0 0,-1-1 0 0 0,1 1 1 0 0,0 4-1 0 0,0-6-6489 0 0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9:51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144 122 13823 0 0,'0'0'630'0'0,"0"0"-13"0"0,0 0-184 0 0,1-5 1595 0 0,0 2 1423 0 0,0 2-2856 0 0,2-12 973 0 0,-3 12-1371 0 0,1 1 0 0 0,-1 0 0 0 0,0-1 0 0 0,0 1 0 0 0,0 0 0 0 0,0-1 0 0 0,0 1 0 0 0,0 0 0 0 0,0 0 0 0 0,0-1 0 0 0,0 1 0 0 0,0 0 0 0 0,0-1 0 0 0,0 1 0 0 0,0 0 0 0 0,0-1 0 0 0,0 1 0 0 0,0 0 0 0 0,0-1 0 0 0,0 1 0 0 0,0 0 0 0 0,0-1 0 0 0,0 1 0 0 0,-1 0 0 0 0,1 0 0 0 0,0-1 0 0 0,0 1 0 0 0,0 0 0 0 0,-1-1 0 0 0,1 1-181 0 0,-4 2 405 0 0,-6 10-250 0 0,-4 16-171 0 0,12-23 0 0 0,0 0 0 0 0,-1 0 0 0 0,1 0 0 0 0,-7 9 0 0 0,-10 12 0 0 0,2 1 0 0 0,0 1 0 0 0,-16 40 0 0 0,29-62 0 0 0,2 1 0 0 0,-1-1 0 0 0,1 1 0 0 0,0-1 0 0 0,-2 13 0 0 0,5-4 0 0 0,3-11 0 0 0,-3-3 0 0 0,0-1 0 0 0,-1 1 0 0 0,1 0 0 0 0,-1-1 0 0 0,1 1 0 0 0,-1 0 0 0 0,1-1 0 0 0,0 1 0 0 0,0-1 0 0 0,-1 1 0 0 0,1-1 0 0 0,0 1 0 0 0,0-1 0 0 0,-1 1 0 0 0,1-1 0 0 0,0 0 0 0 0,0 0 0 0 0,0 1 0 0 0,0-1 0 0 0,-1 0 0 0 0,1 0 0 0 0,0 0 0 0 0,0 0 0 0 0,0 0 0 0 0,0 0 0 0 0,0 0 0 0 0,0 0 0 0 0,0 0 0 0 0,1-1 0 0 0,1 1 0 0 0,1-1 0 0 0,1 0 0 0 0,0 0 0 0 0,0-1 0 0 0,-1 0 0 0 0,1 0 0 0 0,-1 0 0 0 0,0 0 0 0 0,1 0 0 0 0,-1-1 0 0 0,0 0 0 0 0,0 0 0 0 0,-1 0 0 0 0,5-5 0 0 0,3-3 0 0 0,-1-1 0 0 0,17-24 0 0 0,-11 9 341 0 0,0-2 1 0 0,-2 0-1 0 0,-2-1 0 0 0,0 0 1 0 0,14-64-1 0 0,-25 90-341 0 0,0-1 0 0 0,0 1 0 0 0,-1-1 0 0 0,1 0 0 0 0,-1 1 0 0 0,0-1 0 0 0,-1-5 0 0 0,1 9 0 0 0,0 0 0 0 0,0 0 0 0 0,0 0 0 0 0,0 0 0 0 0,-1 1 0 0 0,1-1 0 0 0,0 0 0 0 0,-1 0 0 0 0,1 0 0 0 0,-1 1 0 0 0,1-1 0 0 0,-1 0 0 0 0,1 1 0 0 0,-1-1 0 0 0,1 0 0 0 0,-1 1 0 0 0,0-1 0 0 0,1 0 0 0 0,-1 1 0 0 0,0-1 0 0 0,0 1 0 0 0,1 0 0 0 0,-1-1 0 0 0,0 1 0 0 0,0 0 0 0 0,0-1 0 0 0,1 1 0 0 0,-1 0 0 0 0,0 0 0 0 0,0-1 0 0 0,0 1 0 0 0,0 0 0 0 0,0 0 0 0 0,0 0 0 0 0,0 0 0 0 0,-2 0 0 0 0,0 0-234 0 0,-1 0-1 0 0,1 0 1 0 0,-1 1 0 0 0,1-1 0 0 0,-1 1-1 0 0,1 0 1 0 0,-1 0 0 0 0,1 0 0 0 0,-1 0-1 0 0,1 0 1 0 0,0 1 0 0 0,-4 2 0 0 0,-3 2-1956 0 0,-1 2 0 0 0,-9 8 0 0 0,5-3-541 0 0,3-5-5619 0 0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9:52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53 6447 0 0,'0'0'298'0'0,"0"0"-10"0"0,0 0-50 0 0,1-1 493 0 0,4-2 545 0 0,0 0 0 0 0,-1 0 0 0 0,0 0 1 0 0,1-1-1 0 0,-1 1 0 0 0,0-1 0 0 0,4-5 0 0 0,-7 7-284 0 0,-1 2 28 0 0,0 0-65 0 0,0 0-290 0 0,0 0-121 0 0,0 0-28 0 0,0 0-462 0 0,0 0-1 0 0,0 0 1 0 0,0 0-1 0 0,0 0 1 0 0,0 0-1 0 0,0 0 1 0 0,0-1-1 0 0,1 1 1 0 0,-1 0-1 0 0,0 0 1 0 0,0 0-1 0 0,0 0 1 0 0,0 0-1 0 0,0 0 1 0 0,0 0-1 0 0,0-1 1 0 0,0 1-1 0 0,0 0 1 0 0,0 0-1 0 0,0 0 1 0 0,0 0-1 0 0,0 0 1 0 0,0 0-1 0 0,0 0 1 0 0,0-1-1 0 0,0 1 1 0 0,0 0-1 0 0,0 0 1 0 0,0 0-1 0 0,-1 0 1 0 0,1 0-1 0 0,0 0 1 0 0,0 0-1 0 0,0-1 1 0 0,0 1-1 0 0,0 0 1 0 0,0 0-1 0 0,0 0 1 0 0,0 0-1 0 0,0 0 1 0 0,0 0-1 0 0,0 0 1 0 0,-1 0-1 0 0,1 0 1 0 0,0 0-1 0 0,0 0 1 0 0,0 0-1 0 0,-5-7 1821 0 0,4 7-2220 0 0,0-1 376 0 0,0 0 1 0 0,0 1-1 0 0,-1-1 0 0 0,1 0 0 0 0,0 1 1 0 0,-1-1-1 0 0,1 1 0 0 0,-1-1 1 0 0,1 1-1 0 0,0 0 0 0 0,-1 0 0 0 0,1 0 1 0 0,-1-1-1 0 0,1 1 0 0 0,-1 1 0 0 0,1-1 1 0 0,-1 0-1 0 0,1 0 0 0 0,-1 0 1 0 0,1 1-1 0 0,0-1 0 0 0,-1 1 0 0 0,1-1 1 0 0,-2 2-1 0 0,-2 0 272 0 0,-6 1-168 0 0,0 1-1 0 0,0 1 1 0 0,0 0 0 0 0,1 0 0 0 0,-1 1-1 0 0,1 1 1 0 0,1-1 0 0 0,-1 2 0 0 0,1-1-1 0 0,0 1 1 0 0,-10 13 0 0 0,8-9-134 0 0,1 1 0 0 0,1 0 0 0 0,-13 22 0 0 0,20-31 0 0 0,0 0 0 0 0,0 0 0 0 0,1 1 0 0 0,-1-1 0 0 0,1 0 0 0 0,0 1 0 0 0,0-1 0 0 0,0 1 0 0 0,1 0 0 0 0,-1-1 0 0 0,1 1 0 0 0,0-1 0 0 0,1 1 0 0 0,-1 0 0 0 0,1-1 0 0 0,2 9 0 0 0,0-4 0 0 0,-2-6 0 0 0,0-1 0 0 0,-1 1 0 0 0,1-1 0 0 0,1 1 0 0 0,-1-1 0 0 0,0 0 0 0 0,3 4 0 0 0,-2-4 0 0 0,1 0 0 0 0,0 1 0 0 0,-1-1 0 0 0,1 0 0 0 0,0 0 0 0 0,0-1 0 0 0,0 1 0 0 0,6 1 0 0 0,-3 0 0 0 0,0-1 0 0 0,0 0 0 0 0,1-1 0 0 0,-1 0 0 0 0,1 0 0 0 0,0 0 0 0 0,-1-1 0 0 0,1 0 0 0 0,-1 0 0 0 0,1-1 0 0 0,0 1 0 0 0,-1-1 0 0 0,1-1 0 0 0,-1 1 0 0 0,0-1 0 0 0,1-1 0 0 0,-1 1 0 0 0,0-1 0 0 0,0 0 0 0 0,0 0 0 0 0,6-5 0 0 0,0-1 0 0 0,-1 1 0 0 0,0-2 0 0 0,-1 1 0 0 0,0-1 0 0 0,-1-1 0 0 0,0 0 0 0 0,0 0 0 0 0,13-24 0 0 0,-17 25 0 0 0,3-4 0 0 0,9-23 0 0 0,-15 33 0 0 0,-1-1 0 0 0,1 1 0 0 0,-1-1 0 0 0,0 1 0 0 0,-1-1 0 0 0,1 0 0 0 0,-1 0 0 0 0,0 1 0 0 0,-1-9 0 0 0,1 11-6 0 0,-1 0-1 0 0,1 1 1 0 0,-1-1 0 0 0,1 0-1 0 0,-1 1 1 0 0,0-1 0 0 0,0 1-1 0 0,0-1 1 0 0,1 1 0 0 0,-2-1-1 0 0,1 1 1 0 0,0 0 0 0 0,0-1-1 0 0,0 1 1 0 0,-1 0 0 0 0,1 0-1 0 0,0 0 1 0 0,-1 0 0 0 0,1 0-1 0 0,-1 0 1 0 0,0 0 0 0 0,1 1-1 0 0,-1-1 1 0 0,1 0 0 0 0,-1 1-1 0 0,0 0 1 0 0,-3-1 0 0 0,-4 0-111 0 0,0 0 0 0 0,0 0 0 0 0,0 1 0 0 0,-10 1 0 0 0,15 0 50 0 0,-52 6-3535 0 0,24-2-5607 0 0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9:53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86 15663 0 0,'0'0'719'0'0,"0"0"-20"0"0,0 0-238 0 0,0 0 656 0 0,0 0 335 0 0,0 0 70 0 0,0 0-125 0 0,0 0-575 0 0,0 0-248 0 0,0 0-50 0 0,0 0-11 0 0,0 0-1 0 0,0 0 0 0 0,0 0 0 0 0,0 0-68 0 0,-1 1-289 0 0,-15 13 399 0 0,-25 17 0 0 0,1 0 387 0 0,29-22-939 0 0,2 0 0 0 0,-1 0-1 0 0,1 1 1 0 0,1 1 0 0 0,0-1 0 0 0,0 1-1 0 0,1 1 1 0 0,-10 21 0 0 0,13-21-2 0 0,5-8 0 0 0,0-3 0 0 0,-1-1 0 0 0,0 1 0 0 0,0-1 0 0 0,0 1 0 0 0,0-1 0 0 0,0 1 0 0 0,0-1 0 0 0,1 1 0 0 0,-1-1 0 0 0,0 0 0 0 0,0 1 0 0 0,0-1 0 0 0,0 1 0 0 0,1-1 0 0 0,-1 1 0 0 0,0-1 0 0 0,0 0 0 0 0,1 1 0 0 0,-1-1 0 0 0,0 0 0 0 0,1 1 0 0 0,-1-1 0 0 0,0 0 0 0 0,1 1 0 0 0,-1-1 0 0 0,0 0 0 0 0,1 0 0 0 0,-1 0 0 0 0,1 1 0 0 0,-1-1 0 0 0,1 0 0 0 0,-1 0 0 0 0,0 0 0 0 0,1 0 0 0 0,-1 0 0 0 0,1 0 0 0 0,0 0 0 0 0,0 0 0 0 0,5 3 0 0 0,0-2 0 0 0,0 1 0 0 0,0-1 0 0 0,0 0 0 0 0,0 0 0 0 0,1 0 0 0 0,-1-1 0 0 0,0 0 0 0 0,1 0 0 0 0,-1-1 0 0 0,8-1 0 0 0,0-1 93 0 0,1-1 0 0 0,-1-1 0 0 0,1 0 0 0 0,-1 0 0 0 0,-1-2 1 0 0,1 0-1 0 0,-1 0 0 0 0,0-1 0 0 0,-1-1 0 0 0,19-17 0 0 0,-24 20-39 0 0,0-1 0 0 0,-1 0 0 0 0,0 0 0 0 0,0-1 0 0 0,-1 0-1 0 0,0 0 1 0 0,0 0 0 0 0,-1-1 0 0 0,0 1 0 0 0,0-1 0 0 0,-1 0 0 0 0,0 0 0 0 0,-1-1 0 0 0,0 1-1 0 0,0 0 1 0 0,-1-1 0 0 0,-1 1 0 0 0,1-10 0 0 0,-1 16-62 0 0,0 1 0 0 0,-1 0 0 0 0,1-1 0 0 0,0 1 0 0 0,0 0 0 0 0,-1 0 0 0 0,0-1 0 0 0,1 1 0 0 0,-1 0 0 0 0,0 0 0 0 0,0 0 0 0 0,0 0 0 0 0,0 0 0 0 0,0 0 0 0 0,-1 0 0 0 0,1 0 0 0 0,-1 1 0 0 0,1-1 0 0 0,-1 0-1 0 0,0 1 1 0 0,1-1 0 0 0,-1 1 0 0 0,-3-2 0 0 0,1 1-45 0 0,0 1 0 0 0,0 0 0 0 0,0 0 0 0 0,0 0 0 0 0,0 0 0 0 0,0 1 0 0 0,-1-1 0 0 0,1 1 0 0 0,0 0 0 0 0,0 1 0 0 0,-8 0 0 0 0,-40 9-2684 0 0,19 0-4565 0 0,3 1-1686 0 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9:54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20 11975 0 0,'0'0'547'0'0,"0"0"-11"0"0,2-1-344 0 0,3-2-29 0 0,-3 2 567 0 0,-2 1 242 0 0,0 0-690 0 0,1 0-1 0 0,-1-1 0 0 0,1 1 1 0 0,-1-1-1 0 0,1 1 1 0 0,-1 0-1 0 0,1-1 1 0 0,-1 1-1 0 0,1-1 0 0 0,-1 1 1 0 0,0-1-1 0 0,1 1 1 0 0,-1-1-1 0 0,0 0 0 0 0,1 1 1 0 0,-1-1-1 0 0,0 1 1 0 0,0-1-1 0 0,1 0 0 0 0,-1 0 1 0 0,-1-3 6136 0 0,-1 5-6406 0 0,0-1-1 0 0,-1 0 1 0 0,1 1-1 0 0,-1-1 1 0 0,1 1-1 0 0,0 0 1 0 0,-1 0-1 0 0,1 0 1 0 0,0 0 0 0 0,0 0-1 0 0,-4 3 1 0 0,-23 21 23 0 0,4-4-37 0 0,12-11 207 0 0,0 1 0 0 0,1 0-1 0 0,0 1 1 0 0,0 0 0 0 0,2 1 0 0 0,-1 0 0 0 0,2 1-1 0 0,0 0 1 0 0,-10 22 0 0 0,15-22-205 0 0,7-9 0 0 0,-2-5 0 0 0,0 2 0 0 0,0-1 0 0 0,0 0 0 0 0,0 1 0 0 0,0-1 0 0 0,1 0 0 0 0,-1 0 0 0 0,1 0 0 0 0,-1 0 0 0 0,1 0 0 0 0,-1 0 0 0 0,1 0 0 0 0,-1-1 0 0 0,1 1 0 0 0,0-1 0 0 0,-1 1 0 0 0,1-1 0 0 0,0 1 0 0 0,0-1 0 0 0,-1 0 0 0 0,4 0 0 0 0,6 0 0 0 0,0 0 0 0 0,14-2 0 0 0,-10 0 0 0 0,-1 1 0 0 0,-1-1 0 0 0,1 0 0 0 0,-1-1 0 0 0,24-8 0 0 0,-30 8 0 0 0,-1 1 0 0 0,1-2 0 0 0,-1 1 0 0 0,1-1 0 0 0,-1 0 0 0 0,0 0 0 0 0,-1-1 0 0 0,1 0 0 0 0,-1 0 0 0 0,8-10 0 0 0,-11 12-10 0 0,0 0 0 0 0,-1 0 0 0 0,0 0-1 0 0,1-1 1 0 0,-1 1 0 0 0,0 0 0 0 0,-1-1 0 0 0,1 1 0 0 0,-1 0 0 0 0,1-1 0 0 0,-1 1-1 0 0,0-1 1 0 0,0 1 0 0 0,-1-1 0 0 0,1 1 0 0 0,-1 0 0 0 0,1-1 0 0 0,-3-5-1 0 0,2 4-31 0 0,-1 1-1 0 0,1 0 1 0 0,-1 0 0 0 0,0 0-1 0 0,0 1 1 0 0,0-1-1 0 0,-1 0 1 0 0,1 1-1 0 0,-1-1 1 0 0,0 1-1 0 0,0 0 1 0 0,0 0 0 0 0,0 0-1 0 0,-7-4 1 0 0,6 5-341 0 0,0 0-1 0 0,-1 1 1 0 0,1-1 0 0 0,0 1 0 0 0,-1 0 0 0 0,-8-1 0 0 0,-14 1-6404 0 0,1 2-1563 0 0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9:55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35 10135 0 0,'0'0'231'0'0,"0"0"29"0"0,0 0 19 0 0,1-1-41 0 0,17-16 8034 0 0,-12 9-2632 0 0,-10 11-3080 0 0,-34 25-2560 0 0,0 1 0 0 0,1 2 0 0 0,-56 60 0 0 0,83-80 256 0 0,2 0 0 0 0,0 1 0 0 0,-13 22 0 0 0,19-30-168 0 0,0 1 0 0 0,1-1 0 0 0,0 0 0 0 0,-1 0 0 0 0,1 1 0 0 0,1-1 0 0 0,-1 6 0 0 0,0-7-68 0 0,2-1 0 0 0,-1 0 0 0 0,0 0 0 0 0,0 0 0 0 0,1 1 0 0 0,-1-1 0 0 0,1 0 0 0 0,0 0 0 0 0,-1 0 0 0 0,1 0 0 0 0,0 0 0 0 0,0 0 0 0 0,1 0 0 0 0,-1 0 0 0 0,2 2 0 0 0,0-1-20 0 0,0-1 0 0 0,0 1 0 0 0,-1-1 0 0 0,2 0 0 0 0,-1 0 0 0 0,0 0 0 0 0,0-1 0 0 0,1 1 0 0 0,-1-1 0 0 0,0 0 0 0 0,1 0 0 0 0,0 0 0 0 0,-1 0 0 0 0,1 0 0 0 0,-1-1 0 0 0,6 0 0 0 0,7 1 0 0 0,0-2 0 0 0,23-3 0 0 0,-22 1 0 0 0,2 1 0 0 0,-1-1 0 0 0,1 0 0 0 0,-1-2 0 0 0,0 0 0 0 0,0-1 0 0 0,-1-1 0 0 0,0-1 0 0 0,0 0 0 0 0,22-15 0 0 0,-35 20-11 0 0,0-1 0 0 0,0 1 1 0 0,0-1-1 0 0,-1 1 0 0 0,1-1 0 0 0,-1 0 1 0 0,0 0-1 0 0,0-1 0 0 0,0 1 0 0 0,-1 0 0 0 0,1-1 1 0 0,-1 0-1 0 0,0 0 0 0 0,-1 1 0 0 0,1-1 0 0 0,-1 0 1 0 0,0 0-1 0 0,0-1 0 0 0,-1 1 0 0 0,1 0 0 0 0,-1 0 1 0 0,0 0-1 0 0,-1 0 0 0 0,1 0 0 0 0,-1 0 0 0 0,0-1 1 0 0,0 1-1 0 0,-3-6 0 0 0,1 2-24 0 0,0 1 0 0 0,-1 0-1 0 0,0 0 1 0 0,-1 0 0 0 0,1 1 0 0 0,-1-1 0 0 0,-1 1 0 0 0,0 0-1 0 0,0 1 1 0 0,0-1 0 0 0,-1 1 0 0 0,1 0 0 0 0,-2 1-1 0 0,1 0 1 0 0,-14-8 0 0 0,12 9-579 0 0,0 1 0 0 0,-14-5 0 0 0,-21 0-5896 0 0,-4 6-2278 0 0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49:56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35 13823 0 0,'0'0'630'0'0,"0"0"-13"0"0,1-2-393 0 0,10-8-94 0 0,-10 10 9 0 0,-1-1 0 0 0,1 0 0 0 0,0 1-1 0 0,-1-1 1 0 0,1 1 0 0 0,-1-1 0 0 0,1 0 0 0 0,-1 1 0 0 0,1-1 0 0 0,-1 0 0 0 0,1 0 0 0 0,-1 1 0 0 0,0-1 0 0 0,1 0 0 0 0,-1 0-1 0 0,0 0 1 0 0,0 1 0 0 0,1-3 0 0 0,0-2 3113 0 0,-1 5-3123 0 0,0 0 0 0 0,0 0-1 0 0,0 0 1 0 0,0 0-1 0 0,0 0 1 0 0,0 0-1 0 0,0 0 1 0 0,0 0-1 0 0,0 0 1 0 0,-1 0-1 0 0,1 0 1 0 0,0 0 0 0 0,0 0-1 0 0,0 0 1 0 0,0 0-1 0 0,0 0 1 0 0,0 0-1 0 0,0 0 1 0 0,0 0-1 0 0,0 0 1 0 0,0 0 0 0 0,0 0-1 0 0,0 0 1 0 0,0 0-1 0 0,0 0 1 0 0,-1 0-1 0 0,1 0 1 0 0,0 0-1 0 0,0 0 1 0 0,0 0-1 0 0,0 0 1 0 0,0 0 0 0 0,0 0-1 0 0,0-1 1 0 0,0 1-1 0 0,0 0 1 0 0,0 0-1 0 0,0 0 1 0 0,0 0-1 0 0,0 0 1 0 0,0 0-1 0 0,0 0 1 0 0,0 0 0 0 0,0 0-1 0 0,0 0 1 0 0,0 0-1 0 0,0 0 1 0 0,0 0-1 0 0,0 0 1 0 0,0-1-1 0 0,0 1 1 0 0,0 0-1 0 0,0 0 1 0 0,0 0 0 0 0,0 0-1 0 0,0 0 1 0 0,0 0-1 0 0,0 0 1 0 0,0 0-1 0 0,-5 1-1125 0 0,-3 1 1126 0 0,1 0 0 0 0,0 0-1 0 0,-1 1 1 0 0,2 0 0 0 0,-1 0 0 0 0,0 1 0 0 0,-12 8-1 0 0,11-7-27 0 0,1 0-1 0 0,-2 0 0 0 0,1-1 1 0 0,-1 0-1 0 0,-8 2 0 0 0,46-19 538 0 0,-18 8-356 0 0,0 0 0 0 0,0 0 0 0 0,0 1 0 0 0,14-3 0 0 0,-11 5-282 0 0,0 1 0 0 0,1 0 0 0 0,24 2 0 0 0,-31-1 0 0 0,0 1 0 0 0,0 1 0 0 0,0-1 0 0 0,0 2 0 0 0,0-1 0 0 0,-1 1 0 0 0,1 0 0 0 0,8 5 0 0 0,-13-6 0 0 0,0 1 0 0 0,0-1 0 0 0,-1 1 0 0 0,1 0 0 0 0,-1-1 0 0 0,0 1 0 0 0,0 0 0 0 0,0 1 0 0 0,0-1 0 0 0,0 0 0 0 0,-1 0 0 0 0,1 1 0 0 0,-1-1 0 0 0,0 1 0 0 0,0-1 0 0 0,-1 1 0 0 0,1 0 0 0 0,-1-1 0 0 0,1 1 0 0 0,-1 0 0 0 0,0 4 0 0 0,0-2 0 0 0,-1 0 0 0 0,1 0 0 0 0,-1 0 0 0 0,0 0 0 0 0,0 0 0 0 0,-1 0 0 0 0,0 0 0 0 0,0-1 0 0 0,0 1 0 0 0,-1-1 0 0 0,0 1 0 0 0,-5 6 0 0 0,-2 0 0 0 0,0-1 0 0 0,-1-1 0 0 0,0 0 0 0 0,-1 0 0 0 0,-1-1 0 0 0,1-1 0 0 0,-1 0 0 0 0,0 0 0 0 0,-19 6 0 0 0,22-9 0 0 0,-7 2 0 0 0,-20 7 0 0 0,30-12 0 0 0,1 0 0 0 0,-1-1 0 0 0,1 0 0 0 0,-1 0 0 0 0,0-1 0 0 0,-12 0 0 0 0,17 0 0 0 0,1 0 0 0 0,-1-1 0 0 0,1 1 0 0 0,-1-1 0 0 0,1 1 0 0 0,-1-1 0 0 0,1 0 0 0 0,0 1 0 0 0,-2-2 0 0 0,-1-2 0 0 0,5-2 0 0 0,3 3 0 0 0,0-1 0 0 0,1 1 0 0 0,-1 0 0 0 0,1 0 0 0 0,8-3 0 0 0,0-1 0 0 0,-7 4 0 0 0,0 0 0 0 0,0 1 0 0 0,0 0 0 0 0,12-2 0 0 0,3-2 0 0 0,-16 5 0 0 0,0 0 0 0 0,0 0 0 0 0,1 1 0 0 0,-1-1 0 0 0,0 1 0 0 0,0 0 0 0 0,0 1 0 0 0,6 0 0 0 0,43 11 0 0 0,-39-8 0 0 0,-10-2 0 0 0,-1-1 0 0 0,1 1 0 0 0,-1 0 0 0 0,0 0 0 0 0,1 0 0 0 0,-1 0 0 0 0,0 1 0 0 0,-1-1 0 0 0,1 1 0 0 0,0 0 0 0 0,-1 1 0 0 0,6 5 0 0 0,-4-3 0 0 0,-1 0 0 0 0,-1 0 0 0 0,1 0 0 0 0,-1 0 0 0 0,0 1 0 0 0,0 0 0 0 0,3 12 0 0 0,-3-7 0 0 0,-1 0 0 0 0,0 0 0 0 0,-1 0 0 0 0,-1 0 0 0 0,0 0 0 0 0,0 0 0 0 0,-1-1 0 0 0,-1 1 0 0 0,-5 23 0 0 0,0-15 0 0 0,-1 0 0 0 0,-1-1 0 0 0,-1 0 0 0 0,-1 0 0 0 0,0-1 0 0 0,-1 0 0 0 0,-1-1 0 0 0,-1-1 0 0 0,0 0 0 0 0,-1-1 0 0 0,-1 0 0 0 0,-28 20 0 0 0,38-31 0 0 0,0 1 0 0 0,0-2 0 0 0,-1 1 0 0 0,1-1 0 0 0,-1 0 0 0 0,0-1 0 0 0,0 1 0 0 0,0-1 0 0 0,0-1 0 0 0,0 1 0 0 0,-1-1 0 0 0,1 0 0 0 0,0-1 0 0 0,0 0 0 0 0,-1 0 0 0 0,1-1 0 0 0,0 1 0 0 0,-1-2 0 0 0,1 1 0 0 0,0-1 0 0 0,0 0 0 0 0,0 0 0 0 0,0-1 0 0 0,1 0 0 0 0,-1 0 0 0 0,1-1 0 0 0,-1 0 0 0 0,1 0 0 0 0,1 0 0 0 0,-1-1 0 0 0,-7-7 0 0 0,4 3 0 0 0,1 0 0 0 0,0 0 0 0 0,1-1 0 0 0,0 0 0 0 0,0 0 0 0 0,1-1 0 0 0,0 1 0 0 0,-5-16 0 0 0,-30-106-7020 0 0,28 78 4464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6:53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44 284 21191 0 0,'0'0'480'0'0,"4"-10"1167"0"0,-2 0-1374 0 0,0-1 1 0 0,1 1-1 0 0,1 0 1 0 0,0 0 0 0 0,5-10-1 0 0,-9 19 239 0 0,0 1 0 0 0,-28 145 831 0 0,16-78-1054 0 0,-10 82-289 0 0,12-76 0 0 0,10-73 0 0 0,1 0 0 0 0,-1 0 0 0 0,0 0 0 0 0,0 0 0 0 0,0 0 0 0 0,0 0 0 0 0,0 0 0 0 0,0 0 0 0 0,0 0 0 0 0,0 0 0 0 0,0 0 0 0 0,0 0 0 0 0,0 0 0 0 0,0 0 0 0 0,0 0 0 0 0,1 0 0 0 0,-1 0 0 0 0,0 0 0 0 0,0 0 0 0 0,0 1 0 0 0,0-1 0 0 0,0 0 0 0 0,0 0 0 0 0,0 0 0 0 0,0 0 0 0 0,0 0 0 0 0,0 0 0 0 0,0 0 0 0 0,0 0 0 0 0,0 0 0 0 0,0 0 0 0 0,0 0 0 0 0,0 0 0 0 0,0 0 0 0 0,0 0 0 0 0,0 0 0 0 0,0 0 0 0 0,1 0 0 0 0,-1 1 0 0 0,0-1 0 0 0,0 0 0 0 0,0 0 0 0 0,0 0 0 0 0,0 0 0 0 0,0 0 0 0 0,0 0 0 0 0,0 0 0 0 0,0 0 0 0 0,0 0 0 0 0,0 0 0 0 0,0 0 0 0 0,-1 0 0 0 0,1 0 0 0 0,0 1 0 0 0,0-1 0 0 0,0 0 0 0 0,0 0 0 0 0,0 0 0 0 0,0 0 0 0 0,0 0 0 0 0,0 0 0 0 0,0 0 0 0 0,0 0 0 0 0,0 0 0 0 0,0 0 0 0 0,0 0 0 0 0,0 0 0 0 0,5-6 0 0 0,6-10 0 0 0,-4 1 140 0 0,-1 0 0 0 0,0-1 0 0 0,5-28 0 0 0,5-52 834 0 0,-8 37-625 0 0,-6 47-317 0 0,8-41 35 0 0,3-97-1 0 0,-13 121-66 0 0,1-42 0 0 0,-1 70 0 0 0,0 1 0 0 0,0 0 0 0 0,0-1 0 0 0,1 1 0 0 0,-1 0 0 0 0,0 0 0 0 0,0-1 0 0 0,0 1 0 0 0,0 0 0 0 0,0 0 0 0 0,0-1 0 0 0,1 1 0 0 0,-1 0 0 0 0,0 0 0 0 0,0 0 0 0 0,0-1 0 0 0,1 1 0 0 0,-1 0 0 0 0,0 0 0 0 0,0 0 0 0 0,0-1 0 0 0,1 1 0 0 0,-1 0 0 0 0,0 0 0 0 0,0 0 0 0 0,1 0 0 0 0,-1 0 0 0 0,0 0 0 0 0,1 0 0 0 0,-1 0 0 0 0,0 0 0 0 0,0 0 0 0 0,1 0 0 0 0,-1 0 0 0 0,0 0 0 0 0,0 0 0 0 0,1 0 0 0 0,-1 0 0 0 0,0 0 0 0 0,1 0 0 0 0,-1 0 0 0 0,0 0 0 0 0,12 5 0 0 0,-11-5 0 0 0,39 11 0 0 0,-16-5 0 0 0,-1-2 0 0 0,-1-1 0 0 0,1-1 0 0 0,0-1 0 0 0,39-4 0 0 0,-36 0 0 0 0,1-1 0 0 0,-1-1 0 0 0,41-14 0 0 0,17-4 0 0 0,-54 13 0 0 0,7-4 0 0 0,-31 13-133 0 0,-4 1-563 0 0,-2 0-258 0 0,0 0-1694 0 0,0 0-6561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2:2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25 13823 0 0,'-1'0'137'0'0,"0"-1"-1"0"0,0 1 0 0 0,0 0 1 0 0,0-1-1 0 0,0 0 0 0 0,0 1 1 0 0,0-1-1 0 0,0 1 1 0 0,0-1-1 0 0,-1-1 0 0 0,4 0 127 0 0,0 0 0 0 0,0 1 0 0 0,0-1 0 0 0,0 1 1 0 0,0-1-1 0 0,0 1 0 0 0,1 0 0 0 0,-1 0 0 0 0,0 0 0 0 0,1 0 0 0 0,-1 0 0 0 0,1 1 0 0 0,-1-1 0 0 0,1 1 0 0 0,-1 0 0 0 0,6 0 0 0 0,-7 0 281 0 0,10 0 2464 0 0,-8 2-2994 0 0,0 1-1 0 0,-1-1 0 0 0,0 0 1 0 0,1 1-1 0 0,-1 0 0 0 0,0-1 1 0 0,0 1-1 0 0,0 0 0 0 0,-1 0 1 0 0,1 0-1 0 0,-1 0 1 0 0,0 0-1 0 0,2 5 0 0 0,-1-1-15 0 0,0 1-1 0 0,0-1 1 0 0,-1 1-1 0 0,0 0 1 0 0,0 7-1 0 0,-2-10 60 0 0,1-1 0 0 0,-1 0 0 0 0,0 1 0 0 0,0-1 0 0 0,0 0-1 0 0,-1 0 1 0 0,1 0 0 0 0,-1 0 0 0 0,0 0 0 0 0,0 0 0 0 0,-1 0 0 0 0,1 0 0 0 0,-1-1 0 0 0,0 0-1 0 0,0 1 1 0 0,0-1 0 0 0,-5 4 0 0 0,0 0 89 0 0,0-1 1 0 0,0-1-1 0 0,-1 0 0 0 0,1 0 1 0 0,-1 0-1 0 0,-16 5 0 0 0,-30 6-146 0 0,88-26 0 0 0,-24 9 0 0 0,0 0 0 0 0,0 0 0 0 0,0 1 0 0 0,14 1 0 0 0,0 3 0 0 0,33 10 0 0 0,-20-7-133 0 0,-34-7-563 0 0,-2 0-258 0 0,0 0-1421 0 0,0 0-5475 0 0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1:47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2625 7567 0 0,'-2'0'348'0'0,"-30"0"155"0"0,29 0-450 0 0,1 0 1 0 0,0 1-1 0 0,-1-1 1 0 0,1 1-1 0 0,0-1 1 0 0,-5 3-1 0 0,3-2 50 0 0,2 0 65 0 0,2-1-32 0 0,0 0-9 0 0,0 0-6 0 0,0 0-1 0 0,0 0 0 0 0,0 0 0 0 0,0 0 0 0 0,0 0-6 0 0,0 0-29 0 0,0-1-74 0 0,0 0 0 0 0,0 0 0 0 0,0 0 1 0 0,1 1-1 0 0,-1-1 0 0 0,0 0 0 0 0,0 0 0 0 0,1 1 0 0 0,-1-1 0 0 0,0 0 1 0 0,1 0-1 0 0,-1 1 0 0 0,1-1 0 0 0,-1 0 0 0 0,1 1 0 0 0,-1-1 0 0 0,1 1 1 0 0,-1-1-1 0 0,1 1 0 0 0,0-1 0 0 0,-1 1 0 0 0,1-1 0 0 0,0 1 0 0 0,0-1 1 0 0,-1 1-1 0 0,2-1 0 0 0,17-12 140 0 0,-2-1-84 0 0,-15 13-1 0 0,0-1 429 0 0,1 0 0 0 0,-1 0 0 0 0,1 0 0 0 0,0 1 0 0 0,4-3 0 0 0,-6 4-865 0 0,30-20 1188 0 0,21-12 164 0 0,-27 19-678 0 0,-16 7-234 0 0,1 1 0 0 0,12-4 1 0 0,28-8 102 0 0,-33 9-83 0 0,-10 5-44 0 0,0 0 1 0 0,0 0-1 0 0,0 0 1 0 0,0 1 0 0 0,0 0-1 0 0,0 0 1 0 0,1 1-1 0 0,-1 0 1 0 0,1 0-1 0 0,-1 1 1 0 0,8 0-1 0 0,-8 1-17 0 0,-1-1 0 0 0,0 0 0 0 0,0 0-1 0 0,0 0 1 0 0,9-3 0 0 0,37-2 62 0 0,-40 5-93 0 0,25-2 16 0 0,-23 0 11 0 0,0 1 0 0 0,-1 1 0 0 0,1 0-1 0 0,16 3 1 0 0,-17-2-25 0 0,23 0 0 0 0,7 0 0 0 0,17-4 64 0 0,-58 3-61 0 0,0 0 1 0 0,-1 0-1 0 0,1-1 0 0 0,0 1 0 0 0,0 0 0 0 0,-1 0 1 0 0,1-1-1 0 0,2 0 0 0 0,-2 0 2 0 0,-1 1 1 0 0,1-1-1 0 0,-1 1 1 0 0,1 0-1 0 0,0-1 0 0 0,-1 1 1 0 0,1 0-1 0 0,0 0 1 0 0,2 0-1 0 0,9 2 62 0 0,1 1 59 0 0,1 0-1 0 0,-1-2 1 0 0,1 0 0 0 0,-1 0 0 0 0,23-3-1 0 0,-27 1-86 0 0,0 1 0 0 0,0 0 0 0 0,0 0 0 0 0,15 3 0 0 0,17 0 9 0 0,30-1-22 0 0,52-2 1 0 0,-24-1-27 0 0,-70 4 0 0 0,-25-1 0 0 0,1-1 0 0 0,-1-1 0 0 0,1 1 0 0 0,9-1 0 0 0,8-2 0 0 0,0 1 0 0 0,25 2 0 0 0,-29 0 0 0 0,21-3 0 0 0,-21 1 0 0 0,22 1 0 0 0,36 1 0 0 0,25 4 0 0 0,73 19 0 0 0,-146-21 0 0 0,17 3 0 0 0,-5-1 0 0 0,-30-4 0 0 0,-1 0 0 0 0,16 3 0 0 0,-1 2 0 0 0,37 3 0 0 0,-12-2 0 0 0,97 17 64 0 0,-128-22-64 0 0,31-2 0 0 0,-30 0 0 0 0,26 2 0 0 0,-38-1 0 0 0,1-1 0 0 0,-1 1 0 0 0,0-2 0 0 0,1 1 0 0 0,8-2 0 0 0,-7 0 8 0 0,-1 2 0 0 0,17 0 0 0 0,10-1 32 0 0,-20 1-40 0 0,28 1 0 0 0,-27 1 0 0 0,27-2 0 0 0,-29-1 22 0 0,0 1-1 0 0,18 3 1 0 0,4 0-23 0 0,7 1 1 0 0,43 9 0 0 0,43 4 0 0 0,-80-16 0 0 0,35 2 0 0 0,-63-2 13 0 0,33-2-1 0 0,14 1 39 0 0,-30 1 23 0 0,17 2 24 0 0,54 14 11 0 0,-47-5-59 0 0,84 3-1 0 0,-12-16-51 0 0,20 2 68 0 0,44 3-66 0 0,-84-2 75 0 0,8-1 29 0 0,-38-2-23 0 0,166 22 29 0 0,-129-8-80 0 0,-39-10-30 0 0,-14-2 0 0 0,64 1 0 0 0,-22 0 0 0 0,-40-2 0 0 0,21 1 0 0 0,13 1-2 0 0,-18-2 15 0 0,196-5 204 0 0,-46 0 67 0 0,-36 4-54 0 0,-89-6-143 0 0,-26 0-25 0 0,88 2 35 0 0,117-7 67 0 0,-103-6-88 0 0,-41 3-24 0 0,-43 12-30 0 0,-18 1 10 0 0,-8 2-19 0 0,13-1-16 0 0,68-7 67 0 0,-92 4-49 0 0,21 2 24 0 0,-36 4-29 0 0,121 8-10 0 0,-78-1 0 0 0,128-6 0 0 0,-121-2 20 0 0,-48 0 2 0 0,69-7 0 0 0,-32 0 109 0 0,-60 3-84 0 0,-2-1 0 0 0,48-14 0 0 0,-70 15-35 0 0,1 0 0 0 0,-1-1-1 0 0,0-1 1 0 0,0 1 0 0 0,0-1 0 0 0,-1 0-1 0 0,0-1 1 0 0,0 1 0 0 0,8-11 0 0 0,17-14 73 0 0,-25 24-62 0 0,0 0 1 0 0,0-1-1 0 0,4-6 0 0 0,5-6 17 0 0,-10 12 9 0 0,1 0 0 0 0,-1-1 0 0 0,-1 0 0 0 0,1 0 0 0 0,-1 0 0 0 0,-1 0 0 0 0,4-9 0 0 0,13-64 634 0 0,-8 29-209 0 0,26-143 687 0 0,-14-2-666 0 0,-16 118-308 0 0,-1-28-52 0 0,-2 11-9 0 0,0-34 51 0 0,-2 33-108 0 0,-1 41-18 0 0,4-45 44 0 0,7-9-38 0 0,7-57 17 0 0,-10 101-47 0 0,1-119-1 0 0,-9 132 4 0 0,-3-50 15 0 0,-1 67-62 0 0,3 1-1 0 0,0-1 0 0 0,3 1 1 0 0,8-38-1 0 0,-9 48 18 0 0,-4 19-8 0 0,1 5 4 0 0,0 0 1 0 0,-1-1 0 0 0,1 1-1 0 0,0 0 1 0 0,0 0-1 0 0,0 0 1 0 0,0-1-1 0 0,0 1 1 0 0,0 0-1 0 0,1 0 1 0 0,-1 0-1 0 0,1-2 1 0 0,3-4-19 0 0,-2 4-20 0 0,6-6 31 0 0,2 0 11 0 0,-2 1-11 0 0,-8 7 9 0 0,0 1-1 0 0,1-1 0 0 0,-1 1 1 0 0,0 0-1 0 0,1-1 0 0 0,-1 1 0 0 0,1 0 1 0 0,-1-1-1 0 0,1 1 0 0 0,-1 0 0 0 0,1-1 1 0 0,-1 1-1 0 0,1 0 0 0 0,-1 0 1 0 0,1 0-1 0 0,-1-1 0 0 0,1 1 0 0 0,-1 0 1 0 0,2 0-1 0 0,4-1-49 0 0,-2 0 49 0 0,7-2-7 0 0,-7 6 11 0 0,24-4 0 0 0,-14 0-1 0 0,-8-1 0 0 0,1 1 0 0 0,-1 1 0 0 0,1-1 0 0 0,-1 1 0 0 0,1 0 0 0 0,-1 1 0 0 0,9 1 0 0 0,-10-1 0 0 0,3 1-9 0 0,24 1-35 0 0,91-8 30 0 0,-84 2 16 0 0,55 3-1 0 0,-17-1-1 0 0,-11 0 0 0 0,36 0-24 0 0,40 2-16 0 0,-108 0 40 0 0,0-2 0 0 0,0-1 0 0 0,65-13 0 0 0,-42 6 0 0 0,-33 5 0 0 0,216-22 0 0 0,-123 15 39 0 0,-29 1-14 0 0,91-11-25 0 0,109-7 0 0 0,-258 25 0 0 0,95-4 0 0 0,-31-2 0 0 0,-11 1 0 0 0,-47 6 0 0 0,37-7 0 0 0,47-3 0 0 0,-60 8 0 0 0,-13 2 0 0 0,0 2 0 0 0,70 10 0 0 0,-64-5 0 0 0,83 0 0 0 0,42-12 0 0 0,-31 9 0 0 0,-113-1 0 0 0,-3 1 0 0 0,164-1 0 0 0,-143-4 0 0 0,24-3 0 0 0,97 6 0 0 0,115 16 0 0 0,-43-12 0 0 0,-47-3 0 0 0,279 6 0 0 0,-154-4 0 0 0,-35 2 0 0 0,257-2 0 0 0,-344-9 0 0 0,-39 1 0 0 0,-52 5 0 0 0,226-3 0 0 0,124 2 0 0 0,-68 16 0 0 0,-138-7 0 0 0,2-10 0 0 0,-84-2 0 0 0,137 16 0 0 0,-241-10 0 0 0,80-9 0 0 0,-81 3 0 0 0,293 4 0 0 0,-101 3 52 0 0,74 4 24 0 0,101 11-76 0 0,-344-16 0 0 0,112 8 0 0 0,121 0 0 0 0,28-11-3 0 0,65-3 17 0 0,-128 6 40 0 0,-100 1 9 0 0,-50-8-64 0 0,-33-1 13 0 0,-39 5-1 0 0,256-1 31 0 0,-157 3-42 0 0,12 0 0 0 0,351 0 0 0 0,-114-7 37 0 0,-77 3-10 0 0,-94 0-27 0 0,-92 3 0 0 0,105 0 0 0 0,-5 9 36 0 0,5 1 0 0 0,-8-16-36 0 0,-100 9 0 0 0,-39 0 0 0 0,15-1 0 0 0,112-3 0 0 0,120 4 53 0 0,-86 16-42 0 0,96 6-11 0 0,-262-17 0 0 0,63 2 0 0 0,14 5 0 0 0,-48-3 0 0 0,4 2 0 0 0,29 2 0 0 0,-1-5 0 0 0,14 1 0 0 0,159 10 0 0 0,-173-9 0 0 0,-110-9 0 0 0,207 8 0 0 0,218-9 0 0 0,-105 2 11 0 0,-274-4 40 0 0,227-7 4 0 0,-16-6 88 0 0,-97 18-67 0 0,-63 5-3 0 0,-118-8-82 0 0,-19-1 9 0 0,2-1-1 0 0,-14 2-4 0 0,-2-2-4 0 0,0 0-9 0 0,0 0-1 0 0,0 0 0 0 0,0 1 1 0 0,-1-1-1 0 0,1 0 0 0 0,-1 0 0 0 0,1 0 1 0 0,-1 1-1 0 0,1-1 0 0 0,-1 0 1 0 0,1 1-1 0 0,-1-1 0 0 0,0 0 1 0 0,0 1-1 0 0,0 1 0 0 0,0-1-159 0 0,1 0-1171 0 0,-1-2-442 0 0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2:34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49 332 10135 0 0,'0'0'231'0'0,"0"0"29"0"0,0 0 19 0 0,2-2-41 0 0,1 0-200 0 0,0 0 1 0 0,-1-1-1 0 0,0 1 0 0 0,1-1 0 0 0,-1 0 0 0 0,0 1 0 0 0,0-1 0 0 0,0 0 1 0 0,1-5-1 0 0,2-2 598 0 0,28-52 4767 0 0,-19 33-3561 0 0,-8 16-1403 0 0,-1 1-1 0 0,-1-1 1 0 0,0 0 0 0 0,-1 0-1 0 0,0 0 1 0 0,-1-1-1 0 0,0 1 1 0 0,0-20 0 0 0,-1 20-262 0 0,4-2-189 0 0,-4 8 493 0 0,5-18 1086 0 0,-34 117-1567 0 0,10-25 0 0 0,-4 12 0 0 0,-47 86 0 0 0,38-94 0 0 0,29-62 0 0 0,9-5 0 0 0,2-3 0 0 0,-1 0 0 0 0,1-1 0 0 0,0 0 0 0 0,-1 0 0 0 0,1 0 0 0 0,-1-2 0 0 0,1 1 0 0 0,11-4 0 0 0,-7 2 0 0 0,0 1 0 0 0,23-2 0 0 0,-26 4 0 0 0,0-2 0 0 0,1 0 0 0 0,-2 0-133 0 0,-8 2-563 0 0,-1 0-258 0 0,0 0-920 0 0,0 0-3643 0 0,0 0-1565 0 0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2:34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184 135 11975 0 0,'0'0'267'0'0,"0"0"42"0"0,5-7 417 0 0,5-10-620 0 0,-9 16-31 0 0,0 0 0 0 0,-1 0 0 0 0,1 0 1 0 0,0 0-1 0 0,-1-1 0 0 0,1 1 0 0 0,-1 0 0 0 0,0 0 1 0 0,1-1-1 0 0,0-1 0 0 0,5-11 2117 0 0,-4 12-1885 0 0,-1 0 0 0 0,0-1 1 0 0,1 1-1 0 0,-1 0 0 0 0,0-1 0 0 0,0 1 0 0 0,0-1 1 0 0,-1 1-1 0 0,2-6 0 0 0,-1 5-32 0 0,1-8 1874 0 0,-3 8-1947 0 0,1 1 1 0 0,-1-1 0 0 0,0 0-1 0 0,0 1 1 0 0,0 0 0 0 0,0-1-1 0 0,-3-2 1 0 0,4 4-140 0 0,-1 0 0 0 0,0 0 0 0 0,1 0-1 0 0,-1 1 1 0 0,1-1 0 0 0,-1 0 0 0 0,0 1 0 0 0,0-1 0 0 0,1 1-1 0 0,-1-1 1 0 0,0 0 0 0 0,0 1 0 0 0,0 0 0 0 0,1-1-1 0 0,-1 1 1 0 0,0-1 0 0 0,0 1 0 0 0,0 0 0 0 0,0 0-1 0 0,0-1 1 0 0,0 1 0 0 0,-2 0 0 0 0,1 0 375 0 0,0-1-426 0 0,0 1-1 0 0,0-1 1 0 0,-1 1 0 0 0,1-1 0 0 0,0 1 0 0 0,0 0-1 0 0,0 0 1 0 0,-1 0 0 0 0,1 0 0 0 0,0 0 0 0 0,0 0-1 0 0,0 1 1 0 0,-5 0 0 0 0,0 3-12 0 0,-1 0 0 0 0,1 1 0 0 0,-1 0 0 0 0,1 0 0 0 0,1 0 0 0 0,-1 1 0 0 0,1 0 0 0 0,0 0 0 0 0,-6 8 0 0 0,-36 59 0 0 0,41-61 0 0 0,1 0 0 0 0,0 0 0 0 0,1 1 0 0 0,-5 18 0 0 0,7-11 0 0 0,3-11 0 0 0,6-1 0 0 0,-4-7 0 0 0,0 1 0 0 0,0-1 0 0 0,0 0 0 0 0,0 0 0 0 0,1 0 0 0 0,-1 0 0 0 0,0 0 0 0 0,0-1 0 0 0,1 1 0 0 0,-1-1 0 0 0,0 1 0 0 0,0-1 0 0 0,1 0 0 0 0,-1 0 0 0 0,4 0 0 0 0,-2-1 0 0 0,0 0 0 0 0,0 0 0 0 0,0 0 0 0 0,-1 0 0 0 0,1-1 0 0 0,0 0 0 0 0,-1 1 0 0 0,6-5 0 0 0,1-2 0 0 0,1 0 0 0 0,-1-1 0 0 0,-1-1 0 0 0,12-14 0 0 0,40-41 0 0 0,-61 65 0 0 0,0 0 0 0 0,0 0 0 0 0,0 1 0 0 0,0-1 0 0 0,0 0 0 0 0,0 0 0 0 0,0 0 0 0 0,0 0 0 0 0,0 1 0 0 0,0-1 0 0 0,0 0 0 0 0,0 0 0 0 0,0 0 0 0 0,0 0 0 0 0,0 0 0 0 0,0 1 0 0 0,0-1 0 0 0,0 0 0 0 0,0 0 0 0 0,0 0 0 0 0,0 0 0 0 0,0 0 0 0 0,1 1 0 0 0,-1-1 0 0 0,0 0 0 0 0,0 0 0 0 0,0 0 0 0 0,0 0 0 0 0,0 0 0 0 0,0 0 0 0 0,0 0 0 0 0,1 1 0 0 0,-1-1 0 0 0,0 0 0 0 0,0 0 0 0 0,0 0 0 0 0,0 0 0 0 0,0 0 0 0 0,1 0 0 0 0,-1 0 0 0 0,0 0 0 0 0,0 0 0 0 0,0 0 0 0 0,0 0 0 0 0,0 0 0 0 0,1 0 0 0 0,-1 0 0 0 0,0 0 0 0 0,0 0 0 0 0,0 0 0 0 0,0 0 0 0 0,1 0 0 0 0,-1 0 0 0 0,0 0 0 0 0,0 0 0 0 0,0 0 0 0 0,0 0 0 0 0,0-1 0 0 0,1 1 0 0 0,-1 0 0 0 0,0 0 0 0 0,0 0 0 0 0,0 0 0 0 0,0 0 0 0 0,0 0 0 0 0,0 0 0 0 0,0-1 0 0 0,1 1 0 0 0,-1 12 0 0 0,0-12 0 0 0,-4 30 0 0 0,2-21 0 0 0,1 0 0 0 0,0 1 0 0 0,1 10 0 0 0,2-10 0 0 0,3 7 0 0 0,-4-14 0 0 0,4 5 0 0 0,-4-8 0 0 0,-1 1 0 0 0,0-1 0 0 0,1 1 0 0 0,-1 0 0 0 0,1-1 0 0 0,-1 1 0 0 0,1-1 0 0 0,-1 1 0 0 0,1-1 0 0 0,-1 0 0 0 0,1 1 0 0 0,-1-1 0 0 0,1 0 0 0 0,0 1 0 0 0,-1-1 0 0 0,1 0 0 0 0,-1 1 0 0 0,1-1 0 0 0,0 0 0 0 0,-1 0 0 0 0,1 0 0 0 0,0 0 0 0 0,-1 0 0 0 0,1 0 0 0 0,0 0 0 0 0,0 0 0 0 0,1 0 0 0 0,1 1 0 0 0,14-2 0 0 0,-12 0-208 0 0,1-1-1 0 0,0 1 0 0 0,0-2 1 0 0,-1 1-1 0 0,1 0 1 0 0,-1-1-1 0 0,0 0 1 0 0,0 0-1 0 0,0-1 0 0 0,0 1 1 0 0,-1-1-1 0 0,1 0 1 0 0,4-6-1 0 0,1 0-7983 0 0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2:35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33 181 13823 0 0,'-2'-1'56'0'0,"1"-1"-1"0"0,0 1 1 0 0,-1-1 0 0 0,1 0-1 0 0,0 0 1 0 0,0 1-1 0 0,0-1 1 0 0,0 0-1 0 0,0 0 1 0 0,1 0-1 0 0,-1 0 1 0 0,0 0 0 0 0,1 0-1 0 0,0 0 1 0 0,-1 0-1 0 0,1 0 1 0 0,0 0-1 0 0,0 0 1 0 0,0 0-1 0 0,0 0 1 0 0,1 0-1 0 0,-1 0 1 0 0,0 0 0 0 0,1 0-1 0 0,-1 0 1 0 0,2-3-1 0 0,-1 1 63 0 0,-1 1 0 0 0,0-1 0 0 0,0 1-1 0 0,0-1 1 0 0,0 0 0 0 0,-1 1 0 0 0,0 0 0 0 0,1-1-1 0 0,-1 1 1 0 0,-1-1 0 0 0,-1-4 0 0 0,-1-4 2207 0 0,2 6-1946 0 0,1 5 37 0 0,1 1 80 0 0,0 0 14 0 0,0 0 2 0 0,0 0 0 0 0,-1 44 842 0 0,-1-25-1241 0 0,2 0-1 0 0,3 34 1 0 0,-2-47-117 0 0,0-1 0 0 0,0 1 0 0 0,0-1 0 0 0,1 0 0 0 0,0 0 0 0 0,0 0 0 0 0,1 0 0 0 0,-1 0 0 0 0,1 0 0 0 0,0-1 0 0 0,0 1 0 0 0,1-1 0 0 0,-1 0 0 0 0,6 5 0 0 0,-7-7 1 0 0,0-1 1 0 0,0 1-1 0 0,0-1 1 0 0,1 0-1 0 0,-1 0 0 0 0,0 0 1 0 0,1 0-1 0 0,-1 0 0 0 0,0 0 1 0 0,1-1-1 0 0,-1 1 0 0 0,1-1 1 0 0,0 1-1 0 0,-1-1 0 0 0,1 0 1 0 0,-1 0-1 0 0,1 0 1 0 0,-1-1-1 0 0,1 1 0 0 0,-1-1 1 0 0,1 1-1 0 0,-1-1 0 0 0,1 0 1 0 0,-1 0-1 0 0,1 0 0 0 0,-1 0 1 0 0,0 0-1 0 0,4-3 0 0 0,2-1 129 0 0,-1 0 0 0 0,-1-1 0 0 0,1 1 0 0 0,-1-1 0 0 0,0 0 0 0 0,0-1 0 0 0,6-9 0 0 0,-4 4 55 0 0,-1-1-1 0 0,0 0 1 0 0,-1-1 0 0 0,0 1 0 0 0,5-20 0 0 0,12-73 1005 0 0,-21 91-457 0 0,-13 58-582 0 0,-7 33-129 0 0,12-37-18 0 0,-2 0 0 0 0,-1-1 0 0 0,-2-1 0 0 0,-2 1 0 0 0,-32 65 0 0 0,38-90-257 0 0,0-1 0 0 0,-1 0-1 0 0,0-1 1 0 0,-1 0 0 0 0,0 0 0 0 0,-1-1 0 0 0,0 0-1 0 0,-1 0 1 0 0,0-1 0 0 0,-19 11 0 0 0,23-16-390 0 0,6-4-2082 0 0,1 0-5122 0 0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2:36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1 202 19351 0 0,'0'0'439'0'0,"0"0"62"0"0,1-1 33 0 0,3-1-437 0 0,1-1 1 0 0,-1 1 0 0 0,0-1-1 0 0,0 0 1 0 0,0-1 0 0 0,-1 1 0 0 0,1-1-1 0 0,3-4 1 0 0,25-35 2518 0 0,52-74 514 0 0,-79 108-2909 0 0,-18 36 443 0 0,0 1 0 0 0,-9 34 0 0 0,12-32-664 0 0,5-16 0 0 0,1 0 0 0 0,0 0 0 0 0,1 0 0 0 0,1 0 0 0 0,-1 20 0 0 0,3-9-64 0 0,0-24-273 0 0,0-1-138 0 0,1 0 255 0 0,1 0 0 0 0,0 0 0 0 0,0-1 0 0 0,-1 1 0 0 0,1-1 0 0 0,0 0 0 0 0,-1 1 0 0 0,1-1 0 0 0,0 0 1 0 0,-1 0-1 0 0,1 0 0 0 0,-1 0 0 0 0,3-2 0 0 0,15-19-8685 0 0,-11 10 1637 0 0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2:36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 19351 0 0,'0'0'439'0'0,"2"0"62"0"0,21-1 301 0 0,23 0 376 0 0,-43 2-854 0 0,1-1 0 0 0,0 1 0 0 0,0 0 0 0 0,-1 0 0 0 0,1 0-1 0 0,0 0 1 0 0,-1 1 0 0 0,1 0 0 0 0,5 3 0 0 0,-7-4-250 0 0,0 0 1 0 0,-1 1 0 0 0,1-1 0 0 0,0 1-1 0 0,0-1 1 0 0,-1 1 0 0 0,1 0-1 0 0,-1-1 1 0 0,0 1 0 0 0,1 0-1 0 0,-1 0 1 0 0,0 0 0 0 0,0 0-1 0 0,0 0 1 0 0,0 0 0 0 0,-1 0 0 0 0,1 0-1 0 0,0 1 1 0 0,-1-1 0 0 0,0 0-1 0 0,1 0 1 0 0,-1 1 0 0 0,0-1-1 0 0,0 3 1 0 0,0-3-2 0 0,-1 1-59 0 0,1 0 1 0 0,-1 0-1 0 0,0 0 0 0 0,0 0 1 0 0,1-1-1 0 0,-2 1 1 0 0,1 0-1 0 0,0-1 1 0 0,-1 1-1 0 0,-2 4 0 0 0,-20 22-7 0 0,17-21-7 0 0,1-1 0 0 0,0 0 0 0 0,-1-1 0 0 0,0 0 0 0 0,0 0 0 0 0,-13 8 0 0 0,6-6-409 0 0,5-2-634 0 0,-1-1-1 0 0,1 0 1 0 0,-1-1 0 0 0,-13 4 0 0 0,22-8-989 0 0,1 0-15 0 0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2:36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58 21191 0 0,'-4'-1'2304'0'0,"3"1"-2237"0"0,1-1 0 0 0,0 1 0 0 0,0 0-1 0 0,0-1 1 0 0,-1 1 0 0 0,1 0 0 0 0,0-1 0 0 0,0 1 0 0 0,0 0 0 0 0,0-1-1 0 0,0 1 1 0 0,0 0 0 0 0,-1-1 0 0 0,1 1 0 0 0,0 0 0 0 0,0-1-1 0 0,0 1 1 0 0,0 0 0 0 0,0-1 0 0 0,1 1 0 0 0,-1-1 0 0 0,0 1-1 0 0,0 0 1 0 0,0-1 0 0 0,0 1 0 0 0,0 0 0 0 0,0-1 0 0 0,0 1-1 0 0,1 0 1 0 0,-1-1 0 0 0,2-1-298 0 0,-1-1 0 0 0,1 1 0 0 0,0 0 0 0 0,0 0 0 0 0,0-1 0 0 0,0 2 0 0 0,0-1 0 0 0,1 0 0 0 0,-1 0 0 0 0,0 1 0 0 0,1-1 0 0 0,-1 1 0 0 0,1 0 0 0 0,0-1 0 0 0,-1 1 0 0 0,1 0 0 0 0,3 0 0 0 0,15-6-7619 0 0</inkml:trace>
  <inkml:trace contextRef="#ctx0" brushRef="#br0" timeOffset="1">432 26 13823 0 0,'0'0'304'0'0,"-7"5"64"0"0,7-5 16 0 0,0 0 0 0 0,0 0-312 0 0,-7 5-72 0 0,7-5 0 0 0,0 0 0 0 0,0 0 424 0 0,0 0 72 0 0,0 0 16 0 0,0 0 0 0 0,14-3-824 0 0,0-2-160 0 0,16-10-32 0 0,-4 2-5944 0 0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2:37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17503 0 0,'0'0'399'0'0,"0"0"60"0"0,0 0 21 0 0,2-1-59 0 0,8-4-454 0 0,9-5 564 0 0,1 0 1 0 0,0 2 0 0 0,0 0-1 0 0,34-7 1 0 0,-39 12-153 0 0,0 1 0 0 0,-1 0 1 0 0,2 1-1 0 0,-1 1 0 0 0,0 1 0 0 0,18 2 0 0 0,-28-2-270 0 0,0 1 1 0 0,0-1-1 0 0,-1 0 1 0 0,1 1-1 0 0,0 0 1 0 0,-1 0-1 0 0,0 1 1 0 0,1-1-1 0 0,6 7 0 0 0,-8-7-55 0 0,-1 0 0 0 0,1 1 0 0 0,-1 0 0 0 0,0-1 0 0 0,0 1 0 0 0,0 0 0 0 0,-1 0 0 0 0,1 0-1 0 0,-1 0 1 0 0,1 0 0 0 0,-1 1 0 0 0,0-1 0 0 0,0 0 0 0 0,-1 1 0 0 0,1 5 0 0 0,0-2 14 0 0,-1 0 1 0 0,-1 0-1 0 0,0 0 1 0 0,0 0-1 0 0,0-1 1 0 0,0 1-1 0 0,-1 0 0 0 0,-1-1 1 0 0,-3 9-1 0 0,1-4 19 0 0,-1 1-1 0 0,0-1 1 0 0,-1-1 0 0 0,-9 12-1 0 0,-11 8-476 0 0,24-27 248 0 0,0-1-1 0 0,1 1 1 0 0,-1-1-1 0 0,0 0 0 0 0,-1 0 1 0 0,1 0-1 0 0,0 0 0 0 0,-7 2 1 0 0,8-3-139 0 0,0-1-1 0 0,0 0 1 0 0,0 0 0 0 0,0 0 0 0 0,0 0-1 0 0,0 0 1 0 0,-1 0 0 0 0,1 0 0 0 0,0-1-1 0 0,0 1 1 0 0,0-1 0 0 0,0 0 0 0 0,-4-1-1 0 0,-11-8-1763 0 0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2:37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43 21191 0 0,'0'0'480'0'0,"0"0"67"0"0,0 0 31 0 0,0 0-56 0 0,1 4-321 0 0,-23 58 1239 0 0,20-52-1396 0 0,0 0-1 0 0,1 0 0 0 0,0 0 1 0 0,1 0-1 0 0,0 0 1 0 0,0 0-1 0 0,1 0 1 0 0,1-1-1 0 0,-1 1 0 0 0,2 0 1 0 0,-1-1-1 0 0,1 1 1 0 0,9 17-1 0 0,-11-25-43 0 0,0 0 0 0 0,0 0 0 0 0,0 0 0 0 0,1 0 0 0 0,-1 0 0 0 0,1-1 0 0 0,-1 1 0 0 0,1 0 0 0 0,-1-1 0 0 0,1 1 0 0 0,0-1 0 0 0,0 0 0 0 0,0 0 0 0 0,0 1 0 0 0,0-1 0 0 0,3 1 0 0 0,-1-1 0 0 0,-1-1 0 0 0,0 1 0 0 0,1 0 0 0 0,-1-1 0 0 0,1 0 0 0 0,-1 0 0 0 0,1 0 0 0 0,-1 0 0 0 0,7-2 0 0 0,1-1 0 0 0,0-1 0 0 0,0 0 0 0 0,0 0 0 0 0,0-1 0 0 0,12-8 0 0 0,-10 4 0 0 0,0 1 0 0 0,-1-2 0 0 0,0 0 0 0 0,0 0 0 0 0,-1-1 0 0 0,10-13 0 0 0,-3 1 0 0 0,-1-2 0 0 0,17-30 0 0 0,-26 41 18 0 0,-5 9 25 0 0,0 1-1 0 0,-1 0 0 0 0,1-1 1 0 0,-1 0-1 0 0,0 0 1 0 0,0 1-1 0 0,0-1 1 0 0,-1 0-1 0 0,2-10 1 0 0,-3 13 445 0 0,-8 1 739 0 0,7 1-1179 0 0,0 0 0 0 0,0 0 0 0 0,0 0 0 0 0,0-1 0 0 0,0 1 1 0 0,1 0-1 0 0,-1 0 0 0 0,0 0 0 0 0,0 1 0 0 0,0-1 0 0 0,0 0 0 0 0,0 0 1 0 0,1 0-1 0 0,-1 1 0 0 0,0-1 0 0 0,-1 1 0 0 0,-3 1 10 0 0,0 1 0 0 0,1 0 0 0 0,-1 1 0 0 0,0-1 0 0 0,1 1 0 0 0,0 0 0 0 0,0 0 0 0 0,-6 7-1 0 0,-2 6 190 0 0,-11 19-1 0 0,4-6-140 0 0,-5 5-106 0 0,-6 9 0 0 0,-45 85 0 0 0,28-36 0 0 0,23-50 0 0 0,3 1 0 0 0,-17 48 0 0 0,27-60-775 0 0,7-22-33 0 0,0 1-1 0 0,0 0 1 0 0,1 0 0 0 0,1 0-1 0 0,-2 21 1 0 0,4-30-1224 0 0,0-2-15 0 0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2:38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29 216 23039 0 0,'-2'0'528'0'0,"1"0"-429"0"0,0 0 1 0 0,-1 0-1 0 0,1 1 0 0 0,-1-1 0 0 0,1 0 1 0 0,-1-1-1 0 0,1 1 0 0 0,-1 0 0 0 0,1 0 1 0 0,-1-1-1 0 0,1 1 0 0 0,0-1 1 0 0,-1 1-1 0 0,1-1 0 0 0,0 1 0 0 0,-1-1 1 0 0,-1-1-1 0 0,9-7 114 0 0,19-29 476 0 0,-20 28-289 0 0,2 0 0 0 0,0 0 0 0 0,0 0-1 0 0,0 1 1 0 0,1 0 0 0 0,16-13 0 0 0,-6 8-59 0 0,0 2 1 0 0,0 0-1 0 0,1 1 0 0 0,1 1 1 0 0,23-10-1 0 0,-41 19-211 0 0,-2 1-110 0 0,1 0-1 0 0,0-1 0 0 0,-1 1 0 0 0,1 0 1 0 0,0-1-1 0 0,-1 1 0 0 0,1 0 0 0 0,0 0 0 0 0,-1 0 1 0 0,1 0-1 0 0,0 0 0 0 0,-1 0 0 0 0,1 0 1 0 0,0 0-1 0 0,-1 0 0 0 0,1 0 0 0 0,0 0 1 0 0,-1 0-1 0 0,1 0 0 0 0,0 1 0 0 0,-1-1 1 0 0,1 0-1 0 0,1 1 0 0 0,0-1-7 0 0,5 3-4 0 0,3 13-12 0 0,-8-8 4 0 0,0 0 0 0 0,-1 0 0 0 0,0 0 0 0 0,0 0 0 0 0,0 0 0 0 0,-2 10 0 0 0,2 8 0 0 0,1-12 0 0 0,-2-8 0 0 0,1-1 0 0 0,-1 1 0 0 0,0 0 0 0 0,-1 11 0 0 0,2-10 0 0 0,6-3 0 0 0,-4-4 0 0 0,0 0 0 0 0,0 0 0 0 0,0 0 0 0 0,0 0 0 0 0,-1 0 0 0 0,1-1 0 0 0,0 1 0 0 0,0-1 0 0 0,-1 0 0 0 0,1 0 0 0 0,0 0 0 0 0,-1 0 0 0 0,4-2 0 0 0,4-3 0 0 0,18-14 0 0 0,-3 3 0 0 0,-7 6 0 0 0,29-12 0 0 0,-41 20 0 0 0,1 1 0 0 0,0 0 0 0 0,-1 0 0 0 0,1 1 0 0 0,0-1 0 0 0,0 1 0 0 0,0 1 0 0 0,10 0 0 0 0,-15 0 0 0 0,0 0 0 0 0,0 0 0 0 0,-1 1 0 0 0,1-1 0 0 0,0 1 0 0 0,0 0 0 0 0,-1-1 0 0 0,1 1 0 0 0,0 0 0 0 0,-1 0 0 0 0,1 0 0 0 0,-1 0 0 0 0,1 0 0 0 0,-1 1 0 0 0,1-1 0 0 0,-1 0 0 0 0,0 1 0 0 0,0-1 0 0 0,0 1 0 0 0,0-1 0 0 0,0 1 0 0 0,0 0 0 0 0,0-1 0 0 0,0 1 0 0 0,0 0 0 0 0,-1-1 0 0 0,1 1 0 0 0,-1 0 0 0 0,1 0 0 0 0,-1 0 0 0 0,0 0 0 0 0,0 3 0 0 0,0-5 0 0 0,1 8 0 0 0,-1 0 0 0 0,0 0 0 0 0,0 0 0 0 0,-1 0 0 0 0,0 0 0 0 0,-2 9 0 0 0,0-7 0 0 0,0-3-133 0 0,2-6-563 0 0,9-4-3043 0 0,1-3-6157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2:23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12 8287 0 0,'0'0'191'0'0,"0"0"26"0"0,0 0 9 0 0,0 0 42 0 0,0 0 158 0 0,3-1 72 0 0,8-3-1117 0 0,6-3 10997 0 0,-17 7-10263 0 0,0 0 1 0 0,0 0-1 0 0,0 0 0 0 0,0 0 0 0 0,0 0 0 0 0,0 0 0 0 0,0 1 0 0 0,0-1 1 0 0,0 0-1 0 0,0 0 0 0 0,0 0 0 0 0,0 0 0 0 0,0 0 0 0 0,0 0 0 0 0,0 0 1 0 0,0 0-1 0 0,0 0 0 0 0,0 0 0 0 0,0 0 0 0 0,0 0 0 0 0,0 0 0 0 0,0 0 1 0 0,0 0-1 0 0,0 0 0 0 0,0 0 0 0 0,0 0 0 0 0,0 0 0 0 0,0 0 0 0 0,0 0 1 0 0,0 0-1 0 0,0 0 0 0 0,0 0 0 0 0,0 0 0 0 0,0 1 0 0 0,0-1 0 0 0,0 0 1 0 0,0 0-1 0 0,0 0 0 0 0,-12 7 481 0 0,-64 37 12 0 0,74-42-608 0 0,-1 1 0 0 0,-17 0 0 0 0,12-2 0 0 0,1 0 0 0 0,22-1 0 0 0,7-2 0 0 0,1 0 0 0 0,-1-2 0 0 0,35-9 0 0 0,-50 11 0 0 0,0 0 0 0 0,0 0 0 0 0,0 1 0 0 0,0-1 0 0 0,0 2 0 0 0,9-1 0 0 0,-7 4 0 0 0,-8-2 0 0 0,-1 0 0 0 0,1 0 0 0 0,0 0 0 0 0,-1 0 0 0 0,1 0 0 0 0,-1 0 0 0 0,1 0 0 0 0,-1 0 0 0 0,0 0 0 0 0,1 0 0 0 0,-1 0 0 0 0,0 0 0 0 0,0 0 0 0 0,1 0 0 0 0,-1 0 0 0 0,0 0 0 0 0,0 0 0 0 0,0 0 0 0 0,-1 2 0 0 0,1 1 0 0 0,-1-1 0 0 0,0 0 0 0 0,0 0 0 0 0,0 1 0 0 0,-1-1 0 0 0,-1 4 0 0 0,-2 1 0 0 0,0 0 0 0 0,-1 0 0 0 0,-12 13 0 0 0,-13 8 1016 0 0,-42 30 0 0 0,53-38-978 0 0,19-19-126 0 0,-1 1 0 0 0,0-1 0 0 0,0 0 0 0 0,0 0 0 0 0,0 0 0 0 0,0 0 1 0 0,0 0-1 0 0,0 0 0 0 0,-1-1 0 0 0,1 1 0 0 0,-1-1 0 0 0,1 1 1 0 0,-1-1-1 0 0,1 0 0 0 0,-4 1 0 0 0,6-2 82 0 0,0 0 0 0 0,0 0 0 0 0,0 0-1 0 0,0 0 1 0 0,0 0 0 0 0,0 0 0 0 0,0 0 0 0 0,0 0 0 0 0,0 0-1 0 0,0 1 1 0 0,0-1 0 0 0,0 0 0 0 0,0 0 0 0 0,0 0 0 0 0,0 0-1 0 0,0 0 1 0 0,0 0 0 0 0,0 0 0 0 0,0 0 0 0 0,0 0-1 0 0,0 0 1 0 0,0 1 0 0 0,0-1 0 0 0,0 0 0 0 0,0 0 0 0 0,0 0-1 0 0,0 0 1 0 0,0 0 0 0 0,0 0 0 0 0,0 0 0 0 0,0 0 0 0 0,0 0-1 0 0,0 0 1 0 0,0 0 0 0 0,0 1 0 0 0,0-1 0 0 0,0 0 0 0 0,0 0-1 0 0,-1 0 1 0 0,1 0 0 0 0,0 0 0 0 0,0 0 0 0 0,0 0 0 0 0,0 0-1 0 0,0 0 1 0 0,0 0 0 0 0,0 0 0 0 0,0 0 0 0 0,0 0 0 0 0,0 0-1 0 0,-1 0 1 0 0,1 0 0 0 0,0 0 0 0 0,0 0 0 0 0,0 0-1 0 0,0 0 1 0 0,0 0 0 0 0,0 0 0 0 0,0 0 0 0 0,0 0 0 0 0,0 0-1 0 0,0 0 1 0 0,-1 0 0 0 0,1 0 0 0 0,0 0 0 0 0,0 0 0 0 0,0 0-1 0 0,0 0 1 0 0,0-1 0 0 0,6 4-170 0 0,4-1 176 0 0,-4-4 0 0 0,0 0 0 0 0,0 0 0 0 0,-1-1 0 0 0,1 0 0 0 0,-1 0 0 0 0,1 0 0 0 0,5-5 0 0 0,18-9 0 0 0,-10 8 0 0 0,-10 7 0 0 0,0 3 0 0 0,-7-1 0 0 0,-2 0 0 0 0,1 0 0 0 0,-1 0 0 0 0,1 0 0 0 0,-1 1 0 0 0,1-1 0 0 0,-1 0 0 0 0,1 0 0 0 0,0 0 0 0 0,-1 1 0 0 0,0-1 0 0 0,1 0 0 0 0,-1 1 0 0 0,1-1 0 0 0,-1 0 0 0 0,1 1 0 0 0,-1-1 0 0 0,0 0 0 0 0,1 1 0 0 0,-1-1 0 0 0,0 1 0 0 0,1-1 0 0 0,-1 1 0 0 0,0-1 0 0 0,1 1 0 0 0,-1-1 0 0 0,0 1 0 0 0,0-1 0 0 0,0 1 0 0 0,0-1 0 0 0,1 2 0 0 0,0 0 0 0 0,0 1 0 0 0,-1 0 0 0 0,1-1 0 0 0,0 1 0 0 0,-1 0 0 0 0,0-1 0 0 0,1 1 0 0 0,-1 0 0 0 0,0 0 0 0 0,0 0 0 0 0,-1-1 0 0 0,1 1 0 0 0,-1 0 0 0 0,1-1 0 0 0,-1 1 0 0 0,0 0 0 0 0,-1 3 0 0 0,1-2 0 0 0,0 0 0 0 0,1 1 0 0 0,0-1 0 0 0,0 1 0 0 0,0-1 0 0 0,0 0 0 0 0,2 8 0 0 0,1 13 0 0 0,-3-10 0 0 0,-1 0 0 0 0,0 0 0 0 0,-7 28 0 0 0,6-36 0 0 0,0 0 0 0 0,0 0 0 0 0,-1 0 0 0 0,0-1 0 0 0,-1 1 0 0 0,1-1 0 0 0,-1 0 0 0 0,-1 0 0 0 0,1 0 0 0 0,-7 6 0 0 0,7-9 10 0 0,0 1 0 0 0,-1-1 0 0 0,1 0 1 0 0,-1-1-1 0 0,0 1 0 0 0,1-1 0 0 0,-1 0 0 0 0,0 0 0 0 0,-1-1 0 0 0,1 1 0 0 0,0-1 1 0 0,0 0-1 0 0,-7 0 0 0 0,4 0 0 0 0,1-1 0 0 0,-1 0 0 0 0,0 0 1 0 0,1-1-1 0 0,-1 0 0 0 0,0 0 0 0 0,1-1 0 0 0,-11-3 0 0 0,17 5 33 0 0,0-1 0 0 0,0 1 0 0 0,0-1-1 0 0,0 1 1 0 0,0-1 0 0 0,0 1-1 0 0,0-1 1 0 0,0 0 0 0 0,1 1 0 0 0,-1-1-1 0 0,0 0 1 0 0,0 1 0 0 0,0-1-1 0 0,1 0 1 0 0,-1 0 0 0 0,1 0 0 0 0,-1 0-1 0 0,0 0 1 0 0,0-2 0 0 0,0-2 138 0 0,0 0-1 0 0,1 0 1 0 0,0 0 0 0 0,0-8 0 0 0,0 12-181 0 0,0-1 0 0 0,1 0 0 0 0,0 0 0 0 0,-1 0 0 0 0,1 1 0 0 0,0-1 0 0 0,0 0 0 0 0,0 0 0 0 0,0 1 0 0 0,0-1 0 0 0,0 1 0 0 0,0-1 0 0 0,1 1 0 0 0,-1 0 0 0 0,0-1 0 0 0,1 1 0 0 0,1-1 0 0 0,32-22 0 0 0,-25 19 0 0 0,65-35-529 0 0,1-1-1105 0 0,-67 36 1234 0 0,-1-1-1 0 0,1-1 0 0 0,-1 0 0 0 0,0 0 1 0 0,-1 0-1 0 0,7-10 0 0 0,0-1-7791 0 0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2:40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10 280 11975 0 0,'0'0'267'0'0,"0"0"42"0"0,0 0 17 0 0,0 0-28 0 0,0 0-58 0 0,0 0 491 0 0,0 0 238 0 0,0 0 45 0 0,0 0-61 0 0,0 0-288 0 0,0-9 395 0 0,2 2-652 0 0,0-1 1 0 0,0 1-1 0 0,1 0 0 0 0,0-1 0 0 0,1 1 1 0 0,7-12-1 0 0,1-3 318 0 0,52-97 2450 0 0,-78 145-3129 0 0,-19 39 349 0 0,14-23-323 0 0,11-27-138 0 0,0 1-1 0 0,1 0 0 0 0,1 0 0 0 0,1 1 1 0 0,1 0-1 0 0,-5 28 0 0 0,9-34 66 0 0,0-10 0 0 0,0 0 0 0 0,0 0 0 0 0,0-1 0 0 0,0 1 0 0 0,0 0 0 0 0,0 0 0 0 0,0 0 0 0 0,1-1 0 0 0,-1 1 0 0 0,0 0 0 0 0,0 0 0 0 0,1-1 0 0 0,-1 1 0 0 0,0 0 0 0 0,1-1 0 0 0,-1 1 0 0 0,1 0 0 0 0,-1-1 0 0 0,1 1 0 0 0,-1 0 0 0 0,1-1 0 0 0,-1 1 0 0 0,1-1 0 0 0,-1 1 0 0 0,1-1 0 0 0,0 0 0 0 0,-1 1 0 0 0,1-1 0 0 0,0 1 0 0 0,0-1 0 0 0,-1 0 0 0 0,1 0 0 0 0,0 1 0 0 0,0-1 0 0 0,0 0 0 0 0,1 0 0 0 0,1 1 0 0 0,0 0 0 0 0,0-1 0 0 0,1 0 0 0 0,-1 0 0 0 0,0 0 0 0 0,0 0 0 0 0,0 0 0 0 0,0-1 0 0 0,0 1 0 0 0,1-1 0 0 0,-1 0 0 0 0,0 0 0 0 0,0 0 0 0 0,4-2 0 0 0,7-4 0 0 0,21-15 0 0 0,-27 17 0 0 0,6-5 81 0 0,-1 0-1 0 0,-1-1 1 0 0,0 0-1 0 0,-1 0 1 0 0,0-2 0 0 0,14-19-1 0 0,-5 3 330 0 0,30-62 0 0 0,-45 81-245 0 0,0 0-17 0 0,-1-1-1 0 0,8-20 1 0 0,-12 31-148 0 0,0 0 0 0 0,0 0 0 0 0,0 0 0 0 0,-1 0 0 0 0,1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0,0-1 0 0 0,-1 1 0 0 0,1 0 0 0 0,0 0 0 0 0,0 0 0 0 0,0 0 0 0 0,0 0 0 0 0,0 0 0 0 0,0 0 0 0 0,0 0 0 0 0,0 0 0 0 0,0 0 0 0 0,0 0 0 0 0,1 0 0 0 0,-1 0 0 0 0,0 0 0 0 0,0 0 0 0 0,0 0 0 0 0,0-1 0 0 0,0 1 0 0 0,0 0 0 0 0,-7 6 0 0 0,-5 8 0 0 0,4-2 0 0 0,1 2 0 0 0,1-1 0 0 0,-9 26 0 0 0,13-34 0 0 0,0 0 0 0 0,1 1 0 0 0,0-1 0 0 0,1 0 0 0 0,-1 0 0 0 0,1 0 0 0 0,0 1 0 0 0,0-1 0 0 0,0 0 0 0 0,1 0 0 0 0,0 0 0 0 0,0 1 0 0 0,0-1 0 0 0,3 7 0 0 0,-2-10 0 0 0,-1 1 0 0 0,0-1 0 0 0,0 0 0 0 0,1 0 0 0 0,-1 0 0 0 0,1 0 0 0 0,0 0 0 0 0,0 0 0 0 0,0-1 0 0 0,0 1 0 0 0,0-1 0 0 0,0 1 0 0 0,0-1 0 0 0,0 0 0 0 0,5 3 0 0 0,-2-3 0 0 0,-1 0 0 0 0,1 1 0 0 0,0-2 0 0 0,-1 1 0 0 0,1 0 0 0 0,0-1 0 0 0,9-1 0 0 0,1 0 0 0 0,0-2 0 0 0,0 0 0 0 0,-1-1 0 0 0,21-8 0 0 0,-10 2 0 0 0,-1-2 0 0 0,0-1 0 0 0,-1-1 0 0 0,-1 0 0 0 0,0-2 0 0 0,28-26 0 0 0,-44 37 0 0 0,0-1 0 0 0,-1 1 0 0 0,1-1 0 0 0,-1 0 0 0 0,0-1 0 0 0,-1 1 0 0 0,0-1 0 0 0,0 0 0 0 0,0 0 0 0 0,-1 0 0 0 0,4-12 0 0 0,-7 18 0 0 0,0 1 0 0 0,1-1 0 0 0,-1 1 0 0 0,0-1 0 0 0,0 1 0 0 0,0-1 0 0 0,0 1 0 0 0,0-1 0 0 0,0 1 0 0 0,0-1 0 0 0,0 1 0 0 0,0-1 0 0 0,0 1 0 0 0,-1-1 0 0 0,1 1 0 0 0,0-1 0 0 0,0 1 0 0 0,0-1 0 0 0,-1 1 0 0 0,1-1 0 0 0,0 1 0 0 0,0-1 0 0 0,-1 1 0 0 0,1 0 0 0 0,0-1 0 0 0,-1 1 0 0 0,1 0 0 0 0,-1-1 0 0 0,1 1 0 0 0,0 0 0 0 0,-1-1 0 0 0,1 1 0 0 0,-1 0 0 0 0,1 0 0 0 0,-1-1 0 0 0,1 1 0 0 0,-1 0 0 0 0,1 0 0 0 0,-1 0 0 0 0,1 0 0 0 0,-1 0 0 0 0,1 0 0 0 0,-1 0 0 0 0,1 0 0 0 0,-1 0 0 0 0,0 0 0 0 0,-2 0 36 0 0,1 0 0 0 0,-1 0 0 0 0,1 0 0 0 0,-1 0 0 0 0,1 1 0 0 0,-1-1 0 0 0,1 1 0 0 0,0 0 0 0 0,-1 0 0 0 0,1 0-1 0 0,0 0 1 0 0,0 0 0 0 0,-1 0 0 0 0,1 1 0 0 0,-3 2 0 0 0,-5 4 387 0 0,-14 16 0 0 0,23-23-404 0 0,-8 9 24 0 0,0 0 1 0 0,1 0-1 0 0,0 1 1 0 0,1 0-1 0 0,1 1 1 0 0,-1-1-1 0 0,2 1 0 0 0,0 0 1 0 0,0 1-1 0 0,1-1 1 0 0,1 1-1 0 0,0 0 1 0 0,-2 20-1 0 0,4-26-43 0 0,1-4 0 0 0,0 0 0 0 0,0 0 0 0 0,0 0 0 0 0,1 0 0 0 0,-1 0 0 0 0,1 0 0 0 0,-1-1 0 0 0,1 1 0 0 0,2 5 0 0 0,-2-6 0 0 0,-1-1 0 0 0,1 1 0 0 0,0-1 0 0 0,0 1 0 0 0,0-1 0 0 0,0 1 0 0 0,0-1 0 0 0,0 0 0 0 0,1 1 0 0 0,-1-1 0 0 0,0 0 0 0 0,1 0 0 0 0,-1 0 0 0 0,1 0 0 0 0,-1 0 0 0 0,1 0 0 0 0,-1-1 0 0 0,1 1 0 0 0,-1 0 0 0 0,1-1 0 0 0,0 0 0 0 0,-1 1 0 0 0,1-1 0 0 0,0 0 0 0 0,0 1 0 0 0,-1-1 0 0 0,1 0 0 0 0,0 0 0 0 0,1-1 0 0 0,6 1 0 0 0,-1-1 0 0 0,1-1 0 0 0,-1 1 0 0 0,13-5 0 0 0,-3-1 0 0 0,0 0 0 0 0,0-1 0 0 0,-1-1 0 0 0,0-1 0 0 0,-1 0 0 0 0,0-1 0 0 0,0-1 0 0 0,-1 0 0 0 0,-1-1 0 0 0,0-1 0 0 0,-1 0 0 0 0,0-1 0 0 0,-1 0 0 0 0,-1-1 0 0 0,-1-1 0 0 0,11-21 0 0 0,20-42 0 0 0,-46 88 0 0 0,-1 1 0 0 0,2 0 0 0 0,-1 0 0 0 0,1 0 0 0 0,1 0 0 0 0,0 1 0 0 0,0-1 0 0 0,1 1 0 0 0,0 0 0 0 0,0 0 0 0 0,1 0 0 0 0,1 15 0 0 0,2-15 0 0 0,-2-9 0 0 0,0 0 0 0 0,0-1 0 0 0,0 1 0 0 0,0 0 0 0 0,0 0 0 0 0,1-1 0 0 0,-1 1 0 0 0,0 0 0 0 0,0-1 0 0 0,1 1 0 0 0,-1 0 0 0 0,1-1 0 0 0,-1 1 0 0 0,1 0 0 0 0,-1-1 0 0 0,1 1 0 0 0,-1-1 0 0 0,1 1 0 0 0,-1-1 0 0 0,1 1 0 0 0,-1-1 0 0 0,1 0 0 0 0,0 1 0 0 0,0-1 0 0 0,1 1 0 0 0,0 2 0 0 0,2-1 0 0 0,12 2 0 0 0,-13-4 0 0 0,-1 1 0 0 0,0-1 0 0 0,0 1 0 0 0,0-1 0 0 0,1 0 0 0 0,-1 0 0 0 0,0 0 0 0 0,0 0 0 0 0,0 0 0 0 0,0 0 0 0 0,0-1 0 0 0,3 0 0 0 0,27-5 0 0 0,-23 7 0 0 0,-8 0 0 0 0,-1 1 0 0 0,1-1 0 0 0,-1 0 0 0 0,1 0 0 0 0,-1 0 0 0 0,0 1 0 0 0,1-1 0 0 0,-1 0 0 0 0,0 0 0 0 0,0 1 0 0 0,0-1 0 0 0,0 0 0 0 0,0 0 0 0 0,0 1 0 0 0,0-1 0 0 0,0 0 0 0 0,-1 0 0 0 0,1 1 0 0 0,0-1 0 0 0,-1 1 0 0 0,-10 28 0 0 0,10-28 0 0 0,-15 30 0 0 0,9-18 0 0 0,1 0 0 0 0,0 1 0 0 0,-5 17 0 0 0,9-15 0 0 0,2-15 0 0 0,0-1 0 0 0,0-1 0 0 0,0 1 0 0 0,0-1 0 0 0,0 1 0 0 0,0-1 0 0 0,0 1 0 0 0,0 0 0 0 0,0-1 0 0 0,0 1 0 0 0,0-1 0 0 0,0 1 0 0 0,1-1 0 0 0,-1 1 0 0 0,0-1 0 0 0,0 1 0 0 0,0-1 0 0 0,1 1 0 0 0,-1-1 0 0 0,0 0 0 0 0,1 1 0 0 0,-1-1 0 0 0,0 1 0 0 0,1-1 0 0 0,-1 0 0 0 0,0 1 0 0 0,1-1 0 0 0,-1 1 0 0 0,1-1 0 0 0,-1 0 0 0 0,1 1 0 0 0,1-1 0 0 0,0 2 0 0 0,0-1 0 0 0,1 1 0 0 0,-1-1 0 0 0,1 0 0 0 0,-1 0 0 0 0,1 0 0 0 0,-1 0 0 0 0,1 0 0 0 0,0-1 0 0 0,0 1 0 0 0,-1-1 0 0 0,1 0 0 0 0,0 0 0 0 0,0 0 0 0 0,-1 0 0 0 0,1 0 0 0 0,0 0 0 0 0,0-1 0 0 0,-1 1 0 0 0,1-1 0 0 0,0 0 0 0 0,-1 0 0 0 0,5-2 0 0 0,7-3 0 0 0,-1-1 0 0 0,-1 0 0 0 0,14-10 0 0 0,-25 16 0 0 0,21-15 0 0 0,0-1 0 0 0,27-29 0 0 0,33-44 0 0 0,-59 63 0 0 0,-4 6 0 0 0,-16 15 0 0 0,-6 7 0 0 0,-6 5 0 0 0,-5 8-23 0 0,1-1 0 0 0,0 2 0 0 0,-20 30 0 0 0,-23 55-286 0 0,56-100 234 0 0,0 2-60 0 0,-1 0-1 0 0,0 0 1 0 0,0-1 0 0 0,0 1-1 0 0,0-1 1 0 0,0 1 0 0 0,0-1-1 0 0,0 0 1 0 0,-1 1 0 0 0,1-1-1 0 0,-2 2 1 0 0,25 4-5422 0 0,-10-8 3510 0 0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3:04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26 312 11975 0 0,'0'0'20'0'0,"0"0"-1"0"0,-1-1 1 0 0,1 1-1 0 0,0 0 0 0 0,-1-1 1 0 0,1 1-1 0 0,0 0 1 0 0,0-1-1 0 0,-1 1 1 0 0,1 0-1 0 0,-1 0 1 0 0,1-1-1 0 0,0 1 0 0 0,-1 0 1 0 0,1 0-1 0 0,-1 0 1 0 0,1-1-1 0 0,0 1 1 0 0,-1 0-1 0 0,1 0 0 0 0,-1 0 1 0 0,1 0-1 0 0,-1 0 1 0 0,0 0 55 0 0,-1 0 1 0 0,1 0 0 0 0,0-1 0 0 0,0 1-1 0 0,0 0 1 0 0,0-1 0 0 0,0 1-1 0 0,0 0 1 0 0,0-1 0 0 0,0 1 0 0 0,0-1-1 0 0,-1 0 1 0 0,1 0 644 0 0,1-14 1465 0 0,-1 10-1496 0 0,1 1 0 0 0,0-1 0 0 0,0 0 0 0 0,1 1 0 0 0,-1-1 0 0 0,1 1 0 0 0,2-6 0 0 0,2-5-304 0 0,1 0 0 0 0,1 0 0 0 0,0 1-1 0 0,1 0 1 0 0,0 1 0 0 0,2-1 0 0 0,-1 2 0 0 0,1-1-1 0 0,1 2 1 0 0,0-1 0 0 0,1 1 0 0 0,0 1 0 0 0,1 0-1 0 0,20-12 1 0 0,-18 14-273 0 0,31-16 852 0 0,-42 22-875 0 0,0 0 1 0 0,0 1 0 0 0,1-1-1 0 0,-1 1 1 0 0,0 0 0 0 0,1 1-1 0 0,-1-1 1 0 0,9 1 0 0 0,2 3 53 0 0,-11 2-118 0 0,-3-3-28 0 0,2 1 3 0 0,0 0 0 0 0,0 0 0 0 0,-1 1 0 0 0,1-1 0 0 0,-1 1 0 0 0,0 0 0 0 0,0 0 0 0 0,0 0 0 0 0,-1 0 0 0 0,1 0 0 0 0,-1 0 0 0 0,0 0 0 0 0,0 0 0 0 0,0 1 0 0 0,-1-1 0 0 0,1 0 0 0 0,-1 1 0 0 0,0-1 0 0 0,0 1 0 0 0,-1-1 0 0 0,1 0 0 0 0,-2 5 0 0 0,-1 4 0 0 0,-1 0 0 0 0,0-1 0 0 0,-1 0 0 0 0,0 1 0 0 0,-1-2 0 0 0,-7 12 0 0 0,4-5 0 0 0,7-14 0 0 0,1 0 0 0 0,-1-1 0 0 0,0 1 0 0 0,0-1 0 0 0,-1 0 0 0 0,1 1 0 0 0,-1-1 0 0 0,-5 5 0 0 0,8-8 0 0 0,0 0 0 0 0,0 1 0 0 0,-1-1 0 0 0,1 0 0 0 0,0 0 0 0 0,0 0 0 0 0,0 0 0 0 0,0 0 0 0 0,0 1 0 0 0,0-1 0 0 0,-1 0 0 0 0,1 0 0 0 0,0 0 0 0 0,0 0 0 0 0,0 0 0 0 0,0 0 0 0 0,-1 0 0 0 0,1 0 0 0 0,0 0 0 0 0,0 1 0 0 0,0-1 0 0 0,-1 0 0 0 0,1 0 0 0 0,0 0 0 0 0,0 0 0 0 0,0 0 0 0 0,-1 0 0 0 0,1 0 0 0 0,0 0 0 0 0,0 0 0 0 0,0 0 0 0 0,0-1 0 0 0,-1 1 0 0 0,1 0 0 0 0,0 0 0 0 0,0 0 0 0 0,0 0 0 0 0,0 0 0 0 0,-1 0 0 0 0,1 0 0 0 0,0 0 0 0 0,0 0 0 0 0,0-1 0 0 0,0 1 0 0 0,0 0 0 0 0,-1 0 0 0 0,1 0 0 0 0,0 0 0 0 0,0 0 0 0 0,0-1 0 0 0,0 1 0 0 0,0 0 0 0 0,0 0 0 0 0,0 0 0 0 0,0-1 0 0 0,0 1 0 0 0,0 0 0 0 0,-1 0 0 0 0,1 0 0 0 0,0-1 0 0 0,1-8 0 0 0,-1 9 0 0 0,0-3 0 0 0,1 0 0 0 0,0 0 0 0 0,0 0 0 0 0,0 0 0 0 0,0 0 0 0 0,1 0 0 0 0,-1 1 0 0 0,1-1 0 0 0,-1 0 0 0 0,4-3 0 0 0,24-24 0 0 0,-24 24 0 0 0,39-34 0 0 0,14-15 0 0 0,-52 48 0 0 0,0 1 0 0 0,0 0 0 0 0,1 0 0 0 0,-1 0 0 0 0,1 1 0 0 0,1 0 0 0 0,-1 1 0 0 0,1-1 0 0 0,0 1 0 0 0,11-4 0 0 0,-7 8 0 0 0,-3 6 0 0 0,-3 4 0 0 0,-5-7 0 0 0,0 1 0 0 0,-1-1 0 0 0,1 1 0 0 0,-1 0 0 0 0,0-1 0 0 0,0 1 0 0 0,-1 0 0 0 0,1-1 0 0 0,-1 1 0 0 0,0-1 0 0 0,-1 6 0 0 0,-3 4 0 0 0,-11 21 0 0 0,3-6 0 0 0,3-6 0 0 0,5-13 0 0 0,1 2 0 0 0,0-1 0 0 0,0 1 0 0 0,1-1 0 0 0,-3 19 0 0 0,10-14-837 0 0,-4-15 794 0 0,0 1 0 0 0,0 0 0 0 0,0-1 0 0 0,0 1 0 0 0,1-1 0 0 0,-1 1 0 0 0,0 0 0 0 0,1-1 0 0 0,-1 1 0 0 0,0-1 0 0 0,1 1 0 0 0,-1-1 0 0 0,0 1 0 0 0,1-1 0 0 0,-1 1 0 0 0,1-1-1 0 0,-1 0 1 0 0,1 1 0 0 0,-1-1 0 0 0,1 0 0 0 0,0 1 0 0 0,0-1 0 0 0,2-1 28 0 0,0 1 0 0 0,0-2 0 0 0,0 1-1 0 0,0 0 1 0 0,0-1 0 0 0,0 1-1 0 0,-1-1 1 0 0,1 0 0 0 0,0 0 0 0 0,3-4-1 0 0,5-2 19 0 0,15-9-3 0 0,4-2 0 0 0,-1-1 0 0 0,47-43 0 0 0,-38 25 0 0 0,28-28 0 0 0,-68 80 0 0 0,-7 10 0 0 0,-17 23 168 0 0,17-32-106 0 0,1 0 1 0 0,0 0 0 0 0,1 1 0 0 0,0 0-1 0 0,2 0 1 0 0,-5 20 0 0 0,8-22-505 0 0,0-3 293 0 0,2-10 148 0 0,1-1 0 0 0,-1 1 0 0 0,0-1 1 0 0,0 1-1 0 0,0-1 0 0 0,1 0 0 0 0,-1 1 0 0 0,0-1 0 0 0,0 1 0 0 0,1-1 0 0 0,-1 0 0 0 0,0 1 1 0 0,1-1-1 0 0,-1 1 0 0 0,0-1 0 0 0,1 0 0 0 0,0 1 0 0 0,0-1 1 0 0,1 1 0 0 0,0-1 0 0 0,-1 0 0 0 0,1 1 0 0 0,0-1 0 0 0,-1 0 0 0 0,1 0 0 0 0,0 0 0 0 0,-1 0 0 0 0,1 0 0 0 0,0-1 0 0 0,-1 1 0 0 0,1-1 0 0 0,0 1 0 0 0,2-2 0 0 0,24-10 0 0 0,-16 6 0 0 0,-1-1 0 0 0,0-1 0 0 0,-1 1 0 0 0,0-2 0 0 0,0 1 0 0 0,0-1 0 0 0,-1-1 0 0 0,-1 0 0 0 0,9-12 0 0 0,-11 14 0 0 0,-1 0 0 0 0,-1-1 0 0 0,0 1 0 0 0,0-1 0 0 0,0 0 0 0 0,-1 0 0 0 0,-1 0 0 0 0,0 0 0 0 0,0 0 0 0 0,0-1 0 0 0,-1 1 0 0 0,-1-1 0 0 0,0-12 0 0 0,-4 4 0 0 0,3 18 0 0 0,1-1 0 0 0,0 1 0 0 0,0 0 0 0 0,0-1 0 0 0,0 1 0 0 0,0 0 0 0 0,0-1 0 0 0,-1 1 0 0 0,1 0 0 0 0,0-1 0 0 0,0 1 0 0 0,-1 0 0 0 0,1-1 0 0 0,0 1 0 0 0,0 0 0 0 0,-1 0 0 0 0,1-1 0 0 0,0 1 0 0 0,-1 0 0 0 0,1 0 0 0 0,0 0 0 0 0,-1-1 0 0 0,1 1 0 0 0,0 0 0 0 0,-1 0 0 0 0,1 0 0 0 0,0 0 0 0 0,-1 0 0 0 0,1 0 0 0 0,0 0 0 0 0,-1 0 0 0 0,1 0 0 0 0,-1 0 0 0 0,1 0 0 0 0,0 0 0 0 0,-1 0 0 0 0,0 0 0 0 0,0 0 0 0 0,0 0 0 0 0,0 0 0 0 0,0 0 0 0 0,0 0 0 0 0,0 0 0 0 0,0 0 0 0 0,0 0 0 0 0,0 0 0 0 0,0 1 0 0 0,0-1 0 0 0,0 0 0 0 0,0 1 0 0 0,0-1 0 0 0,0 0 0 0 0,0 1 0 0 0,0 0 0 0 0,0-1 0 0 0,0 1 0 0 0,1-1 0 0 0,-1 1 0 0 0,-1 1 0 0 0,-1 0 0 0 0,0 1 0 0 0,-1 0 0 0 0,1 0 0 0 0,-1 1 0 0 0,-3 4 0 0 0,2 0 0 0 0,4 0 0 0 0,1-7 0 0 0,0 0 0 0 0,0-1 0 0 0,-1 1 0 0 0,1 0 0 0 0,0-1 0 0 0,1 1 0 0 0,-1-1 0 0 0,0 1 0 0 0,0 0 0 0 0,0-1 0 0 0,0 1 0 0 0,0-1 0 0 0,1 1 0 0 0,-1-1 0 0 0,0 1 0 0 0,0 0 0 0 0,1-1 0 0 0,-1 1 0 0 0,0-1 0 0 0,1 1 0 0 0,-1-1 0 0 0,1 0 0 0 0,-1 1 0 0 0,0-1 0 0 0,1 1 0 0 0,0 0 0 0 0,1 0 0 0 0,6 4 0 0 0,-1-4 0 0 0,0 0 0 0 0,0-1 0 0 0,0 0 0 0 0,0 0 0 0 0,0 0 0 0 0,0-1 0 0 0,0 0 0 0 0,12-4 0 0 0,-12 3 0 0 0,25-6 0 0 0,66-12 0 0 0,-95 20 0 0 0,-1 0 0 0 0,0 0 0 0 0,0-1 0 0 0,1 1 0 0 0,-1 1 0 0 0,0-1 0 0 0,3 1 0 0 0,5 3 0 0 0,-9-3 0 0 0,1 1 0 0 0,-1 0 0 0 0,0 0 0 0 0,0 0 0 0 0,0 0 0 0 0,0 0 0 0 0,0 0 0 0 0,-1 0 0 0 0,1 0 0 0 0,-1 0 0 0 0,1 0 0 0 0,-1 4 0 0 0,2 26 0 0 0,-3-25 0 0 0,1 1 0 0 0,-1-1 0 0 0,-1 1 0 0 0,0-1 0 0 0,0 0 0 0 0,0 0 0 0 0,-1 0 0 0 0,-4 8 0 0 0,-4 7 0 0 0,-17 22 0 0 0,22-37 0 0 0,6-7 0 0 0,0 0 0 0 0,0 0 0 0 0,0 0 0 0 0,0 0 0 0 0,0 0 0 0 0,0 1 0 0 0,0-1 0 0 0,0 0 0 0 0,0 0 0 0 0,-1 0 0 0 0,1 0 0 0 0,0 0 0 0 0,0 0 0 0 0,0 0 0 0 0,0 1 0 0 0,0-1 0 0 0,0 0 0 0 0,-1 0 0 0 0,1 0 0 0 0,0 0 0 0 0,0 0 0 0 0,0 0 0 0 0,0 0 0 0 0,-1 0 0 0 0,1 0 0 0 0,0 0 0 0 0,0 0 0 0 0,0 0 0 0 0,0 0 0 0 0,-1 0 0 0 0,1 0 0 0 0,0 0 0 0 0,0 0 0 0 0,0 0 0 0 0,0 0 0 0 0,-1 0 0 0 0,1 0 0 0 0,0 0 0 0 0,0 0 0 0 0,0 0 0 0 0,0 0 0 0 0,0 0 0 0 0,-1-1 0 0 0,1 1 0 0 0,0 0 0 0 0,0 0 0 0 0,0 0 0 0 0,0 0 0 0 0,0 0 0 0 0,0 0 0 0 0,0-1 0 0 0,-1 1 0 0 0,1 0 0 0 0,0 0 0 0 0,0 0 0 0 0,0 0 0 0 0,0 0 0 0 0,0-1 0 0 0,0 1 0 0 0,0 0 0 0 0,0-6 0 0 0,2-1 0 0 0,0 0 0 0 0,0 0 0 0 0,0 0 0 0 0,1 0 0 0 0,0 0 0 0 0,0 1 0 0 0,8-11 0 0 0,3-2 0 0 0,17-19 0 0 0,-9 12 0 0 0,-10 13 0 0 0,1 1 0 0 0,0 1 0 0 0,0 0 0 0 0,1 1 0 0 0,23-14 0 0 0,-34 22-116 0 0,1 1-1 0 0,0-1 1 0 0,-1 0 0 0 0,1 1-1 0 0,0 0 1 0 0,0 0 0 0 0,4 0-1 0 0,-6 0-392 0 0,-2 1-207 0 0,1 2-857 0 0,20 16-2411 0 0,-9-8 1937 0 0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3:05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6 289 13823 0 0,'0'0'630'0'0,"0"0"-13"0"0,-3-9 926 0 0,2 6-1024 0 0,0-1 1 0 0,1 0-1 0 0,-1 0 1 0 0,1 0-1 0 0,0 0 1 0 0,0 0-1 0 0,0 0 1 0 0,1 0 0 0 0,0 0-1 0 0,-1 0 1 0 0,1 0-1 0 0,0 0 1 0 0,4-6-1 0 0,1-4 61 0 0,1 0 0 0 0,12-16 0 0 0,-8 13 281 0 0,-3 5-688 0 0,0 0 0 0 0,0 1 0 0 0,14-13 0 0 0,-17 19-129 0 0,0 0-1 0 0,0 1 1 0 0,0 0-1 0 0,1 0 1 0 0,0 0 0 0 0,-1 1-1 0 0,1 0 1 0 0,0 0-1 0 0,9-2 1 0 0,-4 3-44 0 0,-1 3 0 0 0,-9-1 0 0 0,-1 0 0 0 0,1 0 0 0 0,-1 0 0 0 0,1 0 0 0 0,0 1 0 0 0,-1-1 0 0 0,1 0 0 0 0,-1 0 0 0 0,1 0 0 0 0,-1 0 0 0 0,1 1 0 0 0,0-1 0 0 0,-1 0 0 0 0,1 1 0 0 0,-1-1 0 0 0,1 0 0 0 0,-1 1 0 0 0,0-1 0 0 0,1 0 0 0 0,-1 1 0 0 0,1-1 0 0 0,-1 1 0 0 0,0-1 0 0 0,1 1 0 0 0,-1-1 0 0 0,0 1 0 0 0,1-1 0 0 0,-1 2 0 0 0,1 0 0 0 0,1 0 0 0 0,1 1 0 0 0,0 13 0 0 0,-3-6 0 0 0,0 0 0 0 0,0-1 0 0 0,-1 1 0 0 0,0 0 0 0 0,-1-1 0 0 0,0 1 0 0 0,-1-1 0 0 0,-7 18 0 0 0,-2 11 0 0 0,49-88 0 0 0,-29 36 0 0 0,2 2 0 0 0,-1-1 0 0 0,2 1 0 0 0,0 1 0 0 0,0 0 0 0 0,1 1 0 0 0,0 0 0 0 0,1 0 0 0 0,0 2 0 0 0,15-9 0 0 0,-19 14 0 0 0,-9 2 0 0 0,1 1 0 0 0,-1 0 0 0 0,0 0 0 0 0,1 0 0 0 0,-1-1 0 0 0,1 1 0 0 0,-1 0 0 0 0,1 0 0 0 0,-1 0 0 0 0,0 0 0 0 0,1 0 0 0 0,-1 0 0 0 0,1 0 0 0 0,-1-1 0 0 0,1 1 0 0 0,-1 1 0 0 0,1-1 0 0 0,-1 0 0 0 0,1 0 0 0 0,-1 0 0 0 0,1 0 0 0 0,-1 0 0 0 0,1 0 0 0 0,-1 0 0 0 0,0 1 0 0 0,1-1 0 0 0,-1 0 0 0 0,1 0 0 0 0,-1 1 0 0 0,0-1 0 0 0,1 0 0 0 0,-1 1 0 0 0,0-1 0 0 0,1 0 0 0 0,-1 1 0 0 0,1 0 0 0 0,0-1 0 0 0,-1 1 0 0 0,1-1 0 0 0,-1 0 0 0 0,1 1 0 0 0,-1-1 0 0 0,1 0 0 0 0,-1 1 0 0 0,1-1 0 0 0,-1 1 0 0 0,1-1 0 0 0,-1 1 0 0 0,1-1 0 0 0,-1 1 0 0 0,1-1 0 0 0,-1 1 0 0 0,0-1 0 0 0,0 1 0 0 0,1-1 0 0 0,-1 1 0 0 0,0 0 0 0 0,0-1 0 0 0,1 1 0 0 0,-1 0 0 0 0,0-1 0 0 0,0 1 0 0 0,0 0 0 0 0,0-1 0 0 0,0 2 0 0 0,0 0 0 0 0,0 3 0 0 0,0-1 0 0 0,0 1 0 0 0,-1 0 0 0 0,1-1 0 0 0,-1 1 0 0 0,0 0 0 0 0,0-1 0 0 0,-1 0 0 0 0,-1 6 0 0 0,-3 3 0 0 0,-12 21 0 0 0,16-30 0 0 0,-1-1 0 0 0,0 1 0 0 0,0-1 0 0 0,0 1 0 0 0,-5 3 0 0 0,4-3 0 0 0,-1 0 0 0 0,1 1 0 0 0,0 0 0 0 0,0-1 0 0 0,0 1 0 0 0,-4 9 0 0 0,16-26 0 0 0,1 0 0 0 0,0 0 0 0 0,0 1 0 0 0,14-12 0 0 0,53-45 0 0 0,-71 64 0 0 0,9-8 0 0 0,0 0 0 0 0,0 0 0 0 0,2 2 0 0 0,-1 0 0 0 0,25-11 0 0 0,-29 17 0 0 0,-1 5 0 0 0,-9 0 0 0 0,0 1 0 0 0,-1-1 0 0 0,1 0 0 0 0,0 0 0 0 0,0 0 0 0 0,-1 1 0 0 0,1-1 0 0 0,-1 0 0 0 0,1 1 0 0 0,-1-1 0 0 0,1 1 0 0 0,-1-1 0 0 0,0 0 0 0 0,0 1 0 0 0,1-1 0 0 0,-1 1 0 0 0,0-1 0 0 0,-1 1 0 0 0,1-1 0 0 0,0 3 0 0 0,-1 2 0 0 0,0 0 0 0 0,0 0 0 0 0,-4 9 0 0 0,-14 29 0 0 0,12-31 0 0 0,1 0 0 0 0,-7 24 0 0 0,11-29-133 0 0,2-6-563 0 0,0-2-258 0 0,22 6-2524 0 0,5-11-614 0 0,-10 1-2731 0 0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3:06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263 199 15663 0 0,'0'0'356'0'0,"0"0"50"0"0,0 0 20 0 0,0 0-42 0 0,0 0-42 0 0,-8-4 2194 0 0,5 3-2132 0 0,-1 0 1 0 0,1 1 0 0 0,-1-1 0 0 0,0 1 0 0 0,1-1 0 0 0,-1 1-1 0 0,0 0 1 0 0,1 1 0 0 0,-1-1 0 0 0,0 1 0 0 0,1-1 0 0 0,-1 1-1 0 0,0 0 1 0 0,-6 3 0 0 0,-5 3-37 0 0,1 0 1 0 0,-16 10-1 0 0,21-12-60 0 0,-5 5-306 0 0,0 0 0 0 0,1 0 0 0 0,0 1 0 0 0,0 1 1 0 0,1 0-1 0 0,1 1 0 0 0,-11 15 0 0 0,18-23-2 0 0,3-4 0 0 0,0 0 0 0 0,0 1 0 0 0,0-1 0 0 0,0 0 0 0 0,0 1 0 0 0,1-1 0 0 0,-1 1 0 0 0,0 0 0 0 0,1-1 0 0 0,-1 1 0 0 0,1-1 0 0 0,0 1 0 0 0,-1 0 0 0 0,1-1 0 0 0,0 1 0 0 0,0 2 0 0 0,1 5 0 0 0,7-5 0 0 0,1-5 0 0 0,-1 0 0 0 0,1 0 0 0 0,-1 0 0 0 0,1-1 0 0 0,-1-1 0 0 0,0 1 0 0 0,0-1 0 0 0,12-6 0 0 0,2-1 0 0 0,-14 7 0 0 0,0-2 0 0 0,-1 1 0 0 0,0-1 0 0 0,0 0 0 0 0,0 0 0 0 0,0-1 0 0 0,-1 0 0 0 0,0 0 0 0 0,0-1 0 0 0,9-14 0 0 0,-2 6 0 0 0,14-27 0 0 0,-35 56 0 0 0,0 2 0 0 0,0-1 0 0 0,2 1 0 0 0,-7 21 0 0 0,11-26 0 0 0,2 3 0 0 0,3-10 0 0 0,-1-2 0 0 0,-2-2-7 0 0,0 1 0 0 0,0-1 0 0 0,0 1-1 0 0,0-1 1 0 0,0 1 0 0 0,1-1 0 0 0,-1 1 0 0 0,0-1-1 0 0,0 1 1 0 0,1-1 0 0 0,-1 0 0 0 0,0 1 0 0 0,1-1-1 0 0,-1 1 1 0 0,0-1 0 0 0,1 0 0 0 0,-1 1 0 0 0,1-1 0 0 0,-1 0-1 0 0,0 1 1 0 0,1-1 0 0 0,-1 0 0 0 0,1 0 0 0 0,-1 1-1 0 0,1-1 1 0 0,-1 0 0 0 0,1 0 0 0 0,-1 0 0 0 0,1 0 0 0 0,-1 0-1 0 0,1 0 1 0 0,-1 0 0 0 0,1 0 0 0 0,0 0 0 0 0,-1 0-1 0 0,1 0 1 0 0,0 0 0 0 0,0 0-121 0 0,6-1-17 0 0,-1 1 0 0 0,1-1 0 0 0,0 0 1 0 0,-1-1-1 0 0,0 0 0 0 0,1 0 0 0 0,-1 0 0 0 0,0 0 1 0 0,10-7-1 0 0,2 1 2 0 0,-6 2 143 0 0,21-15 0 0 0,-3 2 0 0 0,-10 8 188 0 0,0-1 0 0 0,23-20 0 0 0,-35 26-85 0 0,-1-1-1 0 0,0 0 1 0 0,0-1-1 0 0,0 0 1 0 0,-1 0-1 0 0,0 0 1 0 0,8-16-1 0 0,14-44 330 0 0,-24 59-403 0 0,-2 0 1 0 0,1-1-1 0 0,-1 1 0 0 0,-1-1 1 0 0,1-14-1 0 0,-3 14-29 0 0,1 10 0 0 0,0 0 0 0 0,0-1 0 0 0,0 1 0 0 0,0 0 0 0 0,0-1 0 0 0,-1 1 0 0 0,1 0 0 0 0,0-1 0 0 0,0 1 0 0 0,0 0 0 0 0,0 0 0 0 0,-1-1 0 0 0,1 1 0 0 0,0 0 0 0 0,0 0 0 0 0,0-1 0 0 0,-1 1 0 0 0,1 0 0 0 0,0 0 0 0 0,-1-1 0 0 0,1 1 0 0 0,0 0 0 0 0,0 0 0 0 0,-1 0 0 0 0,1 0 0 0 0,0 0 0 0 0,-1 0 0 0 0,1 0 0 0 0,0-1 0 0 0,-1 1 0 0 0,1 0 0 0 0,0 0 0 0 0,-1 0 0 0 0,1 0 0 0 0,0 0 0 0 0,-1 0 0 0 0,1 1 0 0 0,0-1 0 0 0,-1 0 0 0 0,1 0 0 0 0,0 0 0 0 0,-1 0 0 0 0,1 0 0 0 0,0 0 0 0 0,-1 0 0 0 0,1 1 0 0 0,0-1 0 0 0,0 0 0 0 0,-1 1 0 0 0,1-1 0 0 0,-4 2 0 0 0,0 0 0 0 0,0 0 0 0 0,0 0 0 0 0,1 1 0 0 0,-1 0 0 0 0,1 0 0 0 0,-6 6 0 0 0,-19 27 0 0 0,15-20 0 0 0,-1 2 0 0 0,0 0 0 0 0,1 1 0 0 0,1 1 0 0 0,1 0 0 0 0,1 1 0 0 0,1 0 0 0 0,-12 38 0 0 0,20-56-76 0 0,0 0 0 0 0,1 1 0 0 0,-1-1 0 0 0,1 0 0 0 0,0 0-1 0 0,0 1 1 0 0,0-1 0 0 0,0 0 0 0 0,1 1 0 0 0,-1-1 0 0 0,1 0 0 0 0,0 0 0 0 0,0 1 0 0 0,2 4-1 0 0,-2-6 2 0 0,1 0 0 0 0,-1 0 0 0 0,1 0 0 0 0,0 0 0 0 0,-1-1 0 0 0,1 1 0 0 0,0-1 0 0 0,0 1 0 0 0,0-1 0 0 0,0 0 0 0 0,0 1 0 0 0,0-1-1 0 0,0 0 1 0 0,1-1 0 0 0,-1 1 0 0 0,0 0 0 0 0,1-1 0 0 0,-1 1 0 0 0,0-1 0 0 0,1 1 0 0 0,2-1 0 0 0,7 0-438 0 0,0 0 1 0 0,0-1-1 0 0,0 0 1 0 0,19-5-1 0 0,47-17-6837 0 0,-42 11 912 0 0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3:08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489 89 17503 0 0,'0'-1'57'0'0,"1"0"-1"0"0,-1 1 1 0 0,1-1-1 0 0,-1 1 0 0 0,0-1 1 0 0,1 0-1 0 0,-1 1 1 0 0,0-1-1 0 0,0 0 1 0 0,0 1-1 0 0,1-1 1 0 0,-1 0-1 0 0,0 1 0 0 0,0-1 1 0 0,0 0-1 0 0,0 1 1 0 0,0-1-1 0 0,0 0 1 0 0,0 1-1 0 0,-1-1 1 0 0,1 0-1 0 0,0 1 0 0 0,0-1 1 0 0,0 0-1 0 0,-1 1 1 0 0,1-2-1 0 0,-1 2-39 0 0,0-1-1 0 0,0 1 1 0 0,1-1-1 0 0,-1 1 1 0 0,0 0-1 0 0,0-1 1 0 0,1 1-1 0 0,-1 0 1 0 0,0-1-1 0 0,0 1 1 0 0,0 0-1 0 0,0 0 1 0 0,1 0-1 0 0,-1 0 1 0 0,0 0-1 0 0,0 0 1 0 0,0 0-1 0 0,0 0 1 0 0,1 0-1 0 0,-1 0 1 0 0,0 1-1 0 0,0-1 1 0 0,-1 1-1 0 0,-15 5 495 0 0,1 0 1 0 0,0 1-1 0 0,1 1 0 0 0,0 1 0 0 0,0 0 0 0 0,1 1 0 0 0,0 1 0 0 0,0 0 1 0 0,1 0-1 0 0,1 1 0 0 0,-19 24 0 0 0,4 0-148 0 0,1 1-1 0 0,2 1 1 0 0,-26 56-1 0 0,46-85-328 0 0,-56 118 375 0 0,46-94-326 0 0,-17 66-1 0 0,18-46-347 0 0,5-27-126 0 0,2 0 1 0 0,0 1 0 0 0,-3 51-1 0 0,11-63 242 0 0,-3-15 149 0 0,1 1-1 0 0,0-1 0 0 0,0 1 1 0 0,0-1-1 0 0,0 0 1 0 0,0 1-1 0 0,0-1 1 0 0,0 0-1 0 0,0 1 1 0 0,0-1-1 0 0,0 1 0 0 0,1-1 1 0 0,-1 0-1 0 0,0 1 1 0 0,0-1-1 0 0,0 0 1 0 0,0 1-1 0 0,0-1 1 0 0,1 0-1 0 0,-1 1 0 0 0,0-1 1 0 0,0 0-1 0 0,1 1 1 0 0,-1-1-1 0 0,0 0 1 0 0,1 0-1 0 0,-1 1 1 0 0,0-1-1 0 0,0 0 0 0 0,1 0 1 0 0,-1 0-1 0 0,0 1 1 0 0,1-1-1 0 0,-1 0 1 0 0,1 0-1 0 0,4-3 5 0 0,-2 0 12 0 0,1 0 1 0 0,-1 0-1 0 0,1 0 0 0 0,-1-1 1 0 0,0 1-1 0 0,-1-1 0 0 0,1 0 0 0 0,0 0 1 0 0,-1 0-1 0 0,0 0 0 0 0,0 0 1 0 0,2-9-1 0 0,6-8 173 0 0,4-8 77 0 0,-1-1-1 0 0,-2-1 0 0 0,-1 0 0 0 0,-1 0 0 0 0,5-36 0 0 0,-7 29-265 0 0,-3 21 0 0 0,-1 0 0 0 0,0 0 0 0 0,-2 0 0 0 0,0-29 0 0 0,-1 45 0 0 0,0 1 0 0 0,0-1 0 0 0,0 1 0 0 0,0 0 0 0 0,0-1 0 0 0,0 1 0 0 0,0 0 0 0 0,0-1 0 0 0,-1 1 0 0 0,1-1 0 0 0,0 1 0 0 0,0 0 0 0 0,0-1 0 0 0,-1 1 0 0 0,1 0 0 0 0,0 0 0 0 0,0-1 0 0 0,-1 1 0 0 0,1 0 0 0 0,0-1 0 0 0,-1 1 0 0 0,1 0 0 0 0,0 0 0 0 0,0 0 0 0 0,-1-1 0 0 0,1 1 0 0 0,-1 0 0 0 0,1 0 0 0 0,0 0 0 0 0,-1 0 0 0 0,1 0 0 0 0,0 0 0 0 0,-1 0 0 0 0,1-1 0 0 0,-1 1 0 0 0,1 0 0 0 0,0 0 0 0 0,-1 1 0 0 0,1-1 0 0 0,-1 0 0 0 0,1 0 0 0 0,0 0 0 0 0,-1 0 0 0 0,1 0 0 0 0,0 0 0 0 0,-1 0 0 0 0,1 1 0 0 0,0-1 0 0 0,-1 0 0 0 0,1 0 0 0 0,0 0 0 0 0,-1 1 0 0 0,1-1 0 0 0,0 0 0 0 0,-1 1 0 0 0,0-1 0 0 0,-4 3 0 0 0,1 0 0 0 0,-1-1 0 0 0,1 2 0 0 0,-1-1 0 0 0,1 0 0 0 0,0 1 0 0 0,0 0 0 0 0,0 0 0 0 0,1 0 0 0 0,-6 8 0 0 0,-1 4 0 0 0,-15 28 0 0 0,19-27 0 0 0,5-17 0 0 0,1 1 0 0 0,0-1 0 0 0,0 0 0 0 0,0 1 0 0 0,0-1 0 0 0,0 0 0 0 0,0 1 0 0 0,0-1 0 0 0,0 0 0 0 0,0 1 0 0 0,0-1 0 0 0,0 0 0 0 0,0 1 0 0 0,0-1 0 0 0,0 0 0 0 0,0 1 0 0 0,0-1 0 0 0,1 0 0 0 0,-1 1 0 0 0,0-1 0 0 0,0 0 0 0 0,0 1 0 0 0,0-1 0 0 0,1 0 0 0 0,-1 0 0 0 0,0 1 0 0 0,0-1 0 0 0,1 0 0 0 0,-1 0 0 0 0,0 0 0 0 0,0 1 0 0 0,1-1 0 0 0,-1 0 0 0 0,0 0 0 0 0,1 0 0 0 0,-1 0 0 0 0,0 1 0 0 0,1-1 0 0 0,-1 0 0 0 0,0 0 0 0 0,1 0 0 0 0,-1 0 0 0 0,0 0 0 0 0,1 0 0 0 0,-1 0 0 0 0,4 1 0 0 0,-1-1 0 0 0,0 0 0 0 0,0 1 0 0 0,0-1 0 0 0,0 0 0 0 0,1 0 0 0 0,-1-1 0 0 0,0 1 0 0 0,0-1 0 0 0,4-1 0 0 0,31-12 0 0 0,-9 3 0 0 0,22-8 0 0 0,88-43 0 0 0,-20-7 0 0 0,-97 56 72 0 0,-21 12 299 0 0,-1 1 117 0 0,-8 12 464 0 0,-50 59-800 0 0,40-52-148 0 0,2 0 1 0 0,-22 35-1 0 0,36-51-4 0 0,1 0 0 0 0,0 0 0 0 0,0 0 0 0 0,1 0 0 0 0,-1 0 0 0 0,1 0 0 0 0,-1 0 0 0 0,1 1 0 0 0,0-1 0 0 0,0 0 0 0 0,0 0 0 0 0,1 0 0 0 0,-1 0 0 0 0,1 1 0 0 0,0-1 0 0 0,-1 0 0 0 0,2 0 0 0 0,-1 0 0 0 0,0-1 0 0 0,0 1 0 0 0,4 5 0 0 0,-3-7 0 0 0,-1 1 0 0 0,0-1 0 0 0,1 0 0 0 0,-1-1 0 0 0,1 1 0 0 0,0 0 0 0 0,-1 0 0 0 0,1-1 0 0 0,-1 1 0 0 0,1 0 0 0 0,0-1 0 0 0,0 0 0 0 0,-1 1 0 0 0,1-1 0 0 0,0 0 0 0 0,0 0 0 0 0,-1 0 0 0 0,1 0 0 0 0,0 0 0 0 0,0-1 0 0 0,-1 1 0 0 0,4-1 0 0 0,2-1 0 0 0,-1 0 0 0 0,1 0 0 0 0,0 0 0 0 0,8-5 0 0 0,-2 0 0 0 0,-1 0 0 0 0,0-1 0 0 0,0 0 0 0 0,0-1 0 0 0,17-18 0 0 0,-23 21 0 0 0,-1-1 0 0 0,1 0 0 0 0,-1-1 0 0 0,0 1 0 0 0,-1-1 0 0 0,0 0 0 0 0,0 0 0 0 0,-1 0 0 0 0,0 0 0 0 0,3-15 0 0 0,14-85 0 0 0,-20 108-5 0 0,0-1 0 0 0,0 1 0 0 0,0 0 0 0 0,1 0 0 0 0,-1 0 0 0 0,0 0 0 0 0,0-1 0 0 0,0 1 0 0 0,0 0 0 0 0,0 0 0 0 0,0 0 0 0 0,0-1 0 0 0,0 1 0 0 0,0 0 0 0 0,0 0 0 0 0,0 0 0 0 0,0-1 0 0 0,0 1 0 0 0,0 0 0 0 0,0 0 0 0 0,0 0 0 0 0,0-1 0 0 0,0 1 0 0 0,0 0 0 0 0,0 0 0 0 0,-1 0 0 0 0,1 0 0 0 0,0-1 0 0 0,0 1 0 0 0,0 0 0 0 0,0 0 0 0 0,0 0 0 0 0,0 0 0 0 0,-1-1 0 0 0,1 1 0 0 0,0 0 0 0 0,0 0 0 0 0,0 0 0 0 0,0 0 0 0 0,-1 0 0 0 0,1 0 0 0 0,0 0 0 0 0,0 0 0 0 0,0-1 0 0 0,-1 1 0 0 0,1 0 0 0 0,0 0 0 0 0,0 0 0 0 0,0 0 0 0 0,-1 0 0 0 0,1 0 0 0 0,0 0 0 0 0,0 0 0 0 0,-1 0 0 0 0,-7 4-520 0 0,8-3 449 0 0,-5 2-10 0 0,1 0 0 0 0,0 0 1 0 0,0 1-1 0 0,1 0 0 0 0,-1 0 0 0 0,1 0 0 0 0,0 0 0 0 0,0 0 0 0 0,0 1 1 0 0,0-1-1 0 0,1 1 0 0 0,-3 6 0 0 0,4-2 86 0 0,3 0 0 0 0,-1-7 0 0 0,0-1 0 0 0,0 1 0 0 0,1 0 0 0 0,-1-1 0 0 0,0 0 0 0 0,1 1 0 0 0,-1-1 0 0 0,1 0 0 0 0,-1 0 0 0 0,1 0 0 0 0,0 0 0 0 0,-1 0 0 0 0,1 0 0 0 0,0 0 0 0 0,0 0 0 0 0,0-1 0 0 0,0 1 0 0 0,-1-1 0 0 0,1 1 0 0 0,3-1 0 0 0,4 1 0 0 0,-1-1 0 0 0,1 0 0 0 0,12-2 0 0 0,-3 1 0 0 0,27-2 0 0 0,-28 1 0 0 0,1 0 0 0 0,0 2 0 0 0,0 0 0 0 0,-1 1 0 0 0,35 7 0 0 0,-51-8 0 0 0,0 0 0 0 0,1 0 0 0 0,-1 1 0 0 0,0-1 0 0 0,1 0 0 0 0,-1 1 0 0 0,0-1 0 0 0,0 1 0 0 0,0 0 0 0 0,1-1 0 0 0,-1 1 0 0 0,0 0 0 0 0,0 0 0 0 0,0-1 0 0 0,0 1 0 0 0,0 0 0 0 0,0 0 0 0 0,0 0 0 0 0,-1 0 0 0 0,1 1 0 0 0,0-1 0 0 0,-1 0 0 0 0,1 0 0 0 0,0 0 0 0 0,-1 0 0 0 0,1 1 0 0 0,-1-1 0 0 0,0 0 0 0 0,1 1 0 0 0,-1-1 0 0 0,0 0 0 0 0,0 1 0 0 0,0-1 0 0 0,0 0 0 0 0,0 1 0 0 0,0 0 0 0 0,-1 3 0 0 0,-1-1 0 0 0,1 0 0 0 0,-1 0 0 0 0,1 0 0 0 0,-1 0 0 0 0,0 0 0 0 0,-4 4 0 0 0,5-5 0 0 0,-7 9 0 0 0,0 0 0 0 0,0 0 0 0 0,-1-1 0 0 0,-15 14 0 0 0,24-25 0 0 0,0 0 0 0 0,0 0 0 0 0,0 1 0 0 0,0-1 0 0 0,0 0 0 0 0,0 0 0 0 0,0 0 0 0 0,0 0 0 0 0,0 0 0 0 0,0 0 0 0 0,0 0 0 0 0,-1 0 0 0 0,1 0 0 0 0,0 0 0 0 0,0 1 0 0 0,0-1 0 0 0,0 0 0 0 0,0 0 0 0 0,0 0 0 0 0,0 0 0 0 0,0 0 0 0 0,0 0 0 0 0,0 0 0 0 0,-1 0 0 0 0,1 0 0 0 0,0 0 0 0 0,0 0 0 0 0,0 0 0 0 0,0 0 0 0 0,0 0 0 0 0,0 0 0 0 0,0 0 0 0 0,0 0 0 0 0,-1 0 0 0 0,1 0 0 0 0,0 0 0 0 0,0 0 0 0 0,0 0 0 0 0,0 0 0 0 0,0 0 0 0 0,0 0 0 0 0,0 0 0 0 0,0 0 0 0 0,-1 0 0 0 0,1 0 0 0 0,0 0 0 0 0,0 0 0 0 0,0 0 0 0 0,0-1 0 0 0,1-5 0 0 0,5-9 0 0 0,11-14 0 0 0,1 1 0 0 0,1 1 0 0 0,1 1 0 0 0,37-37 0 0 0,-45 51-197 0 0,-1 0-1 0 0,22-15 1 0 0,-30 25 155 0 0,0 0-1 0 0,0 0 1 0 0,0 0-1 0 0,0 0 1 0 0,0 1 0 0 0,0-1-1 0 0,0 1 1 0 0,0 0-1 0 0,1 0 1 0 0,-1 0 0 0 0,1 0-1 0 0,-1 1 1 0 0,0 0-1 0 0,1-1 1 0 0,-1 1 0 0 0,1 0-1 0 0,-1 0 1 0 0,1 1-1 0 0,3 0 1 0 0,-6 0 1 0 0,-1 0-1 0 0,1 0 1 0 0,0 0-1 0 0,0 0 1 0 0,-1 1-1 0 0,1-1 1 0 0,-1 0-1 0 0,1 0 1 0 0,-1 0-1 0 0,1 1 1 0 0,-1-1-1 0 0,0 0 1 0 0,0 3-1 0 0,1-1 15 0 0,3 9-382 0 0,0 1-1 0 0,1-1 0 0 0,0 0 1 0 0,10 17-1 0 0,-14-27 460 0 0,1-1 0 0 0,-1 0 0 0 0,1 1-1 0 0,-1-1 1 0 0,1 0 0 0 0,0 0 0 0 0,-1 0 0 0 0,1 0-1 0 0,0 0 1 0 0,0-1 0 0 0,0 1 0 0 0,-1 0 0 0 0,1-1-1 0 0,0 1 1 0 0,0-1 0 0 0,0 0 0 0 0,0 0 0 0 0,0 0-1 0 0,3 0 1 0 0,3 0 199 0 0,-1 0 0 0 0,1-1 0 0 0,10-3 0 0 0,-13 3-249 0 0,0-1 0 0 0,0 0 0 0 0,0 0 0 0 0,9-6 0 0 0,8-3 0 0 0,-15 8 0 0 0,0 0 0 0 0,0-1 0 0 0,0 1 0 0 0,0-2 0 0 0,0 1 0 0 0,-1-1 0 0 0,8-7 0 0 0,-9 8 72 0 0,-4 3 299 0 0,-1 1 117 0 0,0 0 21 0 0,0 0-66 0 0,-17 8-278 0 0,3 1-165 0 0,0 1 0 0 0,1 0 0 0 0,0 0 0 0 0,-22 25 0 0 0,25-25 0 0 0,2-2 0 0 0,1 0 0 0 0,0 1 0 0 0,0 0 0 0 0,0 0 0 0 0,1 1 0 0 0,1 0 0 0 0,-1 0 0 0 0,-3 12 0 0 0,9-13 0 0 0,0-8 0 0 0,1 0 0 0 0,0 0 0 0 0,0 0 0 0 0,0 0 0 0 0,-1 0 0 0 0,1 0 0 0 0,0 0 0 0 0,0-1 0 0 0,0 1 0 0 0,0 0 0 0 0,1-1 0 0 0,-1 1 0 0 0,0-1 0 0 0,0 1 0 0 0,0-1 0 0 0,0 0 0 0 0,1 1 0 0 0,-1-1 0 0 0,0 0 0 0 0,0 0 0 0 0,0 0 0 0 0,1 0 0 0 0,1 0 0 0 0,5 0 0 0 0,0-1 0 0 0,14-3 0 0 0,-9 1 0 0 0,-3 1 0 0 0,-1 0 0 0 0,0-1 0 0 0,0 0 0 0 0,0 0 0 0 0,0-1 0 0 0,0-1 0 0 0,-1 0 0 0 0,0 0 0 0 0,0 0 0 0 0,9-9 0 0 0,6-6 0 0 0,39-45 0 0 0,-43 41 0 0 0,0-2 0 0 0,-1 0 0 0 0,16-33 0 0 0,36-89 0 0 0,-46 96 0 0 0,-9 15 72 0 0,-33 55 1296 0 0,-11 25-1171 0 0,1 2 1 0 0,-27 63-1 0 0,38-74-181 0 0,-26 63-853 0 0,37-80 589 0 0,0 0 1 0 0,2 0 0 0 0,-5 34-1 0 0,9-48 240 0 0,-1 0-1 0 0,1 0 0 0 0,0 0 0 0 0,0-1 0 0 0,1 1 1 0 0,-1 0-1 0 0,0 0 0 0 0,1 0 0 0 0,0-1 0 0 0,-1 1 0 0 0,1 0 1 0 0,0-1-1 0 0,1 1 0 0 0,-1-1 0 0 0,0 1 0 0 0,1-1 1 0 0,2 4-1 0 0,-2-4 8 0 0,1 0 1 0 0,-1 0-1 0 0,1 0 1 0 0,0 0 0 0 0,-1-1-1 0 0,1 1 1 0 0,0-1-1 0 0,0 1 1 0 0,0-1-1 0 0,1 0 1 0 0,-1 0-1 0 0,0-1 1 0 0,0 1 0 0 0,6 0-1 0 0,1-1 1 0 0,-1 0 0 0 0,1 0 0 0 0,0-1 0 0 0,0 0 0 0 0,-1-1 0 0 0,1 0 0 0 0,11-4 0 0 0,-3 0 0 0 0,0-2 0 0 0,29-15 0 0 0,-39 18 0 0 0,17-9 0 0 0,33-24 0 0 0,-53 33 0 0 0,1-1 0 0 0,-1 1 0 0 0,0-1 0 0 0,4-7 0 0 0,8-8 0 0 0,-13 14 0 0 0,-6 3 64 0 0,1 3 273 0 0,-15 13 1021 0 0,9-7-1465 0 0,1 1 0 0 0,0 0 0 0 0,0 0 1 0 0,1 0-1 0 0,0 1 0 0 0,0 0 0 0 0,-7 12 0 0 0,10-16 54 0 0,0 1 0 0 0,0 0 0 0 0,0 0 0 0 0,1 0-1 0 0,-1 1 1 0 0,1-1 0 0 0,0 0 0 0 0,1 0 0 0 0,-1 1-1 0 0,1-1 1 0 0,-1 0 0 0 0,1 1 0 0 0,1-1 0 0 0,-1 0-1 0 0,0 1 1 0 0,3 5 0 0 0,-3-8 53 0 0,0-2 0 0 0,0 1 0 0 0,1 0 0 0 0,-1 0 0 0 0,0 0 0 0 0,1-1 0 0 0,-1 1 0 0 0,1 0 0 0 0,-1-1 0 0 0,0 1 0 0 0,1 0 0 0 0,0-1 0 0 0,-1 1 0 0 0,1-1 0 0 0,-1 1 0 0 0,1-1 0 0 0,0 1 0 0 0,-1-1 0 0 0,1 1 0 0 0,0-1 0 0 0,-1 1 0 0 0,1-1 0 0 0,0 0 0 0 0,0 1 0 0 0,0-1 0 0 0,-1 0 0 0 0,1 0 0 0 0,0 0 0 0 0,1 0 0 0 0,5 1 0 0 0,-1 0 0 0 0,1 0 0 0 0,-1-1 0 0 0,1 0 0 0 0,0-1 0 0 0,-1 1 0 0 0,1-1 0 0 0,-1-1 0 0 0,1 1 0 0 0,-1-1 0 0 0,7-2 0 0 0,12-6 0 0 0,31-18 0 0 0,-48 24 0 0 0,8-5 0 0 0,0-1 0 0 0,-1 0 0 0 0,0-1 0 0 0,0-1 0 0 0,-2 0 0 0 0,1-1 0 0 0,-2-1 0 0 0,0 0 0 0 0,11-15 0 0 0,-11 11 0 0 0,-1-1 0 0 0,-1 0 0 0 0,0 0 0 0 0,-2-1 0 0 0,0 0 0 0 0,-1 0 0 0 0,6-30 0 0 0,-13 49 37 0 0,0 0 0 0 0,1 0 0 0 0,-1 1 0 0 0,0-1 0 0 0,0 0-1 0 0,0 0 1 0 0,1 0 0 0 0,-1 0 0 0 0,0 0 0 0 0,0 0 0 0 0,-1 1 0 0 0,1-1 0 0 0,0 0 0 0 0,0 0-1 0 0,0 0 1 0 0,0 0 0 0 0,-1 0 0 0 0,1 1 0 0 0,0-1 0 0 0,-1 0 0 0 0,1 0 0 0 0,-1 1-1 0 0,1-1 1 0 0,-1 0 0 0 0,1 0 0 0 0,-2 0 0 0 0,1 1 5 0 0,0-1-1 0 0,0 1 1 0 0,0 0-1 0 0,0 0 1 0 0,0 0-1 0 0,0 0 1 0 0,0 0-1 0 0,0 0 1 0 0,0 1-1 0 0,0-1 1 0 0,0 0-1 0 0,1 0 1 0 0,-1 1-1 0 0,0-1 1 0 0,0 1-1 0 0,0-1 1 0 0,0 1-1 0 0,0-1 1 0 0,1 1-1 0 0,-1-1 1 0 0,0 1-1 0 0,0 0 1 0 0,-1 1-1 0 0,-10 9-41 0 0,0 1 0 0 0,1 1 0 0 0,1 0 0 0 0,0 0 0 0 0,-9 16 0 0 0,-36 76 0 0 0,53-102 0 0 0,-24 59 0 0 0,24-54 0 0 0,-1-1 0 0 0,2 1 0 0 0,-1-1 0 0 0,1 1 0 0 0,0 0 0 0 0,0 12 0 0 0,2-17-27 0 0,-1 0 0 0 0,1 0 0 0 0,0 0 1 0 0,0-1-1 0 0,0 1 0 0 0,0 0 0 0 0,0 0 0 0 0,0-1 0 0 0,1 1 0 0 0,-1-1 1 0 0,1 1-1 0 0,0-1 0 0 0,0 0 0 0 0,0 1 0 0 0,0-1 0 0 0,0 0 0 0 0,1 0 1 0 0,-1 0-1 0 0,0-1 0 0 0,6 3 0 0 0,-4-1-41 0 0,0-1-1 0 0,1 0 1 0 0,-1 0 0 0 0,1 0-1 0 0,0-1 1 0 0,-1 0 0 0 0,1 0-1 0 0,0 0 1 0 0,0 0 0 0 0,0-1-1 0 0,9 0 1 0 0,2-3 26 0 0,0 0 0 0 0,0-1 0 0 0,0-1-1 0 0,-1 0 1 0 0,0-1 0 0 0,0-1 0 0 0,-1 0 0 0 0,1-1 0 0 0,25-20-1 0 0,3-7-49 0 0,61-62-1 0 0,-95 88 92 0 0,22-26 1 0 0,-1-2 0 0 0,-2-1 0 0 0,28-50 0 0 0,-7 12 0 0 0,-39 61 365 0 0,-1-1 1 0 0,0 1-1 0 0,-1-1 0 0 0,10-27 1 0 0,-18 34-212 0 0,-5 7-129 0 0,-5 6 22 0 0,10-4-36 0 0,-11 7 220 0 0,1 0 0 0 0,0 0-1 0 0,0 1 1 0 0,1 1 0 0 0,-1-1 0 0 0,2 2-1 0 0,0-1 1 0 0,-14 21 0 0 0,-2 9-639 0 0,-21 45 0 0 0,39-71 247 0 0,-4 7-438 0 0,-48 102 1190 0 0,47-97-758 0 0,2 1 0 0 0,-11 49 0 0 0,16-58-228 0 0,2-8 342 0 0,0-1 0 0 0,1 1 0 0 0,0 9 0 0 0,0-17 53 0 0,1-1 0 0 0,0 1 0 0 0,0 0 0 0 0,0-1 0 0 0,0 1 0 0 0,0-1 0 0 0,0 1 0 0 0,0 0 0 0 0,1-1 0 0 0,-1 1 0 0 0,0-1 0 0 0,0 1 0 0 0,0-1 0 0 0,1 1 0 0 0,-1-1 0 0 0,0 1 0 0 0,0 0 0 0 0,1-1 0 0 0,-1 0 0 0 0,1 1 0 0 0,-1-1 0 0 0,0 1 0 0 0,1-1 0 0 0,-1 1 0 0 0,1-1 0 0 0,-1 0 0 0 0,1 1 0 0 0,-1-1 0 0 0,1 0 0 0 0,-1 0 0 0 0,1 1 0 0 0,-1-1 0 0 0,1 0 0 0 0,0 0 0 0 0,-1 0 0 0 0,1 1 0 0 0,-1-1 0 0 0,1 0 0 0 0,-1 0 0 0 0,1 0 0 0 0,0 0 0 0 0,-1 0 0 0 0,1 0 0 0 0,-1-1 0 0 0,1 1 0 0 0,0 0 0 0 0,-1 0 0 0 0,1 0 0 0 0,-1 0 0 0 0,1-1 0 0 0,-1 1 0 0 0,1 0 0 0 0,-1 0 0 0 0,2-2 0 0 0,-1 2 0 0 0,3-2 0 0 0,0 0 0 0 0,0 0 0 0 0,0 0 0 0 0,0 0 0 0 0,-1-1 0 0 0,1 0 0 0 0,-1 0 0 0 0,6-6 0 0 0,22-31 0 0 0,-8 10 0 0 0,-8 11 0 0 0,-15 19 0 0 0,0 0 0 0 0,0-1 0 0 0,0 1 0 0 0,0 0 0 0 0,0 0 0 0 0,1 0 0 0 0,-1 0 0 0 0,0 0 0 0 0,0 0 0 0 0,0 0 0 0 0,0-1 0 0 0,0 1 0 0 0,0 0 0 0 0,1 0 0 0 0,-1 0 0 0 0,0 0 0 0 0,0-1 0 0 0,0 1 0 0 0,0 0 0 0 0,0 0 0 0 0,0 0 0 0 0,0 0 0 0 0,0-1 0 0 0,0 1 0 0 0,0 0 0 0 0,0 0 0 0 0,0 0 0 0 0,0 0 0 0 0,0-1 0 0 0,0 1 0 0 0,0 0 0 0 0,0 0 0 0 0,0 0 0 0 0,0 0 0 0 0,0-1 0 0 0,-1 1 0 0 0,-10 8 0 0 0,4-1 0 0 0,1 0 0 0 0,0 1 0 0 0,-9 15 0 0 0,5-8 0 0 0,6-5 0 0 0,5-1 0 0 0,0-7 0 0 0,0-1 0 0 0,0 0 0 0 0,0 1 0 0 0,0-1 0 0 0,1 0 0 0 0,-1 0 0 0 0,0 0 0 0 0,1 0 0 0 0,-1 0 0 0 0,0 0 0 0 0,1 0 0 0 0,-1 0 0 0 0,1-1 0 0 0,0 1 0 0 0,-1-1 0 0 0,1 1 0 0 0,-1-1 0 0 0,1 1 0 0 0,0-1 0 0 0,-1 0 0 0 0,1 0 0 0 0,3 0 0 0 0,6 0 0 0 0,0 0 0 0 0,16-3 0 0 0,-17 1 0 0 0,18-1 0 0 0,-1-3 0 0 0,0 0 0 0 0,-1-1 0 0 0,1-2 0 0 0,-1 0 0 0 0,-1-2 0 0 0,0-1 0 0 0,-1-1 0 0 0,28-19 0 0 0,-44 26 107 0 0,-1-1-1 0 0,1 0 0 0 0,-1 0 1 0 0,0-1-1 0 0,-1 0 1 0 0,0 0-1 0 0,0 0 1 0 0,0-1-1 0 0,-1 0 1 0 0,-1 0-1 0 0,0 0 1 0 0,7-20-1 0 0,-11 28-57 0 0,0-1 1 0 0,1 1-1 0 0,-1-1 0 0 0,0 1 1 0 0,0-1-1 0 0,0 1 0 0 0,0-1 1 0 0,0 1-1 0 0,0-1 0 0 0,0 1 1 0 0,-1-3-1 0 0,1 4-49 0 0,0 0 1 0 0,0-1-1 0 0,0 1 0 0 0,0 0 1 0 0,0-1-1 0 0,0 1 0 0 0,-1 0 0 0 0,1 0 1 0 0,0-1-1 0 0,0 1 0 0 0,0 0 1 0 0,0 0-1 0 0,0-1 0 0 0,0 1 1 0 0,-1 0-1 0 0,1 0 0 0 0,0-1 1 0 0,0 1-1 0 0,0 0 0 0 0,-1 0 1 0 0,1 0-1 0 0,0 0 0 0 0,0-1 0 0 0,-1 1 1 0 0,1 0-1 0 0,0 0 0 0 0,0 0 1 0 0,-1 0-1 0 0,1 0 0 0 0,0 0 1 0 0,-1 0-1 0 0,1 0 0 0 0,0-1 1 0 0,0 1-1 0 0,-1 0 0 0 0,1 0 0 0 0,0 0 1 0 0,-1 1-1 0 0,1-1 0 0 0,0 0 1 0 0,0 0-1 0 0,-1 0 0 0 0,1 0 1 0 0,0 0-1 0 0,-1 0 0 0 0,1 0 1 0 0,0 0-1 0 0,0 0 0 0 0,-1 1 0 0 0,1-1 1 0 0,0 0-1 0 0,-6 3 0 0 0,0-1 0 0 0,0 1 0 0 0,0 0 0 0 0,0 1 0 0 0,1-1 0 0 0,0 1 0 0 0,-1 1 0 0 0,2-1 0 0 0,-9 9 0 0 0,1 1 0 0 0,1 0 0 0 0,-13 21 0 0 0,14-16 0 0 0,0 0 0 0 0,-9 29 0 0 0,18-45-26 0 0,0 0 0 0 0,1-1 0 0 0,-1 1 0 0 0,1 0 1 0 0,-1 0-1 0 0,1-1 0 0 0,0 1 0 0 0,0 0 0 0 0,0 0 0 0 0,0-1 0 0 0,1 1 0 0 0,-1 0 0 0 0,1 0 0 0 0,0-1 0 0 0,0 1 1 0 0,-1 0-1 0 0,2-1 0 0 0,-1 1 0 0 0,0-1 0 0 0,0 0 0 0 0,1 1 0 0 0,0-1 0 0 0,-1 0 0 0 0,1 0 0 0 0,0 0 1 0 0,0 0-1 0 0,0 0 0 0 0,0 0 0 0 0,0 0 0 0 0,5 2 0 0 0,-3-2-32 0 0,0 0 0 0 0,-1 0 0 0 0,1 0 0 0 0,0 0 0 0 0,0-1 0 0 0,0 0 0 0 0,0 0 0 0 0,1 0 0 0 0,-1 0 0 0 0,0 0-1 0 0,0-1 1 0 0,0 0 0 0 0,1 0 0 0 0,-1 0 0 0 0,0-1 0 0 0,0 1 0 0 0,1-1 0 0 0,-1 0 0 0 0,6-2 0 0 0,-5 1-230 0 0,-1-1 1 0 0,0 1-1 0 0,0-1 1 0 0,0 1-1 0 0,-1-1 0 0 0,1 0 1 0 0,-1 0-1 0 0,1-1 1 0 0,4-5-1 0 0,2-8-736 0 0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3:08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24879 0 0,'0'0'564'0'0,"0"0"83"0"0,0 0 34 0 0,0 0-76 0 0,2 0-397 0 0,-1 0-127 0 0,0-1-1 0 0,1 0 0 0 0,-1 1 1 0 0,0-1-1 0 0,0 0 0 0 0,1 0 1 0 0,-1 1-1 0 0,0-1 0 0 0,0 0 0 0 0,0 0 1 0 0,0 0-1 0 0,0-1 0 0 0,0 1 1 0 0,0 0-1 0 0,1-2 0 0 0,0-1 324 0 0,0 1 0 0 0,-1 0-1 0 0,1-1 1 0 0,-1 1 0 0 0,1-1-1 0 0,0-4 1 0 0,-2 7-430 0 0,0 1 0 0 0,0-1 1 0 0,1 0-1 0 0,-1 1 0 0 0,0-1 0 0 0,0 1 0 0 0,0-1 0 0 0,0 0 1 0 0,0 1-1 0 0,0-1 0 0 0,0 1 0 0 0,0-1 0 0 0,0 0 1 0 0,0 1-1 0 0,-1-1 0 0 0,1 1 0 0 0,0-1 0 0 0,0 0 0 0 0,0 1 1 0 0,-1-1-1 0 0,1 1 0 0 0,0-1 0 0 0,-1 1 0 0 0,1-1 0 0 0,0 1 1 0 0,-2-1-1 0 0,2 0-54 0 0,0 1 0 0 0,-1 0 0 0 0,1 0 0 0 0,0-1 0 0 0,0 1 0 0 0,0 0 0 0 0,-1 0 0 0 0,1-1 0 0 0,0 1 0 0 0,0 0 0 0 0,0-1 0 0 0,0 1 0 0 0,-1 0 0 0 0,1-1 0 0 0,0 1 0 0 0,0 0 0 0 0,0-1 0 0 0,0 1 0 0 0,0 0 0 0 0,0-1 0 0 0,0 1 0 0 0,0 0 0 0 0,0-1 0 0 0,0 1 0 0 0,0-1 0 0 0,2-7-943 0 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3:10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212 125 13823 0 0,'1'-1'315'0'0,"10"-10"224"0"0,-2-1 0 0 0,1 0-1 0 0,11-21 1 0 0,5-17 5546 0 0,-25 49-5561 0 0,2-2-53 0 0,-2 2 3754 0 0,-27 56-4221 0 0,-2-1 0 0 0,-3 0 1 0 0,-65 84-1 0 0,79-117-20 0 0,-1-1 0 0 0,0 0 0 0 0,-41 31 0 0 0,58-49-321 0 0,1-2-138 0 0,0 0-33 0 0,0 0-72 0 0,0 0-285 0 0,0-2-126 0 0,3-8-1030 0 0,2-1-3360 0 0,1-1-1701 0 0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3:10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17 122 17503 0 0,'0'0'399'0'0,"0"0"60"0"0,0 0 21 0 0,-1-1-59 0 0,0 0-374 0 0,1 1 0 0 0,0-1 0 0 0,-1 1 0 0 0,1-1 0 0 0,0 0 1 0 0,0 1-1 0 0,0-1 0 0 0,-1 1 0 0 0,1-1 0 0 0,0 0 0 0 0,0 1 0 0 0,0-1 0 0 0,0 0 0 0 0,0 1 1 0 0,0-1-1 0 0,0 1 0 0 0,0-1 0 0 0,0 0 0 0 0,1 1 0 0 0,-1-1 0 0 0,0 1 0 0 0,0-1 0 0 0,0 0 1 0 0,1 1-1 0 0,-1-1 0 0 0,0 1 0 0 0,1-1 0 0 0,-1 1 0 0 0,1-1 0 0 0,-1 1 0 0 0,0-1 1 0 0,1 1-1 0 0,-1-1 0 0 0,1 1 0 0 0,0-1 0 0 0,0 0 254 0 0,3-4 87 0 0,0 1 0 0 0,0 0 0 0 0,0 0 0 0 0,0 1 0 0 0,1-1 0 0 0,-1 1 0 0 0,1 0 0 0 0,8-4 0 0 0,44-17 1085 0 0,-31 14-698 0 0,-11 4-533 0 0,1 1 0 0 0,-1 1 1 0 0,1 0-1 0 0,0 1 0 0 0,-1 0 0 0 0,1 2 0 0 0,0 0 1 0 0,1 0-1 0 0,-1 2 0 0 0,31 4 0 0 0,-40-3-242 0 0,-1 0 0 0 0,1 0 0 0 0,0 1 0 0 0,-1 0 0 0 0,0 1 0 0 0,0-1 0 0 0,0 1 0 0 0,0 1 0 0 0,0-1 0 0 0,-1 1 0 0 0,0 0 0 0 0,0 0 0 0 0,0 0 0 0 0,-1 1 0 0 0,1-1 0 0 0,-1 1 0 0 0,-1 0 0 0 0,6 11 0 0 0,-5-8 0 0 0,0 0 0 0 0,-1 0 0 0 0,0 1 0 0 0,0 0 0 0 0,-1-1 0 0 0,0 1 0 0 0,-1 0 0 0 0,0 0 0 0 0,-1 0 0 0 0,0 0 0 0 0,0 0 0 0 0,-3 16 0 0 0,-1-10 3 0 0,-1-1 1 0 0,0 1-1 0 0,-1-1 1 0 0,-1 0-1 0 0,0-1 1 0 0,-1 0-1 0 0,-1 0 0 0 0,0 0 1 0 0,-1-1-1 0 0,0 0 1 0 0,-1-1-1 0 0,0-1 1 0 0,-25 20-1 0 0,20-18-1 0 0,-1-1 0 0 0,-1-1 1 0 0,0-1-1 0 0,0 0 0 0 0,-1-1 0 0 0,0-2 0 0 0,-1 0 0 0 0,0 0 1 0 0,0-2-1 0 0,-31 4 0 0 0,44-8-134 0 0,0 0-1 0 0,-1-1 1 0 0,1 0 0 0 0,0 0-1 0 0,-1 0 1 0 0,1-1 0 0 0,0 0-1 0 0,0-1 1 0 0,0 0-1 0 0,-14-5 1 0 0,20 6-19 0 0,0 1 1 0 0,0-1-1 0 0,-1 0 0 0 0,1 0 0 0 0,0 0 0 0 0,0 0 1 0 0,0 0-1 0 0,1 0 0 0 0,-1 0 0 0 0,0 0 1 0 0,0-1-1 0 0,1 1 0 0 0,-1 0 0 0 0,0 0 1 0 0,1-1-1 0 0,-1 1 0 0 0,0-2 0 0 0,1 1-579 0 0,0 1 0 0 0,0 0 0 0 0,0-1 0 0 0,-1 1-1 0 0,1 0 1 0 0,0-1 0 0 0,1 1 0 0 0,-1 0 0 0 0,0 0 0 0 0,0-1-1 0 0,1-1 1 0 0,4-6-6538 0 0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3:11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215 123 15663 0 0,'0'0'719'0'0,"0"0"-20"0"0,3-7-421 0 0,8-18 2158 0 0,5-12 2195 0 0,-14 31-3912 0 0,-1-1 1 0 0,0 0-1 0 0,0 1 1 0 0,-1-13-1 0 0,0 19-700 0 0,0-1 0 0 0,0 1 0 0 0,0 0 0 0 0,0-1 0 0 0,0 1 0 0 0,0 0 0 0 0,-1-1 0 0 0,1 1 0 0 0,0 0 0 0 0,0-1 1 0 0,0 1-1 0 0,0 0 0 0 0,-1-1 0 0 0,1 1 0 0 0,0 0 0 0 0,0-1 0 0 0,0 1 0 0 0,-1 0 0 0 0,1 0 0 0 0,0-1 0 0 0,-1 1 0 0 0,1 0 0 0 0,0 0 0 0 0,0 0 0 0 0,-1-1 0 0 0,1 1 0 0 0,0 0 0 0 0,-1 0 0 0 0,1 0 0 0 0,0 0 0 0 0,-1 0 0 0 0,1 0 0 0 0,-1 0 0 0 0,1 0 0 0 0,0 0 1 0 0,-1 0-1 0 0,1 0 0 0 0,0 0 0 0 0,-1 0 0 0 0,1 0 0 0 0,0 0 0 0 0,-1 0 0 0 0,1 0 0 0 0,0 0 0 0 0,-1 0 0 0 0,1 0 0 0 0,-1 1 0 0 0,-17 7 703 0 0,17-8-718 0 0,-15 11-4 0 0,0 0 0 0 0,0 1 0 0 0,1 1 0 0 0,-16 16 0 0 0,-11 10 0 0 0,28-26 0 0 0,0 0 0 0 0,1 1 0 0 0,-17 24 0 0 0,28-36 0 0 0,1 0 0 0 0,0 1 0 0 0,0-1 0 0 0,0 0 0 0 0,0 0 0 0 0,0 0 0 0 0,0 1 0 0 0,0 3 0 0 0,2 4 0 0 0,0-9 0 0 0,0 0 0 0 0,0 0 0 0 0,1 0 0 0 0,-1 0 0 0 0,0 0 0 0 0,1-1 0 0 0,-1 1 0 0 0,0 0 0 0 0,1-1 0 0 0,-1 1 0 0 0,1-1 0 0 0,-1 0 0 0 0,1 1 0 0 0,-1-1 0 0 0,1 0 0 0 0,1 0 0 0 0,27 0 0 0 0,-14-2 0 0 0,1-1 0 0 0,-1 0 0 0 0,1-1 0 0 0,-1-1 0 0 0,-1-1 0 0 0,1 0 0 0 0,25-14 0 0 0,-19 6 0 0 0,-1 0 0 0 0,0-1 0 0 0,0-1 0 0 0,23-24 0 0 0,-103 112-876 0 0,32-41-81 0 0,12-13-866 0 0,1-1-4047 0 0,13-16 686 0 0,1-1-210 0 0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3:11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70 15663 0 0,'0'0'356'0'0,"-2"7"476"0"0,-10 14-397 0 0,6-10-352 0 0,0 0 0 0 0,-7 18 1 0 0,12-27 28 0 0,0 1-1 0 0,0 0 1 0 0,0 0 0 0 0,1 0 0 0 0,-1 0 0 0 0,1 0 0 0 0,0 0 0 0 0,0 0 0 0 0,0 0 0 0 0,0 0 0 0 0,0 0 0 0 0,1 0 0 0 0,-1 0 0 0 0,1 0 0 0 0,1 5 0 0 0,-1-7-22 0 0,0 0 0 0 0,-1 1 0 0 0,1-1 0 0 0,0 0-1 0 0,0 1 1 0 0,0-1 0 0 0,0 0 0 0 0,0 0 0 0 0,0 0 0 0 0,0 0-1 0 0,0 0 1 0 0,1 0 0 0 0,-1 0 0 0 0,0 0 0 0 0,1 0 0 0 0,-1-1-1 0 0,0 1 1 0 0,3 0 0 0 0,-1 0 49 0 0,0-1-1 0 0,-1 1 1 0 0,1-1-1 0 0,0 0 1 0 0,0 0-1 0 0,-1 0 1 0 0,1-1-1 0 0,0 1 1 0 0,5-2-1 0 0,1-1 268 0 0,0 0-1 0 0,0-1 1 0 0,0-1 0 0 0,16-9-1 0 0,-14 6-187 0 0,0 0 1 0 0,0-1-1 0 0,0-1 0 0 0,-1 1 0 0 0,9-12 0 0 0,-16 16-95 0 0,1 1 0 0 0,-1-1 0 0 0,1 0 0 0 0,-1 0 0 0 0,-1 0-1 0 0,1 0 1 0 0,-1 0 0 0 0,0-1 0 0 0,0 1 0 0 0,0-1 0 0 0,-1 1 0 0 0,0-1-1 0 0,0 0 1 0 0,0-10 0 0 0,-1 15-122 0 0,0-1 0 0 0,0 1-1 0 0,0-1 1 0 0,-1 1 0 0 0,1-1 0 0 0,-1 1-1 0 0,1-1 1 0 0,-1 1 0 0 0,1 0 0 0 0,-1-1-1 0 0,0 1 1 0 0,1 0 0 0 0,-1 0 0 0 0,0-1-1 0 0,0 1 1 0 0,0 0 0 0 0,0 0 0 0 0,0 0 0 0 0,0 0-1 0 0,-2-1 1 0 0,1 1-1 0 0,-1 0 1 0 0,1 0-1 0 0,-1 0 1 0 0,1 0-1 0 0,-1 0 0 0 0,1 0 1 0 0,-1 1-1 0 0,0-1 0 0 0,1 1 1 0 0,-5 0-1 0 0,-3 0-1 0 0,-1 1 0 0 0,0 0 1 0 0,0 1-1 0 0,-13 4 0 0 0,7-1-980 0 0,0 2 0 0 0,1 0-1 0 0,-20 12 1 0 0,5-3-705 0 0,-1-2-359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2:24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77 15663 0 0,'0'0'356'0'0,"0"0"50"0"0,0 0 20 0 0,0 0-42 0 0,-1-2-250 0 0,1 1 332 0 0,0 0 0 0 0,0 0 1 0 0,-1-1-1 0 0,1 1 1 0 0,0 0-1 0 0,0-1 0 0 0,1 1 1 0 0,-1 0-1 0 0,0 0 1 0 0,0-1-1 0 0,1 1 0 0 0,-1 0 1 0 0,0 0-1 0 0,2-2 0 0 0,-2 2-299 0 0,1 0 0 0 0,0-1 0 0 0,0 1 0 0 0,0 0 0 0 0,0 0 0 0 0,0 0 0 0 0,0 0 0 0 0,0 1 0 0 0,0-1 0 0 0,0 0 0 0 0,2-1 0 0 0,2 0-239 0 0,-1 1 0 0 0,1-1-1 0 0,0 0 1 0 0,1 1 0 0 0,6-1-1 0 0,-4 1 1146 0 0,40-13-756 0 0,-39 11-285 0 0,0-1 1 0 0,1 2-1 0 0,-1-1 0 0 0,1 1 1 0 0,-1 1-1 0 0,1 0 0 0 0,0 0 1 0 0,9 1-1 0 0,-15 0-42 0 0,8 5 50 0 0,-5-2 2 0 0,-6-3 30 0 0,0 0 0 0 0,-1 0 0 0 0,1 1 0 0 0,0-1 0 0 0,0 0 0 0 0,-1 1 0 0 0,1-1 0 0 0,0 1 0 0 0,-1-1 0 0 0,1 1 0 0 0,-1-1 0 0 0,1 1 0 0 0,0-1 0 0 0,-1 1 0 0 0,1 0 0 0 0,-1-1 0 0 0,1 1 0 0 0,0 1 0 0 0,-1-1 371 0 0,-11 11-278 0 0,-16 14-165 0 0,0 1 0 0 0,1 1 0 0 0,2 1 0 0 0,-27 43 0 0 0,49-70 0 0 0,1-1 0 0 0,1-1 0 0 0,-1 1 0 0 0,1 0 0 0 0,-1 0 0 0 0,1-1 0 0 0,-1 1 0 0 0,1 0 0 0 0,0 0 0 0 0,-1 0 0 0 0,1 0 0 0 0,0 0 0 0 0,0 0 0 0 0,0-1 0 0 0,0 1 0 0 0,0 0 0 0 0,0 0 0 0 0,0 0 0 0 0,0 0 0 0 0,0 0 0 0 0,0 0 0 0 0,0 0 0 0 0,0 0 0 0 0,1-1 0 0 0,-1 1 0 0 0,0 0 0 0 0,1 0 0 0 0,-1 0 0 0 0,0 0 0 0 0,1-1 0 0 0,-1 1 0 0 0,2 1 0 0 0,0 0 0 0 0,0 1 0 0 0,0 0 0 0 0,1-1 0 0 0,0 1 0 0 0,-1-1 0 0 0,1 0 0 0 0,0 0 0 0 0,0 0 0 0 0,0 0 0 0 0,0 0 0 0 0,1-1 0 0 0,-1 1 0 0 0,0-1 0 0 0,1 0 0 0 0,5 1 0 0 0,7 2 0 0 0,1-2 0 0 0,17 1 0 0 0,-23-2 0 0 0,35 1-2103 0 0,-33-3 54 0 0,-1 0 0 0 0,0-1 0 0 0,20-5 1 0 0,-20 3-6302 0 0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2:41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1 236 15663 0 0,'0'0'356'0'0,"0"0"50"0"0,6-14 538 0 0,-3 4-374 0 0,1-1 0 0 0,-1 1 0 0 0,1 0 0 0 0,10-16 0 0 0,26-38 2914 0 0,-14 25-2236 0 0,-11 18-273 0 0,5-8 542 0 0,-19 27-1403 0 0,-1 8-65 0 0,-2 7-40 0 0,-4 10-9 0 0,-13 27 0 0 0,0-2 0 0 0,7-9-40 0 0,-16 44-321 0 0,27-81-114 0 0,1-2-33 0 0,0 0-140 0 0,0 0-572 0 0,0 0-253 0 0,1-2-51 0 0,5-6-11 0 0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2:41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19351 0 0,'-7'3'940'0'0,"-10"-1"454"0"0,12-1 62 0 0,11-2-1078 0 0,1 0-738 0 0,26-3-235 0 0,-11 4-5984 0 0,-9 0-303 0 0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2:43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291 403 17503 0 0,'0'0'399'0'0,"2"-3"540"0"0,-1-3-802 0 0,0 1 1 0 0,-1 0 0 0 0,1-1-1 0 0,-1 1 1 0 0,0 0 0 0 0,0-1-1 0 0,-1 1 1 0 0,-1-8 0 0 0,0 7 814 0 0,0-1 1 0 0,0 1 0 0 0,-5-10 0 0 0,7 15-882 0 0,-1 1 1 0 0,1-1-1 0 0,-1 1 0 0 0,1-1 0 0 0,-1 1 1 0 0,0-1-1 0 0,1 1 0 0 0,-1-1 0 0 0,0 1 1 0 0,1 0-1 0 0,-1-1 0 0 0,0 1 0 0 0,0 0 1 0 0,1 0-1 0 0,-1-1 0 0 0,0 1 0 0 0,0 0 1 0 0,1 0-1 0 0,-1 0 0 0 0,0 0 0 0 0,0 0 1 0 0,1 0-1 0 0,-3 0 0 0 0,-16 4 815 0 0,0 5-792 0 0,0 1 0 0 0,1 0 0 0 0,0 2 0 0 0,0 0 0 0 0,1 1 0 0 0,1 0 0 0 0,0 2 0 0 0,1 0 0 0 0,0 0 0 0 0,2 1 0 0 0,-20 30 0 0 0,29-40-94 0 0,1 0 0 0 0,0 0 0 0 0,0 1 0 0 0,0-1 0 0 0,1 1 0 0 0,0 0 0 0 0,0-1 0 0 0,0 11 0 0 0,1-15 0 0 0,1-1 0 0 0,0 1 0 0 0,0 0 0 0 0,0-1 0 0 0,0 1 0 0 0,0 0 0 0 0,0-1 0 0 0,1 1 0 0 0,-1-1 0 0 0,0 1 0 0 0,1-1 0 0 0,-1 1 0 0 0,1-1 0 0 0,0 1 0 0 0,-1-1 0 0 0,1 1 0 0 0,0-1 0 0 0,0 0 0 0 0,0 1 0 0 0,0-1 0 0 0,0 0 0 0 0,0 0 0 0 0,0 0 0 0 0,1 0 0 0 0,-1 0 0 0 0,0 0 0 0 0,1 0 0 0 0,-1 0 0 0 0,0 0 0 0 0,1 0 0 0 0,-1-1 0 0 0,1 1 0 0 0,0-1 0 0 0,-1 1 0 0 0,1-1 0 0 0,-1 0 0 0 0,1 0 0 0 0,-1 1 0 0 0,1-1 0 0 0,0 0 0 0 0,-1 0 0 0 0,3-1 0 0 0,6 1 0 0 0,0-1 0 0 0,0-1 0 0 0,0 0 0 0 0,0 0 0 0 0,-1-1 0 0 0,1 0 0 0 0,-1-1 0 0 0,16-8 0 0 0,-6 2 0 0 0,-1-1 0 0 0,0-1 0 0 0,17-16 0 0 0,-10 7 0 0 0,-1-2 0 0 0,-1-1 0 0 0,-2-1 0 0 0,0 0 0 0 0,-2-2 0 0 0,17-29 0 0 0,-27 40 0 0 0,11-18 0 0 0,25-60 0 0 0,7-27 0 0 0,-51 118 0 0 0,0 0 0 0 0,0 0 0 0 0,-1 0 0 0 0,1 0 0 0 0,0 0 0 0 0,-1 0 0 0 0,0 0 0 0 0,0-6 0 0 0,0 8 0 0 0,0 0 0 0 0,0 0 0 0 0,0 0 0 0 0,-1 1 0 0 0,1-1 0 0 0,0 0 0 0 0,0 0 0 0 0,-1 0 0 0 0,1 1 0 0 0,0-1 0 0 0,-1 0 0 0 0,1 0 0 0 0,-1 1 0 0 0,1-1 0 0 0,-1 0 0 0 0,-3 0 0 0 0,3 1 0 0 0,0 0 22 0 0,-1-1-1 0 0,0 1 1 0 0,0 0 0 0 0,0 0-1 0 0,0 0 1 0 0,0 0-1 0 0,1 1 1 0 0,-1-1 0 0 0,0 0-1 0 0,0 1 1 0 0,0-1 0 0 0,1 1-1 0 0,-1-1 1 0 0,0 1-1 0 0,0 0 1 0 0,1 0 0 0 0,-1 0-1 0 0,1 0 1 0 0,-1 0 0 0 0,1 0-1 0 0,-2 2 1 0 0,-5 4 246 0 0,0 1 0 0 0,-9 13 1 0 0,9-13-110 0 0,-6 12-138 0 0,0 1-1 0 0,2 0 0 0 0,0 1 1 0 0,1 0-1 0 0,-8 25 1 0 0,9-23-412 0 0,-8 18 344 0 0,-22 58 548 0 0,34-85-417 0 0,2 1 1 0 0,0 0-1 0 0,1 0 1 0 0,-2 25-1 0 0,5-34-195 0 0,0 1 1 0 0,0-1-1 0 0,1 1 0 0 0,0-1 1 0 0,1 0-1 0 0,-1 0 0 0 0,1 0 1 0 0,5 13-1 0 0,-6-18 77 0 0,0 0-1 0 0,1 1 1 0 0,-1-1 0 0 0,0 0-1 0 0,1 0 1 0 0,-1 0 0 0 0,1 0-1 0 0,0 0 1 0 0,0 0 0 0 0,0 0-1 0 0,-1-1 1 0 0,2 1 0 0 0,-1-1-1 0 0,0 1 1 0 0,0-1 0 0 0,0 0-1 0 0,1 0 1 0 0,-1 0 0 0 0,0 0-1 0 0,1 0 1 0 0,-1-1-1 0 0,1 1 1 0 0,-1-1 0 0 0,1 1-1 0 0,0-1 1 0 0,-1 0 0 0 0,1 0-1 0 0,3-1 1 0 0,13-1 34 0 0,-1-1 0 0 0,0-1 0 0 0,0 0 0 0 0,-1-2 0 0 0,26-11 0 0 0,-33 13 0 0 0,-1-1 0 0 0,0-1 0 0 0,1 0 0 0 0,-2 0 0 0 0,1-1 0 0 0,-1 0 0 0 0,0-1 0 0 0,0 0 0 0 0,-1 0 0 0 0,11-15 0 0 0,-3 1 0 0 0,-7 10 0 0 0,0 0 0 0 0,7-14 0 0 0,-15 23 0 0 0,-4 6 0 0 0,-5 6 0 0 0,-11 16 0 0 0,1 0 0 0 0,1 2 0 0 0,-22 45 0 0 0,37-66 0 0 0,0 1 0 0 0,1 0 0 0 0,-1 0 0 0 0,1 0 0 0 0,1 1 0 0 0,-1 7 0 0 0,4-6 0 0 0,-2-8 0 0 0,1 0 0 0 0,0 0 0 0 0,0 0 0 0 0,0-1 0 0 0,-1 1 0 0 0,1 0 0 0 0,0-1 0 0 0,0 1 0 0 0,0-1 0 0 0,0 1 0 0 0,0-1 0 0 0,0 1 0 0 0,0-1 0 0 0,0 0 0 0 0,1 1 0 0 0,-1-1 0 0 0,2 0 0 0 0,9 0 0 0 0,14-8 0 0 0,-1-1 0 0 0,1-2 0 0 0,36-20 0 0 0,-50 25 0 0 0,19-12 0 0 0,52-39 0 0 0,-22 13 0 0 0,-61 44 0 0 0,0 0 0 0 0,1-1 0 0 0,-1 1 0 0 0,0 0 0 0 0,0 0 0 0 0,0 0 0 0 0,0 0 0 0 0,0 0 0 0 0,0 0 0 0 0,0 0 0 0 0,0 0 0 0 0,0 0 0 0 0,0 0 0 0 0,0 0 0 0 0,0 0 0 0 0,1-1 0 0 0,-1 1 0 0 0,0 0 0 0 0,0 0 0 0 0,0 0 0 0 0,0 0 0 0 0,0 0 0 0 0,0 0 0 0 0,0 0 0 0 0,0 0 0 0 0,1 0 0 0 0,-1 0 0 0 0,0 0 0 0 0,0 0 0 0 0,0 0 0 0 0,0 0 0 0 0,0 0 0 0 0,0 0 0 0 0,0 0 0 0 0,0 0 0 0 0,1 0 0 0 0,-1 0 0 0 0,0 0 0 0 0,0 1 0 0 0,0-1 0 0 0,0 0 0 0 0,0 0 0 0 0,0 0 0 0 0,0 0 0 0 0,0 0 0 0 0,0 0 0 0 0,0 0 0 0 0,1 0 0 0 0,-3 7 0 0 0,-5 6 0 0 0,-35 49 84 0 0,-15 24 267 0 0,56-85 99 0 0,1-1 50 0 0,0 0-126 0 0,0 0-576 0 0,12 1-84 0 0,-8-1 145 0 0,1 0-1 0 0,-1 0 1 0 0,0 0 0 0 0,0-1 0 0 0,0 1 0 0 0,0-1-1 0 0,0 0 1 0 0,5-2 0 0 0,19-10 291 0 0,-1 0-1 0 0,-1-2 1 0 0,25-19 0 0 0,-30 19-65 0 0,0 1-1 0 0,1 1 1 0 0,0 1-1 0 0,1 1 1 0 0,25-8 0 0 0,-27 16-1027 0 0,-20 5 927 0 0,-1-1 0 0 0,0 1 0 0 0,1 0 0 0 0,-1-1 0 0 0,0 1 0 0 0,0 0 0 0 0,0 0 0 0 0,-1-1 0 0 0,1 1 0 0 0,-1 2 0 0 0,1-4 15 0 0,-13 79 0 0 0,12-74 0 0 0,1-4 0 0 0,0 1 0 0 0,0-1 0 0 0,0 0 0 0 0,-1 1 0 0 0,1-1 0 0 0,1 1 0 0 0,-1-1 0 0 0,0 0 0 0 0,0 1 0 0 0,0-1 0 0 0,1 0 0 0 0,-1 1 0 0 0,1-1 0 0 0,0 3 0 0 0,6 2 0 0 0,-4-5 0 0 0,-1 0 0 0 0,1 0 0 0 0,0-1 0 0 0,-1 1 0 0 0,1-1 0 0 0,0 1 0 0 0,-1-1 0 0 0,1 0 0 0 0,0 0 0 0 0,0 0 0 0 0,-1 0 0 0 0,1-1 0 0 0,0 1 0 0 0,-1-1 0 0 0,1 1 0 0 0,0-1 0 0 0,3-2 0 0 0,7-2 0 0 0,-1-1 0 0 0,15-10 0 0 0,-14 8 0 0 0,7-3 0 0 0,-1-1 0 0 0,-1-1 0 0 0,0-1 0 0 0,-1-1 0 0 0,-1 0 0 0 0,0-1 0 0 0,-1-1 0 0 0,-1 0 0 0 0,0-1 0 0 0,12-21 0 0 0,97-201 0 0 0,-111 214 0 0 0,-12 25 0 0 0,2-2 97 0 0,-1 0 1 0 0,1 0-1 0 0,-1 0 0 0 0,0 0 1 0 0,0 0-1 0 0,0-1 0 0 0,0 1 1 0 0,0-4-1 0 0,-1 6 411 0 0,-2 2-455 0 0,0 0 0 0 0,0 0 1 0 0,0 1-1 0 0,1-1 0 0 0,-1 1 0 0 0,1-1 1 0 0,-1 1-1 0 0,1-1 0 0 0,-1 1 0 0 0,-1 3 0 0 0,1-2-30 0 0,-33 46-23 0 0,-29 52 0 0 0,50-78 0 0 0,-107 193 0 0 0,110-194 0 0 0,2 0 0 0 0,-11 43 0 0 0,17-52 0 0 0,1-6 0 0 0,1-1 0 0 0,-1 1 0 0 0,-1-1 0 0 0,1 1 0 0 0,-1-1 0 0 0,-4 7 0 0 0,7-9 0 0 0,6-4 0 0 0,8-5 0 0 0,-12 5 0 0 0,9-5 0 0 0,1-1 0 0 0,-1 1 0 0 0,0-2 0 0 0,20-15 0 0 0,37-37 0 0 0,-49 40 0 0 0,55-48 0 0 0,-69 66 0 0 0,-5 7 0 0 0,-4 9 0 0 0,4-14 0 0 0,-9 35 0 0 0,9-36 0 0 0,0 1 0 0 0,0-1 0 0 0,-1 0 0 0 0,1 1 0 0 0,0-1 0 0 0,0 0 0 0 0,0 0 0 0 0,0 1 0 0 0,0-1 0 0 0,0 0 0 0 0,0 0 0 0 0,0 1 0 0 0,0-1 0 0 0,0 0 0 0 0,0 1 0 0 0,0-1 0 0 0,0 0 0 0 0,0 0 0 0 0,0 1 0 0 0,0-1 0 0 0,0 0 0 0 0,0 1 0 0 0,1-1 0 0 0,-1 0 0 0 0,0 0 0 0 0,0 1 0 0 0,0-1 0 0 0,0 0 0 0 0,1 0 0 0 0,-1 1 0 0 0,0-1 0 0 0,0 0 0 0 0,0 0 0 0 0,1 0 0 0 0,-1 0 0 0 0,0 1 0 0 0,0-1 0 0 0,1 0 0 0 0,-1 0 0 0 0,0 0 0 0 0,0 0 0 0 0,1 0 0 0 0,-1 0 0 0 0,0 0 0 0 0,1 1 0 0 0,10-4 0 0 0,-10 3 0 0 0,7-2 0 0 0,0-1 0 0 0,0 0 0 0 0,0 0 0 0 0,-1-1 0 0 0,1 0 0 0 0,-1-1 0 0 0,0 1 0 0 0,0-1 0 0 0,7-7 0 0 0,3-2 0 0 0,22-12 0 0 0,-39 26 0 0 0,0 0 0 0 0,0 0 0 0 0,0-1 0 0 0,1 1 0 0 0,-1 0 0 0 0,0 0 0 0 0,0 0 0 0 0,0 0 0 0 0,1 0 0 0 0,-1 0 0 0 0,0 0 0 0 0,0-1 0 0 0,1 1 0 0 0,-1 0 0 0 0,0 0 0 0 0,0 0 0 0 0,1 0 0 0 0,-1 0 0 0 0,0 0 0 0 0,0 0 0 0 0,1 0 0 0 0,-1 0 0 0 0,0 1 0 0 0,0-1 0 0 0,1 0 0 0 0,-1 0 0 0 0,0 0 0 0 0,0 0 0 0 0,1 0 0 0 0,-1 0 0 0 0,0 0 0 0 0,0 0 0 0 0,0 1 0 0 0,1-1 0 0 0,-1 0 0 0 0,0 0 0 0 0,0 0 0 0 0,0 0 0 0 0,0 1 0 0 0,1-1 0 0 0,-1 0 0 0 0,0 0 0 0 0,0 1 0 0 0,0-1 0 0 0,0 0 0 0 0,0 0 0 0 0,0 0 0 0 0,0 1 0 0 0,0-1 0 0 0,0 0 0 0 0,0 0 0 0 0,0 1 0 0 0,0-1 0 0 0,0 0 0 0 0,0 0 0 0 0,0 1 0 0 0,0 12 0 0 0,0-13 0 0 0,-2 11 0 0 0,-1 0 0 0 0,0-1 0 0 0,-1 1 0 0 0,0-1 0 0 0,-1 0 0 0 0,0 0 0 0 0,-10 14 0 0 0,6-9 0 0 0,-13 29 0 0 0,19-34 0 0 0,3-10 0 0 0,0 0 0 0 0,0 0 0 0 0,0 0 0 0 0,0 1 0 0 0,0-1 0 0 0,-1 0 0 0 0,1 0 0 0 0,0 1 0 0 0,0-1 0 0 0,0 0 0 0 0,0 0 0 0 0,0 1 0 0 0,0-1 0 0 0,0 0 0 0 0,0 0 0 0 0,0 1 0 0 0,0-1 0 0 0,0 0 0 0 0,0 0 0 0 0,0 1 0 0 0,0-1 0 0 0,1 0 0 0 0,-1 0 0 0 0,0 0 0 0 0,0 1 0 0 0,0-1 0 0 0,0 0 0 0 0,0 0 0 0 0,0 0 0 0 0,1 1 0 0 0,-1-1 0 0 0,0 0 0 0 0,0 0 0 0 0,0 0 0 0 0,1 0 0 0 0,-1 1 0 0 0,0-1 0 0 0,0 0 0 0 0,0 0 0 0 0,1 0 0 0 0,-1 0 0 0 0,0 0 0 0 0,0 0 0 0 0,1 0 0 0 0,-1 0 0 0 0,0 0 0 0 0,0 0 0 0 0,0 1 0 0 0,1-1 0 0 0,-1 0 0 0 0,0 0 0 0 0,1-1 0 0 0,8-1 0 0 0,-9 2 0 0 0,5-1 0 0 0,0-1 0 0 0,1 1 0 0 0,-1-1 0 0 0,0 0 0 0 0,0-1 0 0 0,0 0 0 0 0,-1 1 0 0 0,1-1 0 0 0,-1-1 0 0 0,1 1 0 0 0,-1-1 0 0 0,4-4 0 0 0,27-23 0 0 0,-24 23 0 0 0,-2-1 0 0 0,11-10 0 0 0,86-91 0 0 0,-94 98 346 0 0,0-2 0 0 0,10-14 0 0 0,13-15 499 0 0,-14 25-680 0 0,-21 17-165 0 0,0 1 0 0 0,0 0 0 0 0,0 0 0 0 0,0 0 0 0 0,0 0 0 0 0,0 0 0 0 0,1 0 0 0 0,-1 0 0 0 0,0 0 0 0 0,0-1 0 0 0,0 1 0 0 0,0 0 0 0 0,0 0 0 0 0,0 0 0 0 0,1 0 0 0 0,-1 0 0 0 0,0 0 0 0 0,0 0 0 0 0,0 0 0 0 0,0 0 0 0 0,0 0 0 0 0,1 0 0 0 0,-1 0 0 0 0,0 0 0 0 0,0 0 0 0 0,0 0 0 0 0,0 0 0 0 0,0 0 0 0 0,1 0 0 0 0,-1 0 0 0 0,0 0 0 0 0,0 0 0 0 0,0 0 0 0 0,0 1 0 0 0,0-1 0 0 0,0 0 0 0 0,1 0 0 0 0,-1 0 0 0 0,0 0 0 0 0,0 0 0 0 0,0 0 0 0 0,0 0 0 0 0,0 0 0 0 0,0 1 0 0 0,0-1 0 0 0,0 0 0 0 0,0 0 0 0 0,1 0 0 0 0,-1 0 0 0 0,0 0 0 0 0,0 0 0 0 0,0 1 0 0 0,0-1 0 0 0,0 0 0 0 0,0 0 0 0 0,0 0 0 0 0,0 0 0 0 0,0 0 0 0 0,0 1 0 0 0,0-1 0 0 0,0 0 0 0 0,0 0 0 0 0,0 0 0 0 0,0 0 0 0 0,0 0 0 0 0,0 1 0 0 0,0-1 0 0 0,-1 0 0 0 0,0 13 0 0 0,1-12 0 0 0,-3 18 0 0 0,1-1 0 0 0,2 37 0 0 0,0-48 0 0 0,1 0 0 0 0,0 0 0 0 0,1 0 0 0 0,0 0 0 0 0,0-1 0 0 0,0 1 0 0 0,1-1 0 0 0,0 1 0 0 0,0-1 0 0 0,0 0 0 0 0,6 6 0 0 0,-2-2 0 0 0,1 0 0 0 0,1-1 0 0 0,-1 0 0 0 0,14 9 0 0 0,-14-11 0 0 0,-2-1 0 0 0,-5-5 0 0 0,-1-1 0 0 0,0 0 0 0 0,1 1 0 0 0,-1-1 0 0 0,0 0 0 0 0,0 1 0 0 0,1-1 0 0 0,-1 0 0 0 0,0 1 0 0 0,0-1 0 0 0,0 0 0 0 0,1 1 0 0 0,-1-1 0 0 0,0 1 0 0 0,0-1 0 0 0,0 0 0 0 0,0 1 0 0 0,0-1 0 0 0,0 1 0 0 0,0-1 0 0 0,0 1 0 0 0,0-1 0 0 0,0 0 0 0 0,0 1 0 0 0,0-1 0 0 0,0 1 0 0 0,0-1 0 0 0,0 1 0 0 0,0-1 0 0 0,0 0 0 0 0,-1 1 0 0 0,1-1 0 0 0,0 0 0 0 0,0 1 0 0 0,0-1 0 0 0,-1 1 0 0 0,1-1 0 0 0,0 0 0 0 0,-1 1 0 0 0,1-1 0 0 0,-1 0 0 0 0,1 1 0 0 0,-2 2 0 0 0,-1 0 0 0 0,0 0 0 0 0,0 0 0 0 0,-5 4 0 0 0,-17-1 0 0 0,20-5-133 0 0,-1 0 0 0 0,0 0 0 0 0,1-1-1 0 0,-10 0 1 0 0,11 0-77 0 0,12-19-890 0 0,-4 13 1098 0 0,1-1 0 0 0,0 1-1 0 0,1-1 1 0 0,-1 1 0 0 0,1 1 0 0 0,10-8 0 0 0,4-4 1 0 0,117-134 1 0 0,-54 56 0 0 0,-75 87 0 0 0,28-32 0 0 0,73-61 0 0 0,-109 101 0 0 0,0 0 0 0 0,0 0 0 0 0,0-1 0 0 0,0 1 0 0 0,1 0 0 0 0,-1 0 0 0 0,0 0 0 0 0,0 0 0 0 0,0 0 0 0 0,0 0 0 0 0,0 0 0 0 0,0 0 0 0 0,0-1 0 0 0,0 1 0 0 0,0 0 0 0 0,1 0 0 0 0,-1 0 0 0 0,0 0 0 0 0,0 0 0 0 0,0 0 0 0 0,0 0 0 0 0,0 0 0 0 0,0 0 0 0 0,1 0 0 0 0,-1 0 0 0 0,0 0 0 0 0,0 0 0 0 0,0 0 0 0 0,0 0 0 0 0,0 0 0 0 0,0 0 0 0 0,1 0 0 0 0,-1 0 0 0 0,0 0 0 0 0,0 0 0 0 0,0 0 0 0 0,0 0 0 0 0,0 0 0 0 0,0 0 0 0 0,1 0 0 0 0,-1 0 0 0 0,0 0 0 0 0,0 1 0 0 0,0-1 0 0 0,0 0 0 0 0,0 0 0 0 0,0 0 0 0 0,0 0 0 0 0,0 0 0 0 0,1 0 0 0 0,-1 0 0 0 0,0 0 0 0 0,0 1 0 0 0,0-1 0 0 0,0 0 0 0 0,0 0 0 0 0,0 0 0 0 0,0 0 0 0 0,0 0 0 0 0,0 0 0 0 0,0 1 0 0 0,0-1 0 0 0,0 0 0 0 0,0 0 0 0 0,0 0 0 0 0,-1 8 0 0 0,1-8 0 0 0,-2 11 4 0 0,-1-1 1 0 0,-1 0-1 0 0,0 0 0 0 0,-6 12 1 0 0,-3 6 374 0 0,-11 31 1131 0 0,-48 112-2247 0 0,54-134 1004 0 0,-2-1 1 0 0,-37 51-1 0 0,87-125-260 0 0,2 1-1 0 0,47-43 1 0 0,-59 61-8 0 0,1 2 1 0 0,1 1-1 0 0,0 0 1 0 0,1 2-1 0 0,1 0 1 0 0,30-12-1 0 0,-45 24 1 0 0,-9 2 0 0 0,1 0 0 0 0,-1 0 0 0 0,0 0 0 0 0,1 0 0 0 0,-1 0 0 0 0,1 0 0 0 0,-1 0 0 0 0,0 0 0 0 0,1 0 0 0 0,-1 0 0 0 0,0 1 0 0 0,1-1 0 0 0,-1 0 0 0 0,0 0 0 0 0,1 0 0 0 0,-1 1 0 0 0,0-1 0 0 0,1 0 0 0 0,-1 0 0 0 0,0 1 0 0 0,1-1 0 0 0,-1 2 0 0 0,0-1 0 0 0,1 1 0 0 0,-1-1 0 0 0,0 1 0 0 0,0-1 0 0 0,0 1 0 0 0,0-1 0 0 0,0 1 0 0 0,-1-1 0 0 0,1 1 0 0 0,0-1 0 0 0,-1 1 0 0 0,1-1 0 0 0,-2 3 0 0 0,-10 23 0 0 0,10-24 0 0 0,-14 25 0 0 0,-1 0 0 0 0,-23 27 0 0 0,16-23 0 0 0,2-5 0 0 0,15-19 0 0 0,-1 1 0 0 0,-8 14 0 0 0,15-22 1 0 0,0 1 0 0 0,0-1-1 0 0,0 1 1 0 0,0-1 0 0 0,0 1 0 0 0,0 0 0 0 0,0-1 0 0 0,1 1-1 0 0,-1 0 1 0 0,1-1 0 0 0,-1 5 0 0 0,-1 7-75 0 0,2-11-263 0 0,0-2-138 0 0,16-12-1569 0 0,-10 3 1075 0 0,-1 1-1 0 0,0 0 1 0 0,0-1 0 0 0,-1 0-1 0 0,0 0 1 0 0,4-16 0 0 0,-2-5-1078 0 0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2:43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20 21191 0 0,'-6'3'464'0'0,"-2"-1"96"0"0,-1-2 16 0 0,9 0 32 0 0,0 0-488 0 0,0 0-120 0 0,0 0 0 0 0,0 0 0 0 0,0 0 432 0 0,0 0 64 0 0,0 0 16 0 0,0 0 0 0 0,0 0-824 0 0,12-5-160 0 0,1-3-32 0 0,4-4-8 0 0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2:56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1 300 11975 0 0,'0'0'267'0'0,"0"0"42"0"0,0 0 17 0 0,0 0-28 0 0,0 0-58 0 0,0 0 491 0 0,0 0 238 0 0,0 0 45 0 0,0 0-61 0 0,0 0-288 0 0,0 0-121 0 0,0 0-28 0 0,0 0-4 0 0,0 0 0 0 0,-1-8 1536 0 0,17-19-204 0 0,38-47 0 0 0,-39 54-1427 0 0,0-1-1 0 0,-2-1 1 0 0,16-32 0 0 0,-5 7-36 0 0,-22 46-381 0 0,-2 0 0 0 0,1 1 0 0 0,-1-1 0 0 0,1 1 0 0 0,-1-1 0 0 0,0 1 0 0 0,0-1 0 0 0,1 0 0 0 0,-1 1 0 0 0,0-1 0 0 0,0 1 0 0 0,0-1 0 0 0,0 0 0 0 0,1 1 0 0 0,-1-1 0 0 0,0 1 0 0 0,0-1 0 0 0,0 0 0 0 0,-1 0 0 0 0,2-7 0 0 0,-3 8 0 0 0,-1 7 0 0 0,-4 9 0 0 0,0 6 0 0 0,-3 10 0 0 0,-2-1 0 0 0,-27 56 0 0 0,35-82 0 0 0,3-3 0 0 0,0 0 0 0 0,0-1 0 0 0,0 1 0 0 0,0 0 0 0 0,1 1 0 0 0,-1-1 0 0 0,1 0 0 0 0,-1 0 0 0 0,1 0 0 0 0,-1 4 0 0 0,2 4 0 0 0,0-10 0 0 0,4 8 0 0 0,-3-7 0 0 0,0 0 0 0 0,0 0 0 0 0,0-1 0 0 0,0 1 0 0 0,0 0 0 0 0,0-1 0 0 0,0 1 0 0 0,3-1 0 0 0,-1 1 0 0 0,0-1 0 0 0,0-1 0 0 0,0 1 0 0 0,0 0 0 0 0,0-1 0 0 0,0 0 0 0 0,0 0 0 0 0,0 0 0 0 0,0 0 0 0 0,-1-1 0 0 0,1 0 0 0 0,0 1 0 0 0,4-4 0 0 0,7-5 0 0 0,24-20 0 0 0,-23 17 0 0 0,27-23 0 0 0,-1-1 0 0 0,45-53 0 0 0,-70 68 0 0 0,-13 20 0 0 0,-4 7 0 0 0,-3 8 0 0 0,-3 4 0 0 0,-15 27 0 0 0,-1-2 0 0 0,20-36 0 0 0,1-3 0 0 0,-1-1 0 0 0,1 1 0 0 0,0 0 0 0 0,0 0 0 0 0,0 0 0 0 0,1 0 0 0 0,-1 0 0 0 0,1 0 0 0 0,-1 0 0 0 0,1 3 0 0 0,2 4 0 0 0,3-1-64 0 0,-4-8-28 0 0,0 0 1 0 0,0 0-1 0 0,1 0 1 0 0,-1 0-1 0 0,0 0 0 0 0,0 0 1 0 0,1-1-1 0 0,-1 1 0 0 0,1 0 1 0 0,-1-1-1 0 0,0 1 0 0 0,1-1 1 0 0,-1 0-1 0 0,1 1 1 0 0,-1-1-1 0 0,1 0 0 0 0,-1 0 1 0 0,1 0-1 0 0,-1 0 0 0 0,1 0 1 0 0,2-1-1 0 0,2 0-1249 0 0,0-1 0 0 0,0 1 0 0 0,10-6 0 0 0,2-1-6167 0 0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2:58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205 338 15663 0 0,'0'0'356'0'0,"0"0"50"0"0,0 0 20 0 0,0 0-42 0 0,5-15-28 0 0,-5 3 6389 0 0,0 12-6670 0 0,0 0 0 0 0,0-1 0 0 0,-1 1-1 0 0,1 0 1 0 0,0 0 0 0 0,0 0-1 0 0,0 0 1 0 0,0-1 0 0 0,0 1 0 0 0,-1 0-1 0 0,1 0 1 0 0,0 0 0 0 0,0 0 0 0 0,0 0-1 0 0,-1-1 1 0 0,1 1 0 0 0,0 0 0 0 0,0 0-1 0 0,-1 0 1 0 0,1 0 0 0 0,0 0-1 0 0,0 0 1 0 0,0 0 0 0 0,-1 0 0 0 0,1 0-1 0 0,0 0 1 0 0,0 0 0 0 0,-1 0 0 0 0,-1 1 30 0 0,0-1 0 0 0,0 1 0 0 0,0 0 0 0 0,0 0 0 0 0,0 0 0 0 0,0 0 0 0 0,0 0 1 0 0,-2 3-1 0 0,-7 5-64 0 0,2 0 1 0 0,-1 1 0 0 0,-13 18 0 0 0,-6 6-44 0 0,-26 30 2 0 0,47-54 0 0 0,1 1 0 0 0,0-1 0 0 0,1 1 0 0 0,-8 20 0 0 0,9-11 0 0 0,7-12 0 0 0,5-1 0 0 0,-4-5 0 0 0,0-1 0 0 0,1 1 0 0 0,-1-1 0 0 0,0 0 0 0 0,1 0 0 0 0,0 0 0 0 0,-1 0 0 0 0,1-1 0 0 0,-1 1 0 0 0,1-1 0 0 0,0 0 0 0 0,0 0 0 0 0,-1 0 0 0 0,1-1 0 0 0,-1 1 0 0 0,1-1 0 0 0,0 0 0 0 0,-1 0 0 0 0,1 0 0 0 0,4-2 0 0 0,4-3 0 0 0,0 0 0 0 0,0 0 0 0 0,-1-1 0 0 0,15-10 0 0 0,-14 6 0 0 0,1 1 0 0 0,-2-2 0 0 0,1 0 0 0 0,-2 0 0 0 0,14-20 0 0 0,31-61 0 0 0,-69 116 0 0 0,1 1 0 0 0,1 0 0 0 0,1 0 0 0 0,-14 47 0 0 0,22-52 0 0 0,4-9 0 0 0,5-3 0 0 0,-4-5 0 0 0,-1-1 0 0 0,1 0 0 0 0,0 0 0 0 0,0-1 0 0 0,0 1 0 0 0,0 0 0 0 0,0-1 0 0 0,0 1 0 0 0,0-1 0 0 0,0 0 0 0 0,0 1 0 0 0,0-1 0 0 0,0 0 0 0 0,0 0 0 0 0,0 0 0 0 0,0-1 0 0 0,0 1 0 0 0,4-1 0 0 0,4-2 0 0 0,0-1 0 0 0,15-6 0 0 0,-8 3 0 0 0,19-9 0 0 0,-2-1 0 0 0,0-2 0 0 0,-1-1 0 0 0,-1-2 0 0 0,0-1 0 0 0,27-27 0 0 0,-34 28 0 0 0,-40 41 0 0 0,1 0 0 0 0,1 0 0 0 0,1 2 0 0 0,0-1 0 0 0,2 1 0 0 0,-10 28 0 0 0,18-46 0 0 0,-1 15 0 0 0,3-17 0 0 0,0 0 0 0 0,-1 0 0 0 0,1 0 0 0 0,0-1 0 0 0,0 1 0 0 0,0 0 0 0 0,0 0 0 0 0,1 0 0 0 0,-1 0 0 0 0,0 0 0 0 0,0 0 0 0 0,0-1 0 0 0,1 1 0 0 0,-1 0 0 0 0,0 0 0 0 0,1 0 0 0 0,-1 0 0 0 0,1-1 0 0 0,-1 1 0 0 0,1 0 0 0 0,0-1 0 0 0,-1 1 0 0 0,1 0 0 0 0,-1-1 0 0 0,1 1 0 0 0,0-1 0 0 0,0 1 0 0 0,-1-1 0 0 0,1 1 0 0 0,0-1 0 0 0,0 1 0 0 0,0-1 0 0 0,-1 0 0 0 0,1 1 0 0 0,0-1 0 0 0,0 0 0 0 0,0 0 0 0 0,0 0 0 0 0,1 0 0 0 0,-1 1 0 0 0,2-1 0 0 0,-2 1 0 0 0,1-1 0 0 0,-1 0 0 0 0,0 0 0 0 0,0 0 0 0 0,0 0 0 0 0,1 0 0 0 0,-1 0 0 0 0,0 0 0 0 0,0 0 0 0 0,0 0 0 0 0,1-1 0 0 0,-1 1 0 0 0,0 0 0 0 0,0-1 0 0 0,0 1 0 0 0,0-1 0 0 0,0 0 0 0 0,0 1 0 0 0,2-2 0 0 0,9-5 0 0 0,-1-1 0 0 0,0 0 0 0 0,0 0 0 0 0,-1-1 0 0 0,0-1 0 0 0,0 0 0 0 0,-1 0 0 0 0,15-22 0 0 0,-6 3 0 0 0,-1-2 0 0 0,17-41 0 0 0,-13 29 0 0 0,-21 89 0 0 0,0-43 0 0 0,0 0 0 0 0,1 0 0 0 0,-1 0 0 0 0,0 0 0 0 0,1 0 0 0 0,1 5 0 0 0,3 0 0 0 0,-2-7-55 0 0,-1 1-1 0 0,1-1 1 0 0,-1 0 0 0 0,1 0-1 0 0,-1 0 1 0 0,1 0 0 0 0,0 0-1 0 0,-1 0 1 0 0,1-1 0 0 0,0 0-1 0 0,0 1 1 0 0,-1-1 0 0 0,1 0-1 0 0,0 0 1 0 0,0 0 0 0 0,-1-1-1 0 0,6 0 1 0 0,4-2-277 0 0,-1 0 0 0 0,22-8 0 0 0,-16 3 332 0 0,1-1 0 0 0,-1-1 0 0 0,-1-1 0 0 0,18-13 0 0 0,-6 1 0 0 0,33-35 0 0 0,-49 44 126 0 0,0 0 0 0 0,-1-1 0 0 0,-1-1-1 0 0,0 0 1 0 0,-1 0 0 0 0,-1-1 0 0 0,0 0 0 0 0,-2-1-1 0 0,0 0 1 0 0,5-24 0 0 0,-10 33 317 0 0,0 8-440 0 0,-1 1-1 0 0,0 0 1 0 0,0 0 0 0 0,0 0 0 0 0,0 0 0 0 0,0-1 0 0 0,0 1-1 0 0,0 0 1 0 0,0 0 0 0 0,0 0 0 0 0,0 0 0 0 0,0-1 0 0 0,0 1-1 0 0,0 0 1 0 0,0 0 0 0 0,0 0 0 0 0,-1 0 0 0 0,1-1 0 0 0,0 1-1 0 0,0 0 1 0 0,0 0 0 0 0,0 0 0 0 0,0 0 0 0 0,0 0 0 0 0,0-1-1 0 0,0 1 1 0 0,-1 0 0 0 0,1 0 0 0 0,0 0 0 0 0,0 0 0 0 0,0 0-1 0 0,0 0 1 0 0,0 0 0 0 0,-1 0 0 0 0,1 0 0 0 0,0-1 0 0 0,0 1-1 0 0,0 0 1 0 0,0 0 0 0 0,-1 0 0 0 0,1 0 0 0 0,0 0 0 0 0,0 0-1 0 0,0 0 1 0 0,0 0 0 0 0,-1 0 0 0 0,1 0 0 0 0,0 0 0 0 0,0 0-1 0 0,0 0 1 0 0,0 0 0 0 0,-1 0 0 0 0,1 1 0 0 0,0-1 0 0 0,0 0-1 0 0,-5 3 5 0 0,-3 4-7 0 0,1 0 0 0 0,0 1 0 0 0,0 0 0 0 0,1 0 0 0 0,-7 11 0 0 0,0 1 0 0 0,-25 39 0 0 0,2 2 0 0 0,-36 87 0 0 0,21-42 0 0 0,22-32 0 0 0,24-60 0 0 0,3-5 0 0 0,2-9 0 0 0,0 0 0 0 0,0 0 0 0 0,0 0 0 0 0,0 1 0 0 0,1-1 0 0 0,-1 0 0 0 0,0 0 0 0 0,0 0 0 0 0,0 0 0 0 0,0 0 0 0 0,0 1 0 0 0,1-1 0 0 0,-1 0 0 0 0,0 0 0 0 0,0 0 0 0 0,0 0 0 0 0,1 0 0 0 0,-1 0 0 0 0,0 0 0 0 0,0 0 0 0 0,0 0 0 0 0,1 0 0 0 0,-1 0 0 0 0,0 0 0 0 0,0 0 0 0 0,0 0 0 0 0,1 0 0 0 0,-1 0 0 0 0,0 0 0 0 0,1 0 0 0 0,3-1 0 0 0,0 0 0 0 0,1 0 0 0 0,-1 0 0 0 0,0 0 0 0 0,0-1 0 0 0,0 0 0 0 0,0 0 0 0 0,5-3 0 0 0,31-24 0 0 0,-15 11 0 0 0,50-41 0 0 0,-46 36 0 0 0,40-26 0 0 0,-68 49 0 0 0,-1 0 0 0 0,0-1 0 0 0,0 1 0 0 0,1 0 0 0 0,-1 0 0 0 0,0 0 0 0 0,0-1 0 0 0,1 1 0 0 0,-1 0 0 0 0,0 0 0 0 0,1 0 0 0 0,-1 0 0 0 0,0 0 0 0 0,1 0 0 0 0,-1 0 0 0 0,0 0 0 0 0,0 0 0 0 0,1 0 0 0 0,-1 0 0 0 0,0 0 0 0 0,1 0 0 0 0,-1 0 0 0 0,0 0 0 0 0,1 0 0 0 0,-1 0 0 0 0,0 0 0 0 0,1 0 0 0 0,-1 0 0 0 0,0 0 0 0 0,1 0 0 0 0,-1 1 0 0 0,0-1 0 0 0,0 0 0 0 0,1 0 0 0 0,-1 0 0 0 0,0 1 0 0 0,0-1 0 0 0,0 0 0 0 0,1 0 0 0 0,-1 1 0 0 0,0-1 0 0 0,0 0 0 0 0,0 0 0 0 0,1 1 0 0 0,-1-1 0 0 0,0 0 0 0 0,0 1 0 0 0,0-1 0 0 0,0 0 0 0 0,0 1 0 0 0,0-1 0 0 0,0 1 0 0 0,1 1 0 0 0,-1 0 0 0 0,1 1 0 0 0,-1-1 0 0 0,0 0 0 0 0,1 1 0 0 0,-1-1 0 0 0,-1 1 0 0 0,1-1 0 0 0,0 0 0 0 0,0 1 0 0 0,-1-1 0 0 0,0 3 0 0 0,-1 1 0 0 0,0 0 0 0 0,0 0 0 0 0,-5 8 0 0 0,-1-1 0 0 0,-15 17 0 0 0,16-23 0 0 0,1 1 0 0 0,0 0 0 0 0,0 1 0 0 0,1-1 0 0 0,-8 19 0 0 0,10-16 0 0 0,3-10 0 0 0,-1-1 0 0 0,1 1 0 0 0,0 0 0 0 0,0 0 0 0 0,0-1 0 0 0,0 1 0 0 0,0 0 0 0 0,0 0 0 0 0,0-1 0 0 0,0 1 0 0 0,0 0 0 0 0,0 0 0 0 0,1-1 0 0 0,-1 1 0 0 0,0 0 0 0 0,1 0 0 0 0,-1-1 0 0 0,0 1 0 0 0,1 0 0 0 0,-1-1 0 0 0,0 1 0 0 0,1-1 0 0 0,-1 1 0 0 0,1 0 0 0 0,-1-1 0 0 0,1 1 0 0 0,0-1 0 0 0,-1 0 0 0 0,1 1 0 0 0,0-1 0 0 0,-1 1 0 0 0,1-1 0 0 0,0 0 0 0 0,-1 1 0 0 0,1-1 0 0 0,1 0 0 0 0,-1 1 0 0 0,2 0 0 0 0,0-1 0 0 0,-1 1 0 0 0,1-1 0 0 0,0 1 0 0 0,0-1 0 0 0,0 0 0 0 0,0 0 0 0 0,0 0 0 0 0,0 0 0 0 0,0 0 0 0 0,0-1 0 0 0,3-1 0 0 0,36-12 0 0 0,-34 10 0 0 0,26-10 0 0 0,0-2 0 0 0,48-30 0 0 0,-68 37 0 0 0,0-2 0 0 0,0 0 0 0 0,-1 0 0 0 0,-1-1 0 0 0,0-1 0 0 0,0 0 0 0 0,15-24 0 0 0,10-31 72 0 0,-36 67 299 0 0,-4 1-309 0 0,1 1 0 0 0,-1-1 0 0 0,1 1 0 0 0,-1 0 0 0 0,0 0 0 0 0,1 0 0 0 0,0 0 0 0 0,-1 1 0 0 0,1-1 0 0 0,0 1 0 0 0,-1-1-1 0 0,1 1 1 0 0,-3 2 0 0 0,-25 28 668 0 0,28-29-722 0 0,-11 12-8 0 0,-10 11 0 0 0,2 1 0 0 0,-19 29 0 0 0,33-44 0 0 0,4-8 0 0 0,0 0 0 0 0,0 0 0 0 0,1 1 0 0 0,0-1 0 0 0,-1 0 0 0 0,2 1 0 0 0,-1 0 0 0 0,0-1 0 0 0,1 1 0 0 0,0 0 0 0 0,0 0 0 0 0,1-1 0 0 0,-1 7 0 0 0,1-10 0 0 0,0 1 0 0 0,0-1 0 0 0,0 1 0 0 0,1-1 0 0 0,-1 1 0 0 0,0-1 0 0 0,1 0 0 0 0,-1 1 0 0 0,1-1 0 0 0,0 1 0 0 0,-1-1 0 0 0,1 0 0 0 0,0 1 0 0 0,0-1 0 0 0,0 0 0 0 0,0 0 0 0 0,0 0 0 0 0,0 0 0 0 0,0 0 0 0 0,0 0 0 0 0,0 0 0 0 0,1 0 0 0 0,-1 0 0 0 0,0 0 0 0 0,1-1 0 0 0,2 2 0 0 0,0-1 0 0 0,0 0 0 0 0,0-1 0 0 0,0 1 0 0 0,0-1 0 0 0,0 0 0 0 0,8 0 0 0 0,-8-1 0 0 0,6 0 0 0 0,1 0 0 0 0,-1-1 0 0 0,0-1 0 0 0,0 1 0 0 0,0-2 0 0 0,15-6 0 0 0,56-34 0 0 0,-43 21 0 0 0,-5 2 0 0 0,0-1 0 0 0,36-33 0 0 0,-44 34 0 0 0,-46 56 0 0 0,2-2 0 0 0,-45 67 0 0 0,64-100 0 0 0,-1 1 0 0 0,1-1 0 0 0,0 0 0 0 0,0 0 0 0 0,0 0 0 0 0,0 0 0 0 0,0 0 0 0 0,-1 1 0 0 0,1-1 0 0 0,0 0 0 0 0,0 0 0 0 0,0 0 0 0 0,0 0 0 0 0,0 1 0 0 0,0-1 0 0 0,0 0 0 0 0,0 0 0 0 0,0 0 0 0 0,0 1 0 0 0,0-1 0 0 0,0 0 0 0 0,0 0 0 0 0,0 0 0 0 0,0 1 0 0 0,0-1 0 0 0,0 0 0 0 0,0 0 0 0 0,0 0 0 0 0,0 1 0 0 0,0-1 0 0 0,0 0 0 0 0,0 0 0 0 0,0 0 0 0 0,0 1 0 0 0,0-1 0 0 0,0 0 0 0 0,1 0 0 0 0,-1 0 0 0 0,0 0 0 0 0,0 1 0 0 0,0-1 0 0 0,0 0 0 0 0,0 0 0 0 0,1 0 0 0 0,-1 0 0 0 0,0 0 0 0 0,0 0 0 0 0,0 0 0 0 0,1 1 0 0 0,-1-1 0 0 0,0 0 0 0 0,0 0 0 0 0,0 0 0 0 0,1 0 0 0 0,-1 0 0 0 0,0 0 0 0 0,0 0 0 0 0,0 0 0 0 0,1 0 0 0 0,-1 0 0 0 0,0 0 0 0 0,0 0 0 0 0,1 0 0 0 0,11-2 0 0 0,-12 2 0 0 0,11-3 0 0 0,-1-1 0 0 0,1 0 0 0 0,-1 0 0 0 0,0-1 0 0 0,13-9 0 0 0,-1 2 0 0 0,3-4 0 0 0,0 0 0 0 0,23-21 0 0 0,-31 22 0 0 0,0 2 0 0 0,1 0 0 0 0,1 1 0 0 0,0 1 0 0 0,22-10 0 0 0,-40 21 0 0 0,-1 0 0 0 0,0 0 0 0 0,0-1 0 0 0,1 1 0 0 0,-1 0 0 0 0,0 0 0 0 0,1 0 0 0 0,-1 0 0 0 0,0 0 0 0 0,1 0 0 0 0,-1 0 0 0 0,0 0 0 0 0,1 0 0 0 0,-1 0 0 0 0,0 0 0 0 0,1 0 0 0 0,-1 0 0 0 0,0 0 0 0 0,1 0 0 0 0,-1 0 0 0 0,0 0 0 0 0,1 0 0 0 0,-1 0 0 0 0,0 0 0 0 0,0 1 0 0 0,1-1 0 0 0,-1 0 0 0 0,0 0 0 0 0,1 0 0 0 0,-1 0 0 0 0,0 1 0 0 0,0-1 0 0 0,1 0 0 0 0,-1 0 0 0 0,0 1 0 0 0,0-1 0 0 0,0 0 0 0 0,1 1 0 0 0,-1-1 0 0 0,0 0 0 0 0,0 0 0 0 0,0 1 0 0 0,0-1 0 0 0,0 0 0 0 0,0 1 0 0 0,0-1 0 0 0,0 0 0 0 0,1 1 0 0 0,-1-1 0 0 0,0 0 0 0 0,0 1 0 0 0,0-1 0 0 0,-1 0 0 0 0,1 1 0 0 0,0-1 0 0 0,0 0 0 0 0,0 1 0 0 0,0-1 0 0 0,0 1 0 0 0,0 6 0 0 0,-1-1 0 0 0,1 1 0 0 0,-1 0 0 0 0,0 0 0 0 0,-1-1 0 0 0,-4 13 0 0 0,-19 38 0 0 0,22-49 0 0 0,-22 37 0 0 0,25-45 0 0 0,0 1 0 0 0,-1-1 0 0 0,1 1 0 0 0,0-1 0 0 0,0 1 0 0 0,0-1 0 0 0,-1 1 0 0 0,1-1 0 0 0,0 1 0 0 0,0-1 0 0 0,0 1 0 0 0,0-1 0 0 0,0 1 0 0 0,0 0 0 0 0,0-1 0 0 0,0 1 0 0 0,0-1 0 0 0,0 1 0 0 0,1 0 0 0 0,3 2 0 0 0,-3-3 0 0 0,-1 1 0 0 0,1 0 0 0 0,0 0 0 0 0,0-1 0 0 0,0 1 0 0 0,0 0 0 0 0,0-1 0 0 0,0 1 0 0 0,0-1 0 0 0,0 1 0 0 0,0-1 0 0 0,0 0 0 0 0,0 1 0 0 0,0-1 0 0 0,0 0 0 0 0,0 0 0 0 0,0 1 0 0 0,0-1 0 0 0,0 0 0 0 0,1 0 0 0 0,-1 0 0 0 0,0-1 0 0 0,2 1 0 0 0,1-1 0 0 0,2 1 0 0 0,-2 0 0 0 0,-1 0 0 0 0,1 0 0 0 0,0 0 0 0 0,0-1 0 0 0,-1 0 0 0 0,1 0 0 0 0,-1 0 0 0 0,1 0 0 0 0,-1 0 0 0 0,1-1 0 0 0,-1 1 0 0 0,4-3 0 0 0,2-1-797 0 0,0-1 1 0 0,-1 0-1 0 0,13-12 0 0 0,12-8-3596 0 0,-20 18-3795 0 0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2:59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291 125 17503 0 0,'7'-5'269'0'0,"1"0"-1"0"0,-1-1 1 0 0,0 0 0 0 0,0 0-1 0 0,-1-1 1 0 0,0 0-1 0 0,7-9 1 0 0,-1 2 789 0 0,-10 11-630 0 0,-1 1 0 0 0,1-1-1 0 0,0 0 1 0 0,-1 1 0 0 0,0-1 0 0 0,0 0 0 0 0,0 0 0 0 0,0 0 0 0 0,1-4 0 0 0,-1 1 483 0 0,-1 4-337 0 0,-1 1-472 0 0,1 0 0 0 0,-1 0 0 0 0,0 0 0 0 0,0 0 1 0 0,-1 0-1 0 0,1 0 0 0 0,0 1 0 0 0,0-1 0 0 0,0 0 1 0 0,-2 0-1 0 0,0 0-78 0 0,0 1 1 0 0,1-1-1 0 0,-1 1 0 0 0,0 0 1 0 0,0 0-1 0 0,0 0 1 0 0,1 1-1 0 0,-1-1 1 0 0,0 0-1 0 0,1 1 0 0 0,-1 0 1 0 0,-4 2-1 0 0,-32 14 1116 0 0,21-6-950 0 0,1 1 1 0 0,-30 27-1 0 0,27-22-153 0 0,1-2-37 0 0,1 1 0 0 0,1 0 0 0 0,1 1 0 0 0,-19 26 0 0 0,28-31 0 0 0,7-12 0 0 0,0 0 0 0 0,0 1 0 0 0,0-1 0 0 0,-1 1 0 0 0,1-1 0 0 0,0 1 0 0 0,0-1 0 0 0,0 0 0 0 0,0 1 0 0 0,0-1 0 0 0,0 1 0 0 0,0-1 0 0 0,0 1 0 0 0,0-1 0 0 0,0 1 0 0 0,0-1 0 0 0,0 0 0 0 0,0 1 0 0 0,1 0 0 0 0,0 0 0 0 0,0 0 0 0 0,0-1 0 0 0,0 1 0 0 0,0 0 0 0 0,0-1 0 0 0,0 1 0 0 0,0-1 0 0 0,0 1 0 0 0,0-1 0 0 0,1 1 0 0 0,-1-1 0 0 0,0 0 0 0 0,0 0 0 0 0,0 1 0 0 0,1-1 0 0 0,1 0 0 0 0,25-1 0 0 0,-23 1 0 0 0,15-3 0 0 0,1 0 0 0 0,-1-2 0 0 0,0 0 0 0 0,0-1 0 0 0,36-17 0 0 0,-33 13 0 0 0,1 1 0 0 0,0 1 0 0 0,31-6 0 0 0,-42 13 0 0 0,-13 2 0 0 0,1-1 0 0 0,0 1 0 0 0,-1-1 0 0 0,1 0 0 0 0,-1 1 0 0 0,1 0 0 0 0,-1-1 0 0 0,1 1 0 0 0,-1-1 0 0 0,1 1 0 0 0,-1 0 0 0 0,1-1 0 0 0,-1 1 0 0 0,1 0 0 0 0,-1-1 0 0 0,0 1 0 0 0,0 0 0 0 0,1-1 0 0 0,-1 1 0 0 0,0 0 0 0 0,0 0 0 0 0,0 0 0 0 0,0-1 0 0 0,0 1 0 0 0,0 0 0 0 0,0 0 0 0 0,0-1 0 0 0,0 1 0 0 0,0 0 0 0 0,0 0 0 0 0,0-1 0 0 0,-1 1 0 0 0,1 1 0 0 0,-2 2 0 0 0,1 0 0 0 0,0 0 0 0 0,-1 1 0 0 0,-4 5 0 0 0,-14 21 0 0 0,-35 39 0 0 0,-11 15 0 0 0,-62 101 0 0 0,116-168 0 0 0,-29 31 0 0 0,37-43 0 0 0,-1-2 0 0 0,0 1 0 0 0,-1 0 0 0 0,1-1 0 0 0,-1 0 0 0 0,0 0 0 0 0,0-1 0 0 0,0 1 0 0 0,-1-1 0 0 0,-6 2 0 0 0,5-4 0 0 0,8-1 0 0 0,-1 0 0 0 0,1 0 0 0 0,-1 1 0 0 0,1-1 0 0 0,0 0 0 0 0,-1 0 0 0 0,1 0 0 0 0,-1 0 0 0 0,1 0 0 0 0,-1 0 0 0 0,1 0 0 0 0,0 0 0 0 0,-1 0 0 0 0,1-1 0 0 0,-1 1 0 0 0,1 0 0 0 0,0 0 0 0 0,-1 0 0 0 0,1 0 0 0 0,0-1 0 0 0,-1 1 0 0 0,1 0 0 0 0,0 0 0 0 0,-1 0 0 0 0,1-1 0 0 0,0 1 0 0 0,-1 0 0 0 0,1-1 0 0 0,0 1 0 0 0,0 0 0 0 0,-1-1 0 0 0,1 1 0 0 0,0 0 0 0 0,0-1 0 0 0,0 1 0 0 0,0 0 0 0 0,-1-1 0 0 0,1 1 0 0 0,0-1 0 0 0,0 0 0 0 0,0 1 0 0 0,-1-3 0 0 0,0 0 0 0 0,0 0 0 0 0,0 0 0 0 0,0 0 0 0 0,0 0 0 0 0,1 0 0 0 0,0 0 0 0 0,-1 0 0 0 0,1 0 0 0 0,0-1 0 0 0,1 1 0 0 0,-1 0 0 0 0,0 0 0 0 0,2-5 0 0 0,2-6 0 0 0,11-25 0 0 0,-10 28 0 0 0,4-8 0 0 0,0 0 0 0 0,2 0 0 0 0,0 1 0 0 0,1 1 0 0 0,1 0 0 0 0,18-18 0 0 0,-5 8 0 0 0,1 2 0 0 0,52-37 0 0 0,-33 32 0 0 0,79-37 0 0 0,-113 60 0 0 0,18-7 0 0 0,0 1 0 0 0,60-17 0 0 0,-80 28 0 0 0,-10 2 0 0 0,1-1 0 0 0,0 1 0 0 0,0 0 0 0 0,0 0 0 0 0,0 0 0 0 0,-1 0 0 0 0,1 0 0 0 0,0 0 0 0 0,0 0 0 0 0,0 0 0 0 0,0 1 0 0 0,-1-1 0 0 0,3 1 0 0 0,0 3 0 0 0,-3-3 0 0 0,1 0 0 0 0,0 0 0 0 0,-1-1 0 0 0,1 1 0 0 0,0 0 0 0 0,-1-1 0 0 0,1 1 0 0 0,-1 0 0 0 0,1 0 0 0 0,-1 0 0 0 0,1 0 0 0 0,-1-1 0 0 0,1 1 0 0 0,-1 0 0 0 0,0 0 0 0 0,0 0 0 0 0,1 0 0 0 0,-1 0 0 0 0,0 0 0 0 0,0 0 0 0 0,0 0 0 0 0,0 0 0 0 0,0 0 0 0 0,0 0 0 0 0,0 0 0 0 0,0 0 0 0 0,-1 0 0 0 0,1 1 0 0 0,-2 2 0 0 0,-3 15 0 0 0,-1-1 0 0 0,0-1 0 0 0,-13 24 0 0 0,13-30 0 0 0,5-7 2 0 0,0-1 1 0 0,0 0-1 0 0,0 1 0 0 0,1-1 0 0 0,-1 1 1 0 0,1 5-1 0 0,-4 14-82 0 0,3-21-257 0 0,1-2-138 0 0,0 0-33 0 0,0 0 65 0 0,13-14-2458 0 0,-8 6 1010 0 0,0 0 0 0 0,-1 0 1 0 0,0-1-1 0 0,4-11 0 0 0,-3 7 864 0 0,5-12-1532 0 0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2:59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11975 0 0,'17'-21'528'0'0,"-9"13"112"0"0,0 1-512 0 0,-2 0-128 0 0,-1 1 0 0 0,-5 6 0 0 0,0 0 1256 0 0,0 0 224 0 0,0 0 48 0 0,0 0 8 0 0,0 0-824 0 0,0 0-160 0 0,0 0-32 0 0,-1 21-4144 0 0,1 1-832 0 0,0-3-168 0 0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3:00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5 15663 0 0,'0'0'719'0'0,"2"0"-20"0"0,2-1-238 0 0,-26-3 5027 0 0,10 6-5121 0 0,0 0 1 0 0,0 0 0 0 0,1 1-1 0 0,-1 1 1 0 0,1 0 0 0 0,-18 8-1 0 0,3 2 639 0 0,-39 26 0 0 0,52-32-1006 0 0,0 2 0 0 0,1-1 0 0 0,0 2 0 0 0,-20 22 0 0 0,26-23 0 0 0,5-10 0 0 0,1 0 0 0 0,0 0 0 0 0,0 1 0 0 0,0-1 0 0 0,0 0 0 0 0,0 0 0 0 0,0 0 0 0 0,-1 0 0 0 0,1 0 0 0 0,0 1 0 0 0,0-1 0 0 0,0 0 0 0 0,0 0 0 0 0,0 0 0 0 0,0 0 0 0 0,0 1 0 0 0,0-1 0 0 0,0 0 0 0 0,0 0 0 0 0,0 0 0 0 0,0 0 0 0 0,0 1 0 0 0,0-1 0 0 0,0 0 0 0 0,0 0 0 0 0,0 0 0 0 0,0 1 0 0 0,0-1 0 0 0,0 0 0 0 0,0 0 0 0 0,0 0 0 0 0,0 0 0 0 0,0 1 0 0 0,0-1 0 0 0,0 0 0 0 0,0 0 0 0 0,1 0 0 0 0,-1 0 0 0 0,0 1 0 0 0,0-1 0 0 0,0 0 0 0 0,0 0 0 0 0,0 0 0 0 0,1 0 0 0 0,-1 0 0 0 0,0 0 0 0 0,0 0 0 0 0,0 0 0 0 0,0 1 0 0 0,1-1 0 0 0,-1 0 0 0 0,0 0 0 0 0,0 0 0 0 0,0 0 0 0 0,0 0 0 0 0,1 0 0 0 0,-1 0 0 0 0,7-1 0 0 0,-7 1 0 0 0,27-5 0 0 0,0-1 0 0 0,0-1 0 0 0,41-17 0 0 0,32-10 0 0 0,-93 33 0 0 0,33-7 0 0 0,-38 8 7 0 0,-1 0-1 0 0,0-1 1 0 0,0 1 0 0 0,1 1 0 0 0,-1-1-1 0 0,0 0 1 0 0,1 0 0 0 0,-1 0-1 0 0,0 1 1 0 0,0-1 0 0 0,0 0-1 0 0,1 1 1 0 0,1 0 0 0 0,-3 0 4 0 0,0-1 0 0 0,1 1 0 0 0,-1-1 0 0 0,1 0 0 0 0,-1 1 0 0 0,0-1 0 0 0,1 1 0 0 0,-1-1 0 0 0,0 1 0 0 0,0-1 0 0 0,1 1 0 0 0,-1-1 0 0 0,0 1 0 0 0,0-1 0 0 0,0 1 0 0 0,0-1 0 0 0,0 1 0 0 0,0-1 0 0 0,0 1 0 0 0,0 0 0 0 0,0 1 54 0 0,0 1-1 0 0,-1-1 1 0 0,1 0-1 0 0,-1 0 0 0 0,0 0 1 0 0,0 0-1 0 0,1 0 1 0 0,-3 3-1 0 0,3-5-38 0 0,-16 29 346 0 0,-1-1 1 0 0,-28 35-1 0 0,-17 17-372 0 0,20-24 0 0 0,9-13 0 0 0,-66 77 0 0 0,70-89 6 0 0,-26 26 1 0 0,48-51-18 0 0,0-1 0 0 0,0 1 0 0 0,-1-1 0 0 0,0 0 0 0 0,0-1 0 0 0,-11 5 0 0 0,18-8-47 0 0,0-1 0 0 0,0 1 0 0 0,-1-1 0 0 0,1 1 0 0 0,0-1 1 0 0,0 0-1 0 0,0 1 0 0 0,0-1 0 0 0,0 0 0 0 0,0 0 0 0 0,0 0 0 0 0,0 0 0 0 0,-1 0 0 0 0,1 0 0 0 0,0 0 0 0 0,0 0 1 0 0,0-1-1 0 0,0 1 0 0 0,0 0 0 0 0,0-1 0 0 0,0 1 0 0 0,0 0 0 0 0,0-1 0 0 0,0 0 0 0 0,0 1 0 0 0,0-1 0 0 0,0 1 1 0 0,-1-2-1 0 0,1 0-184 0 0,0 0 0 0 0,0 1 0 0 0,1-1 0 0 0,-1 1 0 0 0,1-1 0 0 0,-1 0 0 0 0,1 1 0 0 0,0-1 0 0 0,0 0 0 0 0,0 0 0 0 0,0 1 0 0 0,0-1 0 0 0,0 0 0 0 0,0 0 0 0 0,0 1 0 0 0,1-1 0 0 0,-1 0 0 0 0,1-1 0 0 0,4-13-8289 0 0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3:00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96 17503 0 0,'0'0'399'0'0,"0"0"60"0"0,0 0 21 0 0,2-1-59 0 0,7-4 166 0 0,0 0 1 0 0,-1 0-1 0 0,0-1 1 0 0,14-11 0 0 0,26-30 5851 0 0,-39 38-5431 0 0,-84 88-992 0 0,63-66-16 0 0,0 0 0 0 0,1 2 0 0 0,1-1 0 0 0,-13 25 0 0 0,20-34 0 0 0,1 0 0 0 0,0 0 0 0 0,0 0 0 0 0,0 1 0 0 0,1-1 0 0 0,0 0 0 0 0,0 1 0 0 0,0 7 0 0 0,0-11 0 0 0,1-1 0 0 0,0 0 0 0 0,1 1 0 0 0,-1-1 0 0 0,0 0 0 0 0,0 1 0 0 0,0-1 0 0 0,1 0 0 0 0,-1 0 0 0 0,1 1 0 0 0,-1-1 0 0 0,1 0 0 0 0,-1 0 0 0 0,1 0 0 0 0,0 1 0 0 0,0-1 0 0 0,-1 0 0 0 0,1 0 0 0 0,0 0 0 0 0,0 0 0 0 0,0 0 0 0 0,0-1 0 0 0,0 1 0 0 0,0 0 0 0 0,1 0 0 0 0,-1-1 0 0 0,0 1 0 0 0,0-1 0 0 0,0 1 0 0 0,1-1 0 0 0,-1 1 0 0 0,0-1 0 0 0,0 0 0 0 0,1 1 0 0 0,-1-1 0 0 0,0 0 0 0 0,1 0 0 0 0,-1 0 0 0 0,2 0 0 0 0,7-2-217 0 0,1 0 0 0 0,-1 0-1 0 0,0-1 1 0 0,0 0 0 0 0,0 0 0 0 0,15-9 0 0 0,-15 7-46 0 0,17-7-2385 0 0,2-3-6561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2:40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43 289 8287 0 0,'0'0'191'0'0,"-1"-2"26"0"0,-9-21-62 0 0,5 13-95 0 0,1 0 0 0 0,1-1 1 0 0,-1 1-1 0 0,-1-14 0 0 0,-1 4-60 0 0,5 18 0 0 0,1 0 0 0 0,-1 0 0 0 0,0 0 0 0 0,1 0 0 0 0,-1 0 0 0 0,1 0 0 0 0,0-1 0 0 0,-1 1 0 0 0,1 0 0 0 0,0 0 0 0 0,0 0 0 0 0,1-1 0 0 0,-1-2 0 0 0,8-49 464 0 0,2 7 1568 0 0,-2 24 16 0 0,-1 3 1024 0 0,-7 18-2560 0 0,0 2 0 0 0,0 0 0 0 0,0 0 0 0 0,0 0 0 0 0,0 0 0 0 0,0 0 0 0 0,0 0 0 0 0,0 0-69 0 0,0 0-222 0 0,0 0 166 0 0,0 0 101 0 0,0 0 21 0 0,0 0-66 0 0,2 2-207 0 0,0-1 0 0 0,-1 0 1 0 0,1 1-1 0 0,0-1 1 0 0,-1 1-1 0 0,0 0 0 0 0,1-1 1 0 0,0 4-1 0 0,0-4-315 0 0,0 1 94 0 0,0 0 0 0 0,0 0 1 0 0,-1 1-1 0 0,1-1 0 0 0,0 0 0 0 0,-1 1 1 0 0,0-1-1 0 0,1 1 0 0 0,-1-1 1 0 0,1 6-1 0 0,1 0-18 0 0,2 4 3 0 0,-1 0 0 0 0,0 0 0 0 0,-1 0 0 0 0,-1 0 0 0 0,1 0 0 0 0,0 19 0 0 0,-1-2 0 0 0,1 13 0 0 0,-3 62 0 0 0,-1-19 0 0 0,-14 296 0 0 0,10-284 410 0 0,5 0-1 0 0,4 1 1 0 0,4-1-1 0 0,26 122 1 0 0,-23-149-410 0 0,4 90 0 0 0,-11 70 0 0 0,-4-230 0 0 0,0 145 0 0 0,0-135 0 0 0,1-2 0 0 0,0 0 0 0 0,0-1-1225 0 0,-1-6-5150 0 0,0-1-2217 0 0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3:02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61 149 11975 0 0,'0'0'267'0'0,"0"0"42"0"0,2-1 17 0 0,6-4-25 0 0,-5 4-285 0 0,0-1-1 0 0,0 0 1 0 0,0 0 0 0 0,0 0-1 0 0,-1 0 1 0 0,5-4-1 0 0,-1-1 988 0 0,-4 6-680 0 0,-1-1-1 0 0,0 1 1 0 0,0-1 0 0 0,1 1-1 0 0,-1-1 1 0 0,0 1 0 0 0,0-1-1 0 0,0 1 1 0 0,-1-1 0 0 0,1 0-1 0 0,0 0 1 0 0,-1 1 0 0 0,1-4-1 0 0,0 4 190 0 0,-1 1 0 0 0,2-3 4364 0 0,-7 6-3085 0 0,-5 8-1607 0 0,0 1 1 0 0,1 0 0 0 0,0 1-1 0 0,1 0 1 0 0,-12 24-1 0 0,17-30-174 0 0,-33 70-10 0 0,35-75 0 0 0,0 0 0 0 0,0-1 0 0 0,0 1 0 0 0,0 0 0 0 0,1 0 0 0 0,-1 0 0 0 0,1 0 0 0 0,-1 0 0 0 0,1 0 0 0 0,0 0 0 0 0,0 0 0 0 0,0 0 0 0 0,0 1 0 0 0,0-1 0 0 0,0 0 0 0 0,0 0 0 0 0,1 0 0 0 0,-1 0 0 0 0,1 0 0 0 0,0 0 0 0 0,-1 0 0 0 0,1-1 0 0 0,0 1 0 0 0,0 0 0 0 0,0 0 0 0 0,2 1 0 0 0,-1-1 0 0 0,-1-1 0 0 0,1 1 0 0 0,0-1 0 0 0,0 0 0 0 0,-1 0 0 0 0,1 0 0 0 0,0 0 0 0 0,0 0 0 0 0,0 0 0 0 0,0 0 0 0 0,1-1 0 0 0,-1 1 0 0 0,0-1 0 0 0,0 0 0 0 0,0 1 0 0 0,0-1 0 0 0,1 0 0 0 0,-1 0 0 0 0,0 0 0 0 0,0-1 0 0 0,0 1 0 0 0,0 0 0 0 0,1-1 0 0 0,2-1 0 0 0,4-1 0 0 0,-1-1 0 0 0,1 0 0 0 0,-1 0 0 0 0,1-1 0 0 0,13-11 0 0 0,35-34 0 0 0,-55 48 0 0 0,10-10 34 0 0,-1 0 0 0 0,0 0 0 0 0,-1-1 0 0 0,-1-1 0 0 0,0 0 0 0 0,-1 0 0 0 0,0-1 0 0 0,-1 0 1 0 0,-1 0-1 0 0,0 0 0 0 0,-2-1 0 0 0,5-20 0 0 0,-8 32 126 0 0,-1 1 0 0 0,0-1 0 0 0,0 1 0 0 0,0-1 0 0 0,0 1 0 0 0,-1-1 0 0 0,0 1 0 0 0,-1-7 0 0 0,2 10-157 0 0,0-1 0 0 0,0 1 0 0 0,0-1 0 0 0,-1 1 1 0 0,1-1-1 0 0,0 1 0 0 0,0-1 0 0 0,0 1 0 0 0,0-1 1 0 0,-1 1-1 0 0,1 0 0 0 0,0-1 0 0 0,-1 1 0 0 0,1-1 0 0 0,0 1 1 0 0,-1 0-1 0 0,1-1 0 0 0,0 1 0 0 0,-1 0 0 0 0,1-1 1 0 0,-1 1-1 0 0,1 0 0 0 0,0-1 0 0 0,-1 1 0 0 0,1 0 1 0 0,-1 0-1 0 0,1 0 0 0 0,-1 0 0 0 0,1-1 0 0 0,-1 1 0 0 0,1 0 1 0 0,-1 0-1 0 0,1 0 0 0 0,-1 0 0 0 0,1 0 0 0 0,-1 0 1 0 0,1 0-1 0 0,-1 0 0 0 0,0 1 0 0 0,-1-1-29 0 0,0 0-84 0 0,0 0-1 0 0,-1 1 1 0 0,1-1 0 0 0,0 1-1 0 0,0-1 1 0 0,0 1 0 0 0,0 0-1 0 0,0 0 1 0 0,0 0 0 0 0,0 0-1 0 0,0 0 1 0 0,-2 2 0 0 0,-20 19-1547 0 0,20-19 1380 0 0,3-2 135 0 0,1 0 1 0 0,-1 0-1 0 0,1 0 0 0 0,-1-1 0 0 0,1 1 1 0 0,-1 0-1 0 0,1 0 0 0 0,0 0 0 0 0,-1 0 1 0 0,1 0-1 0 0,0 0 0 0 0,0 0 0 0 0,0 0 1 0 0,0 0-1 0 0,0 1 0 0 0,1 5-8504 0 0,5 3 2008 0 0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3:02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15 17503 0 0,'1'0'399'0'0,"52"-10"1988"0"0,-52 10-1417 0 0,-1 0 43 0 0,0 0 10 0 0,0 0 1 0 0,0 0 0 0 0,0 0 0 0 0,0 0-137 0 0,0-1-583 0 0,-2 1-243 0 0,1-1 0 0 0,0 1 0 0 0,-1-1 0 0 0,1 1 0 0 0,0 0 1 0 0,-1-1-1 0 0,1 1 0 0 0,-1 0 0 0 0,1 0 0 0 0,-1 0 0 0 0,1 0 0 0 0,0 0 1 0 0,-1 0-1 0 0,1 1 0 0 0,-1-1 0 0 0,1 0 0 0 0,0 1 0 0 0,-1-1 0 0 0,1 1 0 0 0,-2 0 1 0 0,-2 1 151 0 0,-18 6-19 0 0,0 2-1 0 0,-23 13 1 0 0,26-13-167 0 0,2 0-27 0 0,0 1 0 0 0,2 0 0 0 0,-1 2 0 0 0,-18 17 0 0 0,30-25-264 0 0,0 1 0 0 0,1 0 0 0 0,-1 0 0 0 0,-4 9 0 0 0,8-13 200 0 0,0-1-311 0 0,1-1 577 0 0,0 0 248 0 0,0 0 50 0 0,7 9 91 0 0,-5-7-602 0 0,1-1 1 0 0,-1 0-1 0 0,0 1 0 0 0,0-1 0 0 0,1 0 1 0 0,-1 0-1 0 0,1-1 0 0 0,-1 1 0 0 0,1 0 1 0 0,-1-1-1 0 0,1 1 0 0 0,-1-1 1 0 0,6 0-1 0 0,35-4-1007 0 0,-38 4 818 0 0,33-8 471 0 0,-2-1 0 0 0,1-2-1 0 0,62-27 1 0 0,-24 9 30 0 0,-70 27-301 0 0,0 0 0 0 0,1 0 0 0 0,-1 1 0 0 0,1 0 0 0 0,9-1 0 0 0,0 4-16 0 0,-11 1 36 0 0,-3-1 48 0 0,1 0-10 0 0,0 0-1 0 0,0 0 0 0 0,0 0 1 0 0,0 1-1 0 0,-1-1 1 0 0,1 1-1 0 0,-1-1 1 0 0,0 1-1 0 0,0 0 1 0 0,0-1-1 0 0,0 1 1 0 0,0 0-1 0 0,0 0 1 0 0,-1 0-1 0 0,0 0 0 0 0,1 0 1 0 0,-1 4-1 0 0,0 8 414 0 0,-4 30 0 0 0,4-45-471 0 0,-7 65 0 0 0,-41 237 0 0 0,45-286 0 0 0,-2-1 0 0 0,0 1 0 0 0,-1-1 0 0 0,-1 0 0 0 0,0 0 0 0 0,-1-1 0 0 0,0 0 0 0 0,-1 0 0 0 0,-18 19 0 0 0,24-29 0 0 0,-1-1 0 0 0,1 0 0 0 0,-1 0 0 0 0,0 0 0 0 0,0 0 0 0 0,-1 0 0 0 0,1-1 0 0 0,0 0 0 0 0,-1 0 0 0 0,0 0 0 0 0,1 0 0 0 0,-10 1 0 0 0,7-2 0 0 0,0 0 0 0 0,0-1 0 0 0,0 0 0 0 0,0 0 0 0 0,-1-1 0 0 0,1 0 0 0 0,0 0 0 0 0,-9-3 0 0 0,3 1 0 0 0,0-1 0 0 0,0-1 0 0 0,1 0 0 0 0,-1-1 0 0 0,1 0 0 0 0,1 0 0 0 0,-1-2 0 0 0,1 1 0 0 0,0-1 0 0 0,1-1 0 0 0,-13-13 0 0 0,-15-21-2187 0 0,24 24-2154 0 0,-20-33 1 0 0,27 39-4648 0 0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3:12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29 392 15663 0 0,'0'0'356'0'0,"0"0"50"0"0,0 0 20 0 0,2-1-42 0 0,11-14 953 0 0,15-14-1 0 0,-12 15 1347 0 0,14-19 0 0 0,-22 21-2432 0 0,0 0 1 0 0,0 0 0 0 0,-2-1 0 0 0,0 0-1 0 0,0 0 1 0 0,-1 0 0 0 0,0-1-1 0 0,-2 0 1 0 0,1 0 0 0 0,-2 0-1 0 0,0 0 1 0 0,1-27 0 0 0,-3 40 257 0 0,-1 0-66 0 0,0 1-438 0 0,1 0 0 0 0,-1-1 0 0 0,0 1 0 0 0,1 0 0 0 0,-1 0 0 0 0,0-1 0 0 0,1 1 0 0 0,-1 0 0 0 0,0 0 0 0 0,1 0 0 0 0,-1 0 1 0 0,0 0-1 0 0,1 0 0 0 0,-1 0 0 0 0,0 0 0 0 0,1 0 0 0 0,-1 1 0 0 0,0-1 0 0 0,1 0 0 0 0,-1 0 0 0 0,0 0 0 0 0,1 1 0 0 0,-1-1 0 0 0,0 0 0 0 0,1 1 0 0 0,-1-1 1 0 0,1 1-1 0 0,-1-1 0 0 0,1 1 0 0 0,-1-1 0 0 0,1 1 0 0 0,-1 0 0 0 0,-1 1-7 0 0,-10 6 2 0 0,1 0 0 0 0,1 1 0 0 0,-1 1 0 0 0,2-1 0 0 0,-1 2 0 0 0,-9 13 0 0 0,6-6 0 0 0,2 0 0 0 0,0 0 0 0 0,-12 29 0 0 0,18-37 0 0 0,2 1 0 0 0,-6 20 0 0 0,8-28 0 0 0,1-1 0 0 0,-1 1 0 0 0,1 0 0 0 0,0 0 0 0 0,-1 0 0 0 0,2-1 0 0 0,-1 1 0 0 0,0 0 0 0 0,0 0 0 0 0,1 0 0 0 0,-1-1 0 0 0,1 1 0 0 0,0 0 0 0 0,0-1 0 0 0,0 1 0 0 0,0 0 0 0 0,2 2 0 0 0,-1-4 0 0 0,-1 1 0 0 0,1-1 0 0 0,0 0 0 0 0,0 0 0 0 0,0 0 0 0 0,-1-1 0 0 0,1 1 0 0 0,0 0 0 0 0,0 0 0 0 0,0-1 0 0 0,0 0 0 0 0,0 1 0 0 0,0-1 0 0 0,0 0 0 0 0,0 0 0 0 0,0 0 0 0 0,0 0 0 0 0,4-1 0 0 0,5 0 0 0 0,0-1 0 0 0,11-3 0 0 0,-1-2 0 0 0,0-1 0 0 0,-1-1 0 0 0,0-1 0 0 0,0-1 0 0 0,-1-1 0 0 0,31-24 0 0 0,-41 27 0 0 0,0 1 0 0 0,0-1 0 0 0,9-13 0 0 0,15-14 0 0 0,-8 9 0 0 0,-2 0 0 0 0,33-49 0 0 0,-1-8 0 0 0,-65 97 0 0 0,-4 6 0 0 0,-12 23 0 0 0,23-37 0 0 0,0 1 0 0 0,0 1 0 0 0,0-1 0 0 0,1 0 0 0 0,0 1 0 0 0,0-1 0 0 0,1 1 0 0 0,0 0 0 0 0,-1 7 0 0 0,2-11 0 0 0,1 6 0 0 0,10 8 0 0 0,-7-12 0 0 0,1-1 0 0 0,0 0 0 0 0,0 0 0 0 0,0-1 0 0 0,0 1 0 0 0,1-1 0 0 0,-1-1 0 0 0,1 1 0 0 0,10 3 0 0 0,8 4 0 0 0,-18-8 0 0 0,-5-1 0 0 0,1-1 0 0 0,-1 1 0 0 0,1 0 0 0 0,-1 0 0 0 0,0-1 0 0 0,1 1 0 0 0,-1 0 0 0 0,0 0 0 0 0,0 0 0 0 0,1 0 0 0 0,-1 0 0 0 0,0 1 0 0 0,0-1 0 0 0,0 0 0 0 0,0 1 0 0 0,1 1 0 0 0,-1 0 0 0 0,1-1 0 0 0,-1 1 0 0 0,0-1 0 0 0,0 1 0 0 0,0-1 0 0 0,0 1 0 0 0,-1-1 0 0 0,1 1 0 0 0,-1 0 0 0 0,0-1 0 0 0,1 1 0 0 0,-1 0 0 0 0,0 0 0 0 0,-1-1 0 0 0,1 1 0 0 0,0 0 0 0 0,-1-1 0 0 0,0 1 0 0 0,1 0 0 0 0,-3 4 0 0 0,-1 2 0 0 0,-1 1 0 0 0,0-1 0 0 0,0 0 0 0 0,-7 8 0 0 0,5-2 0 0 0,-3 11 0 0 0,10-26 0 0 0,-1 0 0 0 0,1 0 0 0 0,0 0 0 0 0,0 0 0 0 0,0 1 0 0 0,0-1 0 0 0,0 0 0 0 0,-1 0 0 0 0,1 0 0 0 0,0 0 0 0 0,0 0 0 0 0,0 1 0 0 0,0-1 0 0 0,0 0 0 0 0,0 0 0 0 0,0 0 0 0 0,0 1 0 0 0,0-1 0 0 0,0 0 0 0 0,0 0 0 0 0,0 0 0 0 0,0 1 0 0 0,0-1 0 0 0,0 0 0 0 0,0 0 0 0 0,0 0 0 0 0,0 0 0 0 0,0 1 0 0 0,0-1 0 0 0,0 0 0 0 0,0 0 0 0 0,0 0 0 0 0,0 1 0 0 0,0-1 0 0 0,0 0 0 0 0,0 0 0 0 0,1 0 0 0 0,-1 0 0 0 0,0 1 0 0 0,0-1 0 0 0,0 0 0 0 0,0 0 0 0 0,0 0 0 0 0,1 0 0 0 0,-1 0 0 0 0,0 0 0 0 0,0 0 0 0 0,0 1 0 0 0,0-1 0 0 0,1 0 0 0 0,-1 0 0 0 0,0 0 0 0 0,0 0 0 0 0,0 0 0 0 0,1 0 0 0 0,-1 0 0 0 0,0 0 0 0 0,0 0 0 0 0,0 0 0 0 0,0 0 0 0 0,1 0 0 0 0,-1 0 0 0 0,0 0 0 0 0,1 0 0 0 0,10-3 0 0 0,-11 2 0 0 0,27-12-2103 0 0,-20 10 464 0 0,-1-1 0 0 0,-1 0 0 0 0,1-1 0 0 0,8-7 0 0 0,-4-2-6711 0 0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3:13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780 52 10135 0 0,'0'0'464'0'0,"1"0"-9"0"0,6 0-87 0 0,-5 0 728 0 0,-2 0 353 0 0,0 0 73 0 0,0 0-57 0 0,0 0-288 0 0,0 0-121 0 0,0 0-28 0 0,0 0-72 0 0,0 0-285 0 0,-5-17 902 0 0,3 15-1456 0 0,1 0 1 0 0,-1 0-1 0 0,0 0 0 0 0,0 0 0 0 0,0 0 1 0 0,0 0-1 0 0,0 0 0 0 0,0 0 0 0 0,0 1 1 0 0,-1-1-1 0 0,1 1 0 0 0,0 0 1 0 0,-1 0-1 0 0,1 0 0 0 0,-1 0 0 0 0,0 0 1 0 0,1 0-1 0 0,-5 0 0 0 0,-2-1 277 0 0,0 1 1 0 0,0 0-1 0 0,-1 0 1 0 0,-9 1-1 0 0,-155 22 1293 0 0,115-13-1342 0 0,39-6-501 0 0,0 1 0 0 0,0 1 1 0 0,0 1-1 0 0,0 1 0 0 0,1 0 0 0 0,-34 19 0 0 0,29-10 828 0 0,23-15-1122 0 0,1-1-50 0 0,0 0 58 0 0,1 1 293 0 0,1 1 148 0 0,-1-1 0 0 0,1 0-1 0 0,-1 0 1 0 0,1 0 0 0 0,0 0 0 0 0,0 0 0 0 0,-1 0-1 0 0,1 0 1 0 0,0 0 0 0 0,0-1 0 0 0,0 1-1 0 0,0-1 1 0 0,0 0 0 0 0,3 1 0 0 0,4 0 3 0 0,20 5-2 0 0,41 3 0 0 0,-49-8 0 0 0,-1 1 0 0 0,0 1 0 0 0,0 1 0 0 0,-1 1 0 0 0,25 9 0 0 0,-42-13 0 0 0,-1-1 0 0 0,1 1 0 0 0,-1 0 0 0 0,1 0 0 0 0,-1-1 0 0 0,0 1 0 0 0,1 0 0 0 0,-1 0 0 0 0,0 1 0 0 0,0-1 0 0 0,0 0 0 0 0,0 0 0 0 0,0 0 0 0 0,0 1 0 0 0,0-1 0 0 0,0 0 0 0 0,-1 1 0 0 0,1-1 0 0 0,0 1 0 0 0,-1-1 0 0 0,1 1 0 0 0,-1-1 0 0 0,1 1 0 0 0,-1 0 0 0 0,0-1 0 0 0,0 1 0 0 0,0-1 0 0 0,0 1 0 0 0,0 0 0 0 0,0-1 0 0 0,0 1 0 0 0,-1-1 0 0 0,1 1 0 0 0,-1 1 0 0 0,-1 2 0 0 0,1 0 0 0 0,-1 0 0 0 0,-1 0 0 0 0,1-1 0 0 0,-1 1 0 0 0,0-1 0 0 0,0 0 0 0 0,0 0 0 0 0,-6 6 0 0 0,-13 11 249 0 0,-2-1 0 0 0,0-1 0 0 0,-37 21 0 0 0,-85 40 747 0 0,34-27-996 0 0,-13 7 0 0 0,114-53 0 0 0,11-7 0 0 0,0 1 0 0 0,-1-1 0 0 0,1 0 0 0 0,0 1 0 0 0,0-1 0 0 0,0 0 0 0 0,-1 1 0 0 0,1-1 0 0 0,0 0 0 0 0,0 1 0 0 0,0-1 0 0 0,0 0 0 0 0,0 1 0 0 0,0-1 0 0 0,-1 0 0 0 0,1 1 0 0 0,0-1 0 0 0,0 1 0 0 0,0-1 0 0 0,0 0 0 0 0,0 1 0 0 0,1-1 0 0 0,-1 1 0 0 0,1 0 0 0 0,0 0 0 0 0,0 0 0 0 0,0 0 0 0 0,0 0 0 0 0,0 0 0 0 0,0 0 0 0 0,0-1 0 0 0,0 1 0 0 0,1 0 0 0 0,-1-1 0 0 0,0 1 0 0 0,0-1 0 0 0,1 1 0 0 0,-1-1 0 0 0,1 0 0 0 0,1 1 0 0 0,26 3 0 0 0,11-2-240 0 0,61-5 0 0 0,18 0 113 0 0,-24 2 734 0 0,-88 2-671 0 0,-5-2-87 0 0,-1 1 0 0 0,1 0 0 0 0,0 0 0 0 0,-1-1 0 0 0,1 1 0 0 0,-1-1 0 0 0,1 0-1 0 0,-1 1 1 0 0,1-1 0 0 0,-1 0 0 0 0,2-1 0 0 0,1-3-4313 0 0,-4 5-4067 0 0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3:14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3 114 15663 0 0,'0'0'356'0'0,"2"-2"50"0"0,0 0-239 0 0,-1-1 1 0 0,1 1 0 0 0,-1-1-1 0 0,1 0 1 0 0,-1 1 0 0 0,0-1-1 0 0,0 0 1 0 0,0 0 0 0 0,0 0-1 0 0,-1 0 1 0 0,1 0-1 0 0,-1 0 1 0 0,0 0 0 0 0,0 0-1 0 0,0 0 1 0 0,-1-6 0 0 0,1-1 2400 0 0,0 9-2024 0 0,0 1-28 0 0,0-2-72 0 0,0-3-217 0 0,0 4 161 0 0,0 1 100 0 0,0 0 21 0 0,-6 20 99 0 0,2 0-608 0 0,1 0 0 0 0,0 1 0 0 0,2-1 0 0 0,1 1 0 0 0,3 29 0 0 0,-3-46 0 0 0,1 0 0 0 0,0 0 0 0 0,0 0 0 0 0,0 0 0 0 0,1-1 0 0 0,-1 1 0 0 0,1 0 0 0 0,0-1 0 0 0,0 1 0 0 0,0-1 0 0 0,0 1 0 0 0,1-1 0 0 0,-1 0 0 0 0,1 0 0 0 0,0 0 0 0 0,0 0 0 0 0,0 0 0 0 0,0-1 0 0 0,1 0 0 0 0,-1 1 0 0 0,8 2 0 0 0,-7-3 0 0 0,1 0 0 0 0,0 0 0 0 0,-1-1 0 0 0,1 0 0 0 0,0 0 0 0 0,0 0 0 0 0,0 0 0 0 0,0-1 0 0 0,0 0 0 0 0,0 0 0 0 0,0 0 0 0 0,0-1 0 0 0,0 1 0 0 0,0-1 0 0 0,-1 0 0 0 0,1-1 0 0 0,7-2 0 0 0,-7 2 0 0 0,1 0 0 0 0,-1-1 0 0 0,0 1 0 0 0,0-1 0 0 0,0 0 0 0 0,0 0 0 0 0,0-1 0 0 0,-1 0 0 0 0,1 0 0 0 0,-1 0 0 0 0,0 0 0 0 0,0-1 0 0 0,3-4 0 0 0,-1 0 26 0 0,-1 1 0 0 0,11-11 0 0 0,-11 14 35 0 0,0-1-1 0 0,0 0 1 0 0,-1-1 0 0 0,1 1 0 0 0,4-12 0 0 0,2-14 777 0 0,-9 23-650 0 0,1 1-1 0 0,0 0 1 0 0,6-12 0 0 0,-7 16-187 0 0,0-1 1 0 0,0 1-1 0 0,0 0 0 0 0,0-1 0 0 0,-1 0 0 0 0,0 1 1 0 0,0-1-1 0 0,0 0 0 0 0,0 1 0 0 0,-1-1 1 0 0,0 0-1 0 0,0-8 0 0 0,0 13-1 0 0,0 0 0 0 0,0 0 0 0 0,0-1 0 0 0,0 1 0 0 0,0 0 0 0 0,0 0 0 0 0,0 0 0 0 0,0-1 0 0 0,0 1 0 0 0,0 0 0 0 0,0 0 0 0 0,0-1 0 0 0,0 1 0 0 0,0 0 0 0 0,-1 0 0 0 0,1-1 0 0 0,0 1 0 0 0,0 0 0 0 0,0 0 0 0 0,0 0 0 0 0,0-1 0 0 0,0 1 0 0 0,-1 0 0 0 0,1 0 0 0 0,0 0 0 0 0,0 0 0 0 0,0-1 0 0 0,-1 1 0 0 0,1 0 0 0 0,0 0 0 0 0,0 0 0 0 0,0 0 0 0 0,-1 0 0 0 0,1 0 0 0 0,0 0 0 0 0,0 0 0 0 0,-1-1 0 0 0,1 1 0 0 0,0 0 0 0 0,0 0 0 0 0,-1 0 0 0 0,1 0 0 0 0,0 0 0 0 0,0 0 0 0 0,0 0 0 0 0,-1 1 0 0 0,1-1 0 0 0,0 0 0 0 0,0 0 0 0 0,-1 0 0 0 0,1 0 0 0 0,0 0 0 0 0,0 0 0 0 0,0 0 0 0 0,-1 0 0 0 0,1 0 0 0 0,0 1 0 0 0,0-1 0 0 0,0 0 0 0 0,-1 0 0 0 0,1 0 0 0 0,0 1 0 0 0,-3 0 0 0 0,1 1 0 0 0,0-1 0 0 0,0 1 0 0 0,0 0 0 0 0,-1 0 0 0 0,2 0 0 0 0,-1 0 0 0 0,0 0 0 0 0,0 0 0 0 0,-1 3 0 0 0,-15 28 0 0 0,13-24 0 0 0,-13 29 0 0 0,-14 47 0 0 0,8-19 0 0 0,-1-11 0 0 0,13-30 0 0 0,-15 49 0 0 0,22-60 0 0 0,-1 0 0 0 0,0 0 0 0 0,-1-1 0 0 0,0 0 0 0 0,-18 24 0 0 0,-5 7 0 0 0,3-7-133 0 0,26-36-563 0 0,-3 3-1158 0 0,2-3-5199 0 0,2-1-659 0 0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3:15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6 137 15663 0 0,'-6'3'444'0'0,"9"-3"334"0"0,12-5-72 0 0,-6 0 339 0 0,0-1 1 0 0,0 0-1 0 0,-1-1 0 0 0,1 0 0 0 0,-2 0 0 0 0,1-1 0 0 0,-1 0 1 0 0,7-10-1 0 0,-3 5-487 0 0,0-2-64 0 0,12-18 0 0 0,-22 32 17 0 0,-1 1-68 0 0,0 0-222 0 0,0 0 166 0 0,-1 1 101 0 0,-18 25-4 0 0,-20 39 0 0 0,18-29-335 0 0,11-17-149 0 0,-8 10 0 0 0,18-29-25 0 0,0 0 0 0 0,-1 1-1 0 0,1-1 1 0 0,-1 1 0 0 0,1-1 0 0 0,0 1 0 0 0,-1-1-1 0 0,1 1 1 0 0,0 0 0 0 0,0-1 0 0 0,-1 1 0 0 0,1-1-1 0 0,0 1 1 0 0,0 0 0 0 0,0-1 0 0 0,0 1 0 0 0,0-1-1 0 0,0 1 1 0 0,0 0 0 0 0,0 0-16 0 0,0-1-1 0 0,0 0 1 0 0,0 0-1 0 0,1 1 1 0 0,-1-1 0 0 0,0 0-1 0 0,0 0 1 0 0,1 0-1 0 0,-1 0 1 0 0,0 1 0 0 0,0-1-1 0 0,1 0 1 0 0,-1 0 0 0 0,0 0-1 0 0,0 0 1 0 0,1 0-1 0 0,-1 0 1 0 0,0 0 0 0 0,1 0-1 0 0,-1 0 1 0 0,0 0-1 0 0,0 0 1 0 0,1 0 0 0 0,-1 0-1 0 0,0 0 1 0 0,1 0-1 0 0,-1 0 1 0 0,2 0-103 0 0,0-1-1 0 0,-1 1 1 0 0,1-1 0 0 0,-1 1-1 0 0,1-1 1 0 0,-1 0 0 0 0,1 1-1 0 0,-1-1 1 0 0,1 0 0 0 0,-1 0-1 0 0,0 0 1 0 0,1 0 0 0 0,-1 0-1 0 0,2-3 1 0 0,2-5-795 0 0,6-6-6640 0 0,-2 9-771 0 0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3:15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21191 0 0,'0'0'480'0'0,"0"0"67"0"0,0 0 31 0 0,0 0-56 0 0,0 0-269 0 0,0 0 138 0 0,0 0 97 0 0,0 0 21 0 0,0 0 3 0 0,0 0 0 0 0,0 0 0 0 0,0 0 0 0 0,0 0-69 0 0,1-2-294 0 0,7-8-151 0 0,4-6-3036 0 0,-6 9-5834 0 0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3:22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30 103 11975 0 0,'0'0'267'0'0,"0"0"42"0"0,0 0 17 0 0,0 0-28 0 0,0 0-58 0 0,0 0 491 0 0,0 0 238 0 0,0 0 45 0 0,0 0-61 0 0,1-1-288 0 0,7-3-16 0 0,-1-1 0 0 0,0 0 0 0 0,10-10 0 0 0,47-44 2599 0 0,-63 58-2877 0 0,0-2 339 0 0,0 3-671 0 0,-1 0 0 0 0,0-1-1 0 0,1 1 1 0 0,-1 0 0 0 0,0-1-1 0 0,1 1 1 0 0,-1 0 0 0 0,0 0-1 0 0,1-1 1 0 0,-1 1 0 0 0,0 0-1 0 0,0-1 1 0 0,0 1 0 0 0,1-1-1 0 0,-1 1 1 0 0,0 0 0 0 0,0-1-1 0 0,0 1 1 0 0,0-1 0 0 0,0 1-1 0 0,0 0 1 0 0,0-1 0 0 0,0 1-1 0 0,0-1 1 0 0,-16 11 1329 0 0,8-1-1295 0 0,-1 1 0 0 0,2 0 0 0 0,-1 0 0 0 0,1 1 0 0 0,1 0 0 0 0,-9 18 0 0 0,-14 26 24 0 0,26-51-97 0 0,1 1 0 0 0,0 0 0 0 0,0-1 0 0 0,0 1 0 0 0,-2 9 0 0 0,-3 10 0 0 0,6-22 0 0 0,-1 4 0 0 0,0 0 0 0 0,0 0 0 0 0,0 0 0 0 0,1 0 0 0 0,0 1 0 0 0,0-1 0 0 0,0 12 0 0 0,1-10-64 0 0,0-6-273 0 0,0-2 300 0 0,0 0-1 0 0,0 1 1 0 0,0-1 0 0 0,0 0 0 0 0,0 1-1 0 0,0-1 1 0 0,0 0 0 0 0,0 0 0 0 0,1 0 0 0 0,-1 1-1 0 0,0-1 1 0 0,0 0 0 0 0,0 0 0 0 0,0 1 0 0 0,1-1-1 0 0,-1 0 1 0 0,0 0 0 0 0,0 0 0 0 0,1 0 0 0 0,-1 1-1 0 0,0-1 1 0 0,0 0 0 0 0,1 0 0 0 0,-1 0-1 0 0,0 0 1 0 0,0 0 0 0 0,1 0 0 0 0,-1 0 0 0 0,0 0-1 0 0,0 0 1 0 0,1 0 0 0 0,-1 0 0 0 0,0 0 0 0 0,1 0-1 0 0,12-2-306 0 0,-6 1 328 0 0,-4 1-535 0 0,1 0 0 0 0,-1 0 0 0 0,1-1 0 0 0,-1 0 0 0 0,1 1 0 0 0,-1-1-1 0 0,5-2 1 0 0,-2 1-3128 0 0,7-2-3841 0 0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3:22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19351 0 0,'0'0'439'0'0,"0"0"62"0"0,0 0 33 0 0,5-3 95 0 0,26-9 399 0 0,0 1 0 0 0,0 2 1 0 0,64-10-1 0 0,-88 19-1028 0 0,-8 7 0 0 0,-1-2 0 0 0,-1-1-1 0 0,0 1 0 0 0,0-1 1 0 0,0 0-1 0 0,0 0 1 0 0,-1-1-1 0 0,1 1 1 0 0,-1-1-1 0 0,0 0 1 0 0,0 0-1 0 0,-1 0 0 0 0,1 0 1 0 0,-1-1-1 0 0,-4 3 1 0 0,-25 15 80 0 0,12 4 69 0 0,24-23-284 0 0,-2 0 133 0 0,0-1 1 0 0,0 1 0 0 0,1 0-1 0 0,-1-1 1 0 0,1 1 0 0 0,-1-1 0 0 0,1 1-1 0 0,-1-1 1 0 0,1 1 0 0 0,-1-1-1 0 0,1 1 1 0 0,-1-1 0 0 0,1 1 0 0 0,0-1-1 0 0,-1 0 1 0 0,1 1 0 0 0,0-1 0 0 0,-1 0-1 0 0,1 0 1 0 0,0 1 0 0 0,-1-1-1 0 0,2 0 1 0 0,3 1-63 0 0,0 0 1 0 0,0 0-1 0 0,1 0 0 0 0,-1-1 1 0 0,0 0-1 0 0,0 0 0 0 0,1-1 1 0 0,-1 1-1 0 0,0-1 0 0 0,0 0 0 0 0,0 0 1 0 0,6-3-1 0 0,9-3-1628 0 0,29-16-1 0 0,-49 23 1692 0 0,17-8-7849 0 0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3:22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19351 0 0,'0'0'439'0'0,"0"0"62"0"0,0 0 33 0 0,0 0-65 0 0,0 2-309 0 0,-10 33 2113 0 0,-7 52 0 0 0,13-66-903 0 0,1 0-1273 0 0,3 1-3201 0 0,1-25 1631 0 0,3-11-51 0 0,-3-6-11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2:41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40 15663 0 0,'0'0'356'0'0,"0"0"50"0"0,-5-8 642 0 0,5 6 690 0 0,0 0-1406 0 0,1 0 1 0 0,0 0-1 0 0,0 1 0 0 0,0-1 0 0 0,0 0 1 0 0,0 0-1 0 0,0 1 0 0 0,0-1 0 0 0,1 1 0 0 0,-1-1 1 0 0,1 1-1 0 0,-1-1 0 0 0,1 1 0 0 0,-1 0 1 0 0,1 0-1 0 0,3-2 0 0 0,-5 3-240 0 0,2-1 352 0 0,0 1-289 0 0,0 1-120 0 0,0 0 1 0 0,0-1 0 0 0,0 1-1 0 0,0 0 1 0 0,0 0 0 0 0,0 0-1 0 0,0 0 1 0 0,-1 0 0 0 0,1 1-1 0 0,0-1 1 0 0,-1 0 0 0 0,1 1-1 0 0,-1-1 1 0 0,1 1 0 0 0,-1 0-1 0 0,0-1 1 0 0,0 1 0 0 0,0 0-1 0 0,0 0 1 0 0,2 3 0 0 0,-1 0 163 0 0,7 16 28 0 0,-1 1 0 0 0,-1 0 0 0 0,5 24-1 0 0,2 8-16 0 0,27 70-210 0 0,-31-98 0 0 0,2 0 0 0 0,23 38 0 0 0,-34-61 0 0 0,1 1 0 0 0,10 8 0 0 0,-11-11 0 0 0,-1 0 0 0 0,1-1 0 0 0,-1 0 0 0 0,1 1 0 0 0,0-1 0 0 0,-1 1 0 0 0,1-1 0 0 0,-1 0 0 0 0,1 1 0 0 0,0-1 0 0 0,-1 0 0 0 0,1 0 0 0 0,0 1 0 0 0,-1-1 0 0 0,2 0 0 0 0,-1 0 0 0 0,0-1 0 0 0,0 1 0 0 0,-1 0 0 0 0,1-1 0 0 0,0 1 0 0 0,0-1 0 0 0,-1 1 0 0 0,1-1 0 0 0,0 1 0 0 0,-1-1 0 0 0,1 1 0 0 0,0-2 0 0 0,-1 2 0 0 0,2-1-97 0 0,-1-1-1 0 0,1 1 0 0 0,-1 0 1 0 0,0-1-1 0 0,0 1 1 0 0,0-1-1 0 0,1 1 1 0 0,-1-1-1 0 0,-1 1 0 0 0,1-1 1 0 0,0 0-1 0 0,0 1 1 0 0,-1-1-1 0 0,1 0 1 0 0,-1 0-1 0 0,1 0 1 0 0,-1 0-1 0 0,0 1 0 0 0,0-1 1 0 0,0 0-1 0 0,0 0 1 0 0,0 0-1 0 0,0 0 1 0 0,0 0-1 0 0,-1 1 0 0 0,1-1 1 0 0,-1 0-1 0 0,0-2 1 0 0,0 3-894 0 0,-16-13-2921 0 0,-6-4-109 0 0,21 15 1974 0 0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3:23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2 234 17503 0 0,'0'0'399'0'0,"0"0"60"0"0,0 0 21 0 0,0 0-59 0 0,0-2-276 0 0,-1-8-57 0 0,0 8 283 0 0,2-1-100 0 0,-1 0 1 0 0,0 0 0 0 0,1 0-1 0 0,0 0 1 0 0,0 0 0 0 0,0 1-1 0 0,0-1 1 0 0,0 0-1 0 0,3-4 1 0 0,17-23 1576 0 0,-8 12-876 0 0,40-50 633 0 0,-14 33-997 0 0,-33 29-608 0 0,2 6 0 0 0,-7 0 0 0 0,3 2 0 0 0,3 10 0 0 0,-5-4 0 0 0,0 0 0 0 0,-1-1 0 0 0,0 1 0 0 0,0 0 0 0 0,0-1 0 0 0,-1 1 0 0 0,0 0 0 0 0,-1 0 0 0 0,0-1 0 0 0,-2 13 0 0 0,2-14 0 0 0,1-5 0 0 0,0-1 0 0 0,0 0 0 0 0,-1 1 0 0 0,1-1 0 0 0,0 1 0 0 0,0-1 0 0 0,0 1 0 0 0,0-1 0 0 0,0 1 0 0 0,0-1 0 0 0,0 0 0 0 0,-1 1 0 0 0,1-1 0 0 0,0 1 0 0 0,0-1 0 0 0,-1 0 0 0 0,1 1 0 0 0,0-1 0 0 0,-1 1 0 0 0,-7 8 0 0 0,2-5 0 0 0,4-7 0 0 0,1-8 0 0 0,1 11 0 0 0,2-7 0 0 0,0-1 0 0 0,0 1 0 0 0,1 0 0 0 0,0 0 0 0 0,0 0 0 0 0,1 0 0 0 0,0 0 0 0 0,0 1 0 0 0,1 0 0 0 0,7-9 0 0 0,-1 4 0 0 0,-1 1 0 0 0,2 0 0 0 0,-1 1 0 0 0,20-12 0 0 0,-21 16 0 0 0,4 1 0 0 0,-9 5 0 0 0,-3 0 0 0 0,6 4 0 0 0,2 6 0 0 0,-9-7 0 0 0,0-1 0 0 0,1 3 0 0 0,-1-1 0 0 0,1 1 0 0 0,-1-1 0 0 0,0 1 0 0 0,0 0 0 0 0,0 7 0 0 0,0 0 0 0 0,0-6-269 0 0,-1-5-1135 0 0,0-2-511 0 0,1-3-108 0 0,2-14-22 0 0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3:26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0 175 13823 0 0,'0'0'315'0'0,"0"0"45"0"0,0 0 21 0 0,0 0-49 0 0,0 0-81 0 0,0 0 481 0 0,0 0 237 0 0,0 0 45 0 0,4-8 2056 0 0,-1 1-2779 0 0,1 0 1 0 0,0 0-1 0 0,0 1 0 0 0,0-1 1 0 0,1 1-1 0 0,0 0 0 0 0,0 1 1 0 0,1-1-1 0 0,6-4 0 0 0,10-8 1330 0 0,29-15-1 0 0,-32 21-1406 0 0,-7 1-214 0 0,-8 8 0 0 0,0-1 0 0 0,-1 1 0 0 0,1 0 0 0 0,8-4 0 0 0,-3 2 0 0 0,0 5 72 0 0,-8 0-38 0 0,0 1 1 0 0,0 0-1 0 0,0-1 0 0 0,0 1 0 0 0,0 0 0 0 0,-1 0 1 0 0,1-1-1 0 0,0 1 0 0 0,0 0 0 0 0,-1 0 0 0 0,1 0 1 0 0,-1 0-1 0 0,1 0 0 0 0,-1 0 0 0 0,1 0 0 0 0,-1 0 1 0 0,1 0-1 0 0,-1 1 0 0 0,0-1 0 0 0,0 0 1 0 0,1 0-1 0 0,-1 0 0 0 0,0 2 0 0 0,-1 30 1002 0 0,0-23-917 0 0,0-6-119 0 0,1 1 0 0 0,0 0 0 0 0,0 0 0 0 0,1 0 0 0 0,-1-1 0 0 0,1 1 0 0 0,0 0 0 0 0,1-1 0 0 0,-1 1 0 0 0,1-1 0 0 0,3 9 0 0 0,-3-11 0 0 0,0 0 0 0 0,-1 0 0 0 0,1 0 0 0 0,0 0 0 0 0,0 0 0 0 0,0 0 0 0 0,1 0 0 0 0,-1 0 0 0 0,0-1 0 0 0,1 1 0 0 0,-1-1 0 0 0,1 0 0 0 0,-1 0 0 0 0,1 0 0 0 0,0 0 0 0 0,-1 0 0 0 0,1 0 0 0 0,0-1 0 0 0,0 1 0 0 0,-1-1 0 0 0,4 0 0 0 0,5 0 0 0 0,0 0 0 0 0,0-1 0 0 0,0 0 0 0 0,0-1 0 0 0,0-1 0 0 0,0 1 0 0 0,-1-2 0 0 0,1 1 0 0 0,11-7 0 0 0,-13 5 0 0 0,0 1 0 0 0,-1-1 0 0 0,1-1 0 0 0,-1 1 0 0 0,-1-2 0 0 0,1 1 0 0 0,-1-1 0 0 0,0 0 0 0 0,0 0 0 0 0,7-12 0 0 0,-12 15-118 0 0,0 1-1 0 0,0-1 1 0 0,-1 0-1 0 0,1 0 1 0 0,-1 1-1 0 0,1-7 1 0 0,-2 9-836 0 0,0 1-1102 0 0,0-1-4403 0 0,0-5-1891 0 0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3:27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89 355 8287 0 0,'0'0'191'0'0,"-8"13"482"0"0,3-11 333 0 0,0 0-1 0 0,0 0 0 0 0,0-1 0 0 0,-1 0 0 0 0,1 0 0 0 0,-1 0 1 0 0,1 0-1 0 0,0-1 0 0 0,-8-1 0 0 0,12 1 15 0 0,-12-12 1660 0 0,11 9-2551 0 0,1 0-1 0 0,1-1 1 0 0,-1 1-1 0 0,0 0 1 0 0,1 0 0 0 0,-1-1-1 0 0,1 1 1 0 0,0 0-1 0 0,0 0 1 0 0,0-1 0 0 0,1 1-1 0 0,-1 0 1 0 0,1-1-1 0 0,0 1 1 0 0,0 0-1 0 0,0 0 1 0 0,0 0 0 0 0,0 0-1 0 0,3-4 1 0 0,4-7-1 0 0,0 0 0 0 0,18-21-1 0 0,-12 16 513 0 0,-6 7-547 0 0,1 1 0 0 0,1 0 0 0 0,-1 0 0 0 0,2 1 0 0 0,0 0 0 0 0,0 1 1 0 0,1 0-1 0 0,0 1 0 0 0,0 0 0 0 0,1 1 0 0 0,26-11 0 0 0,-34 15-93 0 0,-4 3 0 0 0,1-1 0 0 0,-1 1 0 0 0,0-1 0 0 0,1 1 0 0 0,-1 0 0 0 0,1 0 0 0 0,-1-1 0 0 0,1 1 0 0 0,-1 0 0 0 0,1 0 0 0 0,-1 0 0 0 0,1 1 0 0 0,-1-1 0 0 0,1 0 0 0 0,-1 0 0 0 0,2 2 0 0 0,0-2 0 0 0,-3 0 0 0 0,1 0 0 0 0,0 0 0 0 0,0 0 0 0 0,0 0 0 0 0,0 1 0 0 0,0-1 0 0 0,0 0 0 0 0,0 1 0 0 0,-1-1 0 0 0,1 1 0 0 0,0-1 0 0 0,0 1 0 0 0,-1-1 0 0 0,1 1 0 0 0,0-1 0 0 0,0 1 0 0 0,-1 0 0 0 0,1 0 0 0 0,-1-1 0 0 0,1 1 0 0 0,-1 0 0 0 0,1 0 0 0 0,-1-1 0 0 0,1 1 0 0 0,-1 1 0 0 0,3 4 0 0 0,0-1 0 0 0,-1 1 0 0 0,0 0 0 0 0,-1 0 0 0 0,1 0 0 0 0,-1 0 0 0 0,0 0 0 0 0,-1 0 0 0 0,1 0 0 0 0,-1 0 0 0 0,-1 0 0 0 0,0 9 0 0 0,-2 5 0 0 0,-1 0 0 0 0,-9 27 0 0 0,10-37 0 0 0,8-22 0 0 0,-1-1 0 0 0,1 1 0 0 0,11-20 0 0 0,-4 15 0 0 0,0 0 0 0 0,2 1 0 0 0,26-26 0 0 0,-30 33 0 0 0,1 0 0 0 0,0 0 0 0 0,1 1 0 0 0,0 0 0 0 0,1 1 0 0 0,18-8 0 0 0,-26 13 0 0 0,-4 2 0 0 0,0-1 0 0 0,1 1 0 0 0,-1-1 0 0 0,0 1 0 0 0,1 0 0 0 0,-1-1 0 0 0,1 1 0 0 0,-1 0 0 0 0,1 0 0 0 0,-1 0 0 0 0,0 0 0 0 0,1 0 0 0 0,-1 1 0 0 0,1-1 0 0 0,-1 0 0 0 0,2 1 0 0 0,8 3 0 0 0,-10-2 0 0 0,1 0 0 0 0,-1 0 0 0 0,0 0 0 0 0,0 0 0 0 0,1 0 0 0 0,-1 0 0 0 0,0 0 0 0 0,-1 0 0 0 0,1 0 0 0 0,0 0 0 0 0,0 5 0 0 0,3 25 0 0 0,-8 29 0 0 0,-1-33 0 0 0,4-19 0 0 0,1 0 0 0 0,1 1 0 0 0,4-3 0 0 0,-4-7 0 0 0,1 0 0 0 0,-1 1 0 0 0,1-1 0 0 0,-1 0 0 0 0,1 0 0 0 0,-1 0 0 0 0,1 0 0 0 0,-1 0 0 0 0,1 0 0 0 0,-1-1 0 0 0,1 1 0 0 0,-1 0 0 0 0,0-1 0 0 0,1 1 0 0 0,-1-1 0 0 0,3-1 0 0 0,22-12 0 0 0,-25 13 0 0 0,22-15 0 0 0,-1-1 0 0 0,-1-1 0 0 0,30-32 0 0 0,-28 26 0 0 0,51-39 0 0 0,-65 59 0 0 0,-6 9 0 0 0,-5 8 0 0 0,2-12 0 0 0,-4 13 0 0 0,0 0 0 0 0,-1-1 0 0 0,-1 0 0 0 0,0 1 0 0 0,-1-2 0 0 0,0 1 0 0 0,-11 14 0 0 0,-11 20 0 0 0,11-5 0 0 0,14-31 0 0 0,4-10 0 0 0,-1 1 0 0 0,1 0 0 0 0,0-1 0 0 0,0 1 0 0 0,0 0 0 0 0,0-1 0 0 0,0 1 0 0 0,0 0 0 0 0,0-1 0 0 0,0 1 0 0 0,0 0 0 0 0,1-1 0 0 0,-1 1 0 0 0,1-1 0 0 0,-1 1 0 0 0,1 0 0 0 0,0-1 0 0 0,0 0 0 0 0,0 1 0 0 0,-1-1 0 0 0,3 3 0 0 0,-2-3 0 0 0,-1-1 0 0 0,0 1 0 0 0,1-1 0 0 0,-1 1 0 0 0,1-1 0 0 0,-1 1 0 0 0,1-1 0 0 0,0 1 0 0 0,-1-1 0 0 0,1 1 0 0 0,-1-1 0 0 0,1 0 0 0 0,0 1 0 0 0,-1-1 0 0 0,1 0 0 0 0,0 1 0 0 0,-1-1 0 0 0,1 0 0 0 0,0 0 0 0 0,0 0 0 0 0,-1 0 0 0 0,2 0 0 0 0,1 0 0 0 0,1 1 0 0 0,0-1 0 0 0,0 1 0 0 0,0-1 0 0 0,0 0 0 0 0,0-1 0 0 0,0 1 0 0 0,0-1 0 0 0,0 0 0 0 0,0 0 0 0 0,0 0 0 0 0,0 0 0 0 0,-1-1 0 0 0,7-2 0 0 0,-1-1 0 0 0,0 0 0 0 0,0-1 0 0 0,0 0 0 0 0,9-8 0 0 0,3-5 0 0 0,-2 3 0 0 0,30-33 0 0 0,-44 42 0 0 0,0 1 0 0 0,-1-1 0 0 0,0 1 0 0 0,0-1 0 0 0,0 0 0 0 0,-1-1 0 0 0,0 1 0 0 0,0-1 0 0 0,3-14 0 0 0,-4 12 294 0 0,-1-1 0 0 0,1-16 0 0 0,-2 24-235 0 0,0 0-1 0 0,0 1 0 0 0,-1-1 0 0 0,1 0 1 0 0,0 0-1 0 0,-1 1 0 0 0,0-1 1 0 0,0 0-1 0 0,0 1 0 0 0,0-1 0 0 0,0 1 1 0 0,0-1-1 0 0,-1 1 0 0 0,1 0 0 0 0,-3-4 1 0 0,2 5-130 0 0,0 0 0 0 0,1 0 0 0 0,-1 0 0 0 0,0 0 0 0 0,0 0 0 0 0,0 0 0 0 0,0 1 0 0 0,0-1 0 0 0,1 1 0 0 0,-1-1 0 0 0,-1 1 0 0 0,1-1 0 0 0,0 1 1 0 0,0 0-1 0 0,0 0 0 0 0,0 0 0 0 0,0 1 0 0 0,0-1 0 0 0,0 0 0 0 0,0 1 0 0 0,0-1 0 0 0,0 1 0 0 0,0 0 0 0 0,1-1 0 0 0,-4 3 0 0 0,-4 1 312 0 0,1 0-1 0 0,-1 1 1 0 0,-14 11-1 0 0,-9 13-9 0 0,31-28-731 0 0,1-1 58 0 0,1 1 293 0 0,-1 0 149 0 0,0-1-1 0 0,0 1 1 0 0,0-1-1 0 0,0 1 1 0 0,0-1-1 0 0,0 1 1 0 0,1-1-1 0 0,-1 1 1 0 0,0-1-1 0 0,0 1 1 0 0,1-1-1 0 0,-1 1 1 0 0,0-1-1 0 0,0 0 1 0 0,1 1-1 0 0,-1-1 1 0 0,1 1-1 0 0,-1-1 1 0 0,0 0-1 0 0,1 1 1 0 0,-1-1-1 0 0,1 0 1 0 0,-1 0-1 0 0,1 1 1 0 0,-1-1-1 0 0,1 0 1 0 0,-1 0-1 0 0,1 0 1 0 0,-1 0-1 0 0,1 1 1 0 0,-1-1-1 0 0,1 0 1 0 0,-1 0-1 0 0,2 0 1 0 0,-1 0 1 0 0,6 1-1 0 0,0 0 0 0 0,0-1 0 0 0,0 1 0 0 0,0-1 0 0 0,0-1 0 0 0,0 1 0 0 0,0-1 0 0 0,10-3 0 0 0,17-1 0 0 0,21-3 0 0 0,-38 5 0 0 0,0 1 0 0 0,0 0 0 0 0,0 1 0 0 0,22 2 0 0 0,-27 2 0 0 0,-11-3 0 0 0,0 0 0 0 0,0 1 0 0 0,0-1 0 0 0,0 0 0 0 0,0 1 0 0 0,0-1 0 0 0,0 0 0 0 0,0 1 0 0 0,0-1 0 0 0,0 1 0 0 0,-1-1 0 0 0,1 1 0 0 0,0 0 0 0 0,0-1 0 0 0,-1 1 0 0 0,1 0 0 0 0,0 0 0 0 0,-1-1 0 0 0,1 1 0 0 0,-1 0 0 0 0,1 0 0 0 0,-1 0 0 0 0,1 0 0 0 0,-1 1 0 0 0,2 1 0 0 0,0 1 0 0 0,0 0 0 0 0,-1 0 0 0 0,1 1 0 0 0,-1-1 0 0 0,0 1 0 0 0,0-1 0 0 0,0 1 0 0 0,0-1 0 0 0,-1 1 0 0 0,0 0 0 0 0,0-1 0 0 0,0 1 0 0 0,-1 0 0 0 0,0 4 0 0 0,-3 9 0 0 0,-1-1 0 0 0,-9 23 0 0 0,5-14 0 0 0,4-16-13 0 0,-5 5 90 0 0,8-14 43 0 0,2-4 115 0 0,4-13 422 0 0,10-20 259 0 0,-3 17-916 0 0,2 1 0 0 0,0 0 0 0 0,0 1 0 0 0,2 1 0 0 0,0 0 0 0 0,25-20 0 0 0,-17 17-242 0 0,-15 10-81 0 0,1 1-1 0 0,1 0 1 0 0,-1 1-1 0 0,1 0 1 0 0,0 1 0 0 0,1 0-1 0 0,13-5 1 0 0,-23 10 195 0 0,0 1 1 0 0,0 0-1 0 0,0 0 0 0 0,0-1 1 0 0,-1 1-1 0 0,1 0 1 0 0,0 0-1 0 0,0 0 0 0 0,0 0 1 0 0,0 0-1 0 0,0 1 1 0 0,-1-1-1 0 0,1 0 1 0 0,0 0-1 0 0,0 1 0 0 0,0-1 1 0 0,0 0-1 0 0,-1 1 1 0 0,1-1-1 0 0,0 0 0 0 0,0 1 1 0 0,-1-1-1 0 0,1 1 1 0 0,0 0-1 0 0,-1-1 0 0 0,1 1 1 0 0,0-1-1 0 0,-1 1 1 0 0,1 0-1 0 0,-1 0 1 0 0,1 1-1 0 0,1 1-581 0 0,0 1 0 0 0,-1-1 0 0 0,1 1-1 0 0,-1 0 1 0 0,1 4 0 0 0,-1-5 123 0 0,-1 0-1461 0 0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3:28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1 267 13823 0 0,'8'-4'1247'0'0,"-5"2"-1020"0"0,0-1 1 0 0,0 1-1 0 0,0-1 0 0 0,0 0 1 0 0,0 0-1 0 0,-1 0 0 0 0,1 0 1 0 0,-1 0-1 0 0,0-1 1 0 0,0 1-1 0 0,0-1 0 0 0,1-4 1 0 0,0 2 822 0 0,0 0 0 0 0,1 0 1 0 0,5-7-1 0 0,29-38 18 0 0,-21 28 314 0 0,34-38 0 0 0,-45 55-1253 0 0,-1 1 1 0 0,1 0 0 0 0,0 0-1 0 0,1 0 1 0 0,-1 1 0 0 0,1 0 0 0 0,0 0-1 0 0,0 1 1 0 0,1 0 0 0 0,-1 0-1 0 0,9-2 1 0 0,-15 5-131 0 0,0 0 0 0 0,0 0 0 0 0,-1-1 0 0 0,1 1 0 0 0,0 0 0 0 0,0 0 0 0 0,0 0 0 0 0,-1 0 0 0 0,1 0 0 0 0,0 0 0 0 0,0 0 0 0 0,-1 1 0 0 0,1-1 0 0 0,0 0 0 0 0,0 0 0 0 0,0 1 0 0 0,2 4 45 0 0,-3-5 1 0 0,2 3 16 0 0,-1 0 0 0 0,1 0 0 0 0,-1 0-1 0 0,0 1 1 0 0,0-1 0 0 0,0 0 0 0 0,-1 0 0 0 0,1 1 0 0 0,-1-1-1 0 0,1 0 1 0 0,-1 0 0 0 0,0 1 0 0 0,0-1 0 0 0,-2 5-1 0 0,0 7 451 0 0,-8 26 0 0 0,7-32-469 0 0,-21 57-42 0 0,4-16 0 0 0,19-44 0 0 0,3-7 0 0 0,4-6 0 0 0,1-5 0 0 0,0 0 0 0 0,0 1 0 0 0,1 0 0 0 0,0 0 0 0 0,1 1 0 0 0,0 0 0 0 0,16-13 0 0 0,2 1 0 0 0,50-31 0 0 0,-71 49 0 0 0,0 0 0 0 0,0 1 0 0 0,0-1 0 0 0,0 2 0 0 0,0-1 0 0 0,1 1 0 0 0,0 0 0 0 0,-1 0 0 0 0,1 0 0 0 0,9 0 0 0 0,-9 5 0 0 0,-6-2 0 0 0,-1 0 0 0 0,1 0 0 0 0,-1 0 0 0 0,1 0 0 0 0,-1 0 0 0 0,0 0 0 0 0,0 0 0 0 0,1 0 0 0 0,-1 0 0 0 0,0 0 0 0 0,0 1 0 0 0,0-1 0 0 0,0 0 0 0 0,0 0 0 0 0,-1 0 0 0 0,1 0 0 0 0,0 0 0 0 0,0 0 0 0 0,-1 0 0 0 0,1 0 0 0 0,-1 1 0 0 0,-13 27 0 0 0,9-19 0 0 0,-5 16 0 0 0,8-19 0 0 0,-1 0 0 0 0,0 0 0 0 0,-5 10 0 0 0,-25 44 0 0 0,63-85 0 0 0,18-24 0 0 0,11-11 0 0 0,-50 52 0 0 0,1-1 0 0 0,0 1 0 0 0,0 1 0 0 0,22-11 0 0 0,-19 12 0 0 0,0 0 0 0 0,1 0 0 0 0,-1 2 0 0 0,1-1 0 0 0,17-1 0 0 0,-19 6 0 0 0,-3 2 0 0 0,-7-2 0 0 0,-1 0 0 0 0,0 1 0 0 0,0-1 0 0 0,0 0 0 0 0,0 0 0 0 0,0 1 0 0 0,-1-1 0 0 0,1 0 0 0 0,0 1 0 0 0,-1-1 0 0 0,1 1 0 0 0,-1-1 0 0 0,1 1 0 0 0,-1-1 0 0 0,1 1 0 0 0,-1-1 0 0 0,0 1 0 0 0,0 0 0 0 0,0-1 0 0 0,0 1 0 0 0,0-1 0 0 0,0 1 0 0 0,-1-1 0 0 0,0 3 0 0 0,0 4 0 0 0,-2 1 0 0 0,1-1 0 0 0,-5 9 0 0 0,6-15 0 0 0,-59 129-64 0 0,59-124-4753 0 0,9-8-2086 0 0,5-4-809 0 0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3:29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235 133 15663 0 0,'23'-9'1651'0'0,"-17"6"722"0"0,-15 4-427 0 0,-2 2-1572 0 0,0 0 1 0 0,0 1 0 0 0,0 0 0 0 0,0 1 0 0 0,1 0 0 0 0,0 1 0 0 0,0 0 0 0 0,-10 9 0 0 0,-9 8 929 0 0,-30 33 0 0 0,54-51-1304 0 0,-46 50 0 0 0,45-47 0 0 0,6 1 0 0 0,1-7 0 0 0,0-1 0 0 0,0 0 0 0 0,0 0 0 0 0,0 0 0 0 0,0 0 0 0 0,0 0 0 0 0,1 0 0 0 0,-1 0 0 0 0,0 0 0 0 0,1 0 0 0 0,-1 0 0 0 0,0-1 0 0 0,1 1 0 0 0,-1 0 0 0 0,1-1 0 0 0,-1 0 0 0 0,3 1 0 0 0,-1 0 0 0 0,0 0 0 0 0,0-1 0 0 0,0 1 0 0 0,0-1 0 0 0,0 0 0 0 0,1 0 0 0 0,4 0 0 0 0,3-4 0 0 0,1 0 0 0 0,-1-1 0 0 0,0 0 0 0 0,0 0 0 0 0,-1-1 0 0 0,1-1 0 0 0,-1 0 0 0 0,-1 0 0 0 0,0-1 0 0 0,0 0 0 0 0,0 0 0 0 0,9-13 0 0 0,24-24 931 0 0,-41 44-422 0 0,-1 1-66 0 0,-2 1-427 0 0,1 0 1 0 0,-1 1 0 0 0,1-1-1 0 0,-1 0 1 0 0,1 1 0 0 0,0-1 0 0 0,0 1-1 0 0,-1 0 1 0 0,0 3 0 0 0,0-3-19 0 0,-6 12-13 0 0,0 0-1 0 0,1 1 1 0 0,-8 21-1 0 0,15-35 14 0 0,0 0-34 0 0,-1 0 0 0 0,1 0 0 0 0,-1 0-1 0 0,1 0 1 0 0,0 0 0 0 0,0 0 0 0 0,-1 0 0 0 0,1 0 0 0 0,0 1 0 0 0,0-1-1 0 0,0 0 1 0 0,0 0 0 0 0,0 0 0 0 0,0 0 0 0 0,1 0 0 0 0,-1 1 0 0 0,0-1 0 0 0,0 0-1 0 0,1 0 1 0 0,-1 0 0 0 0,1 0 0 0 0,-1 0 0 0 0,1 0 0 0 0,-1 0 0 0 0,1 0-1 0 0,0 0 1 0 0,1 1 0 0 0,0 0-34 0 0,0-1-1 0 0,0 0 1 0 0,0 0-1 0 0,1 0 1 0 0,-1 0-1 0 0,0 0 1 0 0,0 0-1 0 0,1 0 1 0 0,-1-1-1 0 0,1 1 1 0 0,-1-1 0 0 0,4 0-1 0 0,4 0 71 0 0,0 0 0 0 0,0-1 0 0 0,0 0 0 0 0,0 0 0 0 0,11-4 0 0 0,47-18 0 0 0,-49 16 31 0 0,0-2-1 0 0,30-18 1 0 0,-39 20 20 0 0,0 0 1 0 0,-1-1 0 0 0,0 0-1 0 0,0-1 1 0 0,14-17-1 0 0,-15 14 107 0 0,0 0 1 0 0,0-1-1 0 0,-2 0 0 0 0,8-18 0 0 0,14-55 602 0 0,-22 65-720 0 0,-1 8-40 0 0,-4 5 0 0 0,-5 8 0 0 0,-5 5 0 0 0,9-5 0 0 0,-10 9 0 0 0,1 0 0 0 0,-1 1 0 0 0,1 0 0 0 0,1 1 0 0 0,0 0 0 0 0,-9 18 0 0 0,7-14 0 0 0,0 1 0 0 0,-22 24 0 0 0,23-31 2 0 0,-4 4 5 0 0,-16 21 0 0 0,26-29-16 0 0,0 0 0 0 0,0 0 0 0 0,0 0 0 0 0,1 0 0 0 0,-1 0 1 0 0,1 0-1 0 0,0 1 0 0 0,-2 10 0 0 0,4-14-35 0 0,1-1 0 0 0,-1 1 0 0 0,0 0 0 0 0,0 0 0 0 0,1 0 0 0 0,-1 0 0 0 0,1-1 0 0 0,-1 1 0 0 0,1 0 0 0 0,0 0 0 0 0,0-1 0 0 0,0 1 0 0 0,0-1 0 0 0,0 1 0 0 0,0-1 0 0 0,0 1 0 0 0,0-1 0 0 0,1 0 0 0 0,-1 1 0 0 0,1-1 0 0 0,-1 0 0 0 0,2 1 0 0 0,2 1-87 0 0,-1 1 0 0 0,1-1 0 0 0,0-1 1 0 0,0 1-1 0 0,0-1 0 0 0,9 3 0 0 0,-5-3-380 0 0,0-1 1 0 0,0 0-1 0 0,0-1 0 0 0,0 1 1 0 0,16-3-1 0 0,44-10-6217 0 0,-39 5-984 0 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3:31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465 88 15663 0 0,'0'0'356'0'0,"0"0"50"0"0,0-1-385 0 0,0 1 0 0 0,0 0 1 0 0,0 0-1 0 0,0 0 0 0 0,0-1 1 0 0,0 1-1 0 0,0 0 0 0 0,0 0 1 0 0,0-1-1 0 0,0 1 0 0 0,0 0 1 0 0,0 0-1 0 0,0-1 0 0 0,0 1 1 0 0,0 0-1 0 0,0 0 0 0 0,0 0 1 0 0,0-1-1 0 0,0 1 0 0 0,0 0 1 0 0,0 0-1 0 0,0-1 0 0 0,0 1 1 0 0,-1 0-1 0 0,1 0 0 0 0,0 0 1 0 0,0-1-1 0 0,0 1 0 0 0,0 0 1 0 0,0 0-1 0 0,-1 0 0 0 0,1 0 1 0 0,0 0-1 0 0,0-1 0 0 0,0 1 1 0 0,-1 0-1 0 0,1 0 0 0 0,-2 0-15 0 0,1-1 0 0 0,-1 1 0 0 0,1 0 0 0 0,-1 0 0 0 0,0 0-1 0 0,1 0 1 0 0,-1 0 0 0 0,1 0 0 0 0,-1 1 0 0 0,1-1 0 0 0,-1 1 0 0 0,0-1 0 0 0,1 1-1 0 0,0-1 1 0 0,-1 1 0 0 0,1 0 0 0 0,-1 0 0 0 0,1-1 0 0 0,0 1 0 0 0,-2 2 0 0 0,-27 24 1190 0 0,25-23-540 0 0,-8 11 789 0 0,7-9-1247 0 0,0 0 0 0 0,0 0-1 0 0,-7 4 1 0 0,12-8 60 0 0,-1 0-1 0 0,1 0 1 0 0,0 0-1 0 0,-1-1 1 0 0,1 1-1 0 0,0 0 0 0 0,0 1 1 0 0,0-1-1 0 0,0 0 1 0 0,1 0-1 0 0,-1 0 1 0 0,0 0-1 0 0,1 1 1 0 0,0-1-1 0 0,-1 0 1 0 0,1 1-1 0 0,0-1 1 0 0,0 0-1 0 0,1 3 1 0 0,-2 13 760 0 0,-4 8-1018 0 0,-2 1 0 0 0,-1-2 0 0 0,0 1 0 0 0,-24 46 0 0 0,8-20 0 0 0,-59 170 0 0 0,-14 31 0 0 0,83-217 13 0 0,9-21-39 0 0,-1 0 1 0 0,-16 26-1 0 0,30-57-425 0 0,-1-1 0 0 0,0 0 0 0 0,6-28 0 0 0,-8 26 327 0 0,13-51 124 0 0,15-123 0 0 0,-31 179 0 0 0,-1 7 0 0 0,0 0 0 0 0,0 1 0 0 0,0-1 0 0 0,-1 0 0 0 0,0 0 0 0 0,-1 0 0 0 0,-1-9 0 0 0,2 15 0 0 0,-1 0 0 0 0,1 1 0 0 0,0-1 0 0 0,0 0 0 0 0,-1 1 0 0 0,1-1 0 0 0,0 0 0 0 0,-1 1 0 0 0,1-1 0 0 0,-1 1 0 0 0,1-1 0 0 0,0 1 0 0 0,-1-1 0 0 0,0 1 0 0 0,1-1 0 0 0,-1 1 0 0 0,1-1 0 0 0,-1 1 0 0 0,1 0 0 0 0,-1-1 0 0 0,0 1 0 0 0,1 0 0 0 0,-1 0 0 0 0,0-1 0 0 0,0 1 0 0 0,-1 0 0 0 0,0 0 0 0 0,1 0 0 0 0,-1 0 0 0 0,1 0 0 0 0,-1 0 0 0 0,0 1 0 0 0,1-1 0 0 0,-1 0 0 0 0,1 1 0 0 0,-3 1 0 0 0,-2 1 0 0 0,0 0 0 0 0,0 0 0 0 0,1 1 0 0 0,-8 6 0 0 0,7-5 0 0 0,-1 1 0 0 0,1 1 0 0 0,-10 12 0 0 0,14-16 0 0 0,0 0 0 0 0,1-1 0 0 0,-1 1 0 0 0,1 0 0 0 0,0 0 0 0 0,0 0 0 0 0,0 0 0 0 0,0 1 0 0 0,0-1 0 0 0,1 0 0 0 0,-1 0 0 0 0,1 0 0 0 0,0 0 0 0 0,0 5 0 0 0,0-8 0 0 0,0 1 0 0 0,0-1 0 0 0,0 0 0 0 0,0 1 0 0 0,0-1 0 0 0,0 1 0 0 0,0-1 0 0 0,0 0 0 0 0,0 1 0 0 0,0-1 0 0 0,0 1 0 0 0,0-1 0 0 0,0 0 0 0 0,1 1 0 0 0,-1-1 0 0 0,0 0 0 0 0,0 1 0 0 0,0-1 0 0 0,0 0 0 0 0,1 1 0 0 0,-1-1 0 0 0,0 0 0 0 0,0 1 0 0 0,1-1 0 0 0,-1 0 0 0 0,0 0 0 0 0,0 1 0 0 0,1-1 0 0 0,-1 0 0 0 0,0 0 0 0 0,1 1 0 0 0,-1-1 0 0 0,0 0 0 0 0,1 0 0 0 0,-1 0 0 0 0,0 0 0 0 0,1 0 0 0 0,-1 0 0 0 0,1 0 0 0 0,-1 1 0 0 0,0-1 0 0 0,1 0 0 0 0,-1 0 0 0 0,1 0 0 0 0,-1-1 0 0 0,0 1 0 0 0,1 0 0 0 0,-1 0 0 0 0,1 0 0 0 0,-1 0 0 0 0,12 0 191 0 0,-1-1 0 0 0,0-1 0 0 0,0 1 0 0 0,0-2 0 0 0,0 0 0 0 0,0 0 0 0 0,11-5 0 0 0,20-6 257 0 0,7-1-443 0 0,0-3 1 0 0,70-36-1 0 0,-100 43 364 0 0,1-1-1 0 0,-2-1 1 0 0,20-17 0 0 0,-5 4 39 0 0,-54 43-367 0 0,2 1 0 0 0,0 1 1 0 0,-24 30-1 0 0,25-25-41 0 0,6-7 0 0 0,0 0 0 0 0,0 1 0 0 0,-12 27 0 0 0,23-43 0 0 0,1-1 0 0 0,-1 1 0 0 0,1-1 0 0 0,0 1 0 0 0,-1-1 0 0 0,1 1 0 0 0,0 0 0 0 0,0-1 0 0 0,0 1 0 0 0,0 0 0 0 0,0-1 0 0 0,0 1 0 0 0,0 0 0 0 0,1-1 0 0 0,-1 1 0 0 0,0-1 0 0 0,1 1 0 0 0,-1-1 0 0 0,1 1 0 0 0,0-1 0 0 0,0 1 0 0 0,0-1 0 0 0,-1 1 0 0 0,3 1 0 0 0,8 6 0 0 0,-5-9 0 0 0,-4-1 0 0 0,6 0 0 0 0,1 0 0 0 0,-1-1 0 0 0,0 0 0 0 0,0-1 0 0 0,0 0 0 0 0,0 0 0 0 0,0 0 0 0 0,-1-1 0 0 0,0-1 0 0 0,8-4 0 0 0,-6 1 0 0 0,0 1 0 0 0,0-2 0 0 0,-1 1 0 0 0,0-1 0 0 0,0 0 0 0 0,12-20 0 0 0,29-66 0 0 0,-46 89 0 0 0,5-10 0 0 0,-1 0 0 0 0,-1 0 0 0 0,7-30 0 0 0,-12 46 0 0 0,-1 0 0 0 0,0 0 0 0 0,0 0 0 0 0,0-1 0 0 0,0 1 0 0 0,0 0 0 0 0,0 0 0 0 0,0 0 0 0 0,0-1 0 0 0,0 1 0 0 0,0 0 0 0 0,0 0 0 0 0,0 0 0 0 0,0-1 0 0 0,0 1 0 0 0,0 0 0 0 0,0 0 0 0 0,0 0 0 0 0,0-1 0 0 0,0 1 0 0 0,0 0 0 0 0,0 0 0 0 0,0-1 0 0 0,0 1 0 0 0,0 0 0 0 0,0 0 0 0 0,0 0 0 0 0,0 0 0 0 0,-1-1 0 0 0,1 1 0 0 0,0 0 0 0 0,0 0 0 0 0,0 0 0 0 0,0 0 0 0 0,0-1 0 0 0,-1 1 0 0 0,1 0 0 0 0,0 0 0 0 0,0 0 0 0 0,0 0 0 0 0,-1 0 0 0 0,1 0 0 0 0,0 0 0 0 0,0 0 0 0 0,0 0 0 0 0,-1-1 0 0 0,1 1 0 0 0,0 0 0 0 0,0 0 0 0 0,0 0 0 0 0,-1 0 0 0 0,1 0 0 0 0,0 0 0 0 0,0 0 0 0 0,-1 1 0 0 0,1-1 0 0 0,0 0 0 0 0,0 0 0 0 0,0 0 0 0 0,-1 0 0 0 0,1 0 0 0 0,0 0 0 0 0,0 0 0 0 0,0 0 0 0 0,-1 0 0 0 0,1 1 0 0 0,0-1 0 0 0,0 0 0 0 0,-6 3-31 0 0,1 1 0 0 0,-1 0 0 0 0,1 0 1 0 0,0 0-1 0 0,1 0 0 0 0,-1 1 0 0 0,1 0 0 0 0,0 0 0 0 0,0 0 0 0 0,0 0 0 0 0,0 1 1 0 0,-4 10-1 0 0,7-14-82 0 0,1 0 1 0 0,-1 0-1 0 0,1-1 1 0 0,0 1-1 0 0,0 0 1 0 0,0 0-1 0 0,0 0 1 0 0,0 0-1 0 0,0 0 1 0 0,0-1-1 0 0,0 1 1 0 0,1 0 0 0 0,0 3-1 0 0,6 8 94 0 0,-2-11 21 0 0,-3-2-1 0 0,6 2-1 0 0,0 1 0 0 0,1-2 0 0 0,0 1 0 0 0,-1-1 0 0 0,1-1 0 0 0,0 1 0 0 0,12-2 0 0 0,-5 1 0 0 0,7-1 0 0 0,43 3 0 0 0,-59-1 0 0 0,0 0 0 0 0,0 0 0 0 0,0 1 0 0 0,-1 0 0 0 0,1 0 0 0 0,-1 0 0 0 0,9 5 0 0 0,-11-5-1 0 0,-1 0 1 0 0,0 0-1 0 0,0 1 0 0 0,-1-1 0 0 0,1 1 1 0 0,0-1-1 0 0,-1 1 0 0 0,1 0 1 0 0,-1 0-1 0 0,0 0 0 0 0,0 0 0 0 0,0 0 1 0 0,-1 1-1 0 0,1-1 0 0 0,-1 1 0 0 0,0-1 1 0 0,1 1-1 0 0,-2-1 0 0 0,1 1 1 0 0,0 0-1 0 0,0 5 0 0 0,-2-5 5 0 0,1 1 0 0 0,0 0 0 0 0,-1-1-1 0 0,0 1 1 0 0,0-1 0 0 0,-1 1 0 0 0,1-1 0 0 0,-1 1-1 0 0,0-1 1 0 0,0 0 0 0 0,-1 0 0 0 0,1 0 0 0 0,-1 0-1 0 0,1 0 1 0 0,-1-1 0 0 0,-1 1 0 0 0,1-1 0 0 0,0 1-1 0 0,-1-1 1 0 0,-5 3 0 0 0,8-5 333 0 0,-10-21 1254 0 0,10 13-1589 0 0,2 0-1 0 0,-1 0 0 0 0,1 0 1 0 0,0 0-1 0 0,1 1 1 0 0,-1-1-1 0 0,1 0 1 0 0,1 1-1 0 0,-1-1 1 0 0,7-11-1 0 0,4-4-41 0 0,24-32 0 0 0,-27 41-135 0 0,-1 1 0 0 0,1 1-1 0 0,1-1 1 0 0,0 2 0 0 0,1 0-1 0 0,0 0 1 0 0,0 1 0 0 0,1 0 0 0 0,0 1-1 0 0,16-7 1 0 0,-26 14 147 0 0,1 0 0 0 0,0 0-1 0 0,-1 0 1 0 0,1 0 0 0 0,0 0-1 0 0,0 1 1 0 0,0-1 0 0 0,0 1 0 0 0,0 0-1 0 0,-1 1 1 0 0,6 0 0 0 0,-7-1 3 0 0,0 1 0 0 0,-1-1 1 0 0,1 1-1 0 0,0-1 1 0 0,0 1-1 0 0,0 0 0 0 0,-1 0 1 0 0,1 0-1 0 0,0 0 0 0 0,-1 0 1 0 0,1 0-1 0 0,-1 0 0 0 0,1 1 1 0 0,-1-1-1 0 0,1 0 1 0 0,-1 1-1 0 0,0-1 0 0 0,0 1 1 0 0,0 0-1 0 0,0-1 0 0 0,0 1 1 0 0,0 0-1 0 0,1 2 0 0 0,1 6-130 0 0,-1-2-38 0 0,0 0 1 0 0,1 0 0 0 0,1 0-1 0 0,7 13 1 0 0,-9-18 192 0 0,1 3 0 0 0,1-1 0 0 0,0 1 0 0 0,8 7 0 0 0,-10-11 0 0 0,0 0 0 0 0,1 0 0 0 0,-1-1 0 0 0,1 1 0 0 0,-1-1 0 0 0,1 1 0 0 0,-1-1 0 0 0,1 0 0 0 0,0 0 0 0 0,0 0 0 0 0,3 0 0 0 0,1 0 70 0 0,-1 0 0 0 0,1-1-1 0 0,0 1 1 0 0,0-2 0 0 0,-1 1 0 0 0,1-1 0 0 0,0 0-1 0 0,-1 0 1 0 0,1-1 0 0 0,0 1 0 0 0,8-5-1 0 0,-6 2 55 0 0,0-1 0 0 0,0 1-1 0 0,0-2 1 0 0,-1 1 0 0 0,0-1-1 0 0,0 0 1 0 0,7-8 0 0 0,-9 7 25 0 0,-5 7-149 0 0,-1 0 1 0 0,0 0-1 0 0,0 0 0 0 0,0 0 1 0 0,0 0-1 0 0,0 0 0 0 0,1-1 1 0 0,-1 1-1 0 0,0 0 0 0 0,0 0 1 0 0,0 0-1 0 0,0 0 0 0 0,0 0 0 0 0,0 0 1 0 0,0-1-1 0 0,0 1 0 0 0,0 0 1 0 0,1 0-1 0 0,-1 0 0 0 0,0 0 1 0 0,0 0-1 0 0,0-1 0 0 0,0 1 1 0 0,0 0-1 0 0,0 0 0 0 0,0 0 1 0 0,0 0-1 0 0,0 0 0 0 0,0-1 0 0 0,0 1 1 0 0,0 0-1 0 0,0 0 0 0 0,0 0 1 0 0,0 0-1 0 0,-1-1 0 0 0,1 1 1 0 0,0 0-1 0 0,0 0 0 0 0,0 0 1 0 0,0 0-1 0 0,0 0 0 0 0,0-1 1 0 0,0 1-1 0 0,0 0 0 0 0,0 0 0 0 0,-1 0 1 0 0,1 0-1 0 0,0 0 0 0 0,0 0 1 0 0,0 0-1 0 0,0 0 0 0 0,0 0 1 0 0,0-1-1 0 0,-1 1 0 0 0,1 0 1 0 0,0 0-1 0 0,0 0 0 0 0,0 0 1 0 0,0 0-1 0 0,-1 0 0 0 0,1 0 0 0 0,0 0 1 0 0,0 0-1 0 0,-7 1-4 0 0,-3 2 4 0 0,0 0 0 0 0,1 1 0 0 0,-1 0 0 0 0,1 1 0 0 0,0 0 0 0 0,-12 8 0 0 0,-7 4 0 0 0,5-5 0 0 0,-30 23 0 0 0,47-30 0 0 0,0 0 0 0 0,0 0 0 0 0,1 0 0 0 0,0 1 0 0 0,0-1 0 0 0,0 1 0 0 0,0 1 0 0 0,1-1 0 0 0,-5 11 0 0 0,6-6 0 0 0,5-2 0 0 0,0-8 0 0 0,0 1 0 0 0,0-1 0 0 0,0 0 0 0 0,0 1 0 0 0,0-1 0 0 0,0 0 0 0 0,1 0 0 0 0,-1-1 0 0 0,0 1 0 0 0,1 0 0 0 0,-1-1 0 0 0,0 1 0 0 0,1-1 0 0 0,3 0 0 0 0,36-1 0 0 0,-30-1 0 0 0,0 0 0 0 0,0-1 0 0 0,0 0 0 0 0,-1-1 0 0 0,1 0 0 0 0,18-11 0 0 0,-14 6 0 0 0,0-2 0 0 0,0 0 0 0 0,23-21 0 0 0,-3-5 0 0 0,-2-1 0 0 0,36-52 0 0 0,20-46 0 0 0,-88 134-1 0 0,1-2 10 0 0,0-1 0 0 0,0 1 1 0 0,-1 0-1 0 0,1-1 0 0 0,-1 0 0 0 0,0 1 0 0 0,1-7 0 0 0,-13 16 850 0 0,-9 11-654 0 0,0 1 0 0 0,1 1 0 0 0,1 0 0 0 0,-22 30 0 0 0,12-15-113 0 0,8-11-92 0 0,-1 2 0 0 0,-27 40 0 0 0,42-57 0 0 0,1 0 0 0 0,0 1 0 0 0,0-1 0 0 0,1 1 0 0 0,0 0 0 0 0,1 0 0 0 0,-1 0 0 0 0,2 0 0 0 0,-1 1 0 0 0,0 13 0 0 0,2-19-32 0 0,0 0 0 0 0,0-1 0 0 0,1 1 0 0 0,-1-1-1 0 0,1 1 1 0 0,0-1 0 0 0,0 1 0 0 0,0-1 0 0 0,0 1 0 0 0,0-1 0 0 0,0 0 0 0 0,1 0-1 0 0,-1 1 1 0 0,1-1 0 0 0,-1 0 0 0 0,1 0 0 0 0,0 0 0 0 0,0-1 0 0 0,0 1-1 0 0,0 0 1 0 0,0-1 0 0 0,0 1 0 0 0,0-1 0 0 0,1 0 0 0 0,-1 0 0 0 0,0 0 0 0 0,1 0-1 0 0,-1 0 1 0 0,1 0 0 0 0,3 0 0 0 0,2 1-58 0 0,-1-1-1 0 0,0 0 0 0 0,0-1 1 0 0,0 0-1 0 0,1 0 1 0 0,-1 0-1 0 0,0-1 1 0 0,0 0-1 0 0,0 0 1 0 0,9-3-1 0 0,5-5 91 0 0,-1 0 0 0 0,0-2 0 0 0,26-17 0 0 0,-30 18 0 0 0,17-14 16 0 0,-1-2 0 0 0,-1 0 0 0 0,28-32 0 0 0,-56 54 173 0 0,1 1-1 0 0,-1 0 1 0 0,-1 0-1 0 0,1-1 1 0 0,-1 1-1 0 0,4-7 1 0 0,-5 8 254 0 0,-6 3-431 0 0,0-1 0 0 0,0 1 0 0 0,0 1 1 0 0,0-1-1 0 0,0 0 0 0 0,0 1 0 0 0,0 0 0 0 0,1 0 1 0 0,-1 1-1 0 0,1-1 0 0 0,-1 1 0 0 0,-4 4 0 0 0,-6 5-8 0 0,-24 26-1 0 0,36-35-3 0 0,-3 3 0 0 0,1-1 0 0 0,0 0 0 0 0,1 1 0 0 0,-1 0 0 0 0,1 0 0 0 0,0 1 0 0 0,-4 10 0 0 0,6-7 0 0 0,4-2 0 0 0,-1-6 0 0 0,0-1 0 0 0,0 1 0 0 0,1-1 0 0 0,-1 0 0 0 0,0 1 0 0 0,1-1 0 0 0,-1 0 0 0 0,1 0 0 0 0,-1 0 0 0 0,1 0 0 0 0,0 0 0 0 0,-1 0 0 0 0,1 0 0 0 0,0-1 0 0 0,0 1 0 0 0,0-1 0 0 0,-1 1 0 0 0,1-1 0 0 0,0 0 0 0 0,0 1 0 0 0,3-1 0 0 0,4-1 0 0 0,0 1 0 0 0,0-1 0 0 0,12-3 0 0 0,-6 1 0 0 0,-2 0 0 0 0,0 0 0 0 0,0-1 0 0 0,0 0 0 0 0,0-1 0 0 0,-1-1 0 0 0,0 0 0 0 0,0 0 0 0 0,18-15 0 0 0,-7 4 0 0 0,-1-2 0 0 0,-1-1 0 0 0,19-23 0 0 0,-27 27 0 0 0,-1 0 0 0 0,-1-1 0 0 0,16-34 0 0 0,7-11 0 0 0,-64 88 0 0 0,8 0 0 0 0,0 0 0 0 0,2 1 0 0 0,0 2 0 0 0,-15 30 0 0 0,27-44-21 0 0,1-2-83 0 0,0 0 1 0 0,1 0 0 0 0,1 0-1 0 0,0 1 1 0 0,-4 17 0 0 0,9-28 77 0 0,-1 0 0 0 0,1 1 1 0 0,-1-1-1 0 0,1 0 1 0 0,0 1-1 0 0,1-1 0 0 0,-1 0 1 0 0,0 1-1 0 0,1-1 1 0 0,0 0-1 0 0,0 0 0 0 0,0 0 1 0 0,0 0-1 0 0,0 0 1 0 0,1 0-1 0 0,-1 0 0 0 0,1 0 1 0 0,0 0-1 0 0,0 0 0 0 0,0-1 1 0 0,0 1-1 0 0,0-1 1 0 0,1 0-1 0 0,-1 1 0 0 0,1-1 1 0 0,-1 0-1 0 0,1 0 1 0 0,5 2-1 0 0,-1-1-12 0 0,0 0 0 0 0,1 0 0 0 0,-1-1 0 0 0,1 0 0 0 0,-1-1 0 0 0,1 1 0 0 0,0-2 0 0 0,-1 1 0 0 0,1-1 0 0 0,0 0 0 0 0,0 0 0 0 0,-1-1 0 0 0,1 0 0 0 0,0-1 0 0 0,11-3 0 0 0,1-2 38 0 0,-1 0 0 0 0,1-2 0 0 0,-1 0 0 0 0,-1-2 0 0 0,0 0 0 0 0,0-1 0 0 0,-1 0 0 0 0,-1-1 0 0 0,24-25 0 0 0,165-190 92 0 0,-21-15 217 0 0,-136 161 1266 0 0,-48 82-1574 0 0,1 0-1 0 0,-1 0 1 0 0,0-1 0 0 0,0 1 0 0 0,0 0-1 0 0,1 0 1 0 0,-1-1 0 0 0,0 1-1 0 0,0 0 1 0 0,0-1 0 0 0,0 1 0 0 0,1 0-1 0 0,-1-1 1 0 0,0 1 0 0 0,0 0-1 0 0,0-1 1 0 0,0 1 0 0 0,0 0 0 0 0,0-1-1 0 0,0 1 1 0 0,0 0 0 0 0,0-1-1 0 0,0 1 1 0 0,0 0 0 0 0,0-1 0 0 0,0 1-1 0 0,-1 0 1 0 0,1-1 0 0 0,0 1-1 0 0,0 0 1 0 0,0-1 0 0 0,0 1 0 0 0,-1 0-1 0 0,1-1 1 0 0,0 1 0 0 0,-1 0-1 0 0,-4-2 62 0 0,4 2-1 0 0,-1 0 0 0 0,0 0 0 0 0,1 0 1 0 0,-1 0-1 0 0,0 0 0 0 0,1 0 0 0 0,-1 0 0 0 0,0 1 0 0 0,1-1 0 0 0,-1 1 1 0 0,0-1-1 0 0,1 1 0 0 0,-3 1 0 0 0,-21 13 639 0 0,13-8-445 0 0,-9 7-235 0 0,0 2-1 0 0,1 0 1 0 0,1 0 0 0 0,0 2 0 0 0,2 1 0 0 0,0 0 0 0 0,-17 25-1 0 0,-8 18-15 0 0,-38 77-1 0 0,61-101-3 0 0,-14 45 1 0 0,13-34-66 0 0,20-48-272 0 0,0-1-138 0 0,5-20-625 0 0,10-111 2843 0 0,-13 107-1965 0 0,-1 12 51 0 0,0 0 0 0 0,0 0 1 0 0,-1 0-1 0 0,0 1 0 0 0,-1-1 0 0 0,-1 0 1 0 0,0 0-1 0 0,-4-13 0 0 0,6 24 171 0 0,-1 0 0 0 0,0 0 0 0 0,1 0 0 0 0,-1-1 0 0 0,0 1 0 0 0,0 0 0 0 0,0 0 0 0 0,0 0 0 0 0,0 0 0 0 0,0 1 0 0 0,0-1 0 0 0,0 0 0 0 0,-1 0 0 0 0,1 1 0 0 0,0-1 0 0 0,0 0 0 0 0,-1 1 0 0 0,1-1 0 0 0,0 1 0 0 0,-1 0 0 0 0,1-1 0 0 0,0 1 0 0 0,-1 0 0 0 0,-1 0 0 0 0,-4 2 0 0 0,0 3 0 0 0,4 3 0 0 0,2-7-5 0 0,1 1 0 0 0,0-1 0 0 0,0 1 0 0 0,0 0 0 0 0,0-1 0 0 0,0 1 0 0 0,0-1 0 0 0,0 1 0 0 0,1 0 0 0 0,-1-1 0 0 0,0 1 1 0 0,1-1-1 0 0,-1 1 0 0 0,1-1 0 0 0,0 0 0 0 0,0 1 0 0 0,-1-1 0 0 0,1 1 0 0 0,1 0 0 0 0,0 0 34 0 0,0 0 1 0 0,0-1 0 0 0,0 1-1 0 0,0-1 1 0 0,0 0 0 0 0,0 1-1 0 0,0-1 1 0 0,1 0 0 0 0,-1 0-1 0 0,5 1 1 0 0,2 0 237 0 0,1 0-1 0 0,0-1 1 0 0,-1 0-1 0 0,1 0 1 0 0,10-2 0 0 0,-7 1-235 0 0,23-1 1 0 0,1-1 1 0 0,-1-2-1 0 0,68-16 0 0 0,-96 17-33 0 0,-5-4 0 0 0,-4 6-64 0 0,1 0 0 0 0,0 0 0 0 0,-1 0 1 0 0,1 1-1 0 0,0-1 0 0 0,-1 0 0 0 0,1 0 0 0 0,-1 1 0 0 0,0-1 0 0 0,1 0 0 0 0,-1 1 1 0 0,0-1-1 0 0,1 0 0 0 0,-1 1 0 0 0,0-1 0 0 0,1 1 0 0 0,-1-1 0 0 0,0 1 1 0 0,0-1-1 0 0,0 1 0 0 0,0 0 0 0 0,1 0 0 0 0,-1-1 0 0 0,0 1 0 0 0,-2 0 0 0 0,-27-4-2772 0 0,20 3 2072 0 0,-31-8-2271 0 0,15 2 1499 0 0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3:32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41 15663 0 0,'-29'1'762'0'0,"27"-2"-336"0"0,2 0-42 0 0,-1-6-250 0 0,-25-6 739 0 0,39 3 3272 0 0,-14 10-4073 0 0,0-1 0 0 0,0 0 0 0 0,0 0 0 0 0,0 0 0 0 0,-1 0 0 0 0,1 1 0 0 0,0-1 0 0 0,0 0 0 0 0,-1 1 0 0 0,1-1 0 0 0,0 1 0 0 0,0 0 0 0 0,-1-1 0 0 0,1 1 0 0 0,-1 0 0 0 0,1 0 0 0 0,0 0 0 0 0,-1 0 0 0 0,1 0 0 0 0,0 0 0 0 0,-1 0 0 0 0,-1 1 0 0 0,-8-1 1280 0 0,-4 15-1180 0 0,6-5-172 0 0,0 0 0 0 0,0 0 0 0 0,1 1 0 0 0,0 0 0 0 0,-6 12 0 0 0,-29 64 0 0 0,36-72 0 0 0,0-2 0 0 0,0 2 0 0 0,1-1 0 0 0,0 1 0 0 0,-5 18 0 0 0,11-31 0 0 0,0 0 0 0 0,-1 0 0 0 0,1-1 0 0 0,0 1 0 0 0,0 0 0 0 0,0 0 0 0 0,1 0 0 0 0,-1 0 0 0 0,0 0 0 0 0,1 0 0 0 0,-1-1 0 0 0,1 1 0 0 0,-1 0 0 0 0,1 0 0 0 0,0-1 0 0 0,0 1 0 0 0,0 0 0 0 0,0-1 0 0 0,0 1 0 0 0,0-1 0 0 0,0 1 0 0 0,1-1 0 0 0,-1 0 0 0 0,0 1 0 0 0,1-1 0 0 0,-1 0 0 0 0,1 0 0 0 0,0 0 0 0 0,-1 0 0 0 0,1 0 0 0 0,0 0 0 0 0,-1-1 0 0 0,1 1 0 0 0,0-1 0 0 0,0 1 0 0 0,0-1 0 0 0,-1 1 0 0 0,1-1 0 0 0,0 0 0 0 0,0 0 0 0 0,0 0 0 0 0,0 0 0 0 0,0 0 0 0 0,0-1 0 0 0,-1 1 0 0 0,5-1 0 0 0,13-8 640 0 0,29-18-1 0 0,-14 7-35 0 0,-23 13-588 0 0,0 0 1 0 0,0 0-1 0 0,0-1 1 0 0,-1-1-1 0 0,-1 0 1 0 0,1 0-1 0 0,-2-1 1 0 0,1 0 0 0 0,13-22-1 0 0,-20 28-1 0 0,0 1 1 0 0,-1-1-1 0 0,1 0 0 0 0,-1 0 0 0 0,0 1 1 0 0,0-1-1 0 0,0 0 0 0 0,-1 0 0 0 0,1 0 1 0 0,-1 0-1 0 0,0 0 0 0 0,0 0 1 0 0,0 0-1 0 0,-1 0 0 0 0,1 0 0 0 0,-1 0 1 0 0,0 0-1 0 0,0 0 0 0 0,-1 0 0 0 0,1 1 1 0 0,-1-1-1 0 0,1 0 0 0 0,-1 1 0 0 0,0-1 1 0 0,-1 1-1 0 0,1 0 0 0 0,-1 0 1 0 0,-2-3-1 0 0,0 0 303 0 0,0 0 1 0 0,0 0 0 0 0,-5-9-1 0 0,3 3-3 0 0,6 12-316 0 0,0-1 0 0 0,1 0 1 0 0,-1 0-1 0 0,0 0 0 0 0,0 1 0 0 0,0-1 0 0 0,1 0 1 0 0,-1 1-1 0 0,0-1 0 0 0,0 1 0 0 0,0-1 0 0 0,0 1 1 0 0,0 0-1 0 0,0-1 0 0 0,0 1 0 0 0,0 0 0 0 0,0 0 1 0 0,-1-1-1 0 0,1 1 0 0 0,-1 0 0 0 0,-1 0-119 0 0,0 1-1 0 0,1-1 1 0 0,-1 0-1 0 0,1 1 1 0 0,-1-1 0 0 0,-4 3-1 0 0,6-2 38 0 0,0-1 1 0 0,0 1-1 0 0,0 0 0 0 0,1 0 1 0 0,-1 0-1 0 0,0 0 1 0 0,1 1-1 0 0,-1-1 0 0 0,1 0 1 0 0,-1 0-1 0 0,1 0 0 0 0,0 0 1 0 0,-1 1-1 0 0,1-1 0 0 0,0 2 1 0 0,-1 0-128 0 0,-8 15-534 0 0,1-4-184 0 0,9-10-292 0 0,24 16-2972 0 0,-8-11-3316 0 0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3:33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59 13823 0 0,'0'0'315'0'0,"2"0"45"0"0,20-5 353 0 0,-21 5-710 0 0,-1 0 0 0 0,0 0 0 0 0,1-1 0 0 0,-1 1 0 0 0,0 0 1 0 0,1 0-1 0 0,-1 0 0 0 0,0-1 0 0 0,0 1 0 0 0,1 0 0 0 0,-1 0 0 0 0,0-1 0 0 0,1 1 0 0 0,-1 0 0 0 0,0-1 0 0 0,0 1 0 0 0,0 0 0 0 0,1-1 0 0 0,-1 1 0 0 0,0 0 0 0 0,0-1 0 0 0,0 1 0 0 0,0 0 0 0 0,0-1 0 0 0,0 1 0 0 0,0-1 0 0 0,0 1 0 0 0,0 0 0 0 0,0-1 0 0 0,0 1 0 0 0,0 0 1 0 0,0-1-1 0 0,0 1 0 0 0,0-1 0 0 0,0 1 0 0 0,0 0 0 0 0,0-1 0 0 0,0 1 0 0 0,-1 0 0 0 0,1-1 0 0 0,0 1 0 0 0,0 0 0 0 0,0-1 0 0 0,-1 1 0 0 0,1 0 0 0 0,0-1 0 0 0,-1 1 0 0 0,1 0 0 0 0,0-1 0 0 0,-1 0 108 0 0,1 0 22 0 0,0 0 1 0 0,0 0-1 0 0,0 1 0 0 0,-1-1 1 0 0,1 0-1 0 0,0 1 1 0 0,0-1-1 0 0,0 0 0 0 0,0 0 1 0 0,-1 1-1 0 0,1-1 0 0 0,0 0 1 0 0,-1 1-1 0 0,1-1 1 0 0,0 1-1 0 0,-1-1 0 0 0,1 0 1 0 0,-1 1-1 0 0,1-1 0 0 0,-1 0 1 0 0,-4-4 790 0 0,5 4 100 0 0,-33-10 3188 0 0,1 7-3164 0 0,29 4-940 0 0,1 0 0 0 0,0 0 1 0 0,0 0-1 0 0,-1 0 0 0 0,1 1 1 0 0,0-1-1 0 0,0 0 0 0 0,0 1 1 0 0,-1 0-1 0 0,1 0 0 0 0,0-1 0 0 0,0 1 1 0 0,-2 2-1 0 0,-25 15 236 0 0,24-15-310 0 0,0 0 0 0 0,0 0 0 0 0,0 0 0 0 0,0 1 0 0 0,1 0 0 0 0,-1-1 0 0 0,-6 10 0 0 0,-6 9-34 0 0,-33 50 0 0 0,46-65 0 0 0,0 1 0 0 0,0 0 0 0 0,0 0 0 0 0,1 0 0 0 0,0 0 0 0 0,1 1 0 0 0,-2 14 0 0 0,4-18-62 0 0,0-1-1 0 0,0 0 0 0 0,0 1 1 0 0,1-1-1 0 0,0 1 1 0 0,0-1-1 0 0,0 0 1 0 0,1 0-1 0 0,-1 0 0 0 0,1 0 1 0 0,0 0-1 0 0,0 0 1 0 0,4 5-1 0 0,-4-8-6 0 0,-1 0-1 0 0,1 0 1 0 0,-1 0 0 0 0,1 0-1 0 0,-1 0 1 0 0,1 0 0 0 0,-1-1-1 0 0,1 1 1 0 0,0-1 0 0 0,0 1-1 0 0,-1-1 1 0 0,1 0 0 0 0,0 0-1 0 0,2 1 1 0 0,1-1 9 0 0,0 1 58 0 0,-1-1 1 0 0,0 1-1 0 0,1-1 1 0 0,-1 0-1 0 0,0 0 0 0 0,1 0 1 0 0,-1-1-1 0 0,0 0 0 0 0,0 0 1 0 0,1 0-1 0 0,4-2 0 0 0,1-1 3 0 0,0-2 0 0 0,18-11 0 0 0,-9 5 0 0 0,-12 7 84 0 0,2-1 350 0 0,0 1 1 0 0,0 0-1 0 0,14-5 1 0 0,-22 9-433 0 0,-1 1 1 0 0,1 0-1 0 0,-1 0 1 0 0,1-1-1 0 0,-1 1 1 0 0,1 0 0 0 0,0 0-1 0 0,-1 0 1 0 0,1 0-1 0 0,-1 0 1 0 0,1 0-1 0 0,0 0 1 0 0,-1 0-1 0 0,1 0 1 0 0,-1 0-1 0 0,1 0 1 0 0,0 0-1 0 0,-1 1 1 0 0,1-1-1 0 0,-1 0 1 0 0,1 0 0 0 0,-1 0-1 0 0,1 1 1 0 0,-1-1-1 0 0,1 0 1 0 0,-1 1-1 0 0,1-1 1 0 0,-1 1-1 0 0,1-1 1 0 0,-1 0-1 0 0,1 1 1 0 0,-1-1-1 0 0,0 1 1 0 0,1-1 0 0 0,-1 1-1 0 0,0-1 1 0 0,0 1-1 0 0,1-1 1 0 0,-1 1-1 0 0,0 0 1 0 0,0-1-1 0 0,0 1 1 0 0,1-1-1 0 0,-1 1 1 0 0,0 0-1 0 0,0 0 1 0 0,0 0-5 0 0,1 5 1 0 0,-1-1 0 0 0,1 1 0 0 0,-1 0 0 0 0,0-1 0 0 0,-1 1 0 0 0,1-1 0 0 0,-4 12 0 0 0,1 3 0 0 0,0 1 0 0 0,1 4 0 0 0,-2-1 0 0 0,0 0 0 0 0,-9 24 0 0 0,7-26 0 0 0,-5 26 0 0 0,8-31 0 0 0,-1 0 0 0 0,0-1 0 0 0,-10 22 0 0 0,-25 39 0 0 0,33-67 0 0 0,0 0 0 0 0,0-1 0 0 0,-1 0 0 0 0,-1 0 0 0 0,-11 10 0 0 0,15-16 0 0 0,1 0 0 0 0,-1-1 0 0 0,1 0 0 0 0,-1 0 0 0 0,0 0 0 0 0,0-1 0 0 0,0 1 0 0 0,0-1 0 0 0,0 0 0 0 0,0 0 0 0 0,0 0 0 0 0,-1 0 0 0 0,1-1 0 0 0,0 0 0 0 0,0 0 0 0 0,-1 0 0 0 0,1 0 0 0 0,0-1 0 0 0,0 1 0 0 0,0-1 0 0 0,0 0 0 0 0,-1 0 0 0 0,1-1 0 0 0,1 0 0 0 0,-1 1 0 0 0,0-1 0 0 0,0 0 0 0 0,-5-5 0 0 0,7 6 0 0 0,1 0 0 0 0,0 0 0 0 0,0 0 0 0 0,0-1 0 0 0,0 1 0 0 0,0-1 0 0 0,0 1 0 0 0,-1-3 0 0 0,-7-10 0 0 0,7 13 3 0 0,1-1 0 0 0,-1 0 0 0 0,0 1 1 0 0,1-1-1 0 0,-1 0 0 0 0,1 0 0 0 0,0 0 0 0 0,0 0 0 0 0,0-1 0 0 0,0 1 1 0 0,0 0-1 0 0,0 0 0 0 0,0-1 0 0 0,1 1 0 0 0,-1 0 0 0 0,1-1 0 0 0,0 1 0 0 0,0 0 1 0 0,0-1-1 0 0,0 1 0 0 0,0-1 0 0 0,0-2 0 0 0,1-19 569 0 0,-1 20-465 0 0,0 1-1 0 0,0-1 1 0 0,0 0 0 0 0,0 0 0 0 0,1 0 0 0 0,-1 0-1 0 0,1 1 1 0 0,0-1 0 0 0,0 0 0 0 0,1 1-1 0 0,-1-1 1 0 0,4-4 0 0 0,13-16-237 0 0,2 1 1 0 0,0 0-1 0 0,2 2 0 0 0,35-27 1 0 0,16-17-9505 0 0,-49 41 1284 0 0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3:34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17503 0 0,'17'-32'1337'0'0,"-3"10"-770"0"0,-13 19-320 0 0,0-1-1 0 0,0 1 1 0 0,0 0-1 0 0,-1-1 0 0 0,1 1 1 0 0,-1-1-1 0 0,0 1 1 0 0,0-7-1 0 0,0 4 16 0 0,0 5 250 0 0,0 1 0 0 0,0 0 0 0 0,0 0 0 0 0,0 0 0 0 0,0 0 0 0 0,-1 1-69 0 0,0 3-423 0 0,-1 0 1 0 0,1 0 0 0 0,1 1-1 0 0,-1-1 1 0 0,0 0-1 0 0,1 0 1 0 0,0 9 0 0 0,-2 18-21 0 0,-6-7 0 0 0,6-21 0 0 0,0 1 0 0 0,1-1 0 0 0,0 1 0 0 0,0-1 0 0 0,0 1 0 0 0,0-1 0 0 0,0 8 0 0 0,4 52 0 0 0,-3-57 0 0 0,0-1 0 0 0,1 0 0 0 0,0 1 0 0 0,0-1 0 0 0,2 7 0 0 0,4 20 0 0 0,-7-30 0 0 0,0-1 0 0 0,0 1 0 0 0,0 0 0 0 0,0-1 0 0 0,1 1 0 0 0,-1-1 0 0 0,0 1 0 0 0,1-1 0 0 0,0 1 0 0 0,-1-1 0 0 0,1 1 0 0 0,0-1 0 0 0,0 1 0 0 0,0-1 0 0 0,0 0 0 0 0,0 1 0 0 0,0-1 0 0 0,0 0 0 0 0,0 0 0 0 0,0 0 0 0 0,1 0 0 0 0,-1 0 0 0 0,0 0 0 0 0,1 0 0 0 0,-1 0 0 0 0,1-1 0 0 0,-1 1 0 0 0,1 0 0 0 0,-1-1 0 0 0,4 1 0 0 0,-1 0 0 0 0,1-1 0 0 0,-1 0 0 0 0,0 0 0 0 0,1 0 0 0 0,-1 0 0 0 0,1-1 0 0 0,-1 0 0 0 0,0 0 0 0 0,0 0 0 0 0,9-3 0 0 0,-6 1 0 0 0,0-1 0 0 0,0 0 0 0 0,0 0 0 0 0,-1-1 0 0 0,11-9 0 0 0,28-30 0 0 0,-36 34 0 0 0,2-3 0 0 0,-2 1 0 0 0,0-1 0 0 0,9-17 0 0 0,-4 6 0 0 0,24-45 931 0 0,-38 67-422 0 0,0 2-66 0 0,-5 12-278 0 0,-46 106-86 0 0,-17 34 285 0 0,10-13 76 0 0,11-23-866 0 0,46-116 466 0 0,-4 14 60 0 0,11-17-872 0 0,4-4 863 0 0,-9 6-311 0 0,0-1 0 0 0,0 1 1 0 0,0-1-1 0 0,0 1 0 0 0,0-1 0 0 0,0 0 0 0 0,0 0 0 0 0,0 1 1 0 0,-1-1-1 0 0,1 0 0 0 0,-1 0 0 0 0,1 0 0 0 0,-1-3 1 0 0,1 0-504 0 0,1 0-12 0 0,-1 1-1 0 0,1-1 1 0 0,0 1 0 0 0,0-1 0 0 0,4-6-1 0 0,3-4-800 0 0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3:34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25 15663 0 0,'0'0'356'0'0,"0"0"50"0"0,0 0 20 0 0,0 0-42 0 0,-1-1-250 0 0,-4 0 19 0 0,4 1 567 0 0,1 0 249 0 0,0 0 45 0 0,0 0-61 0 0,0 0-288 0 0,0 0-121 0 0,0 0-28 0 0,5-9 1532 0 0,-3 7-1976 0 0,0 1-1 0 0,0-1 0 0 0,0 1 1 0 0,0 0-1 0 0,1 0 1 0 0,-1 0-1 0 0,1 0 0 0 0,-1 0 1 0 0,1 0-1 0 0,-1 1 1 0 0,1-1-1 0 0,-1 1 0 0 0,1 0 1 0 0,-1 0-1 0 0,1 0 1 0 0,2 0-1 0 0,9 1 599 0 0,24 5 0 0 0,-25-4-560 0 0,104 19-110 0 0,-112-20-354 0 0,1-1 1 0 0,-1 0-1 0 0,1 0 0 0 0,-1 0 0 0 0,1-1 1 0 0,5 0-1 0 0,-11 0-226 0 0,0 1-8292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2:4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58 11975 0 0,'0'0'547'0'0,"0"0"-11"0"0,0 0-203 0 0,0 0 419 0 0,0-3 220 0 0,0 1-733 0 0,0-1 1 0 0,0 0-1 0 0,1 1 0 0 0,-1-1 0 0 0,1 1 0 0 0,-1-1 0 0 0,1 1 1 0 0,0-1-1 0 0,0 1 0 0 0,0 0 0 0 0,1-1 0 0 0,-1 1 0 0 0,0 0 1 0 0,1 0-1 0 0,-1 0 0 0 0,1 0 0 0 0,0 0 0 0 0,0 0 0 0 0,0 0 1 0 0,0 1-1 0 0,0-1 0 0 0,0 1 0 0 0,4-3 0 0 0,-4 3 205 0 0,0 1-289 0 0,8 1-66 0 0,-8 0 282 0 0,-2-1 117 0 0,0 7-323 0 0,-1 1 0 0 0,0 0 0 0 0,-1-1 0 0 0,0 1 1 0 0,0-1-1 0 0,0 0 0 0 0,-6 12 0 0 0,-3 1 453 0 0,-16 25 0 0 0,-19 19-416 0 0,-4-3 0 0 0,-67 66 0 0 0,104-113-200 0 0,-45 41-2 0 0,-8 8 0 0 0,64-62-354 0 0,0 1 0 0 0,1 0 0 0 0,-1 0 1 0 0,1 0-1 0 0,-1 0 0 0 0,-1 4 0 0 0,3-6 298 0 0,0 0-1 0 0,0 1 1 0 0,0-1 0 0 0,0 0-1 0 0,0 0 1 0 0,0 0 0 0 0,0 0-1 0 0,0 0 1 0 0,0 0 0 0 0,0 1 0 0 0,0-1-1 0 0,0 0 1 0 0,0 0 0 0 0,0 0-1 0 0,0 0 1 0 0,0 0 0 0 0,0 0-1 0 0,0 1 1 0 0,0-1 0 0 0,0 0-1 0 0,1 0 1 0 0,-1 0 0 0 0,0 0 0 0 0,0 0-1 0 0,0 0 1 0 0,0 0 0 0 0,0 0-1 0 0,0 0 1 0 0,0 0 0 0 0,0 1-1 0 0,1-1 1 0 0,-1 0 0 0 0,0 0 0 0 0,0 0-1 0 0,0 0 1 0 0,0 0 0 0 0,0 0-1 0 0,0 0 1 0 0,1 0 0 0 0,-1 0-1 0 0,0 0 1 0 0,13-2-2408 0 0,0-1-4358 0 0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3:36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52 317 11975 0 0,'0'0'547'0'0,"3"1"-11"0"0,20-2 549 0 0,-23 1-954 0 0,-1 0 0 0 0,1 0 0 0 0,-1 0 0 0 0,1-1 0 0 0,0 1 0 0 0,-1 0 0 0 0,1-1 0 0 0,0 1 0 0 0,-1 0 0 0 0,1-1 0 0 0,0 1 0 0 0,-1 0 0 0 0,1-1 0 0 0,0 1 0 0 0,-1-1 0 0 0,1 1 0 0 0,0-1 0 0 0,0 1 0 0 0,0-1 0 0 0,-1 1 0 0 0,1 0 0 0 0,0-1 0 0 0,0 1 0 0 0,0-1 0 0 0,0 1-1 0 0,0-1 1 0 0,0 0 0 0 0,-1-17 2969 0 0,1 16-2832 0 0,0-1-137 0 0,0 0 1 0 0,1 0-1 0 0,-1 0 0 0 0,1 0 1 0 0,0 0-1 0 0,0 0 0 0 0,0 0 1 0 0,0 1-1 0 0,1-1 1 0 0,-1 0-1 0 0,1 1 0 0 0,-1-1 1 0 0,1 1-1 0 0,0-1 0 0 0,0 1 1 0 0,0 0-1 0 0,4-4 1 0 0,14-17 764 0 0,-10 8-466 0 0,-1-1 0 0 0,0 1 0 0 0,-1-1 0 0 0,-1-1 1 0 0,0 1-1 0 0,5-25 0 0 0,-11 32-281 0 0,0 9-148 0 0,-1 0-1 0 0,0-1 0 0 0,0 1 1 0 0,0-1-1 0 0,0 1 1 0 0,0-1-1 0 0,0 1 1 0 0,0 0-1 0 0,0-1 0 0 0,0 1 1 0 0,0-1-1 0 0,0 1 1 0 0,0-1-1 0 0,0 1 1 0 0,0 0-1 0 0,-1-1 1 0 0,1 1-1 0 0,0-1 0 0 0,0 1 1 0 0,0 0-1 0 0,-1-1 1 0 0,1 1-1 0 0,0 0 1 0 0,0-1-1 0 0,-1 1 1 0 0,1 0-1 0 0,0 0 0 0 0,-1-1 1 0 0,1 1-1 0 0,0 0 1 0 0,-1 0-1 0 0,1-1 1 0 0,-1 1-1 0 0,1 0 0 0 0,0 0 1 0 0,-1 0-1 0 0,0-1 1 0 0,1 1-2 0 0,-1 0 1 0 0,0-1 0 0 0,0 1 0 0 0,1 0 0 0 0,-1 0 0 0 0,0-1 0 0 0,0 1 0 0 0,0 0 0 0 0,1 0 0 0 0,-1 0 0 0 0,0 0 0 0 0,0 0 0 0 0,0 0 0 0 0,0 0 0 0 0,1 0 0 0 0,-1 0 0 0 0,0 0 0 0 0,0 0 0 0 0,0 0 0 0 0,1 1 0 0 0,-3 0 0 0 0,1 0 0 0 0,-1 0 0 0 0,0 1 0 0 0,0 0 0 0 0,0 0 0 0 0,-3 3 0 0 0,-2 3 0 0 0,1-1 0 0 0,-10 13 0 0 0,-50 81 0 0 0,62-91 0 0 0,0 0 0 0 0,0 0 0 0 0,1 0 0 0 0,0 1 0 0 0,-2 11 0 0 0,4-17 0 0 0,1 0 0 0 0,1 0 0 0 0,-1 0 0 0 0,1 0 0 0 0,-1 0 0 0 0,1 1 0 0 0,1-1 0 0 0,-1 0 0 0 0,1 0 0 0 0,0 0 0 0 0,0 0 0 0 0,0 0 0 0 0,4 6 0 0 0,-5-10 0 0 0,1 0 0 0 0,0 0 0 0 0,0 0 0 0 0,-1 0 0 0 0,1 0 0 0 0,0 0 0 0 0,0 0 0 0 0,0 0 0 0 0,0 0 0 0 0,0-1 0 0 0,1 1 0 0 0,-1 0 0 0 0,0-1 0 0 0,0 1 0 0 0,0-1 0 0 0,1 1 0 0 0,-1-1 0 0 0,0 1 0 0 0,1-1 0 0 0,-1 0 0 0 0,0 0 0 0 0,0 0 0 0 0,1 0 0 0 0,-1 0 0 0 0,0 0 0 0 0,1 0 0 0 0,-1 0 0 0 0,3-1 0 0 0,4-1 0 0 0,0 0 0 0 0,0 0 0 0 0,12-7 0 0 0,-13 6 0 0 0,17-9 0 0 0,0-1 0 0 0,-1-1 0 0 0,-1-1 0 0 0,0-1 0 0 0,22-22 0 0 0,-30 25 0 0 0,0-1 0 0 0,-1 0 0 0 0,14-21 0 0 0,28-50 0 0 0,-42 64 0 0 0,6-19 0 0 0,-13 28 0 0 0,-4 6 72 0 0,-15 38 1532 0 0,10-26-1773 0 0,0-1 0 0 0,1 1 1 0 0,-1-1-1 0 0,1 1 0 0 0,-2 10 0 0 0,3-5-44 0 0,0-3 115 0 0,0 0-1 0 0,0-1 1 0 0,1 10-1 0 0,0-15 99 0 0,0-1 0 0 0,0 1 0 0 0,0 0 0 0 0,0 0 0 0 0,1 0 0 0 0,-1 0 0 0 0,1-1 0 0 0,-1 1 0 0 0,1 0 0 0 0,0-1 0 0 0,0 1 0 0 0,0 0 0 0 0,-1-1 0 0 0,2 1 0 0 0,-1-1 0 0 0,1 2 0 0 0,3 3 0 0 0,1 2 0 0 0,3-4 0 0 0,-7-3 0 0 0,0-1 0 0 0,0 2 0 0 0,0-1 0 0 0,0 0 0 0 0,0 0 0 0 0,0 1 0 0 0,2 1 0 0 0,-3-3 0 0 0,0 1 0 0 0,-1 0 0 0 0,1-1 0 0 0,0 1 0 0 0,0 0 0 0 0,-1-1 0 0 0,1 1 0 0 0,-1 0 0 0 0,1 0 0 0 0,-1 0 0 0 0,1 0 0 0 0,0 1 0 0 0,-3 4 0 0 0,2-5 0 0 0,-2 52 0 0 0,0-44 0 0 0,0 1 0 0 0,0-1 0 0 0,0 0 0 0 0,-1 1 0 0 0,-6 10 0 0 0,1-5 0 0 0,0-1 0 0 0,-20 25 0 0 0,24-33-72 0 0,3-4-299 0 0,1-2-117 0 0,0 0-21 0 0,0 0-207 0 0,7-10-2809 0 0,2-11 1493 0 0,-4-3-15 0 0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3:37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24 350 11975 0 0,'-7'6'1083'0'0,"-8"1"-728"0"0,14-7 375 0 0,1 0 242 0 0,0 0 42 0 0,0 0 8 0 0,0 0 2 0 0,0 0 0 0 0,0 0 0 0 0,0 0-69 0 0,0-3-693 0 0,1-1 0 0 0,0 1 0 0 0,0-1-1 0 0,0 1 1 0 0,0-1 0 0 0,0 1 0 0 0,3-4 0 0 0,1-5 392 0 0,1 0-309 0 0,0-1 0 0 0,1 1 0 0 0,13-16 1 0 0,-3 4-87 0 0,-9 11-73 0 0,0 0 0 0 0,2 1 1 0 0,-1 0-1 0 0,2 0 0 0 0,0 1 0 0 0,0 1 0 0 0,1 0 1 0 0,0 0-1 0 0,0 1 0 0 0,21-11 0 0 0,-20 14-186 0 0,-13 6 0 0 0,0-1 0 0 0,0 1 0 0 0,0 0 0 0 0,1 0 0 0 0,-1-1 0 0 0,0 1 0 0 0,0 0 0 0 0,1 0 0 0 0,-1 0 0 0 0,0 0 0 0 0,1-1 0 0 0,-1 1 0 0 0,0 0 0 0 0,1 0 0 0 0,-1 0 0 0 0,0 0 0 0 0,1 0 0 0 0,-1 0 0 0 0,0 0 0 0 0,1 0 0 0 0,-1 0 0 0 0,0 0 0 0 0,0 0 0 0 0,1 0 0 0 0,-1 0 0 0 0,0 0 0 0 0,1 0 0 0 0,-1 0 0 0 0,0 0 0 0 0,1 1 0 0 0,-1-1 0 0 0,0 0 0 0 0,1 0 0 0 0,-1 0 0 0 0,0 0 0 0 0,0 1 0 0 0,1-1 0 0 0,-1 0 0 0 0,0 0 0 0 0,0 1 0 0 0,1-1 0 0 0,-1 0 0 0 0,0 0 0 0 0,0 1 0 0 0,0-1 0 0 0,0 0 0 0 0,1 0 0 0 0,-1 1 0 0 0,0-1 0 0 0,0 0 0 0 0,0 1 0 0 0,0-1 0 0 0,0 0 0 0 0,0 1 0 0 0,0-1 0 0 0,0 0 0 0 0,0 1 0 0 0,0-1 0 0 0,0 1 0 0 0,0-1 0 0 0,1 6 0 0 0,0 0 0 0 0,0 0 0 0 0,-1 1 0 0 0,1 9 0 0 0,0 16 0 0 0,0-24 0 0 0,0 1 0 0 0,-1-1 0 0 0,0 1 0 0 0,-1-1 0 0 0,0 0 0 0 0,0 1 0 0 0,0-1 0 0 0,-1 0 0 0 0,-1 0 0 0 0,1 0 0 0 0,-1 0 0 0 0,-1 0 0 0 0,1-1 0 0 0,-1 1 0 0 0,-1-1 0 0 0,-7 11 0 0 0,-11 10 0 0 0,16-22 0 0 0,7-6 0 0 0,0 0 0 0 0,0 0 0 0 0,0 0 0 0 0,-1 0 0 0 0,1 0 0 0 0,0 0 0 0 0,0 0 0 0 0,0 0 0 0 0,0 0 0 0 0,0 0 0 0 0,0 0 0 0 0,-1 0 0 0 0,1 0 0 0 0,0 0 0 0 0,0 0 0 0 0,0 0 0 0 0,0-1 0 0 0,0 1 0 0 0,0 0 0 0 0,0 0 0 0 0,-1 0 0 0 0,1 0 0 0 0,0 0 0 0 0,0 0 0 0 0,0 0 0 0 0,0 0 0 0 0,0 0 0 0 0,0-1 0 0 0,0 1 0 0 0,0 0 0 0 0,0 0 0 0 0,0 0 0 0 0,0 0 0 0 0,0 0 0 0 0,0 0 0 0 0,0-1 0 0 0,0 1 0 0 0,0 0 0 0 0,0 0 0 0 0,-1 0 0 0 0,2 0 0 0 0,0-5 0 0 0,1 0 0 0 0,0 0 0 0 0,0 0 0 0 0,0 0 0 0 0,1 1 0 0 0,0-1 0 0 0,3-4 0 0 0,22-32 0 0 0,-16 22 0 0 0,2-1 0 0 0,0 2 0 0 0,0 0 0 0 0,27-24 0 0 0,-27 30 0 0 0,0 1 0 0 0,0 0 0 0 0,1 1 0 0 0,0 1 0 0 0,1 1 0 0 0,30-13 0 0 0,-46 21 0 0 0,1 0 0 0 0,-1-1 0 0 0,1 1 0 0 0,-1 0 0 0 0,1 0 0 0 0,-1 0 0 0 0,1 0 0 0 0,-1 0 0 0 0,1 0 0 0 0,0 0 0 0 0,-1 0 0 0 0,1 0 0 0 0,-1 0 0 0 0,1 0 0 0 0,-1 0 0 0 0,1 0 0 0 0,-1 0 0 0 0,1 1 0 0 0,0-1 0 0 0,-1 1 0 0 0,1 1 0 0 0,0-1 0 0 0,0 0 0 0 0,-1 0 0 0 0,1 1 0 0 0,-1-1 0 0 0,1 1 0 0 0,-1-1 0 0 0,0 0 0 0 0,1 1 0 0 0,-1-1 0 0 0,0 1 0 0 0,0-1 0 0 0,0 1 0 0 0,0-1 0 0 0,0 1 0 0 0,-1-1 0 0 0,1 0 0 0 0,0 1 0 0 0,-1 1 0 0 0,-9 31 0 0 0,-22 53 0 0 0,16-48 0 0 0,13-32 0 0 0,-1 0 0 0 0,1 1 0 0 0,1-1 0 0 0,0 1 0 0 0,0 0 0 0 0,0-1 0 0 0,0 13 0 0 0,1-19 0 0 0,1 0 0 0 0,0 0 0 0 0,1 0 0 0 0,-1-1 0 0 0,0 1 0 0 0,0 0 0 0 0,0 0 0 0 0,0 0 0 0 0,1-1 0 0 0,-1 1 0 0 0,0 0 0 0 0,0-1 0 0 0,1 1 0 0 0,-1 0 0 0 0,1-1 0 0 0,-1 1 0 0 0,1 0 0 0 0,-1-1 0 0 0,1 1 0 0 0,-1-1 0 0 0,1 1 0 0 0,0-1 0 0 0,-1 1 0 0 0,1-1 0 0 0,-1 1 0 0 0,1-1 0 0 0,0 1 0 0 0,0-1 0 0 0,-1 0 0 0 0,1 0 0 0 0,0 1 0 0 0,0-1 0 0 0,-1 0 0 0 0,1 0 0 0 0,0 0 0 0 0,0 0 0 0 0,0 0 0 0 0,-1 0 0 0 0,1 0 0 0 0,0 0 0 0 0,0 0 0 0 0,-1 0 0 0 0,1 0 0 0 0,0-1 0 0 0,0 1 0 0 0,1-1 0 0 0,0 1 0 0 0,5-1 0 0 0,0-1 0 0 0,0 0 0 0 0,0 0 0 0 0,0-1 0 0 0,-1 0 0 0 0,10-5 0 0 0,37-26 0 0 0,-46 28 0 0 0,63-53 0 0 0,-59 50 0 0 0,-1-1 0 0 0,0 0 0 0 0,17-22 0 0 0,-2 2 0 0 0,-18 21 0 0 0,0 0 0 0 0,0 0 0 0 0,9-21 0 0 0,-13 25 0 0 0,-27 46 0 0 0,-25 50 0 0 0,44-78 0 0 0,-1-1 0 0 0,2 2 0 0 0,0-1 0 0 0,0 0 0 0 0,-2 24 0 0 0,5-33 0 0 0,1-1 0 0 0,0 1 0 0 0,0 0 0 0 0,1 0 0 0 0,-1 0 0 0 0,1 0 0 0 0,0 0 0 0 0,1 4 0 0 0,-2-7 0 0 0,1 0 0 0 0,-1 0 0 0 0,1 0 0 0 0,-1 0 0 0 0,1 0 0 0 0,-1 0 0 0 0,1 0 0 0 0,0 0 0 0 0,-1-1 0 0 0,1 1 0 0 0,0 0 0 0 0,0 0 0 0 0,0-1 0 0 0,-1 1 0 0 0,1 0 0 0 0,0-1 0 0 0,0 1 0 0 0,0-1 0 0 0,0 1 0 0 0,0-1 0 0 0,0 0 0 0 0,0 1 0 0 0,0-1 0 0 0,1 0 0 0 0,-1 0 0 0 0,0 0 0 0 0,0 1 0 0 0,0-1 0 0 0,0 0 0 0 0,0-1 0 0 0,0 1 0 0 0,0 0 0 0 0,0 0 0 0 0,2-1 0 0 0,3-1 0 0 0,-1 0 0 0 0,0 0 0 0 0,0-1 0 0 0,0 0 0 0 0,8-6 0 0 0,5-2 0 0 0,-8 5 0 0 0,-1-1 0 0 0,1 0 0 0 0,-1-1 0 0 0,0 0 0 0 0,11-15 0 0 0,14-11 0 0 0,-27 28 0 0 0,0-1 0 0 0,0 1 0 0 0,-1-1 0 0 0,1 0 0 0 0,-1-1 0 0 0,-1 1 0 0 0,0-1 0 0 0,0 0 0 0 0,0-1 0 0 0,-1 1 0 0 0,5-15 0 0 0,-6 13 0 0 0,-1 1 0 0 0,0-1 0 0 0,-1 0 0 0 0,0 0 0 0 0,0 0 0 0 0,-1 1 0 0 0,0-1 0 0 0,-1 0 0 0 0,0 0 0 0 0,-5-16 0 0 0,6 26 0 0 0,0-1 0 0 0,0 1 0 0 0,0-1 0 0 0,0 1 0 0 0,0-1 0 0 0,0 1 0 0 0,-1-1 0 0 0,1 1 0 0 0,0-1 0 0 0,0 1 0 0 0,0-1 0 0 0,-1 1 0 0 0,1 0 0 0 0,0-1 0 0 0,-1 1 0 0 0,1 0 0 0 0,0-1 0 0 0,-1 1 0 0 0,1 0 0 0 0,0-1 0 0 0,-1 1 0 0 0,1 0 0 0 0,-1 0 0 0 0,1-1 0 0 0,-1 1 0 0 0,1 0 0 0 0,0 0 0 0 0,-1 0 0 0 0,1 0 0 0 0,-1-1 0 0 0,1 1 0 0 0,-1 0 0 0 0,1 0 0 0 0,-1 0 0 0 0,1 0 0 0 0,-1 0 0 0 0,1 0 0 0 0,-1 0 0 0 0,1 1 0 0 0,-1-1 0 0 0,1 0 0 0 0,-1 0 0 0 0,1 0 0 0 0,-1 0 0 0 0,1 1 0 0 0,0-1 0 0 0,-1 0 0 0 0,1 0 0 0 0,-1 1 0 0 0,0 0 0 0 0,0-1 0 0 0,-5 3 0 0 0,-1 1 0 0 0,1-1 0 0 0,0 1 0 0 0,0 0 0 0 0,0 0 0 0 0,1 1 0 0 0,0 0 0 0 0,0 0 0 0 0,0 0 0 0 0,-8 12 0 0 0,8-7 0 0 0,2-2 0 0 0,3-8 0 0 0,0 1 0 0 0,0-1 0 0 0,0 0 0 0 0,0 1 0 0 0,0-1 0 0 0,0 0 0 0 0,0 1 0 0 0,0-1 0 0 0,0 0 0 0 0,0 1 0 0 0,0-1 0 0 0,0 0 0 0 0,0 1 0 0 0,0-1 0 0 0,0 0 0 0 0,0 1 0 0 0,1-1 0 0 0,-1 0 0 0 0,0 1 0 0 0,0-1 0 0 0,1 1 0 0 0,0 0 0 0 0,1 0 0 0 0,-1 0 0 0 0,1-1 0 0 0,0 1 0 0 0,-1 0 0 0 0,1 0 0 0 0,0-1 0 0 0,-1 1 0 0 0,1-1 0 0 0,0 0 0 0 0,0 0 0 0 0,0 1 0 0 0,-1-1 0 0 0,1 0 0 0 0,3-1 0 0 0,34-3 0 0 0,-21 1 0 0 0,-1 2 0 0 0,0 0 0 0 0,0 1 0 0 0,0 0 0 0 0,0 2 0 0 0,0 0 0 0 0,0 1 0 0 0,25 7 0 0 0,-39-9 0 0 0,0 1 0 0 0,0-1 0 0 0,0 1 0 0 0,0 0 0 0 0,0-1 0 0 0,0 1 0 0 0,0 1 0 0 0,0-1 0 0 0,-1 0 0 0 0,0 1 0 0 0,1-1 0 0 0,-1 1 0 0 0,0 0 0 0 0,0-1 0 0 0,0 1 0 0 0,0 0 0 0 0,-1 0 0 0 0,1 1 0 0 0,-1-1 0 0 0,0 0 0 0 0,0 0 0 0 0,0 1 0 0 0,0-1 0 0 0,-1 1 0 0 0,1 4 0 0 0,-1-1 0 0 0,0 0 0 0 0,0 0 0 0 0,-1 0 0 0 0,1 0 0 0 0,-2-1 0 0 0,1 1 0 0 0,-1 0 0 0 0,0 0 0 0 0,-1-1 0 0 0,1 1 0 0 0,-6 8 0 0 0,0-1 0 0 0,-16 26 0 0 0,22-37 0 0 0,0 0 0 0 0,-1 0 0 0 0,1-1 0 0 0,-1 1 0 0 0,0-1 0 0 0,1 1 0 0 0,-1-1 0 0 0,-1 0 0 0 0,-4 3 0 0 0,7-4 0 0 0,0 0 0 0 0,-1 0 0 0 0,1-1 0 0 0,0 1 0 0 0,0-1 0 0 0,-1 1 0 0 0,1-1 0 0 0,0 1 0 0 0,-1-1 0 0 0,1 0 0 0 0,-1 1 0 0 0,1-1 0 0 0,-1 0 0 0 0,1 0 0 0 0,0 0 0 0 0,-1 0 0 0 0,1-1 0 0 0,-1 1 0 0 0,1 0 0 0 0,0 0 0 0 0,-1-1 0 0 0,-1 0 0 0 0,2 0 0 0 0,-5-4 0 0 0,6 1 0 0 0,0-1 0 0 0,0 1 0 0 0,0-1 0 0 0,1 1 0 0 0,-1 0 0 0 0,1-1 0 0 0,0 1 0 0 0,0 0 0 0 0,1 0 0 0 0,2-7 0 0 0,0 0 0 0 0,0 3 13 0 0,-1 0-1 0 0,1 0 1 0 0,0 1 0 0 0,1-1-1 0 0,0 1 1 0 0,6-8 0 0 0,39-38 268 0 0,-41 45-208 0 0,6-7-174 0 0,1 1 1 0 0,1 0 0 0 0,0 1-1 0 0,0 1 1 0 0,2 1 0 0 0,-1 1-1 0 0,31-13 1 0 0,-46 22-170 0 0,-1 0 0 0 0,1 0 0 0 0,0 0 0 0 0,0 0-1 0 0,0 0 1 0 0,-1 1 0 0 0,1-1 0 0 0,5 1 0 0 0,-7 0 38 0 0,0 1 0 0 0,0-1 1 0 0,1 0-1 0 0,-1 1 0 0 0,0 0 1 0 0,0-1-1 0 0,0 1 0 0 0,0-1 0 0 0,0 1 1 0 0,1 0-1 0 0,-1 0 0 0 0,-1 0 1 0 0,1 0-1 0 0,0 0 0 0 0,0 0 0 0 0,0 0 1 0 0,0 0-1 0 0,-1 0 0 0 0,1 0 1 0 0,1 2-1 0 0,4 9-1815 0 0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3:38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0 292 13823 0 0,'0'0'630'0'0,"0"0"-13"0"0,1-2-393 0 0,3-11-236 0 0,2-7 2995 0 0,3-22-1 0 0,-8 34-2744 0 0,1 1-1 0 0,0 0 0 0 0,1-1 1 0 0,-1 1-1 0 0,2 0 0 0 0,-1 0 1 0 0,7-9-1 0 0,3-4 829 0 0,18-18 0 0 0,-12 15-777 0 0,-13 16-118 0 0,0 0-1 0 0,0 1 1 0 0,1 0 0 0 0,0 0-1 0 0,10-6 1 0 0,-14 10-98 0 0,1 0 0 0 0,-1 0 1 0 0,1 0-1 0 0,-1 0 0 0 0,1 1 0 0 0,0-1 0 0 0,0 1 0 0 0,0 0 0 0 0,0 0 1 0 0,0 1-1 0 0,0-1 0 0 0,0 1 0 0 0,7 0 0 0 0,-10 0-73 0 0,1 0 0 0 0,-1 1 0 0 0,0-1 0 0 0,0 0 0 0 0,1 1 0 0 0,-1 0 0 0 0,0-1 0 0 0,0 1 0 0 0,1 0 0 0 0,-1-1 0 0 0,0 1 0 0 0,0 0 0 0 0,0 0 0 0 0,0 0 0 0 0,0 0 0 0 0,0 0 0 0 0,-1 0 0 0 0,3 3 0 0 0,-2-1 0 0 0,1 0 0 0 0,-1 0 0 0 0,0 0 0 0 0,0 0 0 0 0,0 1 0 0 0,0-1 0 0 0,0 6 0 0 0,0-1 0 0 0,-1 0 0 0 0,0 0 0 0 0,-1 0 0 0 0,1 0 0 0 0,-5 16 0 0 0,0-4 0 0 0,1-2 0 0 0,-1-1 0 0 0,-15 33 0 0 0,14-39 0 0 0,-3 5 0 0 0,9-16 0 0 0,0 0 0 0 0,0 0 0 0 0,0 0 0 0 0,0 0 0 0 0,0 0 0 0 0,0 0 0 0 0,0 0 0 0 0,0 0 0 0 0,0 0 0 0 0,0 0 0 0 0,0 0 0 0 0,0 0 0 0 0,0 0 0 0 0,0 0 0 0 0,0 0 0 0 0,1 0 0 0 0,-1 1 0 0 0,0-1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1 0 0 0,7-9 0 0 0,30-46 0 0 0,28-27 0 0 0,-55 70 0 0 0,0 1 0 0 0,1 0 0 0 0,0 1 0 0 0,0 0 0 0 0,1 1 0 0 0,1 0 0 0 0,-1 1 0 0 0,1 1 0 0 0,0-1 0 0 0,1 2 0 0 0,-1 0 0 0 0,1 1 0 0 0,22-4 0 0 0,-26 9 0 0 0,-8 0 0 0 0,-1 0 0 0 0,1 1 0 0 0,-1-1 0 0 0,0 1 0 0 0,0-1 0 0 0,0 1 0 0 0,0-1 0 0 0,0 1 0 0 0,0 0 0 0 0,0-1 0 0 0,0 1 0 0 0,0 0 0 0 0,-1 0 0 0 0,1 0 0 0 0,-1 0 0 0 0,0-1 0 0 0,1 1 0 0 0,-1 0 0 0 0,0 0 0 0 0,0 0 0 0 0,-1 3 0 0 0,1 3 0 0 0,0 0 0 0 0,-1 0 0 0 0,-4 14 0 0 0,1-11 0 0 0,0 0 0 0 0,-1-1 0 0 0,0 0 0 0 0,0 0 0 0 0,-14 17 0 0 0,-4 9 0 0 0,19-30 0 0 0,0 0 0 0 0,0 0 0 0 0,0-1 0 0 0,-1 0 0 0 0,1 0 0 0 0,-1 0 0 0 0,-9 6 0 0 0,9-7 0 0 0,-1-1 0 0 0,4-6 0 0 0,4-7 0 0 0,1 5 0 0 0,0 1 0 0 0,0-1 0 0 0,1 1 0 0 0,0 0 0 0 0,0 0 0 0 0,6-6 0 0 0,6-5 0 0 0,10-11 0 0 0,1 0 0 0 0,0 2 0 0 0,2 1 0 0 0,56-35 0 0 0,-80 56 0 0 0,-1 0 0 0 0,1 0 0 0 0,-1 0 0 0 0,1 1 0 0 0,0 0 0 0 0,5-2 0 0 0,0 4 0 0 0,-8-1 0 0 0,-1 1 0 0 0,0 0 0 0 0,0-1 0 0 0,0 1 0 0 0,0 0 0 0 0,1-1 0 0 0,-1 1 0 0 0,0 0 0 0 0,0 0 0 0 0,0 0 0 0 0,-1 0 0 0 0,1 0 0 0 0,0 0 0 0 0,0 0 0 0 0,-1 1 0 0 0,1-1 0 0 0,0 0 0 0 0,-1 0 0 0 0,1 1 0 0 0,-1-1 0 0 0,1 0 0 0 0,-1 0 0 0 0,0 1 0 0 0,0-1 0 0 0,0 0 0 0 0,0 1 0 0 0,1-1 0 0 0,-2 1 0 0 0,1-1 0 0 0,0 0 0 0 0,0 1 0 0 0,-1 1 0 0 0,-1 6 0 0 0,0 0 0 0 0,-1 0 0 0 0,-8 16 0 0 0,4-8 0 0 0,-6 13-245 0 0,-5 8-339 0 0,16-31-226 0 0,1 3-7287 0 0,1-8 385 0 0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3:39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373 166 19351 0 0,'0'0'439'0'0,"0"0"62"0"0,0 0 33 0 0,0 0-65 0 0,-7-2-292 0 0,3 1 44 0 0,0 0 0 0 0,0 1 0 0 0,0-1-1 0 0,0 1 1 0 0,0 0 0 0 0,0 0 0 0 0,-1 0 0 0 0,1 0-1 0 0,-7 3 1 0 0,-37 12 2514 0 0,20-5-2150 0 0,8-2-389 0 0,0 1 1 0 0,-34 21-1 0 0,33-18-169 0 0,6-2-27 0 0,1 1 0 0 0,0 0 0 0 0,0 1 0 0 0,-22 26 0 0 0,28-30 0 0 0,5-4 0 0 0,0-1 0 0 0,1 1 0 0 0,-1-1 0 0 0,1 1 0 0 0,-1 0 0 0 0,1-1 0 0 0,0 1 0 0 0,-1 5 0 0 0,0 5 0 0 0,5-10 0 0 0,-1-2 0 0 0,4 6 0 0 0,-3-7 0 0 0,1 1 0 0 0,-1-1 0 0 0,0 0 0 0 0,0 0 0 0 0,1 0 0 0 0,-1 0 0 0 0,0-1 0 0 0,1 1 0 0 0,-1-1 0 0 0,1 1 0 0 0,-1-1 0 0 0,1 0 0 0 0,-1 0 0 0 0,1 0 0 0 0,4-1 0 0 0,1 0 0 0 0,-1-1 0 0 0,0 0 0 0 0,14-5 0 0 0,78-36 0 0 0,-76 31 0 0 0,0-1 0 0 0,0 0 0 0 0,29-24 0 0 0,-54 39 0 0 0,-1 1 0 0 0,1-1 0 0 0,0 1 0 0 0,1-1 0 0 0,-1 1 0 0 0,0 0 0 0 0,1 0 0 0 0,-2 4 0 0 0,-13 37 0 0 0,6-17 0 0 0,7-17 0 0 0,3 0 0 0 0,6-2 0 0 0,-6-8 0 0 0,1 1 0 0 0,-1-1 0 0 0,0 1 0 0 0,1-1 0 0 0,-1 1 0 0 0,1-1 0 0 0,-1 0 0 0 0,1 1 0 0 0,-1-1 0 0 0,1 1 0 0 0,-1-1 0 0 0,1 0 0 0 0,-1 0 0 0 0,1 1 0 0 0,-1-1 0 0 0,1 0 0 0 0,0 0 0 0 0,-1 0 0 0 0,1 0 0 0 0,-1 1 0 0 0,1-1 0 0 0,-1 0 0 0 0,1 0 0 0 0,0 0 0 0 0,-1 0 0 0 0,1-1 0 0 0,-1 1 0 0 0,1 0 0 0 0,0 0 0 0 0,0 0 0 0 0,1-1 0 0 0,3 0 0 0 0,1 0 0 0 0,0 0 0 0 0,-1 0 0 0 0,1-1 0 0 0,-1 0 0 0 0,11-5 0 0 0,30-20 0 0 0,-38 21 0 0 0,12-9 0 0 0,0 0 0 0 0,-1-2 0 0 0,-1-1 0 0 0,-1 0 0 0 0,0-1 0 0 0,-2 0 0 0 0,0-2 0 0 0,16-28 0 0 0,1-3 246 0 0,-14 24 152 0 0,-1-1 0 0 0,16-37 0 0 0,-33 65 45 0 0,-1 2-294 0 0,-12 15-145 0 0,0 0-1 0 0,1 1 1 0 0,1 0 0 0 0,-12 24-1 0 0,-3 3-5 0 0,11-17-14 0 0,2 1 0 0 0,0 0 0 0 0,-16 52 0 0 0,27-72-177 0 0,0 0 0 0 0,0 1 1 0 0,1-1-1 0 0,0 0 0 0 0,0 1 0 0 0,1 16 0 0 0,0-23 153 0 0,1 0 0 0 0,-1 0 0 0 0,0 0 0 0 0,1 0 0 0 0,-1-1 0 0 0,1 1 0 0 0,-1 0 0 0 0,1 0-1 0 0,0 0 1 0 0,0 0 0 0 0,0-1 0 0 0,0 1 0 0 0,0-1 0 0 0,0 1 0 0 0,0 0 0 0 0,1-1 0 0 0,-1 0 0 0 0,0 1-1 0 0,1-1 1 0 0,-1 0 0 0 0,1 0 0 0 0,0 0 0 0 0,-1 0 0 0 0,1 0 0 0 0,0 0 0 0 0,0 0 0 0 0,-1 0 0 0 0,1-1-1 0 0,0 1 1 0 0,0-1 0 0 0,0 0 0 0 0,0 1 0 0 0,0-1 0 0 0,0 0 0 0 0,3 0 0 0 0,-2 0-151 0 0,0-1 1 0 0,0 1-1 0 0,0-1 0 0 0,0 0 1 0 0,-1 0-1 0 0,1 0 0 0 0,0 0 1 0 0,0-1-1 0 0,-1 1 1 0 0,4-3-1 0 0,11-5-855 0 0,1 2-872 0 0,0-1 1 0 0,25-16-1 0 0,-14 6-129 0 0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3:41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702 0 19351 0 0,'0'0'439'0'0,"0"0"62"0"0,0 0 33 0 0,-9 1 95 0 0,3 2-536 0 0,1-1 0 0 0,-1 2 0 0 0,0-1 0 0 0,1 1 0 0 0,0-1 0 0 0,0 1 0 0 0,0 1 1 0 0,0-1-1 0 0,-6 8 0 0 0,-5 5 829 0 0,-9 7 595 0 0,-40 52-1 0 0,-13 34-433 0 0,59-81-908 0 0,-208 348-121 0 0,175-269-273 0 0,-66 191 0 0 0,86-211-1356 0 0,31-79 1559 0 0,4-6 12 0 0,2-5 8 0 0,2 0-4 0 0,-1 0 0 0 0,-1 0 0 0 0,1-1 0 0 0,0 0 0 0 0,-1 0 0 0 0,1 0 0 0 0,-1-1 0 0 0,9-7 0 0 0,-3 1 0 0 0,-1-1 0 0 0,16-19 0 0 0,-14 12 0 0 0,-1-1 0 0 0,0-1 0 0 0,-2 0 0 0 0,10-27 0 0 0,-17 43 0 0 0,6-21 0 0 0,-1 0 0 0 0,-1 0 0 0 0,-1-1 0 0 0,-1 1 0 0 0,-2-1 0 0 0,0-41 0 0 0,-2 61 0 0 0,0 0 0 0 0,0 0 0 0 0,-1 0 0 0 0,1 0 0 0 0,-1 0 0 0 0,-1 1 0 0 0,1-1 0 0 0,-1 0 0 0 0,0 1 0 0 0,0-1 0 0 0,-5-7 0 0 0,7 12 0 0 0,-1 1 0 0 0,0-1 0 0 0,1 0 0 0 0,-1 1 0 0 0,0-1 0 0 0,1 1 0 0 0,-1-1 0 0 0,0 1 0 0 0,0-1 0 0 0,0 1 0 0 0,1-1 0 0 0,-1 1 0 0 0,0 0 0 0 0,0-1 0 0 0,0 1 0 0 0,0 0 0 0 0,0 0 0 0 0,0 0 0 0 0,0 0 0 0 0,0 0 0 0 0,1 0 0 0 0,-1 0 0 0 0,0 0 0 0 0,0 0 0 0 0,0 0 0 0 0,0 0 0 0 0,0 1 0 0 0,0-1 0 0 0,0 0 0 0 0,0 1 0 0 0,1-1 0 0 0,-1 0 0 0 0,0 1 0 0 0,0-1 0 0 0,0 1 0 0 0,1-1 0 0 0,-1 1 0 0 0,0 0 0 0 0,1-1 0 0 0,-2 2 0 0 0,1-1 0 0 0,-3 2 0 0 0,1 1 0 0 0,0-1 0 0 0,0 0 0 0 0,0 1 0 0 0,1 0 0 0 0,-1-1 0 0 0,1 1 0 0 0,0 0 0 0 0,-2 5 0 0 0,-12 39 0 0 0,13-39 0 0 0,2-6 0 0 0,0-1 0 0 0,1 0 0 0 0,0 0 0 0 0,-1 1 0 0 0,1-1 0 0 0,0 0 0 0 0,0 0 0 0 0,0 1 0 0 0,0-1 0 0 0,0 0 0 0 0,1 1 0 0 0,-1-1 0 0 0,2 4 0 0 0,3 2 0 0 0,-3-7-1 0 0,0 0 0 0 0,0 0 0 0 0,0 0 0 0 0,1-1 0 0 0,-1 1 0 0 0,0-1 0 0 0,0 0 0 0 0,0 1 0 0 0,1-1 0 0 0,-1 0 0 0 0,0 0 0 0 0,0 0 0 0 0,0-1 0 0 0,1 1 0 0 0,2-1 0 0 0,34-11 81 0 0,62-18 1022 0 0,-12 3-276 0 0,-60 16-826 0 0,-1-1 0 0 0,0-2 0 0 0,-1-1 0 0 0,-1-1 0 0 0,38-30 0 0 0,-48 32 360 0 0,0 0 0 0 0,-1-1 0 0 0,20-25 0 0 0,-33 39 83 0 0,-4 2-294 0 0,-21 27-131 0 0,10-13-19 0 0,0 1 1 0 0,-14 23-1 0 0,-28 50 1 0 0,51-79 0 0 0,1-1 0 0 0,-1 1 0 0 0,1 0 0 0 0,1 0 0 0 0,-2 10 0 0 0,4-20 0 0 0,-1 12 0 0 0,3-3 0 0 0,-1-8 0 0 0,0 0 0 0 0,0 0 0 0 0,0 0 0 0 0,0 0 0 0 0,0 0 0 0 0,0-1 0 0 0,0 1 0 0 0,1 0 0 0 0,-1-1 0 0 0,0 1 0 0 0,0-1 0 0 0,1 1 0 0 0,-1-1 0 0 0,0 1 0 0 0,0-1 0 0 0,1 0 0 0 0,-1 0 0 0 0,0 0 0 0 0,1 0 0 0 0,-1 0 0 0 0,1 0 0 0 0,-1 0 0 0 0,0 0 0 0 0,3-1 0 0 0,0 0 0 0 0,0 0 0 0 0,0 0 0 0 0,1 0 0 0 0,-1-1 0 0 0,0 1 0 0 0,6-5 0 0 0,1-1 0 0 0,-1-1 0 0 0,0 0 0 0 0,-1-1 0 0 0,0 0 0 0 0,0 0 0 0 0,-1-1 0 0 0,0 0 0 0 0,-1 0 0 0 0,9-16 0 0 0,0-6 0 0 0,-2-1 0 0 0,12-37 0 0 0,-19 50 0 0 0,3-10 0 0 0,12-53 0 0 0,-26 88-219 0 0,0 0 0 0 0,1 1 0 0 0,-6 9 0 0 0,7-9 80 0 0,0 1-1 0 0,0-1 1 0 0,0 0-1 0 0,0 0 1 0 0,1 1-1 0 0,0-1 1 0 0,0 11-1 0 0,3-7 140 0 0,4 3 0 0 0,-2-10 0 0 0,-1-2 0 0 0,1 2 0 0 0,-1 1 0 0 0,2-1 0 0 0,-1 0 0 0 0,0 0 0 0 0,0-1 0 0 0,1 1 0 0 0,0-1 0 0 0,-1 0 0 0 0,7 1 0 0 0,4 1 0 0 0,26 4 0 0 0,7 1 0 0 0,-37-6 0 0 0,-1 0 0 0 0,0 1 0 0 0,0 0 0 0 0,0 1 0 0 0,0 0 0 0 0,9 7 0 0 0,-17-11 0 0 0,-1 1 0 0 0,0-1 0 0 0,1 1 0 0 0,-1-1 0 0 0,0 1 0 0 0,0-1 0 0 0,0 1 0 0 0,0 0 0 0 0,-1-1 0 0 0,2 4 0 0 0,8 13 0 0 0,-9-17 0 0 0,1 1 0 0 0,-1-1 0 0 0,0 0 0 0 0,0 1 0 0 0,0 0 0 0 0,0-1 0 0 0,0 1 0 0 0,0 0 0 0 0,0-1 0 0 0,-1 1 0 0 0,2 4 0 0 0,-3 0 0 0 0,-6 0 0 0 0,-18 5 0 0 0,17-8 0 0 0,1-2 0 0 0,3-7 0 0 0,3 3 0 0 0,0-1 0 0 0,0 1 0 0 0,0 0 0 0 0,0 0 0 0 0,1 0 0 0 0,-1-1 0 0 0,1 1 0 0 0,0 0 0 0 0,0 0 0 0 0,1-1 0 0 0,-1 1 0 0 0,0 0 0 0 0,1 0 0 0 0,0-1 0 0 0,0 1 0 0 0,0 0 0 0 0,0 0 0 0 0,0 0 0 0 0,4-5 0 0 0,10-12 0 0 0,-7 8 0 0 0,0 1 0 0 0,1 1 0 0 0,10-11 0 0 0,59-44-105 0 0,-66 56 37 0 0,0 1 1 0 0,0 1-1 0 0,1 0 1 0 0,26-10-1 0 0,-38 17 36 0 0,0 0 0 0 0,-1 0-1 0 0,1 0 1 0 0,0 0 0 0 0,0 0-1 0 0,0 0 1 0 0,-1 0 0 0 0,1 0-1 0 0,0 1 1 0 0,0-1-1 0 0,0 0 1 0 0,-1 0 0 0 0,1 1-1 0 0,0-1 1 0 0,0 0 0 0 0,-1 1-1 0 0,1-1 1 0 0,0 1 0 0 0,0 0-1 0 0,14 13-722 0 0,-8-7 552 0 0,-1-2 203 0 0,0-1 0 0 0,1 1 0 0 0,0-1 0 0 0,0-1 0 0 0,11 5 0 0 0,-14-6 0 0 0,0-2 0 0 0,-1 1 0 0 0,1 0 0 0 0,0-1 0 0 0,0 1 0 0 0,0-1 0 0 0,-1 0 0 0 0,1-1 0 0 0,0 1 0 0 0,0-1 0 0 0,-1 1 0 0 0,1-1 0 0 0,6-2 0 0 0,-4 0 2 0 0,1 0-1 0 0,0 0 1 0 0,-1-1-1 0 0,1 0 0 0 0,-1 0 1 0 0,7-7-1 0 0,2 0 53 0 0,-13 10 283 0 0,-2 0-328 0 0,0 1 0 0 0,0 0 0 0 0,0 0 0 0 0,0-1 0 0 0,-1 1-1 0 0,1 0 1 0 0,0 0 0 0 0,0-1 0 0 0,0 1 0 0 0,0 0 0 0 0,0-1-1 0 0,0 1 1 0 0,0 0 0 0 0,0 0 0 0 0,0 0 0 0 0,-1-1 0 0 0,1 1 0 0 0,0 0-1 0 0,0 0 1 0 0,0 0 0 0 0,-1-1 0 0 0,1 1 0 0 0,0 0 0 0 0,0 0-1 0 0,0 0 1 0 0,-1 0 0 0 0,1-1 0 0 0,0 1 0 0 0,0 0 0 0 0,-1 0-1 0 0,1 0 1 0 0,0 0 0 0 0,0 0 0 0 0,-1 0 0 0 0,1 0 0 0 0,0 0-1 0 0,-1 0 1 0 0,1 0 0 0 0,0 0 0 0 0,0 0 0 0 0,-1 0 0 0 0,-17 5 524 0 0,-14 15 153 0 0,14-3-686 0 0,1 1 0 0 0,0 0 0 0 0,-28 41 0 0 0,34-43 0 0 0,-10 14 0 0 0,-32 63 0 0 0,52-91 0 0 0,0 0 0 0 0,0 1 0 0 0,0-1 0 0 0,1 1 0 0 0,-1-1 0 0 0,0 1 0 0 0,1-1 0 0 0,-1 1 0 0 0,1-1 0 0 0,0 1 0 0 0,0 0 0 0 0,0-1 0 0 0,1 4 0 0 0,-1-4 0 0 0,1-1 0 0 0,-1 0 0 0 0,1 0 0 0 0,-1 0 0 0 0,1 0 0 0 0,-1 0 0 0 0,1 1 0 0 0,0-1 0 0 0,-1 0 0 0 0,1 0 0 0 0,0-1 0 0 0,0 1 0 0 0,0 0 0 0 0,0 0 0 0 0,0 0 0 0 0,0 0 0 0 0,0-1 0 0 0,0 1 0 0 0,0-1 0 0 0,0 1 0 0 0,0 0 0 0 0,1-1 0 0 0,-1 0 0 0 0,0 1 0 0 0,0-1 0 0 0,1 0 0 0 0,-1 0 0 0 0,2 1 0 0 0,4 0-4 0 0,0 0 0 0 0,0-1-1 0 0,1 0 1 0 0,-1 0 0 0 0,0 0-1 0 0,0-1 1 0 0,0 0 0 0 0,0 0 0 0 0,0-1-1 0 0,0 0 1 0 0,0 0 0 0 0,-1-1 0 0 0,1 0-1 0 0,10-6 1 0 0,9-10-341 0 0,0-2 0 0 0,-1-1 0 0 0,-1-1 0 0 0,-1-1 0 0 0,22-30 0 0 0,88-142 857 0 0,-121 178-481 0 0,26-44 765 0 0,30-67-1 0 0,-59 108-795 0 0,-1 1 0 0 0,7-26 0 0 0,-15 46 3 0 0,0-1 0 0 0,0 1-1 0 0,0 0 1 0 0,0-1 0 0 0,1 1 0 0 0,-1 0-1 0 0,0-1 1 0 0,0 1 0 0 0,0 0 0 0 0,0-1 0 0 0,0 1-1 0 0,0 0 1 0 0,0-1 0 0 0,0 1 0 0 0,0 0-1 0 0,0-1 1 0 0,0 1 0 0 0,0 0 0 0 0,0-1 0 0 0,0 1-1 0 0,0 0 1 0 0,0-1 0 0 0,0 1 0 0 0,-1 0-1 0 0,1-1 1 0 0,0 1 0 0 0,0 0 0 0 0,0 0-1 0 0,0-1 1 0 0,-1 1 0 0 0,1 0 0 0 0,0 0 0 0 0,0-1-1 0 0,-1 1 1 0 0,1 0 0 0 0,0 0 0 0 0,-1-1-1 0 0,-4 2 336 0 0,0 0-247 0 0,0 0-1 0 0,0 0 1 0 0,0 0 0 0 0,0 1 0 0 0,0 0 0 0 0,1 0-1 0 0,-1 0 1 0 0,-5 4 0 0 0,-35 26 666 0 0,37-25-726 0 0,-8 6-31 0 0,1 1 0 0 0,1 0 0 0 0,0 1 0 0 0,-18 26 0 0 0,-39 72 0 0 0,19-11 0 0 0,46-87 0 0 0,1-1 0 0 0,0 1 0 0 0,1 0 0 0 0,1 1 0 0 0,-2 19 0 0 0,4-28 0 0 0,1 1 0 0 0,1-1 0 0 0,-1 0 0 0 0,1 0 0 0 0,0 1 0 0 0,3 8 0 0 0,-3-12 0 0 0,0-1 0 0 0,0 1 0 0 0,1-1 0 0 0,0 0 0 0 0,-1 1 0 0 0,1-1 0 0 0,0 0 0 0 0,0 0 0 0 0,1 0 0 0 0,-1 0 0 0 0,1-1 0 0 0,-1 1 0 0 0,1 0 0 0 0,3 1 0 0 0,0 0-132 0 0,1 0 1 0 0,0-1-1 0 0,-1 0 0 0 0,1 0 0 0 0,0-1 1 0 0,0 0-1 0 0,0 0 0 0 0,1-1 0 0 0,-1 0 1 0 0,0 0-1 0 0,1 0 0 0 0,-1-1 1 0 0,0 0-1 0 0,10-2 0 0 0,13 0 115 0 0,-19 2 17 0 0,-1 0 0 0 0,0-1 0 0 0,1-1 1 0 0,-1 0-1 0 0,15-5 0 0 0,9-4 0 0 0,-23 8 0 0 0,0 0 0 0 0,-1-1 0 0 0,1 0 0 0 0,-1-1 0 0 0,18-10 0 0 0,-7 0 0 0 0,28-27 0 0 0,-38 31 0 0 0,-1 0 0 0 0,-1-1 0 0 0,0 0 0 0 0,14-24 0 0 0,-53 57 0 0 0,3 2 0 0 0,15-13 0 0 0,1-1 0 0 0,0 1 0 0 0,0 1 0 0 0,1 0 0 0 0,1 0 0 0 0,-14 22 0 0 0,17-23 0 0 0,1 0 0 0 0,-5 13 0 0 0,9-19 0 0 0,-1 0 0 0 0,1 0 0 0 0,0 0 0 0 0,1 0 0 0 0,-1 1 0 0 0,1-1 0 0 0,0 0 0 0 0,0 0 0 0 0,1 6 0 0 0,-1-8 0 0 0,1-1 0 0 0,0 1 0 0 0,0 0 0 0 0,0 0 0 0 0,0-1 0 0 0,0 1 0 0 0,0-1 0 0 0,0 1 0 0 0,0-1 0 0 0,0 0 0 0 0,1 1 0 0 0,-1-1 0 0 0,1 0 0 0 0,-1 0 0 0 0,1 0 0 0 0,-1 0 0 0 0,1 0 0 0 0,0 0 0 0 0,-1 0 0 0 0,1-1 0 0 0,0 1 0 0 0,0 0 0 0 0,-1-1 0 0 0,1 0 0 0 0,0 1 0 0 0,2-1 0 0 0,4 1 0 0 0,-1 0 0 0 0,1 0 0 0 0,0-1 0 0 0,15-1 0 0 0,-14 0 0 0 0,2 0 0 0 0,-1-1 0 0 0,0 0 0 0 0,0 0 0 0 0,0-1 0 0 0,12-5 0 0 0,-5 1 0 0 0,0-2 0 0 0,0 0 0 0 0,-1-1 0 0 0,0 0 0 0 0,-1-1 0 0 0,0-1 0 0 0,-1-1 0 0 0,13-14 0 0 0,-4 1 0 0 0,-1-1 0 0 0,-1 0 0 0 0,-2-2 0 0 0,-1 0 0 0 0,17-36 0 0 0,-21 34 201 0 0,28-50-1 0 0,-40 79 275 0 0,-2 2 33 0 0,0 0-65 0 0,-2 1-294 0 0,-10 6-147 0 0,0 0 0 0 0,1 1 1 0 0,0 1-1 0 0,1-1 0 0 0,0 2 0 0 0,0-1 1 0 0,1 1-1 0 0,-14 19 0 0 0,-4 11-4 0 0,-23 47 0 0 0,40-68 2 0 0,1 0 0 0 0,1 1 0 0 0,-9 29 0 0 0,15-40 0 0 0,-1 0 0 0 0,2 0 0 0 0,-1 1 0 0 0,1-1 0 0 0,1 1 0 0 0,0-1 0 0 0,0 1 0 0 0,1-1 0 0 0,3 19 0 0 0,-3-26-38 0 0,0 0-1 0 0,0 1 1 0 0,0-1 0 0 0,0 0 0 0 0,0 0-1 0 0,1 0 1 0 0,-1-1 0 0 0,1 1-1 0 0,-1 0 1 0 0,1 0 0 0 0,0-1-1 0 0,-1 1 1 0 0,1-1 0 0 0,0 1-1 0 0,0-1 1 0 0,0 0 0 0 0,0 0 0 0 0,0 0-1 0 0,1 0 1 0 0,-1 0 0 0 0,0 0-1 0 0,0-1 1 0 0,1 1 0 0 0,-1-1-1 0 0,3 1 1 0 0,6 0-161 0 0,-1 0 0 0 0,1-1-1 0 0,-1 0 1 0 0,13-2 0 0 0,-6-1 199 0 0,0-1 0 0 0,-1 0 0 0 0,1-1 0 0 0,-1-1 0 0 0,23-12 0 0 0,-16 6 0 0 0,0-1 0 0 0,-1-1 0 0 0,0-2 0 0 0,-1 0 0 0 0,-1-1 0 0 0,31-34 0 0 0,-16 10 0 0 0,-1-1 0 0 0,36-61 0 0 0,-31 37 100 0 0,-3-2 1 0 0,-2-2-1 0 0,26-80 0 0 0,-56 137 168 0 0,-1 6 107 0 0,0-1 0 0 0,-1 1 0 0 0,0-1 1 0 0,0 0-1 0 0,0-11 0 0 0,-17 26 729 0 0,7 1-1100 0 0,0 1-1 0 0,1 0 1 0 0,0 0-1 0 0,-8 14 1 0 0,3-6-6 0 0,-11 19 2 0 0,2 1 0 0 0,1 1 0 0 0,-28 77 0 0 0,-9 74 0 0 0,33-102 0 0 0,14-48 0 0 0,6-22 0 0 0,-1 0 0 0 0,-11 26 0 0 0,15-40 9 0 0,0-2-14 0 0,1 0 1 0 0,0-1-1 0 0,-1 1 1 0 0,1 0-1 0 0,0 0 1 0 0,-1 0-1 0 0,1 0 0 0 0,0 0 1 0 0,0 0-1 0 0,0 0 1 0 0,0 0-1 0 0,0-1 1 0 0,0 1-1 0 0,0 0 1 0 0,1 2-1 0 0,-1-2-332 0 0,9 16-1089 0 0,-8-14 1277 0 0,1 3 133 0 0,3 0 16 0 0,2-5 0 0 0,-4-1 0 0 0,-2 0 0 0 0,0 0 0 0 0,0 0 0 0 0,0 0 0 0 0,0 0 0 0 0,0-1 0 0 0,0 1 0 0 0,0 0 0 0 0,0 0 0 0 0,0-1 0 0 0,0 1 0 0 0,0-1 0 0 0,0 1 0 0 0,-1-1 0 0 0,1 1 0 0 0,0-1 0 0 0,0 1 0 0 0,-1-1 0 0 0,1 0 0 0 0,0 1 0 0 0,0-1 0 0 0,0-1 0 0 0,0 2 0 0 0,-1-1 0 0 0,1 1 0 0 0,-1-1 0 0 0,1 1 0 0 0,0 0 0 0 0,-1-1 0 0 0,1 1 0 0 0,-1-1 0 0 0,1 0 0 0 0,-1 1 0 0 0,0-1 0 0 0,1 1 0 0 0,-1-1 0 0 0,0 0 0 0 0,1 1 0 0 0,-1-1 0 0 0,0 0 0 0 0,0 1 0 0 0,1-1 0 0 0,-1 0 0 0 0,0 1 0 0 0,0-1 0 0 0,0 0 0 0 0,0 0 0 0 0,0 1 0 0 0,0-2 0 0 0,0 1 0 0 0,0-1 0 0 0,-1 1 0 0 0,1-1 0 0 0,0 1 0 0 0,0-1 0 0 0,1 1 0 0 0,-1 0 0 0 0,0-1 0 0 0,0 1 0 0 0,1-2 0 0 0,7-30-775 0 0,-6 23 439 0 0,0 0 0 0 0,1 0-1 0 0,6-15 1 0 0,-8 24-35 0 0,0-1-350 0 0,-1 2 703 0 0,0-1 0 0 0,0 1 0 0 0,0 0 0 0 0,0 0 0 0 0,0 0 0 0 0,0 0 1 0 0,0 0-1 0 0,0-1 0 0 0,0 1 0 0 0,0 0 0 0 0,0 0 0 0 0,0 0 0 0 0,0 0 0 0 0,0 0 0 0 0,0-1 0 0 0,1 1 0 0 0,-1 0 0 0 0,0 0 0 0 0,0 0 0 0 0,0 0 0 0 0,0 0 0 0 0,0 0 0 0 0,0 0 0 0 0,0-1 0 0 0,0 1 0 0 0,1 0 0 0 0,-1 0 0 0 0,0 0 0 0 0,0 0 0 0 0,0 0 0 0 0,0 0 0 0 0,0 0 0 0 0,1 0 0 0 0,-1 0 0 0 0,0 0 0 0 0,0 0 0 0 0,0 0 0 0 0,0 0 0 0 0,1 0 0 0 0,15 3-219 0 0,-14-3-134 0 0,0-8-1478 0 0,-1 8 1567 0 0,-1-1 0 0 0,0 1 0 0 0,0 0 0 0 0,1-1-1 0 0,-1 1 1 0 0,0 0 0 0 0,0 0 0 0 0,0-1 0 0 0,1 1 0 0 0,-1 0 0 0 0,0-1 0 0 0,0 1 0 0 0,0 0 0 0 0,0-1 0 0 0,0 1 0 0 0,0-1 0 0 0,0 1 0 0 0,0 0-1 0 0,0-1 1 0 0,0 1 0 0 0,0 0 0 0 0,0-1 0 0 0,0 1 0 0 0,0 0 0 0 0,0-1 0 0 0,0 1 0 0 0,0 0 0 0 0,0-1 0 0 0,-1 1 0 0 0,1 0 0 0 0,0-1 0 0 0,0 1 0 0 0,0 0-1 0 0,-1-1 1 0 0,1 1 0 0 0,0 0 0 0 0,0 0 0 0 0,-1-1 0 0 0,1 1 0 0 0,-1 0 0 0 0,1 0-1765 0 0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3:42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11975 0 0,'0'0'547'0'0,"-1"1"-11"0"0,-3 3-13 0 0,1-1 1 0 0,0 1-1 0 0,0 0 0 0 0,0 0 0 0 0,-2 5 1 0 0,-6 7 1025 0 0,-6 4-185 0 0,11-12-928 0 0,1-2 0 0 0,-1 1 0 0 0,-12 9 0 0 0,17-14-317 0 0,-1 0 0 0 0,1 0-1 0 0,-1 0 1 0 0,1 0 0 0 0,0 0-1 0 0,0 1 1 0 0,0-1 0 0 0,0 0-1 0 0,0 0 1 0 0,1 1 0 0 0,-2 3-1 0 0,-2 8 506 0 0,3-10-599 0 0,0-1-1 0 0,0 1 1 0 0,1-1 0 0 0,-1 1-1 0 0,1-1 1 0 0,0 1 0 0 0,0-1-1 0 0,0 1 1 0 0,1-1 0 0 0,-1 1-1 0 0,1-1 1 0 0,0 1-1 0 0,0-1 1 0 0,0 1 0 0 0,0-1-1 0 0,1 0 1 0 0,-1 0 0 0 0,1 0-1 0 0,0 0 1 0 0,0 0 0 0 0,0 0-1 0 0,0 0 1 0 0,1 0 0 0 0,3 3-1 0 0,-3-4-24 0 0,13 8 0 0 0,-11-8 106 0 0,1 0 0 0 0,-1-1 1 0 0,1 0-1 0 0,0 0 0 0 0,0 0 0 0 0,-1-1 0 0 0,7 0 1 0 0,3 1 483 0 0,-4-1-687 0 0,0-1 0 0 0,0 1 0 0 0,0-2 0 0 0,0 1 0 0 0,-1-2 0 0 0,1 1 0 0 0,16-8 0 0 0,-24 9-133 0 0,-1 0-1 0 0,0-1 1 0 0,0 0 0 0 0,0 1-1 0 0,0-1 1 0 0,0 0-1 0 0,0 0 1 0 0,0 0 0 0 0,-1 0-1 0 0,1 0 1 0 0,-1-1-1 0 0,1 1 1 0 0,-1 0 0 0 0,1-3-1 0 0,2-7-793 0 0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3:42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19351 0 0,'0'0'439'0'0,"0"0"62"0"0,0 0 33 0 0,0 0-65 0 0,2-1-309 0 0,12-4 305 0 0,14-5 2822 0 0,10 6-2522 0 0,49 2 0 0 0,2 0 50 0 0,-87 2-1064 0 0,0 0-1 0 0,0 0 1 0 0,0-1 0 0 0,0 1-1 0 0,0-1 1 0 0,0 0 0 0 0,0 0-1 0 0,0 0 1 0 0,0 0 0 0 0,0 0-1 0 0,2-2 1 0 0,-2 2-8623 0 0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3:45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233 255 15663 0 0,'11'-1'258'0'0,"-11"1"-242"0"0,0 0 0 0 0,0 0-1 0 0,0 0 1 0 0,0 0 0 0 0,0 0 0 0 0,0 0-1 0 0,0 0 1 0 0,0 0 0 0 0,1 0 0 0 0,-1 0-1 0 0,0 0 1 0 0,0 0 0 0 0,0 0 0 0 0,0 0-1 0 0,0 0 1 0 0,0-1 0 0 0,0 1 0 0 0,0 0-1 0 0,0 0 1 0 0,0 0 0 0 0,0 0 0 0 0,0 0-1 0 0,0 0 1 0 0,0 0 0 0 0,0 0 0 0 0,0-1-1 0 0,0 1 1 0 0,1 0 0 0 0,-1 0 0 0 0,0 0-1 0 0,0 0 1 0 0,0 0 0 0 0,-1 0 0 0 0,1 0-1 0 0,0 0 1 0 0,0-1 0 0 0,0 1 0 0 0,0 0 0 0 0,0 0-1 0 0,0 0 1 0 0,0 0 0 0 0,0 0 0 0 0,-14-15 953 0 0,9 11-1083 0 0,3 3 325 0 0,0 0 0 0 0,0 0 0 0 0,-1 0 0 0 0,1 0 0 0 0,0 0 1 0 0,-1 1-1 0 0,1-1 0 0 0,0 1 0 0 0,-1-1 0 0 0,1 1 0 0 0,-1 0 0 0 0,1 0 0 0 0,-1 0 0 0 0,1 0 1 0 0,-1 1-1 0 0,1-1 0 0 0,0 1 0 0 0,-1-1 0 0 0,1 1 0 0 0,-4 1 0 0 0,5-1 301 0 0,0 0 0 0 0,-21 12 65 0 0,11-8-482 0 0,1 1 0 0 0,0 0-1 0 0,0 1 1 0 0,-13 13 0 0 0,19-17 37 0 0,0 1 1 0 0,0 0-1 0 0,1 1 1 0 0,-1-1-1 0 0,1 0 0 0 0,0 1 1 0 0,1 0-1 0 0,-1 0 1 0 0,1 0-1 0 0,0 0 1 0 0,-2 7-1 0 0,2-7-128 0 0,0 0-1 0 0,-1-1 0 0 0,1 1 1 0 0,-1-1-1 0 0,0 1 1 0 0,-4 4-1 0 0,3-4-2 0 0,0 0 1 0 0,0 1-1 0 0,-5 10 1 0 0,9-14-27 0 0,-1-1 1 0 0,0 1 0 0 0,1 0-1 0 0,0 0 1 0 0,-1 0-1 0 0,1 0 1 0 0,0 0-1 0 0,0 0 1 0 0,0 0 0 0 0,0 0-1 0 0,0 0 1 0 0,0-1-1 0 0,0 1 1 0 0,1 0 0 0 0,-1 0-1 0 0,2 3 1 0 0,8 17-1551 0 0,-9-21 1574 0 0,0 0 1 0 0,0 1-1 0 0,-1-1 0 0 0,1 0 0 0 0,0 0 1 0 0,0 1-1 0 0,0-1 0 0 0,0 0 0 0 0,1 0 1 0 0,-1 0-1 0 0,0 0 0 0 0,0 0 0 0 0,1-1 0 0 0,-1 1 1 0 0,0 0-1 0 0,1 0 0 0 0,-1-1 0 0 0,1 1 1 0 0,-1-1-1 0 0,1 1 0 0 0,-1-1 0 0 0,4 0 1 0 0,-3 0 0 0 0,0 0 0 0 0,1-1 0 0 0,-1 1 1 0 0,1-1-1 0 0,-1 0 0 0 0,0 0 1 0 0,1 0-1 0 0,-1 0 0 0 0,3-2 1 0 0,1 0-3 0 0,0 0 2 0 0,-4 2 0 0 0,1 0 0 0 0,-1 0 0 0 0,1 0 0 0 0,-1 0 0 0 0,0-1 0 0 0,1 1 0 0 0,-1-1 0 0 0,0 1 0 0 0,0-1 0 0 0,0 0 0 0 0,0 0 0 0 0,-1 0 0 0 0,1 0 0 0 0,0 0 0 0 0,1-4 0 0 0,1-1-3 0 0,1 0 0 0 0,0 1 0 0 0,0-1 0 0 0,1 1 0 0 0,7-6 0 0 0,-5 4 213 0 0,15-19-1 0 0,45-71 1366 0 0,-60 87-1565 0 0,17-17 0 0 0,-16 20-11 0 0,-1-1-1 0 0,12-17 1 0 0,-6 2 1 0 0,26-37 0 0 0,-35 54 125 0 0,-1 0 0 0 0,0 0 0 0 0,5-11-1 0 0,-7 12 11 0 0,1 1-1 0 0,0-1 1 0 0,0 1-1 0 0,0-1 0 0 0,1 1 1 0 0,5-7-1 0 0,3 1 309 0 0,-6 3-294 0 0,-6 8-149 0 0,0 0 1 0 0,0 0-1 0 0,0 0 0 0 0,0 0 0 0 0,0 0 1 0 0,0-1-1 0 0,0 1 0 0 0,0 0 0 0 0,0 0 1 0 0,0 0-1 0 0,0 0 0 0 0,0 0 0 0 0,0 0 1 0 0,0 0-1 0 0,0 0 0 0 0,0 0 0 0 0,0 0 1 0 0,0 0-1 0 0,0-1 0 0 0,0 1 0 0 0,0 0 0 0 0,0 0 1 0 0,0 0-1 0 0,0 0 0 0 0,0 0 0 0 0,0 0 1 0 0,0 0-1 0 0,0 0 0 0 0,0 0 0 0 0,0 0 1 0 0,-1 0-1 0 0,1 0 0 0 0,0 0 0 0 0,0 0 1 0 0,0 0-1 0 0,0 0 0 0 0,0 0 0 0 0,0-1 1 0 0,0 1-1 0 0,0 0 0 0 0,0 0 0 0 0,0 0 1 0 0,0 0-1 0 0,-1 0 0 0 0,1 0 0 0 0,0 0 1 0 0,0 0-1 0 0,0 0 0 0 0,0 0 0 0 0,0 0 1 0 0,0 0-1 0 0,0 0 0 0 0,0 0 0 0 0,0 1 1 0 0,0-1-1 0 0,0 0 0 0 0,0 0 0 0 0,-1 0 1 0 0,1 0-1 0 0,0 0 0 0 0,0 0 0 0 0,0 0 1 0 0,0 0-1 0 0,0 0 0 0 0,-8 5 0 0 0,1 1 0 0 0,0 0 0 0 0,0 0 0 0 0,0 0 0 0 0,1 1 0 0 0,-11 14 0 0 0,8-8 0 0 0,1 1 0 0 0,1 0 0 0 0,-10 23 0 0 0,-1 2 0 0 0,10-21 0 0 0,-6 23 0 0 0,-5 9 0 0 0,15-41 0 0 0,0 0 0 0 0,1 0 0 0 0,0 0 0 0 0,1 0 0 0 0,0 1 0 0 0,0-1 0 0 0,1 1 0 0 0,0 13 0 0 0,-4 14 0 0 0,4-30 0 0 0,0 0 0 0 0,0-1 0 0 0,1 1 0 0 0,-1 0 0 0 0,2 9 0 0 0,2-5 0 0 0,4-1 0 0 0,-4-9 0 0 0,0 1 0 0 0,0-1 0 0 0,1 1 0 0 0,-1-1 0 0 0,0 0 0 0 0,0-1 0 0 0,1 1 0 0 0,-1 0 0 0 0,0-1 0 0 0,1 0 0 0 0,-1 0 0 0 0,1 0 0 0 0,-1 0 0 0 0,0 0 0 0 0,6-2 0 0 0,4-1 0 0 0,1 0 0 0 0,17-7 0 0 0,-15 3 0 0 0,-1 0 0 0 0,0-1 0 0 0,20-15 0 0 0,3-1 0 0 0,-25 16 0 0 0,0 0 0 0 0,-1-1 0 0 0,0-1 0 0 0,19-19 0 0 0,-26 23 0 0 0,1 0 0 0 0,-1-1 0 0 0,0 0 0 0 0,-1 0 0 0 0,1 0 0 0 0,-1 0 0 0 0,-1-1 0 0 0,1 1 0 0 0,-1-1 0 0 0,2-12 0 0 0,-5 20 0 0 0,0 0 0 0 0,0 0 0 0 0,0 1 0 0 0,0-1 0 0 0,0 0 0 0 0,0 0 0 0 0,-1 0 0 0 0,1 0 0 0 0,0 0 0 0 0,0 0 0 0 0,0 0 0 0 0,0 0 0 0 0,0 0 0 0 0,0 0 0 0 0,-1 0 0 0 0,1 0 0 0 0,0 0 0 0 0,0 0 0 0 0,0 0 0 0 0,0 0 0 0 0,0 0 0 0 0,0 0 0 0 0,-1 0 0 0 0,1 0 0 0 0,0 0 0 0 0,0 0 0 0 0,0 0 0 0 0,0 0 0 0 0,0 0 0 0 0,0 0 0 0 0,0 0 0 0 0,-1 0 0 0 0,1-1 0 0 0,0 1 0 0 0,0 0 0 0 0,0 0 0 0 0,0 0 0 0 0,0 0 0 0 0,0 0 0 0 0,0 0 0 0 0,0 0 0 0 0,0 0 0 0 0,0-1 0 0 0,-1 1 0 0 0,1 0 0 0 0,0 0 0 0 0,0 0 0 0 0,0 0 0 0 0,0 0 0 0 0,0 0 0 0 0,0 0 0 0 0,0-1 0 0 0,0 1 0 0 0,0 0 0 0 0,0 0 0 0 0,0 0 0 0 0,0 0 0 0 0,0 0 0 0 0,0-1 0 0 0,0 1 0 0 0,0 0 0 0 0,0 0 0 0 0,0 0 0 0 0,1 0 0 0 0,-1 0 0 0 0,0-1 0 0 0,-9 8 0 0 0,9-7 0 0 0,-6 5 0 0 0,1 0 0 0 0,0 0 0 0 0,0 1 0 0 0,1 0 0 0 0,-1-1 0 0 0,1 1 0 0 0,1 1 0 0 0,-1-1 0 0 0,1 1 0 0 0,0-1 0 0 0,0 1 0 0 0,1 0 0 0 0,0 0 0 0 0,0 0 0 0 0,1 0 0 0 0,0 0 0 0 0,-1 12 0 0 0,2 0 0 0 0,3-14 0 0 0,0-2 0 0 0,-1 1 0 0 0,1 0 0 0 0,0 1 0 0 0,0-1 0 0 0,0 0 0 0 0,0-1 0 0 0,1 1 0 0 0,0-1 0 0 0,5 5 0 0 0,-7-7 0 0 0,0 0 0 0 0,0 0 0 0 0,0 0 0 0 0,0 0 0 0 0,0 0 0 0 0,1 0 0 0 0,-1-1 0 0 0,0 1 0 0 0,0-1 0 0 0,1 0 0 0 0,-1 1 0 0 0,0-1 0 0 0,1 0 0 0 0,-1-1 0 0 0,0 1 0 0 0,1 0 0 0 0,-1-1 0 0 0,0 1 0 0 0,0-1 0 0 0,4-1 0 0 0,6-2 0 0 0,-1 0 0 0 0,0-1 0 0 0,0 0 0 0 0,-1-1 0 0 0,0 0 0 0 0,0-1 0 0 0,0 0 0 0 0,0 0 0 0 0,-1-1 0 0 0,-1 0 0 0 0,10-11 0 0 0,-3-4 0 0 0,0-1 0 0 0,-2 0 0 0 0,0-1 0 0 0,17-53 0 0 0,-27 67 0 0 0,-3 11 0 0 0,0-1 0 0 0,0 1 0 0 0,0 0 0 0 0,0 0 0 0 0,0 0 0 0 0,0-1 0 0 0,0 1 0 0 0,0 0 0 0 0,0 0 0 0 0,0 0 0 0 0,0-1 0 0 0,0 1 0 0 0,0 0 0 0 0,0 0 0 0 0,0 0 0 0 0,0-1 0 0 0,0 1 0 0 0,0 0 0 0 0,-1 0 0 0 0,1 0 0 0 0,0 0 0 0 0,0-1 0 0 0,0 1 0 0 0,0 0 0 0 0,0 0 0 0 0,-1 0 0 0 0,1 0 0 0 0,0 0 0 0 0,0-1 0 0 0,0 1 0 0 0,-1 0 0 0 0,0 1 0 0 0,0 0 0 0 0,0 0 0 0 0,0 0 0 0 0,0 0 0 0 0,0 0 0 0 0,0 0 0 0 0,1 0 0 0 0,-1 0 0 0 0,0 0 0 0 0,1 0 0 0 0,-1 0 0 0 0,0 1 0 0 0,1-1 0 0 0,-1 0 0 0 0,1 2 0 0 0,-8 23 0 0 0,6-19 0 0 0,1-4 0 0 0,1-1 0 0 0,-1 1 0 0 0,1 0 0 0 0,-1 0 0 0 0,1 0 0 0 0,0 0 0 0 0,0-1 0 0 0,2 6 0 0 0,-2-4 0 0 0,0-1 0 0 0,0 1 0 0 0,1-1 0 0 0,0 0 0 0 0,-1 1 0 0 0,1-1 0 0 0,0 0 0 0 0,1 0 0 0 0,-1 0 0 0 0,1 0 0 0 0,-1 0 0 0 0,1 0 0 0 0,0 0 0 0 0,0 0 0 0 0,0-1 0 0 0,0 1 0 0 0,5 3 0 0 0,-4-3 0 0 0,0-1 0 0 0,0 0 0 0 0,1 0 0 0 0,-1-1 0 0 0,1 1 0 0 0,-1-1 0 0 0,1 0 0 0 0,-1 1 0 0 0,1-2 0 0 0,5 2 0 0 0,1 0 0 0 0,0 0 0 0 0,-6-1 0 0 0,1 0 0 0 0,-1 0 0 0 0,1 0 0 0 0,-1 1 0 0 0,0 0 0 0 0,6 3 0 0 0,18 8 0 0 0,-17-5 0 0 0,-11-8 0 0 0,1 1 0 0 0,-1 0 0 0 0,0 0 0 0 0,1 0 0 0 0,-1 0 0 0 0,0 0 0 0 0,0 0 0 0 0,0 0 0 0 0,0 0 0 0 0,0 0 0 0 0,0 0 0 0 0,0 0 0 0 0,0 0 0 0 0,0 0 0 0 0,0 0 0 0 0,0 0 0 0 0,-1 0 0 0 0,1 0 0 0 0,0 0 0 0 0,-1 0 0 0 0,1 0 0 0 0,-1 1 0 0 0,-16 23 0 0 0,6-10 0 0 0,7-8 0 0 0,2-3 0 0 0,0 0 0 0 0,-1-1 0 0 0,1 1 0 0 0,-1 0 0 0 0,-5 4 0 0 0,2-2 0 0 0,0-3-133 0 0,5-2-563 0 0,1-1-258 0 0,0 0-56 0 0,0 0-13 0 0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3:46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19 10135 0 0,'0'0'464'0'0,"0"0"-9"0"0,0 0-155 0 0,0 0 443 0 0,0 0 227 0 0,0 0 44 0 0,-13-9 2056 0 0,9 5-1137 0 0,11 6 1376 0 0,10 2-135 0 0,28-5-2150 0 0,51-9 0 0 0,-73 10-1024 0 0,7 1 0 0 0,-20 1 0 0 0,12 6 0 0 0,8-4-8296 0 0,-30-4 6760 0 0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3:46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51 13823 0 0,'3'-13'1056'0'0,"-4"-24"2242"0"0,1 36-2345 0 0,0 1-288 0 0,0 0-121 0 0,0 0-28 0 0,0 0-72 0 0,1 1-289 0 0,0 2-117 0 0,0-1-1 0 0,0 0 1 0 0,-1 0 0 0 0,1 1 0 0 0,0-1-1 0 0,-1 0 1 0 0,0 1 0 0 0,1-1 0 0 0,-1 1-1 0 0,0 2 1 0 0,-4 31 1082 0 0,1-5-606 0 0,3-17-510 0 0,1 1 1 0 0,1-1-1 0 0,4 20 1 0 0,-5-29-6 0 0,0 1 1 0 0,1-1 0 0 0,0 1 0 0 0,0-1 0 0 0,1 0 0 0 0,-1 0 0 0 0,1 0 0 0 0,0 0 0 0 0,0 0-1 0 0,1-1 1 0 0,5 7 0 0 0,-7-9 0 0 0,0-1 0 0 0,-1 0 0 0 0,1 0 0 0 0,0 1 0 0 0,0-1 0 0 0,0 0 0 0 0,-1 0 0 0 0,1 0 0 0 0,0-1 0 0 0,1 1 0 0 0,-1 0 0 0 0,0-1 0 0 0,0 0 0 0 0,0 1 0 0 0,0-1 0 0 0,0 0 0 0 0,0 0 0 0 0,1 0 0 0 0,-1 0 0 0 0,0 0 0 0 0,0-1 0 0 0,3 0 0 0 0,-4 1 0 0 0,2-1 0 0 0,0-1 0 0 0,1 1 0 0 0,-1-1 0 0 0,0 0 0 0 0,1 0 0 0 0,-1 0 0 0 0,0-1 0 0 0,3-3 0 0 0,6-3 0 0 0,-7 4 2 0 0,0 0 1 0 0,0 0-1 0 0,-1-1 0 0 0,1 0 1 0 0,-1 0-1 0 0,0 0 0 0 0,-1-1 1 0 0,3-6-1 0 0,0 1 49 0 0,7-16 1072 0 0,18-57-1 0 0,-22 59-460 0 0,-10 25-518 0 0,-1 3 28 0 0,-8 9 196 0 0,-10 15 65 0 0,-43 97-433 0 0,-4 6 0 0 0,1-5 0 0 0,47-85 0 0 0,1-12 0 0 0,15-19-64 0 0,3-7-273 0 0,0-1-138 0 0,0 0-33 0 0,0 0-140 0 0,0 0-572 0 0,0 0-253 0 0,0 0-1246 0 0,0 0-4789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2:42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17503 0 0,'0'0'803'0'0,"0"0"-18"0"0,0 0-426 0 0,1 0 54 0 0,10-5 235 0 0,-8 4-448 0 0,-1 0 0 0 0,0 0-1 0 0,1 0 1 0 0,-1 0 0 0 0,1 0-1 0 0,-1 1 1 0 0,1-1 0 0 0,4 0-1 0 0,130-9 3790 0 0,-72 4-2687 0 0,68 1-1419 0 0,-131 5-579 0 0,-2 0-258 0 0,0 0-56 0 0,0 0-149 0 0,0 0-573 0 0,-5 1-253 0 0,-19 5-51 0 0,0 2-11 0 0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3:46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13823 0 0,'0'0'630'0'0,"0"0"-13"0"0,1 0-320 0 0,10-4 290 0 0,-1 1-1 0 0,1 0 1 0 0,-1 1 0 0 0,1 1-1 0 0,0 0 1 0 0,14 0 0 0 0,-15 0 162 0 0,28 2 1221 0 0,-29 0-1643 0 0,1 0 1 0 0,-1-1-1 0 0,12-1 0 0 0,28-7-443 0 0,-47 7-580 0 0,-2 1-257 0 0,0 0-831 0 0,0 0-3260 0 0,0 0-1394 0 0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3:47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11975 0 0,'0'0'267'0'0,"10"0"768"0"0,-4 0-901 0 0,1-1 0 0 0,0 0-1 0 0,11-4 1 0 0,-10 3 638 0 0,0 0 1 0 0,15-2-1 0 0,-17 4-496 0 0,-1-1 0 0 0,0-1-1 0 0,1 1 1 0 0,-1-1 0 0 0,0 1 0 0 0,6-4 0 0 0,11-4 471 0 0,-18 8-824 0 0,-1 0 0 0 0,1-1 0 0 0,-1 1 0 0 0,0-1 1 0 0,0 1-1 0 0,0-1 0 0 0,0 0 0 0 0,0 0 0 0 0,3-3 0 0 0,1-2-434 0 0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3:48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92 173 8287 0 0,'0'0'382'0'0,"1"-1"-8"0"0,7-12-219 0 0,-2 4 1330 0 0,-1 0-1 0 0,9-18 0 0 0,-14 25-940 0 0,3-1-231 0 0,-1 0 0 0 0,0 0-1 0 0,-1 0 1 0 0,1 0-1 0 0,-1 0 1 0 0,1 0 0 0 0,1-6-1 0 0,2-6 775 0 0,-4 14-575 0 0,-1 1 0 0 0,3-20 1024 0 0,-2-1-512 0 0,0 20-512 0 0,-1 1-499 0 0,0 0 0 0 0,0 0 0 0 0,0 0 0 0 0,0 0 0 0 0,0 0 0 0 0,0 0 0 0 0,0 0 0 0 0,0 0 0 0 0,0-1 0 0 0,0 1-1 0 0,0 0 1 0 0,0 0 0 0 0,1 0 0 0 0,-1 0 0 0 0,0 0 0 0 0,0 0 0 0 0,0 0 0 0 0,0 0 0 0 0,0 0 0 0 0,0 0 0 0 0,0 0 0 0 0,0 0 0 0 0,0 0 0 0 0,0 0 0 0 0,0 0 0 0 0,0 0-1 0 0,0 0 1 0 0,0 0 0 0 0,0-1 0 0 0,0 1 0 0 0,0 0 0 0 0,0 0 0 0 0,0 0 0 0 0,0 0 0 0 0,0 0 0 0 0,0 0 0 0 0,0 0 0 0 0,0 0 0 0 0,0 0 0 0 0,0 0 0 0 0,0 0 0 0 0,0 0-1 0 0,0-1 1 0 0,0 1 0 0 0,0 0 0 0 0,0 0 0 0 0,0 0 0 0 0,0 0 0 0 0,0 0 0 0 0,0 0 0 0 0,0 0 0 0 0,0 0 0 0 0,0 0 0 0 0,0 0 0 0 0,0 0 0 0 0,0 0 0 0 0,-1 0 0 0 0,1 0-1 0 0,-2-12 848 0 0,3 5-771 0 0,0 6 282 0 0,-1 1 117 0 0,0 0 21 0 0,0 0-66 0 0,-2 1-419 0 0,1 1 0 0 0,0 0-1 0 0,0 0 1 0 0,0 0 0 0 0,0 0 0 0 0,-1 4 0 0 0,1-4-26 0 0,-15 36 2 0 0,-13 52 0 0 0,19-57 0 0 0,-1 0 0 0 0,-23 49 0 0 0,14-31 0 0 0,13-36-133 0 0,6-14-563 0 0,1-1-258 0 0,0 0-56 0 0,0 0-149 0 0,0 0-573 0 0,-1 0 1467 0 0,1-1 0 0 0,-1 0 0 0 0,0 1 0 0 0,1-1 0 0 0,-1 0 0 0 0,0 1 0 0 0,1-1 0 0 0,-1 1 0 0 0,0 0 0 0 0,0-1 0 0 0,0 1 0 0 0,-1-1 0 0 0,0 0-311 0 0,0 0-1471 0 0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3:4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11975 0 0,'-15'1'547'0'0,"12"0"-11"0"0,111-1 8161 0 0,-37 0-6013 0 0,-25 2-2056 0 0,8 1-128 0 0,-14-2-500 0 0,-27 0 0 0 0,24-2 0 0 0,-22 0 23 0 0,23 1-1 0 0,-18 1-83 0 0,-1-2-1 0 0,0 0 0 0 0,23-5 1 0 0,-40 6-990 0 0,-2 0-385 0 0,0 0-1273 0 0,0 0-4798 0 0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3:4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6 138 13823 0 0,'0'0'630'0'0,"0"0"-13"0"0,0 0-252 0 0,0 0 391 0 0,0 0 216 0 0,0 0 42 0 0,0 0-61 0 0,0 0-288 0 0,0 0-121 0 0,0 0-28 0 0,0 0-4 0 0,0 0 0 0 0,0 0 0 0 0,0 0 0 0 0,1-9 1024 0 0,-1 8-1443 0 0,0-1-1 0 0,0 1 0 0 0,0-1 1 0 0,0 0-1 0 0,-1 1 1 0 0,1-1-1 0 0,0 0 0 0 0,-1 1 1 0 0,1-1-1 0 0,-1 1 1 0 0,-1-3-1 0 0,1 1-90 0 0,1 2-2 0 0,0 0 1 0 0,0 0 0 0 0,0 1 0 0 0,0-1-1 0 0,0 0 1 0 0,0 0 0 0 0,0 0-1 0 0,0 0 1 0 0,0 1 0 0 0,0-1 0 0 0,1 0-1 0 0,-1 0 1 0 0,0 0 0 0 0,1 1-1 0 0,-1-1 1 0 0,1 0 0 0 0,-1 0-1 0 0,1 1 1 0 0,-1-1 0 0 0,1 0 0 0 0,-1 1-1 0 0,1-1 1 0 0,-1 1 0 0 0,2-1-1 0 0,18-15 272 0 0,-16 13-101 0 0,9-6 96 0 0,0 0 1 0 0,1 1-1 0 0,0 0 1 0 0,0 1 0 0 0,19-6-1 0 0,-22 10-267 0 0,0 0 0 0 0,1 1 0 0 0,20-1 0 0 0,-30 2 0 0 0,-1 1 0 0 0,0 0 0 0 0,1 0 0 0 0,-1 0 0 0 0,1 0 0 0 0,-1 0 0 0 0,1 0 0 0 0,-1 0 0 0 0,0 0 0 0 0,1 0 0 0 0,-1 1 0 0 0,1-1 0 0 0,-1 0 0 0 0,0 1 0 0 0,1-1 0 0 0,-1 1 0 0 0,0 0 0 0 0,2 1 0 0 0,2 1 0 0 0,-2-1 0 0 0,0 0 0 0 0,-1 0 0 0 0,1 0 0 0 0,0 0 0 0 0,-1 1 0 0 0,1-1 0 0 0,-1 1 0 0 0,0 0 0 0 0,0 0 0 0 0,0 0 0 0 0,0 0 0 0 0,0 0 0 0 0,-1 0 0 0 0,0 0 0 0 0,1 1 0 0 0,-1-1 0 0 0,1 5 0 0 0,-1-4 0 0 0,0 0 0 0 0,0 0 0 0 0,-1 0 0 0 0,1 0 0 0 0,-1 0 0 0 0,0 0 0 0 0,0 0 0 0 0,-1 0 0 0 0,1 0 0 0 0,-1 0 0 0 0,1 0 0 0 0,-1-1 0 0 0,-1 1 0 0 0,1 0 0 0 0,-2 4 0 0 0,-7 10 0 0 0,8-14 0 0 0,1-1 0 0 0,-1 1 0 0 0,0-1 0 0 0,0 1 0 0 0,0-1 0 0 0,-1 0 0 0 0,1 0 0 0 0,-1 0 0 0 0,0 0 0 0 0,-5 4 0 0 0,8-7 0 0 0,-1 0 0 0 0,1 1 0 0 0,0-1 0 0 0,-1 0 0 0 0,1 1 0 0 0,0-1 0 0 0,-1 0 0 0 0,1 0 0 0 0,-1 1 0 0 0,1-1 0 0 0,-1 0 0 0 0,1 0 0 0 0,0 0 0 0 0,-1 0 0 0 0,1 1 0 0 0,-1-1 0 0 0,1 0 0 0 0,-1 0 0 0 0,1 0 0 0 0,-1 0 0 0 0,1 0 0 0 0,-1 0 0 0 0,1 0 0 0 0,-1 0 0 0 0,1-1 0 0 0,-1 1 0 0 0,1 0 0 0 0,-1 0 0 0 0,1 0 0 0 0,-1 0 0 0 0,1-1 0 0 0,0 1 0 0 0,-1 0 0 0 0,1 0 0 0 0,-1-1 0 0 0,1 1 0 0 0,0 0 0 0 0,-1-1 0 0 0,1 1 0 0 0,0 0 0 0 0,-1-1 0 0 0,1 1 0 0 0,0-1 0 0 0,0 1 0 0 0,-1-1 0 0 0,1 1 0 0 0,0 0 0 0 0,0-1 0 0 0,0 1 0 0 0,-1-1 0 0 0,1 1 0 0 0,0-1 0 0 0,0 1 0 0 0,0-1 0 0 0,1-4 0 0 0,0 0 0 0 0,1 0 0 0 0,-1 0 0 0 0,1 1 0 0 0,0-1 0 0 0,0 1 0 0 0,1-1 0 0 0,0 1 0 0 0,3-5 0 0 0,4-1 0 0 0,0 1 0 0 0,1-1 0 0 0,1 2 0 0 0,-1 0 0 0 0,1 0 0 0 0,0 1 0 0 0,19-8 0 0 0,-15 10 0 0 0,-12 6 0 0 0,-1 0 0 0 0,-1-1 0 0 0,1 1 0 0 0,-1-1 0 0 0,0 1 0 0 0,0 0 0 0 0,0 0 0 0 0,1-1 0 0 0,-1 2 0 0 0,0-1 0 0 0,0 0 0 0 0,0 0 0 0 0,0 1 0 0 0,-1-1 0 0 0,1 1 0 0 0,0-1 0 0 0,-1 1 0 0 0,1 0 0 0 0,-1-1 0 0 0,1 1 0 0 0,-1 0 0 0 0,0 0 0 0 0,0 0 0 0 0,1 3 0 0 0,2 3 0 0 0,-1 1 0 0 0,-1 0 0 0 0,0 0 0 0 0,2 12 0 0 0,-2-9 0 0 0,-2-3 202 0 0,0-1-1 0 0,0 0 1 0 0,-1 0 0 0 0,0 0-1 0 0,0 0 1 0 0,-1 0-1 0 0,0 0 1 0 0,-5 12 0 0 0,5-14-482 0 0,2-6 256 0 0,0 0 0 0 0,0 0-1 0 0,0 0 1 0 0,0 0 0 0 0,0 0 0 0 0,0 0-1 0 0,0 0 1 0 0,0 0 0 0 0,0 0 0 0 0,0 0 0 0 0,0 0-1 0 0,0 0 1 0 0,0 0 0 0 0,0 0 0 0 0,-1 0-1 0 0,1 0 1 0 0,0 0 0 0 0,0 0 0 0 0,0 0-1 0 0,0 0 1 0 0,0 0 0 0 0,0 0 0 0 0,0 0-1 0 0,0 0 1 0 0,0 0 0 0 0,0 0 0 0 0,0 0 0 0 0,0 0-1 0 0,0 0 1 0 0,0 0 0 0 0,0 0 0 0 0,-1 0-1 0 0,1 0 1 0 0,0 0 0 0 0,0 0 0 0 0,0 0-1 0 0,0 0 1 0 0,0 0 0 0 0,0 0 0 0 0,0 0-1 0 0,0 0 1 0 0,0 0 0 0 0,0 0 0 0 0,0 0-1 0 0,0 1 1 0 0,0-1 0 0 0,0 0 0 0 0,0 0 0 0 0,0 0-1 0 0,0 0 1 0 0,0 0 0 0 0,0 0 0 0 0,-3-3-171 0 0,1 1-132 0 0,1 0-1 0 0,0 1 1 0 0,0-1-1 0 0,-1 0 1 0 0,1 0-1 0 0,0 0 1 0 0,1 0-1 0 0,-1 0 1 0 0,0 0-1 0 0,1 0 1 0 0,-1 0-1 0 0,0-3 1 0 0,1-10-1208 0 0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3:50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80 13823 0 0,'3'-2'315'0'0,"10"-7"45"0"0,-13 9-340 0 0,1 0 0 0 0,-1 0 1 0 0,0 0-1 0 0,0-1 0 0 0,1 1 0 0 0,-1 0 0 0 0,0 0 1 0 0,0 0-1 0 0,1 0 0 0 0,-1 0 0 0 0,0 0 1 0 0,1-1-1 0 0,-1 1 0 0 0,0 0 0 0 0,1 0 0 0 0,-1 0 1 0 0,0 0-1 0 0,0 0 0 0 0,1 0 0 0 0,-1 0 0 0 0,0 0 1 0 0,1 0-1 0 0,-1 0 0 0 0,0 1 0 0 0,1-1 0 0 0,-1 0 1 0 0,0 0-1 0 0,4 0 37 0 0,1-8 296 0 0,-4 7 367 0 0,14-17 5357 0 0,-14 17-5951 0 0,0 0 0 0 0,-1 1 0 0 0,1-1 1 0 0,0 0-1 0 0,-1 1 0 0 0,1-1 0 0 0,0 0 0 0 0,-1 0 0 0 0,1 1 0 0 0,-1-1 0 0 0,0 0 0 0 0,1 0 0 0 0,-1 0 0 0 0,1-1 1 0 0,-1 1-63 0 0,0 0 0 0 0,-1 0 0 0 0,1 0 0 0 0,0 0 1 0 0,0 0-1 0 0,-1 0 0 0 0,1 0 0 0 0,0 1 0 0 0,-1-1 1 0 0,1 0-1 0 0,-1 0 0 0 0,1 0 0 0 0,-1 0 0 0 0,0 1 1 0 0,1-1-1 0 0,-1 0 0 0 0,0 0 0 0 0,1 1 0 0 0,-1-1 1 0 0,0 1-1 0 0,0-1 0 0 0,-1 0 0 0 0,1 0 307 0 0,-10-2 626 0 0,0 1-938 0 0,1 1 0 0 0,0 0 0 0 0,-1 1 0 0 0,1 0 0 0 0,-20 3 1 0 0,-53 14 157 0 0,39-6-181 0 0,-36 13-36 0 0,19-5 0 0 0,57-18 0 0 0,-55 17 0 0 0,51-15 0 0 0,0 0 0 0 0,0 0 0 0 0,1 1 0 0 0,-1 0 0 0 0,-8 6 0 0 0,10-3 0 0 0,6-7 0 0 0,-1 0 0 0 0,1 0 0 0 0,0 1 0 0 0,0-1 0 0 0,0 0 0 0 0,0 0 0 0 0,0 0 0 0 0,0 0 0 0 0,0 1 0 0 0,-1-1 0 0 0,1 0 0 0 0,0 0 0 0 0,0 0 0 0 0,0 1 0 0 0,0-1 0 0 0,0 0 0 0 0,0 0 0 0 0,0 0 0 0 0,0 1 0 0 0,0-1 0 0 0,0 0 0 0 0,0 0 0 0 0,0 0 0 0 0,0 1 0 0 0,0-1 0 0 0,0 0 0 0 0,0 0 0 0 0,0 0 0 0 0,0 1 0 0 0,1-1 0 0 0,-1 0 0 0 0,1 1 0 0 0,1 0 0 0 0,-1 0 0 0 0,1 0 0 0 0,-1 0 0 0 0,1 0 0 0 0,0 0 0 0 0,-1-1 0 0 0,1 1 0 0 0,0-1 0 0 0,0 1 0 0 0,2-1 0 0 0,26 4 0 0 0,-24-3 0 0 0,45 1 0 0 0,19 3 0 0 0,-62-4 0 0 0,-1 1 0 0 0,1 0 0 0 0,-1 0 0 0 0,1 0 0 0 0,-1 1 0 0 0,13 7 0 0 0,-18-9 0 0 0,-1 0 0 0 0,1 0 0 0 0,-1-1 0 0 0,0 1 0 0 0,0 0 0 0 0,1 0 0 0 0,-1 1 0 0 0,0-1 0 0 0,0 0 0 0 0,0 0 0 0 0,0 1 0 0 0,0-1 0 0 0,0 0 0 0 0,-1 1 0 0 0,1-1 0 0 0,0 1 0 0 0,-1-1 0 0 0,1 1 0 0 0,-1-1 0 0 0,1 1 0 0 0,-1-1 0 0 0,0 1 0 0 0,0 0 0 0 0,1-1 0 0 0,-1 1 0 0 0,0 0 0 0 0,-1-1 0 0 0,1 1 0 0 0,0 1 0 0 0,-2 2 0 0 0,1-1 0 0 0,-1 1 0 0 0,0-1 0 0 0,0 1 0 0 0,-1-1 0 0 0,-4 7 0 0 0,6-9 0 0 0,-14 22 0 0 0,10-15 0 0 0,0-1 0 0 0,-1 1 0 0 0,0-2 0 0 0,-10 12 0 0 0,-10 4 0 0 0,0-1 0 0 0,-34 20 0 0 0,-62 31 0 0 0,72-48 0 0 0,-7 3 0 0 0,57-28 0 0 0,0 0 0 0 0,0 0 0 0 0,0 0 0 0 0,1 0 0 0 0,-1 0 0 0 0,0 0 0 0 0,0 0 0 0 0,0 0 0 0 0,0 0 0 0 0,0 0 0 0 0,0 1 0 0 0,1-1 0 0 0,-1 0 0 0 0,0 0 0 0 0,0 0 0 0 0,0 0 0 0 0,0 0 0 0 0,0 0 0 0 0,0 0 0 0 0,0 0 0 0 0,0 0 0 0 0,1 1 0 0 0,-1-1 0 0 0,0 0 0 0 0,0 0 0 0 0,0 0 0 0 0,0 0 0 0 0,0 0 0 0 0,0 0 0 0 0,0 1 0 0 0,0-1 0 0 0,0 0 0 0 0,0 0 0 0 0,0 0 0 0 0,0 0 0 0 0,0 0 0 0 0,0 1 0 0 0,0-1 0 0 0,0 0 0 0 0,0 0 0 0 0,0 0 0 0 0,0 0 0 0 0,0 0 0 0 0,0 0 0 0 0,0 1 0 0 0,0-1 0 0 0,0 0 0 0 0,-1 0 0 0 0,1 0 0 0 0,0 0 0 0 0,0 0 0 0 0,0 0 0 0 0,0 0 0 0 0,0 1 0 0 0,0-1 0 0 0,0 0 0 0 0,0 0 0 0 0,0 0 0 0 0,-1 0 0 0 0,1 0 0 0 0,0 0 0 0 0,0 0 0 0 0,0 0 0 0 0,0 0 0 0 0,-1 0 0 0 0,13 2 0 0 0,-11-2 0 0 0,22 2 0 0 0,-1-1 0 0 0,1-2 0 0 0,39-5 0 0 0,-13 2 0 0 0,-23 1 0 0 0,1 0 0 0 0,-1-2 0 0 0,35-10 0 0 0,-50 12 0 0 0,5 1 32 0 0,-6 4-197 0 0,-8-2-531 0 0,-16-3-8211 0 0,6 2 1195 0 0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3:52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60 110 13823 0 0,'0'0'315'0'0,"2"-2"45"0"0,-1 0-309 0 0,1 0 1 0 0,-1-1-1 0 0,1 1 0 0 0,-1 0 1 0 0,0-1-1 0 0,0 1 1 0 0,0-1-1 0 0,0 1 0 0 0,0-1 1 0 0,0 0-1 0 0,-1 1 0 0 0,0-1 1 0 0,1 0-1 0 0,-1 0 0 0 0,0 1 1 0 0,0-1-1 0 0,0 0 1 0 0,-1-3-1 0 0,-1-44 5330 0 0,2 49-4869 0 0,0 1 0 0 0,-3-3 685 0 0,2 1 361 0 0,-2 7-797 0 0,-13 14-613 0 0,13-16-145 0 0,0 0 0 0 0,0 1 0 0 0,0-1 0 0 0,1 1 0 0 0,-1-1 0 0 0,1 1 0 0 0,-2 4 0 0 0,-1 6-3 0 0,0 0 0 0 0,-3 18 0 0 0,7-29 0 0 0,0 1 0 0 0,0 0 0 0 0,1-1 0 0 0,0 1 0 0 0,0 0 0 0 0,0 0 0 0 0,0-1 0 0 0,0 1 0 0 0,1 0 0 0 0,0-1 0 0 0,-1 1 0 0 0,2-1 0 0 0,-1 1 0 0 0,2 4 0 0 0,-1-6 0 0 0,-1 0 0 0 0,0 0 0 0 0,1 0 0 0 0,-1-1 0 0 0,1 1 0 0 0,0 0 0 0 0,-1-1 0 0 0,1 0 0 0 0,0 1 0 0 0,0-1 0 0 0,3 2 0 0 0,3 2 0 0 0,-5-3 0 0 0,-1-1 0 0 0,1 0 0 0 0,0 0 0 0 0,0 0 0 0 0,-1-1 0 0 0,1 1 0 0 0,0-1 0 0 0,0 1 0 0 0,0-1 0 0 0,0 0 0 0 0,-1 0 0 0 0,1 0 0 0 0,0-1 0 0 0,0 1 0 0 0,0-1 0 0 0,3 0 0 0 0,0-1 0 0 0,0 0 0 0 0,0 0 0 0 0,0 0 0 0 0,0-1 0 0 0,0 0 0 0 0,5-4 0 0 0,4-4 288 0 0,0-1 0 0 0,-1-1 0 0 0,-1 0 0 0 0,24-29 0 0 0,-33 35-169 0 0,0-1 0 0 0,0 1 0 0 0,-1 0 0 0 0,5-14 0 0 0,-5 13-106 0 0,-1 0-13 0 0,-2 8 0 0 0,-1 0 0 0 0,1 0 0 0 0,0 0 0 0 0,0 0 0 0 0,0 0 0 0 0,0 1 0 0 0,0-1 0 0 0,0 0 0 0 0,-1 0 0 0 0,1 0 0 0 0,0 0 0 0 0,0 0 0 0 0,0 0 0 0 0,0 0 0 0 0,-1 0 0 0 0,1 1 0 0 0,0-1 0 0 0,0 0 0 0 0,0 0 0 0 0,-1 0 0 0 0,1 0 0 0 0,0 0 0 0 0,0 0 0 0 0,0 0 0 0 0,0 0 0 0 0,-1 0 0 0 0,1 0 0 0 0,0 0 0 0 0,0 0 0 0 0,0 0 0 0 0,-1-1 0 0 0,1 1 0 0 0,0 0 0 0 0,0 0 0 0 0,0 0 0 0 0,0 0 0 0 0,-1 0 0 0 0,1 0 0 0 0,0 0 0 0 0,0 0 0 0 0,0-1 0 0 0,0 1 0 0 0,0 0 0 0 0,0 0 0 0 0,-1 0 0 0 0,1 0 0 0 0,0 0 0 0 0,0-1 0 0 0,0 1 0 0 0,0 0 0 0 0,0 0 0 0 0,0 0 0 0 0,0 0 0 0 0,0-1 0 0 0,0 1 0 0 0,0 0 0 0 0,0 0 0 0 0,0 0 0 0 0,0-1 0 0 0,-19 22 367 0 0,1 1-1 0 0,2 1 1 0 0,-21 36-1 0 0,9-15-219 0 0,20-29-507 0 0,0 0-1 0 0,-10 31 1 0 0,-3 5-116 0 0,4-15 476 0 0,-36 83 0 0 0,40-88-72 0 0,13-29-299 0 0,0-2-117 0 0,0 0 351 0 0,0 1-1 0 0,1-1 1 0 0,-1 1-1 0 0,0-1 1 0 0,1 1 0 0 0,-1-1-1 0 0,1 1 1 0 0,-1-1-1 0 0,1 1 1 0 0,-1-1-1 0 0,1 0 1 0 0,-1 1-1 0 0,1-1 1 0 0,-1 0-1 0 0,1 0 1 0 0,0 1-1 0 0,-1-1 1 0 0,1 0-1 0 0,-1 0 1 0 0,1 0-1 0 0,0 0 1 0 0,-1 1-1 0 0,2-1 1 0 0,13 2-3346 0 0,-14-2 1436 0 0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3:53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15663 0 0,'1'-2'719'0'0,"33"-26"735"0"0,5-3 3740 0 0,-20 9-2249 0 0,-19 21-2433 0 0,0 1 0 0 0,0 0 0 0 0,0 0 0 0 0,0 0 0 0 0,0 0 0 0 0,-4 12 87 0 0,-12 26-591 0 0,-17 69 1 0 0,31-103 1 0 0,2 13-84 0 0,0-15-263 0 0,0-2-138 0 0,0 0-798 0 0,2 1-4757 0 0,7-2 2383 0 0,-9 1 2931 0 0,10-3-5462 0 0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3:53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50 19351 0 0,'-13'-5'498'0'0,"0"0"-1"0"0,0 1 1 0 0,-1 1-1 0 0,1 0 1 0 0,-15 0-1 0 0,27 3-288 0 0,0 0 0 0 0,-1 0 0 0 0,1-1-1 0 0,0 1 1 0 0,0 0 0 0 0,0 0 0 0 0,0-1-1 0 0,0 1 1 0 0,0 0 0 0 0,0-1-1 0 0,0 1 1 0 0,0-1 0 0 0,0 1 0 0 0,0-1-1 0 0,0 0 1 0 0,0 1 0 0 0,0-1-1 0 0,0 0 1 0 0,1 0 0 0 0,-1 0 0 0 0,0 1-1 0 0,1-1 1 0 0,-2-2 0 0 0,2 2-1613 0 0,-8-9-2534 0 0,6 8 1893 0 0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3:55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10 329 15663 0 0,'0'0'356'0'0,"-4"-15"860"0"0,1-2-1190 0 0,3 13 130 0 0,-1 1 0 0 0,0-1 0 0 0,1 1 0 0 0,0-1 0 0 0,0 1 0 0 0,0-1 0 0 0,0 1 0 0 0,0-1 0 0 0,1 1 0 0 0,0-1 0 0 0,-1 1 0 0 0,1-1 0 0 0,0 1 0 0 0,1 0 0 0 0,-1-1 0 0 0,1 1 0 0 0,-1 0 0 0 0,4-3 0 0 0,-2 0 297 0 0,0 1 0 0 0,0-1-1 0 0,4-11 1 0 0,-6 12-223 0 0,2-1 0 0 0,-1 1 0 0 0,1-1 0 0 0,-1 1-1 0 0,7-8 1 0 0,-6 9-104 0 0,4-3 226 0 0,-1-1 1 0 0,0-1 0 0 0,6-10-1 0 0,-10 15-285 0 0,1 1-1 0 0,-1 0 1 0 0,1 0 0 0 0,0-1-1 0 0,0 2 1 0 0,0-1-1 0 0,0 0 1 0 0,5-3 0 0 0,-5 4-37 0 0,0 1 1 0 0,-1-1-1 0 0,1 0 1 0 0,-1-1 0 0 0,1 1-1 0 0,-1 0 1 0 0,0-1-1 0 0,0 1 1 0 0,0-1 0 0 0,0 0-1 0 0,-1 1 1 0 0,1-1 0 0 0,-1 0-1 0 0,2-4 1 0 0,-2 5 65 0 0,1 0 0 0 0,0 0 0 0 0,-1 0 1 0 0,1 0-1 0 0,0 0 0 0 0,0 0 0 0 0,0 0 0 0 0,1 1 0 0 0,-1-1 1 0 0,0 1-1 0 0,1-1 0 0 0,-1 1 0 0 0,1 0 0 0 0,3-1 1 0 0,4-3 49 0 0,0 1-130 0 0,-1 3-16 0 0,-8 2 0 0 0,0-1 0 0 0,0 1 0 0 0,0 0 0 0 0,0 0 0 0 0,0 0 0 0 0,0 0 0 0 0,0 0 0 0 0,0 0 0 0 0,0 0 0 0 0,0 0 0 0 0,-1 0 0 0 0,1 0 0 0 0,-1 0 0 0 0,1 1 0 0 0,-1-1 0 0 0,1 0 0 0 0,-1 0 0 0 0,1 1 0 0 0,-1-1 0 0 0,0 3 0 0 0,2 30 0 0 0,-2-28 0 0 0,0-3 0 0 0,-2 36 0 0 0,2-37 0 0 0,-1 1 0 0 0,1 0 0 0 0,-1-1 0 0 0,0 1 0 0 0,0-1 0 0 0,0 1 0 0 0,0-1 0 0 0,0 1 0 0 0,-1-1 0 0 0,1 0 0 0 0,0 0 0 0 0,-3 3 0 0 0,0-2 0 0 0,3-3 0 0 0,0 1 0 0 0,0-1 0 0 0,0 1 0 0 0,0-1 0 0 0,1 1 0 0 0,-1 0 0 0 0,0-1 0 0 0,0 1 0 0 0,1 0 0 0 0,-1 0 0 0 0,0-1 0 0 0,1 1 0 0 0,-1 0 0 0 0,1 0 0 0 0,-1 0 0 0 0,1 0 0 0 0,-1 0 0 0 0,1 0 0 0 0,0 0 0 0 0,0 0 0 0 0,-1 0 0 0 0,1 0 0 0 0,0 0 0 0 0,0 0 0 0 0,0 0 0 0 0,0 0 0 0 0,0 0 0 0 0,0 1 0 0 0,1 8 0 0 0,1-4 0 0 0,1-7 0 0 0,1-4 0 0 0,7-9 0 0 0,6-9 0 0 0,25-24 0 0 0,-36 40 0 0 0,1 1 0 0 0,0 0 0 0 0,1 0 0 0 0,-1 1 0 0 0,1 0 0 0 0,0 0 0 0 0,16-6 0 0 0,-15 8 0 0 0,-6 1 0 0 0,0 1 0 0 0,1 0 0 0 0,-1 0 0 0 0,1 0 0 0 0,4-1 0 0 0,6 2 0 0 0,-10 3 0 0 0,-2-1 0 0 0,10 8 0 0 0,-10-5 0 0 0,-1-2 0 0 0,1 3 92 0 0,0 1-1 0 0,0-1 1 0 0,-1 0-1 0 0,0 1 1 0 0,0-1-1 0 0,0 1 1 0 0,-1-1 0 0 0,0 9-1 0 0,-9 53 1037 0 0,6-48-1032 0 0,1-11-96 0 0,-2-3-133 0 0,4-5-563 0 0,0-1-258 0 0,-1-1-56 0 0,0-7-13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2:42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17503 0 0,'0'0'399'0'0,"0"0"60"0"0,2-1 21 0 0,126-34 2951 0 0,-52 10-153 0 0,-68 23-3394 0 0,-7 2-580 0 0,-1 0-258 0 0,0 0-56 0 0,0 0-13 0 0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5:34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99 10135 0 0,'0'0'231'0'0,"0"0"29"0"0,0 0 19 0 0,1-3-41 0 0,3-8-112 0 0,-3 9 267 0 0,-1 2 106 0 0,0 0 11 0 0,0 0-67 0 0,0 0-222 0 0,8-9 1079 0 0,8-7 3506 0 0,-15 14-4390 0 0,-1 2 80 0 0,0 0 14 0 0,0 0-67 0 0,0 0-222 0 0,0 0 166 0 0,0 0 101 0 0,0 0 21 0 0,0 0-66 0 0,-1-1-294 0 0,-1-3-61 0 0,2 3 283 0 0,0 1 117 0 0,0 0 21 0 0,-1-2-66 0 0,1 2-440 0 0,0 0-1 0 0,0 0 1 0 0,0 0 0 0 0,0 0-1 0 0,0 0 1 0 0,0-1 0 0 0,0 1 0 0 0,0 0-1 0 0,0 0 1 0 0,0 0 0 0 0,0 0-1 0 0,0 0 1 0 0,0 0 0 0 0,0-1 0 0 0,-1 1-1 0 0,1 0 1 0 0,0 0 0 0 0,0 0 0 0 0,0 0-1 0 0,0 0 1 0 0,0 0 0 0 0,0 0-1 0 0,0 0 1 0 0,-1 0 0 0 0,1-1 0 0 0,0 1-1 0 0,0 0 1 0 0,0 0 0 0 0,0 0-1 0 0,0 0 1 0 0,-1 0 0 0 0,1 0 0 0 0,0 0-1 0 0,0 0 1 0 0,0 0 0 0 0,0 0 0 0 0,-1 0-1 0 0,1 0 1 0 0,0 0 0 0 0,0 0-1 0 0,0 0 1 0 0,0 0 0 0 0,0 0 0 0 0,-1 0-1 0 0,1 1 1 0 0,0-1 0 0 0,0 0-1 0 0,0 0 1 0 0,0 0 0 0 0,0 0 0 0 0,0 0-1 0 0,-1 0 1 0 0,1 0 0 0 0,0 1-1 0 0,-7 5 16 0 0,6-4-20 0 0,-2 0 2 0 0,4-2 0 0 0,-11 6 0 0 0,-8 5 0 0 0,12-9 0 0 0,2-6 0 0 0,3-4 0 0 0,4 2 0 0 0,-1 0 0 0 0,1 1 0 0 0,0-1 0 0 0,0 0 0 0 0,1 1 0 0 0,-1 0 0 0 0,1 0 0 0 0,0 0 0 0 0,6-5 0 0 0,-7 6 0 0 0,-7 15-800 0 0,-10 9-2558 0 0,6-12-4492 0 0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3:54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100 101 13823 0 0,'0'0'315'0'0,"0"0"45"0"0,0 0 21 0 0,0 0-49 0 0,0 0-81 0 0,0 0 481 0 0,-2 0 237 0 0,1 1-920 0 0,1-1-1 0 0,0 0 0 0 0,-1 0 1 0 0,1 0-1 0 0,0 0 1 0 0,-1 0-1 0 0,1 0 1 0 0,0 0-1 0 0,-1 0 0 0 0,1 0 1 0 0,0 0-1 0 0,-1 0 1 0 0,1 0-1 0 0,0 0 0 0 0,-1 0 1 0 0,1 0-1 0 0,0 0 1 0 0,-1 0-1 0 0,1 0 1 0 0,0 0-1 0 0,-1-1 0 0 0,1 1 1 0 0,0 0-1 0 0,0 0 1 0 0,-1 0-1 0 0,1-1 0 0 0,0 1 1 0 0,0 0-1 0 0,-1 0 1 0 0,1-1-1 0 0,0 1 1 0 0,0 0-1 0 0,-1 0 0 0 0,1-1 1 0 0,0 1-1 0 0,0-1 1 0 0,0 0 110 0 0,-1-1 0 0 0,1 1 0 0 0,0-1 0 0 0,0 1 0 0 0,0-1 0 0 0,0 1 0 0 0,1-1 0 0 0,-1 1 0 0 0,0-1 0 0 0,1 1 0 0 0,0-2 0 0 0,2-6 696 0 0,0 0 0 0 0,1 1 1 0 0,6-11-1 0 0,3-7 412 0 0,-10 21-1179 0 0,-2 4 283 0 0,-1 1 117 0 0,0 0 21 0 0,0 0-66 0 0,-12 18-278 0 0,-71 112-165 0 0,80-124 0 0 0,0 0 0 0 0,1 0 0 0 0,-3 13 0 0 0,-3 6 0 0 0,6-20 0 0 0,0 0 0 0 0,1 0 0 0 0,-1 0 0 0 0,1 1 0 0 0,0-1 0 0 0,1 0 0 0 0,-1 1 0 0 0,1-1 0 0 0,0 0 0 0 0,2 10 0 0 0,0-5 0 0 0,3-2 0 0 0,-4-7-98 0 0,1 0 1 0 0,0 0-1 0 0,-1 0 0 0 0,1-1 0 0 0,0 1 1 0 0,0 0-1 0 0,0-1 0 0 0,-1 1 1 0 0,1-1-1 0 0,0 1 0 0 0,0-1 0 0 0,0 0 1 0 0,0 0-1 0 0,0 0 0 0 0,0 0 1 0 0,0 0-1 0 0,0 0 0 0 0,0-1 0 0 0,-1 1 1 0 0,1-1-1 0 0,0 1 0 0 0,0-1 1 0 0,0 1-1 0 0,2-2 0 0 0,4-2-1152 0 0,0-1 0 0 0,0 1-1 0 0,12-11 1 0 0,-10 7-6258 0 0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3:54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17503 0 0,'0'0'399'0'0,"0"0"60"0"0,0 0 21 0 0,0 0-59 0 0,2 0-276 0 0,0 1-15 0 0,0-1 1 0 0,0 0-1 0 0,0 1 0 0 0,0-1 0 0 0,0 0 0 0 0,0 0 1 0 0,0-1-1 0 0,0 1 0 0 0,0 0 0 0 0,0-1 1 0 0,0 1-1 0 0,0-1 0 0 0,0 0 0 0 0,0 1 0 0 0,2-2 1 0 0,4-2 650 0 0,26-6 108 0 0,-14 3-87 0 0,0 1 0 0 0,32-4 0 0 0,-35 7-802 0 0,-13 2 0 0 0,0 0 0 0 0,0 1 0 0 0,0-1 0 0 0,0 1 0 0 0,0 0 0 0 0,1 0 0 0 0,-1 0 0 0 0,5 1 0 0 0,-2 4 0 0 0,-6 3 0 0 0,-2-5-271 0 0,0-1 1 0 0,0 0-1 0 0,0 0 0 0 0,0 0 0 0 0,-1 0 0 0 0,1 0 1 0 0,-1 0-1 0 0,1 0 0 0 0,-1 0 0 0 0,1-1 0 0 0,-1 1 1 0 0,0 0-1 0 0,-3 1 0 0 0,-31 18-5688 0 0,22-13 4735 0 0,9-5 840 0 0,-51 29-2414 0 0,3 5 3550 0 0,53-37-588 0 0,-1 1-1 0 0,0-1 1 0 0,0 1 0 0 0,1-1-1 0 0,-1 1 1 0 0,1-1-1 0 0,-1 1 1 0 0,1 0-1 0 0,-1-1 1 0 0,1 1-1 0 0,-1 0 1 0 0,1 0 0 0 0,-1-1-1 0 0,1 1 1 0 0,0 0-1 0 0,0 0 1 0 0,-1 1-1 0 0,1 0 857 0 0,0-2-65 0 0,0 0-290 0 0,10 7 994 0 0,-5-5-1541 0 0,1 0-1 0 0,-1-1 1 0 0,1 0-1 0 0,0 0 1 0 0,-1-1 0 0 0,1 1-1 0 0,0-1 1 0 0,0 0 0 0 0,-1-1-1 0 0,1 1 1 0 0,0-1 0 0 0,-1 0-1 0 0,10-4 1 0 0,-10 3-520 0 0,1 0 0 0 0,-1 0 0 0 0,-1 0 1 0 0,1-1-1 0 0,5-3 0 0 0,-8 4 87 0 0,-2 1 226 0 0,1 1-1 0 0,0-1 1 0 0,-1 1 0 0 0,1-1 0 0 0,-1 1-1 0 0,1 0 1 0 0,-1-1 0 0 0,1 1 0 0 0,0 0-1 0 0,-1-1 1 0 0,1 1 0 0 0,0 0 0 0 0,-1 0-1 0 0,1 0 1 0 0,0-1 0 0 0,0 1 0 0 0,-1 0-1 0 0,2 0 1 0 0,27-5-935 0 0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3:55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15663 0 0,'0'0'719'0'0,"0"0"-20"0"0,0 0-238 0 0,0 0 656 0 0,2 0 335 0 0,-1 1-1133 0 0,-1 0 1 0 0,1-1-1 0 0,0 1 0 0 0,0-1 0 0 0,0 1 1 0 0,-1 0-1 0 0,1 0 0 0 0,0 0 0 0 0,-1-1 1 0 0,1 1-1 0 0,-1 0 0 0 0,2 1 0 0 0,-1 2-99 0 0,0-1 0 0 0,0 1 0 0 0,0-1 0 0 0,0 1 0 0 0,0-1 0 0 0,0 5 0 0 0,-1-1-185 0 0,1 0 0 0 0,-1-1-1 0 0,-1 1 1 0 0,1 0 0 0 0,-3 7 0 0 0,-14 53 1570 0 0,17-66-1604 0 0,0 0-1 0 0,0 0 1 0 0,0 0 0 0 0,0 0 0 0 0,-1 0-1 0 0,1-1 1 0 0,0 1 0 0 0,-1 0-1 0 0,1 0 1 0 0,-1 0 0 0 0,1-1-1 0 0,-1 1 1 0 0,1 0 0 0 0,-2 0-1 0 0,-5 8-279 0 0,6-7-1125 0 0,1-2-511 0 0,0 0-108 0 0,0 0-22 0 0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4:08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63 210 13823 0 0,'0'0'315'0'0,"0"0"45"0"0,-1-7 353 0 0,1 6-707 0 0,-1 0-1 0 0,1 0 0 0 0,0-1 1 0 0,0 1-1 0 0,-1 0 1 0 0,1 0-1 0 0,0 0 0 0 0,0-1 1 0 0,0 1-1 0 0,0 0 1 0 0,0 0-1 0 0,1 0 0 0 0,-1-1 1 0 0,0 1-1 0 0,0 0 1 0 0,1 0-1 0 0,-1 0 0 0 0,1 0 1 0 0,-1 0-1 0 0,1 0 0 0 0,-1 0 1 0 0,2-1-1 0 0,-2 0 95 0 0,1 1 0 0 0,-1 0 0 0 0,1 0 0 0 0,-1 0 0 0 0,0 0 0 0 0,0-1 0 0 0,1 1 0 0 0,-1 0 0 0 0,0 0 0 0 0,0-1 0 0 0,0-1 0 0 0,-1 2 64 0 0,1-1 0 0 0,0 1 0 0 0,0 0 0 0 0,1-1 1 0 0,-1 1-1 0 0,0-1 0 0 0,0 1 0 0 0,1 0 0 0 0,0-3 1 0 0,1-1 303 0 0,1 1 0 0 0,-1 0 0 0 0,-1-1 1 0 0,1 1-1 0 0,0-1 0 0 0,-1 0 1 0 0,0 0-1 0 0,0-6 0 0 0,0 8-288 0 0,-1 1 0 0 0,1-1 1 0 0,0 0-1 0 0,-1 1 0 0 0,1-1 0 0 0,0 0 0 0 0,1 1 0 0 0,-1-1 0 0 0,0 1 1 0 0,1 0-1 0 0,2-3 0 0 0,3-7 817 0 0,-2 6-980 0 0,-1-2-17 0 0,0 1 72 0 0,-3 6-14 0 0,-1 1-5 0 0,0 0 0 0 0,0 0 1 0 0,0-1-1 0 0,1 1 0 0 0,-1 0 1 0 0,0 0-1 0 0,0 0 0 0 0,0-1 1 0 0,0 1-1 0 0,0 0 1 0 0,0 0-1 0 0,0-1 0 0 0,0 1 1 0 0,0 0-1 0 0,0 0 0 0 0,0-1 1 0 0,0 1-1 0 0,0 0 0 0 0,0 0 1 0 0,0-1-1 0 0,0 1 0 0 0,0 0 1 0 0,0 0-1 0 0,-1-1 1 0 0,1 1-1 0 0,0 0 0 0 0,0 0 1 0 0,0-1-1 0 0,-3-9 318 0 0,1 3-371 0 0,2 7 0 0 0,0-1 0 0 0,0 1 0 0 0,0 0 0 0 0,0 0 0 0 0,0 0 0 0 0,0 0 0 0 0,1 0 0 0 0,-1-1 0 0 0,0 1 0 0 0,0 0 0 0 0,0 0 0 0 0,0 0 0 0 0,0 0 0 0 0,0 0 0 0 0,0 0 0 0 0,0 0 0 0 0,0-1 0 0 0,1 1 0 0 0,-1 0 0 0 0,0 0 0 0 0,0 0 0 0 0,0 0 0 0 0,0 0 0 0 0,0 0 0 0 0,1 0 0 0 0,-1 0 0 0 0,0 0 0 0 0,0 0 0 0 0,0 0 0 0 0,0 0 0 0 0,0 0 0 0 0,1 0 0 0 0,-1 0 0 0 0,0 0 0 0 0,0 0 0 0 0,1 1 0 0 0,0 0 0 0 0,0-1 0 0 0,-1 1 0 0 0,1 0 0 0 0,-1 0 0 0 0,1 0 0 0 0,-1 0 0 0 0,1 0 0 0 0,-1 1 0 0 0,1-1 0 0 0,-1 0 0 0 0,0 0 0 0 0,0 0 0 0 0,1 0 0 0 0,-1 0 0 0 0,0 1 0 0 0,0-1 0 0 0,0 0 0 0 0,0 0 0 0 0,-1 2 0 0 0,-3 25 0 0 0,0-9 0 0 0,-2 9 0 0 0,-11 31 0 0 0,8-31 0 0 0,-34 82 0 0 0,28-69 0 0 0,10-28 0 0 0,1 0 0 0 0,-8 13 0 0 0,8-17 0 0 0,1 0 0 0 0,2 0 0 0 0,5-2 0 0 0,4 2 0 0 0,-8-8 0 0 0,0 0 0 0 0,1-1 0 0 0,-1 1 0 0 0,1 0 0 0 0,-1-1 0 0 0,1 1 0 0 0,0 0 0 0 0,-1-1 0 0 0,1 1 0 0 0,0-1 0 0 0,-1 1 0 0 0,1-1 0 0 0,0 0 0 0 0,-1 1 0 0 0,1-1 0 0 0,0 0 0 0 0,0 1 0 0 0,0-1 0 0 0,1 0 0 0 0,6 3 0 0 0,11 5 0 0 0,-8-6 0 0 0,-1 0 0 0 0,1-1 0 0 0,-1 0 0 0 0,1-1 0 0 0,0 0 0 0 0,20-4 0 0 0,-14 2 0 0 0,28 1 0 0 0,30 0 0 0 0,-57 3-64 0 0,-33 10-1256 0 0,12-11 563 0 0,-1 0-1 0 0,1 0 1 0 0,0 0-1 0 0,-1-1 1 0 0,1 1-1 0 0,-1-1 1 0 0,-6 0-1 0 0,2 0-6750 0 0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4:09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11975 0 0,'0'0'267'0'0,"0"0"42"0"0,0 0 17 0 0,0 0-28 0 0,0 0-58 0 0,0 0 491 0 0,0 0 238 0 0,0 0 45 0 0,0 0-61 0 0,9-4 1354 0 0,-1-2-1306 0 0,-1 2 0 0 0,1-1 0 0 0,0 1 0 0 0,0 0 0 0 0,14-4 0 0 0,-19 6-846 0 0,3-2-138 0 0,-4 3-16 0 0,0 0 0 0 0,0 0 0 0 0,1 0 0 0 0,-1 0 0 0 0,0 0 0 0 0,1 1 0 0 0,-1-1 0 0 0,0 1 0 0 0,1-1 0 0 0,-1 1 0 0 0,1 0 0 0 0,-1 0 0 0 0,1 0-1 0 0,-1 0 1 0 0,0 1 0 0 0,4 0 0 0 0,-1 0 55 0 0,-3-1 315 0 0,0 1 117 0 0,22 13 613 0 0,-20-12-1456 0 0,0 0 0 0 0,0 0 0 0 0,0-1-1 0 0,0 1 1 0 0,0-1 0 0 0,0 0 0 0 0,5 1 0 0 0,-9-3-168 0 0,1 1 0 0 0,-1-1 0 0 0,1 0 0 0 0,-1 1 1 0 0,1-1-1 0 0,-1 0 0 0 0,1 0 0 0 0,-1 1 0 0 0,1-1 1 0 0,-1 0-1 0 0,0 0 0 0 0,0 0 0 0 0,1 0 0 0 0,-1 0 0 0 0,0 0 1 0 0,0-7-6560 0 0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4:09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13 104 15663 0 0,'-12'-13'1572'0'0,"11"12"-1566"0"0,1 0 0 0 0,0 1 1 0 0,0-1-1 0 0,0 0 0 0 0,0 0 0 0 0,0 0 0 0 0,1 1 0 0 0,-1-1 0 0 0,0 0 0 0 0,0 1 0 0 0,0-1 0 0 0,1 0 0 0 0,-1 0 1 0 0,0 1-1 0 0,1-1 0 0 0,-1 0 0 0 0,0 1 0 0 0,1-1 0 0 0,-1 1 0 0 0,1-1 0 0 0,-1 0 0 0 0,1 1 0 0 0,0-1 1 0 0,0 0-1 0 0,1-1 60 0 0,4-5 685 0 0,0-1 0 0 0,1 2 0 0 0,0-1 0 0 0,0 1 0 0 0,0 0 0 0 0,1 0 0 0 0,15-8 0 0 0,-21 12-668 0 0,1 1 0 0 0,0 0 0 0 0,-1-1-1 0 0,1 1 1 0 0,0 1 0 0 0,0-1 0 0 0,-1 0 0 0 0,1 1 0 0 0,0-1 0 0 0,0 1 0 0 0,4 0 0 0 0,-5 0-25 0 0,1 1 0 0 0,0-1 0 0 0,-1 1 0 0 0,1 0 0 0 0,-1 0 0 0 0,1 0 1 0 0,-1 0-1 0 0,0 1 0 0 0,1-1 0 0 0,-1 1 0 0 0,0-1 0 0 0,0 1 0 0 0,0 0 1 0 0,0 0-1 0 0,0 0 0 0 0,0 0 0 0 0,2 3 0 0 0,0 2-395 0 0,-3-5-138 0 0,0 0-33 0 0,7 22-1928 0 0,-7-22 643 0 0,-1-2-3252 0 0,0 0-1393 0 0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4:09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92 15663 0 0,'0'0'356'0'0,"8"-5"860"0"0,-4 4-1117 0 0,15-11 89 0 0,-36-16 4133 0 0,15 26-4174 0 0,1 0-1 0 0,-1-1 0 0 0,1 1 1 0 0,-1 0-1 0 0,0 0 1 0 0,0 0-1 0 0,0 0 0 0 0,0 0 1 0 0,0 1-1 0 0,-4-3 1 0 0,1 1 94 0 0,-1 1 1 0 0,1 0-1 0 0,-11-3 1 0 0,16 5-223 0 0,-12-3 90 0 0,0 1 0 0 0,1 0 0 0 0,-1 1 0 0 0,-22 0 0 0 0,22 1-45 0 0,1 2 1 0 0,-1-1 0 0 0,1 1 0 0 0,0 1 0 0 0,-1 0 0 0 0,1 1-1 0 0,1 0 1 0 0,-16 8 0 0 0,11-5-65 0 0,-20 13 0 0 0,33-19 0 0 0,0 1 0 0 0,0-1 0 0 0,0 1 0 0 0,1-1 0 0 0,-1 1 0 0 0,1 0 0 0 0,-1-1 0 0 0,1 1 0 0 0,0 0 0 0 0,-1 0 0 0 0,1 0 0 0 0,0 0 0 0 0,0 0 0 0 0,0 4 0 0 0,0-4-70 0 0,1 0-1 0 0,-1 0 0 0 0,1 1 1 0 0,-1-1-1 0 0,1 0 1 0 0,0 0-1 0 0,0 1 0 0 0,1-1 1 0 0,-1 0-1 0 0,0 0 1 0 0,1 0-1 0 0,-1 1 0 0 0,1-1 1 0 0,-1 0-1 0 0,1 0 1 0 0,0 0-1 0 0,0 0 0 0 0,0 0 1 0 0,1 0-1 0 0,-1 0 1 0 0,0 0-1 0 0,1-1 0 0 0,1 3 1 0 0,0 0-63 0 0,13 14-41 0 0,18 27 183 0 0,-28-37-9 0 0,0 1 0 0 0,-1 0 0 0 0,0 0 0 0 0,-1 0 0 0 0,0 1 0 0 0,4 11 0 0 0,-6-15 0 0 0,0 1 0 0 0,1 0 0 0 0,0-1 0 0 0,0 0 0 0 0,5 8 0 0 0,1 1 0 0 0,-8-13 0 0 0,0 0 0 0 0,-1 0 0 0 0,1 0 0 0 0,0 1 0 0 0,-1-1 0 0 0,1 0 0 0 0,-1 1 0 0 0,0-1 0 0 0,0 0 0 0 0,0 1 0 0 0,0-1 0 0 0,0 0 0 0 0,0 1 0 0 0,-1-1 0 0 0,0 3 0 0 0,-2 5 0 0 0,0-1 0 0 0,-6 13 0 0 0,2-7 0 0 0,-12 24 0 0 0,13-30 0 0 0,2 0 0 0 0,-1 1 0 0 0,1-1 0 0 0,-3 11 0 0 0,3-4 0 0 0,3-9 0 0 0,-1 1 0 0 0,0 0 0 0 0,-1-1 0 0 0,0 1 0 0 0,0-1 0 0 0,0 0 0 0 0,-5 7 0 0 0,-8 9 0 0 0,-17 34 0 0 0,29-49 64 0 0,4-7 273 0 0,0-1 138 0 0,2 1 33 0 0,0-1-432 0 0,0 1 0 0 0,0-1 0 0 0,1 0 0 0 0,-1 0 0 0 0,0 0 0 0 0,0 0 0 0 0,5 0 0 0 0,21-2-140 0 0,-26 2-273 0 0,-2 0-138 0 0,0 0-33 0 0,0 0-208 0 0,2 0-857 0 0,20-1-2411 0 0,-20 0 1937 0 0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4:10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15663 0 0,'0'0'356'0'0,"0"0"50"0"0,1-1 20 0 0,12-18-2 0 0,-6 11 5648 0 0,-1 17-5457 0 0,-5-6-523 0 0,0-1 0 0 0,0 1 0 0 0,-1 0 0 0 0,1-1 0 0 0,-1 1 0 0 0,0 0 0 0 0,0 0 0 0 0,0-1 0 0 0,0 1-1 0 0,0 0 1 0 0,-1 0 0 0 0,-1 4 0 0 0,0 17 318 0 0,3-17-494 0 0,-1 0 1 0 0,1 0-1 0 0,1-1 0 0 0,-1 1 0 0 0,1 0 1 0 0,0 0-1 0 0,1-1 0 0 0,-1 1 1 0 0,6 7-1 0 0,-5-10 13 0 0,-1 0 0 0 0,2 0 1 0 0,-1 0-1 0 0,0 0 0 0 0,1-1 1 0 0,-1 1-1 0 0,1-1 0 0 0,0 0 1 0 0,0 0-1 0 0,1 0 0 0 0,-1-1 1 0 0,1 1-1 0 0,7 2 0 0 0,2-2-103 0 0,-10-5 194 0 0,-2 1-31 0 0,4-1 2 0 0,-1 0 0 0 0,1 0 0 0 0,0-1-1 0 0,-1 0 1 0 0,1 0 0 0 0,-1 0 0 0 0,0-1 0 0 0,0 0-1 0 0,0 0 1 0 0,7-7 0 0 0,-3 1 380 0 0,0-1 1 0 0,-1 0-1 0 0,12-21 0 0 0,-18 28-324 0 0,0 0 0 0 0,-1 0 0 0 0,0 0 0 0 0,0 0-1 0 0,0 0 1 0 0,0-1 0 0 0,0 1 0 0 0,-1-8 0 0 0,0 8-30 0 0,0 0 0 0 0,0 0 0 0 0,1 0 0 0 0,-1 0-1 0 0,1 0 1 0 0,0 0 0 0 0,0 1 0 0 0,0-1 0 0 0,1 0 0 0 0,2-5 0 0 0,-4 9-17 0 0,1 0 0 0 0,-1 0 0 0 0,0 0 0 0 0,0-1 0 0 0,1 1 0 0 0,-1 0 0 0 0,0-1 0 0 0,0 1 0 0 0,0 0 0 0 0,1 0 0 0 0,-1-1 0 0 0,0 1 0 0 0,0 0 0 0 0,0-1 0 0 0,0 1 0 0 0,0 0 0 0 0,0-1 0 0 0,1 1 0 0 0,-1 0 0 0 0,0-1 0 0 0,0 1 0 0 0,0 0 0 0 0,0-1 0 0 0,0 1 0 0 0,0 0 0 0 0,0-1 0 0 0,-1 1 0 0 0,1 0 0 0 0,0-1 0 0 0,0 1 0 0 0,0 0 0 0 0,0-1 0 0 0,0 1 0 0 0,0 0 0 0 0,-1-1 0 0 0,1 1 0 0 0,0 0 0 0 0,0 0 0 0 0,-1-1 0 0 0,1 1 0 0 0,0 0 0 0 0,0 0 0 0 0,-1-1 0 0 0,1 1 0 0 0,0 0 0 0 0,0 0 0 0 0,-1 0 0 0 0,1 0 0 0 0,0-1 0 0 0,-1 1 0 0 0,1 0 0 0 0,-1 0 0 0 0,-13 0 0 0 0,13 1 43 0 0,-1-1-1 0 0,1 1 0 0 0,0 0 1 0 0,0 0-1 0 0,0 0 1 0 0,-1 0-1 0 0,1 0 1 0 0,0 0-1 0 0,0 0 0 0 0,0 0 1 0 0,1 1-1 0 0,-1-1 1 0 0,-1 3-1 0 0,-9 21 957 0 0,7-14-709 0 0,-10 20-168 0 0,6-16-108 0 0,2 1 1 0 0,-10 31-1 0 0,-8 46-545 0 0,-13 61-765 0 0,36-130 1131 0 0,1-14-1407 0 0,-3-8-1669 0 0,2 0 341 0 0,1-2 853 0 0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4:10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11975 0 0,'0'0'547'0'0,"0"0"-11"0"0,0 0-271 0 0,0 0 133 0 0,0 0 91 0 0,0 0 20 0 0,0 0 71 0 0,0 0 286 0 0,0 0 124 0 0,0 0 30 0 0,0 0-65 0 0,0 0-290 0 0,0 0-121 0 0,0 0-28 0 0,0 0-4 0 0,0 0 0 0 0,0 0 0 0 0,0 0 0 0 0,9-2 512 0 0,1-1-784 0 0,45-11 1160 0 0,-31 11-753 0 0,-1 1 1 0 0,26 1-1 0 0,-34 2-541 0 0,1-2-106 0 0,2-3-2502 0 0,-8 4-929 0 0,-4 1 3115 0 0,-6-1-1219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2:43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119 244 10135 0 0,'0'0'231'0'0,"0"0"29"0"0,0 0 19 0 0,2-1-41 0 0,3-1 56 0 0,-1-1 0 0 0,1 0-1 0 0,-1 0 1 0 0,1-1-1 0 0,-1 1 1 0 0,0-1-1 0 0,0 0 1 0 0,-1 0 0 0 0,6-7-1 0 0,-6 8 439 0 0,0 0 0 0 0,0 0 0 0 0,1 0 0 0 0,-1 0 0 0 0,1 1 0 0 0,6-4 0 0 0,-10 6-632 0 0,0 0 0 0 0,0 0 0 0 0,0 0-1 0 0,1 0 1 0 0,-1 0 0 0 0,0 0 0 0 0,0 0-1 0 0,0 0 1 0 0,1 0 0 0 0,-1 0 0 0 0,0 0 0 0 0,0 0-1 0 0,1 0 1 0 0,-1 0 0 0 0,0 0 0 0 0,0 0 0 0 0,0 0-1 0 0,1 0 1 0 0,-1 0 0 0 0,0 0 0 0 0,0 0-1 0 0,0 1 1 0 0,0-1 0 0 0,1 0 0 0 0,-1 0 0 0 0,0 0-1 0 0,0 0 1 0 0,0 0 0 0 0,0 0 0 0 0,0 1-1 0 0,1-1 1 0 0,-1 0 0 0 0,0 0 0 0 0,0 0 0 0 0,0 1-1 0 0,0-1 1 0 0,0 0 0 0 0,0 0 0 0 0,0 0-1 0 0,0 0 1 0 0,0 1 0 0 0,0-1 0 0 0,2 15 1133 0 0,-7 18-558 0 0,-3 40-522 0 0,6-48-147 0 0,-8 40 0 0 0,9-58-6 0 0,-1 1 0 0 0,1-1 0 0 0,-1 0 0 0 0,0 0 0 0 0,-1 0 0 0 0,1 0 0 0 0,-1-1 0 0 0,-1 1 0 0 0,1-1 0 0 0,-8 11 0 0 0,10-16 0 0 0,0 0 0 0 0,0 0 0 0 0,0 0 0 0 0,0-1 0 0 0,0 1 0 0 0,0 0 0 0 0,0 0 0 0 0,0-1 0 0 0,0 1 0 0 0,0-1 0 0 0,-1 1 0 0 0,1-1 0 0 0,0 1 0 0 0,0-1 0 0 0,-1 0 0 0 0,1 0 0 0 0,0 1 0 0 0,0-1 0 0 0,-1 0 0 0 0,1 0 0 0 0,0 0 0 0 0,-1 0 0 0 0,-1-1 0 0 0,0 1 0 0 0,-1-1 0 0 0,0 1 0 0 0,0-1 0 0 0,0 0 0 0 0,0 0 0 0 0,1-1 0 0 0,-1 1 0 0 0,0-1 0 0 0,0 0 0 0 0,1 0 0 0 0,-1 0 0 0 0,1 0 0 0 0,0-1 0 0 0,-4-2 0 0 0,2 0 0 0 0,1 0 0 0 0,0 0 0 0 0,0 0 0 0 0,0-1 0 0 0,1 1 0 0 0,-1-1 0 0 0,-3-9 0 0 0,2 1 0 0 0,1 0 0 0 0,0 0 0 0 0,1 0 0 0 0,0 0 0 0 0,1-1 0 0 0,0-25 0 0 0,2 21 0 0 0,0-16 0 0 0,7-63 0 0 0,-7 95 39 0 0,1 1-1 0 0,-1-1 1 0 0,1 1-1 0 0,0-1 1 0 0,0 1-1 0 0,0 0 1 0 0,0-1-1 0 0,0 1 1 0 0,1 0-1 0 0,-1 0 1 0 0,1 0-1 0 0,0 0 1 0 0,-1 0-1 0 0,1 0 1 0 0,0 0-1 0 0,0 0 1 0 0,0 1-1 0 0,0-1 1 0 0,0 1-1 0 0,0 0 1 0 0,1-1 0 0 0,-1 1-1 0 0,0 0 1 0 0,1 0-1 0 0,-1 0 1 0 0,5 0-1 0 0,0 0 67 0 0,0 0 0 0 0,0 0 0 0 0,1 1 0 0 0,-1 0 0 0 0,0 0-1 0 0,0 0 1 0 0,1 1 0 0 0,9 3 0 0 0,-4-2-107 0 0,-1 0 0 0 0,1-1-1 0 0,0 0 1 0 0,0-1 0 0 0,0 0-1 0 0,25-5 1 0 0,-14 1 29 0 0,0-2-1 0 0,39-15 1 0 0,-48 12-91 0 0,-13 8-273 0 0,-2 1-138 0 0,0 0-33 0 0,-4-8-516 0 0,3 6 808 0 0,0 0 1 0 0,-1 1-1 0 0,1-1 0 0 0,-1 0 0 0 0,1 0 0 0 0,-1 1 0 0 0,0-1 1 0 0,1 1-1 0 0,-1-1 0 0 0,0 1 0 0 0,0 0 0 0 0,0 0 1 0 0,-3-1-1 0 0,-27-9-3890 0 0,29 10 3936 0 0,-16-4-1877 0 0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4:11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13823 0 0,'0'0'315'0'0,"0"0"45"0"0,0 0 21 0 0,0 0-49 0 0,-2 0-220 0 0,0 1 111 0 0,-1 0-1 0 0,1-1 0 0 0,0 1 0 0 0,0 0 1 0 0,0 0-1 0 0,0 1 0 0 0,-1-1 0 0 0,2 0 1 0 0,-1 1-1 0 0,0-1 0 0 0,0 1 0 0 0,-3 3 1 0 0,4-4 767 0 0,1-1 30 0 0,1 1-65 0 0,0 1-834 0 0,0 0 0 0 0,0 0 0 0 0,0 0 0 0 0,0 0 0 0 0,0 0 0 0 0,0 0 0 0 0,1 0 0 0 0,-1-1 0 0 0,1 1 0 0 0,-1-1 0 0 0,1 1 0 0 0,-1-1 0 0 0,1 1 0 0 0,0-1 0 0 0,0 0 1 0 0,0 0-1 0 0,0 0 0 0 0,0 0 0 0 0,0 0 0 0 0,0-1 0 0 0,0 1 0 0 0,3 0 0 0 0,49 8 564 0 0,41 4 235 0 0,-87-12-848 0 0,-6-1 299 0 0,-2 0 117 0 0,0 0 21 0 0,0 0-66 0 0,2 2-294 0 0,0 0-148 0 0,-1 1 1 0 0,1 0-1 0 0,0 0 0 0 0,-1 0 0 0 0,1 0 0 0 0,-1 0 1 0 0,0 0-1 0 0,0 0 0 0 0,0 0 0 0 0,-1 0 1 0 0,1 1-1 0 0,-1-1 0 0 0,0 5 0 0 0,2 4-2 0 0,-2-6 1 0 0,0 0 0 0 0,0 0 0 0 0,-1-1 0 0 0,1 1 0 0 0,-1 0 0 0 0,-1 0 0 0 0,1 0 0 0 0,-1 0 0 0 0,-3 5 0 0 0,-4 19 0 0 0,6-12 0 0 0,1 0 0 0 0,-1 18 0 0 0,2-16 0 0 0,-5 27 0 0 0,-36 329 0 0 0,39-332 0 0 0,3-14 0 0 0,0-22 0 0 0,0-1 0 0 0,0 1 0 0 0,0-1 0 0 0,-4 15 0 0 0,1-11 0 0 0,3-11 0 0 0,0 0 0 0 0,0 1 0 0 0,0-1 0 0 0,0 0 0 0 0,0 0 0 0 0,0 0 0 0 0,0 1 0 0 0,0-1 0 0 0,0 0 0 0 0,0 0 0 0 0,0 0 0 0 0,-1 0 0 0 0,1 1 0 0 0,0-1 0 0 0,0 0 0 0 0,0 0 0 0 0,0 0 0 0 0,0 0 0 0 0,0 1 0 0 0,0-1 0 0 0,-1 0 0 0 0,1 0 0 0 0,0 0 0 0 0,0 0 0 0 0,0 0 0 0 0,0 0 0 0 0,-1 0 0 0 0,1 1 0 0 0,0-1 0 0 0,0 0 0 0 0,0 0 0 0 0,0 0 0 0 0,-1 0 0 0 0,1 0 0 0 0,0 0 0 0 0,0 0 0 0 0,0 0 0 0 0,-1 0 0 0 0,1 0 0 0 0,0 0 0 0 0,0 0 0 0 0,0 0 0 0 0,-1 0 0 0 0,1 0 0 0 0,0 0 0 0 0,0 0 0 0 0,0-1 0 0 0,0 1 0 0 0,-1 0 0 0 0,1 0 0 0 0,0 0 0 0 0,0 0 0 0 0,0 0 0 0 0,0 0 0 0 0,-1 0 0 0 0,1-1 0 0 0,0 1 0 0 0,0 0 0 0 0,0 0 0 0 0,0 0 0 0 0,0-1 0 0 0,-7-8 0 0 0,7 8 0 0 0,-4-7 0 0 0,2 5 0 0 0,0 0 0 0 0,-1-1 0 0 0,1 1 0 0 0,-1 0 0 0 0,1 0 0 0 0,-1 0 0 0 0,0 0 0 0 0,0 0 0 0 0,0 1 0 0 0,0-1 0 0 0,-1 1 0 0 0,1 0 0 0 0,-5-2 0 0 0,0 0-746 0 0,0 0-1 0 0,0 1 0 0 0,0 0 1 0 0,-1 0-1 0 0,1 0 1 0 0,-1 1-1 0 0,1 1 1 0 0,-1-1-1 0 0,0 2 1 0 0,0-1-1 0 0,0 1 0 0 0,-12 1 1 0 0,18 0-1301 0 0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4:12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37 13823 0 0,'0'0'630'0'0,"0"0"-13"0"0,0 0-252 0 0,-10-6 3399 0 0,32 1 3078 0 0,-19 5-7420 0 0,-2-1 1090 0 0,1 1 0 0 0,57-3 34 0 0,73-12 0 0 0,-103 10-510 0 0,-18 4-36 0 0,-1 1 0 0 0,-3 0-201 0 0,-6 0-850 0 0,-1 0-385 0 0,0 0-897 0 0,-1 0-3458 0 0,-6 1-1477 0 0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4:12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13823 0 0,'0'0'630'0'0,"0"0"-13"0"0,0 0-184 0 0,3-1 677 0 0,1 1-572 0 0,107-19 7578 0 0,-91 16-7330 0 0,5-2 327 0 0,6-6-728 0 0,-29 10-722 0 0,-2 1-138 0 0,0 0-1125 0 0,-2 0-4590 0 0,-5-1-1968 0 0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4:15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1 278 10135 0 0,'0'0'231'0'0,"0"0"-145"0"0,1 0 0 0 0,-1 0 0 0 0,1 0-1 0 0,-1 0 1 0 0,1 0 0 0 0,-1 0 0 0 0,0 0 0 0 0,1 0 0 0 0,-1-1 0 0 0,1 1 0 0 0,-1 0-1 0 0,0 0 1 0 0,1 0 0 0 0,-1 0 0 0 0,1-1 0 0 0,-1 1 0 0 0,0 0 0 0 0,1 0-1 0 0,-1-1 1 0 0,14-65 5102 0 0,-11 56-4564 0 0,0 0-1 0 0,7-13 1 0 0,-5 14-53 0 0,-1-1 0 0 0,5-16 0 0 0,-1-1 484 0 0,-5 17-382 0 0,-1 1-1 0 0,4-19 0 0 0,-8 15 36 0 0,2 12-666 0 0,-1 0 0 0 0,1 0-1 0 0,0 0 1 0 0,0 0-1 0 0,0 1 1 0 0,0-1-1 0 0,-1 0 1 0 0,1 0-1 0 0,0 0 1 0 0,1 0 0 0 0,-1 0-1 0 0,0 0 1 0 0,0 0-1 0 0,0 1 1 0 0,0-1-1 0 0,1 0 1 0 0,-1 0 0 0 0,0 0-1 0 0,1 1 1 0 0,-1-1-1 0 0,1-1 1 0 0,4-5-25 0 0,-5 1-17 0 0,0 6 0 0 0,0 0 0 0 0,0 0 0 0 0,0 0 0 0 0,0 0 0 0 0,0 0 0 0 0,0 0 0 0 0,-1 0 0 0 0,1 0 0 0 0,0-1 0 0 0,0 1 0 0 0,0 0 0 0 0,0 0 0 0 0,-1 0 0 0 0,1 0 0 0 0,0 0 0 0 0,0 0 0 0 0,0 0 0 0 0,0 0 0 0 0,-1 0 0 0 0,1 0 0 0 0,0 0 0 0 0,0 0 0 0 0,0 0 0 0 0,0 0 0 0 0,-1 0 0 0 0,1 0 0 0 0,0 0 0 0 0,0 0 0 0 0,0 1 0 0 0,0-1 0 0 0,0 0 0 0 0,-1 0 0 0 0,0 8 0 0 0,0-7 0 0 0,1 1 0 0 0,0-1 0 0 0,-1 1 0 0 0,1-1 0 0 0,-1 1 0 0 0,1-1 0 0 0,-1 0 0 0 0,1 1 0 0 0,-1-1 0 0 0,0 0 0 0 0,0 1 0 0 0,0-1 0 0 0,0 0 0 0 0,0 0 0 0 0,0 0 0 0 0,0 0 0 0 0,-2 1 0 0 0,-1 6 0 0 0,12 12 0 0 0,0-5 0 0 0,-6-4 0 0 0,0 0 0 0 0,-1 0 0 0 0,0 0 0 0 0,0 0 0 0 0,-1 0 0 0 0,-2 12 0 0 0,1 8 0 0 0,1-18 0 0 0,0 1 0 0 0,-2-1 0 0 0,0 1 0 0 0,0-1 0 0 0,-1 0 0 0 0,-1 0 0 0 0,-10 24 0 0 0,13-34 0 0 0,0 1 0 0 0,0-1 0 0 0,1 1 0 0 0,-1 0 0 0 0,1-1 0 0 0,-1 1 0 0 0,2 7 0 0 0,-3 16 0 0 0,1-25 0 0 0,1 0 0 0 0,0 0 0 0 0,0 0 0 0 0,0-1 0 0 0,0 1 0 0 0,0 0 0 0 0,0 0 0 0 0,1 0 0 0 0,0 2 0 0 0,-1-2 0 0 0,1 0 0 0 0,-1 0 0 0 0,0-1 0 0 0,0 1 0 0 0,1 0 0 0 0,-1 0 0 0 0,0 0 0 0 0,-1 0 0 0 0,1 0 0 0 0,0 0 0 0 0,0 0 0 0 0,-1-1 0 0 0,1 1 0 0 0,-1 0 0 0 0,0 0 0 0 0,1 0 0 0 0,-1-1 0 0 0,0 1 0 0 0,0 0 0 0 0,-2 2 0 0 0,-1 3 0 0 0,2 2 0 0 0,1 0 0 0 0,1-8 0 0 0,0 0 0 0 0,0-1 0 0 0,0 1 0 0 0,0-1 0 0 0,-1 1 0 0 0,1 0 0 0 0,0-1 0 0 0,0 1 0 0 0,0 0 0 0 0,0-1 0 0 0,1 1 0 0 0,-1 0 0 0 0,0-1 0 0 0,0 1 0 0 0,0 0 0 0 0,1 0 0 0 0,10 3 0 0 0,-5-3 0 0 0,11 2 269 0 0,1-1 0 0 0,-1-1 0 0 0,1-1 0 0 0,-1 0 0 0 0,1-1 0 0 0,26-5 0 0 0,-9 2-121 0 0,12-3-131 0 0,-47 7-24 0 0,0 0 1 0 0,0 0-1 0 0,0 0 1 0 0,0 0-1 0 0,0 0 0 0 0,1 0 1 0 0,-1 0-1 0 0,0 0 0 0 0,0 0 1 0 0,0 0-1 0 0,0 0 0 0 0,0 0 1 0 0,0 0-1 0 0,1 0 0 0 0,-1 0 1 0 0,0 0-1 0 0,0 0 1 0 0,0 0-1 0 0,0 0 0 0 0,0 0 1 0 0,0 0-1 0 0,0 0 0 0 0,0-1 1 0 0,0 1-1 0 0,1 0 0 0 0,-1 0 1 0 0,0 0-1 0 0,0 0 0 0 0,0 0 1 0 0,0 0-1 0 0,0 0 1 0 0,0 0-1 0 0,0 0 0 0 0,0-1 1 0 0,0 1-1 0 0,0 0 0 0 0,0 0 1 0 0,0 0-1 0 0,0 0 0 0 0,0 0 1 0 0,0 0-1 0 0,0-1 0 0 0,0 1 1 0 0,0 0-1 0 0,0 0 1 0 0,0 0-1 0 0,0 0 0 0 0,0 0 1 0 0,0 0-1 0 0,0 0 0 0 0,0-1 1 0 0,0 1-1 0 0,-7-5-816 0 0,-5 0-831 0 0,8 3 1190 0 0,-18-6-7465 0 0,7 5 847 0 0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4:15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94 11975 0 0,'0'0'547'0'0,"-8"-3"181"0"0,4 0-565 0 0,3 3 567 0 0,1-1-487 0 0,-1 1-1 0 0,1-1 1 0 0,-1 1-1 0 0,1 0 1 0 0,0-1-1 0 0,-1 1 1 0 0,1-1-1 0 0,0 1 0 0 0,0-1 1 0 0,-1 0-1 0 0,1 1 1 0 0,0-1-1 0 0,0 1 1 0 0,0-1-1 0 0,0 1 1 0 0,0-1-1 0 0,0 0 1 0 0,0 1-1 0 0,0-1 1 0 0,0 1-1 0 0,0-1 1 0 0,0 1-1 0 0,0-1 0 0 0,0 0 1 0 0,0 1-1 0 0,0-1 1 0 0,1 1-1 0 0,-1-1 1 0 0,0 1-1 0 0,0-1 1 0 0,1 1-1 0 0,-1-1 1 0 0,1 0-1 0 0,0 0 274 0 0,-1 1-4 0 0,0 0 0 0 0,0 0 0 0 0,12-3 444 0 0,-3 1-934 0 0,0 0-1 0 0,0 1 1 0 0,0 1-1 0 0,0-1 1 0 0,0 1-1 0 0,0 1 1 0 0,12 1-1 0 0,-13-1-21 0 0,4 1 0 0 0,26 0 0 0 0,-27-2 0 0 0,-1-1 0 0 0,0 0 0 0 0,20-6 0 0 0,-21 2 39 0 0,-10 0-56 0 0,-1 2-206 0 0,4-1-198 0 0,-2 3 267 0 0,1 1 0 0 0,-1-1 0 0 0,0 0 0 0 0,1 1 0 0 0,-1-1 1 0 0,0 0-1 0 0,0 1 0 0 0,1-1 0 0 0,-1 0 0 0 0,0 0 0 0 0,0 1 0 0 0,0-1 0 0 0,0 0 1 0 0,0 0-1 0 0,0 1 0 0 0,0-1 0 0 0,0 0 0 0 0,-1 0 0 0 0,1 1 0 0 0,0-1 1 0 0,0 0-1 0 0,-1 1 0 0 0,1-1 0 0 0,0 0 0 0 0,-1 0 0 0 0,1 1 0 0 0,-1-2 1 0 0,-4-7-5167 0 0,5-1-1318 0 0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4:16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27 13823 0 0,'-15'0'315'0'0,"12"0"45"0"0,3 0 21 0 0,-1 0-49 0 0,15 1 4439 0 0,8-1-1527 0 0,87-19-903 0 0,-95 15-2341 0 0,-10 3 0 0 0,1 0 0 0 0,-1 0 0 0 0,1 0 0 0 0,-1 1 0 0 0,1-1 0 0 0,-1 1 0 0 0,1 0 0 0 0,5 1 0 0 0,-9-1-146 0 0,0 0 1 0 0,0 0-1 0 0,0 0 0 0 0,0 0 1 0 0,1 0-1 0 0,-1 0 0 0 0,0 0 0 0 0,0 0 1 0 0,0 0-1 0 0,0 1 0 0 0,0-1 1 0 0,0 1-1 0 0,0-1 0 0 0,2 1 0 0 0,4 3-3065 0 0,3 0-4296 0 0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4:16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60 13823 0 0,'0'0'315'0'0,"0"0"45"0"0,0 0 21 0 0,-2-1-49 0 0,-4 0-81 0 0,4 1 481 0 0,2 0 237 0 0,0 0 45 0 0,-1 0-652 0 0,0-1 1 0 0,-1 0 0 0 0,1 1 0 0 0,0-1-1 0 0,0 0 1 0 0,-1 0 0 0 0,1 0 0 0 0,0 0-1 0 0,0 0 1 0 0,0 0 0 0 0,0 0 0 0 0,0 0 0 0 0,0 0-1 0 0,1 0 1 0 0,-2-2 0 0 0,1 1-186 0 0,0 1-1 0 0,0-1 1 0 0,-1 0 0 0 0,1 1 0 0 0,-1-1 0 0 0,1 1-1 0 0,-4-3 1 0 0,1 2-52 0 0,-15-4-78 0 0,-8-1-47 0 0,-4-1 0 0 0,23 7 0 0 0,-1 0 0 0 0,0 0 0 0 0,1 1 0 0 0,-1 0 0 0 0,0 1 0 0 0,1-1 0 0 0,-1 2 0 0 0,0-1 0 0 0,1 1 0 0 0,-1 1 0 0 0,1 0 0 0 0,0 0 0 0 0,0 0 0 0 0,0 1 0 0 0,0 0 0 0 0,1 1 0 0 0,-10 6 0 0 0,16-10 0 0 0,0-1 0 0 0,0 1 0 0 0,0 0 0 0 0,0 0 0 0 0,1-1 0 0 0,-1 1 0 0 0,0 0 0 0 0,0 0 0 0 0,0 0 0 0 0,1 0 0 0 0,-1 0 0 0 0,1 0 0 0 0,-1 0 0 0 0,0 0 0 0 0,1 0 0 0 0,0 0 0 0 0,-1 2 0 0 0,-2 4 0 0 0,-5 2 0 0 0,3 0-64 0 0,17 22-1256 0 0,-11-27 1266 0 0,1 0 0 0 0,0 0 0 0 0,0-1 0 0 0,1 1 0 0 0,-1-1-1 0 0,1 1 1 0 0,0-1 0 0 0,0 0 0 0 0,0 0 0 0 0,7 5 0 0 0,5 6 41 0 0,-6-5 13 0 0,-7-7 0 0 0,1 1 0 0 0,0-1 0 0 0,-1 1 0 0 0,0 0 0 0 0,1-1 0 0 0,-1 1 0 0 0,-1 0 0 0 0,1 0 0 0 0,0 1 0 0 0,-1-1 0 0 0,1 0 0 0 0,-1 1 0 0 0,0-1 0 0 0,1 7 0 0 0,2 12 0 0 0,7 26 0 0 0,-2-10 0 0 0,-2-7 0 0 0,-4-24 0 0 0,-1 0 0 0 0,0 0 0 0 0,-1 0 0 0 0,0 0 0 0 0,0 1 0 0 0,-1-1 0 0 0,0 13 0 0 0,-3-5 0 0 0,0 1 0 0 0,-1-1 0 0 0,-1-1 0 0 0,-1 1 0 0 0,0-1 0 0 0,-1 0 0 0 0,0 0 0 0 0,-10 14 0 0 0,12-19-4 0 0,0 0 0 0 0,-4 15 0 0 0,-1 1 417 0 0,9-24-373 0 0,1 0-1 0 0,-1 0 0 0 0,1-1 1 0 0,0 1-1 0 0,0 0 0 0 0,-1 0 1 0 0,1 0-1 0 0,0 0 0 0 0,0 0 0 0 0,0 0 1 0 0,0-1-1 0 0,0 1 0 0 0,0 1 1 0 0,1 0 53 0 0,-1 1 0 0 0,0-1 0 0 0,0 0 0 0 0,-1 0 0 0 0,1 0 0 0 0,0 0 1 0 0,-1 0-1 0 0,1 0 0 0 0,-1 0 0 0 0,-1 2 0 0 0,0 5-77 0 0,5-2-16 0 0,-3-6 0 0 0,1 0 0 0 0,-1-1 0 0 0,1 1 0 0 0,-1-1 0 0 0,1 1 0 0 0,-1-1 0 0 0,1 1 0 0 0,-1-1 0 0 0,1 1 0 0 0,-1-1 0 0 0,1 0 0 0 0,0 1 0 0 0,-1-1 0 0 0,1 0 0 0 0,-1 1 0 0 0,1-1 0 0 0,0 0 0 0 0,0 0 0 0 0,-1 0 0 0 0,1 0 0 0 0,0 1 0 0 0,-1-1 0 0 0,2 0 0 0 0,1 0 0 0 0,10 4 0 0 0,-13-4 0 0 0,1 0 0 0 0,-1 0 0 0 0,1 1 0 0 0,-1-1 0 0 0,0 0 0 0 0,1 0 0 0 0,-1 0 0 0 0,1 0 0 0 0,-1 0 0 0 0,1 0 0 0 0,-1 0 0 0 0,1 0 0 0 0,-1 0 0 0 0,1 0 0 0 0,-1-1 0 0 0,0 1 0 0 0,1 0 0 0 0,-1 0 0 0 0,1 0 0 0 0,0-1 0 0 0,3 0 0 0 0,30-9-64 0 0,-33 10-273 0 0,-1 0-138 0 0,8-7-6753 0 0,1-1-292 0 0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4:19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51 10135 0 0,'0'0'464'0'0,"0"0"-9"0"0,0 0-87 0 0,0 0 728 0 0,0 0 353 0 0,0 0 73 0 0,0 0-1358 0 0,1 0 0 0 0,-1-1 1 0 0,1 1-1 0 0,-1 0 0 0 0,1 0 0 0 0,-1 0 1 0 0,0 0-1 0 0,1-1 0 0 0,-1 1 1 0 0,1 0-1 0 0,-1 0 0 0 0,0-1 1 0 0,1 1-1 0 0,-1 0 0 0 0,1-1 1 0 0,-1 0-1 0 0,0 1-6 0 0,0 0-1 0 0,0-1 1 0 0,0 1 0 0 0,0 0-1 0 0,0 0 1 0 0,-1-1 0 0 0,1 1 0 0 0,0 0-1 0 0,0-1 1 0 0,0 1 0 0 0,0 0-1 0 0,0-1 1 0 0,0 1 0 0 0,0 0-1 0 0,0-1 1 0 0,0 1 0 0 0,0 0 0 0 0,0 0-1 0 0,0-1 1 0 0,0 1 0 0 0,1 0-1 0 0,-1-1 1 0 0,0 1 0 0 0,0 0-1 0 0,0-1 1 0 0,0 1 0 0 0,0 0 0 0 0,1-1-1 0 0,1-2-109 0 0,-16-7 1488 0 0,11 8-1336 0 0,-1-1 0 0 0,1 1 0 0 0,-1 0 0 0 0,0 0 0 0 0,-4-1 0 0 0,8 3-200 0 0,-1 0 371 0 0,0-1-278 0 0,0 0 1 0 0,0 1 0 0 0,0-1 0 0 0,0 1-1 0 0,0 0 1 0 0,0-1 0 0 0,0 1-1 0 0,-1 0 1 0 0,1-1 0 0 0,0 1-1 0 0,0 0 1 0 0,0 0 0 0 0,-2 0-1 0 0,0 0 36 0 0,-34-3-102 0 0,0 1 1 0 0,0 2-1 0 0,0 2 1 0 0,0 2 0 0 0,-38 8-1 0 0,58-9-27 0 0,1 2 0 0 0,0-1 0 0 0,-16 8 0 0 0,22-6 0 0 0,10-6 0 0 0,-1 0 0 0 0,1 0 0 0 0,0 0 0 0 0,-1 0 0 0 0,1 1 0 0 0,0-1 0 0 0,0 0 0 0 0,-1 0 0 0 0,1 0 0 0 0,0 1 0 0 0,-1-1 0 0 0,1 0 0 0 0,0 0 0 0 0,0 1 0 0 0,0-1 0 0 0,-1 0 0 0 0,1 1 0 0 0,0-1 0 0 0,0 0 0 0 0,0 1 0 0 0,0-1 0 0 0,-1 0 0 0 0,1 1 0 0 0,0-1 0 0 0,0 0 0 0 0,0 1 0 0 0,0-1 0 0 0,0 1 0 0 0,0-1 0 0 0,0 0 0 0 0,0 1 0 0 0,0 0 0 0 0,4 1 0 0 0,4 4 0 0 0,0 0 0 0 0,0-1 0 0 0,1 0 0 0 0,0 0 0 0 0,0-1 0 0 0,1 0 0 0 0,-1-1 0 0 0,11 3 0 0 0,18 6 0 0 0,-12-1 0 0 0,-4-2 0 0 0,41 12 0 0 0,-55-20 0 0 0,-6-1 0 0 0,1 1 0 0 0,-1-1 0 0 0,0 0 0 0 0,0 1 0 0 0,0 0 0 0 0,0-1 0 0 0,0 1 0 0 0,0 0 0 0 0,-1 0 0 0 0,1 0 0 0 0,0 0 0 0 0,0 0 0 0 0,2 3 0 0 0,-3-3 0 0 0,0 0 0 0 0,1 0 0 0 0,-1 0 0 0 0,0 0 0 0 0,0 1 0 0 0,0-1 0 0 0,0 0 0 0 0,0 1 0 0 0,1 1 0 0 0,-1 5 0 0 0,-3-6 0 0 0,1 0 0 0 0,-1-1 0 0 0,0 1 0 0 0,0 0 0 0 0,1-1 0 0 0,-1 0 0 0 0,0 1 0 0 0,-1-1 0 0 0,1 0 0 0 0,0 0 0 0 0,0 0 0 0 0,-3 0 0 0 0,-15 9 0 0 0,16-6 0 0 0,-1-1 0 0 0,-1 0 0 0 0,1 0 0 0 0,0-1 0 0 0,0 0 0 0 0,-1 0 0 0 0,0 0 0 0 0,1 0 0 0 0,-7 0 0 0 0,-19 6 0 0 0,-75 29 0 0 0,102-35 0 0 0,-16 5 0 0 0,-1 1 0 0 0,2 1 0 0 0,-23 14 0 0 0,35-17 0 0 0,6-6 0 0 0,1 0 0 0 0,0 1 0 0 0,-1-1 0 0 0,1 0 0 0 0,0 0 0 0 0,0 1 0 0 0,-1-1 0 0 0,1 0 0 0 0,0 0 0 0 0,0 1 0 0 0,-1-1 0 0 0,1 0 0 0 0,0 1 0 0 0,0-1 0 0 0,0 0 0 0 0,-1 1 0 0 0,1-1 0 0 0,0 0 0 0 0,0 1 0 0 0,0-1 0 0 0,0 0 0 0 0,0 1 0 0 0,0-1 0 0 0,0 1 0 0 0,0-1 0 0 0,0 0 0 0 0,0 1 0 0 0,0-1 0 0 0,0 0 0 0 0,0 1 0 0 0,0-1 0 0 0,0 1 0 0 0,0-1 0 0 0,0 0 0 0 0,1 1 0 0 0,-1-1 0 0 0,0 0 0 0 0,0 1 0 0 0,0-1 0 0 0,1 0 0 0 0,-1 0 0 0 0,0 1 0 0 0,0-1 0 0 0,1 0 0 0 0,-1 1 0 0 0,0-1 0 0 0,0 0 0 0 0,1 0 0 0 0,-1 0 0 0 0,0 1 0 0 0,1-1 0 0 0,0 0 0 0 0,19 16 0 0 0,-18-15 0 0 0,0 0 0 0 0,-1 0 0 0 0,1 0 0 0 0,0 0 0 0 0,0-1 0 0 0,0 1 0 0 0,0 0 0 0 0,3 0 0 0 0,2 0 0 0 0,0 1 0 0 0,-1 0 0 0 0,0 0 0 0 0,1-1 0 0 0,-1 0 0 0 0,12 0 0 0 0,-5 0 0 0 0,13 1 0 0 0,3 1 0 0 0,31 0 0 0 0,-56-3 0 0 0,17-3 0 0 0,-20 3 0 0 0,0 0 0 0 0,1-1 0 0 0,-1 1 0 0 0,0 0 0 0 0,0 0 0 0 0,0-1 0 0 0,0 1 0 0 0,0 0 0 0 0,0-1 0 0 0,0 1 0 0 0,0-1 0 0 0,0 1 0 0 0,0-1 0 0 0,2-1 0 0 0,0 1 0 0 0,11 1 0 0 0,-2 2-133 0 0,-10-1-563 0 0,-3 0-810 0 0,-9 2 347 0 0,10-3 1041 0 0,-1 1-1 0 0,1-1 1 0 0,0 0-1 0 0,0 0 1 0 0,0 0-1 0 0,0 0 1 0 0,-1 0-1 0 0,1 0 1 0 0,0 0-1 0 0,0 0 1 0 0,0 0-1 0 0,-1 0 1 0 0,1 0-1 0 0,0 0 1 0 0,0 0-1 0 0,0 0 1 0 0,0 0-1 0 0,-1 0 1 0 0,1 0-1 0 0,0 0 1 0 0,0 0-1 0 0,0 0 0 0 0,-1 0 1 0 0,1 0-1 0 0,0 0 1 0 0,0 0-1 0 0,0 0 1 0 0,-1 0-1 0 0,1 0 1 0 0,0 0-1 0 0,0-1 1 0 0,0 1-1 0 0,0 0 1 0 0,0 0-1 0 0,-1 0 1 0 0,1 0-1 0 0,0 0 1 0 0,0-1-1 0 0,0 1-7045 0 0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4:19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3 115 15663 0 0,'0'0'356'0'0,"0"0"50"0"0,0 0 20 0 0,1-12 106 0 0,-2 9-30 0 0,0-1 0 0 0,1 1 0 0 0,-1-1-1 0 0,1 1 1 0 0,0-1 0 0 0,0 1 0 0 0,0-1 0 0 0,0 1 0 0 0,0-1-1 0 0,2-3 1 0 0,-2 5 10 0 0,0 2 0 0 0,13-6 512 0 0,-5 2-580 0 0,-6 3-217 0 0,-2 1 161 0 0,0 0 100 0 0,0 0 21 0 0,2 1-134 0 0,3 6-578 0 0,-1-1 1 0 0,0 0-1 0 0,0 1 1 0 0,0 0 0 0 0,5 13-1 0 0,7 13-341 0 0,-8-14 544 0 0,-7-16 0 0 0,0 0 0 0 0,0 0 0 0 0,0 0 0 0 0,0 0 0 0 0,1-1 0 0 0,0 1 0 0 0,-1 0 0 0 0,1-1 0 0 0,0 1 0 0 0,0-1 0 0 0,0 0 0 0 0,1 1 0 0 0,-1-1 0 0 0,0 0 0 0 0,1-1 0 0 0,0 1 0 0 0,4 2 0 0 0,-6-3 0 0 0,1 0 0 0 0,-1 0 0 0 0,1-1 0 0 0,-1 1 0 0 0,1 0 0 0 0,0-1 0 0 0,0 1 0 0 0,-1-1 0 0 0,1 0 0 0 0,0 0 0 0 0,2 0 0 0 0,11-1 0 0 0,-12 0 0 0 0,-2 1 0 0 0,0 0 0 0 0,0 0 0 0 0,0-1 0 0 0,0 1 0 0 0,0-1 0 0 0,-1 1 0 0 0,1-1 0 0 0,0 1 0 0 0,0-1 0 0 0,0 1 0 0 0,-1-1 0 0 0,1 0 0 0 0,0 0 0 0 0,-1 1 0 0 0,2-2 0 0 0,0-1 0 0 0,1 0 0 0 0,-1 0 0 0 0,0 0 0 0 0,0 0 0 0 0,0-1 0 0 0,2-3 0 0 0,-2 3 0 0 0,0 0 0 0 0,1 0 0 0 0,-1 0 0 0 0,7-6 0 0 0,-5 5 0 0 0,1 0 0 0 0,-1 1 0 0 0,0-2 0 0 0,0 1 0 0 0,5-10 0 0 0,-8 13 0 0 0,0 0 0 0 0,0 0 0 0 0,0 0 0 0 0,-1 0 0 0 0,1 0 0 0 0,-1 0 0 0 0,0 0 0 0 0,1 0 0 0 0,-1 0 0 0 0,0 0 0 0 0,0-1 0 0 0,0 1 0 0 0,-1 0 0 0 0,1 0 0 0 0,0 0 0 0 0,-1 0 0 0 0,0 0 0 0 0,1 0 0 0 0,-1 0 0 0 0,0 0 0 0 0,-1-2 0 0 0,-6-12-11 0 0,6 10 24 0 0,-1 1-1 0 0,0 0 1 0 0,0-1-1 0 0,-1 1 1 0 0,-5-6-1 0 0,9 11 23 0 0,-1 0 0 0 0,1 0 0 0 0,-1-1 0 0 0,0 1 0 0 0,1 0-1 0 0,-1 0 1 0 0,0 0 0 0 0,1 0 0 0 0,-1-1 0 0 0,0 1 0 0 0,1 0 0 0 0,-1 0 0 0 0,0 0 0 0 0,1 1 0 0 0,-1-1-1 0 0,1 0 1 0 0,-1 0 0 0 0,0 0 0 0 0,1 0 0 0 0,-1 1 0 0 0,0-1 0 0 0,1 0 0 0 0,-1 0 0 0 0,1 1-1 0 0,-1-1 1 0 0,1 1 0 0 0,-1-1 0 0 0,0 1 0 0 0,-16 13 881 0 0,15-10-916 0 0,0-1 0 0 0,0 1 0 0 0,0 0 0 0 0,0 1 0 0 0,1-1 0 0 0,-1 0 0 0 0,1 0 0 0 0,0 1 0 0 0,0 7 0 0 0,-6 21 0 0 0,1-15 0 0 0,1 0 0 0 0,1 1 0 0 0,-3 24 0 0 0,5-24 0 0 0,-1 1 0 0 0,-12 36 0 0 0,3-8-74 0 0,9-36-35 0 0,0 1 0 0 0,-7 19 0 0 0,3-9-704 0 0,7-19 690 0 0,-1 1 0 0 0,-1 0 0 0 0,1-1-1 0 0,0 1 1 0 0,-1-1 0 0 0,0 0-1 0 0,-4 6 1 0 0,6-8-956 0 0,0-2-370 0 0,0 0-800 0 0,0 0-3072 0 0,0 0-1317 0 0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4:20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45 19351 0 0,'0'0'439'0'0,"0"0"62"0"0,8-2 502 0 0,-5 0-899 0 0,0 0 0 0 0,0-1 1 0 0,-1 0-1 0 0,1 0 0 0 0,-1 0 0 0 0,1 0 1 0 0,-1 0-1 0 0,0 0 0 0 0,2-5 0 0 0,-3 7 867 0 0,-1 1 42 0 0,1-6 589 0 0,0 4-436 0 0,-6 7-639 0 0,-1 1-527 0 0,2 1 0 0 0,-1 0 0 0 0,1 0 0 0 0,0 1 0 0 0,0-1 0 0 0,1 1 0 0 0,-3 11 0 0 0,1-4 0 0 0,2 0 0 0 0,0 0 0 0 0,-1 18 0 0 0,4-25-64 0 0,0-6-273 0 0,0-2 255 0 0,0 1 0 0 0,0-1 1 0 0,0 0-1 0 0,0 1 0 0 0,1-1 1 0 0,-1 0-1 0 0,0 1 0 0 0,0-1 1 0 0,0 0-1 0 0,1 0 0 0 0,-1 1 1 0 0,0-1-1 0 0,0 0 0 0 0,1 0 1 0 0,-1 1-1 0 0,0-1 0 0 0,1 0 1 0 0,-1 0-1 0 0,0 0 0 0 0,1 0 1 0 0,-1 1-1 0 0,0-1 0 0 0,1 0 1 0 0,-1 0-1 0 0,0 0 0 0 0,1 0 1 0 0,-1 0-1 0 0,0 0 0 0 0,1 0 1 0 0,-1 0-1 0 0,0 0 0 0 0,1 0 1 0 0,-1 0-1 0 0,0 0 0 0 0,1 0 1 0 0,-1 0-1 0 0,0 0 0 0 0,1-1 1 0 0,-1 1-1 0 0,0 0 0 0 0,1 0 1 0 0,-1 0-1 0 0,10-5-2633 0 0,-6 1-1879 0 0,3-2-2488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2:44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 17503 0 0,'0'0'399'0'0,"0"0"60"0"0,0 0 21 0 0,0 0-59 0 0,0 0-204 0 0,0 0 170 0 0,0 0-363 0 0,0 0-1 0 0,0 0 1 0 0,0 0 0 0 0,1 1 0 0 0,-1-1-1 0 0,0 0 1 0 0,0 0 0 0 0,0 0 0 0 0,0 0-1 0 0,0 0 1 0 0,0 0 0 0 0,0 1 0 0 0,0-1-1 0 0,0 0 1 0 0,0 0 0 0 0,0 0 0 0 0,0 0-1 0 0,0 0 1 0 0,0 1 0 0 0,0-1 0 0 0,0 0-1 0 0,-1 0 1 0 0,1 0 0 0 0,0 0-1 0 0,0 0 1 0 0,0 0 0 0 0,0 1 0 0 0,0-1-1 0 0,0 0 1 0 0,0 0 0 0 0,0 0 0 0 0,0 0-1 0 0,-1 0 1 0 0,1 0 0 0 0,0 0 0 0 0,0 0-1 0 0,0 1 1 0 0,0-1 0 0 0,0 0 0 0 0,0 0-1 0 0,-1 0 1 0 0,-4 3 297 0 0,0 1 0 0 0,0-1-1 0 0,0-1 1 0 0,-7 4 0 0 0,5-3 46 0 0,0 0 0 0 0,1 0 0 0 0,-8 6 0 0 0,8-5-106 0 0,1-1-35 0 0,1 1-1 0 0,0-1 1 0 0,0 1 0 0 0,0 0 0 0 0,-4 5 0 0 0,4 0-210 0 0,4 0-16 0 0,5-1 0 0 0,-3-6 0 0 0,1-1 0 0 0,0 1 0 0 0,0 0 0 0 0,0-1 0 0 0,0 0 0 0 0,0 0 0 0 0,1 0 0 0 0,-1 0 0 0 0,0 0 0 0 0,1 0 0 0 0,5-1 0 0 0,2 1 0 0 0,1-1 0 0 0,12-2 0 0 0,-8 1 157 0 0,49-4 1569 0 0,-81 23-1489 0 0,6-6 88 0 0,-1 0-1 0 0,-21 17 1 0 0,21-20-75 0 0,0 0 1 0 0,1 1-1 0 0,-17 21 1 0 0,23-23-251 0 0,4 0 0 0 0,2-6 0 0 0,0 1 0 0 0,0-1 0 0 0,-1 0 0 0 0,2 0 0 0 0,-1 0 0 0 0,0 0 0 0 0,0 0 0 0 0,4 2 0 0 0,-4-2 0 0 0,0-1 0 0 0,1 1 0 0 0,-1-1 0 0 0,0 0 0 0 0,0 0 0 0 0,1 0 0 0 0,-1 0 0 0 0,1 0 0 0 0,-1 0 0 0 0,1-1 0 0 0,4 1 0 0 0,3 1 0 0 0,-6-1-31 0 0,0 1-1 0 0,-1-1 1 0 0,1 1-1 0 0,0 0 1 0 0,0 0-1 0 0,-1 0 1 0 0,1 0 0 0 0,-1 0-1 0 0,0 1 1 0 0,0 0-1 0 0,0 0 1 0 0,0 0 0 0 0,0 0-1 0 0,0 0 1 0 0,-1 0-1 0 0,1 1 1 0 0,1 4-1 0 0,-1-1-50 0 0,-1-1 0 0 0,0 1 0 0 0,0 0 1 0 0,0-1-1 0 0,-1 1 0 0 0,0 0 0 0 0,0 0 0 0 0,-1 0 0 0 0,-1 11 0 0 0,-20 193-525 0 0,19-198 732 0 0,-1-1-1 0 0,0 1 1 0 0,-1-1-1 0 0,0 0 1 0 0,-1 0-1 0 0,-1-1 1 0 0,-7 14-1 0 0,9-20-65 0 0,1 0-1 0 0,-1 0 1 0 0,0 0-1 0 0,0-1 1 0 0,-1 1 0 0 0,0-1-1 0 0,0 0 1 0 0,0 0-1 0 0,0-1 1 0 0,0 1 0 0 0,-1-1-1 0 0,1 0 1 0 0,-1-1-1 0 0,0 1 1 0 0,0-1-1 0 0,-9 2 1 0 0,8-3-59 0 0,0 0 0 0 0,0 0 0 0 0,0-1 0 0 0,0 0 0 0 0,0 0 0 0 0,0-1 0 0 0,0 0 0 0 0,1 0 0 0 0,-1-1 0 0 0,0 1 0 0 0,-9-5 0 0 0,12 4 0 0 0,0 1 0 0 0,0-1 0 0 0,0 0 0 0 0,1-1 0 0 0,-1 1 0 0 0,1-1 0 0 0,-1 1 0 0 0,1-1 0 0 0,0 0 0 0 0,0 0 0 0 0,0-1 0 0 0,0 1 0 0 0,1-1 0 0 0,-1 1 0 0 0,1-1 0 0 0,0 0 0 0 0,0 0 0 0 0,1 0 0 0 0,-3-7 0 0 0,3 8 0 0 0,1-1 0 0 0,0 0 0 0 0,0 0 0 0 0,0 1 0 0 0,0-1 0 0 0,1 0 0 0 0,0 0 0 0 0,0 1 0 0 0,0-1 0 0 0,0 1 0 0 0,0-1 0 0 0,1 1 0 0 0,1-4 0 0 0,1-1 0 0 0,0 1 0 0 0,1-1 0 0 0,0 1 0 0 0,9-10 0 0 0,78-74-3535 0 0,-68 68 1401 0 0,-6 5-6733 0 0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4:20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17503 0 0,'0'0'803'0'0,"0"0"-18"0"0,-10 9 410 0 0,9-8-684 0 0,-1 1 0 0 0,0-1 0 0 0,0 0 0 0 0,1 1-1 0 0,-1-1 1 0 0,0 0 0 0 0,0 0 0 0 0,-1 0 0 0 0,-2 1 0 0 0,0-1-356 0 0,0-3-407 0 0,5 1-1152 0 0,-4-10-2533 0 0,3 9 1891 0 0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4:21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83 13823 0 0,'-32'3'1056'0'0,"31"-3"-724"0"0,-13 0-69 0 0,13 0 457 0 0,-5 0 3425 0 0,27-3-2605 0 0,-21 3-1028 0 0,1 0 0 0 0,122-9 1553 0 0,-63 3-1466 0 0,-5 1-599 0 0,270-25 0 0 0,-242 20 369 0 0,143-12 1310 0 0,-196 22-1679 0 0,-22 2 0 0 0,-9 2 0 0 0,-7 4 0 0 0,8-8 0 0 0,-5 2-396 0 0,0 1 1 0 0,-1-1-1 0 0,1 0 0 0 0,-1-1 0 0 0,1 1 1 0 0,-1-1-1 0 0,1 0 0 0 0,-1-1 1 0 0,0 1-1 0 0,0-1 0 0 0,-8-1 0 0 0,3 1-577 0 0,-1 1-1 0 0,-12 1 1 0 0,3 2-1063 0 0,2-2-11 0 0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4:21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59 185 13823 0 0,'0'0'315'0'0,"-5"11"870"0"0,4-10-900 0 0,0 0 0 0 0,0 0-1 0 0,0 0 1 0 0,0-1 0 0 0,0 1-1 0 0,0 0 1 0 0,0-1 0 0 0,0 1 0 0 0,-1-1-1 0 0,1 1 1 0 0,0-1 0 0 0,0 1-1 0 0,0-1 1 0 0,-1 0 0 0 0,1 0-1 0 0,0 1 1 0 0,0-1 0 0 0,-1 0-1 0 0,1 0 1 0 0,0 0 0 0 0,-1-1 0 0 0,1 1-1 0 0,0 0 1 0 0,0 0 0 0 0,-1-1-1 0 0,1 1 1 0 0,0-1 0 0 0,0 1-1 0 0,0-1 1 0 0,0 1 0 0 0,0-1 0 0 0,-2-1-1 0 0,-1 0-51 0 0,4 2-136 0 0,-1-1 0 0 0,0 0-1 0 0,0 1 1 0 0,1-1 0 0 0,-1 0 0 0 0,0 1-1 0 0,1-1 1 0 0,-1 0 0 0 0,1 0-1 0 0,-1 0 1 0 0,1 0 0 0 0,-1 1 0 0 0,1-1-1 0 0,0 0 1 0 0,-1 0 0 0 0,1 0 0 0 0,0 0-1 0 0,0 0 1 0 0,0 0 0 0 0,-1 0 0 0 0,1 0-1 0 0,0 0 1 0 0,0 0 0 0 0,1 0 0 0 0,-1-1-1 0 0,5-26 1313 0 0,-3 23-1237 0 0,1-5-110 0 0,0-1 1 0 0,1 1-1 0 0,0 0 0 0 0,1 1 0 0 0,0-1 1 0 0,6-8-1 0 0,-6 11-44 0 0,-1 1 0 0 0,1 0 0 0 0,0 1 0 0 0,0-1 0 0 0,1 1 0 0 0,0 0 0 0 0,0 1 0 0 0,0-1 0 0 0,9-4 0 0 0,-13 8 102 0 0,0 0 0 0 0,-1 1 0 0 0,1-1 0 0 0,0 1 0 0 0,0-1 0 0 0,0 1 0 0 0,0 0 0 0 0,0 0 0 0 0,0 0 0 0 0,0 0 0 0 0,2 0 0 0 0,-3 0 323 0 0,0 2-294 0 0,2 2-147 0 0,-1 1 0 0 0,0-1 0 0 0,0 0 1 0 0,0 1-1 0 0,-1 0 0 0 0,1-1 0 0 0,-1 1 0 0 0,0 5 0 0 0,3 42-3 0 0,-4-24-1 0 0,1-25 4 0 0,-1 0 0 0 0,0 0-1 0 0,0-1 1 0 0,-1 1 0 0 0,1 0 0 0 0,0 0-1 0 0,-1 0 1 0 0,-1 4 0 0 0,-9 39-82 0 0,11-44-257 0 0,0-2-138 0 0,0 0-33 0 0,0 0 65 0 0,5-7 278 0 0,1-1 165 0 0,0 1 0 0 0,8-18 0 0 0,6-8 0 0 0,-14 25 88 0 0,0-1-1 0 0,1 1 1 0 0,1 0-1 0 0,-1 0 1 0 0,1 1 0 0 0,1 0-1 0 0,-1 0 1 0 0,1 1-1 0 0,10-6 1 0 0,-18 12-105 0 0,-1-1 1 0 0,1 1-1 0 0,0 0 0 0 0,0-1 0 0 0,-1 1 1 0 0,1 0-1 0 0,0 0 0 0 0,0-1 0 0 0,0 1 1 0 0,-1 0-1 0 0,1 0 0 0 0,0 0 0 0 0,0 0 1 0 0,0 0-1 0 0,-1 0 0 0 0,1 0 0 0 0,0 0 1 0 0,0 1-1 0 0,0-1 0 0 0,-1 0 0 0 0,1 0 1 0 0,0 1-1 0 0,0-1 0 0 0,1 1 0 0 0,-1 0-11 0 0,0 0-1 0 0,0 0 1 0 0,0 1 0 0 0,1-1-1 0 0,-1 0 1 0 0,0 0-1 0 0,-1 1 1 0 0,1-1-1 0 0,0 1 1 0 0,0-1-1 0 0,0 3 1 0 0,1 2 11 0 0,0-1 1 0 0,-1 0-1 0 0,0 1 1 0 0,0-1-1 0 0,-1 1 1 0 0,1 9-1 0 0,-3 16-2139 0 0,16-38-1369 0 0,7-9 1493 0 0,-2-2-15 0 0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4:23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10135 0 0,'0'0'464'0'0,"-2"0"-9"0"0,-3 0-155 0 0,4 0 443 0 0,-1 0 227 0 0,-9 1 2291 0 0,10-1-3121 0 0,1 0 0 0 0,-1 0 0 0 0,1 0 0 0 0,-1 0 0 0 0,1 0 1 0 0,0 0-1 0 0,-1 0 0 0 0,1 0 0 0 0,-1 0 0 0 0,1 0 0 0 0,-1 1 0 0 0,1-1 1 0 0,0 0-1 0 0,-1 0 0 0 0,1 1 0 0 0,-1-1 0 0 0,1 0 0 0 0,0 0 0 0 0,-1 1 0 0 0,1-1 1 0 0,0 0-1 0 0,-1 1 0 0 0,1-1 0 0 0,0 1 0 0 0,13 2 884 0 0,13 2-128 0 0,0-1 0 0 0,0-1 0 0 0,35-2 0 0 0,8 2 232 0 0,-66-4-1141 0 0,14 5 98 0 0,-17-4 10 0 0,2 0 49 0 0,-1 0-1 0 0,0 1 1 0 0,0-1-1 0 0,1 0 1 0 0,-1 1-1 0 0,0-1 0 0 0,0 1 1 0 0,0-1-1 0 0,1 1 1 0 0,-1 0-1 0 0,0-1 1 0 0,2 3-1 0 0,-5 9-129 0 0,0-4-9 0 0,-4 11-8 0 0,-19 52 3 0 0,17-49 0 0 0,6-19 0 0 0,1 1 0 0 0,-1-1 0 0 0,1 1 0 0 0,0 0 0 0 0,0 0 0 0 0,1-1 0 0 0,-1 1 0 0 0,1 0 0 0 0,-1 8 0 0 0,3 17 0 0 0,-2 1 0 0 0,-6 54 0 0 0,5-73 0 0 0,1-1 0 0 0,1 0 0 0 0,0 1 0 0 0,0-1 0 0 0,4 13 0 0 0,2 23 0 0 0,-5-21 0 0 0,-2-7 0 0 0,2 0 0 0 0,0-1 0 0 0,8 30 0 0 0,2 3 0 0 0,-8-30 0 0 0,8 22 0 0 0,-9-30-192 0 0,0 1 0 0 0,0 0-1 0 0,-2 0 1 0 0,1 23 0 0 0,-1-23 20 0 0,-1-1 0 0 0,2 1 1 0 0,0 0-1 0 0,0-1 0 0 0,6 17 0 0 0,-6-23 172 0 0,-1 1 0 0 0,1 0 0 0 0,-1 0 0 0 0,0 0 0 0 0,-1 0 0 0 0,0 0 0 0 0,-1 12 0 0 0,1 16 0 0 0,-1-32 0 0 0,1 0 0 0 0,-1 0 0 0 0,1 1 0 0 0,-1-1 0 0 0,0-1 0 0 0,0 1 0 0 0,0 0 0 0 0,0 0 0 0 0,-1 0 0 0 0,-1 3 0 0 0,-19 26 0 0 0,19-29 0 0 0,1 1 0 0 0,-1-1 0 0 0,0 1 0 0 0,0-1 0 0 0,0 0 0 0 0,-1 0 0 0 0,1-1 0 0 0,-1 1 0 0 0,1-1 0 0 0,-1 1 0 0 0,0-1 0 0 0,0 0 0 0 0,0-1 0 0 0,0 1 0 0 0,0-1 0 0 0,0 1 0 0 0,-1-1 0 0 0,1-1 0 0 0,0 1 0 0 0,-8 0 0 0 0,-11 2 0 0 0,4-1 0 0 0,13-5 0 0 0,2 0 0 0 0,1 1 0 0 0,-1 1 0 0 0,0 0 0 0 0,0 1 0 0 0,0-1 0 0 0,0 1 0 0 0,-4-1 0 0 0,-10 0 0 0 0,5-3 0 0 0,6-3 0 0 0,4 0 0 0 0,6 1 0 0 0,-4-1 0 0 0,1 6 0 0 0,0 1 0 0 0,0-1 0 0 0,0 1 0 0 0,0-1 0 0 0,0 0 0 0 0,0 1 0 0 0,0-1 0 0 0,-1 1 0 0 0,1-1 0 0 0,0 1 0 0 0,0-1 0 0 0,-1 1 0 0 0,1-1 0 0 0,0 1 0 0 0,-1-1 0 0 0,1 1 0 0 0,0-1 0 0 0,-1 1 0 0 0,1 0 0 0 0,-1-1 0 0 0,1 1 0 0 0,-1 0 0 0 0,0-1 0 0 0,-1 0 0 0 0,-1-3 0 0 0,4 3-148 0 0,-1 1-1 0 0,0-1 1 0 0,0 1-1 0 0,0-1 1 0 0,1 0 0 0 0,-1 1-1 0 0,0-1 1 0 0,0 1-1 0 0,0-1 1 0 0,0 0-1 0 0,0 1 1 0 0,0-1 0 0 0,0 1-1 0 0,0-1 1 0 0,0 1-1 0 0,-1-1 1 0 0,1 0-1 0 0,0 1 1 0 0,0-1 0 0 0,0 1-1 0 0,-1-1 1 0 0,1 1-1 0 0,0-1 1 0 0,-1 1-1 0 0,1-1 1 0 0,0 1 0 0 0,-1-1-1 0 0,1 1 1 0 0,-1 0-1 0 0,1-1 1 0 0,-5-6-4481 0 0,4-2-2453 0 0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4:23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22 11975 0 0,'-6'-1'-2000'0'0,"-4"1"10045"0"0,14 1-2175 0 0,-2-1-5325 0 0,-2 0-29 0 0,2 0-4 0 0,8 2-243 0 0,1-1 202 0 0,0 0-1 0 0,0-1 1 0 0,17 0 0 0 0,18-1-471 0 0,-44 1 0 0 0,0 0 0 0 0,0 0 0 0 0,0 0 0 0 0,0 0 0 0 0,1-1 0 0 0,-1 1 0 0 0,0-1 0 0 0,0 1 0 0 0,-1-1 0 0 0,1 0 0 0 0,3-1 0 0 0,4-1 0 0 0,-4 3 12 0 0,-3 0-18 0 0,0 0 0 0 0,0 0-1 0 0,-1 0 1 0 0,1 0 0 0 0,0-1-1 0 0,0 1 1 0 0,0 0 0 0 0,-1-1-1 0 0,1 1 1 0 0,0-1-1 0 0,1 0 1 0 0,4-3-430 0 0,-8 2-670 0 0,-12-2-1993 0 0,9 3 2100 0 0,3 1-4519 0 0,1 0-1564 0 0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4:24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15663 0 0,'0'0'356'0'0,"0"0"50"0"0,-2 11 538 0 0,23 10 2934 0 0,-20-20-2854 0 0,14-1-260 0 0,1 0-1 0 0,-1-1 0 0 0,0-1 1 0 0,1 0-1 0 0,-1-1 1 0 0,25-8-1 0 0,-26 5-763 0 0,0 3 0 0 0,1 2 0 0 0,-7 1-201 0 0,-6 0-850 0 0,-2 0-385 0 0,0 0-79 0 0,0 0-18 0 0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4:28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550 43 11975 0 0,'0'0'267'0'0,"0"0"42"0"0,0 0 17 0 0,0 0-28 0 0,3-2-196 0 0,10-6 47 0 0,-9 6 571 0 0,-4 2 249 0 0,0 0 45 0 0,0 0-61 0 0,2 0-470 0 0,1 0-1 0 0,-1 0 1 0 0,1 0 0 0 0,-1 0-1 0 0,1-1 1 0 0,-1 1 0 0 0,1-1-1 0 0,-1 1 1 0 0,1-1-1 0 0,2-2 1 0 0,16-10 717 0 0,-20 12-829 0 0,-1 1 117 0 0,0 0 21 0 0,0 0-66 0 0,1 0-294 0 0,-1 0-149 0 0,0 0 1 0 0,0 0-1 0 0,1 0 0 0 0,-1 0 0 0 0,0 0 1 0 0,0 0-1 0 0,0 0 0 0 0,0 0 1 0 0,0 0-1 0 0,0 0 0 0 0,0-1 0 0 0,0 1 1 0 0,0 0-1 0 0,0 0 0 0 0,0 0 1 0 0,0 0-1 0 0,0 0 0 0 0,0 0 0 0 0,0 0 1 0 0,0 0-1 0 0,0 0 0 0 0,0 0 0 0 0,0 0 1 0 0,0 0-1 0 0,0 0 0 0 0,0 0 1 0 0,0 0-1 0 0,0 0 0 0 0,0-1 0 0 0,0 1 1 0 0,0 0-1 0 0,0 0 0 0 0,0 0 0 0 0,0 0 1 0 0,0 0-1 0 0,0 0 0 0 0,0 0 1 0 0,0 0-1 0 0,0 0 0 0 0,0 0 0 0 0,0 0 1 0 0,0 0-1 0 0,0 0 0 0 0,0 0 1 0 0,0 0-1 0 0,0 0 0 0 0,0-1 0 0 0,0 1 1 0 0,0 0-1 0 0,0 0 0 0 0,0 0 0 0 0,0 0 1 0 0,0 0-1 0 0,0 0 0 0 0,0 0 1 0 0,0 0-1 0 0,-1 0 0 0 0,1 0 0 0 0,0 0 1 0 0,0 0-1 0 0,0 0 0 0 0,0 0 0 0 0,0 0 1 0 0,-7-3-1 0 0,-8 0 441 0 0,10 2 70 0 0,-12 2 551 0 0,8 0-1030 0 0,-59-1-32 0 0,9 4 0 0 0,36-2 0 0 0,-28-1 0 0 0,30 0 0 0 0,1 0 0 0 0,-1 2 0 0 0,-33 8 0 0 0,4-1 0 0 0,38-8 0 0 0,-1 2 0 0 0,-20 7 0 0 0,-22 7 0 0 0,35-12 0 0 0,15-3 0 0 0,14-1 0 0 0,0 0 0 0 0,51 9 0 0 0,-28-6 0 0 0,58 18 0 0 0,-31-5 0 0 0,-47-11 0 0 0,27 19 0 0 0,-38-26 0 0 0,-1 1 0 0 0,1-1 0 0 0,0 1 0 0 0,-1-1 0 0 0,1 1 0 0 0,0-1 0 0 0,-1 1 0 0 0,1-1 0 0 0,-1 1 0 0 0,1 0 0 0 0,-1-1 0 0 0,1 1 0 0 0,0 1 0 0 0,-1-1 0 0 0,0 0 0 0 0,1 0 0 0 0,-1 1 0 0 0,0-1 0 0 0,0 0 0 0 0,0 0 0 0 0,0 1 0 0 0,0-1 0 0 0,0 0 0 0 0,-1 1 0 0 0,1-1 0 0 0,0 0 0 0 0,-1 0 0 0 0,1 1 0 0 0,-1-1 0 0 0,0 1 0 0 0,-15 24 0 0 0,7-14 0 0 0,4-7 0 0 0,-1 0 0 0 0,1 0 0 0 0,-1 0 0 0 0,0-1 0 0 0,0 0 0 0 0,-9 4 0 0 0,5-2 0 0 0,-7 4 0 0 0,-24 8 0 0 0,27-12 0 0 0,-1 0 0 0 0,1 1 0 0 0,-14 10 0 0 0,12-7 0 0 0,0-1 0 0 0,-20 9 0 0 0,22-12 0 0 0,0 1 0 0 0,0 1 0 0 0,-19 13 0 0 0,11-1 0 0 0,21-20 0 0 0,1 0 0 0 0,0 0 0 0 0,0 0 0 0 0,0 1 0 0 0,0-1 0 0 0,-1 0 0 0 0,1 0 0 0 0,0 1 0 0 0,0-1 0 0 0,0 0 0 0 0,0 0 0 0 0,0 1 0 0 0,0-1 0 0 0,-1 0 0 0 0,1 0 0 0 0,0 1 0 0 0,0-1 0 0 0,0 0 0 0 0,0 0 0 0 0,0 1 0 0 0,0-1 0 0 0,0 0 0 0 0,0 1 0 0 0,0-1 0 0 0,1 0 0 0 0,-1 0 0 0 0,0 1 0 0 0,0-1 0 0 0,0 0 0 0 0,0 0 0 0 0,0 1 0 0 0,0-1 0 0 0,0 0 0 0 0,1 0 0 0 0,-1 1 0 0 0,0-1 0 0 0,0 0 0 0 0,0 0 0 0 0,1 0 0 0 0,-1 0 0 0 0,0 1 0 0 0,0-1 0 0 0,0 0 0 0 0,1 0 0 0 0,-1 0 0 0 0,0 0 0 0 0,0 0 0 0 0,1 1 0 0 0,-1-1 0 0 0,0 0 0 0 0,0 0 0 0 0,1 0 0 0 0,-1 0 0 0 0,1 0 0 0 0,5 2 0 0 0,1-1 0 0 0,0 0 0 0 0,-1 0 0 0 0,1 0 0 0 0,0 0 0 0 0,-1-1 0 0 0,1-1 0 0 0,12-1 0 0 0,-13 2 0 0 0,172-10 0 0 0,-123 11 0 0 0,-42-1 0 0 0,-13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0,1 0 0 0 0,-8 3 0 0 0,-11 3 0 0 0,17-6 0 0 0,-3 2-2218 0 0,-1 0-5300 0 0,-2-1-194 0 0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4:29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10135 0 0,'0'0'464'0'0,"0"0"-9"0"0,0 0-155 0 0,0 0 443 0 0,0 0 227 0 0,0 0 44 0 0,0 0 8 0 0,0 0 2 0 0,0 0 0 0 0,2-1 0 0 0,1 0-439 0 0,0 0 0 0 0,0-1 0 0 0,0 1-1 0 0,0-1 1 0 0,0 0 0 0 0,2-2 0 0 0,27-28 663 0 0,-7 6-317 0 0,-19 20-420 0 0,-5 5 1 0 0,-2 0-275 0 0,1-1-1 0 0,0 0 0 0 0,0 1 1 0 0,-1-1-1 0 0,1 1 1 0 0,0-1-1 0 0,1 0 1 0 0,-1-2-1 0 0,0 4-236 0 0,1 0 1 0 0,-1 0-1 0 0,0-1 1 0 0,0 1-1 0 0,0 0 1 0 0,0 0-1 0 0,0 0 0 0 0,0 0 1 0 0,0 0-1 0 0,1 0 1 0 0,-1 0-1 0 0,0 0 0 0 0,0 0 1 0 0,0 0-1 0 0,0 0 1 0 0,0-1-1 0 0,0 1 0 0 0,0 0 1 0 0,0 0-1 0 0,0 0 1 0 0,0 0-1 0 0,0 0 0 0 0,0 0 1 0 0,1 0-1 0 0,-1-1 1 0 0,0 1-1 0 0,0 0 1 0 0,0 0-1 0 0,0 0 0 0 0,0 0 1 0 0,0 0-1 0 0,0 0 1 0 0,0-1-1 0 0,0 1 0 0 0,0 0 1 0 0,0 0-1 0 0,-1 0 1 0 0,1 0-1 0 0,0 0 0 0 0,0 0 1 0 0,0-1-1 0 0,0 1 1 0 0,0 0-1 0 0,0 0 0 0 0,0 0 1 0 0,0 0-1 0 0,0 0 1 0 0,0 0-1 0 0,-1 0 0 0 0,0 0 0 0 0,0 0-1 0 0,0 1 1 0 0,0-1 0 0 0,0 1-1 0 0,0-1 1 0 0,0 0 0 0 0,0 1 0 0 0,0 0-1 0 0,1-1 1 0 0,-1 1 0 0 0,0-1 0 0 0,0 1-1 0 0,0 1 1 0 0,-2 1 0 0 0,0 0 0 0 0,1 0 0 0 0,-1 0 0 0 0,1 0 0 0 0,0 0 0 0 0,-1 1 0 0 0,2-1 0 0 0,-1 1 0 0 0,0-1 0 0 0,-1 5 0 0 0,-3 7 0 0 0,-4 3 0 0 0,7-14 0 0 0,1 0 0 0 0,0 0 0 0 0,0 0 0 0 0,0 0 0 0 0,1 0 0 0 0,-1 0 0 0 0,1 0 0 0 0,0 1 0 0 0,0-1 0 0 0,0 0 0 0 0,1 1 0 0 0,-1 8 0 0 0,1-10 0 0 0,4 20 0 0 0,-1-16 0 0 0,0-6-99 0 0,-1 0 0 0 0,1 0 1 0 0,0-1-1 0 0,-1 1 0 0 0,1-1 0 0 0,0 1 0 0 0,-1-1 1 0 0,1 0-1 0 0,0 0 0 0 0,-1 0 0 0 0,1-1 1 0 0,0 1-1 0 0,-1 0 0 0 0,1-1 0 0 0,-1 0 0 0 0,1 0 1 0 0,-1 0-1 0 0,1 0 0 0 0,2-1 0 0 0,27-21-2933 0 0,-19 12 382 0 0,-4 3 604 0 0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4:29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13823 0 0,'0'0'630'0'0,"0"0"-13"0"0,1 0-393 0 0,2 0 122 0 0,0 1 0 0 0,0-1 0 0 0,0-1 1 0 0,0 1-1 0 0,0 0 0 0 0,0-1 0 0 0,6-1 0 0 0,-8 2 1176 0 0,1-2-1211 0 0,0 1 0 0 0,0 0 0 0 0,0 0 1 0 0,0 1-1 0 0,0-1 0 0 0,0 0 1 0 0,3 0-1 0 0,-2 0-8 0 0,62-23 2886 0 0,-63 23-3144 0 0,-1 0-1 0 0,1 1 1 0 0,0-1 0 0 0,-1 1-1 0 0,1-1 1 0 0,0 1 0 0 0,-1 0-1 0 0,1-1 1 0 0,0 1-1 0 0,-1 0 1 0 0,1 0 0 0 0,0 0-1 0 0,1 1 1 0 0,2 0 261 0 0,-4-1 203 0 0,-1 0-66 0 0,1 1-294 0 0,0-1-156 0 0,-1 0-1 0 0,0 0 1 0 0,0 1 0 0 0,0-1-1 0 0,1 0 1 0 0,-1 0 0 0 0,0 1-1 0 0,0-1 1 0 0,0 0 0 0 0,0 1-1 0 0,0-1 1 0 0,1 0 0 0 0,-1 1-1 0 0,0-1 1 0 0,0 0 0 0 0,0 1-1 0 0,0-1 1 0 0,0 0 0 0 0,0 1-1 0 0,0-1 1 0 0,0 0 0 0 0,0 1-1 0 0,0-1 1 0 0,0 0 0 0 0,-1 1-1 0 0,1-1 1 0 0,0 0 0 0 0,0 1-1 0 0,0-1 1 0 0,0 0 0 0 0,0 1-1 0 0,-1-1 1 0 0,1 0 0 0 0,0 0-1 0 0,0 1 1 0 0,0-1 0 0 0,-1 0-1 0 0,1 0 1 0 0,0 1 0 0 0,-1-1-1 0 0,1 0 1 0 0,0 0 0 0 0,0 0-1 0 0,-1 0 1 0 0,0 1 0 0 0,1-1-41 0 0,-7 5-228 0 0,0-1 0 0 0,0 0 0 0 0,-13 5 0 0 0,-8 5-211 0 0,27-13 487 0 0,0-1 0 0 0,1 0 0 0 0,-1 0 0 0 0,0 1 0 0 0,1-1 0 0 0,-1 0 0 0 0,1 1 0 0 0,-1-1 0 0 0,0 0 0 0 0,1 1 0 0 0,-1-1 0 0 0,1 1 0 0 0,-1-1 0 0 0,1 1 0 0 0,-1-1 0 0 0,1 1 0 0 0,-1 0 0 0 0,0 0 0 0 0,1 0 0 0 0,0 1 0 0 0,-1-1 0 0 0,1 0 0 0 0,-1 0 0 0 0,1 0 0 0 0,-1 0 0 0 0,0 0 0 0 0,1 0 0 0 0,-1 0 0 0 0,0 0 0 0 0,0-1 0 0 0,0 2 0 0 0,-5 5 0 0 0,8 2 0 0 0,5-2 0 0 0,-6-6 0 0 0,-1 0 0 0 0,1 0 0 0 0,0 0 0 0 0,1 0 0 0 0,-1 0 0 0 0,0-1 0 0 0,0 1 0 0 0,0 0 0 0 0,0-1 0 0 0,1 1 0 0 0,-1-1 0 0 0,0 0 0 0 0,0 1 0 0 0,1-1 0 0 0,-1 0 0 0 0,0 1 0 0 0,1-1 0 0 0,-1 0 0 0 0,0 0 0 0 0,1 0 0 0 0,1-1 0 0 0,1 1 0 0 0,0 0-901 0 0,0 0 1 0 0,0 0-1 0 0,-1-1 0 0 0,1 1 0 0 0,0-1 1 0 0,7-2-1 0 0,-3 0-634 0 0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4:30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17503 0 0,'3'0'172'0'0,"-1"0"-1"0"0,1 0 1 0 0,-1 0-1 0 0,1-1 1 0 0,0 1 0 0 0,-1-1-1 0 0,1 0 1 0 0,-1 0-1 0 0,3-1 1 0 0,23-8 172 0 0,-28 10-330 0 0,21-4 4177 0 0,-21 4-4106 0 0,0 0 1 0 0,1 0 0 0 0,-1 0-1 0 0,0 0 1 0 0,0 0 0 0 0,0 0-1 0 0,1 0 1 0 0,-1 0 0 0 0,0 0-1 0 0,0 0 1 0 0,0 0 0 0 0,1 1-1 0 0,-1-1 1 0 0,0 0 0 0 0,0 0-1 0 0,0 0 1 0 0,0 0 0 0 0,1 0-1 0 0,-1 0 1 0 0,0 1 0 0 0,0-1-1 0 0,0 0 1 0 0,0 0 0 0 0,0 0-1 0 0,0 0 1 0 0,0 1 0 0 0,1-1-1 0 0,-1 0 1 0 0,0 0 0 0 0,0 1-1 0 0,-4 10 1107 0 0,-4 2-1192 0 0,1 0 0 0 0,1 0 0 0 0,0 1 0 0 0,1 0 0 0 0,-4 14 0 0 0,6-18 0 0 0,1-1-64 0 0,1-8-273 0 0,-5 2-420 0 0,4-4-2810 0 0,2-6 2043 0 0,0-1-11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6:54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22 19351 0 0,'0'0'439'0'0,"0"0"62"0"0,0 0 33 0 0,0 0-65 0 0,7-2-152 0 0,33-7 2417 0 0,-31 7-2465 0 0,0-1 0 0 0,1 1 0 0 0,0 1 0 0 0,-1 0 0 0 0,1 0 0 0 0,0 1 0 0 0,17 1-1 0 0,-22 0-215 0 0,-1 0 0 0 0,1 0 0 0 0,0 0 0 0 0,-1 1-1 0 0,1 0 1 0 0,-1 0 0 0 0,1 0 0 0 0,-1 0 0 0 0,0 1-1 0 0,0-1 1 0 0,0 1 0 0 0,6 6 0 0 0,-8-7-32 0 0,0 1 1 0 0,0 0 0 0 0,0 0-1 0 0,0 0 1 0 0,-1 0-1 0 0,1 0 1 0 0,-1 0 0 0 0,0 0-1 0 0,0 0 1 0 0,0 0 0 0 0,0 1-1 0 0,0-1 1 0 0,-1 0-1 0 0,1 1 1 0 0,-1-1 0 0 0,0 1-1 0 0,0-1 1 0 0,0 0-1 0 0,-2 5 1 0 0,1 2-22 0 0,-1 0 0 0 0,0 0 0 0 0,-1 0 0 0 0,0 0 0 0 0,0-1 0 0 0,-1 1 0 0 0,-1-1 0 0 0,-7 14 0 0 0,1-8 0 0 0,6-5 0 0 0,-1-1 0 0 0,0-1 0 0 0,-1 1 0 0 0,0-1 0 0 0,-12 10 0 0 0,-8 6 0 0 0,16-14 0 0 0,-1 0 0 0 0,-1 0 0 0 0,1-1 0 0 0,-23 12 0 0 0,34-21 0 0 0,-6 4 0 0 0,0-1 0 0 0,0 0 0 0 0,0 0 0 0 0,0 0 0 0 0,-1-1 0 0 0,1 0 0 0 0,-1 0 0 0 0,0-1 0 0 0,-8 0 0 0 0,15-1 19 0 0,0 1 1 0 0,1-1-1 0 0,-1 0 0 0 0,0 0 0 0 0,1 0 0 0 0,-1 0 1 0 0,0 0-1 0 0,0 0 0 0 0,1 0 0 0 0,-1 0 1 0 0,0-1-1 0 0,1 1 0 0 0,-1 0 0 0 0,0 0 1 0 0,1-1-1 0 0,-1 1 0 0 0,0 0 0 0 0,1-1 0 0 0,-1 1 1 0 0,0 0-1 0 0,1-1 0 0 0,-1 1 0 0 0,1-1 1 0 0,-1 1-1 0 0,1-1 0 0 0,-1 1 0 0 0,1-1 1 0 0,0 1-1 0 0,-1-1 0 0 0,1 0 0 0 0,-1 1 0 0 0,1-1 1 0 0,0 0-1 0 0,0 1 0 0 0,-1-1 0 0 0,1 0 1 0 0,0 1-1 0 0,0-1 0 0 0,0 0 0 0 0,0 0 1 0 0,0 1-1 0 0,0-1 0 0 0,0 0 0 0 0,0 0 0 0 0,1-2 127 0 0,-1 0-1 0 0,1 0 0 0 0,0 1 1 0 0,0-1-1 0 0,0 0 0 0 0,3-4 1 0 0,4-4-128 0 0,1 0 0 0 0,0 0 1 0 0,0 1-1 0 0,1 0 1 0 0,0 1-1 0 0,0 0 0 0 0,1 1 1 0 0,19-12-1 0 0,-27 19-18 0 0,-1 0 0 0 0,0 0 0 0 0,1 0 0 0 0,-1 0 0 0 0,1 0 0 0 0,-1 0 0 0 0,1 0 0 0 0,-1 1 0 0 0,1-1 0 0 0,0 1 0 0 0,-1 0 0 0 0,1 0 0 0 0,3 0 0 0 0,-4 1 0 0 0,-1-1 0 0 0,1 0 0 0 0,0 1 0 0 0,-1 0 0 0 0,1-1 0 0 0,0 1 0 0 0,-1 0 0 0 0,1 0 0 0 0,0 0 0 0 0,-1 0 0 0 0,0 0 0 0 0,1 0 0 0 0,-1 0 0 0 0,0 1 0 0 0,1-1 0 0 0,-1 0 0 0 0,0 1 0 0 0,0-1 0 0 0,1 3 0 0 0,2 3 0 0 0,0-1 0 0 0,-1 1 0 0 0,0 0 0 0 0,-1 0 0 0 0,0 0 0 0 0,0 0 0 0 0,0 0 0 0 0,-1 1 0 0 0,0-1 0 0 0,0 1 0 0 0,-1 9 0 0 0,-2 52-64 0 0,2-67-273 0 0,1 0-335 0 0,1 4-231 0 0,2-8 280 0 0,0 1 1 0 0,-1-1-1 0 0,1 0 0 0 0,-1 0 1 0 0,1 0-1 0 0,-1 0 0 0 0,0-1 1 0 0,4-3-1 0 0,1-5-7565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2:44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19351 0 0,'0'0'439'0'0,"0"0"62"0"0,2-1 33 0 0,9-4-152 0 0,1 1 0 0 0,0-1 0 0 0,0 2 1 0 0,17-4-1 0 0,55-3 2799 0 0,-2-1-1483 0 0,13-7-1698 0 0,-61 10-3252 0 0,-43 7 255 0 0,0 0 1462 0 0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4:31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7 243 15663 0 0,'0'0'356'0'0,"0"0"50"0"0,0 0 20 0 0,0 0-42 0 0,1-4-250 0 0,4-11 19 0 0,-3 11 567 0 0,-7-3 1263 0 0,3-8-378 0 0,2 14-1508 0 0,0-1 1 0 0,0 1-1 0 0,0-1 1 0 0,0 1 0 0 0,0 0-1 0 0,0-1 1 0 0,-1 1-1 0 0,1-1 1 0 0,-1 1 0 0 0,0-2-1 0 0,1 2-48 0 0,-1 0-1 0 0,0 0 1 0 0,1 0-1 0 0,-1 0 1 0 0,1-1-1 0 0,0 1 1 0 0,-1 0-1 0 0,1 0 1 0 0,0-1-1 0 0,0 1 1 0 0,0 0-1 0 0,0 0 1 0 0,0-1-1 0 0,0 1 1 0 0,0 0-1 0 0,0 0 1 0 0,1-2-1 0 0,11-18 1183 0 0,0 1-671 0 0,-8 10-399 0 0,-3 8-45 0 0,-1-1 0 0 0,1 1 1 0 0,0 0-1 0 0,0 0 0 0 0,0-1 1 0 0,1 1-1 0 0,-1 0 0 0 0,1 0 1 0 0,-1 1-1 0 0,3-4 0 0 0,4-7 293 0 0,-8 11-392 0 0,1 0 0 0 0,-1 0-1 0 0,1 0 1 0 0,-1 0-1 0 0,1 0 1 0 0,0 0-1 0 0,-1 0 1 0 0,1 0-1 0 0,0 0 1 0 0,0 1 0 0 0,1-3-1 0 0,48-25-16 0 0,-49 27 0 0 0,5-3 0 0 0,0 0 0 0 0,1 0 0 0 0,-1 1 0 0 0,1-1 0 0 0,7-1 0 0 0,-13 4 0 0 0,0 1 0 0 0,-1 0 0 0 0,1-1 0 0 0,0 1 0 0 0,0 0 0 0 0,0 0 0 0 0,-1 0 0 0 0,1-1 0 0 0,0 1 0 0 0,0 0 0 0 0,0 0 0 0 0,-1 0 0 0 0,1 0 0 0 0,0 0 0 0 0,0 0 0 0 0,0 1 0 0 0,0-1 0 0 0,-1 0 0 0 0,1 0 0 0 0,0 1 0 0 0,1 0 0 0 0,1 0 0 0 0,8 2 0 0 0,-3 1 0 0 0,-11 3 0 0 0,1-5 0 0 0,1 0 0 0 0,0 0 0 0 0,0 1 0 0 0,1-1 0 0 0,-1 0 0 0 0,0 1 0 0 0,1-1 0 0 0,0 1 0 0 0,-1-1 0 0 0,1 1 0 0 0,0-1 0 0 0,0 1 0 0 0,0-1 0 0 0,1 1 0 0 0,-1-1 0 0 0,1 3 0 0 0,-1-3 0 0 0,1-1 0 0 0,-1 0 0 0 0,0 0 0 0 0,0 0 0 0 0,0 1 0 0 0,0-1 0 0 0,0 0 0 0 0,0 0 0 0 0,0 0 0 0 0,0 1 0 0 0,-1-1 0 0 0,1 0 0 0 0,0 0 0 0 0,-2 2 0 0 0,-1 13 0 0 0,4-13 0 0 0,-1 0 0 0 0,0-1 0 0 0,0 1 0 0 0,0 0 0 0 0,0-1 0 0 0,0 1 0 0 0,0 0 0 0 0,-1-1 0 0 0,1 1 0 0 0,-1 0 0 0 0,0-1 0 0 0,0 1 0 0 0,0-1 0 0 0,0 1 0 0 0,0-1 0 0 0,-1 0 0 0 0,1 0 0 0 0,-1 1 0 0 0,-2 2 0 0 0,-7 7 0 0 0,6-11 0 0 0,2-1 0 0 0,18-11 0 0 0,-14 10 0 0 0,0 1 0 0 0,-1-1 0 0 0,1 0 0 0 0,-1 1 0 0 0,1-1 0 0 0,-1 0 0 0 0,1 0 0 0 0,-1 1 0 0 0,1-1 0 0 0,-1 0 0 0 0,0 0 0 0 0,1 0 0 0 0,-1 0 0 0 0,0 0 0 0 0,0 1 0 0 0,0-1 0 0 0,0 0 0 0 0,0 0 0 0 0,0 0 0 0 0,0 0 0 0 0,0 0 0 0 0,0 0 0 0 0,0 0 0 0 0,0 1 0 0 0,-1-1 0 0 0,1 0 0 0 0,0 0 0 0 0,-1-1 0 0 0,0 1 0 0 0,0-1 0 0 0,1 1 0 0 0,-1 0 0 0 0,0-1 0 0 0,1 1 0 0 0,-1-1 0 0 0,1 1 0 0 0,0-1 0 0 0,-1 1 0 0 0,1-1 0 0 0,0 1 0 0 0,0-1 0 0 0,0 0 0 0 0,0 1 0 0 0,0-1 0 0 0,0 1 0 0 0,1-1 0 0 0,-1 1 0 0 0,1-4 0 0 0,1 3 0 0 0,-1 0 0 0 0,0 1 0 0 0,1-1 0 0 0,-1 0 0 0 0,1 0 0 0 0,-1 1 0 0 0,1-1 0 0 0,0 1 0 0 0,0-1 0 0 0,0 1 0 0 0,-1 0 0 0 0,5-2 0 0 0,6-5 0 0 0,-9 6 0 0 0,-1 1 0 0 0,0-1 0 0 0,0 1 0 0 0,1-1 0 0 0,-1 1 0 0 0,1 0 0 0 0,-1 0 0 0 0,1 0 0 0 0,-1 1 0 0 0,1-1 0 0 0,0 1 0 0 0,0-1 0 0 0,-1 1 0 0 0,1 0 0 0 0,0 0 0 0 0,-1 0 0 0 0,1 0 0 0 0,0 0 0 0 0,-1 1 0 0 0,6 1 0 0 0,-3-1 0 0 0,0 1 0 0 0,-1-1 0 0 0,1 1 0 0 0,0 1 0 0 0,-1-1 0 0 0,5 4 0 0 0,-1 1 0 0 0,-4 9 0 0 0,-4-15 0 0 0,0 1 0 0 0,0-1 0 0 0,0 0 0 0 0,0 0 0 0 0,0 1 0 0 0,1-1 0 0 0,-1 0 0 0 0,1 0 0 0 0,-1 0 0 0 0,1 1 0 0 0,-1-1 0 0 0,1 0 0 0 0,-1 0 0 0 0,1 0 0 0 0,0 0 0 0 0,1 1 0 0 0,3 4-64 0 0,-4-5-273 0 0,-1-1-138 0 0,0 0-33 0 0,0 0-140 0 0,0 0-572 0 0,-5 8-1777 0 0,0-1 1462 0 0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4:32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41 289 6447 0 0,'0'0'298'0'0,"-3"-5"90"0"0,1 2 72 0 0,1 0 0 0 0,0 0 0 0 0,0 0 0 0 0,0 0 0 0 0,0 0 0 0 0,1 0 0 0 0,-1 0 0 0 0,1-1 0 0 0,-1 1 0 0 0,1 0 0 0 0,0 0 0 0 0,1-4 0 0 0,0 0 429 0 0,1 0 0 0 0,0 0-1 0 0,5-11 1 0 0,-4 12-483 0 0,-1-1 0 0 0,0 1-1 0 0,2-11 1 0 0,-3 13-187 0 0,-1-1 0 0 0,1 0-1 0 0,1 1 1 0 0,-1-1 0 0 0,0 1-1 0 0,1-1 1 0 0,0 1 0 0 0,5-8-1 0 0,-4 6 360 0 0,1-1 0 0 0,-1 1-1 0 0,-1-1 1 0 0,4-10 0 0 0,-5 10-377 0 0,2 0 0 0 0,-1 0 0 0 0,7-12 0 0 0,-6 14 75 0 0,-1 2-85 0 0,0 1 0 0 0,0-1 1 0 0,-1 0-1 0 0,1 0 0 0 0,-1 0 1 0 0,2-6-1 0 0,-3 9-191 0 0,0 0 0 0 0,0 0 0 0 0,-1 0 0 0 0,1 0 0 0 0,0 0 0 0 0,0 0 0 0 0,0 1 0 0 0,0-1 0 0 0,0 0 0 0 0,0 0 0 0 0,0 0 0 0 0,0 0 0 0 0,0 0 0 0 0,0 0 0 0 0,0 0 0 0 0,-1 0 0 0 0,1 0 0 0 0,0 0 0 0 0,0 0 0 0 0,0-1 0 0 0,0 1 0 0 0,0 0 0 0 0,0 0 0 0 0,0 0 0 0 0,0 0 0 0 0,0 0 0 0 0,0 0 0 0 0,0 0 0 0 0,0 0 0 0 0,-1 0 0 0 0,1 0 0 0 0,0 0 0 0 0,0 0 0 0 0,0 0 0 0 0,0 0 0 0 0,0 0 0 0 0,0 0 0 0 0,0 0 0 0 0,0 0 0 0 0,0-1 0 0 0,0 1 0 0 0,0 0 0 0 0,0 0 0 0 0,0 0 0 0 0,0 0 0 0 0,0 0 0 0 0,0 0 0 0 0,0 0 0 0 0,0 0 0 0 0,0 0 0 0 0,0 0 0 0 0,0 0 0 0 0,0-1 0 0 0,0 1 0 0 0,0 0 0 0 0,0 0 0 0 0,0 0 0 0 0,0 0 0 0 0,0 0 0 0 0,0 0 0 0 0,0 0 0 0 0,0 0 0 0 0,0 0 0 0 0,-4 4 0 0 0,4-4 0 0 0,-1 3 0 0 0,0 0 0 0 0,0-1 0 0 0,0 1 0 0 0,0 0 0 0 0,1 0 0 0 0,-1 0 0 0 0,1 3 0 0 0,-1-3 0 0 0,1 1 0 0 0,0-1 0 0 0,-1 0 0 0 0,0 0 0 0 0,0 0 0 0 0,-1 4 0 0 0,-12 19 0 0 0,6-12 0 0 0,1 1 0 0 0,1-1 0 0 0,-7 21 0 0 0,1 7 0 0 0,4-19 0 0 0,-6 40 0 0 0,-1-13 0 0 0,14-42 72 0 0,0-7 299 0 0,1-1 117 0 0,0 0 21 0 0,0 0-134 0 0,0 0-577 0 0,0 0-248 0 0,1 1 47 0 0,-1-1 372 0 0,-1 1 0 0 0,1-1 1 0 0,0 1-1 0 0,0-1 1 0 0,0 1-1 0 0,-1-1 0 0 0,1 1 1 0 0,0 0-1 0 0,0-1 1 0 0,0 1-1 0 0,0-1 1 0 0,0 1-1 0 0,0 0 0 0 0,0-1 1 0 0,0 1-1 0 0,1-1 1 0 0,-1 1-1 0 0,0-1 0 0 0,0 1 1 0 0,0-1-1 0 0,1 1 1 0 0,-1 0-1 0 0,1 1 31 0 0,0-1 0 0 0,0 1 0 0 0,0-1 0 0 0,0 0 0 0 0,0 1 0 0 0,0-1 0 0 0,1 0 0 0 0,-1 0 0 0 0,0 0 0 0 0,1 0 0 0 0,-1 0 0 0 0,1 0 0 0 0,-1 0 0 0 0,1 0 0 0 0,-1-1 0 0 0,1 1 0 0 0,2 0 0 0 0,30 6 0 0 0,-24-6 77 0 0,-4 0 97 0 0,0-1 0 0 0,1 1 0 0 0,-1-1 0 0 0,0 0 0 0 0,1-1 0 0 0,-1 1 1 0 0,0-1-1 0 0,0-1 0 0 0,0 1 0 0 0,11-5 0 0 0,19-4-174 0 0,-32 10 0 0 0,-3 0 0 0 0,-1 0 0 0 0,1 0 0 0 0,0 0 0 0 0,0 0 0 0 0,0-1 0 0 0,0 1 0 0 0,0 0 0 0 0,-1 0 0 0 0,1-1 0 0 0,0 1 0 0 0,0 0 0 0 0,0-1 0 0 0,-1 1 0 0 0,1-1 0 0 0,0 1 0 0 0,0-1 0 0 0,-1 1 0 0 0,1-1 0 0 0,0 0 0 0 0,4-4-64 0 0,-4 4-273 0 0,-1 1-138 0 0,0 0-33 0 0,0 0 65 0 0,0-1 294 0 0,0-1 20 0 0,-1 1-1 0 0,1 0 0 0 0,0 0 1 0 0,-1 0-1 0 0,1 0 1 0 0,0 0-1 0 0,-1-1 1 0 0,0 1-1 0 0,1 0 0 0 0,-1 0 1 0 0,0 0-1 0 0,1 0 1 0 0,-1 1-1 0 0,0-1 1 0 0,0 0-1 0 0,-1-1 0 0 0,-1 0-532 0 0,2 1-429 0 0,0-1-286 0 0,-18-14-1658 0 0,7 6 1499 0 0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4:32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13823 0 0,'0'0'315'0'0,"0"0"45"0"0,0 0 21 0 0,0 0-49 0 0,0 0-81 0 0,0 0 481 0 0,0 0 237 0 0,0 0 45 0 0,0 0 8 0 0,0 0 2 0 0,0 0 0 0 0,0 0 0 0 0,0 0-137 0 0,1 0-583 0 0,17-3-196 0 0,-14 2 95 0 0,-1 1 0 0 0,0 0 0 0 0,1 0 1 0 0,-1 0-1 0 0,1 0 0 0 0,-1 0 0 0 0,0 1 1 0 0,4 0-1 0 0,8 2-35 0 0,-14-3-168 0 0,0 0 0 0 0,0 1 0 0 0,0-1 0 0 0,0 0 0 0 0,0 0 0 0 0,-1 0 0 0 0,1 0 0 0 0,0 0 0 0 0,0 0 0 0 0,0 0 0 0 0,0 0 0 0 0,0 0 0 0 0,0 0 0 0 0,-1 0 0 0 0,1 0 0 0 0,0 0 0 0 0,0-1 0 0 0,0 1 0 0 0,0 0 0 0 0,0-1 0 0 0,3-1 0 0 0,3 0-175 0 0,-4 1 41 0 0,0 0-1 0 0,1 0 1 0 0,-1 1 0 0 0,0-1-1 0 0,1 1 1 0 0,-1 0 0 0 0,0 0-1 0 0,6 1 1 0 0,-9-2-1 0 0,-1 0-1 0 0,1 1 1 0 0,0-1 0 0 0,0 0-1 0 0,0 0 1 0 0,0 1 0 0 0,0-1-1 0 0,0 0 1 0 0,0 0 0 0 0,0 0-1 0 0,1 1 1 0 0,-1-1 0 0 0,0 0-1 0 0,0 1 1 0 0,1-1 0 0 0,-1 0-1 0 0,1-1 1 0 0,0 2 10 0 0,-1-1-1 0 0,0 1 1 0 0,1 0-1 0 0,-1-1 0 0 0,0 1 1 0 0,1-1-1 0 0,-1 1 1 0 0,0-1-1 0 0,0 1 1 0 0,1-1-1 0 0,-1 1 1 0 0,0-1-1 0 0,0 1 0 0 0,0-1 1 0 0,0 1-1 0 0,0-1 1 0 0,0 0-1 0 0,0 1 1 0 0,0-1-1 0 0,0 0 1 0 0,-11-11-3136 0 0,-3 0 1225 0 0,2 1-11 0 0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4:32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11975 0 0,'0'0'267'0'0,"0"0"42"0"0,0 0 17 0 0,0 0-28 0 0,0 0-58 0 0,0 0 491 0 0,0 0 238 0 0,0 0 45 0 0,0 0-61 0 0,0 0-288 0 0,0 0-121 0 0,0 0-28 0 0,0 0-4 0 0,0 0 0 0 0,0 0 0 0 0,0 0 0 0 0,0 0 0 0 0,1 0 0 0 0,14 0 406 0 0,-1-1-1 0 0,0 0 1 0 0,17-4 0 0 0,33-10-901 0 0,-60 14-17 0 0,-2 1 0 0 0,0 0 0 0 0,0-1 0 0 0,0 1 0 0 0,0-1 0 0 0,0 1 0 0 0,0-1 0 0 0,0 0 0 0 0,4-2 0 0 0,9-7 0 0 0,-3 5-615 0 0,-9 3-1 0 0,0 1-1 0 0,0-1 1 0 0,0 1-1 0 0,-1-1 1 0 0,1 0-1 0 0,3-3 1 0 0,-5 4-4704 0 0,-1 1-1318 0 0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4:33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50 10135 0 0,'0'0'464'0'0,"0"0"-9"0"0,0 0-87 0 0,0 0 728 0 0,0 0 353 0 0,0 0 73 0 0,0 0-125 0 0,0 0-574 0 0,-10-14 1811 0 0,7 9-1769 0 0,1 3-687 0 0,1-1 0 0 0,-1 1 0 0 0,1 0-1 0 0,-1 0 1 0 0,0 1 0 0 0,1-1 0 0 0,-1 0-1 0 0,0 0 1 0 0,-1 1 0 0 0,1-1 0 0 0,0 1-1 0 0,-4-2 1 0 0,-2 0-178 0 0,5 2 0 0 0,0 0 0 0 0,0 1 0 0 0,0 0 0 0 0,0 0 0 0 0,1 0 0 0 0,-1 0 0 0 0,0 0 0 0 0,0 0 0 0 0,0 1 0 0 0,-5 1 0 0 0,7-2 0 0 0,-6 1 0 0 0,1 1 0 0 0,1 5 0 0 0,1 9 0 0 0,5-13 0 0 0,-2 0 0 0 0,0 0 0 0 0,1-1 0 0 0,0 1 0 0 0,0 0 0 0 0,0 0 0 0 0,0-1 0 0 0,0 1 0 0 0,0 0 0 0 0,2 4 0 0 0,0 3 0 0 0,0 14-2 0 0,0-13-14 0 0,-2-1 1 0 0,1 1 0 0 0,-2 16-1 0 0,-1-5 23 0 0,-2 0 0 0 0,0-1 0 0 0,-1 0 1 0 0,-2 0-1 0 0,0 0 0 0 0,-1-1 0 0 0,-1 0 0 0 0,-19 32 0 0 0,7-23-7 0 0,14-18 0 0 0,-1-1 0 0 0,2 1 0 0 0,-11 20 0 0 0,14-23 0 0 0,4 2 0 0 0,5-2 0 0 0,-2-2 0 0 0,-3-4 0 0 0,0 0 0 0 0,1 0 0 0 0,-1 0 0 0 0,1 0 0 0 0,-1 0 0 0 0,1-1 0 0 0,0 1 0 0 0,3 2 0 0 0,-1-1 5 0 0,-2-1 1 0 0,0-1 0 0 0,-1 0 0 0 0,1 1 0 0 0,0-1 0 0 0,0 0 1 0 0,0 0-1 0 0,0 0 0 0 0,0-1 0 0 0,0 1 0 0 0,4 1 0 0 0,-1 0 444 0 0,30 2 1076 0 0,-35-4-1715 0 0,1 0-1 0 0,-1 0 1 0 0,1 0 0 0 0,-1 0-1 0 0,1 0 1 0 0,-1 0 0 0 0,1 0-1 0 0,-1 0 1 0 0,0 0-1 0 0,1 0 1 0 0,-1 0 0 0 0,1 0-1 0 0,-1-1 1 0 0,1 1 0 0 0,-1 0-1 0 0,0 0 1 0 0,1 0-1 0 0,-1-1 1 0 0,1 1 0 0 0,-1 0-1 0 0,0-1 1 0 0,1 1 0 0 0,-1 0-1 0 0,0-1 1 0 0,1 1-1 0 0,-1 0 1 0 0,0-1 0 0 0,0 1-1 0 0,1-1 1 0 0,-1 1 0 0 0,0 0-1 0 0,0-2 1 0 0,1 1-1346 0 0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4:3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83 15663 0 0,'0'0'356'0'0,"0"-8"994"0"0,6-4 637 0 0,-9 20 1794 0 0,0 4-1351 0 0,2 0-2430 0 0,-1-1 0 0 0,1 1 0 0 0,1-1 0 0 0,0 1 0 0 0,2 18 0 0 0,-1-15 0 0 0,0-12 0 0 0,-1-1 0 0 0,0 0 0 0 0,0 0 0 0 0,1 1 0 0 0,-1-1 0 0 0,1 0 0 0 0,0 0 0 0 0,0 0 0 0 0,-1 0 0 0 0,1 0 0 0 0,1 0 0 0 0,-1 0 0 0 0,0 0 0 0 0,0 0 0 0 0,1 0 0 0 0,2 2 0 0 0,-3-3 0 0 0,0 0 0 0 0,0 0 0 0 0,0 0 0 0 0,0 0 0 0 0,0 0 0 0 0,0 0 0 0 0,0-1 0 0 0,0 1 0 0 0,0 0 0 0 0,0-1 0 0 0,1 1 0 0 0,-1-1 0 0 0,0 0 0 0 0,0 1 0 0 0,1-1 0 0 0,-1 0 0 0 0,0 0 0 0 0,0 1 0 0 0,1-1 0 0 0,-1 0 0 0 0,0 0 0 0 0,1-1 0 0 0,-1 1 0 0 0,0 0 0 0 0,0 0 0 0 0,1-1 0 0 0,0 0 0 0 0,3 0 0 0 0,2 1 0 0 0,1-1 0 0 0,-1-1 0 0 0,0 1 0 0 0,-1-1 0 0 0,1 0 0 0 0,0-1 0 0 0,0 0 0 0 0,-1 0 0 0 0,0 0 0 0 0,1-1 0 0 0,-1 0 0 0 0,-1 0 0 0 0,1 0 0 0 0,0-1 0 0 0,-1 0 0 0 0,0 0 0 0 0,0 0 0 0 0,5-9 0 0 0,-1-1 9 0 0,-1 0 0 0 0,0 0 0 0 0,-2-1 0 0 0,0 0 0 0 0,0-1 0 0 0,-2 1 0 0 0,4-20 0 0 0,-8 36 5 0 0,0-1 1 0 0,0 1-1 0 0,1-1 0 0 0,-1 0 0 0 0,0 1 0 0 0,0-1 1 0 0,0 1-1 0 0,0-1 0 0 0,0 0 0 0 0,0 1 0 0 0,0-1 1 0 0,0 1-1 0 0,0-1 0 0 0,-1 1 0 0 0,1-1 0 0 0,0 0 1 0 0,0 1-1 0 0,0-1 0 0 0,-1 1 0 0 0,1-1 1 0 0,0 1-1 0 0,-1-1 0 0 0,1 1 0 0 0,0-1 0 0 0,-1 0 1 0 0,0 1 20 0 0,0 0 0 0 0,1 0 1 0 0,-1 0-1 0 0,0-1 1 0 0,1 1-1 0 0,-1 0 0 0 0,0 0 1 0 0,1 0-1 0 0,-1 1 1 0 0,0-1-1 0 0,1 0 0 0 0,-1 0 1 0 0,1 0-1 0 0,-1 0 0 0 0,0 1 1 0 0,1-1-1 0 0,-1 0 1 0 0,0 1-1 0 0,-3 1 99 0 0,1 0-1 0 0,-1 0 0 0 0,1 1 1 0 0,0-1-1 0 0,0 1 1 0 0,-4 5-1 0 0,-5 8-133 0 0,2 1 0 0 0,0 0 0 0 0,0 1 0 0 0,-10 31 0 0 0,-3 10 0 0 0,-26 115 0 0 0,44-155-388 0 0,3-12-6 0 0,0 0 0 0 0,1 1 0 0 0,-1 9 0 0 0,2-16-471 0 0,0-1-126 0 0,0 0-893 0 0,0 0-3634 0 0,0 0-1564 0 0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4:34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21191 0 0,'0'0'480'0'0,"5"-5"645"0"0,56-59 1550 0 0,-61 64-2662 0 0,0 0 0 0 0,0-1 0 0 0,0 1 0 0 0,1 0 0 0 0,-1 0-1 0 0,0 0 1 0 0,0 0 0 0 0,0 0 0 0 0,0 0 0 0 0,0 0 0 0 0,0 0 0 0 0,0 0 0 0 0,1 0 0 0 0,-1-1-1 0 0,0 1 1 0 0,0 0 0 0 0,0 0 0 0 0,0 0 0 0 0,0 0 0 0 0,1 0 0 0 0,-1 0 0 0 0,0 0-1 0 0,0 0 1 0 0,0 0 0 0 0,0 0 0 0 0,0 0 0 0 0,0 0 0 0 0,1 0 0 0 0,-1 0 0 0 0,0 0 0 0 0,0 0-1 0 0,0 0 1 0 0,0 1 0 0 0,0-1 0 0 0,0 0 0 0 0,1 0 0 0 0,-1 0 0 0 0,0 0 0 0 0,0 0 0 0 0,0 0-1 0 0,0 0 1 0 0,0 0 0 0 0,0 0 0 0 0,0 1 0 0 0,0-1 0 0 0,1 0 0 0 0,-1 0 0 0 0,0 0 0 0 0,0 0-1 0 0,0 0 1 0 0,0 0 0 0 0,0 0 0 0 0,0 1 0 0 0,0-1 0 0 0,0 0 0 0 0,0 0 0 0 0,0 0 0 0 0,0 0-1 0 0,0 0 1 0 0,0 1 0 0 0,0-1 0 0 0,1 17 1412 0 0,-3 20 543 0 0,-5 58-2844 0 0,7-93 368 0 0,0-2 65 0 0,0 0 222 0 0,0 0-166 0 0,0 0-101 0 0,1-1-725 0 0,13-13-8439 0 0,-8 4 3920 0 0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4:34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13823 0 0,'0'0'630'0'0,"0"0"-13"0"0,-1 1-393 0 0,-22 10 497 0 0,-9 10 5535 0 0,31-19-5369 0 0,1-2-781 0 0,0 0-1107 0 0,0 0-431 0 0,0 0-82 0 0,0 0-20 0 0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4:35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19351 0 0,'0'0'439'0'0,"0"0"62"0"0,0 0 33 0 0,0 0-65 0 0,0 0-169 0 0,0 0 442 0 0,0 0 229 0 0,0 0 42 0 0,0 0-127 0 0,12 3 404 0 0,17-5-903 0 0,48-8-1 0 0,7-1-40 0 0,-82 11-346 0 0,-1 0 0 0 0,1-1 0 0 0,0 1 0 0 0,0 0 0 0 0,0 0 0 0 0,0 0 0 0 0,0 0 0 0 0,0 1 0 0 0,-1-1 0 0 0,5 1 0 0 0,0 1 0 0 0,3 1 0 0 0,-2 3 0 0 0,-6-3 0 0 0,0 0 0 0 0,0-1 0 0 0,0 1 0 0 0,0 0 0 0 0,0 0 0 0 0,0 0 0 0 0,-1 0 0 0 0,1-1 0 0 0,-1 1 0 0 0,0 0 0 0 0,0 0 0 0 0,0 0 0 0 0,0 0 0 0 0,-1 0 0 0 0,0 4 0 0 0,-2 6 0 0 0,-1-1 0 0 0,-6 16 0 0 0,3-9 0 0 0,-2 13 0 0 0,2 1 0 0 0,1 1 0 0 0,2-1 0 0 0,-1 60 0 0 0,0 66 0 0 0,4-142 0 0 0,1 2 0 0 0,-6 34 0 0 0,6-52 24 0 0,0 0 1 0 0,0 0-1 0 0,-1 1 1 0 0,1-1-1 0 0,0 0 0 0 0,-1 0 1 0 0,1 0-1 0 0,-1 0 1 0 0,1 0-1 0 0,-1 0 0 0 0,0 0 1 0 0,1 0-1 0 0,-1 0 1 0 0,0 0-1 0 0,0 0 0 0 0,0 0 1 0 0,0 0-1 0 0,0-1 0 0 0,0 1 1 0 0,0 0-1 0 0,0-1 1 0 0,0 1-1 0 0,0 0 0 0 0,0-1 1 0 0,0 1-1 0 0,0-1 1 0 0,0 0-1 0 0,0 1 0 0 0,-1-1 1 0 0,1 0-1 0 0,0 0 1 0 0,0 0-1 0 0,0 0 0 0 0,-1 0 1 0 0,0 0-1 0 0,-4-1 162 0 0,0 0 1 0 0,1 0-1 0 0,-1-1 0 0 0,1 0 0 0 0,-9-3 1 0 0,8 2-135 0 0,-11-4-52 0 0,11 4 0 0 0,-1 0 0 0 0,1 0 0 0 0,-1 1 0 0 0,0 0 0 0 0,0 1 0 0 0,-12-2 0 0 0,13 3-133 0 0,5 0-563 0 0,1 0-258 0 0,0 0-56 0 0,0 0-149 0 0,0 0-573 0 0,2-3-253 0 0,9-7-51 0 0,-8 8-11 0 0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4:36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9583 0 0,'0'0'439'0'0,"0"0"-10"0"0,0 0-162 0 0,0 0 330 0 0,0 0 178 0 0,0 0 32 0 0,0 0-14 0 0,0 0-88 0 0,0 0-38 0 0,0 0-10 0 0,0 0-27 0 0,0 0-113 0 0,0 0-49 0 0,0 0-11 0 0,0 0-10 0 0,3 0-40 0 0,19 7 1450 0 0,-20-6-1512 0 0,-2-1 9 0 0,24 1 975 0 0,-17 0-965 0 0,0 0 0 0 0,0-1 0 0 0,0 0 1 0 0,0-1-1 0 0,0 0 0 0 0,13-2 0 0 0,-13 1-247 0 0,0 1-1 0 0,0 1 0 0 0,0-1 1 0 0,0 1-1 0 0,0 0 1 0 0,14 3-1 0 0,-12-2-53 0 0,1 0-1 0 0,-1-1 1 0 0,1 0-1 0 0,10-1 1 0 0,122-17 313 0 0,-34 5-133 0 0,-77 10-166 0 0,-12 2-44 0 0,32 3-1 0 0,-35-1 1 0 0,0 0-1 0 0,28-3 1 0 0,-35 1-15 0 0,0 0-1 0 0,0 0 1 0 0,1 1 0 0 0,-1 1 0 0 0,15 1-1 0 0,4 1 42 0 0,1-1 0 0 0,36-2-1 0 0,-22-1 24 0 0,74-4 124 0 0,-97 4-189 0 0,0 1 0 0 0,32 4-1 0 0,-31-1-5 0 0,-1-2 0 0 0,31-2 0 0 0,-34 1-11 0 0,23 0 0 0 0,-20 1 0 0 0,22-2 0 0 0,112-7-14 0 0,-110 7 12 0 0,-30 0 2 0 0,0 0 0 0 0,1 1 0 0 0,0 1 0 0 0,27 4 0 0 0,-32-4 0 0 0,-4-2 0 0 0,-11 0 0 0 0,-28-7-464 0 0,32 7 297 0 0,-1 0-1 0 0,1 0 1 0 0,0 0 0 0 0,0 0-1 0 0,0 0 1 0 0,0 0 0 0 0,0 0-1 0 0,0 0 1 0 0,0-1 0 0 0,-1-1-1 0 0,-1-1-867 0 0,0 0 536 0 0,-1 0-1 0 0,1 1 0 0 0,-1-1 1 0 0,0 1-1 0 0,-4-3 1 0 0,-15-6-1036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2:45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17503 0 0,'0'0'399'0'0,"0"0"60"0"0,0 0 21 0 0,0 0-59 0 0,1-1-276 0 0,1-1 22 0 0,-1 1 0 0 0,0-1 0 0 0,1 0 0 0 0,-1 1 0 0 0,1 0 0 0 0,0-1 0 0 0,0 1 0 0 0,-1 0 0 0 0,1 0 0 0 0,0 0 0 0 0,0 0 0 0 0,0 0 0 0 0,3 0 0 0 0,-1-1 360 0 0,-2 1-392 0 0,1 1 0 0 0,-1-1-1 0 0,1 0 1 0 0,0 1 0 0 0,-1 0-1 0 0,1 0 1 0 0,0 0 0 0 0,-1 0-1 0 0,1 0 1 0 0,0 0 0 0 0,-1 1-1 0 0,1-1 1 0 0,0 1 0 0 0,-1-1-1 0 0,1 1 1 0 0,-1 0 0 0 0,1 0-1 0 0,-1 1 1 0 0,1-1 0 0 0,-1 0-1 0 0,0 1 1 0 0,0-1 0 0 0,0 1-1 0 0,4 3 1 0 0,-5-2-14 0 0,0 0 0 0 0,0 0-1 0 0,0 0 1 0 0,0 0 0 0 0,-1 0-1 0 0,1 0 1 0 0,-1 0 0 0 0,0 0-1 0 0,0 0 1 0 0,0 0 0 0 0,0 0 0 0 0,0 0-1 0 0,-1 0 1 0 0,0 5 0 0 0,-8 28-65 0 0,-1 0 0 0 0,-25 59 0 0 0,10-29-59 0 0,18-48-198 0 0,6-17-850 0 0,1-1-385 0 0,2 0-1409 0 0,6-2-5342 0 0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4:37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51 270 13127 0 0,'0'0'598'0'0,"0"0"-9"0"0,-2 0-260 0 0,-27 3 3390 0 0,27-3-3091 0 0,2 0-11 0 0,0 0-7 0 0,-9-5 1116 0 0,1-10-581 0 0,7 13-562 0 0,1 0 1 0 0,1-7-322 0 0,0 0-1 0 0,0 0 0 0 0,1 0 1 0 0,0 0-1 0 0,1 0 1 0 0,0 1-1 0 0,0-1 0 0 0,1 1 1 0 0,0 0-1 0 0,8-13 1 0 0,3-1 123 0 0,1 1 1 0 0,27-29-1 0 0,-34 43-278 0 0,-1-1 0 0 0,1 1 1 0 0,0 1-1 0 0,17-9 0 0 0,-26 14-92 0 0,1 1-9 0 0,-1 0 1 0 0,1-1-1 0 0,0 1 1 0 0,-1-1-1 0 0,1 1 1 0 0,-1 0-1 0 0,1-1 1 0 0,0 1-1 0 0,-1 0 1 0 0,1 0-1 0 0,0 0 1 0 0,0 0-1 0 0,-1-1 1 0 0,1 1-1 0 0,0 0 1 0 0,-1 0-1 0 0,1 0 1 0 0,0 0-1 0 0,0 1 1 0 0,-1-1-1 0 0,1 0 1 0 0,0 0-1 0 0,0 0 1 0 0,14 10 92 0 0,-12-5-89 0 0,-2-2 3 0 0,0-2-12 0 0,0 1 0 0 0,0-1 0 0 0,0 1 0 0 0,0-1 0 0 0,0 1 0 0 0,-1 0 0 0 0,1-1 0 0 0,0 1 0 0 0,-1 0 0 0 0,1 0 0 0 0,-1 0 0 0 0,0 2 0 0 0,1 1-3 0 0,0 3 2 0 0,1 0 0 0 0,-1 1 0 0 0,-1-1 0 0 0,1 0 0 0 0,-1 1 0 0 0,-3 14 0 0 0,-13 49 0 0 0,7-37 0 0 0,5-22 0 0 0,1-3 11 0 0,5-33 42 0 0,3 11-53 0 0,0 0 0 0 0,0-1 0 0 0,1 2 0 0 0,1-1 0 0 0,0 1 0 0 0,0 0 0 0 0,1 0 0 0 0,13-13 0 0 0,-7 10 0 0 0,2 0 0 0 0,-1 0 0 0 0,2 2 0 0 0,29-18 0 0 0,-30 22 0 0 0,0 6 0 0 0,0 5 0 0 0,-2 5 0 0 0,-4 4 0 0 0,-6-7 0 0 0,9 22 0 0 0,-7-11 0 0 0,16 39-15 0 0,-21-53-54 0 0,-1-2-66 0 0,0 0-275 0 0,0 0-122 0 0,0 0-20 0 0,0 0-148 0 0,10-4-1660 0 0,-6 3 1864 0 0,10-6-1115 0 0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4:38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59 15663 0 0,'0'0'356'0'0,"0"0"50"0"0,0 0 20 0 0,-2-1-42 0 0,-2-3-112 0 0,3 3 463 0 0,0-16 2866 0 0,2 16-3510 0 0,0-1 1 0 0,0 1-1 0 0,0-1 0 0 0,0 1 0 0 0,0-1 1 0 0,1 1-1 0 0,-1-1 0 0 0,0 1 1 0 0,1 0-1 0 0,-1 0 0 0 0,1 0 0 0 0,-1 0 1 0 0,1 0-1 0 0,0 0 0 0 0,-1 0 0 0 0,1 0 1 0 0,0 1-1 0 0,3-1 0 0 0,37-9 1801 0 0,-34 8-1794 0 0,1 1 32 0 0,0 1 0 0 0,0 0 1 0 0,1 0-1 0 0,-1 0 0 0 0,16 4 0 0 0,24 1 529 0 0,-46-5-491 0 0,-1 0-143 0 0,0 0 1 0 0,0 0-1 0 0,0 1 0 0 0,0-1 0 0 0,0 0 0 0 0,0 1 0 0 0,0-1 0 0 0,0 1 0 0 0,0 0 0 0 0,0 0 0 0 0,0 0 0 0 0,-1 0 0 0 0,1 0 0 0 0,2 2 0 0 0,-2-2-362 0 0,-2-1-138 0 0,0 0-33 0 0,0 0-4 0 0,0 0 0 0 0,0 0 0 0 0,0 0 0 0 0,0 0-272 0 0,0 0-1144 0 0,0 0-506 0 0,-4 1-102 0 0,-15 4-22 0 0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4:39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13823 0 0,'2'0'315'0'0,"135"-12"3277"0"0,-34 1-1923 0 0,-78 11-1669 0 0,10-3-4178 0 0,-32 3 2644 0 0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4:40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68 339 8287 0 0,'0'0'382'0'0,"0"0"-8"0"0,0 0-32 0 0,-15-2 3714 0 0,12 2-3346 0 0,0-1 0 0 0,0 0 1 0 0,1 0-1 0 0,-1-1 1 0 0,0 1-1 0 0,1 0 0 0 0,-1-1 1 0 0,-3-2-1 0 0,3 2-539 0 0,1 0-1 0 0,0 0 1 0 0,1 0-1 0 0,-1 0 1 0 0,0 0-1 0 0,0-1 1 0 0,1 1-1 0 0,-1 0 1 0 0,1-1 0 0 0,0 1-1 0 0,0-1 1 0 0,0 0-1 0 0,0 1 1 0 0,0-1-1 0 0,1 0 1 0 0,-1 1-1 0 0,1-1 1 0 0,0 0-1 0 0,-1 0 1 0 0,1 1-1 0 0,1-1 1 0 0,-1 0 0 0 0,1-4-1 0 0,4-12 192 0 0,0-1-1 0 0,2 1 0 0 0,12-27 1 0 0,-8 27 11 0 0,0 0 1 0 0,1 0 0 0 0,1 1 0 0 0,0 1-1 0 0,24-24 1 0 0,-34 38-374 0 0,0 1 0 0 0,-1 0 0 0 0,1 0 0 0 0,0 0 0 0 0,0 0 0 0 0,0 1 0 0 0,0-1 0 0 0,0 1 0 0 0,0 0 0 0 0,1 0 0 0 0,-1 0 0 0 0,0 0 0 0 0,1 1 0 0 0,-1-1 0 0 0,1 1 0 0 0,-1 0 0 0 0,0 0 0 0 0,1 0 0 0 0,-1 0 0 0 0,1 1 0 0 0,-1-1 0 0 0,0 1 0 0 0,1 0 0 0 0,-1 0 0 0 0,0 0 0 0 0,0 0 0 0 0,1 1 0 0 0,-1-1 0 0 0,0 1 0 0 0,0 0 0 0 0,-1 0 0 0 0,1 0 0 0 0,0 0 0 0 0,-1 0 0 0 0,1 1 0 0 0,-1-1 0 0 0,0 1 0 0 0,0 0 0 0 0,0-1 0 0 0,0 1 0 0 0,0 0 0 0 0,0 0 0 0 0,-1 0 0 0 0,0 1 0 0 0,2 3 0 0 0,0 11 0 0 0,0 0 0 0 0,-2 0 0 0 0,0 0 0 0 0,-1 0 0 0 0,-2 19 0 0 0,2-36 0 0 0,0 1 0 0 0,-1 0 0 0 0,1-1 0 0 0,0 1 0 0 0,-1-1 0 0 0,1 1 0 0 0,-1 0 0 0 0,1-1 0 0 0,-1 1 0 0 0,0-1 0 0 0,-1 3 0 0 0,-10 19 0 0 0,7-13 0 0 0,0-3 0 0 0,5-6 0 0 0,0-1 0 0 0,0 0 0 0 0,0 0 0 0 0,0 0 0 0 0,-1 1 0 0 0,1-1 0 0 0,0 0 0 0 0,0 0 0 0 0,0 0 0 0 0,0 0 0 0 0,0 0 0 0 0,-1 1 0 0 0,1-1 0 0 0,0 0 0 0 0,0 0 0 0 0,0 0 0 0 0,-1 0 0 0 0,1 0 0 0 0,0 0 0 0 0,0 0 0 0 0,0 0 0 0 0,-1 0 0 0 0,1 0 0 0 0,0 0 0 0 0,0 1 0 0 0,-1-1 0 0 0,1-1 0 0 0,0 1 0 0 0,0 0 0 0 0,0 0 0 0 0,-1 0 0 0 0,1 0 0 0 0,0 0 0 0 0,0 0 0 0 0,0 0 0 0 0,-1 0 0 0 0,1 0 0 0 0,0 0 0 0 0,0 0 0 0 0,0 0 0 0 0,-1-1 0 0 0,1 1 0 0 0,0 0 0 0 0,0 0 0 0 0,0 0 0 0 0,0 0 0 0 0,0 0 0 0 0,-1-1 0 0 0,1 1 0 0 0,0 0 0 0 0,0 0 0 0 0,0 0 0 0 0,0-1 0 0 0,0 1 0 0 0,0 0 0 0 0,-4-9 0 0 0,3 5 0 0 0,0 0 0 0 0,0-1 0 0 0,1 1 0 0 0,0 0 0 0 0,-1 0 0 0 0,1-1 0 0 0,1 1 0 0 0,-1 0 0 0 0,1-1 0 0 0,-1 1 0 0 0,3-7 0 0 0,0 4 0 0 0,0-1 0 0 0,0 1 0 0 0,0 1 0 0 0,1-1 0 0 0,0 0 0 0 0,5-5 0 0 0,3-2 0 0 0,0 1 0 0 0,0 0 0 0 0,1 1 0 0 0,28-19 0 0 0,-32 26 0 0 0,0 0 0 0 0,1 0 0 0 0,0 0 0 0 0,0 2 0 0 0,0-1 0 0 0,17-3 0 0 0,-24 6 0 0 0,0 1 0 0 0,-1-1 0 0 0,1 1 0 0 0,0 0 0 0 0,0 0 0 0 0,-1 0 0 0 0,1 0 0 0 0,0 0 0 0 0,-1 1 0 0 0,1-1 0 0 0,0 1 0 0 0,-1 0 0 0 0,1-1 0 0 0,-1 1 0 0 0,1 0 0 0 0,-1 1 0 0 0,1-1 0 0 0,-1 0 0 0 0,0 1 0 0 0,1-1 0 0 0,-1 1 0 0 0,0 0 0 0 0,0 0 0 0 0,0 0 0 0 0,-1 0 0 0 0,1 0 0 0 0,0 0 0 0 0,-1 0 0 0 0,1 1 0 0 0,-1-1 0 0 0,0 0 0 0 0,0 1 0 0 0,0-1 0 0 0,0 1 0 0 0,0 0 0 0 0,0-1 0 0 0,-1 1 0 0 0,1 0 0 0 0,-1-1 0 0 0,0 1 0 0 0,0 0 0 0 0,0-1 0 0 0,0 1 0 0 0,-1 5 0 0 0,0-5 0 0 0,-1 0 0 0 0,1 0 0 0 0,0 0 0 0 0,-1 0 0 0 0,0 0 0 0 0,0-1 0 0 0,0 1 0 0 0,0-1 0 0 0,-3 4 0 0 0,2-3 0 0 0,0 0 0 0 0,1 0 0 0 0,-1 0 0 0 0,1 0 0 0 0,0 1 0 0 0,-3 4 0 0 0,-11 53 0 0 0,12-49-7 0 0,0 0-1 0 0,-2 21 1 0 0,5-25-35 0 0,1-6-295 0 0,-4 3-111 0 0,3-2-2738 0 0,1-3 972 0 0,0 0 679 0 0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4:40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1 496 13823 0 0,'0'0'315'0'0,"0"0"45"0"0,0 0 21 0 0,0 0-49 0 0,0 0-81 0 0,0 0 481 0 0,3-8 1251 0 0,24-35 1207 0 0,28-52-118 0 0,-24 32-2013 0 0,2 2-1 0 0,65-91 1 0 0,-41 79-987 0 0,-56 72 299 0 0,-1 1 117 0 0,0 0 21 0 0,0 0-66 0 0,-1 4-415 0 0,1 1 0 0 0,-1-1 0 0 0,0 0 0 0 0,-1 1-1 0 0,-1 4 1 0 0,-2 5-30 0 0,0 2 2 0 0,-10 37 0 0 0,14-47 0 0 0,0 0 0 0 0,0 0 0 0 0,1 0 0 0 0,0 0 0 0 0,0 1 0 0 0,2 9 0 0 0,-2-14 0 0 0,0 0 0 0 0,1 0 0 0 0,0 0 0 0 0,-1 0 0 0 0,1 0 0 0 0,0-1 0 0 0,0 1 0 0 0,0 0 0 0 0,0 0 0 0 0,1-1 0 0 0,-1 1 0 0 0,0-1 0 0 0,0 1 0 0 0,1-1 0 0 0,-1 0 0 0 0,1 0 0 0 0,0 1 0 0 0,-1-1 0 0 0,1 0 0 0 0,0 0 0 0 0,0 0 0 0 0,-1-1 0 0 0,1 1 0 0 0,0 0 0 0 0,0-1 0 0 0,0 1 0 0 0,0-1 0 0 0,0 0 0 0 0,0 0 0 0 0,0 1 0 0 0,0-1 0 0 0,0 0 0 0 0,2-1 0 0 0,4 0 0 0 0,1 0 0 0 0,-1 0 0 0 0,1-1 0 0 0,-1 0 0 0 0,0 0 0 0 0,12-6 0 0 0,-10 2 0 0 0,0 0 0 0 0,-1 0 0 0 0,0-1 0 0 0,0 0 0 0 0,0-1 0 0 0,-1 0 0 0 0,8-10 0 0 0,-11 11 0 0 0,0 0 0 0 0,0-1 0 0 0,0 1 0 0 0,-1-1 0 0 0,3-9 0 0 0,-3 7 0 0 0,1 0 0 0 0,7-12 0 0 0,-6 9 0 0 0,-5 8 0 0 0,-4 8 0 0 0,-16 25 0 0 0,-31 61 0 0 0,44-77 0 0 0,1 1 0 0 0,0 0 0 0 0,1 0 0 0 0,1 0 0 0 0,0 0 0 0 0,0 1 0 0 0,0 25 0 0 0,3-37-22 0 0,0 0 1 0 0,0 1-1 0 0,0-1 0 0 0,0 0 1 0 0,1 0-1 0 0,-1 0 0 0 0,1 0 1 0 0,-1 0-1 0 0,1 0 0 0 0,0 0 0 0 0,0 0 1 0 0,0 0-1 0 0,0 0 0 0 0,0 0 1 0 0,0-1-1 0 0,0 1 0 0 0,1 0 1 0 0,-1-1-1 0 0,1 1 0 0 0,-1-1 1 0 0,1 1-1 0 0,0-1 0 0 0,-1 0 0 0 0,1 0 1 0 0,3 2-1 0 0,-2-2-24 0 0,0 0 1 0 0,0 0-1 0 0,0 0 1 0 0,-1-1-1 0 0,1 1 1 0 0,0-1-1 0 0,0 0 1 0 0,0 0-1 0 0,0 0 0 0 0,0 0 1 0 0,0-1-1 0 0,0 1 1 0 0,0-1-1 0 0,0 0 1 0 0,-1 0-1 0 0,1 1 1 0 0,5-4-1 0 0,60-35-3046 0 0,-59 33 2046 0 0,0-1 1 0 0,-1 1-1 0 0,1-1 0 0 0,12-16 0 0 0,-19 21 753 0 0,-1 0 1 0 0,1-1 0 0 0,-1 1-1 0 0,0 0 1 0 0,0-1 0 0 0,1-3-1 0 0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4:41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15663 0 0,'0'0'356'0'0,"0"0"50"0"0,0 0 20 0 0,0 0-42 0 0,0 0-112 0 0,0 0 463 0 0,0 0 234 0 0,3 1 45 0 0,11 0-242 0 0,0 0 1 0 0,1-1 0 0 0,-1 0 0 0 0,18-3 0 0 0,1 0 89 0 0,277-10 1299 0 0,-179 8-1658 0 0,-22 3-503 0 0,-39 2 0 0 0,92-13 0 0 0,-161 13 27 0 0,0 0 107 0 0,0 0 0 0 0,0 0-1 0 0,1 0 1 0 0,-1 0 0 0 0,0-1-1 0 0,0 1 1 0 0,0 0 0 0 0,0-1-1 0 0,0 1 1 0 0,0-1-1 0 0,0 1 1 0 0,0-1 0 0 0,0 1-1 0 0,1-2 1 0 0,-3-5-118 0 0,0 6-116 0 0,1 0-1 0 0,0 0 1 0 0,-1 0-1 0 0,1 0 1 0 0,-1 0-1 0 0,0 0 1 0 0,1 0-1 0 0,-1 0 1 0 0,0 0 0 0 0,0 0-1 0 0,1 0 1 0 0,-1 0-1 0 0,0 0 1 0 0,0 0-1 0 0,0 1 1 0 0,0-1-1 0 0,0 0 1 0 0,0 1 0 0 0,0-1-1 0 0,0 1 1 0 0,-1-1-1 0 0,1 1 1 0 0,-1-1-1 0 0,-2 0-317 0 0,-13-4-1941 0 0,5 4-4237 0 0,2 0-1116 0 0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4:41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1 291 17503 0 0,'0'0'399'0'0,"0"0"60"0"0,0 0 21 0 0,0 0-59 0 0,0 0-136 0 0,0 0 457 0 0,0-2 228 0 0,0-6-349 0 0,1 1-1 0 0,0 0 1 0 0,0 0 0 0 0,1 0-1 0 0,0 0 1 0 0,3-8-1 0 0,22-44 1148 0 0,-7 17-604 0 0,-17 32-1077 0 0,2 0 0 0 0,-1 1-1 0 0,1-1 1 0 0,1 1 0 0 0,0 0 0 0 0,0 1-1 0 0,0-1 1 0 0,1 1 0 0 0,1 1 0 0 0,-1-1 0 0 0,1 1-1 0 0,14-9 1 0 0,-12 10-87 0 0,2 3 0 0 0,2 5 0 0 0,-13-1 0 0 0,0-1 0 0 0,-1 0 0 0 0,1 1 0 0 0,0 0 0 0 0,0-1 0 0 0,0 1 0 0 0,0 0 0 0 0,-1-1 0 0 0,1 1 0 0 0,0 0 0 0 0,-1 0 0 0 0,1 0 0 0 0,6 21 0 0 0,-6-15 0 0 0,0-3 0 0 0,0 0 0 0 0,0 0 0 0 0,0-1 0 0 0,-1 1 0 0 0,1 0 0 0 0,-1 0 0 0 0,0 0 0 0 0,0 0 0 0 0,-1 0 0 0 0,1 0 0 0 0,-2 5 0 0 0,-1 7 0 0 0,1 1 0 0 0,2-5 0 0 0,-2 0 0 0 0,0 0 0 0 0,0 0 0 0 0,-6 16 0 0 0,3-14 0 0 0,-1 0 0 0 0,11-28 0 0 0,7-14 0 0 0,-2 11 0 0 0,1 1 0 0 0,1 0 0 0 0,0 1 0 0 0,1 0 0 0 0,1 1 0 0 0,0 0 0 0 0,0 1 0 0 0,2 1 0 0 0,17-12 0 0 0,-27 21 0 0 0,0 0 0 0 0,0 1 0 0 0,0 0 0 0 0,9-3 0 0 0,3 3 0 0 0,-4 7 0 0 0,-11-3 0 0 0,0 0 0 0 0,0 0 0 0 0,0 0 0 0 0,-1 0 0 0 0,1 0 0 0 0,-1 0 0 0 0,1 1 0 0 0,2 3 0 0 0,2 7 0 0 0,-5-8 0 0 0,0 0 0 0 0,-1 0 0 0 0,0 0 0 0 0,0-1 0 0 0,1 11 0 0 0,-2-4 0 0 0,-1 0 0 0 0,0 0 0 0 0,-3 12 0 0 0,1-10 0 0 0,2-2-133 0 0,2-11-73 0 0,-1 0 0 0 0,1 0 0 0 0,0 0 0 0 0,0 0 0 0 0,0 0 1 0 0,-1 0-1 0 0,1 0 0 0 0,0 0 0 0 0,0-1 0 0 0,0 1 0 0 0,-1 0 1 0 0,1-1-1 0 0,0 1 0 0 0,0 0 0 0 0,-1-1 0 0 0,1 1 0 0 0,1-2 0 0 0,7-7-6253 0 0,3-3-1891 0 0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4:43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15663 0 0,'0'0'356'0'0,"0"0"50"0"0,0 0 20 0 0,0 0-42 0 0,3-1-250 0 0,8-5 19 0 0,-8 5 567 0 0,19-3 2842 0 0,-9 3-2071 0 0,65-7 1065 0 0,4 8-3563 0 0,-43 0-370 0 0,-57 10-5067 0 0,4-4-36 0 0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4:43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10135 0 0,'0'0'464'0'0,"0"0"-9"0"0,0 0-87 0 0,1 1 728 0 0,3 1-644 0 0,-1 0 0 0 0,1-1-1 0 0,0 1 1 0 0,0-1 0 0 0,0 0 0 0 0,0 0-1 0 0,0 0 1 0 0,0-1 0 0 0,0 1 0 0 0,1-1-1 0 0,-1 0 1 0 0,4-1 0 0 0,8-1 267 0 0,29-7 1 0 0,-19 3 305 0 0,34-8-112 0 0,-20 3-5412 0 0,-23 7 2965 0 0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4:44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0 507 13823 0 0,'0'0'630'0'0,"0"0"-13"0"0,2-1-252 0 0,1-3 354 0 0,-1 0-1 0 0,1 0 1 0 0,0 0-1 0 0,-1-1 1 0 0,0 1-1 0 0,2-6 1 0 0,2-5 1087 0 0,19-41 1386 0 0,3-4-1394 0 0,11-21-12 0 0,-4 14-1406 0 0,15-26-144 0 0,8-4 695 0 0,-57 95-422 0 0,-1 2-134 0 0,0 0-577 0 0,0 0-248 0 0,0 0-50 0 0,0 0 58 0 0,0 0 357 0 0,0 0 406 0 0,0 0 154 0 0,0 2 33 0 0,-26 142-1892 0 0,25-135 1384 0 0,0-1 0 0 0,2 6 0 0 0,0-4 0 0 0,4 0 0 0 0,3-4 0 0 0,-6-6 0 0 0,-1 1 0 0 0,1-1 0 0 0,0 0 0 0 0,0 0 0 0 0,-1 0 0 0 0,1 0 0 0 0,0 0 0 0 0,-1 0 0 0 0,1-1 0 0 0,0 1 0 0 0,0 0 0 0 0,-1-1 0 0 0,1 1 0 0 0,-1-1 0 0 0,3-1 0 0 0,24-13 0 0 0,-13 4 0 0 0,0-1 0 0 0,-1-1 0 0 0,-1 0 0 0 0,13-16 0 0 0,20-19 0 0 0,-30 33 0 0 0,-16 15 3 0 0,0 0 1 0 0,0 0-1 0 0,0 0 0 0 0,0 0 0 0 0,1 0 1 0 0,-1 0-1 0 0,0-1 0 0 0,0 1 0 0 0,0 0 1 0 0,0 0-1 0 0,0 0 0 0 0,0 0 0 0 0,0 0 0 0 0,1 0 1 0 0,-1 0-1 0 0,0 0 0 0 0,0-1 0 0 0,0 1 1 0 0,0 0-1 0 0,0 0 0 0 0,1 0 0 0 0,-1 0 1 0 0,0 0-1 0 0,0 0 0 0 0,0 0 0 0 0,0 0 1 0 0,0 0-1 0 0,1 0 0 0 0,-1 0 0 0 0,0 0 1 0 0,0 0-1 0 0,0 0 0 0 0,0 0 0 0 0,1 0 1 0 0,-1 0-1 0 0,0 0 0 0 0,0 0 0 0 0,0 1 1 0 0,0-1-1 0 0,0 0 0 0 0,1 0 0 0 0,-1 0 1 0 0,0 0-1 0 0,0 0 0 0 0,0 0 0 0 0,0 0 1 0 0,0 0-1 0 0,0 1 0 0 0,0-1 0 0 0,1 0 1 0 0,-1 0-1 0 0,0 0 0 0 0,0 0 0 0 0,0 0 1 0 0,0 1-1 0 0,0-1 0 0 0,0 0 0 0 0,0 0 1 0 0,0 0-1 0 0,0 0 0 0 0,0 0 0 0 0,0 1 1 0 0,0-1-1 0 0,-1 6 190 0 0,-3 9 170 0 0,-11 28 0 0 0,11-33-219 0 0,0 0 0 0 0,0 0 0 0 0,1 1 1 0 0,1-1-1 0 0,-3 19 0 0 0,4-17-144 0 0,1 22 0 0 0,4-23 0 0 0,-3-8-1 0 0,1-1-1 0 0,-1 0 1 0 0,1 0 0 0 0,0 1-1 0 0,0-1 1 0 0,0 0 0 0 0,0 0-1 0 0,0-1 1 0 0,0 1 0 0 0,1 0-1 0 0,-1-1 1 0 0,1 1 0 0 0,-1-1-1 0 0,6 2 1 0 0,-4-1 2 0 0,1-1-1 0 0,-1 0 1 0 0,1 0-1 0 0,0 0 1 0 0,-1 0-1 0 0,1 0 1 0 0,9-1-1 0 0,-11 0 2 0 0,-1 0 0 0 0,0 0 0 0 0,0 0 0 0 0,0 0 0 0 0,0-1 0 0 0,0 1-1 0 0,1-1 1 0 0,-1 1 0 0 0,2-2 0 0 0,13-5-5 0 0,-16 7-33 0 0,0-1-1 0 0,-1 1 1 0 0,1 0-1 0 0,-1 0 1 0 0,1-1 0 0 0,-1 1-1 0 0,1 0 1 0 0,-1-1-1 0 0,0 1 1 0 0,1 0 0 0 0,-1-1-1 0 0,1 1 1 0 0,-1-1-1 0 0,0 1 1 0 0,1-1 0 0 0,-1 1-1 0 0,0-1 1 0 0,1 1-1 0 0,-1-1 1 0 0,0 1 0 0 0,0-1-1 0 0,0 1 1 0 0,1-1-1 0 0,-1 1 1 0 0,0-1 0 0 0,0 0-1 0 0,0-1-215 0 0,0 0-1 0 0,0 0 1 0 0,-1 1-1 0 0,1-1 1 0 0,0 0-1 0 0,-1 0 1 0 0,1 1-1 0 0,-2-4 1 0 0,-3-3-1200 0 0,1 0 1 0 0,-10-12-1 0 0,14 20 1389 0 0,-12-15-1969 0 0,-4-2-15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2:45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1 474 13823 0 0,'0'0'630'0'0,"0"0"-13"0"0,0 0-252 0 0,0 0 391 0 0,0 0 216 0 0,8-3 1064 0 0,-4 0-1493 0 0,0 0 0 0 0,0-1 0 0 0,-1 1 0 0 0,1 0 0 0 0,-1-1 0 0 0,0 0 0 0 0,0 0-1 0 0,5-8 1 0 0,17-40 1432 0 0,-20 42-1548 0 0,1-6-148 0 0,-1 0 0 0 0,5-22 0 0 0,3-9 12 0 0,25-92 1001 0 0,-13 41-536 0 0,-23 89-756 0 0,-2 8 0 0 0,1 1 0 0 0,-1 0 0 0 0,0 0 0 0 0,0 0 0 0 0,0 0 0 0 0,0 0 0 0 0,0 0 0 0 0,0-1 0 0 0,0 1 0 0 0,0 0 0 0 0,0 0 0 0 0,0 0 0 0 0,0 0 0 0 0,0 0 0 0 0,0-1 0 0 0,0 1 0 0 0,0 0 0 0 0,0 0 0 0 0,0 0 0 0 0,0 0 0 0 0,0 0 0 0 0,0 0 0 0 0,0-1 0 0 0,0 1 0 0 0,0 0 0 0 0,0 0 0 0 0,-1 0 0 0 0,1 0 0 0 0,0 0 0 0 0,0 0 0 0 0,0-1 0 0 0,0 1 0 0 0,0 0 0 0 0,0 0 0 0 0,0 0 0 0 0,0 0 0 0 0,-1 0 0 0 0,1 0 0 0 0,0 0 0 0 0,0 0 0 0 0,0 0 0 0 0,0 0 0 0 0,0 0 0 0 0,0 0 0 0 0,-1 0 0 0 0,1-1 0 0 0,0 1 0 0 0,0 0 0 0 0,0 0 0 0 0,0 0 0 0 0,0 0 0 0 0,-1 0 0 0 0,1 0 0 0 0,0 1 0 0 0,0-1 0 0 0,0 0 0 0 0,0 0 0 0 0,0 0 0 0 0,-1 0 0 0 0,1 0 0 0 0,0 0 0 0 0,-5 3 0 0 0,1 1 0 0 0,0 0 0 0 0,0 1 0 0 0,0-1 0 0 0,1 1 0 0 0,-1 0 0 0 0,1 0 0 0 0,-3 5 0 0 0,-16 41 0 0 0,18-41 0 0 0,-5 12 0 0 0,1 1 0 0 0,-7 36 0 0 0,13-53 0 0 0,1 0 0 0 0,0 1 0 0 0,1-1 0 0 0,-1 0 0 0 0,1 1 0 0 0,1-1 0 0 0,-1 1 0 0 0,1-1 0 0 0,0 0 0 0 0,1 1 0 0 0,-1-1 0 0 0,1 0 0 0 0,0 0 0 0 0,6 10 0 0 0,-7-14 0 0 0,0-1 0 0 0,0 1 0 0 0,0-1 0 0 0,1 1 0 0 0,-1-1 0 0 0,0 0 0 0 0,1 0 0 0 0,0 1 0 0 0,-1-1 0 0 0,1 0 0 0 0,-1 0 0 0 0,1 0 0 0 0,0-1 0 0 0,0 1 0 0 0,0 0 0 0 0,-1-1 0 0 0,1 1 0 0 0,0-1 0 0 0,0 1 0 0 0,0-1 0 0 0,0 0 0 0 0,0 0 0 0 0,0 0 0 0 0,0 0 0 0 0,0 0 0 0 0,0-1 0 0 0,0 1 0 0 0,0 0 0 0 0,-1-1 0 0 0,1 0 0 0 0,4-1 0 0 0,4-2 0 0 0,0-1 0 0 0,0 0 0 0 0,0-1 0 0 0,11-8 0 0 0,-17 11 0 0 0,33-25 269 0 0,-1-1 0 0 0,-1-2 0 0 0,-1-2 0 0 0,-2-1 0 0 0,-2-1 0 0 0,32-48 0 0 0,-51 64-104 0 0,-11 19-165 0 0,0 0 0 0 0,0 0 0 0 0,0 0 0 0 0,0 0 0 0 0,0 0 0 0 0,0 0 0 0 0,0 0 0 0 0,0 0 0 0 0,0 1 0 0 0,0-1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0,0-1 0 0 0,0 1 0 0 0,0 0 0 0 0,0 0 0 0 0,0 0 0 0 0,0 0 0 0 0,3 8 0 0 0,-2 9 0 0 0,-7 39 0 0 0,3-40 0 0 0,1 1 0 0 0,1 0 0 0 0,1 32 0 0 0,1-39 0 0 0,0-1 0 0 0,1 1 0 0 0,0-1 0 0 0,1 1 0 0 0,0-1 0 0 0,1 0 0 0 0,4 9 0 0 0,-5-13 0 0 0,0 0 0 0 0,0-1 0 0 0,0 1 0 0 0,0-1 0 0 0,1 0 0 0 0,0 0 0 0 0,0-1 0 0 0,0 1 0 0 0,0-1 0 0 0,1 0 0 0 0,-1 0 0 0 0,1 0 0 0 0,0 0 0 0 0,5 1 0 0 0,-4-2 0 0 0,0 0 0 0 0,-1-1 0 0 0,1 0 0 0 0,0 0 0 0 0,0 0 0 0 0,0-1 0 0 0,0 0 0 0 0,0 0 0 0 0,0-1 0 0 0,0 1 0 0 0,-1-1 0 0 0,1-1 0 0 0,0 1 0 0 0,10-4 0 0 0,-9 2 0 0 0,-1 0 0 0 0,1-1 0 0 0,0 1 0 0 0,-1-1 0 0 0,0 0 0 0 0,1-1 0 0 0,-2 1 0 0 0,1-1 0 0 0,0-1 0 0 0,-1 1 0 0 0,6-9 0 0 0,-6 6-2041 0 0,-2-1-4650 0 0,-1 0-3177 0 0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4:47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61 11975 0 0,'0'0'547'0'0,"0"0"-11"0"0,0 0-203 0 0,0 0 419 0 0,0 0 220 0 0,0 0 42 0 0,0 0 8 0 0,0 0 2 0 0,-1-1 0 0 0,-1-1-458 0 0,0 1-76 0 0,1 0-1 0 0,-1 0 1 0 0,1-1-1 0 0,0 1 1 0 0,0 0-1 0 0,-1 0 1 0 0,1-1-1 0 0,0 1 1 0 0,0-1 0 0 0,0 1-1 0 0,1-1 1 0 0,-1 0-1 0 0,0 1 1 0 0,1-1-1 0 0,-2-2 1 0 0,2 1-471 0 0,8-17-21 0 0,-4 12-131 0 0,-3 7-563 0 0,-1 1-258 0 0,0 0-56 0 0,0 0-13 0 0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4:48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0 416 10135 0 0,'0'0'231'0'0,"0"0"29"0"0,1-2 19 0 0,0 2-269 0 0,0-1 0 0 0,0 0-1 0 0,0 0 1 0 0,0 1-1 0 0,0-1 1 0 0,0 0-1 0 0,0 0 1 0 0,0 0-1 0 0,0-1 1 0 0,0 1-1 0 0,-1 0 1 0 0,1 0-1 0 0,0 0 1 0 0,-1 0 0 0 0,1-1-1 0 0,-1 1 1 0 0,0 0-1 0 0,1-1 1 0 0,-1 1-1 0 0,0 0 1 0 0,0-1-1 0 0,1 1 1 0 0,-1 0-1 0 0,0-1 1 0 0,-1 1-1 0 0,1 0 1 0 0,0-1-1 0 0,0 1 1 0 0,-1-2-1 0 0,0 1 140 0 0,1 0-1 0 0,0-1 0 0 0,-1 1 1 0 0,1 0-1 0 0,0 0 0 0 0,0 0 1 0 0,0-1-1 0 0,0 1 1 0 0,0 0-1 0 0,1 0 0 0 0,-1 0 1 0 0,1 0-1 0 0,-1-1 0 0 0,1 1 1 0 0,0 0-1 0 0,0 0 0 0 0,0 0 1 0 0,0 0-1 0 0,2-2 0 0 0,-1 0 161 0 0,0 1-1 0 0,-1-1 0 0 0,1 0 0 0 0,1-7 0 0 0,3-13 604 0 0,-5 18-644 0 0,1 1 1 0 0,-1 0-1 0 0,0-1 0 0 0,0 1 1 0 0,0-1-1 0 0,-1 1 0 0 0,0-1 1 0 0,0 1-1 0 0,-1-1 1 0 0,1 1-1 0 0,-3-11 0 0 0,2 15-54 0 0,1-1-149 0 0,-1 1 0 0 0,1 0 0 0 0,-1 0 0 0 0,1-1 0 0 0,0 1 0 0 0,0 0 0 0 0,0-1 0 0 0,0 1 0 0 0,0-1 0 0 0,0 1 0 0 0,0 0 0 0 0,0-2 0 0 0,4-13 3007 0 0,-16 47-1483 0 0,10-23-1582 0 0,-1 3-6 0 0,1-1 0 0 0,0 0 1 0 0,0 1-1 0 0,1-1 0 0 0,1 1 0 0 0,-1 0 0 0 0,3 11 0 0 0,11 102-1020 0 0,-8-73 931 0 0,-3-10 903 0 0,-1-25-1068 0 0,0 0 0 0 0,1-1 0 0 0,0 1 0 0 0,7 23 0 0 0,-8-37 373 0 0,0 1 0 0 0,-1-1 0 0 0,1 1 0 0 0,-1 0 0 0 0,0-1 0 0 0,0 1 0 0 0,0 3 0 0 0,-1 2 312 0 0,3-7-283 0 0,-1-1-148 0 0,0 1 0 0 0,0-1-1 0 0,0 0 1 0 0,0 0 0 0 0,0 0-1 0 0,0 0 1 0 0,0 0 0 0 0,0 0 0 0 0,0-1-1 0 0,0 1 1 0 0,0 0 0 0 0,0 0-1 0 0,0-1 1 0 0,0 1 0 0 0,0-1 0 0 0,0 1-1 0 0,0-1 1 0 0,0 1 0 0 0,0-1-1 0 0,-1 1 1 0 0,1-1 0 0 0,0 0 0 0 0,1-1-1 0 0,0 0-1 0 0,4-4 1 0 0,0 1 0 0 0,-1-1 0 0 0,0 0 0 0 0,0 0 0 0 0,7-13 0 0 0,10-12 0 0 0,51-66 0 0 0,-39 49 0 0 0,6-11 0 0 0,55-114 0 0 0,-4 6 0 0 0,-90 165 0 0 0,1-1 0 0 0,-1 1 0 0 0,1 0 0 0 0,0 0 0 0 0,0 0 0 0 0,0 0 0 0 0,0 0 0 0 0,4-2 0 0 0,1 1 0 0 0,-1 9 0 0 0,-4 1-47 0 0,0 0 0 0 0,-1 0 1 0 0,1-1-1 0 0,-1 1 0 0 0,0 0 0 0 0,-1 1 0 0 0,0-1 0 0 0,0 0 0 0 0,-2 8 1 0 0,2 8-315 0 0,-1-12-315 0 0,1-7-294 0 0,0 1 0 0 0,0-1 0 0 0,0 0 0 0 0,0 0-1 0 0,1 1 1 0 0,1 4 0 0 0,1-1-566 0 0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4:49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294 120 13823 0 0,'0'0'315'0'0,"1"-1"45"0"0,3-4-229 0 0,0 1 0 0 0,0-1 1 0 0,0 0-1 0 0,-1 0 0 0 0,0 0 0 0 0,4-10 1 0 0,-6 13 23 0 0,0 0 0 0 0,0-1 1 0 0,0 1-1 0 0,0-1 0 0 0,-1 1 1 0 0,1-1-1 0 0,-1 0 0 0 0,0 1 1 0 0,0-1-1 0 0,0 0 0 0 0,0 1 1 0 0,0-1-1 0 0,0 1 0 0 0,-1-1 1 0 0,1 0-1 0 0,-1 1 0 0 0,-1-4 1 0 0,0 3 490 0 0,2 2-511 0 0,0-1 0 0 0,-1 1 0 0 0,1 0 0 0 0,-1 0-1 0 0,1 0 1 0 0,-1 0 0 0 0,0-1 0 0 0,1 1-1 0 0,-1 0 1 0 0,0 0 0 0 0,0 0 0 0 0,0 1 0 0 0,0-1-1 0 0,1 0 1 0 0,-1 0 0 0 0,-1 0 0 0 0,1 1 0 0 0,0-1-1 0 0,0 0 1 0 0,0 1 0 0 0,0-1 0 0 0,0 1 0 0 0,-1-1-1 0 0,1 1 1 0 0,0 0 0 0 0,0 0 0 0 0,-1-1 0 0 0,1 1-1 0 0,-1 0 1 0 0,-6 0-2 0 0,1 0 0 0 0,-1 1-1 0 0,1 0 1 0 0,-1 0 0 0 0,1 1 0 0 0,-1-1-1 0 0,1 2 1 0 0,0-1 0 0 0,0 1-1 0 0,-9 5 1 0 0,1 0 168 0 0,1 1 0 0 0,0 0 0 0 0,-21 19 0 0 0,20-15-308 0 0,1 1 0 0 0,1 1 0 0 0,0 1 0 0 0,1-1 0 0 0,1 2-1 0 0,0 0 1 0 0,1 0 0 0 0,-14 34 0 0 0,23-47-213 0 0,0 0 0 0 0,0 1 0 0 0,0-1 0 0 0,1 0 0 0 0,-1 6 0 0 0,1-8-223 0 0,2-1 294 0 0,-1 0 148 0 0,1 0 0 0 0,0 1 0 0 0,0-1 0 0 0,0 0 0 0 0,0 0 0 0 0,0 0 1 0 0,0-1-1 0 0,0 1 0 0 0,0 0 0 0 0,0-1 0 0 0,1 0 0 0 0,-1 1 0 0 0,0-1 0 0 0,0 0 0 0 0,3 0 0 0 0,-1-1 1 0 0,1 1 0 0 0,-1-1-1 0 0,1 0 1 0 0,-1-1 0 0 0,0 1-1 0 0,0-1 1 0 0,5-2 0 0 0,5-3 0 0 0,-1-2 0 0 0,0 0 1 0 0,15-14-1 0 0,-16 14 168 0 0,-2-1-1 0 0,1 0 1 0 0,-1-1 0 0 0,10-14-1 0 0,-15 17-30 0 0,0-1-1 0 0,0 1 0 0 0,-1-1 0 0 0,0 0 0 0 0,-1 0 1 0 0,0 0-1 0 0,0 0 0 0 0,1-13 0 0 0,-4 20 235 0 0,0 2 117 0 0,0 0 21 0 0,-7 9 83 0 0,0 0-595 0 0,1 0-1 0 0,0 0 1 0 0,0 1-1 0 0,1 0 1 0 0,0 0 0 0 0,1 1-1 0 0,0-1 1 0 0,0 1-1 0 0,2 0 1 0 0,-1 0-1 0 0,1 0 1 0 0,1 0 0 0 0,-1 14-1 0 0,2-24-76 0 0,0 1 1 0 0,0-1-1 0 0,1 1 0 0 0,-1-1 1 0 0,0 0-1 0 0,1 1 0 0 0,-1-1 1 0 0,1 0-1 0 0,-1 1 0 0 0,1-1 1 0 0,0 0-1 0 0,-1 0 0 0 0,1 0 1 0 0,0 0-1 0 0,0 0 0 0 0,0 1 1 0 0,0-2-1 0 0,0 1 0 0 0,0 0 1 0 0,0 0-1 0 0,0 0 0 0 0,0 0 1 0 0,2 0-1 0 0,8 4 64 0 0,-5-6 16 0 0,0 0 0 0 0,1 0 0 0 0,-1-1 0 0 0,0 0 0 0 0,0 0 0 0 0,0 0 0 0 0,9-6 0 0 0,2 1 0 0 0,-5 0 0 0 0,-1 0 0 0 0,1-1 0 0 0,-1 0 0 0 0,-1-1 0 0 0,1 0 0 0 0,15-18 0 0 0,-10 10 0 0 0,-7 7 0 0 0,-1-1 0 0 0,0 1 0 0 0,11-21 0 0 0,-10 16 0 0 0,-5 8 231 0 0,0-1-1 0 0,0 1 1 0 0,-1-1 0 0 0,0 0-1 0 0,3-12 1 0 0,-5 19 212 0 0,-10 11-278 0 0,5-3-165 0 0,0-1 0 0 0,1 1 0 0 0,-1 0 0 0 0,1-1 0 0 0,0 2 0 0 0,1-1 0 0 0,-2 8 0 0 0,2-3 0 0 0,3 8-57 0 0,3-12-131 0 0,-2-6 32 0 0,-1-1-319 0 0,-1-1-33 0 0,1 2 65 0 0,3 0 432 0 0,-1 1-1 0 0,0 0 0 0 0,1-1 0 0 0,0 0 0 0 0,-1 0 1 0 0,1 0-1 0 0,0 0 0 0 0,0-1 0 0 0,0 0 0 0 0,0 0 1 0 0,0 0-1 0 0,0 0 0 0 0,7 0 0 0 0,-3 1 12 0 0,1 4 0 0 0,-8-5 48 0 0,-1 1-1 0 0,1-1 0 0 0,0 1 1 0 0,-1 0-1 0 0,1-1 1 0 0,-1 1-1 0 0,0 0 1 0 0,0-1-1 0 0,1 1 0 0 0,-1 0 1 0 0,0-1-1 0 0,0 1 1 0 0,-1 0-1 0 0,1 0 1 0 0,0-1-1 0 0,0 1 0 0 0,-1 0 1 0 0,1-1-1 0 0,-1 1 1 0 0,-1 2-1 0 0,-1 4 285 0 0,-1 0 0 0 0,-8 12 0 0 0,6-7-317 0 0,2-9-52 0 0,-1 0-5 0 0,4-4-295 0 0,1 0-138 0 0,0 0-33 0 0,0 0 65 0 0,0 0 222 0 0,0 0-166 0 0,0 0-101 0 0,1-1-21 0 0,16-30-5764 0 0,-11 21 4226 0 0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4:50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359 255 11975 0 0,'1'-1'267'0'0,"3"-2"-73"0"0,0 0 1 0 0,0 0-1 0 0,0-1 0 0 0,-1 1 1 0 0,1-1-1 0 0,-1 0 0 0 0,0 0 1 0 0,0 0-1 0 0,0 0 0 0 0,-1 0 1 0 0,1-1-1 0 0,-1 1 0 0 0,0-1 1 0 0,-1 0-1 0 0,1 1 0 0 0,-1-1 1 0 0,0 0-1 0 0,0 0 0 0 0,0-5 1 0 0,1-12 1428 0 0,-2-12 848 0 0,-1 23-2192 0 0,0 1 318 0 0,0 1 1 0 0,-1-1-1 0 0,0 1 1 0 0,-4-13-1 0 0,5 20-506 0 0,0-1-1 0 0,0 1 0 0 0,0 0 1 0 0,0 0-1 0 0,-1 0 0 0 0,1 0 1 0 0,-1 0-1 0 0,1 0 0 0 0,-1 0 1 0 0,0 1-1 0 0,1-1 0 0 0,-1 0 1 0 0,0 1-1 0 0,0-1 0 0 0,0 1 1 0 0,0 0-1 0 0,-1 0 0 0 0,1 0 1 0 0,0 0-1 0 0,0 0 0 0 0,-1 0 1 0 0,-3 0-1 0 0,-1 0-90 0 0,1 1 0 0 0,0 0 0 0 0,-1 0 0 0 0,1 0 0 0 0,0 1 0 0 0,-1 0 0 0 0,1 0 0 0 0,0 1 0 0 0,0-1 0 0 0,0 1 0 0 0,0 1 0 0 0,-9 4 0 0 0,-7 2 0 0 0,1-4 0 0 0,21-5 0 0 0,-1 1 0 0 0,0-1 0 0 0,1 0 0 0 0,-1 0 0 0 0,1 0 0 0 0,-1 0 0 0 0,1 0 0 0 0,-1 1 0 0 0,0-1 0 0 0,1 0 0 0 0,-1 1 0 0 0,1-1 0 0 0,-1 0 0 0 0,1 1 0 0 0,-1-1 0 0 0,1 1 0 0 0,0-1 0 0 0,-1 0 0 0 0,1 1 0 0 0,-1-1 0 0 0,1 1 0 0 0,0-1 0 0 0,0 1 0 0 0,-1 0 0 0 0,1-1 0 0 0,0 1 0 0 0,0-1 0 0 0,-1 2 0 0 0,1-1 0 0 0,-3 2 0 0 0,2-2 0 0 0,1-1 0 0 0,-1 1 0 0 0,0 0 0 0 0,1 0 0 0 0,-1 0 0 0 0,0 0 0 0 0,1 0 0 0 0,-1 0 0 0 0,1 0 0 0 0,0 0 0 0 0,-1 0 0 0 0,1 0 0 0 0,0 0 0 0 0,-1 2 0 0 0,1-3 0 0 0,0 0 0 0 0,0 1 0 0 0,-1-1 0 0 0,1 1 0 0 0,0-1 0 0 0,0 1 0 0 0,0-1 0 0 0,0 1 0 0 0,0-1 0 0 0,0 1 0 0 0,0-1 0 0 0,0 1 0 0 0,0-1 0 0 0,0 1 0 0 0,0-1 0 0 0,0 1 0 0 0,0-1 0 0 0,0 0 0 0 0,1 1 0 0 0,-1 1 0 0 0,1 0 0 0 0,-1 0 0 0 0,1 0 0 0 0,-1 0 0 0 0,0 0 0 0 0,0 0 0 0 0,0 0 0 0 0,0 0 0 0 0,0 3 0 0 0,-4 17 0 0 0,3-18 0 0 0,0 0 0 0 0,0 0 0 0 0,0 0 0 0 0,1 0 0 0 0,0 0 0 0 0,0 0 0 0 0,0 4 0 0 0,2 13 0 0 0,0 0 0 0 0,-2 1 0 0 0,-1-1 0 0 0,0 0 0 0 0,-2 1 0 0 0,0-1 0 0 0,-2 0 0 0 0,0 0 0 0 0,-1-1 0 0 0,-1 0 0 0 0,-1 0 0 0 0,-1 0 0 0 0,-1-1 0 0 0,-14 22 0 0 0,12-21 0 0 0,-3 3 0 0 0,-32 42 0 0 0,43-59 0 0 0,0 0 0 0 0,0 0 0 0 0,0 0 0 0 0,1 1 0 0 0,0 0 0 0 0,-4 12 0 0 0,-2 6 0 0 0,6-18 0 0 0,3 2 0 0 0,5 4 0 0 0,-1-10 0 0 0,-2-2 0 0 0,1 2 0 0 0,0-1 0 0 0,0 1 0 0 0,0-1 0 0 0,0 0 0 0 0,1 0 0 0 0,-1 0 0 0 0,0 0 0 0 0,1-1 0 0 0,-1 1 0 0 0,1-1 0 0 0,0 0 0 0 0,4 1 0 0 0,-6-2 0 0 0,1 1 0 0 0,-1 0 0 0 0,1-1 0 0 0,0 1 0 0 0,-1-1 0 0 0,1 0 0 0 0,0 0 0 0 0,-1 0 0 0 0,1 0 0 0 0,0-1 0 0 0,-1 1 0 0 0,5-2 0 0 0,2 0 0 0 0,-3 1 0 0 0,-2 1 0 0 0,0-1 0 0 0,-1 0 0 0 0,1 0 0 0 0,0 0 0 0 0,-1-1 0 0 0,1 1 0 0 0,-1-1 0 0 0,5-3 0 0 0,2 1 0 0 0,-2 2-133 0 0,-8 1-161 0 0,1 0 0 0 0,-1 0 1 0 0,1 0-1 0 0,-1 0 0 0 0,0 0 0 0 0,0 0 1 0 0,1 0-1 0 0,-1 0 0 0 0,0 0 0 0 0,0-1 1 0 0,0 1-1 0 0,-1-2 0 0 0,-20-21-5459 0 0,5 13 3706 0 0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4:50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13823 0 0,'0'0'315'0'0,"2"-8"426"0"0,17-32 151 0 0,-18 38-416 0 0,0-1-1 0 0,1 1 1 0 0,-1 0-1 0 0,1 0 0 0 0,0 0 1 0 0,-1 0-1 0 0,1 0 1 0 0,4-2-1 0 0,-6 4-381 0 0,0 0 0 0 0,0-1 0 0 0,0 1 0 0 0,1 0 0 0 0,-1 0 0 0 0,0 0 0 0 0,0 0-1 0 0,0 0 1 0 0,1 0 0 0 0,-1 0 0 0 0,0 0 0 0 0,0 0 0 0 0,0 0 0 0 0,1 0 0 0 0,-1 0 0 0 0,0 0 0 0 0,0 0 0 0 0,1 0 0 0 0,-1 0 0 0 0,0 0 0 0 0,0 0 0 0 0,0 0 0 0 0,1 0-1 0 0,-1 1 1 0 0,0-1 0 0 0,0 0 0 0 0,0 0 0 0 0,1 0 0 0 0,-1 0 0 0 0,0 0 0 0 0,0 0 0 0 0,0 1 0 0 0,4 13 275 0 0,-4 7 257 0 0,-3 33 0 0 0,1-41-797 0 0,1 1 1 0 0,1-1-1 0 0,0 1 0 0 0,0 0 0 0 0,1-1 0 0 0,4 19 0 0 0,-4-29 171 0 0,-1-2 0 0 0,0 0 0 0 0,0 0 0 0 0,0 0 0 0 0,0 0 0 0 0,1-1 0 0 0,-1 1 0 0 0,0 0 0 0 0,1 0 0 0 0,-1 0 0 0 0,1 0 0 0 0,-1-1 0 0 0,1 1 0 0 0,-1 0 0 0 0,1-1 0 0 0,-1 1 0 0 0,1 0 0 0 0,1 0 0 0 0,5 5 0 0 0,-4-5 0 0 0,-1-1 0 0 0,1 0 0 0 0,-1 0 0 0 0,1 0 0 0 0,0 0 0 0 0,-1 0 0 0 0,1 0 0 0 0,0-1 0 0 0,-1 1 0 0 0,1-1 0 0 0,-1 1 0 0 0,1-1 0 0 0,-1 0 0 0 0,4-2 0 0 0,33-19 0 0 0,-27 13 40 0 0,0 0 0 0 0,-2 0 1 0 0,1-1-1 0 0,-1-1 0 0 0,0 0 0 0 0,-1 0 0 0 0,-1 0 0 0 0,0-1 0 0 0,11-22 0 0 0,2 3 688 0 0,-16 26-584 0 0,-1 0-1 0 0,0 0 1 0 0,-1-1 0 0 0,0 0 0 0 0,5-11 0 0 0,-8 14-46 0 0,-4 5 143 0 0,-3 6 351 0 0,-7 7-469 0 0,2 2-1 0 0,0 0 1 0 0,-17 31 0 0 0,-21 61 363 0 0,15-32-346 0 0,25-55-529 0 0,1 1-1 0 0,2 0 1 0 0,-10 43 0 0 0,11-44 1243 0 0,3-8-1869 0 0,10-30-1095 0 0,3-11-5284 0 0,-7 12 312 0 0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4:51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20 13823 0 0,'0'0'315'0'0,"0"0"45"0"0,0 0 21 0 0,-1-1-49 0 0,-2-2-149 0 0,2 2 194 0 0,-7 3 2024 0 0,8-2-2052 0 0,-1 0-1 0 0,1 0 0 0 0,-1 0 0 0 0,1 0 0 0 0,-1 0 0 0 0,1 0 1 0 0,-1 0-1 0 0,1 0 0 0 0,-1 1 0 0 0,1-1 0 0 0,-1 0 0 0 0,1 0 0 0 0,-1 0 1 0 0,1 0-1 0 0,-1 1 0 0 0,1-1 0 0 0,-1 1 0 0 0,1-1-342 0 0,0 0 0 0 0,-1 0-1 0 0,1 0 1 0 0,0 0 0 0 0,0 0 0 0 0,0 0-1 0 0,0 0 1 0 0,0 0 0 0 0,0 1-1 0 0,0-1 1 0 0,-1 0 0 0 0,1 0 0 0 0,0 0-1 0 0,0 0 1 0 0,0 0 0 0 0,0 0 0 0 0,0 1-1 0 0,0-1 1 0 0,0 0 0 0 0,0 0 0 0 0,0 0-1 0 0,0 0 1 0 0,0 0 0 0 0,0 0-1 0 0,0 1 1 0 0,0-1 0 0 0,0 0 0 0 0,0 0-1 0 0,0 0 1 0 0,0 0 0 0 0,0 1 0 0 0,0-1-1 0 0,0 0 1 0 0,0 0 0 0 0,0 0 0 0 0,0 0-1 0 0,0 0 1 0 0,0 0 0 0 0,0 1-1 0 0,0-1 1 0 0,1 0 0 0 0,-1 0 0 0 0,0 0-1 0 0,9 3 296 0 0,20-4 198 0 0,-19 1-423 0 0,109-7-76 0 0,-59 2 0 0 0,-56 4-354 0 0,15-1-1075 0 0,-26-4-5962 0 0,1 1 309 0 0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4:51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 13823 0 0,'-16'-2'1500'0'0,"-11"4"-1052"0"0,25-2 39 0 0,2 0 22 0 0,0 0 3 0 0,0 0 0 0 0,0 0 0 0 0,0 0 0 0 0,0 0 0 0 0,0 0 0 0 0,0 0 0 0 0,0 0 0 0 0,0 0 0 0 0,0 0 0 0 0,0 0 0 0 0,2 1 0 0 0,3 2-396 0 0,0 1 0 0 0,0-1 0 0 0,0-1 0 0 0,0 1 1 0 0,1-1-1 0 0,-1 0 0 0 0,1 0 0 0 0,0 0 0 0 0,11 1 0 0 0,6 0 553 0 0,28 0 1 0 0,-25-2-514 0 0,49-1-84 0 0,-74 0 299 0 0,-1 0 117 0 0,0 0 21 0 0,0 0-66 0 0,-1 5-425 0 0,0-1 1 0 0,0 0 0 0 0,-1 1-1 0 0,1-1 1 0 0,-1 0 0 0 0,0 1-1 0 0,0-1 1 0 0,-6 7 0 0 0,0 2-22 0 0,-5 14 3 0 0,2 0 0 0 0,0 0 0 0 0,-7 32 0 0 0,-15 89 0 0 0,19-82 0 0 0,-38 144 0 0 0,27-120 0 0 0,22-81 0 0 0,-2-3 0 0 0,-2-6 0 0 0,-16-5 0 0 0,-40-3 0 0 0,61 8 2 0 0,0-1-1 0 0,0 1 0 0 0,0-1 1 0 0,1 0-1 0 0,-1 1 1 0 0,0-1-1 0 0,0 0 1 0 0,1 0-1 0 0,-4-2 1 0 0,-8-5-81 0 0,12 8-258 0 0,-5-6-1089 0 0,5 5 1191 0 0,-1 0 0 0 0,1 0 0 0 0,0 0 0 0 0,0 0 0 0 0,0-1 0 0 0,0 1 0 0 0,0 0 0 0 0,0-1 0 0 0,0 1 0 0 0,0 0-1 0 0,0-1 1 0 0,1 1 0 0 0,-1-1 0 0 0,0 1 0 0 0,1-1 0 0 0,0 1 0 0 0,-1-1 0 0 0,1 1 0 0 0,0-1 0 0 0,0 0 0 0 0,0 1-1 0 0,0-1 1 0 0,0 0 0 0 0,0 1 0 0 0,0-1 0 0 0,0 1 0 0 0,1-1 0 0 0,-1 1 0 0 0,1-1 0 0 0,-1 1 0 0 0,1-1-1 0 0,0 1 1 0 0,0-3 0 0 0,2-2-289 0 0,-2 3-1012 0 0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4:52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15663 0 0,'0'0'719'0'0,"0"0"-20"0"0,1-1-449 0 0,38-18 149 0 0,-23 12 1277 0 0,1 1 1 0 0,0 0-1 0 0,31-6 0 0 0,-24 4-1173 0 0,-20 6-433 0 0,1 0 0 0 0,0 0 0 0 0,0 1 0 0 0,0 0 0 0 0,0 0 0 0 0,1 0-1 0 0,-1 0 1 0 0,8 1 0 0 0,-4 1-134 0 0,-7-1-273 0 0,-2 0-138 0 0,0 0-33 0 0,0 0-140 0 0,0 0-572 0 0,0 0-253 0 0,-1 1-51 0 0,-5 6-11 0 0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4:52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15663 0 0,'0'0'356'0'0,"0"0"50"0"0,0 0 20 0 0,0 0-42 0 0,2 1-250 0 0,4 1 184 0 0,1 0-1 0 0,0 0 1 0 0,0 0 0 0 0,-1-1 0 0 0,1 0 0 0 0,0 0 0 0 0,14-1 0 0 0,50-8 3636 0 0,-48 4-3381 0 0,-17 4 129 0 0,4-4-475 0 0,-3 1-45 0 0,0-1-434 0 0,-7 4 118 0 0,0 0 1 0 0,0-1-1 0 0,0 1 1 0 0,0-1-1 0 0,0 1 1 0 0,-1 0-1 0 0,1-1 1 0 0,0 1-1 0 0,0 0 1 0 0,0-1 0 0 0,0 1-1 0 0,0 0 1 0 0,-1-1-1 0 0,1 1 1 0 0,0 0-1 0 0,0-1 1 0 0,-1 1-1 0 0,1 0 1 0 0,0 0-1 0 0,0-1 1 0 0,-1 1-1 0 0,0-1-248 0 0,-9-9-1640 0 0,-5 3-24 0 0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4:54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13 570 6447 0 0,'0'0'142'0'0,"0"0"22"0"0,0 0 13 0 0,-3-13 155 0 0,7-1 3932 0 0,-4 10-3895 0 0,1 0 1 0 0,0-1 0 0 0,-1 1 0 0 0,0 0 0 0 0,0 0 0 0 0,-1-5 0 0 0,1 8-190 0 0,0-1 0 0 0,0 0 0 0 0,0 1 0 0 0,0-1 0 0 0,1 1 0 0 0,-1-1 0 0 0,0 0 0 0 0,1 1 0 0 0,0-4 1 0 0,0 4-51 0 0,-1-1 1 0 0,1 1-1 0 0,-1-1 1 0 0,1 1-1 0 0,-1-1 1 0 0,0 0-1 0 0,0 1 1 0 0,0-1-1 0 0,0 1 1 0 0,0-4-1 0 0,-1 2 75 0 0,1 1 1 0 0,-1-1-1 0 0,1 0 0 0 0,0 0 0 0 0,0 0 1 0 0,0 1-1 0 0,0-1 0 0 0,0 0 0 0 0,1 0 1 0 0,-1 1-1 0 0,1-1 0 0 0,-1 0 0 0 0,3-4 1 0 0,-2 6-57 0 0,-1-1 0 0 0,0 1 1 0 0,0-1-1 0 0,0 1 0 0 0,0-1 1 0 0,0 1-1 0 0,0-1 0 0 0,0 0 1 0 0,0 1-1 0 0,-1-3 0 0 0,0 2-62 0 0,1 0-1 0 0,-1 1 0 0 0,1-1 1 0 0,0 0-1 0 0,0 1 0 0 0,0-1 1 0 0,0 0-1 0 0,0 1 0 0 0,0-1 1 0 0,1 0-1 0 0,-1-1 0 0 0,4-8 277 0 0,-2 7-338 0 0,-1 0 1 0 0,0 0-1 0 0,0 0 0 0 0,0 0 1 0 0,0 0-1 0 0,0 0 0 0 0,-1 0 1 0 0,0-1-1 0 0,0-4 0 0 0,0 2 128 0 0,0 0-1 0 0,1 0 0 0 0,-1 1 1 0 0,1-1-1 0 0,1 0 1 0 0,3-11-1 0 0,-3 12-14 0 0,0-1 0 0 0,-1 0 0 0 0,1 1 0 0 0,-1-1-1 0 0,-1 0 1 0 0,1-9 0 0 0,-2-4-134 0 0,2 0 1 0 0,0 0-1 0 0,7-32 0 0 0,-5 29-5 0 0,-2-2 73 0 0,-1 24 299 0 0,4-5 1218 0 0,-16 29-1572 0 0,9-16-17 0 0,-1 0 0 0 0,1 1 0 0 0,0-1 0 0 0,0 0-1 0 0,1 1 1 0 0,0 0 0 0 0,-1 9 0 0 0,-3 34 0 0 0,-2 19 0 0 0,7-51 0 0 0,-7 30 0 0 0,-1 9 0 0 0,8-39 0 0 0,0 1 0 0 0,1-1 0 0 0,1 0 0 0 0,0 1 0 0 0,8 31 0 0 0,-6-42 0 0 0,4-1 0 0 0,-5-6 0 0 0,-1-1 0 0 0,1 0 0 0 0,-1 0 0 0 0,0 0 0 0 0,0 0 0 0 0,1-1 0 0 0,-1 1 0 0 0,0-1 0 0 0,1 1 0 0 0,-1-1 0 0 0,1 1 0 0 0,-1-1 0 0 0,1 0 0 0 0,-1 1 0 0 0,0-1 0 0 0,1 0 0 0 0,-1 0 0 0 0,1 0 0 0 0,2-1 0 0 0,3 1 0 0 0,-3 0 0 0 0,0 0 0 0 0,0 0 0 0 0,0 0 0 0 0,-1-1 0 0 0,1 0 0 0 0,6-2 0 0 0,-5 2 0 0 0,0 0 0 0 0,-1 0 0 0 0,1-1 0 0 0,-1 0 0 0 0,8-4 0 0 0,-11 5 0 0 0,0 0 0 0 0,0 0 0 0 0,0 1 0 0 0,0-1 0 0 0,0 0 0 0 0,0 0 0 0 0,0 0 0 0 0,0 0 0 0 0,0 0 0 0 0,-1 0 0 0 0,1 0 0 0 0,0 0 0 0 0,-1-1 0 0 0,1 1 0 0 0,-1 0 0 0 0,1 0 0 0 0,-1 0 0 0 0,0-1 0 0 0,1 1 0 0 0,-1 0 0 0 0,0-1 0 0 0,0 1 0 0 0,0 0 0 0 0,0 0 0 0 0,0-3 0 0 0,-1 1 0 0 0,1-1 0 0 0,-1 0 0 0 0,1 0 0 0 0,0 0 0 0 0,0 0 0 0 0,1 0 0 0 0,-1 0 0 0 0,1 1 0 0 0,0-1 0 0 0,0 0 0 0 0,0 0 0 0 0,1 1 0 0 0,-1-1 0 0 0,1 0 0 0 0,0 1 0 0 0,0 0 0 0 0,0-1 0 0 0,3-3 0 0 0,6-8 0 0 0,-1-1 0 0 0,-1 0 0 0 0,11-25 0 0 0,-15 31 0 0 0,5-10 0 0 0,1 1 0 0 0,0 0 0 0 0,17-19 0 0 0,-12 16 0 0 0,-2-1 0 0 0,16-34 0 0 0,-17 31 0 0 0,1 1 0 0 0,17-24 0 0 0,-28 45 0 0 0,0-1 0 0 0,1 1 0 0 0,-1 0 0 0 0,1 0 0 0 0,0 1 0 0 0,-1-1 0 0 0,2 1 0 0 0,8-6 0 0 0,-13 9-6 0 0,0 0 1 0 0,0 0-1 0 0,0-1 0 0 0,1 1 1 0 0,-1 0-1 0 0,0 0 0 0 0,0 0 1 0 0,1 0-1 0 0,-1 0 0 0 0,0 0 0 0 0,0 0 1 0 0,0 0-1 0 0,1 0 0 0 0,-1 0 1 0 0,0 0-1 0 0,0 0 0 0 0,1 0 1 0 0,-1 0-1 0 0,0 0 0 0 0,0 0 1 0 0,1 0-1 0 0,-1 0 0 0 0,0 0 0 0 0,0 0 1 0 0,1 0-1 0 0,-1 0 0 0 0,0 0 1 0 0,0 0-1 0 0,0 0 0 0 0,1 0 1 0 0,-1 1-1 0 0,0-1 0 0 0,0 0 1 0 0,0 0-1 0 0,1 0 0 0 0,-1 0 1 0 0,0 1-1 0 0,0-1 0 0 0,0 0 0 0 0,0 0 1 0 0,0 0-1 0 0,1 1 0 0 0,-1-1 1 0 0,0 0-1 0 0,0 0 0 0 0,0 1 1 0 0,0-1-1 0 0,0 0 0 0 0,0 0 1 0 0,0 1-1 0 0,0-1 0 0 0,0 0 0 0 0,0 0 1 0 0,0 1-1 0 0,-2 12-557 0 0,0-9 267 0 0,1 0-1 0 0,0 0 1 0 0,0 0-1 0 0,0 0 1 0 0,-1 5 0 0 0,-1 11-3050 0 0,1-16 2503 0 0,0 0-1 0 0,0-1 0 0 0,0 1 1 0 0,0-1-1 0 0,-3 5 1 0 0,2-5 151 0 0,2 0-1355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3:01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248 144 4607 0 0,'0'0'102'0'0,"0"0"20"0"0,0 0 6 0 0,0 0 51 0 0,0 0 213 0 0,0 0 96 0 0,0 0 21 0 0,0 0 3 0 0,0 0 0 0 0,0 0 0 0 0,0 0 0 0 0,0 0 0 0 0,0 0 0 0 0,0 0 0 0 0,0 0 0 0 0,0 0 0 0 0,0 0 0 0 0,0 0 0 0 0,0 0 0 0 0,0 0 0 0 0,0 0 0 0 0,0 0-453 0 0,0 0 0 0 0,0 0 1 0 0,-1 0-1 0 0,1 0 0 0 0,0 0 0 0 0,-1-1 0 0 0,1 1 0 0 0,0 0 0 0 0,0 0 0 0 0,0 0 0 0 0,-1 0 0 0 0,1-1 0 0 0,0 1 0 0 0,0 0 0 0 0,-1 0 1 0 0,1-1-1 0 0,0 1 0 0 0,0 0 0 0 0,0 0 0 0 0,0-1 0 0 0,0 1 0 0 0,0 0 0 0 0,-1-1 0 0 0,1 1 0 0 0,0 0 0 0 0,0-1 78 0 0,1 1 0 0 0,-1 0 0 0 0,0 0 0 0 0,0 0-1 0 0,0 0 1 0 0,0 0 0 0 0,0 0 0 0 0,1 0 0 0 0,-1 0 0 0 0,0 0-1 0 0,0 0 1 0 0,0-1 0 0 0,0 1 0 0 0,1 0 0 0 0,-1 0-1 0 0,0 0 1 0 0,0 0 0 0 0,0 0 0 0 0,0 0 0 0 0,1 0 0 0 0,-1 0-1 0 0,0 1 1 0 0,0-1 0 0 0,0 0 0 0 0,1 0 0 0 0,-1 0 0 0 0,0 0-1 0 0,0 0 1 0 0,0 0 0 0 0,0 0 0 0 0,0 0 0 0 0,1 0-1 0 0,-1 0 1 0 0,0 1 0 0 0,0-1 0 0 0,0 0 0 0 0,0 0 0 0 0,0 0-1 0 0,0 0 1 0 0,1 0 0 0 0,-1 1 0 0 0,0-1 0 0 0,0 0 0 0 0,0 0-1 0 0,0 0 1 0 0,0 0 0 0 0,0 1 0 0 0,0-1 0 0 0,0 0-1 0 0,0 0 1 0 0,0 0 0 0 0,0 0 0 0 0,0 1 0 0 0,0-1 0 0 0,0 0-1 0 0,-1 19 1156 0 0,-9 20-1958 0 0,-23 58 666 0 0,30-84 0 0 0,3-10 0 0 0,0 0 0 0 0,-1-1 0 0 0,1 1 0 0 0,-1-1 0 0 0,0 1 0 0 0,0-1 0 0 0,0 1 0 0 0,0-1 0 0 0,-2 5 0 0 0,2-5 0 0 0,-1 0-1 0 0,1-1 1 0 0,0 1-1 0 0,-1 0 1 0 0,1-1-1 0 0,-1 1 1 0 0,-2 1-1 0 0,-4 4 77 0 0,7-6 295 0 0,1-1 117 0 0,0 0 21 0 0,0 0-134 0 0,0 0-577 0 0,0 0-248 0 0,0 0-50 0 0,0 0 126 0 0,0 0 576 0 0,0 0 248 0 0,0 0-395 0 0,-1 1 0 0 0,1 0-1 0 0,-1-1 1 0 0,0 1-1 0 0,1-1 1 0 0,-1 1-1 0 0,0-1 1 0 0,0 1-1 0 0,1-1 1 0 0,-1 1-1 0 0,0-1 1 0 0,0 0-1 0 0,0 1 1 0 0,1-1-1 0 0,-1 0 1 0 0,0 0 0 0 0,0 0-1 0 0,0 0 1 0 0,-1 0-1 0 0,1 0-53 0 0,0 0 0 0 0,0 0 0 0 0,0 0 0 0 0,0 0 0 0 0,0-1 0 0 0,0 1 0 0 0,0 0 0 0 0,0-1 0 0 0,0 1 0 0 0,1-1 0 0 0,-1 1 0 0 0,0-1 0 0 0,0 0-1 0 0,0 1 1 0 0,0-1 0 0 0,1 0 0 0 0,-1 1 0 0 0,0-1 0 0 0,1 0 0 0 0,-2-1 0 0 0,-5-11-5 0 0,2 8 4 0 0,1 0 0 0 0,-1 0 0 0 0,0 1 0 0 0,0-1 0 0 0,0 1 0 0 0,-1 1 0 0 0,1-1 0 0 0,-12-5 0 0 0,15 9 0 0 0,1-1 0 0 0,-1 1 0 0 0,1-1 0 0 0,-1 0 0 0 0,1 0 0 0 0,-1 1 0 0 0,1-1 0 0 0,0 0 0 0 0,0 0 0 0 0,-1 0 0 0 0,1 0 0 0 0,0-1 0 0 0,-1 0 0 0 0,-5-5 0 0 0,4 6 0 0 0,0-1 0 0 0,1 0 0 0 0,-1 0 0 0 0,1 0 0 0 0,-1 0 0 0 0,-2-3 0 0 0,-2-8 125 0 0,-7-18 838 0 0,14 29-902 0 0,-1 0 0 0 0,1-1 0 0 0,-1 1 0 0 0,1-1 1 0 0,0 1-1 0 0,0 0 0 0 0,0-1 0 0 0,0 1 0 0 0,1-1 0 0 0,-1 1 0 0 0,0 0 1 0 0,2-3-1 0 0,2-9-46 0 0,1 1 0 0 0,0 0 0 0 0,1 1 0 0 0,1-1 0 0 0,0 1 0 0 0,0 1 0 0 0,1-1 0 0 0,1 1 0 0 0,0 1 0 0 0,14-14 0 0 0,-12 13-15 0 0,-8 8 0 0 0,-1 1 0 0 0,1-1 0 0 0,0 1 0 0 0,-1-1 0 0 0,1 1 0 0 0,0 0 0 0 0,0 0 0 0 0,0 1 0 0 0,1-1 0 0 0,4-1 0 0 0,0-1 0 0 0,0 1 0 0 0,2 2 0 0 0,-5 2 0 0 0,0 0 0 0 0,0 0 0 0 0,-1 0 0 0 0,1 1 0 0 0,0 0 0 0 0,-1 0 0 0 0,0 0 0 0 0,1 0 0 0 0,-1 1 0 0 0,0 0 0 0 0,5 4 0 0 0,21 12 0 0 0,-25-17 0 0 0,1 1 0 0 0,-1-1 0 0 0,1 0 0 0 0,0 0 0 0 0,0-1 0 0 0,0 0 0 0 0,0 0 0 0 0,0 0 0 0 0,0-1 0 0 0,0 0 0 0 0,0 0 0 0 0,0 0 0 0 0,0-1 0 0 0,0 0 0 0 0,0 0 0 0 0,7-3 0 0 0,34-9 0 0 0,-39 8 0 0 0,-3-3 0 0 0,-3 6 0 0 0,1 1 0 0 0,-1-2-347 0 0,-7 0-693 0 0,-4 0-3106 0 0,16 0-4041 0 0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4:55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264 157 15663 0 0,'0'-1'356'0'0,"7"-8"167"0"0,-6 8-464 0 0,1 0 0 0 0,-1 0 0 0 0,0-1 0 0 0,0 1 0 0 0,0-1 0 0 0,-1 1 0 0 0,1 0 0 0 0,0-1 0 0 0,0 0 0 0 0,-1 1 0 0 0,1-1 0 0 0,-1 1 1 0 0,1-4-1 0 0,0 0 108 0 0,0 0 1 0 0,0-1 0 0 0,1 1-1 0 0,-1 0 1 0 0,6-9 0 0 0,-5 10 333 0 0,0 0 1 0 0,-1-1-1 0 0,1 1 1 0 0,-1-1-1 0 0,0 1 1 0 0,0-1 0 0 0,1-7-1 0 0,-2 11-438 0 0,0 0-1 0 0,0 0 0 0 0,0 0 1 0 0,0 0-1 0 0,0 0 0 0 0,0 1 1 0 0,0-1-1 0 0,-1 0 1 0 0,1 0-1 0 0,0 0 0 0 0,0 1 1 0 0,-1-1-1 0 0,1 0 1 0 0,-1 0-1 0 0,1 1 0 0 0,-1-1 1 0 0,1 0-1 0 0,-1 1 0 0 0,1-1 1 0 0,-1 0-1 0 0,1 1 1 0 0,-1-1-1 0 0,0 1 0 0 0,1-1 1 0 0,-1 1-1 0 0,0-1 1 0 0,0 1-1 0 0,1 0 0 0 0,-1-1 1 0 0,0 1-1 0 0,0 0 0 0 0,0-1 1 0 0,1 1-1 0 0,-1 0 1 0 0,0 0-1 0 0,0 0 0 0 0,0 0 1 0 0,0 0-1 0 0,1 0 1 0 0,-1 0-1 0 0,0 0 0 0 0,0 0 1 0 0,-1 1-1 0 0,-3 0 352 0 0,-1 0 0 0 0,1 0 0 0 0,0 1-1 0 0,0 0 1 0 0,-5 2 0 0 0,-9 7-414 0 0,1 0 0 0 0,0 2 0 0 0,1 0 0 0 0,-23 21 0 0 0,27-22 0 0 0,-4 4 0 0 0,-15 20 0 0 0,-3 2 0 0 0,31-33-132 0 0,0-1 1 0 0,0 1-1 0 0,1 0 0 0 0,0 0 0 0 0,0 1 1 0 0,0-1-1 0 0,0 1 0 0 0,1-1 1 0 0,0 1-1 0 0,0 0 0 0 0,1 0 0 0 0,0 0 1 0 0,0 0-1 0 0,-1 11 0 0 0,5-5 116 0 0,-2-11 16 0 0,0 1 0 0 0,0 0 0 0 0,0 0 0 0 0,0-1 0 0 0,0 1 0 0 0,1 0 0 0 0,-1-1 0 0 0,0 0 0 0 0,1 1 0 0 0,-1-1 0 0 0,1 0 0 0 0,0 1 0 0 0,-1-1 0 0 0,1 0 0 0 0,0 0 0 0 0,3 1 0 0 0,-2-1 0 0 0,0 0 0 0 0,0-1 0 0 0,1 1 0 0 0,-1-1 0 0 0,0 0 0 0 0,0 0 0 0 0,0 0 0 0 0,1 0 0 0 0,4-1 0 0 0,3-2 0 0 0,0 0 0 0 0,-1 0 0 0 0,1-1 0 0 0,18-10 0 0 0,-20 9 122 0 0,0-1 0 0 0,0 1-1 0 0,-1-1 1 0 0,0-1 0 0 0,0 1 0 0 0,0-2 0 0 0,-1 1-1 0 0,0-1 1 0 0,0 0 0 0 0,-1 0 0 0 0,0-1-1 0 0,0 1 1 0 0,-1-2 0 0 0,7-16 0 0 0,17-36 43 0 0,-50 103-165 0 0,13-26 0 0 0,4-9 0 0 0,1 0 0 0 0,0 1 0 0 0,0-1 0 0 0,0 1 0 0 0,0 0 0 0 0,1 0 0 0 0,1 0 0 0 0,-1 0 0 0 0,1 0 0 0 0,-1 13 0 0 0,4-11 0 0 0,7-4 0 0 0,-6-5 0 0 0,1 0 0 0 0,0-1 0 0 0,0 1 0 0 0,0-1 0 0 0,-1 1 0 0 0,1-1 0 0 0,0 0 0 0 0,-1-1 0 0 0,1 1 0 0 0,-1-1 0 0 0,1 1 0 0 0,-1-1 0 0 0,0 0 0 0 0,6-4 0 0 0,0-1 0 0 0,1-1 0 0 0,-1 0 0 0 0,10-12 0 0 0,-6 6 0 0 0,-5 5 0 0 0,1-1 0 0 0,12-20 0 0 0,35-71 0 0 0,-56 100 0 0 0,5-9 0 0 0,0 0 0 0 0,1 1 0 0 0,0-1 0 0 0,9-11 0 0 0,-26 35 0 0 0,1 1 0 0 0,0-1 0 0 0,1 1 0 0 0,-8 20 0 0 0,15-26 0 0 0,6-2 0 0 0,-3-5 0 0 0,2 2 0 0 0,11 0 0 0 0,27 0 0 0 0,-16-4 0 0 0,-15 3 0 0 0,-9-3 0 0 0,-1 0 0 0 0,0 0 0 0 0,1 1 0 0 0,-1-1 0 0 0,0 0 0 0 0,1 0 0 0 0,-1 1 0 0 0,0-1 0 0 0,1 1 0 0 0,-1-1 0 0 0,0 0 0 0 0,0 1 0 0 0,1-1 0 0 0,-1 0 0 0 0,0 1 0 0 0,0-1 0 0 0,0 1 0 0 0,0-1 0 0 0,0 1 0 0 0,1 0 0 0 0,-5 36 0 0 0,3-31 0 0 0,0 1 0 0 0,-1 0 0 0 0,1-1 0 0 0,-1 1 0 0 0,-1-1 0 0 0,-2 7 0 0 0,-3 6 0 0 0,2-2 0 0 0,3-12 0 0 0,1 1 0 0 0,0-1 0 0 0,0 1 0 0 0,1 0 0 0 0,0 0 0 0 0,-1 10 0 0 0,-2 2 0 0 0,3-15 0 0 0,1-3 0 0 0,0 0 0 0 0,0 0 0 0 0,0 1 0 0 0,0-1 0 0 0,-1 0 0 0 0,1 0 0 0 0,0 1 0 0 0,0-1 0 0 0,0 0 0 0 0,0 0 0 0 0,0 1 0 0 0,0-1 0 0 0,0 0 0 0 0,0 1 0 0 0,0-1 0 0 0,0 0 0 0 0,0 1 0 0 0,0-1 0 0 0,0 0 0 0 0,0 0 0 0 0,0 1 0 0 0,0-1 0 0 0,0 0 0 0 0,0 1 0 0 0,0-1 0 0 0,0 0 0 0 0,0 0 0 0 0,0 1 0 0 0,1-1 0 0 0,-1 0 0 0 0,0 1 0 0 0,0-1 0 0 0,0 0 0 0 0,0 0 0 0 0,1 0 0 0 0,-1 1 0 0 0,0-1 0 0 0,0 0 0 0 0,1 0 0 0 0,-1 0 0 0 0,0 1 0 0 0,0-1 0 0 0,1 0 0 0 0,-1 0 0 0 0,0 0 0 0 0,0 0 0 0 0,1 0 0 0 0,-1 0 0 0 0,0 0 0 0 0,1 0 0 0 0,-1 0 0 0 0,0 0 0 0 0,1 0 0 0 0,-1 0 0 0 0,0 0 0 0 0,0 0 0 0 0,1 0 0 0 0,-1 0 0 0 0,0 0 0 0 0,1 0 0 0 0,1 0 0 0 0,0 0 0 0 0,0 0 0 0 0,0 0 0 0 0,0 0 0 0 0,0 0 0 0 0,0-1 0 0 0,4 0 0 0 0,6-6 0 0 0,-10 3 0 0 0,-2 2 0 0 0,42-68-133 0 0,-16 25-2527 0 0,-16 29 1637 0 0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4:58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452 107 11975 0 0,'0'0'267'0'0,"0"0"42"0"0,0 0 17 0 0,0 0-28 0 0,-1-1-196 0 0,-2-1-21 0 0,2 1 284 0 0,-10-17 1655 0 0,6 12-1500 0 0,1 0-1 0 0,-1 0 0 0 0,0 1 0 0 0,0 0 1 0 0,0-1-1 0 0,-1 2 0 0 0,0-1 0 0 0,0 1 1 0 0,0 0-1 0 0,-10-5 0 0 0,-18-11-503 0 0,33 20-16 0 0,0-1 0 0 0,1 1 0 0 0,-1-1 0 0 0,0 1 0 0 0,0 0 0 0 0,1-1 0 0 0,-1 1 0 0 0,0 0 0 0 0,0-1 0 0 0,0 1 0 0 0,1 0 0 0 0,-1 0 0 0 0,0 0 0 0 0,0 0 0 0 0,0 0 0 0 0,0 0 0 0 0,1 0 0 0 0,-1 0 0 0 0,0 0 0 0 0,0 0 0 0 0,-1 1 0 0 0,-2 0 0 0 0,-15-1 0 0 0,-1 1 0 0 0,-25 4 0 0 0,36-2 0 0 0,1 1 0 0 0,7-2 0 0 0,-1-1 0 0 0,1 0 0 0 0,-1 0 0 0 0,1 0 0 0 0,0 0 0 0 0,-1 1 0 0 0,1-1 0 0 0,0 1 0 0 0,0-1 0 0 0,0 1 0 0 0,0-1 0 0 0,0 1 0 0 0,1 0 0 0 0,-1-1 0 0 0,0 1 0 0 0,1 0 0 0 0,-1 0 0 0 0,1 2 0 0 0,-7 13 0 0 0,6-11 0 0 0,1-1 0 0 0,-1 0 0 0 0,1 0 0 0 0,0 1 0 0 0,1 6 0 0 0,-1-8 0 0 0,0-1 0 0 0,0 0 0 0 0,1 0 0 0 0,0 0 0 0 0,-1 0 0 0 0,1 1 0 0 0,1-1 0 0 0,0 3 0 0 0,3 7 0 0 0,7 28 0 0 0,-8-29 0 0 0,-1 0 0 0 0,3 16 0 0 0,-2-1 0 0 0,-1-11 0 0 0,0 27 0 0 0,-11 119 0 0 0,4-131 0 0 0,0-1 0 0 0,-13 42 0 0 0,-25 55 0 0 0,30-95 0 0 0,-43 152 1883 0 0,23-91-1718 0 0,32-91-165 0 0,-1-1 0 0 0,1 1 0 0 0,0-1 0 0 0,-1 0 0 0 0,1 1 0 0 0,-1-1 0 0 0,0 0 0 0 0,1 0 0 0 0,-1 1 0 0 0,0-1 0 0 0,0 0 0 0 0,-1 1 0 0 0,-9 10 0 0 0,7-8 0 0 0,1 0 0 0 0,-1-1 0 0 0,1 1 0 0 0,-1 1 0 0 0,1-1 0 0 0,0 0 0 0 0,-4 9 0 0 0,4-4 0 0 0,3 0 0 0 0,6-2 0 0 0,7-1 0 0 0,-8-7 0 0 0,-3 1 0 0 0,17-1 683 0 0,-1 0-1 0 0,32-7 1 0 0,-37 8-683 0 0,-9 2 0 0 0,-3-1 0 0 0,7 4 0 0 0,-7 2-64 0 0,-2-6-273 0 0,1-1-138 0 0,0 0-33 0 0,0 0-140 0 0,0 0-572 0 0,-7-4-1777 0 0,6 3 1462 0 0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5:01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44 10135 0 0,'0'0'231'0'0,"4"-2"29"0"0,40-17 4813 0 0,-43 19-4529 0 0,-1 0-28 0 0,1 0-351 0 0,-1 0 0 0 0,1 0 0 0 0,-1 0 0 0 0,0 0 0 0 0,1-1 0 0 0,-1 1 0 0 0,0 0 0 0 0,1 0 0 0 0,-1 0 0 0 0,0 0 0 0 0,1 0 0 0 0,-1 0-1 0 0,0 0 1 0 0,1-1 0 0 0,-1 1 0 0 0,0 0 0 0 0,1 0 0 0 0,-1-1 0 0 0,0 1 0 0 0,1 0 0 0 0,-1 0 0 0 0,0-1 0 0 0,0 1 0 0 0,0 0 0 0 0,1-1 0 0 0,-1 1 0 0 0,0 0 0 0 0,0-1-1 0 0,0 1 1 0 0,0 0 0 0 0,1-1 0 0 0,-1 1 0 0 0,0 0 0 0 0,0-1 0 0 0,0 1 0 0 0,0 0 0 0 0,0-1 0 0 0,0 1 0 0 0,0-1 0 0 0,0 1 0 0 0,0 0 0 0 0,0-1 0 0 0,0 1 0 0 0,-1-1-1 0 0,1 0-120 0 0,0 1-1 0 0,-1 0 0 0 0,1-1 0 0 0,0 1 0 0 0,-1 0 1 0 0,1-1-1 0 0,-1 1 0 0 0,1 0 0 0 0,-1-1 0 0 0,1 1 1 0 0,-1 0-1 0 0,1 0 0 0 0,-1-1 0 0 0,1 1 1 0 0,-1 0-1 0 0,1 0 0 0 0,-1 0 0 0 0,-16-3 44 0 0,0 2-1 0 0,1 0 0 0 0,-1 0 1 0 0,-29 4-1 0 0,-68 17 90 0 0,91-15-176 0 0,-6 1 0 0 0,0 2 0 0 0,-31 12 0 0 0,54-16 0 0 0,13 2 0 0 0,0-2 0 0 0,2 1 0 0 0,0-1 0 0 0,16 7 0 0 0,-22-10 0 0 0,14 4 0 0 0,8 1 0 0 0,72 20 0 0 0,-87-22 0 0 0,-2 3 0 0 0,-7-6 0 0 0,0 1 0 0 0,0-1 0 0 0,-1 1 0 0 0,1-1 0 0 0,0 1 0 0 0,-1 0 0 0 0,1-1 0 0 0,-1 1 0 0 0,1 0 0 0 0,-1 0 0 0 0,0-1 0 0 0,0 1 0 0 0,1 0 0 0 0,-1 0 0 0 0,-1-1 0 0 0,1 1 0 0 0,0 2 0 0 0,-1-1 0 0 0,0 0 0 0 0,0 0 0 0 0,0 0 0 0 0,-1 0 0 0 0,1 0 0 0 0,-1 0 0 0 0,0 0 0 0 0,-3 4 0 0 0,-1 1 0 0 0,-1-1 0 0 0,0-1 0 0 0,0 1 0 0 0,-1-1 0 0 0,-12 7 0 0 0,-12 5 0 0 0,-38 15 0 0 0,47-23 0 0 0,-94 33 0 0 0,83-32 0 0 0,2 0 0 0 0,-1 2 0 0 0,-35 21 0 0 0,61-29 0 0 0,6-5 0 0 0,1 0 0 0 0,0 1 0 0 0,-1-1 0 0 0,1 0 0 0 0,0 0 0 0 0,0 1 0 0 0,-1-1 0 0 0,1 0 0 0 0,0 0 0 0 0,0 1 0 0 0,0-1 0 0 0,0 0 0 0 0,-1 1 0 0 0,1-1 0 0 0,0 0 0 0 0,0 0 0 0 0,0 1 0 0 0,0-1 0 0 0,0 0 0 0 0,0 1 0 0 0,0-1 0 0 0,0 0 0 0 0,0 1 0 0 0,0-1 0 0 0,0 0 0 0 0,0 1 0 0 0,0-1 0 0 0,0 0 0 0 0,0 1 0 0 0,0-1 0 0 0,0 0 0 0 0,0 1 0 0 0,0-1 0 0 0,0 0 0 0 0,1 1 0 0 0,-1-1 0 0 0,0 0 0 0 0,0 1 0 0 0,0-1 0 0 0,0 0 0 0 0,1 0 0 0 0,-1 1 0 0 0,0-1 0 0 0,0 0 0 0 0,1 0 0 0 0,-1 0 0 0 0,0 1 0 0 0,1-1 0 0 0,-1 0 0 0 0,0 0 0 0 0,1 0 0 0 0,-1 0 0 0 0,1 1 0 0 0,-1-1 0 0 0,5 3 0 0 0,0 0 0 0 0,0 0 0 0 0,0 0 0 0 0,1 0 0 0 0,-1-1 0 0 0,1 0 0 0 0,0 0 0 0 0,-1-1 0 0 0,1 1 0 0 0,0-1 0 0 0,10 0 0 0 0,9 0 0 0 0,36-3 0 0 0,-46 1 0 0 0,189-6 0 0 0,-145 3 0 0 0,-57 4 0 0 0,-4 0 0 0 0,-10 2 0 0 0,-16-1 0 0 0,18-3-745 0 0,-21-4-7684 0 0,24 3 1347 0 0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5:01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8 132 10135 0 0,'0'0'231'0'0,"0"0"29"0"0,0 0 19 0 0,3-16 2895 0 0,0 6-2190 0 0,0 1 0 0 0,1-1 0 0 0,0 1 0 0 0,0 0 0 0 0,7-9 0 0 0,4-10 1420 0 0,-11 23-2059 0 0,5-11 497 0 0,-9 14-454 0 0,0 2 100 0 0,0 0 21 0 0,0 0-66 0 0,-1 1-425 0 0,0 0 1 0 0,0 0 0 0 0,-1 0-1 0 0,1 0 1 0 0,0 1 0 0 0,0-1-1 0 0,0 0 1 0 0,-1 3-1 0 0,0-2-20 0 0,-4 5 2 0 0,0 1 0 0 0,0 0 0 0 0,1 0 0 0 0,0 0 0 0 0,0 0 0 0 0,1 1 0 0 0,0 0 0 0 0,-5 18 0 0 0,6-16 0 0 0,3-10 0 0 0,0 0 0 0 0,-1 0 0 0 0,1-1 0 0 0,0 1 0 0 0,0 0 0 0 0,0 0 0 0 0,0 0 0 0 0,-1 0 0 0 0,1-1 0 0 0,0 1 0 0 0,1 0 0 0 0,-1 0 0 0 0,0 0 0 0 0,0-1 0 0 0,0 1 0 0 0,0 0 0 0 0,1 0 0 0 0,0 1 0 0 0,4 11 0 0 0,-2-4 0 0 0,4-3 0 0 0,-7-6 0 0 0,1 1 0 0 0,-1-1 0 0 0,1 1 0 0 0,0-1 0 0 0,-1 0 0 0 0,1 1 0 0 0,0-1 0 0 0,-1 0 0 0 0,1 1 0 0 0,0-1 0 0 0,0 0 0 0 0,-1 0 0 0 0,1 0 0 0 0,0 0 0 0 0,0 0 0 0 0,-1 0 0 0 0,1 0 0 0 0,0 0 0 0 0,0 0 0 0 0,-1 0 0 0 0,1 0 0 0 0,0 0 0 0 0,0 0 0 0 0,-1-1 0 0 0,1 1 0 0 0,0 0 0 0 0,0 0 0 0 0,-1-1 0 0 0,2 0 0 0 0,0 0 0 0 0,3-1-475 0 0,-1 0 0 0 0,1-1-1 0 0,-1 1 1 0 0,1-1 0 0 0,-1 0-1 0 0,0-1 1 0 0,0 1 0 0 0,0-1 0 0 0,-1 1-1 0 0,1-1 1 0 0,-1 0 0 0 0,0 0 0 0 0,0-1-1 0 0,0 1 1 0 0,-1-1 0 0 0,3-4 0 0 0,-3 4 258 0 0,3-3-1319 0 0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5:02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10 15663 0 0,'0'0'356'0'0,"0"0"50"0"0,0 0 20 0 0,0 0-42 0 0,0 0-112 0 0,2 1 463 0 0,2 0-317 0 0,0 0 0 0 0,0 0 0 0 0,0 0 0 0 0,1-1 0 0 0,-1 0 0 0 0,0 0 0 0 0,1 0 0 0 0,-1 0 0 0 0,0-1 0 0 0,0 0 0 0 0,0 1 0 0 0,7-4 0 0 0,7 1 345 0 0,-17 2-251 0 0,9-3 87 0 0,-9 4-589 0 0,-2 2-3 0 0,-6 5-3 0 0,-13 8-8 0 0,-4-2 4 0 0,12-8 0 0 0,1 1 0 0 0,0 0 0 0 0,1 1 0 0 0,-19 15 0 0 0,28-22 0 0 0,1 1 0 0 0,0-1 0 0 0,0 0 0 0 0,-1 0 0 0 0,1 1 0 0 0,0-1 0 0 0,0 0 0 0 0,0 0 0 0 0,-1 1 0 0 0,1-1 0 0 0,0 0 0 0 0,0 1 0 0 0,0-1 0 0 0,0 0 0 0 0,0 0 0 0 0,0 1 0 0 0,-1-1 0 0 0,1 0 0 0 0,0 1 0 0 0,0-1 0 0 0,0 0 0 0 0,0 1 0 0 0,0-1 0 0 0,0 0 0 0 0,1 1 0 0 0,-1-1 0 0 0,0 0 0 0 0,0 1 0 0 0,0-1 0 0 0,0 0 0 0 0,0 1 0 0 0,0-1 0 0 0,0 0 0 0 0,1 1 0 0 0,-1-1 0 0 0,0 0 0 0 0,0 0 0 0 0,0 1 0 0 0,1-1 0 0 0,-1 0 0 0 0,0 0 0 0 0,0 0 0 0 0,1 1 0 0 0,-1-1 0 0 0,0 0 0 0 0,1 0 0 0 0,9 11 0 0 0,-5-10 0 0 0,-2-1 0 0 0,4 2-323 0 0,1 0 0 0 0,-1 0 1 0 0,0-1-1 0 0,0 0 0 0 0,13-1 0 0 0,-11 0-481 0 0,-1-1 0 0 0,0 0 0 0 0,1 0-1 0 0,-1-1 1 0 0,0 0 0 0 0,0 0 0 0 0,0-1 0 0 0,9-5 0 0 0,-7 3-6278 0 0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5:02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15663 0 0,'0'0'356'0'0,"0"0"50"0"0,0 0 20 0 0,0 0-42 0 0,0 0-112 0 0,0 0 463 0 0,0 0 234 0 0,0 0 45 0 0,0 0 8 0 0,-1 2 2 0 0,-2 5-556 0 0,-1 1 0 0 0,1-1 0 0 0,-1 0 0 0 0,-7 9 0 0 0,-8 12 464 0 0,16-21-932 0 0,1-5 0 0 0,1 1 0 0 0,-1-1 0 0 0,0 1 0 0 0,0-1 0 0 0,0 0 0 0 0,0 0 0 0 0,-4 4 0 0 0,-5 4 0 0 0,6-6-197 0 0,4-4-838 0 0,1 0-397 0 0,0-1-1277 0 0,-2-7-4798 0 0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5:02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19 197 11975 0 0,'15'-3'267'0'0,"-12"3"42"0"0,-3 0 17 0 0,0 0-28 0 0,-1-2-196 0 0,-2-3 47 0 0,2 4 571 0 0,-1-14 2285 0 0,1 13-2709 0 0,0 0 0 0 0,-1 0 0 0 0,1 0 0 0 0,-1 0 0 0 0,1 0-1 0 0,-1 0 1 0 0,0 1 0 0 0,-2-2 0 0 0,2 1-6 0 0,0 1 0 0 0,1-1 0 0 0,-1 0 0 0 0,0 1-1 0 0,1-1 1 0 0,-3-4 0 0 0,4 5-200 0 0,0 0 0 0 0,0 1-1 0 0,0-1 1 0 0,1 0 0 0 0,-1 0 0 0 0,0 0-1 0 0,0 0 1 0 0,1 0 0 0 0,-1 0 0 0 0,1 0-1 0 0,-1 0 1 0 0,1-1 0 0 0,2-4 315 0 0,-2 2-222 0 0,0 1 1 0 0,0-1-1 0 0,0 1 0 0 0,1-1 0 0 0,-1 1 0 0 0,1 0 1 0 0,0-1-1 0 0,0 1 0 0 0,0 0 0 0 0,0 0 1 0 0,5-4-1 0 0,7-6 817 0 0,22-16 0 0 0,-35 28-999 0 0,3-2-1 0 0,0 1 0 0 0,1-1 0 0 0,-1 1 0 0 0,1 0 0 0 0,5-2 0 0 0,-9 3 0 0 0,1 1 0 0 0,-1-1 0 0 0,1 0 0 0 0,-1 1 0 0 0,1-1 0 0 0,0 1 0 0 0,-1 0 0 0 0,1 0 0 0 0,0-1 0 0 0,-1 1 0 0 0,1 0 0 0 0,0 0 0 0 0,-1 0 0 0 0,1 1 0 0 0,-1-1 0 0 0,1 0 0 0 0,0 1 0 0 0,-1-1 0 0 0,1 1 0 0 0,-1-1 0 0 0,1 1 0 0 0,-1 0 0 0 0,1 0 0 0 0,-1-1 0 0 0,2 3 0 0 0,-1-2 0 0 0,4 6 0 0 0,-4-2 0 0 0,-1-1 0 0 0,-1 0 0 0 0,1 1 0 0 0,-1-1 0 0 0,1 1 0 0 0,-1 0 0 0 0,-1-1 0 0 0,1 1 0 0 0,-1-1 0 0 0,1 1 0 0 0,-1-1 0 0 0,-3 9 0 0 0,-1 10 0 0 0,4-21 0 0 0,1-1 0 0 0,0 0 0 0 0,0 0 0 0 0,-1 0 0 0 0,1 1 0 0 0,0-1 0 0 0,-1 0 0 0 0,1 0 0 0 0,-1 0 0 0 0,1 0 0 0 0,-1 0 0 0 0,0 0 0 0 0,1 0 0 0 0,-1-1 0 0 0,0 1 0 0 0,0 0 0 0 0,0 0 0 0 0,0-1 0 0 0,1 1 0 0 0,-1 0 0 0 0,0-1 0 0 0,0 1 0 0 0,0 0 0 0 0,0-1 0 0 0,-2 1 0 0 0,0 1 0 0 0,2-1 0 0 0,0-1 0 0 0,0 1 0 0 0,0 0 0 0 0,0-1 0 0 0,0 1 0 0 0,0-1 0 0 0,0 1 0 0 0,0-1 0 0 0,0 0 0 0 0,-1 0 0 0 0,1 1 0 0 0,0-1 0 0 0,0 0 0 0 0,-2 0 0 0 0,3 0 0 0 0,0 0 0 0 0,0 0 0 0 0,-1 0 0 0 0,1 0 0 0 0,0 1 0 0 0,-1-1 0 0 0,1 0 0 0 0,0 0 0 0 0,-1 0 0 0 0,1 0 0 0 0,0 0 0 0 0,-1 0 0 0 0,1 0 0 0 0,0 0 0 0 0,-1 0 0 0 0,1 0 0 0 0,0-1 0 0 0,-1 1 0 0 0,1 0 0 0 0,0 0 0 0 0,-1 0 0 0 0,1 0 0 0 0,0 0 0 0 0,0-1 0 0 0,-1 1 0 0 0,1 0 0 0 0,0 0 0 0 0,0 0 0 0 0,-1-1 0 0 0,1 1 0 0 0,0 0 0 0 0,0 0 0 0 0,0-1 0 0 0,-1 1 0 0 0,2-5 0 0 0,-1 3 0 0 0,0 0 0 0 0,0 1 0 0 0,0-1 0 0 0,1 0 0 0 0,-1 0 0 0 0,1 0 0 0 0,-1 0 0 0 0,1 1 0 0 0,0-1 0 0 0,0 0 0 0 0,0 1 0 0 0,0-1 0 0 0,0 1 0 0 0,0-1 0 0 0,2-1 0 0 0,9-17 0 0 0,-10 15 0 0 0,0 1 0 0 0,1-1 0 0 0,0 1 0 0 0,0-1 0 0 0,0 1 0 0 0,0 0 0 0 0,1 0 0 0 0,-1 1 0 0 0,1-1 0 0 0,0 1 0 0 0,7-5 0 0 0,18-18 0 0 0,-20 19 0 0 0,-9 6 0 0 0,0 1 0 0 0,1-1 0 0 0,-1 1 0 0 0,1-1 0 0 0,-1 1 0 0 0,1 0 0 0 0,0-1 0 0 0,-1 1 0 0 0,1 0 0 0 0,-1 0 0 0 0,1-1 0 0 0,0 1 0 0 0,-1 0 0 0 0,1 0 0 0 0,-1 0 0 0 0,1 0 0 0 0,0 0 0 0 0,-1 0 0 0 0,2 0 0 0 0,2 3 0 0 0,-4-3 0 0 0,3 4 0 0 0,0-1 0 0 0,0 1 0 0 0,-1 0 0 0 0,1-1 0 0 0,-1 1 0 0 0,0 0 0 0 0,0 1 0 0 0,0-1 0 0 0,0 0 0 0 0,-1 1 0 0 0,1-1 0 0 0,-1 1 0 0 0,-1-1 0 0 0,1 1 0 0 0,0 5 0 0 0,1 1 14 0 0,-2-9-20 0 0,1-1 0 0 0,-1 1 0 0 0,1 0 0 0 0,-1-1 0 0 0,0 1 0 0 0,0 0 0 0 0,0 0 0 0 0,0-1 0 0 0,0 1 0 0 0,0 0 0 0 0,0 0 0 0 0,-1 2 0 0 0,1-3-331 0 0,5 5-369 0 0,-4-3-5844 0 0,-1-3 4503 0 0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5:03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65 15663 0 0,'0'0'356'0'0,"0"0"50"0"0,0 0 20 0 0,7-15 106 0 0,-1 2 1355 0 0,-5 11-1199 0 0,1-1 0 0 0,-1 0 0 0 0,0 1 0 0 0,0-1 1 0 0,0 0-1 0 0,0 0 0 0 0,0 0 0 0 0,0-3 0 0 0,-17 16 848 0 0,13-6-1467 0 0,1 0-1 0 0,-1-1 0 0 0,1 1 1 0 0,0 0-1 0 0,0 0 1 0 0,1 1-1 0 0,-3 4 0 0 0,-2 8 1 0 0,3-9-114 0 0,0 1 1 0 0,0 0-1 0 0,1 0 0 0 0,0 1 1 0 0,0-1-1 0 0,0 9 0 0 0,2-13 10 0 0,0-1 0 0 0,0 0 0 0 0,0 1-1 0 0,0-1 1 0 0,1 0 0 0 0,-1 0 0 0 0,1 0 0 0 0,0 1-1 0 0,1-1 1 0 0,-1 0 0 0 0,1 0 0 0 0,-1 0 0 0 0,1-1-1 0 0,0 1 1 0 0,4 5 0 0 0,-4-8-15 0 0,0 1 1 0 0,0-1-1 0 0,0 1 0 0 0,0-1 1 0 0,0 0-1 0 0,1 0 0 0 0,-1 0 1 0 0,0 0-1 0 0,1 0 0 0 0,-1-1 1 0 0,0 1-1 0 0,1-1 0 0 0,-1 1 1 0 0,1-1-1 0 0,-1 0 0 0 0,1 0 1 0 0,-1 0-1 0 0,1 0 0 0 0,-1-1 1 0 0,1 1-1 0 0,-1 0 0 0 0,5-3 0 0 0,3 1 333 0 0,-1-2-1 0 0,0 1 0 0 0,0-1 0 0 0,14-8 0 0 0,-12 5-235 0 0,-1 0 0 0 0,1-1-1 0 0,-1 0 1 0 0,-1 0 0 0 0,1-1 0 0 0,-1 0-1 0 0,-1-1 1 0 0,0 0 0 0 0,0 0 0 0 0,-1-1 0 0 0,-1 0-1 0 0,10-19 1 0 0,10-31 884 0 0,-26 60-422 0 0,0 1-66 0 0,-1 0-433 0 0,0 0 1 0 0,-1 0-1 0 0,1 1 1 0 0,0-1 0 0 0,-1 1-1 0 0,1-1 1 0 0,0 1-1 0 0,0 0 1 0 0,0 0-1 0 0,-1-1 1 0 0,1 1 0 0 0,0 0-1 0 0,0 0 1 0 0,-1 2-1 0 0,-13 16-3 0 0,-40 83-7 0 0,5-7 0 0 0,-2 7 0 0 0,15-27 0 0 0,18-34-52 0 0,14-29-35 0 0,0 0-1 0 0,-2 0 1 0 0,-9 15 0 0 0,5-2-2432 0 0,10-23 2007 0 0,1-2-272 0 0,0 0-1144 0 0,0 0-506 0 0,0 0-102 0 0,0 0-22 0 0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5:04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31 102 21191 0 0,'0'0'480'0'0,"0"0"67"0"0,9-4 734 0 0,-3-7-392 0 0,0 0-1 0 0,-1 0 0 0 0,0-1 1 0 0,-1 1-1 0 0,0-1 0 0 0,3-18 1 0 0,-27 43 496 0 0,14-7-1499 0 0,0 1 0 0 0,1 0 0 0 0,0 1 0 0 0,0-1 0 0 0,0 1 0 0 0,1 0 0 0 0,0 0 0 0 0,0 0 0 0 0,1 1 0 0 0,0-1 0 0 0,-2 14 0 0 0,4-11 98 0 0,2-2 16 0 0,3-3-72 0 0,-3-5 4 0 0,0-1 0 0 0,0 0 0 0 0,0 1-1 0 0,1-1 1 0 0,-1 0 0 0 0,0 0 0 0 0,0 0 0 0 0,0 0-1 0 0,1 0 1 0 0,-1 0 0 0 0,0 0 0 0 0,0-1 0 0 0,0 1 0 0 0,0 0-1 0 0,1-1 1 0 0,-1 1 0 0 0,1-1 0 0 0,0 0-73 0 0,1 0-178 0 0,1 0-1 0 0,0-1 0 0 0,-1 0 1 0 0,0 0-1 0 0,1 0 1 0 0,-1 0-1 0 0,0 0 1 0 0,0-1-1 0 0,3-3 1 0 0,15-16-5199 0 0,-16 16 2755 0 0,10-10-4505 0 0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5:04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17 21191 0 0,'-33'-14'1027'0'0,"31"13"-898"0"0,0 1 1 0 0,0-1-1 0 0,0 1 0 0 0,0 0 1 0 0,0 0-1 0 0,0 0 1 0 0,0 0-1 0 0,0 0 0 0 0,-2 1 1 0 0,-8-1-123 0 0,8 0 156 0 0,-1 0-1 0 0,0 0 1 0 0,0 0 0 0 0,0 0-1 0 0,0 1 1 0 0,1 0 0 0 0,-1 0-1 0 0,0 0 1 0 0,0 1 0 0 0,1 0-1 0 0,-5 2 1 0 0,0 1 530 0 0,-16 6 489 0 0,24-11-2586 0 0,1 0-511 0 0,0-1-108 0 0,-1-6-22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3:02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236 405 11975 0 0,'15'7'267'0'0,"-12"-5"42"0"0,-3-2 17 0 0,0 0-28 0 0,1-1-196 0 0,1-2 290 0 0,1 0 1 0 0,-1 1 0 0 0,0-1-1 0 0,0 0 1 0 0,0 0-1 0 0,-1 0 1 0 0,1 0 0 0 0,-1 0-1 0 0,0 0 1 0 0,0-1 0 0 0,0 1-1 0 0,0 0 1 0 0,0-1-1 0 0,-1 1 1 0 0,1-5 0 0 0,-1 5-157 0 0,0 1-42 0 0,0 0 1 0 0,0 0-1 0 0,-1 0 0 0 0,1 0 0 0 0,-1 0 1 0 0,0 0-1 0 0,1 0 0 0 0,-1 0 0 0 0,0 0 1 0 0,0 0-1 0 0,0 0 0 0 0,-1 0 0 0 0,1 0 1 0 0,0 1-1 0 0,-3-3 0 0 0,3 3 318 0 0,1 1 0 0 0,0 0 0 0 0,0 0 0 0 0,-13-12 104 0 0,9 11-616 0 0,1-1 0 0 0,0 1 0 0 0,-1 0 0 0 0,1 0 0 0 0,-1 0 0 0 0,1 1 0 0 0,-1-1 0 0 0,0 1 0 0 0,1 0 0 0 0,-1 0 0 0 0,0 0 0 0 0,1 0 0 0 0,-1 1 0 0 0,1-1 0 0 0,-6 2 0 0 0,7-1 0 0 0,0-1 0 0 0,-1 1 0 0 0,1-1 0 0 0,0 1 0 0 0,0 0 0 0 0,0 0 0 0 0,0 0 0 0 0,0 0 0 0 0,0 0 0 0 0,-4 3 0 0 0,0 1 0 0 0,-6 5 0 0 0,0-1 0 0 0,1 2 0 0 0,0 0 0 0 0,1 0 0 0 0,0 1 0 0 0,-11 19 0 0 0,5-10 0 0 0,10-14 0 0 0,1 1 0 0 0,-1 0 0 0 0,2 0 0 0 0,-1 0 0 0 0,1 0 0 0 0,0 0 0 0 0,1 1 0 0 0,0 0 0 0 0,1 0 0 0 0,-1 0 0 0 0,2 0 0 0 0,-1 0 0 0 0,1 0 0 0 0,1 11 0 0 0,-1-18 0 0 0,1-1 0 0 0,0-1 0 0 0,0 1 0 0 0,0 0 0 0 0,0 0 0 0 0,0-1 0 0 0,0 1 0 0 0,0 0 0 0 0,0-1 0 0 0,0 1 0 0 0,0 0 0 0 0,0-1 0 0 0,1 1 0 0 0,-1 0 0 0 0,0-1 0 0 0,0 1 0 0 0,1-1 0 0 0,-1 1 0 0 0,1 0 0 0 0,-1-1 0 0 0,0 1 0 0 0,1-1 0 0 0,-1 1 0 0 0,1-1 0 0 0,0 1 0 0 0,0 1 0 0 0,0-1 0 0 0,0 0 0 0 0,0 0 0 0 0,0 1 0 0 0,1-1 0 0 0,-1 0 0 0 0,0 0 0 0 0,1 0 0 0 0,-1 0 0 0 0,1 0 0 0 0,-1-1 0 0 0,1 1 0 0 0,-1 0 0 0 0,1-1 0 0 0,0 1 0 0 0,-1-1 0 0 0,1 1 0 0 0,2-1 0 0 0,0 0 0 0 0,0 0 0 0 0,-1 0 0 0 0,1 0 0 0 0,-1-1 0 0 0,1 1 0 0 0,0-1 0 0 0,-1 0 0 0 0,5-2 0 0 0,3-2 0 0 0,-1 0 0 0 0,1 0 0 0 0,-2-2 0 0 0,16-10 0 0 0,-9 4 0 0 0,0-1 0 0 0,0-1 0 0 0,-2-1 0 0 0,24-31 0 0 0,28-38 0 0 0,-42 55 0 0 0,-1 0 0 0 0,-1-1 0 0 0,27-53 0 0 0,-27 39 286 0 0,-13 30-34 0 0,-1-1 0 0 0,0-1-1 0 0,-2 0 1 0 0,0 0 0 0 0,0 0-1 0 0,4-33 1 0 0,-10 50-252 0 0,0-1 0 0 0,0 1 0 0 0,1 0 0 0 0,-1 0 0 0 0,0 0 0 0 0,0 0 0 0 0,0-1 0 0 0,0 1 0 0 0,0 0 0 0 0,0 0 0 0 0,0 0 0 0 0,0-1 0 0 0,0 1 0 0 0,0 0 0 0 0,-1 0 0 0 0,1 0 0 0 0,0-1 0 0 0,0 1 0 0 0,0 0 0 0 0,0 0 0 0 0,0 0 0 0 0,0-1 0 0 0,0 1 0 0 0,0 0 0 0 0,0 0 0 0 0,-1 0 0 0 0,1 0 0 0 0,0 0 0 0 0,0-1 0 0 0,0 1 0 0 0,0 0 0 0 0,-1 0 0 0 0,1 0 0 0 0,0 0 0 0 0,0 0 0 0 0,0 0 0 0 0,0 0 0 0 0,-1 0 0 0 0,1 0 0 0 0,0-1 0 0 0,0 1 0 0 0,0 0 0 0 0,-1 0 0 0 0,1 0 0 0 0,0 0 0 0 0,0 0 0 0 0,0 0 0 0 0,-1 0 0 0 0,1 0 0 0 0,0 1 0 0 0,0-1 0 0 0,0 0 0 0 0,-1 0 0 0 0,1 0 0 0 0,0 0 0 0 0,0 0 0 0 0,-1 0 0 0 0,-8 5 0 0 0,9-4 0 0 0,-6 2 0 0 0,0 1 0 0 0,1 0 0 0 0,-1 0 0 0 0,1 1 0 0 0,0 0 0 0 0,0 0 0 0 0,1 0 0 0 0,-5 6 0 0 0,-4 9 0 0 0,-11 21 0 0 0,7-10 0 0 0,-3 4 0 0 0,-23 53 0 0 0,38-74 0 0 0,1 1 0 0 0,1 0 0 0 0,-4 26 0 0 0,6-26 0 0 0,-2 0 0 0 0,0 0 0 0 0,-8 23 0 0 0,7-28 0 0 0,-3 7 0 0 0,-7 26 0 0 0,13-37 0 0 0,0 0 0 0 0,0 0 0 0 0,0 1 0 0 0,1-1 0 0 0,0 0 0 0 0,0 0 0 0 0,1 0 0 0 0,1 9 0 0 0,-1-5 0 0 0,-1-10-25 0 0,0 1 0 0 0,0 0 0 0 0,0-1 0 0 0,0 1 0 0 0,0-1 0 0 0,0 1 0 0 0,0-1 0 0 0,0 1 0 0 0,0 0 0 0 0,0-1 0 0 0,0 1 0 0 0,1-1 0 0 0,-1 1 0 0 0,0-1 0 0 0,0 1 0 0 0,1-1 0 0 0,-1 1 0 0 0,0-1 0 0 0,0 1 0 0 0,1-1 0 0 0,-1 1 0 0 0,1-1 0 0 0,-1 1 0 0 0,0-1 0 0 0,1 0 0 0 0,-1 1 0 0 0,1-1 0 0 0,-1 0 0 0 0,1 1 0 0 0,-1-1 0 0 0,1 0 0 0 0,-1 0 0 0 0,1 1 0 0 0,-1-1 0 0 0,1 0 0 0 0,0 0 0 0 0,-1 0 0 0 0,1 0 0 0 0,-1 0 0 0 0,1 0 0 0 0,-1 0 0 0 0,1 0 0 0 0,0 0 0 0 0,-1 0 0 0 0,1 0 0 0 0,0 0 0 0 0,2 0-250 0 0,1-1-1 0 0,0 1 0 0 0,-1-1 0 0 0,1 0 1 0 0,4-1-1 0 0,4-5-1227 0 0,0 0 0 0 0,-1-1 0 0 0,1 0 0 0 0,17-18 0 0 0,-7 5-33 0 0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5:04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3 114 10135 0 0,'0'0'231'0'0,"0"0"29"0"0,0 0 19 0 0,0 0 105 0 0,0 0 410 0 0,0 0 184 0 0,0 0 40 0 0,0 0 6 0 0,0-1-385 0 0,-1-1 0 0 0,1 1 1 0 0,-1-1-1 0 0,1 1 0 0 0,0-1 0 0 0,0 1 0 0 0,0-1 0 0 0,0-2 0 0 0,0 4-611 0 0,3-4 319 0 0,0 1 0 0 0,1 0 0 0 0,-1 0 0 0 0,0 0 0 0 0,1 1 0 0 0,0-1 0 0 0,-1 1 1 0 0,1-1-1 0 0,0 1 0 0 0,0 1 0 0 0,0-1 0 0 0,8-2 0 0 0,51-4-6 0 0,79 0-1 0 0,16-2 1183 0 0,120-17-1507 0 0,-90 23-16 0 0,-142 4 0 0 0,-31 0 0 0 0,99-5 0 0 0,-107 5 72 0 0,-6 0 299 0 0,-1 0 117 0 0,0 0 21 0 0,0 0-66 0 0,-5 0-757 0 0,-1 0 0 0 0,1 1 0 0 0,-11 3 0 0 0,-1-1-257 0 0,-24 6-1702 0 0,28-6 910 0 0,1 0 0 0 0,-1-1 0 0 0,-17 2 0 0 0,-5-5-673 0 0,3 2-11 0 0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5:05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42 265 15663 0 0,'0'0'356'0'0,"0"0"50"0"0,0 0 20 0 0,-15 5 106 0 0,14-5-366 0 0,0 0 0 0 0,0 0 0 0 0,1 0 0 0 0,-1 0-1 0 0,0 0 1 0 0,0 0 0 0 0,0 0 0 0 0,0 0 0 0 0,0 0 0 0 0,0 0-1 0 0,0-1 1 0 0,0 1 0 0 0,0 0 0 0 0,0-1 0 0 0,0 1 0 0 0,0 0-1 0 0,1-1 1 0 0,-1 1 0 0 0,0-1 0 0 0,0 0 0 0 0,0 1 0 0 0,1-1-1 0 0,-1 0 1 0 0,0 1 0 0 0,1-1 0 0 0,-1 0 0 0 0,1 0 0 0 0,-1 0-1 0 0,1 1 1 0 0,-1-1 0 0 0,1 0 0 0 0,-1 0 0 0 0,1 0-1 0 0,0 0 1 0 0,0 0 0 0 0,-1 0 0 0 0,1 0 0 0 0,0 0 0 0 0,0 0-1 0 0,0 0 1 0 0,0 0 0 0 0,0 0 0 0 0,0 0 0 0 0,0 1 0 0 0,1-1-1 0 0,-1 0 1 0 0,1-2 0 0 0,0-5 177 0 0,2-1 0 0 0,-1 1 0 0 0,1 0 0 0 0,0 0 0 0 0,1 0 0 0 0,7-12 0 0 0,32-41 457 0 0,-32 48-514 0 0,0 0-1 0 0,1 0 0 0 0,18-14 0 0 0,-22 21-278 0 0,0 0 0 0 0,1 0 1 0 0,-1 1-1 0 0,1 0 0 0 0,0 1 0 0 0,20-7 0 0 0,-27 11 364 0 0,-2 0 117 0 0,2 0-408 0 0,0 0-1 0 0,-1 1 1 0 0,1-1 0 0 0,0 1 0 0 0,0-1 0 0 0,0 1-1 0 0,0 0 1 0 0,-1 0 0 0 0,1 0 0 0 0,0 0 0 0 0,-1 0-1 0 0,1 0 1 0 0,1 1 0 0 0,6 9-80 0 0,-8-5 0 0 0,1 0 0 0 0,-1 0 0 0 0,0 0 0 0 0,0 0 0 0 0,-1 0 0 0 0,0 0 0 0 0,0 0 0 0 0,-2 11 0 0 0,2-8 0 0 0,-1 6 0 0 0,0-8 0 0 0,-10 13 0 0 0,6-8 0 0 0,0-3 0 0 0,6-16 0 0 0,1 1 0 0 0,0 1 0 0 0,1 0 0 0 0,0-1 0 0 0,0 1 0 0 0,0 0 0 0 0,0 0 0 0 0,1 1 0 0 0,0-1 0 0 0,5-4 0 0 0,6-4 0 0 0,23-17 0 0 0,-34 27 0 0 0,-1 1 0 0 0,0 0 0 0 0,1 0 0 0 0,-1 0 0 0 0,5-1 0 0 0,5 2 0 0 0,-7 2 0 0 0,8 1 0 0 0,0 5 0 0 0,-3 2 0 0 0,-4 5 0 0 0,-3-7 0 0 0,-3-5 0 0 0,0 0 0 0 0,0 1 0 0 0,-1-1 0 0 0,1 0 0 0 0,0 1 0 0 0,-1-1 0 0 0,0 1 0 0 0,1-1 0 0 0,-1 1 0 0 0,0-1 0 0 0,0 1 0 0 0,0-1 0 0 0,-1 4 0 0 0,0-1 11 0 0,2 16-86 0 0,-1-19-262 0 0,0-2-138 0 0,0 0-33 0 0,0 0-4 0 0,0 0 0 0 0,0 0 0 0 0,0 0 0 0 0,0 0-204 0 0,1-13-2809 0 0,0-9 1493 0 0,3-4-15 0 0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5:06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10 13823 0 0,'0'0'315'0'0,"0"0"45"0"0,0 0 21 0 0,0 0-49 0 0,0 0-81 0 0,0 0 481 0 0,0 0 237 0 0,0 0 45 0 0,0 0-61 0 0,0 0-288 0 0,0 0-121 0 0,0 0-28 0 0,0 0-4 0 0,4-2 0 0 0,13-4 0 0 0,-16 5-482 0 0,-1 1-1 0 0,1 0 0 0 0,-1 0 1 0 0,1 0-1 0 0,-1 0 1 0 0,1 0-1 0 0,-1 0 1 0 0,0 0-1 0 0,1 0 1 0 0,-1 0-1 0 0,1 0 0 0 0,-1 0 1 0 0,1 0-1 0 0,-1 0 1 0 0,1 0-1 0 0,-1 0 1 0 0,1 0-1 0 0,-1 0 0 0 0,0 0 1 0 0,1 1-1 0 0,-1-1 1 0 0,1 0-1 0 0,-1 0 1 0 0,0 1-1 0 0,1-1 0 0 0,-1 0 1 0 0,0 1-1 0 0,1-1 1 0 0,-1 1-1 0 0,1 0 112 0 0,5 1 21 0 0,1 0 0 0 0,-1 0 1 0 0,0-1-1 0 0,1 0 0 0 0,-1 0 0 0 0,11 0 0 0 0,40-2 844 0 0,-52 0-995 0 0,69 0 1872 0 0,-73 2-1734 0 0,6 5-133 0 0,-3 2-16 0 0,-3-2 0 0 0,-1 0 0 0 0,-1 0 0 0 0,1 0 0 0 0,-1 0 0 0 0,0 0 0 0 0,0 0 0 0 0,-4 10 0 0 0,1-2 0 0 0,-33 106 0 0 0,21-58 0 0 0,-17 68 0 0 0,-19 216 0 0 0,24-36 0 0 0,26-293 0 0 0,-47 304 0 0 0,48-317 0 0 0,0 0 0 0 0,0 0 0 0 0,0 0 0 0 0,0 0 0 0 0,-4 7 0 0 0,-1 3 0 0 0,1-3 0 0 0,-2-1 0 0 0,-1-3 0 0 0,-2-3 0 0 0,7-4 51 0 0,-1-1 0 0 0,1 1 0 0 0,-1 0 0 0 0,1-1 0 0 0,-1 0 0 0 0,1 0 0 0 0,-1 0 0 0 0,1 0-1 0 0,0-1 1 0 0,0 1 0 0 0,-4-3 0 0 0,-35-24 958 0 0,25 15-746 0 0,7 5-233 0 0,1 0 1 0 0,-10-9 0 0 0,-7-8-1342 0 0,0 0-3173 0 0,15 17 2099 0 0,5 2-5466 0 0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5:06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52 19351 0 0,'0'0'439'0'0,"0"0"62"0"0,0 0 33 0 0,-1-1-65 0 0,-4 0-169 0 0,4 1 442 0 0,1 0 229 0 0,0 0 42 0 0,0 0-59 0 0,0 0-289 0 0,0 0-121 0 0,2 0-451 0 0,0 0-1 0 0,-1-1 1 0 0,1 1 0 0 0,0 0-1 0 0,0-1 1 0 0,-1 1 0 0 0,1-1-1 0 0,0 0 1 0 0,-1 1 0 0 0,1-1-1 0 0,1-1 1 0 0,19-9-1 0 0,-5 2 797 0 0,-11 6-621 0 0,0 0 0 0 0,-1 0-1 0 0,10-2 1 0 0,-5 2-254 0 0,-5 2-14 0 0,0-1 0 0 0,1 1 1 0 0,0 1-1 0 0,-1-1 0 0 0,1 1 1 0 0,7 0-1 0 0,-3 0-9492 0 0,-10 0 1984 0 0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5:07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15663 0 0,'0'0'719'0'0,"0"0"-20"0"0,0 0-306 0 0,0 0 371 0 0,0 0 209 0 0,0 0 41 0 0,2 1 8 0 0,9-1 52 0 0,1 0 0 0 0,0 0 0 0 0,20-4 0 0 0,-17 2-706 0 0,-1 0 0 0 0,1-2-1 0 0,-1 1 1 0 0,17-8 0 0 0,-26 9-319 0 0,-4 1-8531 0 0,-1 1 324 0 0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5:26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41 182 2759 0 0,'0'0'107'0'0,"0"0"-19"0"0,0 0 60 0 0,0 0 233 0 0,0 0 106 0 0,0 0 22 0 0,0 0-66 0 0,-1 2-294 0 0,-2 7-133 0 0,3-7-16 0 0,-1 0 0 0 0,0 0 0 0 0,0 0 0 0 0,0 0 0 0 0,0 0 0 0 0,0 0 0 0 0,0 0 0 0 0,-1 0 0 0 0,1-1 0 0 0,-4 4 0 0 0,1-1 0 0 0,-1 0 72 0 0,3-3 299 0 0,2-1 117 0 0,0 0 21 0 0,0 0 71 0 0,0 0 286 0 0,0 0 124 0 0,0 0 30 0 0,0 0-65 0 0,0 0-290 0 0,0 0-121 0 0,0 0-28 0 0,0 0-4 0 0,0 0 0 0 0,0 0 0 0 0,0 0 0 0 0,0 0 70 0 0,0 0 288 0 0,0 0 122 0 0,0 0 28 0 0,0 0-65 0 0,0 0-290 0 0,0 0-121 0 0,0 0-28 0 0,0 0-4 0 0,0 0 0 0 0,0 0 0 0 0,0 0 0 0 0,0 0-68 0 0,-1-1-289 0 0,-3-1-66 0 0,3 2 282 0 0,1 0 117 0 0,0 0 21 0 0,0 0-66 0 0,-2-8-278 0 0,2 7-156 0 0,-1 0-1 0 0,1 1 1 0 0,0-1-1 0 0,0 1 1 0 0,-1-1-1 0 0,1 1 1 0 0,0-1-1 0 0,0 1 1 0 0,0-1-1 0 0,0 0 1 0 0,0 1 0 0 0,0-1-1 0 0,0 1 1 0 0,0-1-1 0 0,0 1 1 0 0,0-1-1 0 0,0 0 1 0 0,0 1-1 0 0,0-1 1 0 0,1 1-1 0 0,-1-1 1 0 0,0 1-1 0 0,0-1 1 0 0,1 1-1 0 0,-1-1 1 0 0,0 1 0 0 0,1-1-1 0 0,-1 1 1 0 0,0-1-1 0 0,1 1 1 0 0,-1-1-1 0 0,1 1 1 0 0,0-2 152 0 0,12-21 387 0 0,-9 14-284 0 0,0 1 0 0 0,1 1 1 0 0,10-13-1 0 0,-5 7-264 0 0,2 1 0 0 0,0 1 0 0 0,0 0 0 0 0,1 1 0 0 0,27-17 0 0 0,-18 12 0 0 0,-15 10 0 0 0,0 0 0 0 0,0 1 0 0 0,13-6 0 0 0,-19 9 0 0 0,1 0 0 0 0,0 0 0 0 0,0 1 0 0 0,1-1 0 0 0,-1 1 0 0 0,0 0 0 0 0,0 0 0 0 0,0-1 0 0 0,0 1 0 0 0,0 0 0 0 0,0 1 0 0 0,0-1 0 0 0,0 0 0 0 0,0 1 0 0 0,0-1 0 0 0,1 1 0 0 0,-2 0 0 0 0,1-1 0 0 0,2 2 0 0 0,-2-1 0 0 0,-1-1 0 0 0,0 1 0 0 0,0-1 0 0 0,0 1 0 0 0,0 0 0 0 0,0-1 0 0 0,0 1 0 0 0,-1 0 0 0 0,1 0 0 0 0,0 0 0 0 0,0 0 0 0 0,0 0 0 0 0,-1 0 0 0 0,1 0 0 0 0,0 0 0 0 0,-1 0 0 0 0,1 0 0 0 0,-1 0 0 0 0,0 0 0 0 0,1 0 0 0 0,-1 0 0 0 0,1 3 0 0 0,-1-1 0 0 0,2 3 113 0 0,-1 0 0 0 0,0 0 0 0 0,0 0 0 0 0,0-1 0 0 0,-1 1 0 0 0,0 0 0 0 0,-1 12 0 0 0,-2-1 441 0 0,-7 24 0 0 0,7-32-518 0 0,3-6-36 0 0,-8 11 0 0 0,2-7 0 0 0,5-7 0 0 0,1 0 0 0 0,0 1 0 0 0,0-1 0 0 0,0 0 0 0 0,0 0 0 0 0,0 0 0 0 0,0 0 0 0 0,0 0 0 0 0,0 0 0 0 0,0 1 0 0 0,-1-1 0 0 0,1 0 0 0 0,0 0 0 0 0,0 0 0 0 0,0 0 0 0 0,0 0 0 0 0,0 0 0 0 0,0 0 0 0 0,-1 0 0 0 0,1 0 0 0 0,0 0 0 0 0,0 0 0 0 0,0 0 0 0 0,0 0 0 0 0,0 0 0 0 0,-1 0 0 0 0,1 0 0 0 0,0 0 0 0 0,0 0 0 0 0,0 0 0 0 0,0 0 0 0 0,0 0 0 0 0,-1 0 0 0 0,1 0 0 0 0,0 0 0 0 0,0 0 0 0 0,0 0 0 0 0,0 0 0 0 0,0 0 0 0 0,0 0 0 0 0,-1 0 0 0 0,1 0 0 0 0,0-1 0 0 0,0 1 0 0 0,0 0 0 0 0,0 0 0 0 0,0 0 0 0 0,0 0 0 0 0,0 0 0 0 0,0 0 0 0 0,-1 0 0 0 0,1-1 0 0 0,0 1 0 0 0,0 0 0 0 0,0 0 0 0 0,0 0 0 0 0,0 0 0 0 0,0 0 0 0 0,0-1 0 0 0,0-3 0 0 0,1-1 0 0 0,0-1 0 0 0,1 1 0 0 0,-1 0 0 0 0,1 0 0 0 0,0 0 0 0 0,0 0 0 0 0,1 1 0 0 0,-1-1 0 0 0,7-8 0 0 0,5-4 0 0 0,17-16 0 0 0,-17 18 0 0 0,-12 12 0 0 0,4-3 0 0 0,0 0 0 0 0,0 0 0 0 0,0 1 0 0 0,9-7 0 0 0,-7 9 0 0 0,-7 3 0 0 0,0-1 0 0 0,0 1 0 0 0,-1 0 0 0 0,1 0 0 0 0,0 0 0 0 0,0 0 0 0 0,0 0 0 0 0,-1 0 0 0 0,1 0 0 0 0,0 0 0 0 0,0 0 0 0 0,0 0 0 0 0,0 0 0 0 0,1 1 0 0 0,1 3 0 0 0,-2-3 0 0 0,1 2 0 0 0,0 0 0 0 0,1 1 0 0 0,-1-1 0 0 0,0 0 0 0 0,-1 1 0 0 0,1 0 0 0 0,-1-1 0 0 0,1 1 0 0 0,-1 0 0 0 0,-1 0 0 0 0,1 0 0 0 0,0 0 0 0 0,-1 0 0 0 0,0 0 0 0 0,0 4 0 0 0,0 6 0 0 0,-1 0 0 0 0,-5 26 0 0 0,5-28 0 0 0,0-5 0 0 0,0 0 0 0 0,0 0 0 0 0,-1 0 0 0 0,-2 7 0 0 0,1-5-1084 0 0,3-5-5628 0 0,0-1 1238 0 0,0-3-1608 0 0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5:26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11975 0 0,'0'0'547'0'0,"0"0"-11"0"0,2-2-203 0 0,4-3 419 0 0,-4 3 220 0 0,-2 2 42 0 0,1-2 8 0 0,3-5 2 0 0,-3 5 0 0 0,-1 2 0 0 0,0 0-69 0 0,0 0-290 0 0,0 0-121 0 0,0 0-28 0 0,0 0-4 0 0,0 0 0 0 0,0 0 0 0 0,0 0 0 0 0,2 0 0 0 0,12 1-184 0 0,0 0-1 0 0,-1 2 0 0 0,27 6 1 0 0,-24-4-47 0 0,1-1-1 0 0,21 2 1 0 0,-31-7-281 0 0,-5 1 0 0 0,-1 0 0 0 0,1 0 0 0 0,-1 0 0 0 0,1 0 0 0 0,-1 0 0 0 0,1 0 0 0 0,-1 1 0 0 0,1-1 0 0 0,-1 0 0 0 0,1 1 0 0 0,-1-1 0 0 0,1 1 0 0 0,-1 0 0 0 0,0-1 0 0 0,1 1 0 0 0,0 1 0 0 0,-1-2 30 0 0,-1 0 0 0 0,1 0 0 0 0,-1 0 1 0 0,0 0-1 0 0,1 1 0 0 0,-1-1 0 0 0,0 0 0 0 0,1 0 0 0 0,-1 1 0 0 0,0-1 0 0 0,1 0 0 0 0,-1 0 1 0 0,0 1-1 0 0,0-1 0 0 0,1 0 0 0 0,-1 1 0 0 0,0-1 0 0 0,0 0 0 0 0,0 1 0 0 0,1-1 1 0 0,-1 0-1 0 0,0 1 0 0 0,0-1 0 0 0,0 0 0 0 0,0 1 0 0 0,0-1 0 0 0,0 1 0 0 0,0-1 0 0 0,0 0 1 0 0,0 1-1 0 0,0-1 0 0 0,0 0 0 0 0,0 1 0 0 0,-9 13 994 0 0,2-6-1024 0 0,-1-1 0 0 0,0 1 0 0 0,-1-2 0 0 0,1 1 0 0 0,-14 6 0 0 0,-19 16 0 0 0,22-13 0 0 0,9-7 0 0 0,-21 14 0 0 0,31-23 0 0 0,0 0 0 0 0,0 0 0 0 0,0 0 0 0 0,0 0 0 0 0,0 0 0 0 0,0 0 0 0 0,1 0 0 0 0,-1 0 0 0 0,0 0 0 0 0,0 0 0 0 0,0 0 0 0 0,0 0 0 0 0,0 0 0 0 0,0 0 0 0 0,0 0 0 0 0,1 0 0 0 0,-1 0 0 0 0,0 0 0 0 0,0 1 0 0 0,0-1 0 0 0,0 0 0 0 0,0 0 0 0 0,0 0 0 0 0,0 0 0 0 0,0 0 0 0 0,0 0 0 0 0,0 0 0 0 0,0 0 0 0 0,0 1 0 0 0,0-1 0 0 0,1 0 0 0 0,-1 0 0 0 0,0 0 0 0 0,0 0 0 0 0,0 0 0 0 0,0 0 0 0 0,0 0 0 0 0,0 1 0 0 0,0-1 0 0 0,0 0 0 0 0,0 0 0 0 0,0 0 0 0 0,-1 0 0 0 0,1 0 0 0 0,0 0 0 0 0,0 0 0 0 0,0 1 0 0 0,0-1 0 0 0,0 0 0 0 0,0 0 0 0 0,0 0 0 0 0,0 0 0 0 0,0 0 0 0 0,0 0 0 0 0,0 0 0 0 0,0 0 0 0 0,0 1 0 0 0,-1-1 0 0 0,1 0 0 0 0,0 0 0 0 0,0 0 0 0 0,0 0 0 0 0,0 0 0 0 0,12 2 0 0 0,-10-2 0 0 0,12 1 0 0 0,-1-1 0 0 0,1 0 0 0 0,0-1 0 0 0,18-4 0 0 0,54-15 0 0 0,-63 14 0 0 0,-12 5-330 0 0,-8 5-693 0 0,-8 7-3293 0 0,-2-4-4551 0 0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5:10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625 27 6447 0 0,'0'0'298'0'0,"0"0"-10"0"0,2 0-188 0 0,15 1 118 0 0,-16-1 860 0 0,7-1 1886 0 0,71-9 5982 0 0,-67 7-7156 0 0,-11 3-1723 0 0,-1 0 0 0 0,0 0 0 0 0,0 0 0 0 0,0 0 0 0 0,0-1 0 0 0,0 1 0 0 0,1 0 0 0 0,-1 0 0 0 0,0 0 0 0 0,0 0 0 0 0,0 0 0 0 0,0 0 0 0 0,0 0 0 0 0,0 0 0 0 0,0 0 0 0 0,1-1 0 0 0,-1 1 0 0 0,0 0 0 0 0,0 0 0 0 0,0 0 0 0 0,0 0 0 0 0,0 0 0 0 0,0-1 0 0 0,0 1 0 0 0,0 0 0 0 0,0 0 0 0 0,0 0 0 0 0,0 0 0 0 0,0 0 0 0 0,0-1 0 0 0,0 1 0 0 0,0 0 0 0 0,0 0 0 0 0,0 0 0 0 0,0-1 0 0 0,-1 1 97 0 0,0-1 1 0 0,0 0-1 0 0,0 0 0 0 0,0 1 1 0 0,-1-1-1 0 0,1 0 1 0 0,0 1-1 0 0,0-1 1 0 0,-1 1-1 0 0,1 0 0 0 0,0-1 1 0 0,0 1-1 0 0,-1 0 1 0 0,-1 0-1 0 0,-12-1-41 0 0,0 1 0 0 0,0 0-1 0 0,-22 4 1 0 0,-19 0-6 0 0,-112 1-117 0 0,128-1 0 0 0,0 1 0 0 0,-46 13 0 0 0,59-8 0 0 0,18-4 0 0 0,9-6 0 0 0,0 0 0 0 0,-1 0 0 0 0,1 0 0 0 0,0 0 0 0 0,0 0 0 0 0,-1 1 0 0 0,1-1 0 0 0,0 0 0 0 0,0 0 0 0 0,0 0 0 0 0,0 1 0 0 0,-1-1 0 0 0,1 0 0 0 0,0 0 0 0 0,0 1 0 0 0,0-1 0 0 0,0 0 0 0 0,0 0 0 0 0,0 1 0 0 0,0-1 0 0 0,0 0 0 0 0,0 0 0 0 0,0 1 0 0 0,0-1 0 0 0,0 0 0 0 0,0 1 0 0 0,0-1 0 0 0,0 1 0 0 0,1 1 0 0 0,0-1 0 0 0,0 0 0 0 0,0 0 0 0 0,0 0 0 0 0,0 0 0 0 0,0 0 0 0 0,0 0 0 0 0,0 0 0 0 0,0 0 0 0 0,0 0 0 0 0,1-1 0 0 0,1 2 0 0 0,21 8 0 0 0,-22-9 0 0 0,41 13 0 0 0,54 11 0 0 0,-62-17 0 0 0,1 1 0 0 0,57 24 0 0 0,-90-32 0 0 0,0 1 0 0 0,0-1 0 0 0,0 1 0 0 0,0 0 0 0 0,0 0 0 0 0,0 0 0 0 0,0 0 0 0 0,-1 1 0 0 0,1-1 0 0 0,-1 1 0 0 0,0 0 0 0 0,0-1 0 0 0,0 1 0 0 0,3 5 0 0 0,-5-6 0 0 0,1 0 0 0 0,0 0 0 0 0,-1 0 0 0 0,0 0 0 0 0,1 0 0 0 0,-1 0 0 0 0,0 0 0 0 0,0 0 0 0 0,0 0 0 0 0,0 1 0 0 0,0-1 0 0 0,-1 0 0 0 0,1 0 0 0 0,-1 0 0 0 0,1 0 0 0 0,-1 0 0 0 0,0 0 0 0 0,0 0 0 0 0,0 0 0 0 0,0 0 0 0 0,0 0 0 0 0,0-1 0 0 0,0 1 0 0 0,-3 2 0 0 0,-4 3 0 0 0,0 1 0 0 0,0-1 0 0 0,-1 0 0 0 0,-1-1 0 0 0,1 0 0 0 0,-1-1 0 0 0,-14 6 0 0 0,4-1 0 0 0,-68 31 0 0 0,-134 41 0 0 0,103-41 0 0 0,109-37 0 0 0,0 0 0 0 0,0 0 0 0 0,-13 9 0 0 0,23-13 0 0 0,0 0 0 0 0,-1 0 0 0 0,1 0 0 0 0,0 0 0 0 0,0 0 0 0 0,-1 1 0 0 0,1-1 0 0 0,0 0 0 0 0,0 0 0 0 0,0 0 0 0 0,-1 0 0 0 0,1 0 0 0 0,0 1 0 0 0,0-1 0 0 0,0 0 0 0 0,0 0 0 0 0,-1 0 0 0 0,1 1 0 0 0,0-1 0 0 0,0 0 0 0 0,0 0 0 0 0,0 0 0 0 0,0 1 0 0 0,0-1 0 0 0,0 0 0 0 0,0 0 0 0 0,-1 1 0 0 0,1-1 0 0 0,0 0 0 0 0,0 0 0 0 0,0 1 0 0 0,0-1 0 0 0,0 0 0 0 0,0 0 0 0 0,0 1 0 0 0,1-1 0 0 0,-1 0 0 0 0,0 0 0 0 0,0 0 0 0 0,0 1 0 0 0,0-1 0 0 0,0 0 0 0 0,0 0 0 0 0,0 1 0 0 0,0-1 0 0 0,1 0 0 0 0,-1 0 0 0 0,0 0 0 0 0,0 1 0 0 0,0-1 0 0 0,0 0 0 0 0,1 0 0 0 0,-1 0 0 0 0,0 0 0 0 0,0 0 0 0 0,0 1 0 0 0,1-1 0 0 0,-1 0 0 0 0,0 0 0 0 0,0 0 0 0 0,1 0 0 0 0,-1 0 0 0 0,0 0 0 0 0,7 5 0 0 0,0-1 0 0 0,0-1 0 0 0,1 1 0 0 0,-1-1 0 0 0,1 0 0 0 0,0-1 0 0 0,11 3 0 0 0,59 4 0 0 0,-34-5 0 0 0,23 0 0 0 0,81-4 0 0 0,-59-1 0 0 0,-60-1 0 0 0,-26 3-90 0 0,-9 1-133 0 0,-10 2-340 0 0,-29-6-2646 0 0,25-1-3928 0 0,6 0 55 0 0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5:11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55 135 11975 0 0,'0'0'547'0'0,"0"0"-11"0"0,0 0-344 0 0,-3-2-29 0 0,3 1 567 0 0,1-3 113 0 0,0 0 0 0 0,0 0-1 0 0,1 0 1 0 0,-1 0 0 0 0,5-7-1 0 0,1 2 139 0 0,-4 5-429 0 0,1-1 0 0 0,-1 0-1 0 0,4-9 1 0 0,-5 11-364 0 0,-1 0 0 0 0,1 0 1 0 0,0 0-1 0 0,0 0 0 0 0,0 1 0 0 0,0-1 0 0 0,0 0 0 0 0,0 1 1 0 0,1 0-1 0 0,3-3 0 0 0,26-25 994 0 0,-31 29-811 0 0,-11 8 626 0 0,-13 12-693 0 0,-24 24 0 0 0,41-37-304 0 0,0 1 0 0 0,0-1 0 0 0,1 1 0 0 0,0 0 0 0 0,0 1 0 0 0,1-1 0 0 0,0 1 0 0 0,0 0 0 0 0,1 0 0 0 0,-4 13 0 0 0,2-4 0 0 0,4-14 0 0 0,0 1 0 0 0,-1 0 0 0 0,1 1 0 0 0,1-1 0 0 0,-1 0 0 0 0,1 0 0 0 0,-1 0 0 0 0,1 0 0 0 0,1 5 0 0 0,3 5 0 0 0,0-11 0 0 0,-2-2 0 0 0,0 1-43 0 0,1 0 0 0 0,0 0 0 0 0,0 0 0 0 0,-1 0 0 0 0,1-1 0 0 0,0 0 0 0 0,0 1 0 0 0,0-1 0 0 0,1 0 0 0 0,-1-1 0 0 0,0 1 0 0 0,0 0-1 0 0,1-1 1 0 0,-1 0 0 0 0,0 0 0 0 0,0 0 0 0 0,1 0 0 0 0,-1 0 0 0 0,0-1 0 0 0,0 1 0 0 0,5-2 0 0 0,6-3-217 0 0,-2 1 1 0 0,1-2-1 0 0,21-11 0 0 0,-30 14 254 0 0,6-3-903 0 0,0-1 1 0 0,0-1-1 0 0,-1 0 0 0 0,0 0 1 0 0,9-10-1 0 0,-5 3-6599 0 0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5:11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15663 0 0,'0'0'356'0'0,"0"0"50"0"0,13-3 538 0 0,72-12 5222 0 0,-66 8-5620 0 0,-16 5-411 0 0,1 0 0 0 0,0 1 0 0 0,-1 0 0 0 0,1-1 0 0 0,0 1 0 0 0,0 1 1 0 0,0-1-1 0 0,0 0 0 0 0,0 1 0 0 0,5 0 0 0 0,1 1-135 0 0,-10-1 0 0 0,0 0 0 0 0,1 0 0 0 0,-1 0 0 0 0,0 0 0 0 0,1 0 0 0 0,-1 0 0 0 0,0 0 0 0 0,1 0 0 0 0,-1 0 0 0 0,0 0 0 0 0,0 0 0 0 0,1 0 0 0 0,-1 0 0 0 0,0 0 0 0 0,0 0 0 0 0,1 0 0 0 0,-1 1 0 0 0,0-1 0 0 0,0 0 0 0 0,1 0 0 0 0,-1 0 0 0 0,0 1 0 0 0,0-1 0 0 0,0 0 0 0 0,1 0 0 0 0,-1 0 0 0 0,0 1 0 0 0,0-1 0 0 0,0 0 0 0 0,0 0 0 0 0,0 1 0 0 0,1-1 0 0 0,-1 0 0 0 0,0 1 0 0 0,0-1 0 0 0,0 0 0 0 0,0 0 0 0 0,0 1 0 0 0,0-1 0 0 0,0 0 0 0 0,0 1 0 0 0,0-1 0 0 0,0 0 0 0 0,0 0 0 0 0,0 1 0 0 0,0-1 0 0 0,0 0 0 0 0,-1 1 0 0 0,1-1 0 0 0,0 0 0 0 0,0 0 0 0 0,0 1 0 0 0,0-1 0 0 0,0 0 0 0 0,-1 0 0 0 0,1 1 0 0 0,0-1 0 0 0,0 0 0 0 0,0 0 0 0 0,-1 0 0 0 0,1 1 0 0 0,0-1 0 0 0,-5 6 0 0 0,0-1 0 0 0,0 1 0 0 0,-1-1 0 0 0,0 0 0 0 0,1-1 0 0 0,-2 0 0 0 0,1 0 0 0 0,-8 5 0 0 0,-12 7 0 0 0,8-4 0 0 0,6-4 0 0 0,0 1 0 0 0,-14 13 0 0 0,26-22 0 0 0,0 0 0 0 0,0 0 0 0 0,0 1 0 0 0,-1-1 0 0 0,1 0 0 0 0,0 0 0 0 0,0 0 0 0 0,0 1 0 0 0,0-1 0 0 0,0 0 0 0 0,-1 0 0 0 0,1 1 0 0 0,0-1 0 0 0,0 0 0 0 0,0 0 0 0 0,0 1 0 0 0,0-1 0 0 0,0 0 0 0 0,0 0 0 0 0,0 1 0 0 0,0-1 0 0 0,0 0 0 0 0,0 1 0 0 0,0-1 0 0 0,0 0 0 0 0,0 0 0 0 0,0 1 0 0 0,0-1 0 0 0,0 0 0 0 0,0 0 0 0 0,0 1 0 0 0,1-1 0 0 0,-1 0 0 0 0,0 0 0 0 0,0 1 0 0 0,0-1 0 0 0,0 0 0 0 0,0 0 0 0 0,1 0 0 0 0,-1 1 0 0 0,0-1 0 0 0,0 0 0 0 0,0 0 0 0 0,1 0 0 0 0,-1 0 0 0 0,0 1 0 0 0,0-1 0 0 0,1 0 0 0 0,-1 0 0 0 0,0 0 0 0 0,0 0 0 0 0,1 0 0 0 0,-1 0 0 0 0,0 0 0 0 0,1 0 0 0 0,-1 0 0 0 0,5 3-152 0 0,0-1-1 0 0,0 0 1 0 0,0-1-1 0 0,0 1 0 0 0,0-1 1 0 0,1 0-1 0 0,-1-1 1 0 0,0 1-1 0 0,0-1 1 0 0,1 0-1 0 0,5 0 1 0 0,10-3-1212 0 0,29-5 0 0 0,-43 7 1197 0 0,9-3-1357 0 0,-1-2-11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3:02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2 19351 0 0,'0'0'439'0'0,"0"0"62"0"0,0 0 33 0 0,0 0-65 0 0,0 0-169 0 0,0 0 442 0 0,0 0 229 0 0,-16-1 2721 0 0,6 2-3413 0 0,6-1-237 0 0,1 1 0 0 0,-1 0 0 0 0,1 0 0 0 0,0 0 1 0 0,-1 0-1 0 0,1 0 0 0 0,-6 3 0 0 0,9-4-42 0 0,0 0 0 0 0,0 0 0 0 0,-1 1 0 0 0,1-1 0 0 0,0 0 0 0 0,0 0 0 0 0,0 0 0 0 0,0 0 0 0 0,-1 0 0 0 0,1 0 0 0 0,0 0 0 0 0,0 1 0 0 0,0-1 0 0 0,0 0 0 0 0,0 0 0 0 0,-1 0 0 0 0,1 0 0 0 0,0 1 0 0 0,0-1 0 0 0,0 0 0 0 0,0 0 0 0 0,0 0 0 0 0,0 1 0 0 0,0-1 0 0 0,0 0 0 0 0,0 0 0 0 0,0 0 0 0 0,0 1 0 0 0,0-1 0 0 0,0 0 0 0 0,0 0 0 0 0,0 0 0 0 0,0 1 0 0 0,0-1 0 0 0,0 0 0 0 0,0 0 0 0 0,0 1 0 0 0,0-1 0 0 0,0 0 0 0 0,0 0 0 0 0,0 0 0 0 0,0 0 0 0 0,0 1 0 0 0,1-1 0 0 0,-1 0 0 0 0,0 0 0 0 0,0 0 0 0 0,0 0 0 0 0,0 1 0 0 0,0-1 0 0 0,1 0 0 0 0,-1 0 0 0 0,0 0 0 0 0,0 0 0 0 0,0 0 0 0 0,1 0 0 0 0,-1 0 0 0 0,0 1 0 0 0,0-1 0 0 0,11 6 0 0 0,-11-6 0 0 0,8 3 0 0 0,0 0 0 0 0,1-1 0 0 0,-1 0 0 0 0,0 0 0 0 0,1-1 0 0 0,-1 0 0 0 0,11 0 0 0 0,-9-1 0 0 0,0 1 0 0 0,0 0 0 0 0,0 1 0 0 0,14 4 0 0 0,-23-6 1 0 0,0 0 0 0 0,-1 1 0 0 0,1-1-1 0 0,-1 0 1 0 0,1 0 0 0 0,-1 1 0 0 0,1-1 0 0 0,-1 0-1 0 0,1 1 1 0 0,-1-1 0 0 0,1 1 0 0 0,-1-1 0 0 0,1 0-1 0 0,-1 1 1 0 0,0-1 0 0 0,1 1 0 0 0,-1-1 0 0 0,0 1-1 0 0,1-1 1 0 0,-1 1 0 0 0,0 0 0 0 0,0-1 0 0 0,1 1 0 0 0,-1-1-1 0 0,0 1 1 0 0,0 0 0 0 0,0-1 0 0 0,0 1 0 0 0,0-1-1 0 0,0 1 1 0 0,0 0 0 0 0,0-1 0 0 0,0 1 0 0 0,0 0-1 0 0,0-1 1 0 0,0 1 0 0 0,0-1 0 0 0,-1 1 0 0 0,1 0-1 0 0,0-1 1 0 0,0 1 0 0 0,-1 0 0 0 0,0 0 36 0 0,0 2 27 0 0,-1 0 1 0 0,1 1-1 0 0,-1-1 0 0 0,0 0 0 0 0,0 0 1 0 0,0-1-1 0 0,0 1 0 0 0,-1 0 0 0 0,-3 3 1 0 0,-29 21 906 0 0,9-8-609 0 0,-14 15-362 0 0,40-34 0 0 0,0 1 0 0 0,-1-1 0 0 0,1 0 0 0 0,0 1 0 0 0,0-1 0 0 0,-1 0 0 0 0,1 1 0 0 0,0-1 0 0 0,0 0 0 0 0,0 1 0 0 0,0-1 0 0 0,-1 1 0 0 0,1-1 0 0 0,0 0 0 0 0,0 1 0 0 0,0-1 0 0 0,0 1 0 0 0,0-1 0 0 0,0 0 0 0 0,0 1 0 0 0,0-1 0 0 0,0 1 0 0 0,0-1 0 0 0,0 0 0 0 0,0 1 0 0 0,0-1 0 0 0,1 1 0 0 0,-1-1 0 0 0,0 0 0 0 0,0 1 0 0 0,0-1 0 0 0,0 0 0 0 0,1 1 0 0 0,-1-1 0 0 0,0 0 0 0 0,0 1 0 0 0,1-1 0 0 0,-1 0 0 0 0,0 1 0 0 0,1-1 0 0 0,-1 0 0 0 0,0 0 0 0 0,1 1 0 0 0,-1-1 0 0 0,0 0 0 0 0,1 0 0 0 0,-1 0 0 0 0,0 0 0 0 0,1 0 0 0 0,-1 1 0 0 0,1-1 0 0 0,-1 0 0 0 0,0 0 0 0 0,1 0 0 0 0,-1 0 0 0 0,1 0 0 0 0,-1 0 0 0 0,1 0 0 0 0,-1 0 0 0 0,1 0 0 0 0,24 7 0 0 0,-17-5 0 0 0,-1 0 0 0 0,1 1 0 0 0,-1 0 0 0 0,14 7 0 0 0,-20-9 0 0 0,1 0 0 0 0,0 0 0 0 0,0 1 0 0 0,-1-1 0 0 0,1 1 0 0 0,-1-1 0 0 0,1 1 0 0 0,-1 0 0 0 0,0 0 0 0 0,0-1 0 0 0,0 1 0 0 0,0 0 0 0 0,0 0 0 0 0,0 0 0 0 0,0 0 0 0 0,-1 0 0 0 0,1 0 0 0 0,0 1 0 0 0,-1-1 0 0 0,0 0 0 0 0,0 0 0 0 0,0 3 0 0 0,1 14 0 0 0,-2-1 0 0 0,0 1 0 0 0,-1-1 0 0 0,-4 19 0 0 0,-7 8 0 0 0,-1 0 0 0 0,-2-1 0 0 0,-30 59 0 0 0,42-94 0 0 0,-1-1 0 0 0,0 0 0 0 0,-1 0 0 0 0,-9 11 0 0 0,11-15 0 0 0,0 0 0 0 0,-1-1 0 0 0,1 1 0 0 0,-1-1 0 0 0,0 0 0 0 0,1 0 0 0 0,-1-1 0 0 0,-1 1 0 0 0,1-1 0 0 0,-9 2 0 0 0,10-3 0 0 0,-1 0 0 0 0,0-1 0 0 0,1 0 0 0 0,-1 0 0 0 0,0-1 0 0 0,1 1 0 0 0,-1-1 0 0 0,0 0 0 0 0,1 0 0 0 0,-1-1 0 0 0,1 1 0 0 0,-8-5 0 0 0,1 0 5 0 0,9 5-13 0 0,-1 0-1 0 0,1 0 1 0 0,1 0-1 0 0,-1 0 1 0 0,0-1-1 0 0,0 1 1 0 0,-3-4-1 0 0,5 5 8 0 0,-37-29-7515 0 0,22 15-672 0 0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5:11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17503 0 0,'0'0'399'0'0,"0"0"60"0"0,0 0 21 0 0,0 0-59 0 0,0 0-136 0 0,0 0 457 0 0,0 0 228 0 0,0 0 43 0 0,0 12 1666 0 0,0-10-2401 0 0,-1 2-251 0 0,0 1 1 0 0,0-1-1 0 0,1 1 1 0 0,0-1-1 0 0,0 0 0 0 0,0 1 1 0 0,1-1-1 0 0,0 1 1 0 0,1 5-1 0 0,-1-8-364 0 0,-1-2-138 0 0,0 0-33 0 0,0 0-208 0 0,0 0-857 0 0,0 0-379 0 0,-2-4-80 0 0,-8-14-15 0 0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5:12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0 264 13823 0 0,'0'0'315'0'0,"0"0"45"0"0,0 0 21 0 0,0 0-49 0 0,0 0-12 0 0,0 0 770 0 0,0 0 354 0 0,2-7 2296 0 0,-1-4-2647 0 0,1 0 1 0 0,4-19 0 0 0,-4 21-717 0 0,7-20 1010 0 0,11-28 0 0 0,-11 32-577 0 0,-6 20-779 0 0,-1 1 0 0 0,0-1 0 0 0,1 1 1 0 0,0 0-1 0 0,0 0 0 0 0,0 0 0 0 0,1 0 0 0 0,-1 1 0 0 0,1-1 0 0 0,0 1 1 0 0,0 0-1 0 0,0 0 0 0 0,6-3 0 0 0,-5 3-16 0 0,1 0 0 0 0,-1 1 0 0 0,0 0 0 0 0,1 0 0 0 0,-1 0 0 0 0,1 0 0 0 0,0 1 0 0 0,0 0 0 0 0,-1 0 0 0 0,1 1 0 0 0,7-1 0 0 0,-10 2-15 0 0,0 0 0 0 0,0 0 0 0 0,0-1 0 0 0,0 2 0 0 0,0-1 0 0 0,0 0 0 0 0,-1 1 0 0 0,1-1 0 0 0,-1 1 0 0 0,1 0 0 0 0,-1 0 0 0 0,1 0 0 0 0,-1 0 0 0 0,0 0 0 0 0,0 0 0 0 0,0 0 0 0 0,0 1 0 0 0,-1-1 0 0 0,1 1 0 0 0,-1 0 0 0 0,1-1 0 0 0,0 4 0 0 0,0-2 0 0 0,0 0 0 0 0,-1 0 0 0 0,0 0 0 0 0,0-1 0 0 0,0 1 0 0 0,0 0 0 0 0,0 0 0 0 0,-1 1 0 0 0,0-1 0 0 0,0 0 0 0 0,0 0 0 0 0,0 0 0 0 0,-1 0 0 0 0,1 0 0 0 0,-1 0 0 0 0,-2 5 0 0 0,2-8 0 0 0,0 1 0 0 0,0-1 0 0 0,-1 0 0 0 0,1 0 0 0 0,0 1 0 0 0,-1-1 0 0 0,1 0 0 0 0,-1 0 0 0 0,1 0 0 0 0,-1-1 0 0 0,1 1 0 0 0,-1 0 0 0 0,1-1 0 0 0,-1 1 0 0 0,0-1 0 0 0,0 1 0 0 0,1-1 0 0 0,-1 0 0 0 0,-2 0 0 0 0,3 0 0 0 0,0 0 0 0 0,0 0 0 0 0,0 0 0 0 0,0 0 0 0 0,0-1 0 0 0,0 1 0 0 0,0 0 0 0 0,0-1 0 0 0,0 1 0 0 0,0-1 0 0 0,0 1 0 0 0,0-1 0 0 0,0 1 0 0 0,0-1 0 0 0,1 0 0 0 0,-1 1 0 0 0,0-1 0 0 0,0 0 0 0 0,1 0 0 0 0,-1 0 0 0 0,0 0 0 0 0,1 1 0 0 0,-1-1 0 0 0,1 0 0 0 0,-1 0 0 0 0,1 0 0 0 0,0 0 0 0 0,-1 0 0 0 0,1 0 0 0 0,0 0 0 0 0,0 0 0 0 0,0 0 0 0 0,0 0 0 0 0,0-2 0 0 0,0 1 0 0 0,0 0 0 0 0,0-1 0 0 0,1 1 0 0 0,-1 0 0 0 0,1-1 0 0 0,-1 1 0 0 0,1 0 0 0 0,0 0 0 0 0,0-1 0 0 0,0 1 0 0 0,0 0 0 0 0,0 0 0 0 0,1 0 0 0 0,2-2 0 0 0,9-10 0 0 0,1 0 0 0 0,1 2 0 0 0,0-1 0 0 0,21-11 0 0 0,-24 18 0 0 0,-7 8 0 0 0,-3-1 0 0 0,3 0 0 0 0,-1 0 0 0 0,0 0 0 0 0,0 0 0 0 0,0 0 0 0 0,0 1 0 0 0,-1 0 0 0 0,1 0 0 0 0,0 0 0 0 0,-1 0 0 0 0,1 1 0 0 0,-1-1 0 0 0,0 1 0 0 0,0 0 0 0 0,0 0 0 0 0,0 0 0 0 0,0 0 0 0 0,-1 1 0 0 0,1-1 0 0 0,-1 1 0 0 0,0-1 0 0 0,0 1 0 0 0,0 0 0 0 0,-1 0 0 0 0,0 0 0 0 0,3 8 0 0 0,1 5-341 0 0,-4-16 292 0 0,-1 0-1 0 0,1 0 0 0 0,0 0 1 0 0,-1 0-1 0 0,0 0 0 0 0,1 0 1 0 0,-1 0-1 0 0,0 1 0 0 0,1-1 1 0 0,-1 0-1 0 0,0 0 0 0 0,0 0 0 0 0,0 1 1 0 0,0-1-1 0 0,0 0 0 0 0,0 0 1 0 0,0 0-1 0 0,-1 1 0 0 0,1-1 1 0 0,-1 2-1 0 0,0-2-393 0 0,2 0 294 0 0,1 5-7 0 0,-2-5-569 0 0,0-1-246 0 0,0 0-1544 0 0,0 0-6014 0 0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5:13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2 118 10135 0 0,'0'0'464'0'0,"-1"0"-9"0"0,1-1-428 0 0,0 0 0 0 0,-1 0 0 0 0,1 0 1 0 0,0 1-1 0 0,0-1 0 0 0,0 0 0 0 0,0 0 0 0 0,0 0 0 0 0,0 0 1 0 0,0 1-1 0 0,0-1 0 0 0,1 0 0 0 0,-1 0 0 0 0,0 0 0 0 0,0 1 0 0 0,1-1 1 0 0,-1 0-1 0 0,0 0 0 0 0,1 1 0 0 0,-1-1 0 0 0,1 0 0 0 0,-1 1 1 0 0,1-1-1 0 0,-1 0 0 0 0,1 1 0 0 0,-1-1 0 0 0,1 1 0 0 0,0-1 1 0 0,-1 1-1 0 0,1-1 0 0 0,1 0 0 0 0,-1 1 147 0 0,21-19 2771 0 0,-13 10 2352 0 0,-6 8-4594 0 0,-3 1-625 0 0,0 0 0 0 0,0 0 0 0 0,0 0 0 0 0,0 0 0 0 0,0 0 0 0 0,1 0 0 0 0,-1 0 0 0 0,0 0 0 0 0,0 0 0 0 0,0 0 0 0 0,0 0 0 0 0,0 0 0 0 0,1-1 0 0 0,-1 1 0 0 0,0 0 0 0 0,0 0 0 0 0,0 0 0 0 0,0 0 0 0 0,1 0 0 0 0,-1 1 0 0 0,0-1 0 0 0,0 0 0 0 0,0 0 0 0 0,0 0 0 0 0,1 0-1 0 0,-1 0 1 0 0,0 0 0 0 0,0 0 0 0 0,0 0 0 0 0,0 0 0 0 0,0 0 0 0 0,1 0 0 0 0,-1 0 0 0 0,0 1 0 0 0,0-1 0 0 0,0 0 0 0 0,3 16 251 0 0,-1-4-1 0 0,0-1 0 0 0,-1 1-1 0 0,0 14 1 0 0,-3-3-328 0 0,-1 0 0 0 0,-11 40 0 0 0,-3 13 0 0 0,9-26 0 0 0,3-27 0 0 0,2 1 0 0 0,-2 30 0 0 0,6-47 0 0 0,5-5 0 0 0,-5-2 14 0 0,1 0 0 0 0,-1 0 0 0 0,0-1 0 0 0,0 1 0 0 0,0 0 1 0 0,0-1-1 0 0,0 1 0 0 0,0-1 0 0 0,0 1 0 0 0,-1-1 0 0 0,1 1 0 0 0,0-1 0 0 0,0 0 0 0 0,0 1 0 0 0,0-1 0 0 0,-1 0 0 0 0,1 0 0 0 0,0 1 0 0 0,-1-1 1 0 0,1 0-1 0 0,0-1 0 0 0,8-23 620 0 0,-2 2-138 0 0,64-89-100 0 0,-43 72-290 0 0,29-59 0 0 0,0 0-106 0 0,-27 49 0 0 0,-13 24-64 0 0,-16 25-273 0 0,-1 1-138 0 0,-9 14-1478 0 0,-4 9-1423 0 0,5-10-4475 0 0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5:13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274 184 17503 0 0,'0'0'399'0'0,"0"-2"60"0"0,0-15 298 0 0,-1 0 0 0 0,-4-32 0 0 0,4 44-469 0 0,-1 0 1 0 0,1 0-1 0 0,-1 0 1 0 0,1 1-1 0 0,-1-1 1 0 0,-1 1-1 0 0,1-1 1 0 0,-1 1-1 0 0,1 0 1 0 0,-1 0-1 0 0,-1 0 1 0 0,1 0-1 0 0,0 1 1 0 0,-7-6-1 0 0,9 9-251 0 0,-1-1-1 0 0,1 1 1 0 0,0 0-1 0 0,0 0 1 0 0,0 0-1 0 0,0 0 1 0 0,0 0-1 0 0,0 1 1 0 0,0-1-1 0 0,0 0 1 0 0,0 0-1 0 0,-1 1 1 0 0,1-1-1 0 0,0 1 1 0 0,-1 0 0 0 0,0 0-14 0 0,-9 3-23 0 0,0 1 0 0 0,1 0 0 0 0,0 1 0 0 0,-11 8 0 0 0,-1 0 0 0 0,8-3 0 0 0,1-1 0 0 0,1 2 0 0 0,0 0 0 0 0,0 0 0 0 0,1 1 0 0 0,-10 17 0 0 0,17-26 0 0 0,1 1 0 0 0,0 0 0 0 0,1 0 0 0 0,-1 0 0 0 0,1 0 0 0 0,0 0 0 0 0,-2 7 0 0 0,4-11 0 0 0,-1 1 0 0 0,1-1 0 0 0,0 1 0 0 0,0-1 0 0 0,0 1 0 0 0,0 0 0 0 0,0-1 0 0 0,0 1 0 0 0,0-1 0 0 0,0 1 0 0 0,1-1 0 0 0,-1 1 0 0 0,0-1 0 0 0,1 1 0 0 0,0-1 0 0 0,-1 1 0 0 0,1-1 0 0 0,0 1 0 0 0,0-1 0 0 0,-1 0 0 0 0,1 1 0 0 0,0-1 0 0 0,0 0 0 0 0,1 0 0 0 0,-1 0 0 0 0,0 0 0 0 0,0 0 0 0 0,0 0 0 0 0,2 1 0 0 0,3 0 5 0 0,-1 1 0 0 0,0-1-1 0 0,1 0 1 0 0,-1 0 0 0 0,1-1 0 0 0,-1 0 0 0 0,1 0-1 0 0,0 0 1 0 0,-1-1 0 0 0,1 1 0 0 0,0-1 0 0 0,0-1-1 0 0,-1 1 1 0 0,1-1 0 0 0,0 0 0 0 0,-1 0-1 0 0,1-1 1 0 0,-1 0 0 0 0,1 0 0 0 0,-1 0 0 0 0,8-5-1 0 0,-5 3 21 0 0,0-1-1 0 0,-1 0 0 0 0,0 0 0 0 0,0-1 0 0 0,0 0 0 0 0,0 0 0 0 0,-1 0 0 0 0,0-1 0 0 0,-1 0 0 0 0,1 0 0 0 0,-2-1 1 0 0,1 1-1 0 0,4-11 0 0 0,-4 5 297 0 0,0-1 0 0 0,-2 0 0 0 0,1-1 0 0 0,0-15 0 0 0,-3 20-321 0 0,-1 10 0 0 0,0 0 0 0 0,0-1 0 0 0,0 1 0 0 0,0 0 0 0 0,0 0 0 0 0,-1 0 0 0 0,1-1 0 0 0,0 1 0 0 0,0 0 0 0 0,0 0 0 0 0,0 0 0 0 0,0-1 0 0 0,0 1 0 0 0,-1 0 0 0 0,1 0 0 0 0,0 0 0 0 0,0 0 0 0 0,0-1 0 0 0,-1 1 0 0 0,1 0 0 0 0,0 0 0 0 0,0 0 0 0 0,0 0 0 0 0,-1 0 0 0 0,1 0 0 0 0,0 0 0 0 0,0 0 0 0 0,-2 0-1 0 0,1 0 0 0 0,0 0 0 0 0,0 1 0 0 0,0-1 0 0 0,0 1 0 0 0,0-1 0 0 0,-1 1 0 0 0,1-1 0 0 0,0 1 0 0 0,0 0-1 0 0,0-1 1 0 0,0 1 0 0 0,1 0 0 0 0,-1 0 0 0 0,0 0 0 0 0,-1 1 0 0 0,-14 19 72 0 0,15-20-52 0 0,-7 11 469 0 0,0 1 1 0 0,-11 23-1 0 0,17-29-651 0 0,-1-1 1 0 0,1 0-1 0 0,0 0 0 0 0,1 1 0 0 0,-1-1 0 0 0,1 1 1 0 0,1 0-1 0 0,-1 9 0 0 0,3-6 147 0 0,4-2 16 0 0,-4-7 0 0 0,0 0 0 0 0,0 0 0 0 0,0 0 0 0 0,0 0 0 0 0,0 0 0 0 0,0 0 0 0 0,0-1 0 0 0,0 1 0 0 0,0-1 0 0 0,0 1 0 0 0,0-1 0 0 0,0 0 0 0 0,0 0 0 0 0,0 0 0 0 0,1 0 0 0 0,-1 0 0 0 0,0 0 0 0 0,0-1 0 0 0,0 1 0 0 0,0-1 0 0 0,0 0 0 0 0,0 1 0 0 0,3-2 0 0 0,3-3 0 0 0,1 1 0 0 0,-1-1 0 0 0,13-10 0 0 0,-18 13 0 0 0,5-5 0 0 0,0 0 0 0 0,-1 0 0 0 0,0 0 0 0 0,0-1 0 0 0,-1 0 0 0 0,0 0 0 0 0,-1-1 0 0 0,6-11 0 0 0,31-79 0 0 0,-37 85 0 0 0,3-10 0 0 0,-8 24 0 0 0,0 0 0 0 0,0 0 0 0 0,0 0 0 0 0,0 0 0 0 0,0 0 0 0 0,-1 0 0 0 0,1 0 0 0 0,0 0 0 0 0,0 0 0 0 0,0 0 0 0 0,0 0 0 0 0,0 0 0 0 0,0 0 0 0 0,-1 0 0 0 0,1 0 0 0 0,0 0 0 0 0,0 0 0 0 0,0 0 0 0 0,0 0 0 0 0,0 0 0 0 0,0 0 0 0 0,0 0 0 0 0,-1 0 0 0 0,1 0 0 0 0,0 0 0 0 0,0 0 0 0 0,0 0 0 0 0,0-1 0 0 0,0 1 0 0 0,0 0 0 0 0,0 0 0 0 0,0 0 0 0 0,0 0 0 0 0,-1 0 0 0 0,1 0 0 0 0,0 0 0 0 0,0 0 0 0 0,0-1 0 0 0,0 1 0 0 0,0 0 0 0 0,0 0 0 0 0,0 0 0 0 0,0 0 0 0 0,0 0 0 0 0,0 0 0 0 0,0 0 0 0 0,0-1 0 0 0,0 1 0 0 0,0 0 0 0 0,0 0 0 0 0,-7 7 0 0 0,2 1 0 0 0,0 0 0 0 0,1 0 0 0 0,-1 0 0 0 0,-4 16 0 0 0,7-20 0 0 0,1 0 0 0 0,0 1 0 0 0,0-1 0 0 0,0 1 0 0 0,0-1 0 0 0,1 1 0 0 0,0 0 0 0 0,0-1 0 0 0,0 1 0 0 0,0-1 0 0 0,2 8 0 0 0,2-4 0 0 0,-4-7 0 0 0,1 1 0 0 0,0-1 0 0 0,0 1 0 0 0,0-1 0 0 0,0 1 0 0 0,0-1 0 0 0,0 0 0 0 0,0 1 0 0 0,0-1 0 0 0,0 0 0 0 0,1 0 0 0 0,-1 0 0 0 0,0 0 0 0 0,1 0 0 0 0,-1 0 0 0 0,1 0 0 0 0,0 0 0 0 0,2 0 0 0 0,16 9 0 0 0,-11-5 0 0 0,-2 3 0 0 0,-6-5 0 0 0,0-2 0 0 0,0 0 0 0 0,-1 0 0 0 0,1 0 0 0 0,-1 0 0 0 0,1 1 0 0 0,-1-1 0 0 0,0 0 0 0 0,0 0 0 0 0,1 1 0 0 0,-1-1 0 0 0,0 0 0 0 0,0 1 0 0 0,0-1 0 0 0,0 0 0 0 0,0 0 0 0 0,-1 1 0 0 0,1-1 0 0 0,0 0 0 0 0,-1 0 0 0 0,1 1 0 0 0,-1-1 0 0 0,0 2 0 0 0,-2 4-3 0 0,0 0 1 0 0,0 0-1 0 0,-1 0 1 0 0,0 0-1 0 0,0 0 1 0 0,-10 10-1 0 0,3-2-51 0 0,10-14-317 0 0,-1 2 68 0 0,1 0-1086 0 0,1-2-5886 0 0,0-1 453 0 0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5:1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284 198 13823 0 0,'0'0'315'0'0,"3"-8"426"0"0,13-24-477 0 0,-12 23 695 0 0,1 0 0 0 0,4-12 1 0 0,-8 17-703 0 0,0 1 1 0 0,-1-1 0 0 0,1 1-1 0 0,-1-1 1 0 0,1 0 0 0 0,-1 1-1 0 0,0-1 1 0 0,0 0 0 0 0,-1 0-1 0 0,0-3 1 0 0,0 2-51 0 0,0 0 0 0 0,0 1 0 0 0,-1-1 0 0 0,0 1 0 0 0,1-1 0 0 0,-2 1 0 0 0,1 0 0 0 0,0 0 0 0 0,-1 0 0 0 0,0 0 0 0 0,-5-5 0 0 0,6 7-106 0 0,0 0 1 0 0,0 0-1 0 0,0 1 0 0 0,-1-1 0 0 0,1 1 1 0 0,-1 0-1 0 0,1 0 0 0 0,-1-1 1 0 0,0 2-1 0 0,1-1 0 0 0,-1 0 0 0 0,0 1 1 0 0,1-1-1 0 0,-1 1 0 0 0,0 0 0 0 0,0-1 1 0 0,0 1-1 0 0,1 1 0 0 0,-1-1 1 0 0,0 0-1 0 0,-2 1 0 0 0,-1 1-101 0 0,2-2 0 0 0,1 1 0 0 0,-1 0 0 0 0,1 0 0 0 0,-1 0 0 0 0,1 0 0 0 0,0 0 0 0 0,-1 1 0 0 0,1 0 0 0 0,0 0 0 0 0,0-1 0 0 0,0 2 0 0 0,0-1 0 0 0,1 0 0 0 0,-1 1 0 0 0,-2 2 0 0 0,0 0-64 0 0,4-3-52 0 0,0-1 1 0 0,0 0-1 0 0,1 1 0 0 0,-1-1 0 0 0,0 1 0 0 0,0-1 1 0 0,1 1-1 0 0,-1-1 0 0 0,1 1 0 0 0,-1-1 0 0 0,1 1 1 0 0,-1 0-1 0 0,1 1 0 0 0,6 35-191 0 0,9 16 307 0 0,-11-41 0 0 0,0-1 0 0 0,-1 1 0 0 0,0 1 0 0 0,-1-1 0 0 0,1 15 0 0 0,-4-15 0 0 0,0 0 0 0 0,-1-1 0 0 0,0 1 0 0 0,-1-1 0 0 0,0 1 0 0 0,-9 19 0 0 0,3-13 0 0 0,0-1 0 0 0,0 0 0 0 0,-19 24 0 0 0,18-30 0 0 0,0-1 0 0 0,-22 19 0 0 0,23-23 0 0 0,1 0 0 0 0,0 0 0 0 0,1 1 0 0 0,0 0 0 0 0,0 0 0 0 0,1 1 0 0 0,-10 16 0 0 0,16-25 0 0 0,0 1 0 0 0,-1 0 0 0 0,1 0 0 0 0,-1 0 0 0 0,1 0 0 0 0,0 0 0 0 0,0 0 0 0 0,-1 1 0 0 0,1-1 0 0 0,0 0 0 0 0,0 0 0 0 0,0 0 0 0 0,0 0 0 0 0,0 0 0 0 0,1 0 0 0 0,-1 0 0 0 0,0 0 0 0 0,0 0 0 0 0,1 0 0 0 0,-1 0 0 0 0,1 0 0 0 0,-1 0 0 0 0,0 0 0 0 0,1 0 0 0 0,0 0 0 0 0,-1 0 0 0 0,1-1 0 0 0,0 1 0 0 0,-1 0 0 0 0,1 0 0 0 0,0-1 0 0 0,1 2 0 0 0,0 0 0 0 0,2 1 0 0 0,-1 1 0 0 0,1-1 0 0 0,-1-1 0 0 0,1 1 0 0 0,0-1 0 0 0,0 1 0 0 0,0-1 0 0 0,0 0 0 0 0,1-1 0 0 0,5 2 0 0 0,2 2 0 0 0,-2-2 0 0 0,19 0 11 0 0,-8-4-162 0 0,-19 1-574 0 0,-2 0-246 0 0,0 0-1270 0 0,0 0-4922 0 0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5:15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82 15663 0 0,'4'-9'1188'0'0,"14"-25"-517"0"0,-17 33 49 0 0,-1 1 249 0 0,0 0 45 0 0,0 0-61 0 0,0 0-288 0 0,0 0-121 0 0,0 0-28 0 0,0 0-72 0 0,-4 6-398 0 0,0 1-1 0 0,0-1 0 0 0,-6 6 1 0 0,8-10-47 0 0,-1 1 1 0 0,1-1-1 0 0,0 1 1 0 0,0 0-1 0 0,0-1 1 0 0,0 1-1 0 0,1 0 1 0 0,-1 0-1 0 0,1 0 1 0 0,0 1-1 0 0,0-1 1 0 0,0 0-1 0 0,0 0 1 0 0,0 1 0 0 0,1-1-1 0 0,-1 0 1 0 0,1 1-1 0 0,0-1 1 0 0,1 5-1 0 0,-1-4 1 0 0,1 0 0 0 0,0 0 0 0 0,0 0 0 0 0,0-1 0 0 0,0 1 0 0 0,1 0 0 0 0,-1-1 0 0 0,1 0 0 0 0,4 7 0 0 0,5 2 0 0 0,-7-11 0 0 0,-1-1 0 0 0,0 2 0 0 0,0-1 0 0 0,0 0 0 0 0,0-1 0 0 0,0 1 0 0 0,0 0 0 0 0,1-1 0 0 0,-1 0 0 0 0,0 0 0 0 0,0 0 0 0 0,0 0 0 0 0,1 0 0 0 0,-1-1 0 0 0,0 1 0 0 0,0-1 0 0 0,0 0 0 0 0,0 0 0 0 0,0 0 0 0 0,4-2 0 0 0,3-2 0 0 0,0 0 0 0 0,-1-1 0 0 0,1 0 0 0 0,8-7 0 0 0,-13 8 114 0 0,1-1 0 0 0,-2 1-1 0 0,1-1 1 0 0,0 0 0 0 0,-1 0 0 0 0,0 0 0 0 0,-1-1-1 0 0,4-7 1 0 0,-1 0 142 0 0,-1 1 0 0 0,0-1 0 0 0,3-17 0 0 0,-7 27-267 0 0,0-12 94 0 0,-21 31 1285 0 0,0 5-1260 0 0,2 0 0 0 0,0 1 0 0 0,-16 25 0 0 0,-38 73 68 0 0,65-107-1289 0 0,1 1 1 0 0,1-1-1 0 0,-5 15 0 0 0,8-21 303 0 0,1 0 0 0 0,0 0 1 0 0,0 0-1 0 0,0 1 0 0 0,0-1 0 0 0,1 0 0 0 0,0 1 0 0 0,2 10 0 0 0,1-5-4922 0 0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5:15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17503 0 0,'0'0'399'0'0,"0"0"60"0"0,0 0 21 0 0,0 0-59 0 0,2 0-276 0 0,2 0 5 0 0,-1-1 1 0 0,1 1-1 0 0,0-1 0 0 0,-1 0 0 0 0,1 0 1 0 0,-1 0-1 0 0,0 0 0 0 0,1-1 0 0 0,-1 1 0 0 0,0-1 1 0 0,0 0-1 0 0,0 0 0 0 0,4-4 0 0 0,5-4 1697 0 0,20-23 0 0 0,-4 3-564 0 0,-22 25-997 0 0,2-3 274 0 0,-11 15-278 0 0,-5 7-282 0 0,-3 3 0 0 0,1 1 0 0 0,-10 23 0 0 0,12-28 14 0 0,5-9-23 0 0,1-1 1 0 0,0 1-1 0 0,0-1 0 0 0,0 1 1 0 0,0 0-1 0 0,0-1 0 0 0,1 1 1 0 0,-2 7-1 0 0,2-10-328 0 0,1-1-138 0 0,0 0-33 0 0,0 0-140 0 0,0 0-572 0 0,0 0-253 0 0,12-9-2308 0 0,-10 8 3262 0 0,0-1-1 0 0,0 1 1 0 0,0-1 0 0 0,0 0-1 0 0,0 0 1 0 0,0 0-1 0 0,2-4 1 0 0,8-15-2029 0 0,-1-3-11 0 0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5:16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42 17503 0 0,'0'0'803'0'0,"0"-2"-18"0"0,0-6-20 0 0,-1-3-203 0 0,-5 3 2590 0 0,5 7-2770 0 0,1 1 114 0 0,0 0 15 0 0,0 0-68 0 0,22 4-278 0 0,5-2-165 0 0,36-1 0 0 0,-35-2 0 0 0,1 0 18 0 0,0-1 0 0 0,0-1 0 0 0,28-8 0 0 0,-55 11 353 0 0,-2 0 117 0 0,0 0 21 0 0,0 0-66 0 0,-1 2-429 0 0,-1 0 0 0 0,1 1 0 0 0,0-1 0 0 0,-1 0 0 0 0,1 0-1 0 0,-1 0 1 0 0,1 0 0 0 0,-1-1 0 0 0,0 1 0 0 0,0 0 0 0 0,-3 2 0 0 0,0 0-16 0 0,-5 7 2 0 0,0 0 0 0 0,0 1 0 0 0,1 0 0 0 0,1 0 0 0 0,0 1 0 0 0,0 1 0 0 0,-8 21 0 0 0,-1 10 0 0 0,-11 47 0 0 0,23-70 0 0 0,0 1 0 0 0,2 0 0 0 0,0 0 0 0 0,2 26 0 0 0,2-4 0 0 0,8 50 0 0 0,-7-58 2 0 0,-2-19 68 0 0,0-17 301 0 0,-3 1 334 0 0,2 0-603 0 0,-10-3 680 0 0,9 2-771 0 0,-8-3-2 0 0,6 0-10 0 0,1-1 1 0 0,0 1-1 0 0,-1-1 0 0 0,1 1 1 0 0,-4-5-1 0 0,-58-56-7656 0 0,53 50 5610 0 0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5:18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8287 0 0,'0'0'191'0'0,"0"0"26"0"0,0 0 9 0 0,0 0 110 0 0,0 0 444 0 0,0 0 196 0 0,0 0 42 0 0,0 0 6 0 0,0 0 0 0 0,0 0 0 0 0,17 3 2164 0 0,17-6-427 0 0,-10 2-1422 0 0,-22 1-827 0 0,4-1 61 0 0,16-1-458 0 0,63 6 1861 0 0,-48-1-1976 0 0,2-2 0 0 0,68-5 498 0 0,22-2 444 0 0,-120 6-825 0 0,0 0 1 0 0,0 1-1 0 0,10 1 0 0 0,17 1 22 0 0,283-21-139 0 0,-151 9 0 0 0,49-5 0 0 0,63-8 1880 0 0,-221 18-1712 0 0,38 5-168 0 0,-63 1 0 0 0,36-3 0 0 0,-60 1 0 0 0,-1 1 0 0 0,-1 2 72 0 0,-7-2 299 0 0,-1-1 117 0 0,0 0 21 0 0,0 0-134 0 0,0 0-577 0 0,0 0-248 0 0,0 0-50 0 0,0 0-11 0 0,0 0-1 0 0,-10-2-2320 0 0,0-1-6720 0 0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5:30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58 10135 0 0,'0'0'231'0'0,"0"0"29"0"0,0 0 19 0 0,-8-1 478 0 0,-3-1 645 0 0,11 2-1334 0 0,0 0 0 0 0,0-1 0 0 0,0 1 1 0 0,0 0-1 0 0,0 0 0 0 0,0 0 1 0 0,0 0-1 0 0,-1 0 0 0 0,1 0 0 0 0,0 0 1 0 0,0 0-1 0 0,0 0 0 0 0,0 0 1 0 0,0 0-1 0 0,0 0 0 0 0,0 0 0 0 0,0 0 1 0 0,0 0-1 0 0,0 0 0 0 0,0 0 1 0 0,0 0-1 0 0,0 0 0 0 0,0 0 0 0 0,0 0 1 0 0,0-1-1 0 0,0 1 0 0 0,0 0 1 0 0,0 0-1 0 0,0 0 0 0 0,0 0 0 0 0,0 0 1 0 0,0 0-1 0 0,0 0 0 0 0,0 0 1 0 0,0 0-1 0 0,0 0 0 0 0,0 0 0 0 0,0 0 1 0 0,0-1-1 0 0,0 1 0 0 0,0 0 1 0 0,0 0-1 0 0,0 0 0 0 0,0 0 1 0 0,0 0-1 0 0,0 0 0 0 0,0 0 0 0 0,0 0 1 0 0,0 0-1 0 0,0 0 0 0 0,0 0 1 0 0,0 0-1 0 0,0 0 0 0 0,16-8 5667 0 0,-9 5-6922 0 0,18-7 1150 0 0,-14 4 413 0 0,1 1 0 0 0,0 0 0 0 0,0 1 1 0 0,0 1-1 0 0,22-4 0 0 0,-26 8-376 0 0,-6 7 0 0 0,-2 7 0 0 0,-2-12 0 0 0,0-1 0 0 0,-5 8-158 0 0,5-9 39 0 0,0 0-5 0 0,1 0-351 0 0,1-1-33 0 0,0 0-208 0 0,0 0-857 0 0,-7 3-2411 0 0,6-2 1937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3:09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63 15663 0 0,'0'0'356'0'0,"0"0"50"0"0,-2-1 20 0 0,1 1-365 0 0,1 0-1 0 0,-1 0 0 0 0,1 0 1 0 0,0 0-1 0 0,-1 0 0 0 0,1 0 0 0 0,-1 0 1 0 0,1 0-1 0 0,-1-1 0 0 0,1 1 1 0 0,0 0-1 0 0,-1 0 0 0 0,1 0 1 0 0,-1-1-1 0 0,1 1 0 0 0,0 0 1 0 0,-1 0-1 0 0,1-1 0 0 0,0 1 1 0 0,-1 0-1 0 0,1-1 0 0 0,0 1 0 0 0,0 0 1 0 0,-1-1-1 0 0,1 1 0 0 0,0-1 1 0 0,0 1-1 0 0,0 0 0 0 0,0-1 1 0 0,-1 1-1 0 0,1-1 0 0 0,0 1 1 0 0,0-1-1 0 0,0 1 0 0 0,0-1 1 0 0,0 1-1 0 0,0 0 0 0 0,0-1 1 0 0,0 1-1 0 0,0-1 0 0 0,1 0 0 0 0,0-2 348 0 0,1 1 0 0 0,0-1 0 0 0,0 1-1 0 0,0 0 1 0 0,0 0 0 0 0,0 0 0 0 0,0 0-1 0 0,1 0 1 0 0,4-3 0 0 0,-4 4-277 0 0,0-1-1 0 0,0 1 1 0 0,0-1 0 0 0,0 1 0 0 0,5-1-1 0 0,7-2 583 0 0,-8 2-637 0 0,0 0 0 0 0,0 0 0 0 0,1 1 0 0 0,-1 1-1 0 0,1-1 1 0 0,12 2 0 0 0,11-2 1 0 0,-17 0-77 0 0,40-1 0 0 0,-44 2-201 0 0,-8 0-850 0 0,-2 0-385 0 0,-18 8-3569 0 0,-6-5 946 0 0,7 0 2011 0 0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5:31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13823 0 0,'0'0'315'0'0,"0"0"45"0"0,0 0 21 0 0,1 0-49 0 0,40-8-66 0 0,-14 4 1420 0 0,-16 2-1070 0 0,0 0-1 0 0,0 2 0 0 0,0-1 1 0 0,0 2-1 0 0,0-1 1 0 0,13 3-1 0 0,-23-3-661 0 0,0 0-1 0 0,-1 0 1 0 0,1 0 0 0 0,0 0-1 0 0,-1 1 1 0 0,1-1 0 0 0,0 0-1 0 0,-1 0 1 0 0,1 0 0 0 0,0 1-1 0 0,-1-1 1 0 0,1 0 0 0 0,0 1-1 0 0,-1-1 1 0 0,1 1 0 0 0,-1-1-1 0 0,1 0 1 0 0,-1 1-1 0 0,1-1 1 0 0,-1 1 0 0 0,1-1-1 0 0,-1 1 1 0 0,1 0 0 0 0,-1-1-1 0 0,0 1 1 0 0,1 0 0 0 0,-1-1-1 0 0,0 1 1 0 0,0-1 0 0 0,1 1-1 0 0,-1 0 1 0 0,0 0-1 0 0,0 0 1 0 0,0 1-1024 0 0,1-1-5756 0 0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5:41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1 363 8287 0 0,'0'0'191'0'0,"0"0"26"0"0,0 0 9 0 0,0 0 42 0 0,0 0 158 0 0,0 0 72 0 0,0 0 12 0 0,0 0 2 0 0,0 0 0 0 0,0 0 0 0 0,0 0 0 0 0,7 2 243 0 0,-3-3 5260 0 0,-1 2-6326 0 0,0-6 1902 0 0,-2-1 3239 0 0,-1 0-4828 0 0,1 1-1 0 0,0-1 1 0 0,0 1 0 0 0,1 0-1 0 0,0 0 1 0 0,0 0-1 0 0,0 0 1 0 0,0 0 0 0 0,1 0-1 0 0,0 1 1 0 0,6-9-1 0 0,-3 4-2 0 0,0 1 0 0 0,5-13 0 0 0,-4 6 342 0 0,2 1 1 0 0,0 0-1 0 0,1 0 0 0 0,0 1 1 0 0,14-14-1 0 0,-5 6-341 0 0,-8 8 0 0 0,1 0 0 0 0,0 1 0 0 0,1 0 0 0 0,26-18 0 0 0,-35 27 0 0 0,20-6 0 0 0,-16 8 0 0 0,0 4 0 0 0,-5-2 0 0 0,-3-1 0 0 0,1 0 0 0 0,0 0 0 0 0,-1 1 0 0 0,1-1 0 0 0,0 0 0 0 0,-1 1 0 0 0,1-1 0 0 0,0 1 0 0 0,-1-1 0 0 0,1 0 0 0 0,-1 1 0 0 0,1 0 0 0 0,-1-1 0 0 0,1 1 0 0 0,-1-1 0 0 0,1 1 0 0 0,-1 0 0 0 0,0-1 0 0 0,1 1 0 0 0,-1 0 0 0 0,0-1 0 0 0,1 2 0 0 0,1 2 0 0 0,-1 0 0 0 0,1 0 0 0 0,-1 0 0 0 0,0 1 0 0 0,0-1 0 0 0,0 0 0 0 0,0 1 0 0 0,0 7 0 0 0,-3 39 0 0 0,1-42 0 0 0,1-7 0 0 0,0 4 0 0 0,-1 0 0 0 0,1 0 0 0 0,-2 0 0 0 0,1 0 0 0 0,0 0 0 0 0,-1 0 0 0 0,0-1 0 0 0,0 1 0 0 0,-5 7 0 0 0,2-5 0 0 0,0 0 0 0 0,2-5 0 0 0,2-7 0 0 0,4-7 0 0 0,8-8 0 0 0,14-18 0 0 0,-20 29 0 0 0,8-11 0 0 0,0 0 0 0 0,2 1 0 0 0,0 0 0 0 0,0 1 0 0 0,32-25 0 0 0,-40 37 0 0 0,1 1 0 0 0,-1 0 0 0 0,12-4 0 0 0,4-1 0 0 0,-16 7 0 0 0,-1 9 0 0 0,-5-5 0 0 0,1 1 0 0 0,-1 0 0 0 0,0 0 0 0 0,0 0 0 0 0,0 0 0 0 0,0 0 0 0 0,0 0 0 0 0,-1 0 0 0 0,1 0 0 0 0,-1 0 0 0 0,0 5 0 0 0,-6 34 0 0 0,4-27 0 0 0,0-7 0 0 0,0 0 0 0 0,-1 0 0 0 0,-5 11 0 0 0,5-11 0 0 0,0 0 0 0 0,0 0 0 0 0,-1 9 0 0 0,-3 3 0 0 0,4-12 0 0 0,-1-1 0 0 0,1 1 0 0 0,-3 15 0 0 0,3-16-64 0 0,3-6-273 0 0,8-19-1362 0 0,5-27-3858 0 0,-6 21 3510 0 0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5:42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60 10135 0 0,'0'0'464'0'0,"0"0"-9"0"0,8-4-138 0 0,27-21 5071 0 0,-34 24-4876 0 0,17-4 2560 0 0,-17 5-2974 0 0,0-1-1 0 0,0 1 1 0 0,0 0-1 0 0,0 0 1 0 0,0 0-1 0 0,0 0 1 0 0,0-1-1 0 0,0 1 1 0 0,0 1-1 0 0,-1-1 1 0 0,1 0-1 0 0,0 0 1 0 0,0 0 0 0 0,0 0-1 0 0,0 1 1 0 0,0-1-1 0 0,0 0 1 0 0,0 1-1 0 0,0-1 1 0 0,-1 1-1 0 0,1-1 1 0 0,0 1-1 0 0,0-1 1 0 0,-1 1-1 0 0,1 0 1 0 0,1 0-1 0 0,-1 1-51 0 0,0 0-1 0 0,1-1 0 0 0,-1 1 0 0 0,0 0 0 0 0,0 0 1 0 0,0 0-1 0 0,0 0 0 0 0,0 0 0 0 0,0 1 1 0 0,-1-1-1 0 0,2 3 0 0 0,0 15-45 0 0,-1-11 186 0 0,0 1 1 0 0,-1 0-1 0 0,0-1 0 0 0,0 1 0 0 0,-1-1 0 0 0,0 1 0 0 0,-1-1 1 0 0,0 1-1 0 0,-1-1 0 0 0,-5 14 0 0 0,-2-2-186 0 0,-6 5 0 0 0,11-19 0 0 0,-1 5 0 0 0,4-9 0 0 0,-12 7 0 0 0,11-8 0 0 0,-13 7 0 0 0,6-3 0 0 0,7-6 0 0 0,2 0 0 0 0,1 0 0 0 0,-1-1 0 0 0,0 1 0 0 0,1 0 0 0 0,-1 0 0 0 0,0 0 0 0 0,1 0 0 0 0,-1 0 0 0 0,1 0 0 0 0,-1 0 0 0 0,0 0 0 0 0,1 0 0 0 0,-1 0 0 0 0,0 1 0 0 0,1-1 0 0 0,-1 0 0 0 0,0 0 0 0 0,1 1 0 0 0,-1-1 0 0 0,-34 10 0 0 0,30-9 0 0 0,0-1 0 0 0,0 1 0 0 0,0-1 0 0 0,-6-1 0 0 0,0-2 0 0 0,10 3 22 0 0,1 0 0 0 0,-1-1 0 0 0,0 1 0 0 0,0-1-1 0 0,0 1 1 0 0,0-1 0 0 0,1 1 0 0 0,-1-1 0 0 0,0 1 0 0 0,0-1 0 0 0,1 0-1 0 0,-1 1 1 0 0,0-1 0 0 0,1 0 0 0 0,-1 0 0 0 0,1 0 0 0 0,-1 1 0 0 0,1-1-1 0 0,0 0 1 0 0,-1 0 0 0 0,1 0 0 0 0,0 0 0 0 0,-1 0 0 0 0,1 0 0 0 0,0 0-1 0 0,0 0 1 0 0,0 0 0 0 0,0 0 0 0 0,0 0 0 0 0,0 1 0 0 0,0-1 0 0 0,0 0-1 0 0,0 0 1 0 0,1-2 0 0 0,-1 0 144 0 0,1-16 316 0 0,-1-15 153 0 0,0 30-635 0 0,0-1 0 0 0,1 0 0 0 0,0 0 0 0 0,0 0 0 0 0,0 0 0 0 0,1 1 0 0 0,-1-1 0 0 0,3-4 0 0 0,1-4 0 0 0,14-48 0 0 0,-19 51 0 0 0,0 9 0 0 0,0-1 0 0 0,-1 1 0 0 0,1 0 0 0 0,0 0 0 0 0,0-1 0 0 0,0 1 0 0 0,0 0 0 0 0,0 0 0 0 0,1 0 0 0 0,-1-1 0 0 0,0 1 0 0 0,1 0 0 0 0,-1 0 0 0 0,0 0 0 0 0,1 0 0 0 0,-1-1 0 0 0,2 0 0 0 0,1-4 0 0 0,2-1 0 0 0,-1-1 0 0 0,-4 8 0 0 0,0-1 0 0 0,0 0 0 0 0,0 1 0 0 0,0-1 0 0 0,1 1 0 0 0,-1-1 0 0 0,0 0 0 0 0,1 1 0 0 0,-1-1 0 0 0,0 1 0 0 0,1-1 0 0 0,-1 1 0 0 0,1 0 0 0 0,-1-1 0 0 0,1 1 0 0 0,-1-1 0 0 0,1 1 0 0 0,-1 0 0 0 0,1-1 0 0 0,-1 1 0 0 0,1 0 0 0 0,-1 0 0 0 0,1-1 0 0 0,0 1 0 0 0,1-1 0 0 0,7-4 0 0 0,-3 3 0 0 0,7 1 0 0 0,-9 1 0 0 0,0 0 0 0 0,1 0 0 0 0,-1 0 0 0 0,0 1 0 0 0,5 0 0 0 0,23 3 0 0 0,-11-3 0 0 0,1 0 0 0 0,-18-2 12 0 0,12 2-88 0 0,-14-1-261 0 0,-2 0-138 0 0,-1-1 198 0 0,1 0-1 0 0,-1 0 0 0 0,0 0 1 0 0,1 0-1 0 0,-1 0 1 0 0,0-1-1 0 0,0 1 0 0 0,0 1 1 0 0,1-1-1 0 0,-1 0 1 0 0,0 0-1 0 0,0 0 1 0 0,0 0-1 0 0,-3-1 0 0 0,-4-5-2339 0 0,4 1 570 0 0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5:43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15663 0 0,'22'-4'7383'0'0,"72"-11"-5034"0"0,-92 14-2337 0 0,77-8 1189 0 0,-69 9-1033 0 0,0 0 0 0 0,0 0 0 0 0,0 1-1 0 0,1 1 1 0 0,14 3 0 0 0,-20-4-168 0 0,14 9 0 0 0,-13-6 0 0 0,-2-1 0 0 0,1 0 0 0 0,-1 0 0 0 0,0 0 0 0 0,0 1 0 0 0,0-1 0 0 0,4 6 0 0 0,-7-8 0 0 0,0 1 0 0 0,0-1 0 0 0,-1 0 0 0 0,1 1 0 0 0,0-1 0 0 0,-1 1 0 0 0,1-1 0 0 0,-1 1 0 0 0,0 0 0 0 0,1-1 0 0 0,-1 1 0 0 0,0-1 0 0 0,0 1 0 0 0,0 0 0 0 0,0-1 0 0 0,0 1 0 0 0,0-1 0 0 0,-1 1 0 0 0,1 0 0 0 0,0-1 0 0 0,-1 1 0 0 0,1-1 0 0 0,-1 1 0 0 0,0-1 0 0 0,-1 3 0 0 0,-5 6 43 0 0,0 0 1 0 0,0-1-1 0 0,-1 0 0 0 0,-1 0 0 0 0,1-1 0 0 0,-12 8 1 0 0,6-3 96 0 0,-14 11 459 0 0,-23 21 407 0 0,48-43-1006 0 0,0 1 0 0 0,0-1 0 0 0,0 0 0 0 0,-1 0 0 0 0,-4 2 0 0 0,5-2 0 0 0,1-1 0 0 0,-1 0 0 0 0,0 1 0 0 0,1 0 0 0 0,-1-1 0 0 0,1 1 0 0 0,0 0 0 0 0,-1 0 0 0 0,-1 4 0 0 0,3-6 0 0 0,1 0 0 0 0,0 0 0 0 0,0 0 0 0 0,0 1 0 0 0,-1-1 0 0 0,1 0 0 0 0,0 0 0 0 0,0 1 0 0 0,0-1 0 0 0,0 0 0 0 0,-1 0 0 0 0,1 1 0 0 0,0-1 0 0 0,0 0 0 0 0,0 1 0 0 0,0-1 0 0 0,0 0 0 0 0,0 1 0 0 0,0-1 0 0 0,0 0 0 0 0,0 0 0 0 0,0 1 0 0 0,0-1 0 0 0,0 0 0 0 0,0 1 0 0 0,0-1 0 0 0,2 2 0 0 0,0-1 0 0 0,0 0 0 0 0,0 0 0 0 0,0 0 0 0 0,-1 0 0 0 0,1 0 0 0 0,0 0 0 0 0,1-1 0 0 0,-1 1 0 0 0,0-1 0 0 0,4 1 0 0 0,27 2 0 0 0,-12-4 0 0 0,0-1 0 0 0,32-8 0 0 0,3 0 0 0 0,-44 8-4 0 0,0-1 0 0 0,0 0 0 0 0,14-5 0 0 0,-4 0-113 0 0,-21 8-579 0 0,-1 0-258 0 0,0 0-1102 0 0,0 0-4403 0 0,0 0-1891 0 0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5:44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80 6447 0 0,'0'0'298'0'0,"0"0"-10"0"0,-15-4 745 0 0,10 3-502 0 0,0 1-1 0 0,-1 0 1 0 0,1 0-1 0 0,0 0 0 0 0,0 1 1 0 0,-9 2-1 0 0,8-2-110 0 0,1 0 0 0 0,0 0 0 0 0,-1 0 0 0 0,1-1 0 0 0,-1 0 0 0 0,-9-1 0 0 0,-12-1 1116 0 0,26 2-1024 0 0,-7 2 80 0 0,5-2-534 0 0,0 0 0 0 0,1 0 0 0 0,-1-1 0 0 0,0 1 0 0 0,1-1 0 0 0,-4 0 0 0 0,-13-2 1504 0 0,-31 4 582 0 0,26-2-112 0 0,-2 5-133 0 0,32-4-1859 0 0,1-1 1 0 0,-1 0-1 0 0,12-3 0 0 0,15-2-36 0 0,8 3-4 0 0,74 7 0 0 0,-89-2 0 0 0,0-1 0 0 0,33-3 0 0 0,33-5 0 0 0,79-11 0 0 0,-12-11 931 0 0,-147 27-708 0 0,1 0 1 0 0,-1 0-1 0 0,0 1 1 0 0,25 1-1 0 0,-29 1-223 0 0,1 0 0 0 0,-9-1-2 0 0,1 0 1 0 0,-1 0-1 0 0,0 0 0 0 0,0 0 1 0 0,0 0-1 0 0,0 0 0 0 0,0 0 1 0 0,1 0-1 0 0,-1 0 0 0 0,0 0 1 0 0,0 0-1 0 0,0 0 0 0 0,0 0 1 0 0,1 0-1 0 0,-1 0 0 0 0,0 0 1 0 0,0 0-1 0 0,0 0 0 0 0,0 0 1 0 0,0 0-1 0 0,1 0 0 0 0,-1 0 1 0 0,0 0-1 0 0,0 0 0 0 0,0-1 1 0 0,0 1-1 0 0,0 0 0 0 0,0 0 1 0 0,1 0-1 0 0,-1 0 0 0 0,0 0 1 0 0,0 0-1 0 0,0 0 0 0 0,0-1 1 0 0,0 1-1 0 0,0 0 0 0 0,0 0 1 0 0,0 0-1 0 0,0 0 0 0 0,0 0 1 0 0,0-1-1 0 0,1 1 0 0 0,-1 0 1 0 0,0 0-1 0 0,0 0 0 0 0,0 0 1 0 0,0-1-1 0 0,0 1 0 0 0,0 0 1 0 0,0 0-1 0 0,0 0 0 0 0,-1 0 1 0 0,1 0-1 0 0,0-1 0 0 0,-2-1-307 0 0,1 1-166 0 0,0 1-33 0 0,-6-1-697 0 0,1 0-1 0 0,0 0 1 0 0,-13 1 0 0 0,9 2-6646 0 0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5:45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70 209 11975 0 0,'0'0'267'0'0,"0"0"42"0"0,0 0 17 0 0,0 0-28 0 0,-7 18 1758 0 0,5-12-1388 0 0,-2 8 84 0 0,0-6 3460 0 0,3-7-3700 0 0,1-1 0 0 0,-7 7 512 0 0,2 0-609 0 0,3-5-266 0 0,1-1-1 0 0,0 1 0 0 0,0 0 1 0 0,-1-1-1 0 0,1 1 0 0 0,-1-1 1 0 0,0 0-1 0 0,1 1 0 0 0,-1-1 1 0 0,0 0-1 0 0,0 0 0 0 0,1 0 0 0 0,-1 0 1 0 0,-3 1-1 0 0,-2-1-132 0 0,7-1-16 0 0,-1 0 0 0 0,1 0 0 0 0,0 0 0 0 0,0 0 0 0 0,0 0 0 0 0,0 0 0 0 0,-1 0 0 0 0,1 0 0 0 0,0 0 0 0 0,0 0 0 0 0,0 0 0 0 0,0 0 0 0 0,-1 0 0 0 0,1 0 0 0 0,0 0 0 0 0,0 0 0 0 0,0 0 0 0 0,0 0 0 0 0,-1 0 0 0 0,1 0 0 0 0,0 0 0 0 0,0 0 0 0 0,0-1 0 0 0,0 1 0 0 0,0 0 0 0 0,-1 0 0 0 0,1 0 0 0 0,0 0 0 0 0,0 0 0 0 0,0 0 0 0 0,0-1 0 0 0,0 1 0 0 0,0 0 0 0 0,0 0 0 0 0,0 0 0 0 0,0 0 0 0 0,0-1 0 0 0,0 1 0 0 0,0 0 0 0 0,-1 0 0 0 0,1 0 0 0 0,0 0 0 0 0,0-1 0 0 0,0 1 0 0 0,0 0 0 0 0,1 0 0 0 0,-1 0 0 0 0,0 0 0 0 0,0-1 0 0 0,0 1 0 0 0,2-5 0 0 0,4-12 171 0 0,1 0-1 0 0,1 0 1 0 0,1 1 0 0 0,1 1-1 0 0,19-27 1 0 0,68-63 853 0 0,-96 102-1024 0 0,14-7 0 0 0,-7 7 0 0 0,1 5 0 0 0,-8-2 0 0 0,0 0 0 0 0,0 0 0 0 0,0 0 0 0 0,0 1 0 0 0,0-1 0 0 0,-1 0 0 0 0,1 1 0 0 0,0-1 0 0 0,0 0 0 0 0,0 1 0 0 0,-1-1 0 0 0,1 1 0 0 0,0-1 0 0 0,-1 1 0 0 0,1 0 0 0 0,-1-1 0 0 0,1 1 0 0 0,0 0 0 0 0,-1-1 0 0 0,1 1 0 0 0,-1 0 0 0 0,0 0 0 0 0,1 0 0 0 0,-1-1 0 0 0,0 1 0 0 0,1 0 0 0 0,-1 1 0 0 0,1 2 0 0 0,1 3 21 0 0,0 0-1 0 0,-1 0 1 0 0,0 0 0 0 0,-1 0-1 0 0,1 1 1 0 0,-1-1 0 0 0,-1 0-1 0 0,1 1 1 0 0,-3 7 0 0 0,0 29 229 0 0,3-44-104 0 0,-1 8 742 0 0,3-7-495 0 0,3-6-229 0 0,15-26-951 0 0,-18 26 589 0 0,1 0 0 0 0,0 0 0 0 0,0 0-1 0 0,1 0 1 0 0,7-7 0 0 0,-8 8 195 0 0,0 1-1 0 0,0-1 1 0 0,-1 1 0 0 0,1-1-1 0 0,2-5 1 0 0,-3 5 4 0 0,1 0 0 0 0,-1 0-1 0 0,1 0 1 0 0,5-5 0 0 0,1 0-1 0 0,0 1 0 0 0,1 0 0 0 0,0 1 0 0 0,1 0 0 0 0,21-11 0 0 0,-22 13 0 0 0,4 1 0 0 0,-1 4 0 0 0,-1 4 0 0 0,-11-2 46 0 0,0-1 0 0 0,0 1-1 0 0,-1-1 1 0 0,1 1 0 0 0,0-1 0 0 0,0 1 0 0 0,-1-1-1 0 0,1 1 1 0 0,-1 0 0 0 0,0-1 0 0 0,1 1-1 0 0,-1 0 1 0 0,0-1 0 0 0,0 1 0 0 0,0 0-1 0 0,0 0 1 0 0,0-1 0 0 0,0 1 0 0 0,-1 0 0 0 0,0 2-1 0 0,-10 36 983 0 0,10-38-1025 0 0,-7 23-3 0 0,2-8 0 0 0,-11 25 0 0 0,4-10-497 0 0,10-23 118 0 0,3-8-129 0 0,-1 1 65 0 0,1 6 294 0 0,0-8 144 0 0,0 1 0 0 0,0-1-1 0 0,1 0 1 0 0,-1 0 0 0 0,0 0 0 0 0,0 1 0 0 0,1-1-1 0 0,-1 0 1 0 0,0 0 0 0 0,0 0 0 0 0,1 0 0 0 0,-1 0-1 0 0,0 0 1 0 0,1 0 0 0 0,-1 0 0 0 0,0 0 0 0 0,0 0-1 0 0,1 0 1 0 0,-1 0 0 0 0,0 0 0 0 0,1 0 0 0 0,-1 0 0 0 0,0 0-1 0 0,0 0 1 0 0,1 0 0 0 0,-1 0 0 0 0,0 0 0 0 0,1 0-1 0 0,-1-1 1 0 0,2 0-121 0 0,-1 0-1 0 0,1 0 1 0 0,-1-1 0 0 0,1 1-1 0 0,-1-1 1 0 0,0 1-1 0 0,1-1 1 0 0,-1 0 0 0 0,0 1-1 0 0,0-1 1 0 0,0 0 0 0 0,1-3-1 0 0,9-28-6116 0 0,-10 31 5644 0 0,3-12-1945 0 0,1-3-15 0 0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5:46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15663 0 0,'0'0'356'0'0,"2"-2"50"0"0,0-2-262 0 0,15-12 656 0 0,-8 10-647 0 0,-9 5-63 0 0,0 1 1 0 0,0 0-1 0 0,0 0 0 0 0,1 0 1 0 0,-1-1-1 0 0,0 1 0 0 0,0 0 1 0 0,1 0-1 0 0,-1 0 1 0 0,0-1-1 0 0,1 1 0 0 0,-1 0 1 0 0,0 0-1 0 0,0 0 0 0 0,1 0 1 0 0,-1 0-1 0 0,0 0 0 0 0,1 0 1 0 0,-1 0-1 0 0,0 0 0 0 0,1 0 1 0 0,-1 0-1 0 0,0 0 1 0 0,0 0-1 0 0,1 0 0 0 0,-1 0 1 0 0,0 0-1 0 0,1 0 0 0 0,-1 0 1 0 0,0 0-1 0 0,1 1 0 0 0,-1-1 1 0 0,0 0-1 0 0,0 0 1 0 0,1 0-1 0 0,-1 0 0 0 0,0 1 1 0 0,0-1-1 0 0,1 0 0 0 0,-1 0 1 0 0,0 1-1 0 0,0-1 0 0 0,0 0 1 0 0,0 0-1 0 0,1 1 0 0 0,-1-1 1 0 0,0 0-1 0 0,0 0 1 0 0,0 1-1 0 0,0-1 0 0 0,0 0 1 0 0,0 1-1 0 0,0-1 0 0 0,0 0 1 0 0,0 1-1 0 0,0-1 0 0 0,2 17 4853 0 0,-2-16-4889 0 0,0 0 1 0 0,-1 0-1 0 0,1 0 1 0 0,0 0-1 0 0,0 0 0 0 0,0 0 1 0 0,0 0-1 0 0,0 0 0 0 0,0 0 1 0 0,0 0-1 0 0,0 0 1 0 0,1-1-1 0 0,-1 1 0 0 0,0 0 1 0 0,1 0-1 0 0,-1 0 1 0 0,0 0-1 0 0,1 0 0 0 0,-1 0 1 0 0,1-1-1 0 0,-1 1 0 0 0,1 0 1 0 0,0 0-1 0 0,-1-1 1 0 0,1 1-1 0 0,0 0 0 0 0,-1-1 1 0 0,1 1-1 0 0,0-1 0 0 0,0 1 1 0 0,0-1-1 0 0,-1 1 1 0 0,1-1-1 0 0,2 1 0 0 0,0 1 75 0 0,1-1-126 0 0,0 1 0 0 0,0-1 1 0 0,-1 1-1 0 0,1-1 0 0 0,7 1 0 0 0,16 4-6 0 0,-17-3 3 0 0,1 2 0 0 0,-2 4 0 0 0,-5 2 0 0 0,-4 3 0 0 0,0-9 0 0 0,-1-1 0 0 0,0 0 0 0 0,-1 0 0 0 0,1 0 0 0 0,-1 0 0 0 0,0 0 0 0 0,0 0 0 0 0,0 0 0 0 0,0-1 0 0 0,-1 1 0 0 0,1-1 0 0 0,-1 1 0 0 0,0-1 0 0 0,-6 5 0 0 0,-1 1 0 0 0,1 0 0 0 0,-1 0 0 0 0,3 0 0 0 0,9 1 0 0 0,5-3 0 0 0,-4-4 0 0 0,14 5 0 0 0,-7-4 0 0 0,3-2 0 0 0,-1-2 0 0 0,1-2 0 0 0,-1-3 0 0 0,0 1 0 0 0,-1-2 0 0 0,1-5-521 0 0,-10 8-594 0 0,0-1-42 0 0,-2-1-431 0 0,0 5 1470 0 0,0 0-1 0 0,0-1 0 0 0,0 1 1 0 0,1 0-1 0 0,-1 0 0 0 0,0 0 1 0 0,0-1-1 0 0,0 1 1 0 0,0 0-1 0 0,0 0 0 0 0,0-1 1 0 0,0 1-1 0 0,0 0 0 0 0,0 0 1 0 0,0-1-1 0 0,0 1 0 0 0,0 0 1 0 0,0 0-1 0 0,0-1 0 0 0,0 1 1 0 0,0 0-1 0 0,0 0 1 0 0,-1-1-1 0 0,1 1 0 0 0,0 0 1 0 0,0 0-1 0 0,0-1 0 0 0,0 1 1 0 0,0 0-1 0 0,-1 0 0 0 0,1 0 1 0 0,0-1-1 0 0,-7-6-1417 0 0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5:46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10135 0 0,'0'0'464'0'0,"0"0"-9"0"0,0 0-87 0 0,0 0 728 0 0,0 0 353 0 0,0 0 73 0 0,4-5 2378 0 0,3 2-3376 0 0,0 1 1 0 0,0 0 0 0 0,0 0-1 0 0,0 1 1 0 0,0 0 0 0 0,13 0-1 0 0,-1 0 729 0 0,31-7 0 0 0,-36 6-1618 0 0,9-2-654 0 0,-22 3 303 0 0,-1 1-857 0 0,-1-2-379 0 0,-3-5-967 0 0,3 5-3561 0 0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5:47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15663 0 0,'0'0'356'0'0,"0"0"50"0"0,0 0 20 0 0,0 0-42 0 0,0 0-112 0 0,0 0 463 0 0,2 0 234 0 0,4 2-657 0 0,-1 0 0 0 0,0-1-1 0 0,1 0 1 0 0,-1-1 0 0 0,1 1 0 0 0,-1-1-1 0 0,1 0 1 0 0,-1 0 0 0 0,1-1-1 0 0,5-1 1 0 0,1 0 420 0 0,0-1 0 0 0,-1-1-1 0 0,20-8 1 0 0,-22 7-732 0 0,-2 1-64 0 0,-6 3-273 0 0,-1 1-138 0 0,0 0-33 0 0,0 0-4 0 0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5:49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 11975 0 0,'0'0'267'0'0,"0"0"42"0"0,0 0 17 0 0,0 0-28 0 0,2 1-196 0 0,1 0-92 0 0,-3 0-6 0 0,1-1 0 0 0,0 1 1 0 0,0-1-1 0 0,0 0 1 0 0,0 1-1 0 0,0-1 1 0 0,0 0-1 0 0,0 0 1 0 0,0 0-1 0 0,0 1 1 0 0,0-1-1 0 0,0 0 1 0 0,0-1-1 0 0,0 1 1 0 0,1 0-1 0 0,0 0 361 0 0,17 10 2679 0 0,-15-5-2752 0 0,-1 0 0 0 0,0 1 0 0 0,0-1 0 0 0,0 1 0 0 0,-1 0 0 0 0,0 0 0 0 0,0 0 0 0 0,-1 0 0 0 0,2 7 0 0 0,-1-5-484 0 0,-1-3 333 0 0,0 0 0 0 0,0 0 1 0 0,0 0-1 0 0,-1 0 0 0 0,1 0 0 0 0,-1 0 0 0 0,0 0 0 0 0,-1 0 0 0 0,1 0 1 0 0,-1 0-1 0 0,0 0 0 0 0,0 0 0 0 0,-3 6 0 0 0,-3 5 203 0 0,4-8-174 0 0,0-1 1 0 0,-1 0-1 0 0,1 1 1 0 0,-2-1-1 0 0,1-1 0 0 0,-1 1 1 0 0,0-1-1 0 0,0 1 1 0 0,-12 9-1 0 0,4-6 169 0 0,-1 0-1 0 0,0-1 1 0 0,-1-1 0 0 0,0 0-1 0 0,-25 9 1 0 0,15-7-323 0 0,-14-2-16 0 0,37-7 0 0 0,1 0 0 0 0,0-1 0 0 0,0 0 0 0 0,1 0 0 0 0,-1 1 0 0 0,0-1 0 0 0,0 0 0 0 0,1 0 0 0 0,-1 0 0 0 0,0 0 0 0 0,0 0 0 0 0,1 0 0 0 0,-1 0 0 0 0,0 0 0 0 0,0 0 0 0 0,1 0 0 0 0,-1-1 0 0 0,0 1 0 0 0,0 0 0 0 0,0-1 0 0 0,-8-1 0 0 0,2-1 0 0 0,6 3 0 0 0,1 0 0 0 0,-1 0 0 0 0,1 0 0 0 0,-1-1 0 0 0,1 1 0 0 0,-1 0 0 0 0,1 0 0 0 0,-1-1 0 0 0,1 1 0 0 0,-1 0 0 0 0,1-1 0 0 0,0 1 0 0 0,-1-1 0 0 0,1 1 0 0 0,-1 0 0 0 0,1-1 0 0 0,0 1 0 0 0,0-1 0 0 0,-1 1 0 0 0,1-1 0 0 0,0 1 0 0 0,0-1 0 0 0,-1 1 0 0 0,1-1 0 0 0,0 1 0 0 0,0-2 0 0 0,0 1 0 0 0,-1-1 7 0 0,0 0 1 0 0,1 0-1 0 0,-1 0 0 0 0,1 0 1 0 0,-1 1-1 0 0,1-1 0 0 0,0 0 1 0 0,-1 0-1 0 0,1 0 0 0 0,0 0 1 0 0,1 0-1 0 0,-1 0 1 0 0,0 0-1 0 0,0 0 0 0 0,1 0 1 0 0,0 0-1 0 0,-1 0 0 0 0,1 0 1 0 0,0 1-1 0 0,1-4 0 0 0,-1 3 29 0 0,0-1 0 0 0,1 0 0 0 0,-2 0 1 0 0,1 0-1 0 0,0 0 0 0 0,0-1 0 0 0,-1-3 0 0 0,2-8 226 0 0,0 0 1 0 0,1-1 0 0 0,0 2-1 0 0,1-1 1 0 0,9-21-1 0 0,-10 26-232 0 0,9-31-30 0 0,-11 38 0 0 0,0-1 0 0 0,0 1 0 0 0,1-1 0 0 0,-1 1 0 0 0,1 0 0 0 0,0 0 0 0 0,0 0 0 0 0,4-6 0 0 0,5-7 0 0 0,0 3 0 0 0,-4 5 0 0 0,-3 5 0 0 0,10-3 0 0 0,-10 4 0 0 0,16-4 0 0 0,4 6 0 0 0,-13 0 0 0 0,1 1 0 0 0,-3 6 0 0 0,-7-4 0 0 0,0-1 0 0 0,1 0 0 0 0,-1 0 0 0 0,1 0 0 0 0,-1 0 0 0 0,1-1 0 0 0,-1 1 0 0 0,1 0 0 0 0,4 1 0 0 0,23 12 0 0 0,-20-10 0 0 0,-2 0 0 0 0,-10-3-64 0 0,1-2-273 0 0,-12 3-1294 0 0,11-4 1101 0 0,-2 0 429 0 0,2 0-4680 0 0,2 1-2727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3:10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13823 0 0,'0'0'315'0'0,"0"0"45"0"0,0 0 21 0 0,0 0-49 0 0,0 0-12 0 0,0 0 770 0 0,0 0 354 0 0,0 0 76 0 0,2 1-123 0 0,11 0-766 0 0,1-1 0 0 0,-1 0 0 0 0,1 0 0 0 0,-1-1 0 0 0,1-1 0 0 0,13-3 0 0 0,5-1 457 0 0,13 0 40 0 0,-37 7-1128 0 0,0 2-64 0 0,-6-2-273 0 0,-2-1-138 0 0,3 10-1654 0 0,-1-4-2523 0 0,-2-6 2605 0 0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5:49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0,'0'0'356'0'0,"0"0"50"0"0,0 0 20 0 0,0 0-42 0 0,0 0-112 0 0,0 0 463 0 0,0 0 234 0 0,0 0 45 0 0,0 0-61 0 0,0 0-288 0 0,0 0-121 0 0,0 0-28 0 0,0 0-4 0 0,0 0 0 0 0,0 0 0 0 0,5 0 0 0 0,7 1-347 0 0,0 0 0 0 0,0 1 0 0 0,18 4-1 0 0,9 3 724 0 0,-38-9-879 0 0,18 2 268 0 0,-1 2 0 0 0,0 0 0 0 0,28 10 0 0 0,-44-13-277 0 0,0 0 0 0 0,0 0 0 0 0,0 1 0 0 0,0-1 0 0 0,0 1 0 0 0,0-1 0 0 0,2 3 0 0 0,-3-4 0 0 0,-1 1 0 0 0,1 0 0 0 0,0-1 0 0 0,-1 1 0 0 0,1 0 0 0 0,-1-1 0 0 0,1 1 0 0 0,-1 0 0 0 0,1-1 0 0 0,-1 1 0 0 0,1 0 0 0 0,-1 0 0 0 0,0 0 0 0 0,1 0 0 0 0,-1-1 0 0 0,0 1 0 0 0,0 0 0 0 0,0 0 0 0 0,1 0 0 0 0,-1 0 0 0 0,0 0 0 0 0,0 0 0 0 0,0-1 0 0 0,-1 1 0 0 0,1 0 0 0 0,0 0 0 0 0,0 1 0 0 0,-1 2 0 0 0,0 1 6 0 0,1-1 1 0 0,-1 1-1 0 0,0-1 1 0 0,0 0-1 0 0,0 1 1 0 0,-1-1-1 0 0,1 0 0 0 0,-1 0 1 0 0,0 0-1 0 0,-1 0 1 0 0,1 0-1 0 0,-1 0 0 0 0,1-1 1 0 0,-5 5-1 0 0,-5 5 97 0 0,-1 0-1 0 0,-17 12 0 0 0,25-21-62 0 0,-5 4 124 0 0,-10 9 556 0 0,-25 25 1 0 0,39-33-721 0 0,5 0 0 0 0,7-1 0 0 0,-4-6-40 0 0,1 0 1 0 0,0 0-1 0 0,1 0 1 0 0,-1 0-1 0 0,0 0 0 0 0,0-1 1 0 0,1 0-1 0 0,-1 0 0 0 0,1 0 1 0 0,-1 0-1 0 0,6 0 0 0 0,6 1-414 0 0,22-1-1 0 0,0 0-56 0 0,13 5-1741 0 0,-48-6 679 0 0,-2 0-379 0 0,0 0-80 0 0,0 0-15 0 0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5:49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24 13823 0 0,'0'0'315'0'0,"-9"5"870"0"0,2-1-539 0 0,0 0 0 0 0,0 0 0 0 0,-1 0 0 0 0,1-1 0 0 0,-16 4 0 0 0,22-7 378 0 0,1 0 0 0 0,0 0 0 0 0,0 0-69 0 0,0 0-290 0 0,0 0-121 0 0,0 0-28 0 0,0 0-72 0 0,14 3-330 0 0,1 0 1 0 0,-1-2-1 0 0,1 0 0 0 0,-1 0 1 0 0,1-1-1 0 0,14-3 0 0 0,87-17 1000 0 0,-42 5-808 0 0,-31 7-306 0 0,-10 2 0 0 0,0 1 0 0 0,42-1 0 0 0,-42 7 0 0 0,-29-2 0 0 0,-3 1 0 0 0,0 0 0 0 0,0 0 0 0 0,0 0 0 0 0,0 0 0 0 0,0 0 0 0 0,0 0 0 0 0,0 0 0 0 0,0 0 0 0 0,0 0 0 0 0,0 1 0 0 0,0-1 0 0 0,0 0 0 0 0,0 1 0 0 0,0-1 0 0 0,0 1 0 0 0,1 0 0 0 0,6 4-133 0 0,-6-4-563 0 0,-2-1-258 0 0,0 0-56 0 0,0 0-81 0 0,0 0-286 0 0,0 0-126 0 0,0 0-29 0 0,0 0-4 0 0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5:50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86 205 11975 0 0,'0'0'547'0'0,"-8"13"202"0"0,-1-2 989 0 0,-1-1 0 0 0,0 0 0 0 0,-12 8 0 0 0,20-16-783 0 0,2-2-290 0 0,0 0-121 0 0,-1 1-28 0 0,-13 13 1020 0 0,13-13-1024 0 0,-5 4 279 0 0,3-5 3114 0 0,3-5-3906 0 0,0 0 0 0 0,1 1 0 0 0,-1-1 0 0 0,1 0 0 0 0,-1 1 0 0 0,1-1 0 0 0,1 0 0 0 0,-1 1 0 0 0,1 0 1 0 0,0-1-1 0 0,0 1 0 0 0,3-7 0 0 0,7-7 163 0 0,18-24 1 0 0,-24 35-17 0 0,9-12 121 0 0,0 1 1 0 0,2 1-1 0 0,0 0 1 0 0,1 1-1 0 0,40-26 1 0 0,-49 37-268 0 0,0 1 0 0 0,0 0 0 0 0,1 0 0 0 0,18-4 0 0 0,-13 5 0 0 0,-1 5 0 0 0,-11-1 0 0 0,-1-1 0 0 0,0 1 0 0 0,0-1 0 0 0,0 1 0 0 0,-1 0 0 0 0,1 0 0 0 0,0 0 0 0 0,0 0 0 0 0,0 0 0 0 0,-1 1 0 0 0,1-1 0 0 0,-1 0 0 0 0,1 1 0 0 0,-1 0 0 0 0,1-1 0 0 0,-1 1 0 0 0,0 0 0 0 0,0-1 0 0 0,0 1 0 0 0,0 0 0 0 0,0 0 0 0 0,0 0 0 0 0,0 0 0 0 0,-1 0 0 0 0,1 0 0 0 0,-1 0 0 0 0,1 0 0 0 0,-1 0 0 0 0,0 0 0 0 0,0 0 0 0 0,0 0 0 0 0,0 1 0 0 0,0 2 0 0 0,-2 3 0 0 0,1 0 0 0 0,-1-1 0 0 0,-1 1 0 0 0,1-1 0 0 0,-1 0 0 0 0,0 0 0 0 0,-1 0 0 0 0,-4 7 0 0 0,4-8 0 0 0,0 1 0 0 0,1 0 0 0 0,-4 9 0 0 0,-6 17 0 0 0,8-21 0 0 0,10-21 0 0 0,1 0 0 0 0,-1 0 0 0 0,2 1 0 0 0,10-12 0 0 0,44-39 0 0 0,-39 39 0 0 0,-15 13 0 0 0,0 0 0 0 0,1 1 0 0 0,0 0 0 0 0,0 0 0 0 0,0 1 0 0 0,1 0 0 0 0,10-5 0 0 0,-9 7 0 0 0,1-1 0 0 0,-1 1 0 0 0,0 1 0 0 0,17-2 0 0 0,-12 4 0 0 0,0 3 0 0 0,-1 4 0 0 0,-3 1 0 0 0,-2 4 0 0 0,-7-7 0 0 0,1 0 0 0 0,-1 1 0 0 0,-1-1 0 0 0,1 1 0 0 0,-1 0 0 0 0,0-1 0 0 0,0 1 0 0 0,0 0 0 0 0,-1 0 0 0 0,0 0 0 0 0,0-1 0 0 0,0 1 0 0 0,-1 0 0 0 0,-3 11 0 0 0,0-6 0 0 0,-1 1 0 0 0,3-4 0 0 0,4-5 0 0 0,-1-4 0 0 0,1 0 0 0 0,0 0 0 0 0,-1 1 0 0 0,1-1 0 0 0,-1 0 0 0 0,1 0 0 0 0,-1 0 0 0 0,0-1 0 0 0,2-1 0 0 0,0 1 8 0 0,2-1-3 0 0,1-14-82 0 0,4-18-1428 0 0,-6 22-6725 0 0,-4 12-1203 0 0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6:34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46 425 5527 0 0,'0'0'423'0'0,"0"0"-104"0"0,0 0 594 0 0,0 0 287 0 0,0 0 59 0 0,0 0-93 0 0,0 0-434 0 0,1-2-188 0 0,21-25 3156 0 0,16-15-788 0 0,-21 19-2052 0 0,-2-1 1 0 0,16-30-1 0 0,-19 32-441 0 0,1-3 43 0 0,-8 13-230 0 0,1 1 0 0 0,9-13 0 0 0,-7 13-15 0 0,-1-1 0 0 0,7-17 0 0 0,-2 6 86 0 0,-9 15-45 0 0,1-1-1 0 0,3-16 1 0 0,-1 6 457 0 0,-6 19-706 0 0,0 0-1 0 0,0-1 1 0 0,0 1-1 0 0,0 0 1 0 0,0 0-1 0 0,0-1 1 0 0,0 1-1 0 0,0 0 1 0 0,0 0-1 0 0,0 0 1 0 0,0-1-1 0 0,0 1 1 0 0,0 0 0 0 0,0 0-1 0 0,0-1 1 0 0,0 1-1 0 0,0 0 1 0 0,0 0-1 0 0,0-1 1 0 0,0 1-1 0 0,0 0 1 0 0,0 0-1 0 0,0 0 1 0 0,0-1-1 0 0,0 1 1 0 0,0 0-1 0 0,-1 0 1 0 0,-4-11 68 0 0,5 10 311 0 0,-3 0 319 0 0,3 0-668 0 0,0 1-1 0 0,-1 0 1 0 0,1 0 0 0 0,0-1 0 0 0,-1 1 0 0 0,1 0 0 0 0,-1 0-1 0 0,1 0 1 0 0,0-1 0 0 0,-1 1 0 0 0,1 0 0 0 0,0 0 0 0 0,-1 0 0 0 0,1 0-1 0 0,-1 0 1 0 0,1 0 0 0 0,-1 0 0 0 0,1 0 0 0 0,0 0 0 0 0,-1 0-1 0 0,1 0 1 0 0,-1 0 0 0 0,-39 22-22 0 0,12-7-17 0 0,-45 31-1 0 0,67-41-3 0 0,1 1 0 0 0,-1 0 0 0 0,1 0 0 0 0,-5 8-1 0 0,-11 11-45 0 0,20-23-48 0 0,0 0-13 0 0,-6 13-5 0 0,8-10 121 0 0,-1-4-18 0 0,0 1 6 0 0,1 0 0 0 0,-1 0 0 0 0,1-1 0 0 0,-1 1 0 0 0,1-1 0 0 0,0 1 0 0 0,-1 0 0 0 0,1-1 0 0 0,0 1 0 0 0,0-1 0 0 0,0 0 0 0 0,0 1 0 0 0,0-1 1 0 0,2 2-1 0 0,-2-2-2 0 0,1 2 7 0 0,0-1 0 0 0,1 1 1 0 0,0 0-1 0 0,-1-1 0 0 0,1 1 0 0 0,6 3 1 0 0,-2-2 2 0 0,4 3-1 0 0,38 20 305 0 0,7 2-90 0 0,-45-23-215 0 0,-2 3 0 0 0,-5 0 0 0 0,-3-6 0 0 0,-1-2 0 0 0,0 0 0 0 0,0-1 0 0 0,0 1 0 0 0,0 0 0 0 0,0 0 0 0 0,0 0 0 0 0,0 0 0 0 0,0 0 0 0 0,0 0 0 0 0,0 0 0 0 0,-1-1 0 0 0,1 1 0 0 0,0 0 0 0 0,0 0 0 0 0,-1 0 0 0 0,1 0 0 0 0,-1-1 0 0 0,1 1 0 0 0,-1 0 0 0 0,1 0 0 0 0,-1-1 0 0 0,1 1 0 0 0,-1 0 0 0 0,0-1 0 0 0,1 1 0 0 0,-2 0 0 0 0,-96 121-367 0 0,62-77 286 0 0,16-16 80 0 0,-30 58 0 0 0,35-60-8 0 0,12-22 2 0 0,0 0-1 0 0,1 0 1 0 0,-1 0-1 0 0,1 1 0 0 0,0-1 1 0 0,-1 8-1 0 0,2 4 11 0 0,3-13-6 0 0,-1-2-9 0 0,0-1 5 0 0,-1 0 0 0 0,1 0 0 0 0,-1 0 0 0 0,1 0 0 0 0,-1 0 0 0 0,1 0 0 0 0,0 0 0 0 0,0 0 0 0 0,0 0 0 0 0,-1 0 0 0 0,1 0 0 0 0,0 0 0 0 0,0 0 0 0 0,0-1 0 0 0,0 1 0 0 0,0 0 0 0 0,0-1 1 0 0,1 1-1 0 0,-1-1 0 0 0,0 1 0 0 0,2 0 0 0 0,0-1 0 0 0,0 1 0 0 0,0-1 0 0 0,-1 1 0 0 0,1-1 0 0 0,0 0 0 0 0,0 0 0 0 0,4 0 0 0 0,6-3-15 0 0,-1 0 1 0 0,0-1-1 0 0,0 0 1 0 0,21-10-1 0 0,43-31-8 0 0,-48 28 37 0 0,-21 13-7 0 0,0-1 0 0 0,0 0 0 0 0,-1-1 0 0 0,0 1 0 0 0,0-1 0 0 0,8-10 0 0 0,-4 5 0 0 0,18-16-1 0 0,1 0 55 0 0,-3 5-1 0 0,-13 12-19 0 0,-11 8 29 0 0,-2 2 23 0 0,0 0 10 0 0,-4 14 78 0 0,-20 31-35 0 0,16-31-106 0 0,-9 22-1 0 0,-6 14 24 0 0,-5 16-59 0 0,23-53 3 0 0,3-9 0 0 0,0 0 0 0 0,1-1 0 0 0,0 1 0 0 0,0 0 0 0 0,0 0 0 0 0,0 0 0 0 0,1 0 0 0 0,-1 1 0 0 0,1-1 0 0 0,0 5 0 0 0,0-8 0 0 0,0 0 0 0 0,0 0 0 0 0,0-1 0 0 0,0 1 0 0 0,0 0 0 0 0,1-1 0 0 0,-1 1 0 0 0,0 0 0 0 0,0-1 0 0 0,0 1 0 0 0,0 0 0 0 0,1-1 0 0 0,-1 1 0 0 0,1 1 0 0 0,0-2-1 0 0,-1 0-1 0 0,1 1 1 0 0,0-1-1 0 0,-1 0 0 0 0,1 1 1 0 0,0-1-1 0 0,-1 0 1 0 0,1 0-1 0 0,0 1 1 0 0,-1-1-1 0 0,1 0 1 0 0,0 0-1 0 0,0 0 1 0 0,-1 0-1 0 0,1 0 1 0 0,0 0-1 0 0,0 0 1 0 0,-1-1-1 0 0,1 1 1 0 0,1 0-1 0 0,14-6-30 0 0,-15 6 32 0 0,23-11 20 0 0,-1-1-1 0 0,40-28 1 0 0,39-38 98 0 0,-14 9-34 0 0,-68 55 3 0 0,-7 4 46 0 0,0 0 0 0 0,1 1 0 0 0,20-9 0 0 0,-32 17-45 0 0,-2 1-85 0 0,0 1 1 0 0,0-1-1 0 0,0 0 0 0 0,0 0 0 0 0,0 0 0 0 0,0 0 1 0 0,0 0-1 0 0,0 0 0 0 0,0 1 0 0 0,1-1 1 0 0,-1 0-1 0 0,0 0 0 0 0,0 0 0 0 0,0 0 0 0 0,0 0 1 0 0,0 0-1 0 0,0 0 0 0 0,0 0 0 0 0,0 1 1 0 0,0-1-1 0 0,1 0 0 0 0,-1 0 0 0 0,0 0 1 0 0,0 0-1 0 0,0 0 0 0 0,0 0 0 0 0,0 0 0 0 0,0 0 1 0 0,1 0-1 0 0,-1 0 0 0 0,0 0 0 0 0,0 0 1 0 0,0 0-1 0 0,0 0 0 0 0,0 0 0 0 0,1 0 0 0 0,-1 0 1 0 0,0 0-1 0 0,1 0 0 0 0,-1 0 0 0 0,0 0 0 0 0,0 0 0 0 0,1 0 0 0 0,-1 1 0 0 0,0-1 1 0 0,1 0-1 0 0,-1 0 0 0 0,0 0 0 0 0,0 0 0 0 0,1 1 0 0 0,-1-1 0 0 0,0 0 0 0 0,0 0 0 0 0,1 0 1 0 0,-1 1-1 0 0,0-1 0 0 0,0 0 0 0 0,0 0 0 0 0,1 1 0 0 0,-1-1 0 0 0,0 0 0 0 0,0 0 0 0 0,0 1 1 0 0,0-1-1 0 0,0 0 0 0 0,0 1 0 0 0,1 0 0 0 0,-1 6 32 0 0,1 1 0 0 0,-1 0 0 0 0,0-1 0 0 0,0 1 0 0 0,-1 0 0 0 0,-3 14 0 0 0,-15 48 83 0 0,18-68-118 0 0,-2 11 42 0 0,1 1-31 0 0,1-1-11 0 0,3-1 0 0 0,-2-12 0 0 0,1 1 0 0 0,-1-1 0 0 0,0 1 0 0 0,1-1 0 0 0,-1 0 0 0 0,0 1 0 0 0,1-1 0 0 0,-1 1 0 0 0,1-1 0 0 0,-1 0 0 0 0,1 1 0 0 0,-1-1 0 0 0,1 0 0 0 0,-1 1 0 0 0,1-1 0 0 0,-1 0 0 0 0,1 1 0 0 0,1-1-40 0 0,0 0-1 0 0,-1 1 1 0 0,1-1 0 0 0,0 0-1 0 0,-1 0 1 0 0,1 0-1 0 0,-1 0 1 0 0,1 0 0 0 0,0 0-1 0 0,-1 0 1 0 0,1-1 0 0 0,0 1-1 0 0,-1-1 1 0 0,1 1 0 0 0,-1-1-1 0 0,1 0 1 0 0,-1 1-1 0 0,1-1 1 0 0,-1 0 0 0 0,0 0-1 0 0,1 0 1 0 0,-1 0 0 0 0,0 0-1 0 0,0 0 1 0 0,1 0-1 0 0,-1-1 1 0 0,1-1 0 0 0,0 0-221 0 0,0 0 0 0 0,0-1 0 0 0,0 1 0 0 0,-1 0 0 0 0,0-1 0 0 0,1 1 0 0 0,-1-1 0 0 0,-1 1 0 0 0,1-1 0 0 0,0 0-1 0 0,-1-6 1 0 0,0-3-5957 0 0,0-1-1813 0 0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6:34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19351 0 0,'0'0'439'0'0,"0"0"62"0"0,0 0 33 0 0,0 0-65 0 0,2-1-309 0 0,27-14 325 0 0,-19 10-79 0 0,0 0-1 0 0,-1 0 1 0 0,0-1-1 0 0,0-1 1 0 0,-1 1-1 0 0,11-11 1 0 0,-19 15-6378 0 0,0-9-2107 0 0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6:35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2 221 8951 0 0,'0'0'407'0'0,"0"0"-6"0"0,0-2-135 0 0,-2-19 2078 0 0,2 19-1487 0 0,0 2-88 0 0,0 0-38 0 0,0 0-10 0 0,1-2-15 0 0,1-8 420 0 0,1 0 0 0 0,0 1 0 0 0,6-13 0 0 0,-6 18-834 0 0,-1-1 0 0 0,1 1 0 0 0,0 0-1 0 0,1 0 1 0 0,-1 0 0 0 0,1 0 0 0 0,-1 0 0 0 0,1 1-1 0 0,6-4 1 0 0,30-28 701 0 0,-26 22-442 0 0,26-20 0 0 0,-12 16-41 0 0,-26 16-443 0 0,-2 1-3 0 0,6 17 33 0 0,-1-5-58 0 0,-4-6-36 0 0,-1-1-1 0 0,1 0 0 0 0,-1 0 1 0 0,0 1-1 0 0,0-1 1 0 0,-1 0-1 0 0,0 0 1 0 0,-2 9-1 0 0,-2 4 17 0 0,-9 19 0 0 0,0 0-7 0 0,3-9-45 0 0,8-11-303 0 0,3-8-2462 0 0,0-9 1485 0 0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6:37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128 472 10135 0 0,'-2'-7'112'0'0,"1"1"0"0"0,0-1 0 0 0,1 1 0 0 0,0-1-1 0 0,0 0 1 0 0,0 1 0 0 0,1-1 0 0 0,0 1 0 0 0,0-1 0 0 0,1 1-1 0 0,3-10 1 0 0,0-6 1060 0 0,61-196 7117 0 0,-40 138-6436 0 0,-20 66-1232 0 0,0 0 1 0 0,10-19-1 0 0,-14 31-220 0 0,-2 2-61 0 0,0 0-26 0 0,0 0-9 0 0,0 0-16 0 0,0 0-62 0 0,0 0-31 0 0,0 0-4 0 0,0 0-16 0 0,-2 3-69 0 0,-39 126 7 0 0,-26 77 41 0 0,44-141-149 0 0,6-14 11 0 0,-1-2 0 0 0,-3 0 1 0 0,-30 50-1 0 0,48-93-3 0 0,-15 29 37 0 0,44-58 20 0 0,57-82 41 0 0,-7 9-27 0 0,-46 58-76 0 0,21-21 25 0 0,-44 52-30 0 0,0 0-1 0 0,0 1 1 0 0,1 0-1 0 0,0 0 1 0 0,15-8-1 0 0,-10 10-3 0 0,2 4 0 0 0,-2 3 0 0 0,-3 7 11 0 0,-3 2 31 0 0,-2 2-31 0 0,-5 0-11 0 0,0-11 6 0 0,-1 0 0 0 0,0 0 0 0 0,0 0 0 0 0,0 0 0 0 0,-1-1 0 0 0,1 1 0 0 0,-1 0 0 0 0,0-1 0 0 0,1 1 0 0 0,-1-1 0 0 0,0 0 0 0 0,0 1 0 0 0,-1-1 0 0 0,1 0 0 0 0,-4 2 0 0 0,-5 4 45 0 0,0-1 0 0 0,-16 7 1 0 0,-1 1-14 0 0,-8 3-38 0 0,-8 6-181 0 0,42-23 114 0 0,2-1-13 0 0,0 0 1 0 0,0 0 6 0 0,12 9-10 0 0,-2 0 41 0 0,12 10 31 0 0,-13-8 11 0 0,-2 2 0 0 0,1 0 0 0 0,-1 0 0 0 0,1 1 0 0 0,0-4 0 0 0,4-2 0 0 0,2-4 0 0 0,-9-3 0 0 0,-1-1 0 0 0,1 0 0 0 0,-1-1 0 0 0,1 1 0 0 0,-1-1 0 0 0,1 0 0 0 0,-1 0 0 0 0,1 0 0 0 0,6-4 0 0 0,3-1 0 0 0,20-14 0 0 0,-17 10 0 0 0,-9 5 4 0 0,0-1 1 0 0,-1 0-1 0 0,1 0 1 0 0,-1-1-1 0 0,8-10 0 0 0,30-41 42 0 0,-32 40-35 0 0,79-96 331 0 0,-90 112-271 0 0,-2 2 5 0 0,-1 2 0 0 0,-2 7-54 0 0,-1 3-2 0 0,0 0-1 0 0,-1 0 1 0 0,-9 17-1 0 0,4-13 3 0 0,-63 112 88 0 0,68-119-112 0 0,2 0 0 0 0,-1 0 1 0 0,1 0-1 0 0,0 1 0 0 0,1 0 0 0 0,0-1 0 0 0,0 12 0 0 0,2-21 1 0 0,0 0 0 0 0,0 1 0 0 0,0-1 0 0 0,0 0-1 0 0,0 0 1 0 0,0 0 0 0 0,0 0 0 0 0,0 0 0 0 0,0 0-1 0 0,0 0 1 0 0,0 0 0 0 0,0 0 0 0 0,0 1 0 0 0,0-1-1 0 0,0 0 1 0 0,0 0 0 0 0,0 0 0 0 0,0 0 0 0 0,0 0-1 0 0,0 0 1 0 0,0 0 0 0 0,0 0 0 0 0,0 0 0 0 0,0 0-1 0 0,0 1 1 0 0,0-1 0 0 0,0 0 0 0 0,0 0 0 0 0,1 0-1 0 0,-1 0 1 0 0,0 0 0 0 0,0 0 0 0 0,0 0 0 0 0,0 0-1 0 0,0 0 1 0 0,0 0 0 0 0,0 0 0 0 0,0 0 0 0 0,0 0 0 0 0,0 0-1 0 0,1 0 1 0 0,-1 0 0 0 0,0 0 0 0 0,0 0 0 0 0,0 0-1 0 0,0 0 1 0 0,0 0 0 0 0,0 0 0 0 0,4 1-2 0 0,-1 0 1 0 0,0-1 0 0 0,1 1-1 0 0,-1-1 1 0 0,1 0-1 0 0,-1 0 1 0 0,1 0 0 0 0,-1-1-1 0 0,0 1 1 0 0,1-1 0 0 0,-1 0-1 0 0,0 0 1 0 0,1 0-1 0 0,-1 0 1 0 0,0 0 0 0 0,0-1-1 0 0,0 1 1 0 0,5-5 0 0 0,6-4-11 0 0,-1 0 1 0 0,21-21-1 0 0,-14 11 9 0 0,-8 9 4 0 0,0-1 0 0 0,-1 0 0 0 0,11-14 0 0 0,-17 18 0 0 0,-1 1 0 0 0,1-1 0 0 0,-1 0 0 0 0,-1 0 0 0 0,0 0 0 0 0,0 0 0 0 0,3-14 0 0 0,-4 14 13 0 0,-1-1-1 0 0,1 0 1 0 0,-2 1 0 0 0,1-1-1 0 0,-2-12 1 0 0,1 19 48 0 0,-2 1 5 0 0,-8-1-41 0 0,8 3-20 0 0,-1 0 0 0 0,1 0 0 0 0,0 0 0 0 0,-1 0 0 0 0,1 0 0 0 0,0 0 0 0 0,0 0 0 0 0,0 1 0 0 0,0-1-1 0 0,0 1 1 0 0,0 0 0 0 0,-3 3 0 0 0,0 0-6 0 0,1 0 0 0 0,0 0 0 0 0,-7 11 0 0 0,6-4 1 0 0,4 2 0 0 0,1-13-4 0 0,0 0-1 0 0,0-1 1 0 0,0 1-1 0 0,0 0 1 0 0,1 0-1 0 0,-1 0 0 0 0,0 0 1 0 0,0-1-1 0 0,1 1 1 0 0,-1 0-1 0 0,1 0 1 0 0,-1 0-1 0 0,1-1 1 0 0,-1 1-1 0 0,1 0 1 0 0,-1-1-1 0 0,1 1 1 0 0,-1-1-1 0 0,1 1 1 0 0,0 0-1 0 0,-1-1 1 0 0,1 1-1 0 0,1 0 1 0 0,0-1 0 0 0,0 1 0 0 0,0 0 0 0 0,0-1 1 0 0,0 1-1 0 0,0-1 0 0 0,0 0 0 0 0,1 0 0 0 0,-1 1 1 0 0,3-2-1 0 0,5 0-9 0 0,0 0-1 0 0,0-2 1 0 0,11-2 0 0 0,-19 4 4 0 0,153-51 9 0 0,-143 49 0 0 0,-11 3 0 0 0,0 0 0 0 0,0 0 0 0 0,0 0 0 0 0,0 0 0 0 0,0 0 0 0 0,-1 0 0 0 0,1 1 0 0 0,0-1 0 0 0,0 0 0 0 0,0 0 0 0 0,0 1 0 0 0,1 0 0 0 0,-1 0 2 0 0,1 0 0 0 0,-1 0 0 0 0,0 1 0 0 0,0-1 0 0 0,0 0 0 0 0,0 1 0 0 0,0-1 0 0 0,0 1 0 0 0,0 0 0 0 0,0-1 0 0 0,0 1 0 0 0,-1 0 0 0 0,1-1 0 0 0,0 1 0 0 0,-1 0-1 0 0,0 0 1 0 0,1-1 0 0 0,-1 1 0 0 0,0 0 0 0 0,0 0 0 0 0,0 0 0 0 0,0 0 0 0 0,-1-1 0 0 0,1 1 0 0 0,0 0 0 0 0,-1 0 0 0 0,0 2 0 0 0,-2 7 18 0 0,-1-1 0 0 0,0 1 0 0 0,-7 12 0 0 0,7-15-27 0 0,-2 4 32 0 0,0-1 0 0 0,-2 0 0 0 0,-8 11 0 0 0,11-16-1 0 0,18-14-40 0 0,9-10-28 0 0,53-66 44 0 0,-38 47 0 0 0,-10 8 0 0 0,48-39 0 0 0,-65 63 0 0 0,-7 8 0 0 0,-4 7 0 0 0,1-9 0 0 0,-2 10 0 0 0,-1 0 0 0 0,0 0 0 0 0,0 0 1 0 0,-1 0-1 0 0,-1-1 0 0 0,0 0 0 0 0,-7 13 0 0 0,3-7-2 0 0,1 0-1 0 0,0 1 1 0 0,1 0 0 0 0,-5 23-1 0 0,10-29-55 0 0,1-9-30 0 0,4 0 8 0 0,12 6 37 0 0,-10-9 23 0 0,-2 0 16 0 0,1 1 0 0 0,1-1 0 0 0,0 1 0 0 0,0-1-1 0 0,0 0 1 0 0,0-1 0 0 0,-1 1 0 0 0,1-1 0 0 0,-1 0 0 0 0,1 0 0 0 0,-1-1-1 0 0,0 1 1 0 0,1-1 0 0 0,-1 0 0 0 0,-1 0 0 0 0,1 0 0 0 0,0-1 0 0 0,3-4-1 0 0,1 0-8 0 0,0 1 0 0 0,16-12 0 0 0,8-6-1 0 0,-21 15 14 0 0,7-6 0 0 0,-1 0 0 0 0,0-1 0 0 0,-1-1 0 0 0,21-31 0 0 0,3-8 26 0 0,4-9 23 0 0,-43 64 7 0 0,-1 2 22 0 0,-5 14 89 0 0,-18 42-87 0 0,14-36-80 0 0,0 0 0 0 0,2 0 0 0 0,1 1 0 0 0,-8 40 0 0 0,14-58 0 0 0,-1 1 0 0 0,2-1 0 0 0,-1 0 0 0 0,0 0 0 0 0,1 1 0 0 0,-1-1 0 0 0,2 3 0 0 0,4 13 0 0 0,-2-15 0 0 0,-1-2 0 0 0,1 3-4 0 0,-2-3-3 0 0,-1-1 0 0 0,1 1 0 0 0,0 0 0 0 0,-1-1 0 0 0,1 1 0 0 0,0-1-1 0 0,0 0 1 0 0,0 0 0 0 0,0 0 0 0 0,0 0 0 0 0,0 0 0 0 0,0 0-1 0 0,0 0 1 0 0,1-1 0 0 0,-1 1 0 0 0,4 0 0 0 0,9 3 1 0 0,-4-1-9 0 0,0 0 1 0 0,1-1-1 0 0,12 0 1 0 0,-22-1 68 0 0,-3 0 5 0 0,-8 6-36 0 0,6-4-19 0 0,-1 0 0 0 0,1-1 1 0 0,-1 1-1 0 0,1-1 0 0 0,-1 0 1 0 0,0 0-1 0 0,0 0 0 0 0,0 0 1 0 0,0-1-1 0 0,-1 0 0 0 0,-5 2 1 0 0,2-2 7 0 0,-15 3 17 0 0,0 3-5 0 0,14-1-36 0 0,9-6 9 0 0,0 1 0 0 0,0 0 1 0 0,0-1-1 0 0,0 1 0 0 0,-1-1 0 0 0,1 1 0 0 0,0 0 0 0 0,0-1 1 0 0,0 1-1 0 0,0 0 0 0 0,0-1 0 0 0,0 1 0 0 0,0-1 1 0 0,1 1-1 0 0,-1 0 0 0 0,0 0 0 0 0,1 0 0 0 0,-1 0-1 0 0,0 0 1 0 0,1 0 0 0 0,-1-1 0 0 0,1 1-1 0 0,-1 0 1 0 0,1 0 0 0 0,0-1 0 0 0,-1 1-1 0 0,1 0 1 0 0,0-1 0 0 0,-1 1-1 0 0,1-1 1 0 0,0 1 0 0 0,0-1 0 0 0,0 1-1 0 0,-1-1 1 0 0,1 1 0 0 0,2 0-1 0 0,-1-1-1 0 0,1 1-1 0 0,-1-1 0 0 0,1 1 1 0 0,-1-1-1 0 0,1 0 1 0 0,-1 0-1 0 0,4-1 0 0 0,3 0-3 0 0,-1-1 0 0 0,0 0-1 0 0,13-5 1 0 0,3-4 9 0 0,-1 0 0 0 0,-1-2 0 0 0,39-29 0 0 0,-20 13 0 0 0,-19 12 49 0 0,0-1 0 0 0,-1 0 0 0 0,0-2 0 0 0,-2-1 0 0 0,0 0-1 0 0,-2-1 1 0 0,0-1 0 0 0,16-30 0 0 0,-32 51-16 0 0,0 0 0 0 0,-1 0 0 0 0,1 0 0 0 0,0 0 0 0 0,-1 1 0 0 0,1-1 0 0 0,-1 0 0 0 0,1 0 0 0 0,-1 0 0 0 0,0 0 0 0 0,0 0 0 0 0,0 0 0 0 0,0 0 0 0 0,0 0 0 0 0,-2-4 0 0 0,2 6-24 0 0,-1 0 0 0 0,0 0 0 0 0,1 0-1 0 0,-1-1 1 0 0,0 1 0 0 0,0 0 0 0 0,1 0 0 0 0,-1 0 0 0 0,0 1-1 0 0,1-1 1 0 0,-1 0 0 0 0,0 0 0 0 0,0 0 0 0 0,0 1 0 0 0,1-1-6 0 0,-5 1-3 0 0,0 1 0 0 0,0 0 0 0 0,0 0 0 0 0,1 1 0 0 0,-1-1 0 0 0,1 1 0 0 0,0 0 0 0 0,0 0 0 0 0,0 1 0 0 0,0-1 0 0 0,-5 7 0 0 0,-2 3 0 0 0,0 0 0 0 0,-9 18 0 0 0,11-17 0 0 0,1 0 0 0 0,1 1 0 0 0,0 0 0 0 0,1 0 0 0 0,1 1 0 0 0,0 0 0 0 0,1 0 0 0 0,-2 22 0 0 0,5-35 3 0 0,1 0-1 0 0,0 0 1 0 0,0 0-1 0 0,0 0 1 0 0,0 0 0 0 0,1 0-1 0 0,-1 0 1 0 0,1 0-1 0 0,-1 0 1 0 0,1-1 0 0 0,0 1-1 0 0,1 0 1 0 0,-1 0-1 0 0,0 0 1 0 0,1-1 0 0 0,-1 1-1 0 0,1-1 1 0 0,0 1-1 0 0,0-1 1 0 0,0 0 0 0 0,0 0-1 0 0,0 0 1 0 0,0 0-1 0 0,3 2 1 0 0,-1-2-27 0 0,0 0 0 0 0,-1-1 0 0 0,1 1 1 0 0,0-1-1 0 0,0 0 0 0 0,0 0 0 0 0,0 0 0 0 0,0-1 0 0 0,0 1 1 0 0,0-1-1 0 0,0 0 0 0 0,0 0 0 0 0,0 0 0 0 0,0-1 1 0 0,0 1-1 0 0,0-1 0 0 0,6-2 0 0 0,2-1-370 0 0,0-1 0 0 0,0 0 0 0 0,17-11 0 0 0,11-12-3566 0 0,-19 11-4772 0 0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6:39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91 174 5527 0 0,'-1'-9'300'0'0,"0"-1"-1"0"0,0 1 0 0 0,2-13 0 0 0,-1 17 396 0 0,1-1-1 0 0,0 0 1 0 0,1 0 0 0 0,-1 0-1 0 0,1 1 1 0 0,0-1-1 0 0,1 1 1 0 0,-1 0-1 0 0,1-1 1 0 0,5-6 0 0 0,15-29 3618 0 0,-21 40-3584 0 0,-2 0-636 0 0,0 0-1 0 0,0 1 1 0 0,0-1 0 0 0,0 1-1 0 0,0-1 1 0 0,0 1 0 0 0,0-1-1 0 0,0 0 1 0 0,1 1-1 0 0,-1-1 1 0 0,0 1 0 0 0,0-1-1 0 0,1 1 1 0 0,-1-1 0 0 0,0 1-1 0 0,1 0 1 0 0,-1-1-1 0 0,1 1 1 0 0,-1-1 0 0 0,0 1-1 0 0,1 0 1 0 0,-1-1 0 0 0,1 1-1 0 0,-1 0 1 0 0,1-1-1 0 0,-1 1 1 0 0,1 0 0 0 0,-1 0-1 0 0,1 0 1 0 0,0-1 0 0 0,-1 1-1 0 0,1 0 1 0 0,-1 0-1 0 0,1 0 1 0 0,-1 0 0 0 0,1 0-1 0 0,0 0 1 0 0,-1 0 0 0 0,1 0-1 0 0,-1 0 1 0 0,1 0-1 0 0,-1 1 1 0 0,1-1 0 0 0,-1 0-1 0 0,1 0 1 0 0,0 0 0 0 0,-1 1-1 0 0,1-1 1 0 0,-1 0-1 0 0,0 1 1 0 0,1-1 0 0 0,-1 0-1 0 0,1 1 1 0 0,-1-1 0 0 0,1 1-1 0 0,-1-1 1 0 0,0 0-1 0 0,1 1 1 0 0,-1-1 0 0 0,0 1-1 0 0,0-1 1 0 0,1 1 0 0 0,-1 0-1 0 0,2 5-33 0 0,0-1 0 0 0,-1 0 0 0 0,0 0 0 0 0,0 1 0 0 0,-1-1 0 0 0,1 0 0 0 0,-1 12 0 0 0,-8 39 126 0 0,5-33-117 0 0,-29 133 94 0 0,20-103-137 0 0,-1-1 45 0 0,-2-1 1 0 0,-37 84-1 0 0,49-128-36 0 0,-1-1 0 0 0,0 1-1 0 0,0-1 1 0 0,0 0 0 0 0,-1 0 0 0 0,-6 6 0 0 0,10-11 30 0 0,1-1 0 0 0,0 0 5 0 0,0 0 17 0 0,0-33 159 0 0,1 29-228 0 0,1 0-1 0 0,-1 0 1 0 0,1 1 0 0 0,0-1 0 0 0,0 0-1 0 0,0 1 1 0 0,1-1 0 0 0,-1 1-1 0 0,5-4 1 0 0,30-29 63 0 0,-19 20-34 0 0,28-29-9 0 0,-16 14 8 0 0,2 1 1 0 0,1 2-1 0 0,43-29 1 0 0,-67 53-35 0 0,-5 2 31 0 0,3-1-15 0 0,-5 2 53 0 0,-2 3 15 0 0,-1 3-81 0 0,-1 0 1 0 0,1 0-1 0 0,-1 0 0 0 0,0 0 1 0 0,-1-1-1 0 0,1 1 1 0 0,-1-1-1 0 0,0 0 1 0 0,0 0-1 0 0,0 0 1 0 0,0 0-1 0 0,-6 5 0 0 0,-5 4 34 0 0,0-1-1 0 0,-18 12 0 0 0,-24 11 13 0 0,38-25-56 0 0,9-4-19 0 0,7-5-57 0 0,2-1-8 0 0,0 0 8 0 0,2-1 7 0 0,7-5 12 0 0,3 1 42 0 0,-1 2 0 0 0,-7 4-31 0 0,5 6 31 0 0,1 4 11 0 0,-7-8 0 0 0,-1 0 0 0 0,-1-1 0 0 0,1 1 0 0 0,-1-1 0 0 0,0 1 0 0 0,0 0 0 0 0,0 0 0 0 0,0-1 0 0 0,1 4 0 0 0,1 6 0 0 0,-2-7 0 0 0,0-3 0 0 0,-1 1 0 0 0,1-1 0 0 0,-1 0 0 0 0,1 0 0 0 0,0 0 0 0 0,0-1 0 0 0,0 1 0 0 0,0 0 0 0 0,0 0 0 0 0,2 2 0 0 0,6 9 0 0 0,4-3 0 0 0,3-2-11 0 0,-11-9-15 0 0,-2 0 10 0 0,1 2 4 0 0,19-7 13 0 0,-8 0-1 0 0,-1-1 0 0 0,0-1 0 0 0,0-1 0 0 0,0 0 0 0 0,-1 0 0 0 0,-1-1 0 0 0,14-14 0 0 0,-19 16 12 0 0,0 0 0 0 0,-1-1 1 0 0,1 0-1 0 0,-2 0 0 0 0,0-1 0 0 0,0 0 0 0 0,0 0 1 0 0,2-10-1 0 0,6-11 17 0 0,20-36 192 0 0,-33 65-149 0 0,1 0-12 0 0,4-6-36 0 0,-4 7 35 0 0,-6 11 59 0 0,-5 16-112 0 0,-6 26 0 0 0,-10 25-7 0 0,18-58 8 0 0,-8 28 1 0 0,14-39-37 0 0,1 0 1 0 0,-1-1 0 0 0,1 1-1 0 0,0 0 1 0 0,1 0-1 0 0,1 12 1 0 0,-1-19 17 0 0,0-1 0 0 0,0 1 0 0 0,1 0-1 0 0,-1 0 1 0 0,0 0 0 0 0,1 0 0 0 0,-1 0 0 0 0,1-1-1 0 0,-1 1 1 0 0,1 0 0 0 0,0 0 0 0 0,-1-1 0 0 0,1 1 0 0 0,0 0-1 0 0,-1-1 1 0 0,1 1 0 0 0,0-1 0 0 0,0 1 0 0 0,-1-1 0 0 0,1 1-1 0 0,0-1 1 0 0,0 0 0 0 0,0 1 0 0 0,0-1 0 0 0,0 0-1 0 0,0 0 1 0 0,0 1 0 0 0,-1-1 0 0 0,3 0 0 0 0,0 0-3 0 0,0 0 1 0 0,0 0-1 0 0,0 0 1 0 0,0 0 0 0 0,0 0-1 0 0,0-1 1 0 0,4 0-1 0 0,2-3 5 0 0,0-1-1 0 0,0 0 1 0 0,-1 0-1 0 0,17-12 0 0 0,-8 4 5 0 0,-5 3 10 0 0,0-1 1 0 0,0 0-1 0 0,-1 0 0 0 0,-1-1 1 0 0,0 0-1 0 0,0-1 0 0 0,-1-1 1 0 0,-1 1-1 0 0,13-30 0 0 0,6-45 82 0 0,-26 86-24 0 0,-1 2 18 0 0,0 0-13 0 0,0 0-4 0 0,-1 2-11 0 0,-10 15-15 0 0,-13 28-1 0 0,17-27-37 0 0,8-12 0 0 0,0-2 0 0 0,1 11-12 0 0,3-2-36 0 0,-3-10 41 0 0,0-1 1 0 0,0 1-1 0 0,0-1 0 0 0,0 1 0 0 0,0-1 1 0 0,1 0-1 0 0,-1 0 0 0 0,1 0 0 0 0,0 0 1 0 0,-1 0-1 0 0,1 0 0 0 0,0-1 0 0 0,0 1 1 0 0,0-1-1 0 0,0 0 0 0 0,0 0 1 0 0,0 0-1 0 0,0 0 0 0 0,0-1 0 0 0,1 1 1 0 0,-1-1-1 0 0,0 0 0 0 0,0 0 0 0 0,6-1 1 0 0,6 0-6 0 0,-1-1 0 0 0,1-1 0 0 0,-1-1 0 0 0,15-5 0 0 0,-18 5 13 0 0,0-1 0 0 0,0 0-1 0 0,-1-1 1 0 0,1 0 0 0 0,-1 0 0 0 0,-1-1-1 0 0,1 0 1 0 0,-1-1 0 0 0,-1 0 0 0 0,1-1-1 0 0,-1 0 1 0 0,-1 0 0 0 0,10-14 0 0 0,-2 1 124 0 0,-14 20-53 0 0,-1 2 0 0 0,0-2 9 0 0,0 1-64 0 0,0 1-1 0 0,0-1 0 0 0,0 1 0 0 0,0-1 0 0 0,0 1 1 0 0,0-1-1 0 0,0 1 0 0 0,0-1 0 0 0,0 1 0 0 0,-1 0 0 0 0,1-1 1 0 0,0 1-1 0 0,0-1 0 0 0,0 1 0 0 0,-1-1 0 0 0,1 1 1 0 0,0-1-1 0 0,-1 1 0 0 0,1 0 0 0 0,0-1 0 0 0,-1 1 1 0 0,1 0-1 0 0,0-1 0 0 0,-1 1 0 0 0,1 0 0 0 0,-1-1 0 0 0,1 1 1 0 0,-1 0-1 0 0,-1-1 9 0 0,1 1 1 0 0,0 0-1 0 0,-1 0 0 0 0,1 0 1 0 0,-1 0-1 0 0,1 0 0 0 0,0 0 1 0 0,-1 0-1 0 0,1 0 0 0 0,-3 1 1 0 0,-2 1 26 0 0,0 0 0 0 0,1 1 0 0 0,-1 0 1 0 0,-9 5-1 0 0,4 0-30 0 0,0 1 1 0 0,0 1 0 0 0,1 0-1 0 0,0 0 1 0 0,1 1 0 0 0,-13 19 0 0 0,10-13-22 0 0,1 2 1 0 0,2-1-1 0 0,-15 38 1 0 0,22-51-12 0 0,0 1 0 0 0,1-1-1 0 0,0 1 1 0 0,0 0 0 0 0,0-1 0 0 0,1 1-1 0 0,0 0 1 0 0,1 6 0 0 0,0-8-49 0 0,1-2 53 0 0,-1-1-1 0 0,1 1 0 0 0,-1 0 1 0 0,1-1-1 0 0,0 1 0 0 0,-1-1 1 0 0,1 0-1 0 0,0 0 0 0 0,0 1 1 0 0,0-1-1 0 0,0 0 0 0 0,0 0 1 0 0,0-1-1 0 0,1 1 0 0 0,-1 0 0 0 0,0-1 1 0 0,0 0-1 0 0,0 1 0 0 0,1-1 1 0 0,-1 0-1 0 0,0 0 0 0 0,0 0 1 0 0,1 0-1 0 0,-1 0 0 0 0,0-1 1 0 0,3 0-1 0 0,3 0-17 0 0,0-1 12 0 0,0 0-1 0 0,-1-1 0 0 0,1 0 0 0 0,-1 0 0 0 0,0-1 1 0 0,1 1-1 0 0,8-8 0 0 0,5-1-2 0 0,-3 0 15 0 0,-1 0 0 0 0,0-1 0 0 0,-1-1 0 0 0,0 0 0 0 0,18-23 0 0 0,-19 21 0 0 0,17-12 40 0 0,0 3-5 0 0,-31 24 18 0 0,0 2-44 0 0,-1 0-1 0 0,0 0 1 0 0,1-1-1 0 0,-1 1 1 0 0,0 0-1 0 0,1 0 1 0 0,-1 0 0 0 0,1 0-1 0 0,-1-1 1 0 0,1 1-1 0 0,1 1 1 0 0,2 4 5 0 0,-3-3-9 0 0,0 1 0 0 0,0-1-1 0 0,0 1 1 0 0,-1 0 0 0 0,0-1-1 0 0,1 1 1 0 0,-1 0 0 0 0,0-1 0 0 0,-1 1-1 0 0,1 0 1 0 0,-1-1 0 0 0,1 1-1 0 0,-1-1 1 0 0,-2 6 0 0 0,-3 7 33 0 0,-14 28 1 0 0,12-28-32 0 0,-13 27-7 0 0,17-31 0 0 0,4-11 0 0 0,0-1 0 0 0,0 1 0 0 0,0 0 0 0 0,0-1 0 0 0,0 1 0 0 0,0 0 0 0 0,0-1 0 0 0,0 1 0 0 0,0 0 0 0 0,0-1 0 0 0,0 1 0 0 0,0-1 0 0 0,0 1 0 0 0,0 0 0 0 0,1 0 0 0 0,-1 0 0 0 0,1-1 0 0 0,-1 0 0 0 0,1 0 0 0 0,-1 0 0 0 0,1 0 0 0 0,-1 0 0 0 0,1 0 0 0 0,-1 0 0 0 0,1 0 0 0 0,-1 0 0 0 0,1 0 0 0 0,-1 0 0 0 0,1 0 0 0 0,-1 0 0 0 0,1 0 0 0 0,-1 0 0 0 0,1-1 0 0 0,-1 1 0 0 0,1 0 0 0 0,0-1 0 0 0,4-2-7 0 0,0 0 0 0 0,-1 0 1 0 0,1 0-1 0 0,-1-1 0 0 0,0 0 0 0 0,7-7 0 0 0,7-6-9 0 0,157-133 16 0 0,-158 137 0 0 0,-1 2 0 0 0,24-13 0 0 0,-32 21 11 0 0,-8 3-8 0 0,1 0-1 0 0,-1 1 1 0 0,1-1 0 0 0,-1 0 0 0 0,0 1-1 0 0,1-1 1 0 0,-1 1 0 0 0,0-1 0 0 0,1 1 0 0 0,-1-1-1 0 0,0 1 1 0 0,0-1 0 0 0,1 1 0 0 0,-1-1 0 0 0,0 1-1 0 0,0 0 1 0 0,0-1 0 0 0,0 1 0 0 0,1-1-3 0 0,-1 5 0 0 0,0-1 0 0 0,0 1 0 0 0,0-1 0 0 0,-1 0 0 0 0,1 1 0 0 0,-1-1 0 0 0,0 0 0 0 0,0 1 0 0 0,-1-1 0 0 0,-1 4 0 0 0,-1 5 0 0 0,-2 3 0 0 0,0 0 0 0 0,-17 27 0 0 0,-4 12 0 0 0,25-44 0 0 0,3-10 0 0 0,-1-1 0 0 0,1 1 0 0 0,-1 0 0 0 0,1 0 0 0 0,-1-1 0 0 0,1 1 0 0 0,0 0 0 0 0,-1-1 0 0 0,1 1 0 0 0,0-1 0 0 0,0 1 0 0 0,0-1 0 0 0,-1 1 0 0 0,1-1 0 0 0,0 1 0 0 0,0-1 0 0 0,0 0 0 0 0,0 1 0 0 0,0-1 0 0 0,0 0 0 0 0,0 0 0 0 0,0 0 0 0 0,-1 0 0 0 0,1 0 0 0 0,0 0 0 0 0,0 0 0 0 0,0 0 0 0 0,1 0 0 0 0,30-5 0 0 0,-29 4 0 0 0,7-2-10 0 0,0-1 0 0 0,0 0 0 0 0,0-1 0 0 0,0 0 0 0 0,-1 0 0 0 0,1-1 0 0 0,11-10 0 0 0,-4 1 14 0 0,0-1-1 0 0,-1-1 1 0 0,-1-1 0 0 0,-1 0-1 0 0,22-35 1 0 0,-21 30 4 0 0,1-1 0 0 0,2 2 0 0 0,22-23-1 0 0,-11 17 69 0 0,-27 26-4 0 0,-3 12-60 0 0,-2 2-14 0 0,0 0-1 0 0,-1-1 1 0 0,-1 1-1 0 0,-9 18 0 0 0,-1 1 3 0 0,11-22 98 0 0,0 0-1 0 0,0 1 1 0 0,1 0 0 0 0,0-1 0 0 0,1 1-1 0 0,0 0 1 0 0,1 1 0 0 0,0-1-1 0 0,0 0 1 0 0,2 14 0 0 0,0-21-164 0 0,0 0 0 0 0,0-1 1 0 0,0 1-1 0 0,1 0 0 0 0,-1-1 1 0 0,1 0-1 0 0,-1 1 0 0 0,1-1 1 0 0,0 0-1 0 0,0 0 0 0 0,0 0 0 0 0,0 0 1 0 0,1 0-1 0 0,-1 0 0 0 0,3 1 1 0 0,-2-1 9 0 0,3 2 56 0 0,0 0 0 0 0,0-1 0 0 0,0 0 0 0 0,8 3 0 0 0,-7-3 0 0 0,-1 0 0 0 0,1 0 0 0 0,8 6 0 0 0,-1 3 0 0 0,-12-9 0 0 0,4 4 0 0 0,-5 2 0 0 0,-2-8 0 0 0,0 0 0 0 0,1 0 0 0 0,-1 0 0 0 0,0 0 0 0 0,0-1 0 0 0,0 1 0 0 0,0 0 0 0 0,1 0 0 0 0,-1 0 0 0 0,0-1 0 0 0,0 1 0 0 0,0 0 0 0 0,-1-1 0 0 0,1 1 0 0 0,0-1 0 0 0,0 0 0 0 0,0 1 0 0 0,0-1 0 0 0,0 0 0 0 0,-1 1 0 0 0,1-1 0 0 0,0 0 0 0 0,0 0 0 0 0,0 0 0 0 0,-1 0 0 0 0,1 0 0 0 0,-2-1 0 0 0,-3 0 0 0 0,0 0 0 0 0,0 0 0 0 0,-1 0 0 0 0,-5-3 0 0 0,-7-3-271 0 0,-1 1-1837 0 0,-21-11 0 0 0,19 4-7101 0 0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6:40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195 205 11975 0 0,'4'-1'267'0'0,"-3"1"-282"0"0,2-1 109 0 0,0 1 1 0 0,-1-1 0 0 0,1 0 0 0 0,0 1 0 0 0,-1-1 0 0 0,1-1 0 0 0,-1 1 0 0 0,1 0-1 0 0,3-4 1 0 0,0 1-9 0 0,-4 2-57 0 0,0-1 1 0 0,1 1-1 0 0,-1 0 0 0 0,0-1 0 0 0,0 0 1 0 0,-1 1-1 0 0,3-5 0 0 0,-1 2 823 0 0,0 0 1 0 0,-1-1-1 0 0,0 0 0 0 0,0 1 0 0 0,2-8 0 0 0,-2 6 719 0 0,-2 4-1097 0 0,0 1 1 0 0,-1-1-1 0 0,1 0 0 0 0,-1 0 0 0 0,0 0 0 0 0,1 0 0 0 0,-1 0 1 0 0,0 0-1 0 0,-1 1 0 0 0,-2-6 0 0 0,-2 2-319 0 0,-5 3-66 0 0,7 2-53 0 0,-1 0 1 0 0,1 1-1 0 0,0 0 0 0 0,0 0 1 0 0,-1 1-1 0 0,1-1 0 0 0,0 1 0 0 0,0 0 1 0 0,-1 0-1 0 0,1 0 0 0 0,0 0 1 0 0,0 1-1 0 0,0 0 0 0 0,1-1 0 0 0,-1 2 1 0 0,0-1-1 0 0,1 0 0 0 0,-1 1 1 0 0,-2 2-1 0 0,-7 7 218 0 0,1 1 0 0 0,0 0 0 0 0,-14 22 0 0 0,-5 5-20 0 0,27-36-234 0 0,-1 1 0 0 0,0 1 0 0 0,0 0 0 0 0,0 0 0 0 0,1 0 0 0 0,0 0 0 0 0,0 1 0 0 0,1-1 0 0 0,-4 9 0 0 0,1 3 0 0 0,3-9 0 0 0,0 1 0 0 0,0-1 0 0 0,1 1 0 0 0,-2 14 0 0 0,5-8 0 0 0,0-14-14 0 0,0 1-1 0 0,0-1 1 0 0,0 1 0 0 0,0-1-1 0 0,1 1 1 0 0,-1-1 0 0 0,0 1-1 0 0,1-1 1 0 0,0 0 0 0 0,0 0-1 0 0,0 0 1 0 0,0 0 0 0 0,0 0-1 0 0,0 0 1 0 0,0-1 0 0 0,0 1-1 0 0,1-1 1 0 0,-1 1 0 0 0,1-1-1 0 0,-1 0 1 0 0,1 0 0 0 0,-1 0-1 0 0,1 0 1 0 0,0-1-1 0 0,-1 1 1 0 0,1-1 0 0 0,0 1-1 0 0,0-1 1 0 0,4 0 0 0 0,0 0-2 0 0,1-1 0 0 0,-1 0 0 0 0,0 0 0 0 0,1 0 0 0 0,-1-1 0 0 0,0 0 0 0 0,0-1 0 0 0,0 0-1 0 0,-1 0 1 0 0,9-4 0 0 0,4-5 124 0 0,-1-1 0 0 0,0 0-1 0 0,20-19 1 0 0,-29 23-86 0 0,-1 0 0 0 0,0-1 0 0 0,0 0 0 0 0,-1 0 0 0 0,0 0 0 0 0,-1-1 0 0 0,7-16 0 0 0,3-15 919 0 0,13-58 1 0 0,-38 105-777 0 0,5-1-165 0 0,1-1 0 0 0,0 2 0 0 0,0-1 0 0 0,0 0 0 0 0,0 1 0 0 0,1-1 0 0 0,-1 1 0 0 0,-1 6 0 0 0,-12 44 0 0 0,12-41 0 0 0,2-5 0 0 0,0 1 0 0 0,0 0 0 0 0,0 0 0 0 0,1 0 0 0 0,1 0 0 0 0,0 0 0 0 0,1 12 0 0 0,3 0 0 0 0,-1-18 0 0 0,0-1 0 0 0,6 8 0 0 0,3-2 0 0 0,2-3 0 0 0,-9-6 0 0 0,-1 1 0 0 0,1-2 0 0 0,-1 1 0 0 0,1 0 0 0 0,0-1 0 0 0,-1 0 0 0 0,1 0 0 0 0,-1 0 0 0 0,0-1 0 0 0,1 1 0 0 0,7-5 0 0 0,5-4 0 0 0,23-16 0 0 0,-30 19 0 0 0,2-3 0 0 0,0 1 0 0 0,-1-2 0 0 0,0 1 0 0 0,16-21 0 0 0,-9 7 0 0 0,20-37 0 0 0,0-15 0 0 0,-50 99 0 0 0,0 0 0 0 0,2 1 0 0 0,1 1 0 0 0,-7 25 0 0 0,15-45 0 0 0,-1 1 0 0 0,1 0 0 0 0,0 0 0 0 0,1 0 0 0 0,-1 0 0 0 0,1 10 0 0 0,3-3 0 0 0,4 0 0 0 0,-5-12 0 0 0,0 1 0 0 0,0 0 0 0 0,0-1 0 0 0,0 1 0 0 0,1-1 0 0 0,-1 0 0 0 0,0 1 0 0 0,1-1 0 0 0,-1-1 0 0 0,1 1 0 0 0,-1 0 0 0 0,1 0 0 0 0,4 0 0 0 0,-1-1 0 0 0,-1 0 0 0 0,1 0 0 0 0,-1 0 0 0 0,0-1 0 0 0,1 0 0 0 0,6-2 0 0 0,1-1 0 0 0,0-1 0 0 0,-1 0 0 0 0,0-1 0 0 0,20-12 0 0 0,-17 7 0 0 0,-1 0 0 0 0,1-1 0 0 0,-2-1 0 0 0,0 0 0 0 0,-1-1 0 0 0,15-20 0 0 0,52-97 0 0 0,-69 117 0 0 0,-10 14 0 0 0,0 0 1 0 0,0 0-1 0 0,0 0 1 0 0,1-1-1 0 0,-1 1 1 0 0,0 0-1 0 0,0 0 1 0 0,0 0-1 0 0,0 0 0 0 0,0 0 1 0 0,0 0-1 0 0,0 0 1 0 0,0 0-1 0 0,0 0 1 0 0,0 0-1 0 0,0 0 0 0 0,0-1 1 0 0,1 1-1 0 0,-1 0 1 0 0,0 0-1 0 0,0 0 1 0 0,0 0-1 0 0,0 0 0 0 0,0 0 1 0 0,0 0-1 0 0,0 0 1 0 0,0-1-1 0 0,0 1 1 0 0,0 0-1 0 0,0 0 0 0 0,0 0 1 0 0,0 0-1 0 0,0 0 1 0 0,0 0-1 0 0,0 0 1 0 0,0-1-1 0 0,0 1 1 0 0,0 0-1 0 0,0 0 0 0 0,-1 0 1 0 0,1 0-1 0 0,0 0 1 0 0,0 0-1 0 0,0 0 1 0 0,0 0-1 0 0,0 0 0 0 0,0 0 1 0 0,0-1-1 0 0,0 1 1 0 0,0 0-1 0 0,0 0 1 0 0,0 0-1 0 0,-1 0 0 0 0,1 0 1 0 0,0 0-1 0 0,0 0 1 0 0,0 0-1 0 0,-10 1 25 0 0,-12 7-276 0 0,21-7 160 0 0,-16 8-1864 0 0,-29 11-1 0 0,19-13 423 0 0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6:42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30 637 10135 0 0,'0'0'464'0'0,"0"0"-9"0"0,-1 0-295 0 0,-1 0 99 0 0,1 0-1 0 0,0 0 1 0 0,0 0-1 0 0,0 0 1 0 0,0 0-1 0 0,0-1 1 0 0,0 1-1 0 0,0 0 1 0 0,0-1-1 0 0,0 1 1 0 0,0-1-1 0 0,0 1 1 0 0,0-1-1 0 0,0 0 1 0 0,0 1-1 0 0,0-1 1 0 0,0 0-1 0 0,1 0 1 0 0,-1 1-1 0 0,0-1 1 0 0,0 0-1 0 0,1 0 1 0 0,-1 0-1 0 0,1 0 1 0 0,-1 0-1 0 0,1 0 1 0 0,-1 0-1 0 0,1 0 1 0 0,-1 0-1 0 0,1 0 1 0 0,0 0-1 0 0,0 0 1 0 0,0 0-1 0 0,-1-2 1 0 0,0-3-978 0 0,1 4 859 0 0,0 0 1 0 0,-1-1-1 0 0,1 1 0 0 0,0 0 1 0 0,0-1-1 0 0,1 1 0 0 0,-1 0 1 0 0,0-1-1 0 0,1 1 0 0 0,-1 0 0 0 0,1 0 1 0 0,0-1-1 0 0,0 1 0 0 0,0 0 1 0 0,0 0-1 0 0,0 0 0 0 0,3-4 0 0 0,7-18 894 0 0,-5 8-680 0 0,1 1 0 0 0,1-1 1 0 0,0 1-1 0 0,1 0 0 0 0,14-17 1 0 0,-5 5-243 0 0,3 0 416 0 0,1 0-1 0 0,2 1 0 0 0,49-40 1 0 0,-47 46-368 0 0,-16 13-134 0 0,-1 0-1 0 0,17-16 1 0 0,-25 22 345 0 0,-2 4-245 0 0,0 1 1 0 0,0-1-1 0 0,0 0 1 0 0,-1 1 0 0 0,1-1-1 0 0,-1 0 1 0 0,0 0-1 0 0,0 0 1 0 0,0 0-1 0 0,-4 3 1 0 0,-2 5 86 0 0,-8 11-213 0 0,13-19 0 0 0,-6 16 0 0 0,3-1 14 0 0,8-12-28 0 0,-1-3-50 0 0,0 0-11 0 0,0 1 0 0 0,1-1 0 0 0,-1 1 0 0 0,1-1 0 0 0,0 0 0 0 0,0 1 0 0 0,0-1 0 0 0,0 0 0 0 0,1-1 0 0 0,2 4 0 0 0,31 26-939 0 0,-25-24 925 0 0,17 11 89 0 0,-22-15 0 0 0,0-1 0 0 0,0 1 0 0 0,0 1 0 0 0,-1-1 0 0 0,0 1 0 0 0,0 0 0 0 0,0 0 0 0 0,0 0 0 0 0,-1 1 0 0 0,0 0 0 0 0,0 0 0 0 0,4 9 0 0 0,0 0 0 0 0,-4 0 0 0 0,-3-13 66 0 0,0 1 1 0 0,-1 0-1 0 0,0 0 1 0 0,0-1-1 0 0,0 1 0 0 0,0 0 1 0 0,0 0-1 0 0,0 0 1 0 0,-1-1-1 0 0,1 1 0 0 0,-1 0 1 0 0,0-1-1 0 0,0 1 1 0 0,0 0-1 0 0,0-1 0 0 0,0 1 1 0 0,0-1-1 0 0,-1 1 1 0 0,1-1-1 0 0,-1 0 0 0 0,0 0 1 0 0,0 0-1 0 0,1 0 1 0 0,-1 0-1 0 0,-1 0 0 0 0,1 0 1 0 0,0-1-1 0 0,0 1 1 0 0,-4 1-1 0 0,-2 2-177 0 0,0-1 1 0 0,-1-1-1 0 0,1 0 0 0 0,-1 0 1 0 0,1 0-1 0 0,-1-1 0 0 0,0 0 1 0 0,-16 0-1 0 0,12-1-55 0 0,1-1 0 0 0,-1 0 0 0 0,0-1 0 0 0,0-1 0 0 0,-18-4 0 0 0,21 1 166 0 0,9 5 0 0 0,1 0 0 0 0,0 0 0 0 0,0 0 0 0 0,0 0 0 0 0,-1 0 0 0 0,1 0 0 0 0,0 0 0 0 0,0-1 0 0 0,0 1 0 0 0,0 0 0 0 0,-1 0 0 0 0,1 0 0 0 0,0 0 0 0 0,0-1 0 0 0,0 1 0 0 0,0 0 0 0 0,0 0 0 0 0,0 0 0 0 0,-1-1 0 0 0,1 1 0 0 0,0 0 0 0 0,0 0 0 0 0,0 0 0 0 0,0-1 0 0 0,0 1 0 0 0,0 0 0 0 0,0 0 0 0 0,0-1 0 0 0,0 1 0 0 0,0 0 0 0 0,0 0 0 0 0,0 0 0 0 0,0-1 0 0 0,0 1 0 0 0,2-2 0 0 0,1 1 0 0 0,19-3 0 0 0,-3 0 26 0 0,1 2 0 0 0,33 0 0 0 0,-36 2 5 0 0,0-1-1 0 0,0 0 1 0 0,1-1-1 0 0,23-6 1 0 0,-29 4-15 0 0,1 0 0 0 0,-1 0 0 0 0,0-2 1 0 0,0 1-1 0 0,13-10 0 0 0,-10 5-86 0 0,0 0 1 0 0,-1-2-1 0 0,0 0 1 0 0,13-14-1 0 0,-22 20 105 0 0,0-1 0 0 0,0 1 0 0 0,-1-1 1 0 0,0 0-1 0 0,0 0 0 0 0,0 0 0 0 0,-1-1 0 0 0,0 1 0 0 0,-1-1 0 0 0,1 0 0 0 0,1-13 0 0 0,-4 19 106 0 0,0-1-1 0 0,0 1 1 0 0,0 0-1 0 0,-1-1 0 0 0,1 1 1 0 0,-1-5-1 0 0,0 5 303 0 0,0 1-294 0 0,-5-5-133 0 0,5 5-16 0 0,1 1 0 0 0,-1 0 0 0 0,1 0 0 0 0,-1-1 0 0 0,0 1 0 0 0,1 0 0 0 0,-1 0 0 0 0,1 0 0 0 0,-1 0 0 0 0,1-1 0 0 0,-1 1 0 0 0,0 0 0 0 0,1 0 0 0 0,-1 0 0 0 0,1 0 0 0 0,-1 1 0 0 0,0-1 0 0 0,-3 1 0 0 0,0 1 0 0 0,1 0 0 0 0,-1-1 0 0 0,1 2 0 0 0,-1-1 0 0 0,1 0 0 0 0,0 1 0 0 0,0-1 0 0 0,0 1 0 0 0,1 0 0 0 0,-4 4 0 0 0,-26 38 0 0 0,30-43 0 0 0,-6 10 0 0 0,4-5 0 0 0,0-1 0 0 0,0 1 0 0 0,0 0 0 0 0,1 0 0 0 0,-1 0 0 0 0,-2 12 0 0 0,2-3 0 0 0,1-8 0 0 0,1 1 0 0 0,0 0 0 0 0,0 13 0 0 0,0 1 2 0 0,3-20-24 0 0,0-1-74 0 0,0 0-3 0 0,0-1 95 0 0,-1 0-1 0 0,1 1 0 0 0,0-1 0 0 0,-1 0 0 0 0,1 0 0 0 0,0 0 0 0 0,0 0 0 0 0,0 0 1 0 0,0 0-1 0 0,0-1 0 0 0,0 1 0 0 0,0 0 0 0 0,1 0 0 0 0,-1-1 0 0 0,0 1 1 0 0,0-1-1 0 0,0 1 0 0 0,1-1 0 0 0,-1 1 0 0 0,0-1 0 0 0,1 0 0 0 0,-1 1 0 0 0,0-1 1 0 0,1 0-1 0 0,-1 0 0 0 0,0 0 0 0 0,1 0 0 0 0,-1 0 0 0 0,0-1 0 0 0,1 1 1 0 0,-1 0-1 0 0,0-1 0 0 0,2 0 0 0 0,2 0 9 0 0,3-1-4 0 0,0-1 0 0 0,0 0 0 0 0,-1-1 0 0 0,1 0 0 0 0,9-6 0 0 0,36-29 0 0 0,-25 18 0 0 0,-16 11 43 0 0,-2 1 0 0 0,1-2 0 0 0,14-18 1 0 0,-17 19-11 0 0,0 0 1 0 0,1 1 0 0 0,1-1 0 0 0,0 2 0 0 0,10-9 0 0 0,-19 17-34 0 0,-1 0 0 0 0,0-1 0 0 0,1 1 0 0 0,-1 0 0 0 0,1 0 0 0 0,-1-1 0 0 0,0 1 0 0 0,1 0 0 0 0,-1 0 0 0 0,1 0 0 0 0,-1 0 0 0 0,1 0 0 0 0,-1 0 0 0 0,0-1 0 0 0,1 1 0 0 0,-1 0 0 0 0,1 0 0 0 0,-1 0 0 0 0,1 0 0 0 0,-1 1 0 0 0,1-1 0 0 0,0 0 0 0 0,0 1 0 0 0,-1 0 0 0 0,1 1 0 0 0,0-1 0 0 0,0 0 0 0 0,-1 1 0 0 0,1-1 0 0 0,0 0 0 0 0,-1 1 0 0 0,1-1 0 0 0,-1 1 0 0 0,0-1 0 0 0,0 1 0 0 0,1-1 0 0 0,-1 1 0 0 0,0-1 0 0 0,-1 4 0 0 0,-2 27 0 0 0,-2-14-15 0 0,0-1-1 0 0,-1 0 1 0 0,-1 0-1 0 0,-10 19 1 0 0,16-32-52 0 0,-2 6 14 0 0,-1 0 31 0 0,4-10 21 0 0,0 0 1 0 0,0 0-1 0 0,0 0 0 0 0,0 0 0 0 0,0 0 0 0 0,0 0 0 0 0,0 0 0 0 0,0 0 0 0 0,0 0 0 0 0,0 0 1 0 0,0 0-1 0 0,0 0 0 0 0,1 0 0 0 0,-1 0 0 0 0,0 0 0 0 0,0 0 0 0 0,0 0 0 0 0,0 0 1 0 0,0 0-1 0 0,0 0 0 0 0,0 0 0 0 0,0 0 0 0 0,0 0 0 0 0,0 0 0 0 0,0 0 0 0 0,0 0 0 0 0,0 0 1 0 0,0 0-1 0 0,0 0 0 0 0,0 0 0 0 0,1 0 0 0 0,-1 0 0 0 0,0 0 0 0 0,0 0 0 0 0,0 0 0 0 0,0 0 1 0 0,0 1-1 0 0,0-1 0 0 0,0 0 0 0 0,0 0 0 0 0,0 0 0 0 0,0 0 0 0 0,0 0 0 0 0,0 0 0 0 0,0 0 1 0 0,0 0-1 0 0,0 0 0 0 0,17-7-3 0 0,-1 0 0 0 0,0-2 0 0 0,18-11 0 0 0,46-38-46 0 0,-26 19 41 0 0,-16 11 20 0 0,-37 27 46 0 0,-1 1 28 0 0,0 0 10 0 0,1 2-15 0 0,1 5-75 0 0,-1 0 1 0 0,0 0-1 0 0,0 0 1 0 0,-1 0-1 0 0,0 0 1 0 0,0 0-1 0 0,-1 7 1 0 0,0-3-120 0 0,0 0 1 0 0,2 16 0 0 0,-1-26 96 0 0,0 1 1 0 0,0-1-1 0 0,1 1 0 0 0,-1-1 1 0 0,0 1-1 0 0,1-1 0 0 0,-1 1 1 0 0,1-1-1 0 0,-1 1 0 0 0,1-1 1 0 0,0 0-1 0 0,-1 1 0 0 0,1-1 0 0 0,0 0 1 0 0,0 0-1 0 0,0 0 0 0 0,0 0 1 0 0,0 0-1 0 0,0 0 0 0 0,1 0 1 0 0,-1 0-1 0 0,0 0 0 0 0,0 0 1 0 0,1 0-1 0 0,-1-1 0 0 0,0 1 1 0 0,1 0-1 0 0,-1-1 0 0 0,1 0 1 0 0,-1 1-1 0 0,1-1 0 0 0,-1 0 0 0 0,1 1 1 0 0,-1-1-1 0 0,1 0 0 0 0,-1 0 1 0 0,3-1-1 0 0,1 1-3 0 0,0-1 0 0 0,-1 0 0 0 0,1-1 0 0 0,0 1 0 0 0,0-1 0 0 0,-1 0 0 0 0,1 0 1 0 0,-1 0-1 0 0,0-1 0 0 0,6-3 0 0 0,7-7-15 0 0,16-11 21 0 0,-1-1 1 0 0,47-50 0 0 0,-44 32 13 0 0,-3-1 0 0 0,39-70 0 0 0,-70 112 0 0 0,37-71 45 0 0,-23 42-242 0 0,32-50 0 0 0,-111 186 699 0 0,-61 136 1 0 0,64-102-556 0 0,56-128 50 0 0,0 1 0 0 0,-3 13 0 0 0,-3 9-86 0 0,10-32 11 0 0,3-3 22 0 0,6-8 53 0 0,0-1 1 0 0,0 0-1 0 0,-1 0 0 0 0,9-17 1 0 0,20-50-3 0 0,-26 52 4 0 0,2 1 1 0 0,23-39 0 0 0,-31 60 0 0 0,5-18 0 0 0,-9 21 0 0 0,0 0 0 0 0,0 0 0 0 0,0 0 0 0 0,0 0 0 0 0,0 0 0 0 0,0 0 0 0 0,0 0 0 0 0,0 0 0 0 0,0 0 0 0 0,0 0 0 0 0,1 0 0 0 0,-1 1 0 0 0,0-1 0 0 0,0 0 0 0 0,0 0 0 0 0,0 0 0 0 0,0 0 0 0 0,0 0 0 0 0,0 0 0 0 0,0 0 0 0 0,0 0 0 0 0,0 0 0 0 0,0 0 0 0 0,1 0 0 0 0,-1 0 0 0 0,0 0 0 0 0,0 0 0 0 0,0 0 0 0 0,0 0 0 0 0,0 0 0 0 0,0-1 0 0 0,0 1 0 0 0,0 0 0 0 0,0 0 0 0 0,0 0 0 0 0,0 0 0 0 0,1 0 0 0 0,-1 0 0 0 0,0 0 0 0 0,0 13 0 0 0,0-9 0 0 0,2 10 0 0 0,2 0 0 0 0,3-1 0 0 0,-4-11 0 0 0,-1 1 0 0 0,1-1 1 0 0,-1 0-1 0 0,1 0 0 0 0,0 0 0 0 0,0-1 0 0 0,-1 1 0 0 0,1-1 0 0 0,0 1 1 0 0,1-1-1 0 0,-1 0 0 0 0,0 0 0 0 0,0 0 0 0 0,4 0 0 0 0,6 0 0 0 0,0 0-1 0 0,17-1 0 0 0,5 1-10 0 0,-26 0-13 0 0,9 0 10 0 0,25 6-1 0 0,-30-2 15 0 0,-5 5 0 0 0,-7-7 2 0 0,0 1-1 0 0,0-1 1 0 0,-1 1 0 0 0,1 0-1 0 0,-1 0 1 0 0,0-1 0 0 0,0 1-1 0 0,0 0 1 0 0,0-1 0 0 0,-1 1-1 0 0,1 0 1 0 0,-1-1 0 0 0,0 1-1 0 0,0 0 1 0 0,0-1 0 0 0,-1 1-1 0 0,1-1 1 0 0,-5 6 0 0 0,-1 3 19 0 0,0 0 1 0 0,-1-1-1 0 0,-17 18 0 0 0,18-20-5 0 0,-2-1 0 0 0,1 0 0 0 0,-12 8 0 0 0,10-11-5 0 0,-2-2-11 0 0,12-3 0 0 0,-1 0 0 0 0,1 0 0 0 0,-1 0 0 0 0,0-1 0 0 0,1 1 0 0 0,-1 0 0 0 0,1 0 0 0 0,-1 0 0 0 0,1 0 0 0 0,-1 0 0 0 0,1-1 0 0 0,-1 1 0 0 0,1 0 0 0 0,-1 0 0 0 0,1-1 0 0 0,-1 1 0 0 0,1 0 0 0 0,-1-1 0 0 0,1 0 0 0 0,-1 0 0 0 0,1 0 0 0 0,0-1 0 0 0,-1 1 0 0 0,1 0 0 0 0,0 0 0 0 0,0 0 0 0 0,0 0 0 0 0,0 0 0 0 0,0 0 0 0 0,0 0 0 0 0,0 0 0 0 0,1-1 0 0 0,-1 1 0 0 0,0 0 0 0 0,1 0 0 0 0,-1 0 0 0 0,0 0 0 0 0,1 0 0 0 0,-1 0 0 0 0,2-1 0 0 0,14-23 0 0 0,-14 22 0 0 0,31-47-5 0 0,49-63-30 0 0,-70 99 31 0 0,1 0 0 0 0,0 1 0 0 0,1 1 0 0 0,0 0 0 0 0,24-15 0 0 0,-25 20 4 0 0,-3 5 0 0 0,-9 2-1 0 0,0 0 1 0 0,-1 0-1 0 0,1 0 0 0 0,-1 0 1 0 0,1 1-1 0 0,0-1 0 0 0,-1 0 1 0 0,1 0-1 0 0,-1 1 0 0 0,1-1 1 0 0,-1 0-1 0 0,1 1 0 0 0,-1-1 1 0 0,1 1-1 0 0,0 0 0 0 0,0 1-4 0 0,0 0 0 0 0,1 0 0 0 0,-1 0 0 0 0,0 1-1 0 0,0-1 1 0 0,0 1 0 0 0,0-1 0 0 0,-1 0-1 0 0,1 1 1 0 0,-1 0 0 0 0,1-1 0 0 0,-1 1 0 0 0,0-1-1 0 0,0 6 1 0 0,-6 39-298 0 0,3-29-57 0 0,0 7-3025 0 0,3-23 2147 0 0,0-2-431 0 0,0 0-187 0 0,0 0-36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3:1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20 232 10135 0 0,'0'0'231'0'0,"0"-1"29"0"0,0 0-240 0 0,0-1-1 0 0,1 1 1 0 0,-1 0 0 0 0,0 0-1 0 0,1 1 1 0 0,-1-1 0 0 0,0 0-1 0 0,1 0 1 0 0,-1 0 0 0 0,1 0 0 0 0,0 0-1 0 0,-1 0 1 0 0,1 0 0 0 0,-1 1-1 0 0,1-1 1 0 0,0 0 0 0 0,0 1-1 0 0,0-1 1 0 0,-1 0 0 0 0,1 1-1 0 0,0-1 1 0 0,0 1 0 0 0,0-1-1 0 0,0 1 1 0 0,0-1 0 0 0,0 1 0 0 0,0 0-1 0 0,1-1 1 0 0,0 1-16 0 0,-1 0 0 0 0,0 0 1 0 0,0-1-1 0 0,0 1 0 0 0,0-1 0 0 0,0 1 1 0 0,0-1-1 0 0,0 1 0 0 0,0-1 0 0 0,0 1 0 0 0,0-1 1 0 0,0 0-1 0 0,0 0 0 0 0,-1 1 0 0 0,1-1 1 0 0,0 0-1 0 0,0 0 0 0 0,-1 0 0 0 0,1 0 1 0 0,-1 0-1 0 0,1 0 0 0 0,-1 0 0 0 0,1 0 1 0 0,-1 0-1 0 0,1 0 0 0 0,-1 0 0 0 0,0 0 0 0 0,0-1 1 0 0,1 1-1 0 0,-1 0 0 0 0,0 0 0 0 0,0-2 1 0 0,-1 1 131 0 0,1-3 333 0 0,0-1 1 0 0,-1 0-1 0 0,0 0 1 0 0,0 0 0 0 0,0 1-1 0 0,-1-1 1 0 0,0 0 0 0 0,-3-6-1 0 0,3 9-368 0 0,1 1-1 0 0,0 0 0 0 0,0-1 0 0 0,0 1 1 0 0,0 0-1 0 0,1-1 0 0 0,-1 1 0 0 0,1-1 1 0 0,-1 1-1 0 0,1-1 0 0 0,0 0 0 0 0,0 1 1 0 0,0-1-1 0 0,0 1 0 0 0,1-1 0 0 0,-1 1 1 0 0,1-1-1 0 0,-1 1 0 0 0,1-1 0 0 0,0 1 1 0 0,0-1-1 0 0,0 1 0 0 0,0 0 0 0 0,1 0 1 0 0,-1-1-1 0 0,0 1 0 0 0,1 0 0 0 0,0 0 1 0 0,-1 0-1 0 0,4-2 0 0 0,11-15 938 0 0,-15 16-755 0 0,1 1 0 0 0,0-1 0 0 0,1 0 0 0 0,-1 1 0 0 0,0 0-1 0 0,1-1 1 0 0,-1 1 0 0 0,5-3 0 0 0,-6 5 229 0 0,-3 17 948 0 0,1 16-256 0 0,1-28-1204 0 0,-1 0 0 0 0,1 1 0 0 0,-1-1 0 0 0,0 0 0 0 0,-1 0 0 0 0,1 1 0 0 0,-5 8 0 0 0,3-7 0 0 0,1 1 0 0 0,-4 13 0 0 0,-7 31 0 0 0,3-18 0 0 0,-17 51 0 0 0,21-58 61 0 0,3-18 66 0 0,1-1 0 0 0,-2 18 1 0 0,-1 3 1244 0 0,4-28-1574 0 0,1-1-248 0 0,0 0-50 0 0,0 0 58 0 0,0 0 153 0 0,0 0-452 0 0,0 0-230 0 0,-1-8-6423 0 0,-2-2 312 0 0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6:43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266 424 1375 0 0,'0'0'66'0'0,"2"-2"-8"0"0,2-1 147 0 0,27-25 15921 0 0,-30 27-15763 0 0,-1-1-1 0 0,1 1 1 0 0,-1-1-1 0 0,1 1 1 0 0,-1 0 0 0 0,1-1-1 0 0,-1 1 1 0 0,0-1 0 0 0,1-1-1 0 0,0-2 489 0 0,-1 4-731 0 0,0 1 0 0 0,0-1-1 0 0,0 1 1 0 0,0 0 0 0 0,1-1-1 0 0,-1 1 1 0 0,0-1 0 0 0,0 1-1 0 0,0-1 1 0 0,0 1 0 0 0,0 0-1 0 0,0-1 1 0 0,0 1 0 0 0,0-1-1 0 0,0 1 1 0 0,0-1 0 0 0,-1 1-1 0 0,1 0 1 0 0,0-1 0 0 0,0 1-1 0 0,0-1 1 0 0,0 1 0 0 0,-1 0-1 0 0,1-1 1 0 0,0 1 0 0 0,0-1-1 0 0,-1 1 1 0 0,1 0 0 0 0,-1-1-1 0 0,0 1-50 0 0,0-1 0 0 0,1 1-1 0 0,-1-1 1 0 0,0 1 0 0 0,0 0-1 0 0,0 0 1 0 0,0 0 0 0 0,0-1-1 0 0,0 1 1 0 0,0 0 0 0 0,0 0-1 0 0,-2 0 1 0 0,-1 1-18 0 0,0-1 0 0 0,0 1 0 0 0,0 0-1 0 0,0 0 1 0 0,-5 3 0 0 0,-10 7 43 0 0,0 1 1 0 0,1 0-1 0 0,0 2 0 0 0,1 0 0 0 0,0 1 0 0 0,1 0 1 0 0,1 2-1 0 0,-20 26 0 0 0,1-3-94 0 0,24-29 0 0 0,1-1 0 0 0,0 1 0 0 0,-12 21 0 0 0,16-22-11 0 0,5-8-43 0 0,3-2 48 0 0,0 0 0 0 0,0 0 0 0 0,0 0 0 0 0,1 0 0 0 0,-1 0 1 0 0,0-1-1 0 0,0 1 0 0 0,0-1 0 0 0,1 0 0 0 0,-1 0 0 0 0,5-3 0 0 0,-5 3 6 0 0,7-4 1 0 0,1-1 0 0 0,-1 0 0 0 0,0 0-1 0 0,-1-1 1 0 0,0-1 0 0 0,16-15 0 0 0,-10 9 20 0 0,54-60 519 0 0,-53 55-428 0 0,-12 14-82 0 0,1 0 26 0 0,-1-1 0 0 0,1 0 0 0 0,-2 0 0 0 0,5-9 0 0 0,-7 13 34 0 0,-1 2-12 0 0,-8 10 53 0 0,-8 13-93 0 0,1 0 1 0 0,1 1-1 0 0,1 0 1 0 0,-11 29-1 0 0,17-28-54 0 0,6-23-68 0 0,1-2-25 0 0,0 0 23 0 0,1 0 79 0 0,-1 1-1 0 0,1 0 0 0 0,-1-1 1 0 0,1 1-1 0 0,0-1 0 0 0,0 0 1 0 0,-1 1-1 0 0,1-1 0 0 0,0 0 0 0 0,0 1 1 0 0,-1-1-1 0 0,1 0 0 0 0,0 0 1 0 0,0 1-1 0 0,0-1 0 0 0,-1 0 1 0 0,3 0-1 0 0,13 0-10 0 0,-6-2 10 0 0,-1-1 0 0 0,0 1-1 0 0,-1-1 1 0 0,1-1-1 0 0,0 0 1 0 0,-1 0 0 0 0,0 0-1 0 0,0-1 1 0 0,0 0 0 0 0,-1-1-1 0 0,1 0 1 0 0,-2 0-1 0 0,10-10 1 0 0,-4 4 8 0 0,2 1 0 0 0,15-11 0 0 0,15-12 0 0 0,52-62 38 0 0,-79 77 14 0 0,-1-1 1 0 0,-1-1-1 0 0,16-29 0 0 0,42-111 329 0 0,-53 112-194 0 0,-8 18-2 0 0,-12 28-97 0 0,0 3 5 0 0,0 0 23 0 0,0 0 11 0 0,-2 3 1 0 0,-17 17-54 0 0,0 1 0 0 0,1 0 0 0 0,-19 33 0 0 0,-15 27-75 0 0,-28 46 4 0 0,69-106-8 0 0,1 0 1 0 0,0 1 0 0 0,2 1-1 0 0,-8 27 1 0 0,10-7-175 0 0,6-42 176 0 0,0 1-1 0 0,0-1 1 0 0,1 0-1 0 0,-1 1 1 0 0,1-1-1 0 0,-1 0 0 0 0,1 0 1 0 0,-1 0-1 0 0,1 1 1 0 0,0-1-1 0 0,-1 0 0 0 0,1 0 1 0 0,0 0-1 0 0,0 0 1 0 0,0 0-1 0 0,0 0 1 0 0,0 0-1 0 0,0 0 0 0 0,0-1 1 0 0,0 1-1 0 0,0 0 1 0 0,0-1-1 0 0,1 1 1 0 0,-1 0-1 0 0,0-1 0 0 0,0 0 1 0 0,1 1-1 0 0,-1-1 1 0 0,2 1-1 0 0,6 1-76 0 0,-1-1 0 0 0,1 0 0 0 0,9 1-1 0 0,-11-2-607 0 0,-1 0 0 0 0,1 0 0 0 0,0-1 0 0 0,11-2 0 0 0,0-2-1381 0 0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6:44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142 146 3223 0 0,'0'0'143'0'0,"2"-1"-3"0"0,5-1 117 0 0,-5 2 922 0 0,-1-1-946 0 0,-1 0 0 0 0,1 0 0 0 0,0 0-1 0 0,-1 0 1 0 0,1 0 0 0 0,0 1 0 0 0,0-1 0 0 0,0 0 0 0 0,-1 1-1 0 0,1-1 1 0 0,1 0 0 0 0,0 0 192 0 0,6-5 1127 0 0,-6 5-463 0 0,0-1-200 0 0,15-10 821 0 0,-15 11-781 0 0,8-7 996 0 0,7-7-179 0 0,-16 13-997 0 0,0 0-12 0 0,-1 2-711 0 0,2-5 431 0 0,1 0-1 0 0,-1 0 1 0 0,0-1 0 0 0,0 1-1 0 0,-1-1 1 0 0,0 1 0 0 0,0-1-1 0 0,0 1 1 0 0,-1-1 0 0 0,1-6-1 0 0,-2 10-69 0 0,1 2-31 0 0,-10-9 559 0 0,8 8-895 0 0,-1 0 1 0 0,0 0 0 0 0,0 0-1 0 0,0 1 1 0 0,0-1-1 0 0,0 1 1 0 0,0 0-1 0 0,0 0 1 0 0,0 0 0 0 0,0 0-1 0 0,0 0 1 0 0,0 1-1 0 0,0-1 1 0 0,0 1 0 0 0,0 0-1 0 0,0 0 1 0 0,0 0-1 0 0,0 0 1 0 0,1 1-1 0 0,-1-1 1 0 0,0 1 0 0 0,-2 2-1 0 0,-7 4 75 0 0,0 2 0 0 0,1-1 0 0 0,-12 13 0 0 0,23-21-95 0 0,-12 13-8 0 0,0 0 0 0 0,1 1 0 0 0,1 1-1 0 0,1 0 1 0 0,0 0 0 0 0,1 1 0 0 0,1 0 0 0 0,-7 23 0 0 0,12-33-14 0 0,0 0-1 0 0,0 0 1 0 0,1 0 0 0 0,-1 12 0 0 0,2-17 10 0 0,1 0 1 0 0,-1-1-1 0 0,0 1 0 0 0,1 0 0 0 0,-1-1 0 0 0,1 1 1 0 0,-1-1-1 0 0,1 1 0 0 0,0-1 0 0 0,0 1 1 0 0,0-1-1 0 0,-1 1 0 0 0,2-1 0 0 0,-1 0 0 0 0,0 1 1 0 0,0-1-1 0 0,0 0 0 0 0,0 0 0 0 0,1 0 1 0 0,-1 0-1 0 0,1 0 0 0 0,-1 0 0 0 0,0 0 0 0 0,1 0 1 0 0,0-1-1 0 0,-1 1 0 0 0,1-1 0 0 0,-1 1 1 0 0,1-1-1 0 0,0 0 0 0 0,-1 1 0 0 0,4-1 0 0 0,0 1-3 0 0,0-1-1 0 0,1 1 0 0 0,-1-1 0 0 0,0 0 1 0 0,1-1-1 0 0,-1 0 0 0 0,1 1 0 0 0,8-4 0 0 0,1-2 14 0 0,0-1 0 0 0,0 0 0 0 0,-1-1 0 0 0,0-1 0 0 0,20-16 0 0 0,-13 7 197 0 0,-2 0-1 0 0,27-33 0 0 0,-44 50-74 0 0,-2 1 0 0 0,0 0 0 0 0,0 0 0 0 0,0 0 0 0 0,-1 5-80 0 0,0 0-1 0 0,0 0 1 0 0,-1 0-1 0 0,0 0 0 0 0,0 0 1 0 0,0-1-1 0 0,0 1 1 0 0,-1-1-1 0 0,-4 7 1 0 0,2-2 5 0 0,-50 89 26 0 0,-21 34-94 0 0,37-65-278 0 0,26-42-132 0 0,-33 45-1 0 0,45-69 314 0 0,-1 0-8 0 0,0 0-44 0 0,1 0-1 0 0,-1 0 0 0 0,0 0 1 0 0,0 0-1 0 0,0 0 1 0 0,0-1-1 0 0,-1 1 1 0 0,-2 0-1 0 0,-6 0-5763 0 0,13-16 2984 0 0,-1 7 1932 0 0,2 0 1 0 0,-1 0 0 0 0,1 0-1 0 0,6-11 1 0 0,0 1-1131 0 0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6:45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0 207 1839 0 0,'12'-12'44'0'0,"0"1"0"0"0,1 0 0 0 0,20-13 0 0 0,-19 15 1342 0 0,-6 6 5065 0 0,-5 3-4877 0 0,-1 0-1277 0 0,-1 1-1 0 0,0-1 1 0 0,0 1 0 0 0,1-1-1 0 0,-1 1 1 0 0,0-1 0 0 0,0 1-1 0 0,0 0 1 0 0,0 0-1 0 0,0-1 1 0 0,0 1 0 0 0,0 0-1 0 0,0 0 1 0 0,0 0 0 0 0,0 0-1 0 0,0 0 1 0 0,-1 1 0 0 0,1-1-1 0 0,0 0 1 0 0,-1 0 0 0 0,2 3-1 0 0,0 0-105 0 0,-1 0 0 0 0,1 0 0 0 0,-1 0 0 0 0,0 1 0 0 0,1 5 0 0 0,-1 5 93 0 0,-2 0-1 0 0,0-1 1 0 0,0 1 0 0 0,-2-1 0 0 0,-4 17 0 0 0,2-6-24 0 0,1-10 6 0 0,0 1 0 0 0,-11 26 1 0 0,12-36-161 0 0,1-1 1 0 0,-1 0-1 0 0,0 1 0 0 0,0-1 1 0 0,0 0-1 0 0,-1-1 0 0 0,0 1 1 0 0,0-1-1 0 0,0 1 0 0 0,-6 3 1 0 0,9-7 102 0 0,1-1-1 0 0,-6 3 149 0 0,4-2 118 0 0,2-9-219 0 0,1 2-184 0 0,1-1 0 0 0,0 1-1 0 0,0 0 1 0 0,1-1 0 0 0,-1 1 0 0 0,1 0-1 0 0,1 0 1 0 0,3-5 0 0 0,2-4 82 0 0,22-36 341 0 0,52-65 1 0 0,-69 98-409 0 0,1 0 1 0 0,1 1 0 0 0,0 0 0 0 0,23-16-1 0 0,-37 31-73 0 0,-1 1-9 0 0,0 0 0 0 0,0 0 0 0 0,0 0 0 0 0,0 1 0 0 0,0-1 0 0 0,0 0 0 0 0,1 1-1 0 0,-1-1 1 0 0,0 0 0 0 0,0 1 0 0 0,0 0 0 0 0,1-1 0 0 0,-1 1 0 0 0,0 0 0 0 0,1 0-1 0 0,-1-1 1 0 0,0 1 0 0 0,3 0 0 0 0,-2 1 1 0 0,0 0 0 0 0,1 0 0 0 0,-1 0 0 0 0,0 0 0 0 0,0 0-1 0 0,0 0 1 0 0,0 1 0 0 0,0-1 0 0 0,0 1 0 0 0,-1-1 0 0 0,1 1 0 0 0,0 0 0 0 0,-1 0-1 0 0,1 0 1 0 0,-1-1 0 0 0,1 1 0 0 0,-1 1 0 0 0,0-1 0 0 0,0 0 0 0 0,0 0 0 0 0,0 0 0 0 0,-1 1-1 0 0,1-1 1 0 0,0 0 0 0 0,-1 4 0 0 0,3 3 1 0 0,2 11-7 0 0,-3-11 0 0 0,0 0 0 0 0,1 0 0 0 0,1 0 0 0 0,6 13 0 0 0,-9-20-2 0 0,0-1 1 0 0,0 1-1 0 0,0-1 0 0 0,0 1 1 0 0,0-1-1 0 0,0 0 0 0 0,0 1 1 0 0,1-1-1 0 0,-1 0 0 0 0,0 0 1 0 0,1 0-1 0 0,-1 0 0 0 0,1 0 1 0 0,-1 0-1 0 0,1 0 0 0 0,-1-1 1 0 0,3 2-1 0 0,-1-1-5 0 0,0-1 1 0 0,0 1-1 0 0,0-1 1 0 0,0 0-1 0 0,0 0 0 0 0,1 0 1 0 0,-1 0-1 0 0,0-1 1 0 0,4 0-1 0 0,3-2-12 0 0,1-1 0 0 0,-1 0-1 0 0,0 0 1 0 0,14-9 0 0 0,-22 12 19 0 0,2-1 0 0 0,0 0 0 0 0,0 0 0 0 0,0 0 0 0 0,0-1 0 0 0,0 0 0 0 0,-1 0 0 0 0,1 0 0 0 0,-1 0 0 0 0,0 0 0 0 0,0-1 0 0 0,0 1 0 0 0,-1-1 0 0 0,5-7 0 0 0,12-25 16 0 0,-17 34 3 0 0,0-8 106 0 0,-2 9-109 0 0,0 0 1 0 0,0-1-1 0 0,0 1 0 0 0,0 0 1 0 0,0 0-1 0 0,0 0 0 0 0,0-1 0 0 0,0 1 1 0 0,-1 0-1 0 0,1 0 0 0 0,0 0 1 0 0,-1 0-1 0 0,1 0 0 0 0,-1 0 0 0 0,1 0 1 0 0,-1 0-1 0 0,0 0 0 0 0,1 0 1 0 0,-1 0-1 0 0,0 0 0 0 0,0 0 1 0 0,0 0-1 0 0,0 0 0 0 0,1 1 0 0 0,-1-1 1 0 0,0 0-1 0 0,0 1 0 0 0,0-1 1 0 0,-2 0-1 0 0,0 0 47 0 0,2 0 80 0 0,1 1-38 0 0,-2 0-88 0 0,0 1 0 0 0,0-1 0 0 0,0 1 0 0 0,0 0 0 0 0,0 0 0 0 0,0 0 0 0 0,0 0 0 0 0,0 1 0 0 0,1-1 0 0 0,-1 0 0 0 0,0 1 0 0 0,1-1 0 0 0,-1 1-1 0 0,1-1 1 0 0,-3 4 0 0 0,-6 6-16 0 0,-7 6-1 0 0,1 1 0 0 0,1 0 0 0 0,0 0 0 0 0,1 2 0 0 0,1 0 0 0 0,1 0 0 0 0,-14 35 0 0 0,22-46-2 0 0,1 0 0 0 0,-1 0-1 0 0,2 0 1 0 0,0 1 0 0 0,0 0-1 0 0,-1 14 1 0 0,3-19-67 0 0,2 4 46 0 0,3 0-61 0 0,-3-8 75 0 0,-1 0 0 0 0,0 0 0 0 0,1 0 0 0 0,-1 0 0 0 0,1-1 0 0 0,-1 1 0 0 0,1-1-1 0 0,-1 1 1 0 0,1-1 0 0 0,-1 1 0 0 0,1-1 0 0 0,-1 0 0 0 0,1 0 0 0 0,0 0 0 0 0,-1 0 0 0 0,3 0 0 0 0,-3 0 0 0 0,5-1 3 0 0,0 1 0 0 0,1-1 0 0 0,-1-1 0 0 0,0 1 0 0 0,0-1 0 0 0,0 0 0 0 0,11-6 0 0 0,37-23-23 0 0,-54 30 29 0 0,13-8 0 0 0,-2 0 0 0 0,1-1 0 0 0,15-18 0 0 0,11-9 0 0 0,-17 17 28 0 0,-10 9 10 0 0,1 1 0 0 0,16-12-1 0 0,-26 21 31 0 0,-2 1 2 0 0,0 2-16 0 0,0 5-44 0 0,0-1-1 0 0,0 1 1 0 0,-1-1-1 0 0,0 0 0 0 0,0 1 1 0 0,-1-1-1 0 0,-2 8 1 0 0,-20 45 66 0 0,19-48-73 0 0,0 2-3 0 0,3-4-5 0 0,6-6-9 0 0,2-4-20 0 0,2 0 29 0 0,-1-1 0 0 0,1 0 0 0 0,-1 0 0 0 0,0-1 0 0 0,0 0 0 0 0,0 0 0 0 0,0-1 0 0 0,6-4 0 0 0,49-39-29 0 0,-57 42 38 0 0,71-67-4 0 0,-17 13 0 0 0,-48 51 0 0 0,14-14 13 0 0,-26 36 67 0 0,-3 5-43 0 0,-2-1 0 0 0,-12 29 0 0 0,9-28-9 0 0,2 0 0 0 0,-5 23 0 0 0,10-37-28 0 0,-4 16 0 0 0,6-7 0 0 0,1-12-4 0 0,-1-1 1 0 0,1 0-1 0 0,0 1 0 0 0,-1-1 0 0 0,1 0 1 0 0,0 0-1 0 0,0 1 0 0 0,0-1 1 0 0,0 0-1 0 0,0 0 0 0 0,0 0 0 0 0,0 0 1 0 0,1 0-1 0 0,-1 0 0 0 0,0 0 1 0 0,0-1-1 0 0,1 1 0 0 0,-1 0 0 0 0,1-1 1 0 0,-1 1-1 0 0,1-1 0 0 0,-1 0 1 0 0,0 1-1 0 0,1-1 0 0 0,-1 0 0 0 0,1 0 1 0 0,2 0-1 0 0,0 1-6 0 0,0-1-1 0 0,0 0 1 0 0,1 0-1 0 0,-1-1 1 0 0,0 1 0 0 0,0-1-1 0 0,0 0 1 0 0,0 0-1 0 0,5-2 1 0 0,3-4 7 0 0,-2 1 0 0 0,1-2 0 0 0,-1 1 0 0 0,0-1 0 0 0,0-1 0 0 0,-1 0 0 0 0,14-18 0 0 0,49-80-32 0 0,-47 67 30 0 0,10-25 127 0 0,-25 44-39 0 0,15-23 0 0 0,-24 43-11 0 0,-1 1 0 0 0,0 0-1 0 0,0 0-1 0 0,0 0 16 0 0,-1 2-28 0 0,-3 5-46 0 0,2-4-7 0 0,0 0 0 0 0,1 0 0 0 0,-1 0 1 0 0,1 0-1 0 0,0 0 0 0 0,0 0 1 0 0,0 0-1 0 0,0 0 0 0 0,0 6 0 0 0,-8 18 6 0 0,7-22-12 0 0,0 0 0 0 0,0 1 0 0 0,0-1 0 0 0,1 1 0 0 0,0-1 0 0 0,0 1 0 0 0,1 0 0 0 0,-1-1 0 0 0,1 1 0 0 0,0 0 0 0 0,2 7 0 0 0,-2-6-12 0 0,1 1 1 0 0,0-1-1 0 0,0 1 0 0 0,1-1 1 0 0,3 12-1 0 0,0-11-6 0 0,-1 0-1 0 0,1 0 1 0 0,1-1 0 0 0,-1 1-1 0 0,14 12 1 0 0,2 6-65 0 0,-12-14 84 0 0,-3 0 0 0 0,-5 1 0 0 0,-2-11 3 0 0,1-1 1 0 0,-1 1-1 0 0,0-1 0 0 0,0 1 0 0 0,0-1 1 0 0,0 1-1 0 0,0-1 0 0 0,0 0 1 0 0,0 0-1 0 0,-1 1 0 0 0,1-1 0 0 0,0 0 1 0 0,-1 0-1 0 0,1 0 0 0 0,-4 1 1 0 0,-24 10 18 0 0,27-11-22 0 0,-15 3 53 0 0,13-5-55 0 0,0 0 4 0 0,-32 0 62 0 0,24 0-64 0 0,1-2-15 0 0,9 3-54 0 0,2 0 0 0 0,3-1 10 0 0,55-20-47 0 0,-37 15 45 0 0,32-15 0 0 0,14-8 39 0 0,-44 20 8 0 0,-2 0 0 0 0,37-22 0 0 0,-33 14 9 0 0,0-1 0 0 0,37-37 0 0 0,-51 44 42 0 0,0-2 1 0 0,0 1-1 0 0,-1-2 0 0 0,-1 1 1 0 0,0-1-1 0 0,11-23 1 0 0,-19 35 43 0 0,-2-1 8 0 0,1 3-74 0 0,0 0-1 0 0,0-1 0 0 0,0 1 1 0 0,0-1-1 0 0,0 1 0 0 0,0-1 0 0 0,0 1 1 0 0,0 0-1 0 0,-1-1 0 0 0,1 1 1 0 0,0-1-1 0 0,0 1 0 0 0,0 0 1 0 0,-1-1-1 0 0,1 1 0 0 0,0 0 0 0 0,-1-1 1 0 0,1 1-1 0 0,0 0 0 0 0,-1-1 1 0 0,1 1-1 0 0,0 0 0 0 0,-1 0 1 0 0,1-1-1 0 0,0 1 0 0 0,-1 0 0 0 0,1 0 1 0 0,-1 0-1 0 0,0-1 0 0 0,0 1 7 0 0,0 0 0 0 0,-1 0 0 0 0,1 1 0 0 0,0-1 0 0 0,0 0 0 0 0,-1 0 0 0 0,1 1 0 0 0,0-1 0 0 0,0 0 0 0 0,0 1 0 0 0,-1-1 0 0 0,0 2 0 0 0,-10 5 30 0 0,0 1 1 0 0,1 0 0 0 0,0 1-1 0 0,1 0 1 0 0,0 0-1 0 0,0 1 1 0 0,-8 12 0 0 0,-5 9-58 0 0,-24 42 0 0 0,42-64 9 0 0,0 0-1 0 0,1 0 1 0 0,-5 14-1 0 0,8-19-13 0 0,0 1-1 0 0,0-1 1 0 0,0 0 0 0 0,0 0-1 0 0,1 1 1 0 0,0-1 0 0 0,0 0-1 0 0,0 1 1 0 0,1-1 0 0 0,0 5-1 0 0,-1-8-3 0 0,1 0 0 0 0,0 1 0 0 0,-1-1 0 0 0,1 0 0 0 0,0 0 0 0 0,-1 0 1 0 0,1 0-1 0 0,0 1 0 0 0,0-1 0 0 0,0 0 0 0 0,0 0 0 0 0,0-1 0 0 0,0 1 0 0 0,0 0 0 0 0,0 0 0 0 0,1 0 0 0 0,-1-1 0 0 0,0 1 0 0 0,0-1 0 0 0,1 1 0 0 0,1 0 0 0 0,1 0-40 0 0,-1 0 1 0 0,0-1-1 0 0,1 1 1 0 0,-1-1 0 0 0,1 1-1 0 0,5-2 1 0 0,-1 0-289 0 0,0 0 0 0 0,-1-1 0 0 0,1-1-1 0 0,0 1 1 0 0,-1-1 0 0 0,0 0 0 0 0,0-1 0 0 0,0 0 0 0 0,13-9 0 0 0,5-6-1273 0 0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6:47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63 210 2303 0 0,'15'-7'74'0'0,"0"0"-1"0"0,-1-1 0 0 0,0-1 0 0 0,-1 0 0 0 0,14-12 0 0 0,-17 11 1479 0 0,-1-1 0 0 0,0 1 0 0 0,0-2 0 0 0,8-15 0 0 0,-6 10-609 0 0,23-36 5746 0 0,-29 44-1507 0 0,-11 19-3704 0 0,-60 185-881 0 0,10-26-466 0 0,55-167-130 0 0,-19 54 57 0 0,-48 91 0 0 0,56-128-68 0 0,8-14 0 0 0,0 0 1 0 0,0 0-1 0 0,1 1 0 0 0,0 0 0 0 0,0-1 0 0 0,-2 10 0 0 0,3-12-51 0 0,-4 4 38 0 0,5-5-31 0 0,1-5 47 0 0,1 1 1 0 0,0 0-1 0 0,0 0 0 0 0,0 0 1 0 0,0 0-1 0 0,0 0 1 0 0,0 0-1 0 0,0 0 0 0 0,2-2 1 0 0,1-2 1 0 0,29-40 5 0 0,-23 32 0 0 0,0 0 0 0 0,8-15 0 0 0,60-141 0 0 0,-64 134 0 0 0,-13 36 3 0 0,-1-1-1 0 0,0 1 1 0 0,0 0-1 0 0,1-1 1 0 0,-1 1-1 0 0,0 0 1 0 0,0-1-1 0 0,0 1 1 0 0,0-1-1 0 0,1 1 1 0 0,-1 0-1 0 0,0-1 1 0 0,0 1-1 0 0,0-1 1 0 0,0 1-1 0 0,0-1 1 0 0,0 1-1 0 0,0 0 1 0 0,0-1-1 0 0,0 1 1 0 0,0-1-1 0 0,-1 1 1 0 0,1-1 0 0 0,0 1-1 0 0,0 0 1 0 0,0-1-1 0 0,-1 1 6 0 0,1-1 0 0 0,-1 1 0 0 0,1 0 0 0 0,-1 0 0 0 0,1 0 0 0 0,-1 0 0 0 0,1 0 0 0 0,-1 0 0 0 0,1 0 0 0 0,-1 0 0 0 0,1 1 0 0 0,-1-1 0 0 0,1 0 0 0 0,-1 0 0 0 0,1 0 0 0 0,-1 0 0 0 0,1 1 0 0 0,-1-1 0 0 0,-23 16 236 0 0,18-11-235 0 0,1 0 1 0 0,0 0-1 0 0,0 0 0 0 0,1 1 1 0 0,-1 0-1 0 0,1-1 0 0 0,0 2 1 0 0,1-1-1 0 0,-1 0 0 0 0,1 1 1 0 0,-3 10-1 0 0,4-3-20 0 0,5-1-43 0 0,-2-11 44 0 0,0 0 0 0 0,0-1 1 0 0,0 1-1 0 0,0 0 0 0 0,0-1 0 0 0,1 1 1 0 0,-1-1-1 0 0,0 1 0 0 0,1-1 0 0 0,-1 0 1 0 0,1 0-1 0 0,0 1 0 0 0,-1-1 0 0 0,1 0 1 0 0,0-1-1 0 0,2 2 0 0 0,0-1 2 0 0,-1 0 0 0 0,1 0 0 0 0,0 0 0 0 0,0-1 0 0 0,0 1 0 0 0,-1-1 0 0 0,1 0 0 0 0,4-1 0 0 0,4 0-7 0 0,-1-1 1 0 0,0-1-1 0 0,1 0 1 0 0,18-8-1 0 0,-3 0 30 0 0,-1 0 0 0 0,0-2 0 0 0,29-20 0 0 0,-40 23 26 0 0,-1 1 0 0 0,1 0 0 0 0,19-7 0 0 0,-26 12 0 0 0,0 0 0 0 0,-1-1 0 0 0,0 0-1 0 0,0 0 1 0 0,0 0 0 0 0,-1-1 0 0 0,1 0 0 0 0,-2-1-1 0 0,10-11 1 0 0,-14 17-7 0 0,-1 0-1 0 0,1 0 0 0 0,0 0 1 0 0,-1 0-1 0 0,1 0 1 0 0,-1 0-1 0 0,1 0 0 0 0,-1 0 1 0 0,0 0-1 0 0,0 0 1 0 0,1 0-1 0 0,-1 0 1 0 0,0-1-1 0 0,0 1 0 0 0,0 0 1 0 0,0 0-1 0 0,0 0 1 0 0,0 0-1 0 0,0 0 1 0 0,-1-1-1 0 0,1 1 0 0 0,0 0 1 0 0,-1 0-1 0 0,1 0 1 0 0,0 0-1 0 0,-1 0 1 0 0,1 0-1 0 0,-1 0 0 0 0,0 0 1 0 0,1 0-1 0 0,-1 0 1 0 0,0 0-1 0 0,0 1 0 0 0,0-1 1 0 0,1 0-1 0 0,-1 0 1 0 0,0 1-1 0 0,0-1 1 0 0,0 0-1 0 0,0 1 0 0 0,0-1 1 0 0,0 1-1 0 0,-2-1 1 0 0,-3 0 20 0 0,1 0 0 0 0,0 1-1 0 0,0-1 1 0 0,0 1 0 0 0,-1 1 0 0 0,1-1 0 0 0,0 1 0 0 0,0-1 0 0 0,0 2 0 0 0,0-1 0 0 0,0 0 0 0 0,0 1-1 0 0,0 0 1 0 0,-6 3 0 0 0,0 1-39 0 0,0 0-1 0 0,1 1 1 0 0,0 0-1 0 0,-18 17 1 0 0,15-12-13 0 0,1 2 0 0 0,-21 28 0 0 0,28-34-13 0 0,0 0 0 0 0,0 0 0 0 0,1 0 0 0 0,0 1 0 0 0,1-1 0 0 0,0 1 0 0 0,-3 15-1 0 0,3-2-68 0 0,5-16 63 0 0,1-2-3 0 0,-2 0 6 0 0,0 0-1 0 0,1 0 1 0 0,0 0 0 0 0,0-1-1 0 0,0 1 1 0 0,0 0 0 0 0,1-1 0 0 0,-1 1-1 0 0,1-1 1 0 0,0 0 0 0 0,0 0-1 0 0,0 0 1 0 0,0 0 0 0 0,1-1-1 0 0,-1 1 1 0 0,1-1 0 0 0,0 0-1 0 0,4 2 1 0 0,2 0-26 0 0,0 0 0 0 0,1-1 0 0 0,0 0 0 0 0,0 0 0 0 0,19 1 0 0 0,-21-4 37 0 0,-1 0-1 0 0,0 0 1 0 0,0-1 0 0 0,0 0-1 0 0,0 0 1 0 0,0-1-1 0 0,15-5 1 0 0,52-26-32 0 0,-59 25 33 0 0,-10 5 2 0 0,0-1 0 0 0,0-1 0 0 0,0 1 0 0 0,0-1 0 0 0,-1 0 0 0 0,0 0 0 0 0,0-1 0 0 0,6-8 0 0 0,-2 1 0 0 0,-6 10 5 0 0,-1-1 0 0 0,1 0-1 0 0,-1 0 1 0 0,0 0 0 0 0,2-9-1 0 0,7-13 52 0 0,-5 18 18 0 0,-4 6-29 0 0,-1-1 0 0 0,1 1 0 0 0,0-1 0 0 0,-1 1-1 0 0,0-1 1 0 0,1 0 0 0 0,-1 0 0 0 0,0 1 0 0 0,0-1-1 0 0,-1 0 1 0 0,2-5 0 0 0,-12 12 19 0 0,7-1-64 0 0,0-1 0 0 0,0 0 1 0 0,0 1-1 0 0,1-1 0 0 0,-1 1 0 0 0,1 0 1 0 0,-1 0-1 0 0,1 0 0 0 0,-2 5 0 0 0,-16 32-22 0 0,14-25-18 0 0,2-7 21 0 0,0 1 0 0 0,0 0 1 0 0,1 0-1 0 0,1 1 0 0 0,-1-1 0 0 0,2 1 0 0 0,-1-1 1 0 0,1 1-1 0 0,1 13 0 0 0,0-21 0 0 0,0 1 0 0 0,1-1 0 0 0,-1 0 0 0 0,1 0 1 0 0,0 0-1 0 0,0 0 0 0 0,-1 1 0 0 0,1-1 0 0 0,1 0 0 0 0,-1 0 0 0 0,0-1 0 0 0,0 1 0 0 0,1 0 0 0 0,-1 0 0 0 0,1-1 1 0 0,0 1-1 0 0,-1-1 0 0 0,1 1 0 0 0,4 2 0 0 0,-3-2-11 0 0,1 0 1 0 0,0 0 0 0 0,0 0-1 0 0,0-1 1 0 0,0 0 0 0 0,0 1-1 0 0,0-1 1 0 0,1 0-1 0 0,5 0 1 0 0,10-1-36 0 0,-15-3 69 0 0,-1 1-7 0 0,4-1 4 0 0,1-1-1 0 0,-1 0 0 0 0,0 0 1 0 0,0-1-1 0 0,-1 0 1 0 0,1-1-1 0 0,-1 1 1 0 0,0-1-1 0 0,-1 0 1 0 0,1-1-1 0 0,-1 0 1 0 0,-1 0-1 0 0,1 0 1 0 0,-1-1-1 0 0,0 0 0 0 0,-1 0 1 0 0,0 0-1 0 0,0 0 1 0 0,-1-1-1 0 0,0 1 1 0 0,0-1-1 0 0,2-16 1 0 0,-3 8 29 0 0,0 1 0 0 0,-1-1 0 0 0,0 0 1 0 0,-1 0-1 0 0,-5-28 0 0 0,5 43-28 0 0,-1 0 0 0 0,1-1-1 0 0,-1 1 1 0 0,1 0 0 0 0,-1 0 0 0 0,0 0 0 0 0,0 0-1 0 0,0 0 1 0 0,0 0 0 0 0,0 0 0 0 0,-1 0 0 0 0,1 0-1 0 0,0 1 1 0 0,-1-1 0 0 0,0 0 0 0 0,1 1 0 0 0,-1-1-1 0 0,0 1 1 0 0,-1-1 0 0 0,1 1 0 0 0,0 0 0 0 0,0 0-1 0 0,0 1 1 0 0,0 0 0 0 0,0-1-1 0 0,0 1 1 0 0,0 0 0 0 0,0 0 0 0 0,0 0-1 0 0,0 0 1 0 0,0 0 0 0 0,0 0-1 0 0,0 1 1 0 0,0-1 0 0 0,0 1 0 0 0,0-1-1 0 0,0 1 1 0 0,0 0 0 0 0,0 0-1 0 0,-2 1 1 0 0,-12 6-22 0 0,1 1 0 0 0,-24 18 0 0 0,35-24 10 0 0,-8 12-72 0 0,11-14 76 0 0,1-1 1 0 0,-1 1-1 0 0,1 0 0 0 0,0-1 1 0 0,-1 1-1 0 0,1 0 0 0 0,0-1 1 0 0,0 1-1 0 0,0 0 0 0 0,-1 0 1 0 0,1-1-1 0 0,0 1 0 0 0,0 0 1 0 0,0 0-1 0 0,0-1 0 0 0,0 1 1 0 0,0 0-1 0 0,0 0 0 0 0,1 0 1 0 0,-1 3-59 0 0,4 13-52 0 0,2-13 99 0 0,-4-3-1 0 0,2 2 9 0 0,0-1-1 0 0,0 0 1 0 0,1 1-1 0 0,-1-1 1 0 0,1 0 0 0 0,0-1-1 0 0,-1 1 1 0 0,1-1-1 0 0,0 0 1 0 0,0 0-1 0 0,-1-1 1 0 0,11 1 0 0 0,4-2-58 0 0,38-6 1 0 0,-39 4 57 0 0,110-12 24 0 0,-128 15-11 0 0,1 0 1 0 0,0 0-1 0 0,-1 0 0 0 0,1 0 1 0 0,0 0-1 0 0,-1 0 1 0 0,1 0-1 0 0,0 0 1 0 0,-1 0-1 0 0,1 0 1 0 0,0 1-1 0 0,-1-1 0 0 0,1 0 1 0 0,0 0-1 0 0,-1 1 1 0 0,1-1-1 0 0,-1 0 1 0 0,1 1-1 0 0,1 0 0 0 0,2 1 61 0 0,-3-1-61 0 0,1 0 0 0 0,-1 0 0 0 0,1 0 1 0 0,-1 0-1 0 0,0 0 0 0 0,1 0 0 0 0,-1 0 0 0 0,0 0 0 0 0,0 1 0 0 0,0-1 1 0 0,0 0-1 0 0,0 1 0 0 0,0-1 0 0 0,0 1 0 0 0,0-1 0 0 0,0 1 0 0 0,-1 0 0 0 0,1-1 1 0 0,-1 1-1 0 0,1 0 0 0 0,-1-1 0 0 0,0 1 0 0 0,1 0 0 0 0,-1-1 0 0 0,0 1 0 0 0,0 0 1 0 0,0 0-1 0 0,0-1 0 0 0,-1 1 0 0 0,1 0 0 0 0,0-1 0 0 0,-1 1 0 0 0,1 0 0 0 0,-1-1 1 0 0,0 1-1 0 0,1-1 0 0 0,-3 3 0 0 0,2-1 4 0 0,-1 3 12 0 0,-37 80 198 0 0,37-81-206 0 0,-12 14 41 0 0,4-8-5 0 0,6-8-36 0 0,4-9-9 0 0,6-8-6 0 0,8-12 3 0 0,1 0 0 0 0,2 1 0 0 0,32-39 0 0 0,-29 41-13 0 0,1 0 0 0 0,1 1 1 0 0,1 2-1 0 0,33-24 0 0 0,-56 44 13 0 0,0-1 0 0 0,1 1-1 0 0,-1 0 0 0 0,1-1 1 0 0,-1 1-1 0 0,1 0 1 0 0,-1-1-1 0 0,1 1 1 0 0,0 0-1 0 0,-1 0 0 0 0,1-1 1 0 0,-1 1-1 0 0,1 0 1 0 0,-1 0-1 0 0,1 0 1 0 0,0 0-1 0 0,-1 0 1 0 0,1 0-1 0 0,0 0 0 0 0,1 0 0 0 0,-1 1-1 0 0,0-1 0 0 0,0 1 0 0 0,0-1 0 0 0,0 1 0 0 0,0 0 0 0 0,0-1 0 0 0,0 1 0 0 0,0 0 0 0 0,0 0 0 0 0,0 0 1 0 0,0 0-1 0 0,0 0 0 0 0,-1 0 0 0 0,1 0 0 0 0,0 0 0 0 0,-1 0 0 0 0,1 0 0 0 0,-1 0 0 0 0,1 0 0 0 0,-1 0 0 0 0,1 1 1 0 0,-1-1-1 0 0,0 0 0 0 0,0 0 0 0 0,0 0 0 0 0,1 3 0 0 0,-1 2 0 0 0,0 0-1 0 0,0 1 1 0 0,-1-1-1 0 0,-1 8 1 0 0,-1 9-61 0 0,4-18 54 0 0,0 17-52 0 0,1-18 60 0 0,0-1-9 0 0,-1-3 5 0 0,-1 1-1 0 0,0 0 1 0 0,1 0 0 0 0,-1-1 0 0 0,1 1-1 0 0,-1 0 1 0 0,1 0 0 0 0,-1-1-1 0 0,1 1 1 0 0,-1-1 0 0 0,1 1 0 0 0,0 0-1 0 0,-1-1 1 0 0,1 1 0 0 0,0-1-1 0 0,0 0 1 0 0,-1 1 0 0 0,2 0-1 0 0,1 0-6 0 0,12 5 1 0 0,-10-6 11 0 0,0-1 0 0 0,1 0 0 0 0,-1 0 0 0 0,0 0 0 0 0,-1 0 0 0 0,1-1 0 0 0,0 0 0 0 0,4-2 0 0 0,2 0 0 0 0,-3 1 10 0 0,0 0 0 0 0,0-1 1 0 0,0 0-1 0 0,0 0 0 0 0,13-11 0 0 0,-17 12 6 0 0,0-1-1 0 0,-1 0 1 0 0,1 1 0 0 0,-1-1-1 0 0,0 0 1 0 0,0-1-1 0 0,-1 1 1 0 0,1 0-1 0 0,-1-1 1 0 0,0 0 0 0 0,2-6-1 0 0,0-12 329 0 0,-4 21-249 0 0,-21-4 154 0 0,16 7-236 0 0,1 0 1 0 0,-1 0-1 0 0,1 1 1 0 0,-1 0-1 0 0,1-1 0 0 0,0 2 1 0 0,0-1-1 0 0,0 0 1 0 0,0 1-1 0 0,0 0 0 0 0,1 0 1 0 0,-4 3-1 0 0,-14 10 40 0 0,15-12-52 0 0,0 0 0 0 0,1 0 1 0 0,-1 0-1 0 0,1 1 0 0 0,0 0 1 0 0,0 0-1 0 0,1 0 0 0 0,-1 0 1 0 0,-5 11-1 0 0,-16 26-4 0 0,12-20-11 0 0,1 0 0 0 0,1 1-1 0 0,-12 31 1 0 0,22-49-25 0 0,1 1-1 0 0,0-1 0 0 0,0 0 1 0 0,1 0-1 0 0,0 1 1 0 0,0-1-1 0 0,0 0 1 0 0,2 9-1 0 0,-2-13 4 0 0,0 0-1 0 0,1 0 1 0 0,-1 0-1 0 0,1 0 1 0 0,-1-1-1 0 0,1 1 1 0 0,-1 0-1 0 0,1 0 1 0 0,-1 0-1 0 0,1-1 1 0 0,0 1-1 0 0,-1 0 1 0 0,1-1 0 0 0,0 1-1 0 0,0 0 1 0 0,-1-1-1 0 0,1 1 1 0 0,0-1-1 0 0,0 1 1 0 0,0-1-1 0 0,0 0 1 0 0,1 1-1 0 0,22 4-524 0 0,-17-6 31 0 0,0 1 0 0 0,0-1 0 0 0,0 0 0 0 0,0-1 0 0 0,0 1 0 0 0,11-6-1 0 0,5-2-1286 0 0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6:48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17 738 12463 0 0,'0'0'572'0'0,"0"0"-10"0"0,-1-2-365 0 0,-2-3 280 0 0,1 0 0 0 0,0 0 0 0 0,0 0 0 0 0,0-1 0 0 0,1 1 0 0 0,0-1 0 0 0,0 1 0 0 0,0-1 0 0 0,1 0 0 0 0,0-5 0 0 0,1 0 379 0 0,0 1 0 0 0,1 0 0 0 0,6-16 1 0 0,-5 15-511 0 0,0 2-170 0 0,0 1 0 0 0,0-1 0 0 0,1 1-1 0 0,1-1 1 0 0,-1 1 0 0 0,1 0-1 0 0,1 1 1 0 0,0-1 0 0 0,0 1-1 0 0,0 0 1 0 0,1 1 0 0 0,-1 0-1 0 0,2 0 1 0 0,-1 0 0 0 0,1 1-1 0 0,14-8 1 0 0,-20 12-12 0 0,23 6 256 0 0,-22-5-288 0 0,-1 1-17 0 0,0 0-81 0 0,6 7 141 0 0,-6-6-165 0 0,0 1 0 0 0,0-1 0 0 0,-1 0 0 0 0,1 1 0 0 0,-1-1 0 0 0,0 1 0 0 0,0 0 0 0 0,0-1 0 0 0,0 1 0 0 0,0 0 0 0 0,0 0 0 0 0,-1-1 0 0 0,0 1 0 0 0,1 0 0 0 0,-1 4 0 0 0,0 1-2 0 0,0-1 4 0 0,0 0 0 0 0,0 0 0 0 0,0-1 0 0 0,-1 1-1 0 0,0 0 1 0 0,-4 12 0 0 0,-11 49 33 0 0,16-60-36 0 0,2-10 14 0 0,7-16 36 0 0,2-3-22 0 0,-8 17-37 0 0,16-23 4 0 0,1 0-1 0 0,34-35 1 0 0,-41 49 5 0 0,0 0 0 0 0,1 1-1 0 0,1 1 1 0 0,0 0 0 0 0,31-17 0 0 0,-33 25 7 0 0,-12 4-12 0 0,-1-1 0 0 0,1 0 1 0 0,-1 1-1 0 0,1-1 0 0 0,-1 0 0 0 0,1 1 0 0 0,-1-1 1 0 0,1 0-1 0 0,-1 1 0 0 0,1-1 0 0 0,-1 1 0 0 0,0-1 1 0 0,1 1-1 0 0,-1-1 0 0 0,0 1 0 0 0,1-1 0 0 0,-1 1 1 0 0,0 0-1 0 0,0-1 0 0 0,0 1 0 0 0,1-1 0 0 0,-1 1 0 0 0,0 0 1 0 0,0-1-1 0 0,0 1 0 0 0,0-1 0 0 0,0 1 0 0 0,0 0 1 0 0,0-1-1 0 0,0 1 0 0 0,-1 0 0 0 0,-3 23 82 0 0,4-22-82 0 0,-6 16 37 0 0,-1 1-1 0 0,0-1 1 0 0,-2 0 0 0 0,0-1-1 0 0,-14 21 1 0 0,-7 12 38 0 0,29-46-37 0 0,-1 3-20 0 0,2-7-21 0 0,0 0 0 0 0,0 0-1 0 0,0 0 1 0 0,0 0 0 0 0,0 0 0 0 0,0 0 0 0 0,0 0 0 0 0,0 0 0 0 0,0 0 0 0 0,0 0 0 0 0,0 0-1 0 0,0 0 1 0 0,0 0 0 0 0,0 0 0 0 0,0 0 0 0 0,0 0 0 0 0,1 0 0 0 0,-1 0 0 0 0,0 0 0 0 0,0 0-1 0 0,0 0 1 0 0,0 0 0 0 0,0 0 0 0 0,0 0 0 0 0,0 0 0 0 0,0 0 0 0 0,0 0 0 0 0,0 0 0 0 0,0 0-1 0 0,0 0 1 0 0,0 0 0 0 0,0 0 0 0 0,0 0 0 0 0,0 0 0 0 0,0 0 0 0 0,0 0 0 0 0,1 0 0 0 0,-1 0-1 0 0,0 0 1 0 0,0 0 0 0 0,0 1 0 0 0,0-1 0 0 0,0 0 0 0 0,0 0 0 0 0,0 0 0 0 0,0 0 0 0 0,0 0-1 0 0,15-10 2 0 0,1 0 0 0 0,-2-1 0 0 0,0-1 0 0 0,0 0-1 0 0,16-19 1 0 0,-12 10-2 0 0,-12 13 0 0 0,2-1 0 0 0,-1 1 0 0 0,1 1 0 0 0,12-10 0 0 0,133-85 0 0 0,-146 98 0 0 0,0 0 0 0 0,14-6 0 0 0,-21 10 0 0 0,1-1 0 0 0,0 1 0 0 0,-1 0 0 0 0,1 0 0 0 0,0-1 0 0 0,0 1 0 0 0,0 0 0 0 0,-1 0 0 0 0,1 0 0 0 0,0 0 0 0 0,0 0 0 0 0,-1 0 0 0 0,1 0 0 0 0,1 0 0 0 0,-1 1 2 0 0,-1-1-1 0 0,1 1 1 0 0,0 0 0 0 0,-1-1-1 0 0,1 1 1 0 0,-1 0 0 0 0,1 0-1 0 0,-1 0 1 0 0,1-1 0 0 0,-1 1-1 0 0,0 0 1 0 0,1 0 0 0 0,-1 0-1 0 0,0 0 1 0 0,0 0 0 0 0,0 0-1 0 0,0 0 1 0 0,0 0 0 0 0,0 0-1 0 0,0 0 1 0 0,0-1 0 0 0,0 1-1 0 0,0 0 1 0 0,0 0 0 0 0,0 0-1 0 0,-1 1 1 0 0,-7 27 70 0 0,-3-4-46 0 0,-27 43 0 0 0,-3 4-3 0 0,37-58-23 0 0,6 0 0 0 0,6-1-15 0 0,-5-11 9 0 0,-1 0-1 0 0,1 0 0 0 0,1 0 0 0 0,-1-1 0 0 0,0 1 0 0 0,0-1 0 0 0,1 1 0 0 0,-1-1 1 0 0,0 0-1 0 0,1-1 0 0 0,-1 1 0 0 0,1 0 0 0 0,-1-1 0 0 0,1 0 0 0 0,0 0 0 0 0,-1 0 1 0 0,1 0-1 0 0,-1-1 0 0 0,1 1 0 0 0,4-3 0 0 0,9-1 11 0 0,-1-1-1 0 0,0-1 1 0 0,15-8-1 0 0,-18 8-10 0 0,-6 3 6 0 0,-1-1 1 0 0,1 0-1 0 0,-1 0 0 0 0,0 0 1 0 0,0-1-1 0 0,0 0 0 0 0,-1 0 1 0 0,1 0-1 0 0,5-9 0 0 0,-2 2 22 0 0,-1-1 0 0 0,-1 0 0 0 0,11-23 0 0 0,-8 13 35 0 0,-5 14 23 0 0,-1-1 0 0 0,0 0 0 0 0,0 0 0 0 0,3-17 0 0 0,-6 25 20 0 0,-1 2 10 0 0,0 0 3 0 0,0 0 0 0 0,-1 0-100 0 0,0 0 0 0 0,0 0 0 0 0,0-1 1 0 0,0 1-1 0 0,0 0 0 0 0,0 1 0 0 0,0-1 0 0 0,0 0 0 0 0,0 0 0 0 0,0 0 0 0 0,0 0 1 0 0,0 1-1 0 0,0-1 0 0 0,0 0 0 0 0,1 1 0 0 0,-1-1 0 0 0,0 1 0 0 0,0-1 0 0 0,-1 2 1 0 0,-15 11 80 0 0,5 0-84 0 0,0 1 0 0 0,1-1 0 0 0,1 2 0 0 0,0 0 0 0 0,1 0 0 0 0,0 0 0 0 0,-9 26 0 0 0,14-32-7 0 0,1 1-1 0 0,0 0 1 0 0,0-1 0 0 0,1 1-1 0 0,-1 17 1 0 0,3-24-7 0 0,0-1 1 0 0,0 1-1 0 0,0-1 1 0 0,0 1-1 0 0,0 0 1 0 0,1-1-1 0 0,-1 1 1 0 0,1-1-1 0 0,-1 1 1 0 0,1-1-1 0 0,0 1 1 0 0,0-1-1 0 0,0 1 1 0 0,1-1-1 0 0,-1 0 1 0 0,1 0-1 0 0,-1 0 1 0 0,1 0-1 0 0,0 0 1 0 0,-1 0-1 0 0,1 0 1 0 0,0 0-1 0 0,0 0 1 0 0,0-1-1 0 0,1 1 1 0 0,3 1-1 0 0,0-1-13 0 0,-1-1 1 0 0,1 0-1 0 0,-1-1 0 0 0,1 1 0 0 0,-1-1 1 0 0,1 0-1 0 0,0 0 0 0 0,-1-1 0 0 0,10-1 0 0 0,6-1-25 0 0,-2 1 33 0 0,0-2 1 0 0,0 0 0 0 0,0-1-1 0 0,0-2 1 0 0,-1 1 0 0 0,0-2-1 0 0,24-14 1 0 0,-25 12 8 0 0,1-2 1 0 0,-2 0-1 0 0,17-16 0 0 0,43-47 8 0 0,-54 52 1 0 0,-5 4 36 0 0,-1 0 0 0 0,25-41 0 0 0,20-49 161 0 0,-43 75-138 0 0,88-194 541 0 0,-105 221 189 0 0,-8 14-647 0 0,-9 16-209 0 0,-10 40 59 0 0,16-36 0 0 0,-7 20-17 0 0,5-16 290 0 0,-25 52 0 0 0,-75 106-903 0 0,100-169 835 0 0,1 0 0 0 0,0 1 1 0 0,-7 24-1 0 0,-8 33-1010 0 0,26-75 298 0 0,14-1-42 0 0,-12-2 541 0 0,-1 0-1 0 0,1 1 1 0 0,0-1-1 0 0,-1 0 1 0 0,1 0-1 0 0,0 0 0 0 0,0 0 1 0 0,-1 0-1 0 0,1 0 1 0 0,0-1-1 0 0,-1 1 1 0 0,4-1-1 0 0,5-4-283 0 0,0 0 0 0 0,0 0 0 0 0,0-1 0 0 0,-1 0 0 0 0,0 0 0 0 0,0-1 0 0 0,13-14 0 0 0,-9 7-1175 0 0,0-1-1 0 0,-1 0 1 0 0,17-29 0 0 0,-13 13-6476 0 0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6:49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30 9215 0 0,'-35'5'1097'0'0,"-38"12"-1"0"0,36-6 2381 0 0,1 1-1 0 0,-47 24 1 0 0,82-35-2687 0 0,1-1-28 0 0,0 0-9 0 0,0 0-46 0 0,30-2-58 0 0,1-1 1 0 0,-1-2 0 0 0,32-9-1 0 0,-20 5-366 0 0,-17 3-513 0 0,0 0 0 0 0,-1-2 0 0 0,1-1 0 0 0,-2-1 0 0 0,37-20 0 0 0,-44 20-1490 0 0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6:51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86 290 9415 0 0,'0'0'431'0'0,"0"0"-10"0"0,0 0-153 0 0,0 0 368 0 0,0 0 188 0 0,-2 2 38 0 0,-27 12 2512 0 0,27-13-2555 0 0,2-1-56 0 0,0 0-26 0 0,0 0-8 0 0,0 0-15 0 0,0 0-61 0 0,0 0-21 0 0,0 0-7 0 0,0-3-475 0 0,1 1-1 0 0,-1-1 0 0 0,1 0 1 0 0,-1 1-1 0 0,1-1 1 0 0,0 1-1 0 0,0 0 0 0 0,0-1 1 0 0,1 1-1 0 0,-1 0 0 0 0,0 0 1 0 0,1-1-1 0 0,0 1 1 0 0,-1 0-1 0 0,4-3 0 0 0,5-3 116 0 0,21-16-1 0 0,-18 15-71 0 0,11-11 90 0 0,-1 0-1 0 0,0-1 1 0 0,-2-2 0 0 0,0 0-1 0 0,31-48 1 0 0,-50 70-139 0 0,-2 0-129 0 0,0 1 0 0 0,0 0-1 0 0,0-1 1 0 0,0 1 0 0 0,0-1 0 0 0,0 1-1 0 0,0-1 1 0 0,0 1 0 0 0,1 0 0 0 0,-1-1-1 0 0,-1 1 1 0 0,1-1 0 0 0,0 1 0 0 0,0-1-1 0 0,0 1 1 0 0,0-1 0 0 0,0 1 0 0 0,0 0-1 0 0,0-1 1 0 0,-1 1 0 0 0,1-1-1 0 0,0 1 1 0 0,0 0 0 0 0,-1-1 0 0 0,1 1-1 0 0,0 0 1 0 0,0-1 0 0 0,-1 1 0 0 0,1 0-1 0 0,0-1 1 0 0,-1 1 0 0 0,1 0 0 0 0,0 0-1 0 0,-1-1 1 0 0,1 1 0 0 0,-1 0 0 0 0,1 0-1 0 0,0 0 1 0 0,-1 0 0 0 0,1 0 0 0 0,-1-1-1 0 0,1 1 1 0 0,-1 0 0 0 0,1 0 0 0 0,-1 0-1 0 0,1 0 1 0 0,0 0 0 0 0,-1 0 0 0 0,1 0-1 0 0,-1 1 1 0 0,-2-2-15 0 0,-1 1 0 0 0,1 1 0 0 0,0-1 0 0 0,0 0 0 0 0,-1 1 0 0 0,1-1 0 0 0,0 1 0 0 0,0 0 0 0 0,0 0 0 0 0,0 1 0 0 0,0-1 0 0 0,0 0 0 0 0,0 1 0 0 0,-4 3 0 0 0,-4 3 0 0 0,1 1 0 0 0,-12 13 0 0 0,12-11 0 0 0,-79 84 0 0 0,80-84 5 0 0,-1 1 1 0 0,1 0-1 0 0,1 0 0 0 0,0 1 1 0 0,1 0-1 0 0,1 1 0 0 0,0-1 1 0 0,0 1-1 0 0,1 0 0 0 0,1 1 1 0 0,-4 24-1 0 0,8-36-5 0 0,-1 0 0 0 0,1 0 0 0 0,0 0 0 0 0,0 1 0 0 0,0-1 0 0 0,0 0 0 0 0,2 6 0 0 0,5 4-12 0 0,-4-11 7 0 0,0 1-1 0 0,0-1 1 0 0,1 1-1 0 0,-1-1 1 0 0,0 0-1 0 0,1 0 1 0 0,0-1 0 0 0,-1 1-1 0 0,1-1 1 0 0,0 0-1 0 0,0 0 1 0 0,0 0-1 0 0,0 0 1 0 0,0-1-1 0 0,0 1 1 0 0,0-1-1 0 0,0 0 1 0 0,0-1 0 0 0,0 1-1 0 0,0-1 1 0 0,4 0-1 0 0,4-2 4 0 0,-1 0 0 0 0,1 0 0 0 0,-1-1 0 0 0,1-1 0 0 0,18-10 0 0 0,-8 1 9 0 0,0-1 1 0 0,-2-1-1 0 0,0 0 0 0 0,35-38 1 0 0,59-87 178 0 0,-63 75-92 0 0,9-12-202 0 0,-52 71 47 0 0,-6 17 49 0 0,-5 31 12 0 0,3-27 0 0 0,1 4 41 0 0,2-15 54 0 0,-3-2-89 0 0,1-1 0 0 0,-1 0 0 0 0,0 0 0 0 0,1 0 0 0 0,-1 1 0 0 0,0-1 0 0 0,0 0 0 0 0,1 0 0 0 0,-1 1 0 0 0,0-1 0 0 0,0 0 0 0 0,1 1 0 0 0,-1-1 0 0 0,0 0 0 0 0,0 1 0 0 0,0-1 0 0 0,0 0 0 0 0,0 1 0 0 0,1-1 0 0 0,-1 0 0 0 0,0 1 0 0 0,0-1 0 0 0,0 1 0 0 0,0 1 41 0 0,0-2-33 0 0,0 1 0 0 0,0 0 0 0 0,0-1 0 0 0,0 1 0 0 0,0-1 0 0 0,0 1 1 0 0,0 0-1 0 0,1-1 0 0 0,-1 1 0 0 0,0-1 0 0 0,0 1 0 0 0,1-1 0 0 0,-1 1 0 0 0,0-1 0 0 0,1 1 0 0 0,-1-1 0 0 0,1 2 0 0 0,4 4 1 0 0,3 2 5 0 0,9 2-27 0 0,-3 2 12 0 0,-12-9-8 0 0,-2 0-26 0 0,1-3 15 0 0,-1 1-1 0 0,1-1 1 0 0,-1 1-1 0 0,0 0 1 0 0,1-1-1 0 0,-1 1 1 0 0,0-1-1 0 0,1 1 0 0 0,-1 0 1 0 0,0-1-1 0 0,0 1 1 0 0,0 0-1 0 0,0-1 1 0 0,0 1-1 0 0,0 1 1 0 0,1 0-31 0 0,-1 0-99 0 0,0 12 0 0 0,-2-7 144 0 0,0 0 0 0 0,0 0 0 0 0,0 0 0 0 0,-1-1 0 0 0,0 1 0 0 0,0-1 0 0 0,-1 0 0 0 0,0 0 0 0 0,-8 10 0 0 0,-10 16 0 0 0,8-10 0 0 0,7-9 0 0 0,4-1 0 0 0,3-11 0 0 0,0-1 0 0 0,0 1 0 0 0,0-1 0 0 0,1 1 0 0 0,-1-1 0 0 0,0 1 0 0 0,0-1 0 0 0,1 1 0 0 0,-1-1 0 0 0,0 0 0 0 0,0 1 0 0 0,1-1 0 0 0,-1 1 0 0 0,0-1 0 0 0,1 0 0 0 0,-1 1 0 0 0,1-1 0 0 0,-1 0 0 0 0,1 0 0 0 0,-1 1 0 0 0,1-1 0 0 0,1 1 0 0 0,0-1 0 0 0,1 1 0 0 0,-1-1 0 0 0,0 0 0 0 0,0 0 0 0 0,1 0 0 0 0,-1 0 0 0 0,0 0 0 0 0,0 0 0 0 0,0 0 0 0 0,1-1 0 0 0,-1 1 0 0 0,0-1 0 0 0,0 0 0 0 0,4-1 0 0 0,32-19 0 0 0,-32 17 0 0 0,12-8 0 0 0,-1 0 0 0 0,32-29 0 0 0,-39 32-2229 0 0,21-14 1 0 0,4-4-4195 0 0,-8 0 359 0 0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6:52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263 465 17503 0 0,'0'0'399'0'0,"2"-1"60"0"0,3-2-322 0 0,-1 0 1 0 0,1-1 0 0 0,-1 1-1 0 0,0-1 1 0 0,0 1 0 0 0,0-1 0 0 0,-1-1-1 0 0,1 1 1 0 0,-1 0 0 0 0,0-1-1 0 0,-1 0 1 0 0,1 1 0 0 0,2-7 0 0 0,-5 9 74 0 0,0 1 1 0 0,0-1 0 0 0,0 1 0 0 0,0-1-1 0 0,0 0 1 0 0,-1 1 0 0 0,1-1 0 0 0,0 1-1 0 0,-1 0 1 0 0,1-1 0 0 0,-1 1 0 0 0,1-1 0 0 0,-1 1-1 0 0,0 0 1 0 0,0-1 0 0 0,0 1 0 0 0,0 0-1 0 0,1 0 1 0 0,-2-1 0 0 0,1 1 0 0 0,0 0 0 0 0,0 0-1 0 0,-2-1 1 0 0,-3 0-153 0 0,0 1-1 0 0,1 0 1 0 0,-1 0-1 0 0,0 1 1 0 0,1-1-1 0 0,-1 1 1 0 0,0 1-1 0 0,0-1 1 0 0,1 1-1 0 0,-1 0 1 0 0,0 0-1 0 0,1 0 1 0 0,-1 1 0 0 0,1 0-1 0 0,0 0 1 0 0,-1 1-1 0 0,-7 5 1 0 0,-10 6 312 0 0,1 0 1 0 0,-31 29 0 0 0,40-33-343 0 0,1 0-30 0 0,1 0 0 0 0,-15 18 0 0 0,22-23 0 0 0,0 0 0 0 0,1-1 0 0 0,0 1 0 0 0,0 1 0 0 0,0-1 0 0 0,1 0 0 0 0,0 0 0 0 0,0 1 0 0 0,-2 10 0 0 0,1 3 0 0 0,4-14 0 0 0,1-1 0 0 0,1 7-64 0 0,1-8-273 0 0,4-1 180 0 0,0-1 0 0 0,0-1 0 0 0,-1 0 0 0 0,1 0 0 0 0,0 0 1 0 0,0-1-1 0 0,0 0 0 0 0,0 0 0 0 0,8-3 0 0 0,72-27 376 0 0,-73 25-59 0 0,-1 0-15 0 0,-1 0 0 0 0,0-1-1 0 0,0-1 1 0 0,-1 0-1 0 0,1-1 1 0 0,-2-1 0 0 0,0 0-1 0 0,0 0 1 0 0,0-1-1 0 0,15-21 1 0 0,-24 29-145 0 0,0-1 0 0 0,0 1 0 0 0,0-1 0 0 0,0 1 0 0 0,2-8 0 0 0,-1-1 0 0 0,-3 12 0 0 0,0 0 0 0 0,0-1 0 0 0,0 1 0 0 0,0 0 0 0 0,0-1 0 0 0,0 1 0 0 0,0-1 0 0 0,0 1 0 0 0,0 0 0 0 0,0-1 0 0 0,0 1 0 0 0,-1 0 0 0 0,1-1 0 0 0,0 1 0 0 0,0 0 0 0 0,0-1 0 0 0,-1 1 0 0 0,1 0 0 0 0,0-1 0 0 0,0 1 0 0 0,0 0 0 0 0,-1-1 0 0 0,1 1 0 0 0,0 0 0 0 0,-1-1 0 0 0,0 1 0 0 0,0 0 0 0 0,0 0 0 0 0,0 0 0 0 0,-1 0 0 0 0,1 0 0 0 0,0 0 0 0 0,0 0 0 0 0,0 1 0 0 0,0-1 0 0 0,0 0 0 0 0,0 0 0 0 0,0 1 0 0 0,0-1 0 0 0,-1 1 0 0 0,2-1 0 0 0,-1 1 0 0 0,0 0 0 0 0,0-1 0 0 0,0 1 0 0 0,0 0 0 0 0,-1 1 0 0 0,-22 21 0 0 0,19-18 0 0 0,0 1 0 0 0,-1 1 0 0 0,1-1 0 0 0,0 1 0 0 0,0 0 0 0 0,1 0 0 0 0,0 0 0 0 0,0 1 0 0 0,1-1 0 0 0,-4 11 0 0 0,6-2 0 0 0,3-2 0 0 0,4-1 0 0 0,-5-11 0 0 0,0 0 0 0 0,1 0 0 0 0,-1-1 0 0 0,0 1 0 0 0,1 0 0 0 0,0-1 0 0 0,-1 1 0 0 0,1-1 0 0 0,0 0 0 0 0,0 1 0 0 0,0-1 0 0 0,0 0 0 0 0,0 0 0 0 0,0 0 0 0 0,3 1 0 0 0,-1-1 0 0 0,0-1 0 0 0,0 1 0 0 0,0-1 0 0 0,0 0 0 0 0,0 0 0 0 0,0 0 0 0 0,0 0 0 0 0,5-1 0 0 0,4-2 0 0 0,0-1 0 0 0,0 0 0 0 0,-1-1 0 0 0,15-7 0 0 0,42-28 0 0 0,-24 12 0 0 0,-15 9 0 0 0,0-2 0 0 0,32-30 0 0 0,-51 42 0 0 0,1-2 0 0 0,-1-1 0 0 0,1-1 0 0 0,11-19 0 0 0,8-8 0 0 0,84-116 0 0 0,-30 38 0 0 0,-74 105 0 0 0,-6 9 0 0 0,-4 7 0 0 0,-4 5 0 0 0,-3 6 85 0 0,-17 23-1 0 0,5-8 190 0 0,0 2 520 0 0,-35 47 1 0 0,26-41-791 0 0,1 1 0 0 0,3 1 0 0 0,-35 79 0 0 0,40-81-4 0 0,12-27 0 0 0,0 1 0 0 0,1 1 0 0 0,1-1 0 0 0,0 1 0 0 0,-5 22 0 0 0,7-23 0 0 0,1-7 0 0 0,0 1 0 0 0,1 0 0 0 0,-1 0 0 0 0,1-1 0 0 0,0 6 0 0 0,4 2 0 0 0,4 0 0 0 0,-6-11-27 0 0,-1 0-1 0 0,1 1 1 0 0,0-1 0 0 0,0 0-1 0 0,-1 0 1 0 0,1 0 0 0 0,0 0 0 0 0,0-1-1 0 0,0 1 1 0 0,0-1 0 0 0,0 1-1 0 0,0-1 1 0 0,0 1 0 0 0,0-1-1 0 0,0 0 1 0 0,0 0 0 0 0,1 0-1 0 0,-1 0 1 0 0,0 0 0 0 0,0-1-1 0 0,0 1 1 0 0,0-1 0 0 0,4-1-1 0 0,1-1-196 0 0,1-1-1 0 0,-1 0 0 0 0,1-1 1 0 0,9-8-1 0 0,6-2-128 0 0,-13 9-424 0 0,-1-1 0 0 0,1 1 0 0 0,-1-2-1 0 0,15-15 1 0 0,-20 19 299 0 0,0-1 0 0 0,-1 1 0 0 0,1-1 1 0 0,-1 0-1 0 0,-1-1 0 0 0,1 1 0 0 0,-1 0 0 0 0,1-1 0 0 0,-1 1 0 0 0,-1-1 0 0 0,2-6 0 0 0,1-17-1569 0 0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6:52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13823 0 0,'-2'1'630'0'0,"-12"12"211"0"0,4-3-817 0 0,9-5 51 0 0,1-1 723 0 0,0-3-586 0 0,0 1-1 0 0,0-1 1 0 0,0 1-1 0 0,-1-1 1 0 0,2 1-1 0 0,-1-1 1 0 0,0 0-1 0 0,0 1 1 0 0,0-1-1 0 0,1 1 1 0 0,-1-1-1 0 0,0 0 1 0 0,1 1-1 0 0,0-1 1 0 0,-1 0-1 0 0,1 0 1 0 0,0 1-1 0 0,-1-1 0 0 0,1 0 1 0 0,2 2-1 0 0,-1-1 26 0 0,0 0 0 0 0,1-1-1 0 0,-1 1 1 0 0,1-1 0 0 0,-1 1-1 0 0,1-1 1 0 0,0 0-1 0 0,-1 0 1 0 0,6 2 0 0 0,4-1 153 0 0,0 0 1 0 0,0-1-1 0 0,0 0 1 0 0,16-1-1 0 0,119-10 825 0 0,-71-3-2671 0 0,-56 7-2167 0 0,31-11-1 0 0,-30 8-3896 0 0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6:54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256 197 10135 0 0,'0'0'231'0'0,"0"0"29"0"0,0 0 19 0 0,2 1-41 0 0,2-2 124 0 0,-1 1 1 0 0,0 0-1 0 0,0-1 0 0 0,0 1 0 0 0,1-1 0 0 0,-1 0 0 0 0,0 0 0 0 0,0-1 0 0 0,0 1 0 0 0,0 0 0 0 0,4-4 1 0 0,-5 4 1034 0 0,11-8-1 0 0,-1 1-1009 0 0,0-1 962 0 0,22-20 0 0 0,-29 25-910 0 0,-1-1 1 0 0,1-1-1 0 0,-1 1 0 0 0,0-1 0 0 0,0 1 0 0 0,4-9 1 0 0,-7 11-304 0 0,0 1 1 0 0,-1 0-1 0 0,1 0 0 0 0,0-1 1 0 0,-1 1-1 0 0,1 0 1 0 0,-1-1-1 0 0,0 1 1 0 0,0 0-1 0 0,0-1 0 0 0,0 1 1 0 0,0-1-1 0 0,0 1 1 0 0,-1 0-1 0 0,1-1 1 0 0,-1 1-1 0 0,0 0 0 0 0,1-1 1 0 0,-1 1-1 0 0,0 0 1 0 0,-2-3-1 0 0,-7-8 9 0 0,4 11-116 0 0,3 2-31 0 0,-4-3 2 0 0,0 1 0 0 0,0-1 0 0 0,0 2 0 0 0,-1-1 0 0 0,1 1 0 0 0,-1 0 0 0 0,0 1 0 0 0,1-1 0 0 0,-15 3 0 0 0,-1 1 0 0 0,-42 11 0 0 0,51-10 0 0 0,1 1 0 0 0,0 1 0 0 0,0 0 0 0 0,0 1 0 0 0,1 0 0 0 0,0 1 0 0 0,0 0 0 0 0,1 1 0 0 0,0 1 0 0 0,0 0 0 0 0,1 0 0 0 0,1 1 0 0 0,0 0 0 0 0,0 0 0 0 0,-11 21 0 0 0,17-27 0 0 0,1 0 0 0 0,0 0 0 0 0,0 1 0 0 0,0-1 0 0 0,0 0 0 0 0,1 1 0 0 0,-1 8 0 0 0,2 1 0 0 0,1-13 0 0 0,0 0 0 0 0,0 0 0 0 0,0 0 0 0 0,0 0 0 0 0,0 0 0 0 0,0 0 0 0 0,0 0 0 0 0,1 0 0 0 0,-1 0 0 0 0,1 0 0 0 0,-1-1 0 0 0,1 1 0 0 0,0-1 0 0 0,0 1 0 0 0,0-1 0 0 0,-1 0 0 0 0,1 1 0 0 0,1-1 0 0 0,-1 0 0 0 0,0 0 0 0 0,0-1 0 0 0,0 1 0 0 0,0 0 0 0 0,1-1 0 0 0,-1 1 0 0 0,4-1 0 0 0,5 1 0 0 0,0-1 0 0 0,0 0 0 0 0,0-1 0 0 0,15-3 0 0 0,-9 1 0 0 0,3 0 0 0 0,1-1 0 0 0,-1-1 0 0 0,0-1 0 0 0,33-15 0 0 0,81-50 0 0 0,-117 61 0 0 0,-17 10 0 0 0,0 0 0 0 0,0 0 0 0 0,0 0 0 0 0,0 0 0 0 0,0 0 0 0 0,0 0 0 0 0,0 0 0 0 0,0 0 0 0 0,0-1 0 0 0,0 1 0 0 0,0 0 0 0 0,0 0 0 0 0,0 0 0 0 0,1 0 0 0 0,-1 0 0 0 0,0 0 0 0 0,0 0 0 0 0,0 0 0 0 0,0 0 0 0 0,0 0 0 0 0,0 0 0 0 0,0 0 0 0 0,0 0 0 0 0,0 0 0 0 0,0 0 0 0 0,1 0 0 0 0,-1 0 0 0 0,0 0 0 0 0,0 0 0 0 0,0 0 0 0 0,0 0 0 0 0,0 0 0 0 0,0 0 0 0 0,0 0 0 0 0,0 0 0 0 0,0 0 0 0 0,1 0 0 0 0,-1 0 0 0 0,0 0 0 0 0,0 0 0 0 0,0 0 0 0 0,0 0 0 0 0,0 0 0 0 0,0 0 0 0 0,0 0 0 0 0,0 0 0 0 0,0 0 0 0 0,0 0 0 0 0,0 0 0 0 0,1 0 0 0 0,-1 0 0 0 0,0 0 0 0 0,0 1 0 0 0,0-1 0 0 0,0 0 0 0 0,0 0 0 0 0,0 0 0 0 0,0 0 0 0 0,0 0 0 0 0,0 0 0 0 0,0 0 0 0 0,0 0 0 0 0,-4 8 0 0 0,-8 9 0 0 0,-37 41 0 0 0,19-25 0 0 0,-45 68 0 0 0,-116 227 0 0 0,129-225-401 0 0,61-101-74 0 0,1-2-33 0 0,0 0-4 0 0,0 0 0 0 0,0 0 0 0 0,0 0 0 0 0,0 0-68 0 0,0 0-285 0 0,0 0-126 0 0,0-1 844 0 0,1 0-1 0 0,-1 0 0 0 0,1 1 1 0 0,-1-1-1 0 0,1 0 1 0 0,-1 0-1 0 0,1 0 1 0 0,0 1-1 0 0,0-1 0 0 0,-1 0 1 0 0,2 0-1 0 0,1-2-261 0 0,38-49-5344 0 0,-24 29 3706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3:12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13823 0 0,'0'0'315'0'0,"0"0"45"0"0,0 0 21 0 0,0 0-49 0 0,0 0-81 0 0,0 0 481 0 0,0 0 237 0 0,0 0 45 0 0,0 0-61 0 0,0 0-288 0 0,0 0-121 0 0,0 0-28 0 0,2 0-4 0 0,7 1-204 0 0,-1 0-1 0 0,1 0 0 0 0,0-1 1 0 0,-1-1-1 0 0,1 1 1 0 0,11-3-1 0 0,-15 2-171 0 0,1 0 0 0 0,-1 1-1 0 0,1 0 1 0 0,9 0 0 0 0,13 0 625 0 0,-1-2-567 0 0,30 1-1 0 0,-36 2-137 0 0,0-1-1 0 0,1-2 0 0 0,23-3 0 0 0,78-25-55 0 0,58-10 0 0 0,-141 32 0 0 0,-28 4 0 0 0,1 2 0 0 0,-1 0 0 0 0,1 0 0 0 0,20 0 0 0 0,-33 2 0 0 0,0 0 0 0 0,1 0 0 0 0,-1 0 0 0 0,0 0 0 0 0,0 0 0 0 0,1 0 0 0 0,-1 0 0 0 0,0 0 0 0 0,1 0 0 0 0,-1 0 0 0 0,0 0 0 0 0,0 0 0 0 0,1 0 0 0 0,-1 0 0 0 0,0 0 0 0 0,0 0 0 0 0,1 0 0 0 0,-1 1 0 0 0,0-1 0 0 0,0 0 0 0 0,1 0 0 0 0,-1 0 0 0 0,0 0 0 0 0,0 0 0 0 0,0 1 0 0 0,1-1 0 0 0,-1 0 0 0 0,0 0 0 0 0,0 0 0 0 0,0 0 0 0 0,0 1 0 0 0,1-1 0 0 0,-1 0 0 0 0,0 0 0 0 0,0 1 0 0 0,0-1 0 0 0,0 0 0 0 0,0 0 0 0 0,0 1 0 0 0,0-1 0 0 0,0 0 0 0 0,0 0 0 0 0,0 1 0 0 0,0-1 0 0 0,0 0 0 0 0,0 0 0 0 0,0 1 0 0 0,0-1 0 0 0,0 0 0 0 0,0 1 0 0 0,0-1 0 0 0,0 0 0 0 0,0 0 0 0 0,0 1 0 0 0,0-1 0 0 0,0 0 0 0 0,0 0 0 0 0,-1 0 0 0 0,1 1 0 0 0,0-1 0 0 0,0 0 0 0 0,0 0 0 0 0,0 0 0 0 0,-1 1 0 0 0,1-1 0 0 0,0 0 0 0 0,0 0 0 0 0,-1 0 0 0 0,-1 4-92 0 0,-1-1 0 0 0,1 0-1 0 0,-1 0 1 0 0,0 0 0 0 0,0 0 0 0 0,0-1-1 0 0,-1 1 1 0 0,1-1 0 0 0,0 0-1 0 0,-1 0 1 0 0,0 0 0 0 0,1 0 0 0 0,-1-1-1 0 0,-7 3 1 0 0,-24 12-4773 0 0,27-13 3330 0 0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6:55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21 11975 0 0,'44'-16'1302'0'0,"-33"13"-1153"0"0,-9 2 571 0 0,-2 1 249 0 0,0 0 45 0 0,0 0 8 0 0,0 0 2 0 0,0 0 0 0 0,0 0 0 0 0,0 0-69 0 0,2 2-827 0 0,-1 0 1 0 0,0 0-1 0 0,0 0 0 0 0,1 0 1 0 0,-1 0-1 0 0,0 0 0 0 0,-1 0 1 0 0,1 0-1 0 0,0 0 0 0 0,-1 1 1 0 0,1-1-1 0 0,0 3 0 0 0,-1-4-71 0 0,1 6 26 0 0,-1 0 1 0 0,1 0-1 0 0,-1 0 0 0 0,-1 0 0 0 0,1 0 0 0 0,-1 0 1 0 0,-3 9-1 0 0,-16 49 241 0 0,11-39 233 0 0,-12 32-278 0 0,-3-1 0 0 0,-2-2 1 0 0,-44 68-1 0 0,67-117-277 0 0,0-1-9 0 0,0-1 0 0 0,0 1-1 0 0,-1-1 1 0 0,1 0 0 0 0,-1 0-1 0 0,0 0 1 0 0,0 0-1 0 0,-6 3 1 0 0,9-6-330 0 0,1-1-138 0 0,-13-20-1901 0 0,12 17 1877 0 0,0-1-1 0 0,0 1 1 0 0,0-1-1 0 0,0 0 0 0 0,1-6 1 0 0,-1-7-1036 0 0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6:55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17503 0 0,'0'0'399'0'0,"0"0"60"0"0,0 0 21 0 0,0 0-59 0 0,0 0-136 0 0,0 0 457 0 0,0 0 228 0 0,0 0 43 0 0,0 0-127 0 0,4 0-582 0 0,13-2-468 0 0,-13 1-871 0 0,-4 1-397 0 0,8 11-4190 0 0,-7-9 4252 0 0,8 11-4622 0 0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6:57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50 271 13823 0 0,'0'0'630'0'0,"1"-1"-13"0"0,17-15 142 0 0,-1 0 0 0 0,24-29 0 0 0,-30 28 247 0 0,-1 0 0 0 0,0-1 0 0 0,-1 1 0 0 0,-1-2 0 0 0,0 1 0 0 0,-2-1 0 0 0,5-20 0 0 0,-10 34-851 0 0,-1-3-66 0 0,0 5 282 0 0,0 3 117 0 0,0 0 21 0 0,-2 0-66 0 0,1-1-434 0 0,0 0 0 0 0,0 1 1 0 0,0-1-1 0 0,-1 1 0 0 0,1-1 1 0 0,0 1-1 0 0,0-1 0 0 0,0 1 1 0 0,0 0-1 0 0,-1 0 0 0 0,1-1 1 0 0,0 1-1 0 0,0 0 0 0 0,0 0 1 0 0,-1 0-1 0 0,1 0 0 0 0,-2 1 1 0 0,-1 0-13 0 0,-1-1 3 0 0,1 1 0 0 0,0 0 0 0 0,0 0 0 0 0,0 0 0 0 0,0 0 0 0 0,0 1 0 0 0,0 0 0 0 0,0-1 0 0 0,-7 6 0 0 0,1 0 0 0 0,0 1 0 0 0,-10 9 0 0 0,12-8 0 0 0,1 0 0 0 0,-1 1 0 0 0,2 0 0 0 0,-1 0 0 0 0,1 0 0 0 0,1 1 0 0 0,-7 16 0 0 0,-4 8 0 0 0,11-21 0 0 0,3-10 0 0 0,1 22 0 0 0,2-11 0 0 0,3-1 0 0 0,5-2 0 0 0,-7-10 0 0 0,0-1 0 0 0,1 1 0 0 0,-1-1 0 0 0,0 1 0 0 0,1-1 0 0 0,-1 0 0 0 0,5 2 0 0 0,12 2 0 0 0,-14-6 0 0 0,-1-1 0 0 0,4 1 0 0 0,0 0 0 0 0,0-1 0 0 0,0 0 0 0 0,0 0 0 0 0,-1-1 0 0 0,1 0 0 0 0,-1-1 0 0 0,14-7 0 0 0,4-3 0 0 0,-17 10 0 0 0,0 0 0 0 0,-1 0 0 0 0,0-1 0 0 0,0 0 0 0 0,0 0 0 0 0,-1-1 0 0 0,10-10 0 0 0,55-64 0 0 0,-67 76 0 0 0,0 0 0 0 0,0 0 0 0 0,0 0 0 0 0,0 1 0 0 0,6-4 0 0 0,-2 3 0 0 0,1 0 0 0 0,-1 0 0 0 0,17-4 0 0 0,-25 8 0 0 0,1 0 0 0 0,0-1 0 0 0,0 1 0 0 0,-1 0 0 0 0,1 0 0 0 0,0 0 0 0 0,0 0 0 0 0,-1 0 0 0 0,1 0 0 0 0,0 0 0 0 0,0 0 0 0 0,0 0 0 0 0,-1 0 0 0 0,2 0 0 0 0,-2 1 0 0 0,1-1 0 0 0,0 1 0 0 0,-1-1 0 0 0,1 1 0 0 0,-1-1 0 0 0,0 1 0 0 0,1-1 0 0 0,-1 1 0 0 0,1-1 0 0 0,-1 1 0 0 0,0 0 0 0 0,0-1 0 0 0,1 1 0 0 0,-1 0 0 0 0,0-1 0 0 0,0 2 0 0 0,2 6 0 0 0,-1 1 0 0 0,-1-1 0 0 0,1 0 0 0 0,-2 1 0 0 0,1-1 0 0 0,-1 1 0 0 0,-3 14 0 0 0,0 0 0 0 0,1 23 0 0 0,2-41 0 0 0,1-4 0 0 0,-1 1 0 0 0,1-1 0 0 0,0 1 0 0 0,0-1 0 0 0,0 1 0 0 0,0-1 0 0 0,0 1 0 0 0,0-1 0 0 0,0 1 0 0 0,0 0 0 0 0,0-1 0 0 0,1 1 0 0 0,0 1 0 0 0,-1-3 0 0 0,0 1 0 0 0,0 0 0 0 0,0 0 0 0 0,0-1 0 0 0,0 1 0 0 0,1 0 0 0 0,-1-1 0 0 0,0 1 0 0 0,0 0 0 0 0,1-1 0 0 0,-1 1 0 0 0,0 0 0 0 0,1-1 0 0 0,0 2 0 0 0,0-2 0 0 0,-1 0 0 0 0,1 0 0 0 0,0 1 0 0 0,-1-1 0 0 0,1 0 0 0 0,-1 0 0 0 0,1 0 0 0 0,0 1 0 0 0,0-1 0 0 0,-1 0 0 0 0,1 0 0 0 0,0 0 0 0 0,-1 0 0 0 0,1 0 0 0 0,1-1 0 0 0,2 0 0 0 0,1 0 0 0 0,0 0 0 0 0,0-1 0 0 0,0 1 0 0 0,-1-1 0 0 0,1-1 0 0 0,-1 1 0 0 0,6-4 0 0 0,32-27 0 0 0,-35 26 0 0 0,33-29 0 0 0,-24 21 0 0 0,0 1 0 0 0,1 0 0 0 0,25-16 0 0 0,-42 30 0 0 0,1 0 0 0 0,-1-1 0 0 0,1 1 0 0 0,-1 0 0 0 0,0 0 0 0 0,1 0 0 0 0,-1-1 0 0 0,1 1 0 0 0,-1 0 0 0 0,0 0 0 0 0,1 0 0 0 0,-1 0 0 0 0,1 0 0 0 0,-1 0 0 0 0,1 0 0 0 0,-1 0 0 0 0,1 0 0 0 0,-1 0 0 0 0,1 0 0 0 0,0 1 0 0 0,0 0 0 0 0,-1 0 0 0 0,1 0 0 0 0,-1 0 0 0 0,1 0 0 0 0,-1 0 0 0 0,1 0 0 0 0,-1 0 0 0 0,0 0 0 0 0,1 0 0 0 0,-1 0 0 0 0,0 0 0 0 0,0 1 0 0 0,0-1 0 0 0,0 0 0 0 0,0 0 0 0 0,0 0 0 0 0,0 0 0 0 0,-1 2 0 0 0,-4 25 0 0 0,-2-1 0 0 0,5-23 0 0 0,-4 19 0 0 0,6-22 0 0 0,0 0 0 0 0,0-1 0 0 0,0 1 0 0 0,0 0 0 0 0,0 0 0 0 0,0 0 0 0 0,0-1 0 0 0,0 1 0 0 0,0 0 0 0 0,0 0 0 0 0,0-1 0 0 0,0 1 0 0 0,1 1 0 0 0,-1-1 0 0 0,1-1 0 0 0,-1 1 0 0 0,1-1 0 0 0,-1 1 0 0 0,1-1 0 0 0,-1 1 0 0 0,1-1 0 0 0,-1 0 0 0 0,1 1 0 0 0,0-1 0 0 0,-1 0 0 0 0,1 1 0 0 0,0-1 0 0 0,-1 0 0 0 0,1 0 0 0 0,1 0 0 0 0,2 1 0 0 0,0-1 0 0 0,-1 0 0 0 0,1-1 0 0 0,0 1 0 0 0,0-1 0 0 0,0 1 0 0 0,0-1 0 0 0,-1 0 0 0 0,1-1 0 0 0,0 1 0 0 0,3-2 0 0 0,4-3 0 0 0,0 0 0 0 0,11-8 0 0 0,72-59 0 0 0,-89 70 0 0 0,-1-1 0 0 0,1 1 0 0 0,0 0 0 0 0,8-3 0 0 0,6-5 0 0 0,-11 8 0 0 0,-5 6 0 0 0,-3 6 0 0 0,-1-8 0 0 0,0 6 0 0 0,-1 0 0 0 0,0 0 0 0 0,0-1 0 0 0,0 1 0 0 0,-1-1 0 0 0,0 1 0 0 0,-5 6 0 0 0,-1 4 0 0 0,-32 54 0 0 0,31-55 0 0 0,-6 4 0 0 0,16-20 0 0 0,0 0 0 0 0,0 0 0 0 0,0 0 0 0 0,0 0 0 0 0,-1 0 0 0 0,1 0 0 0 0,0 1 0 0 0,0-1 0 0 0,0 0 0 0 0,0 0 0 0 0,0 0 0 0 0,0 0 0 0 0,0 0 0 0 0,0 0 0 0 0,0 0 0 0 0,0 0 0 0 0,0 1 0 0 0,-1-1 0 0 0,1 0 0 0 0,0 0 0 0 0,0 0 0 0 0,0 0 0 0 0,0 0 0 0 0,0 0 0 0 0,0 1 0 0 0,0-1 0 0 0,0 0 0 0 0,0 0 0 0 0,0 0 0 0 0,0 0 0 0 0,0 0 0 0 0,0 0 0 0 0,0 1 0 0 0,0-1 0 0 0,0 0 0 0 0,0 0 0 0 0,1 0 0 0 0,-1 0 0 0 0,0 0 0 0 0,0 0 0 0 0,0 1 0 0 0,0-1 0 0 0,6-2 0 0 0,8-4 0 0 0,9-10 0 0 0,0 0 0 0 0,-1-1 0 0 0,33-35 0 0 0,-34 32 0 0 0,0 1 0 0 0,1 1 0 0 0,31-21 0 0 0,-7 11 0 0 0,36-21 0 0 0,-69 46 0 0 0,-12 3 0 0 0,0 0 0 0 0,-1 0 0 0 0,1 0 0 0 0,0 1 0 0 0,0-1 0 0 0,0 0 0 0 0,-1 0 0 0 0,1 1 0 0 0,0-1 0 0 0,-1 1 0 0 0,1-1 0 0 0,0 1 0 0 0,0 0 0 0 0,0 0 0 0 0,0 1 0 0 0,0-1 0 0 0,0 1 0 0 0,0-1 0 0 0,0 1 0 0 0,0-1 0 0 0,0 1 0 0 0,-1 0 0 0 0,1 0 0 0 0,-1-1 0 0 0,1 1 0 0 0,-1 0 0 0 0,1 0 0 0 0,-1-1 0 0 0,0 1 0 0 0,0 0 0 0 0,0 0 0 0 0,0 0 0 0 0,-1-1 0 0 0,1 1 0 0 0,0 0 0 0 0,-1 0 0 0 0,1 0 0 0 0,-1-1 0 0 0,-1 4 0 0 0,-2 5 0 0 0,0-1 0 0 0,-1 1 0 0 0,-7 9 0 0 0,9-13 0 0 0,-11 14 0 0 0,7-10 0 0 0,0 0 0 0 0,-9 20 0 0 0,11-17 0 0 0,2 1 0 0 0,5 0 0 0 0,4 0 0 0 0,3-2 0 0 0,2-3 0 0 0,1-4 0 0 0,2-1 0 0 0,1 0 0 0 0,-10-3 0 0 0,12-4 0 0 0,-15 4 0 0 0,-1-1 0 0 0,0 0 0 0 0,0 0 0 0 0,1 0 0 0 0,-1 0 0 0 0,0 0 0 0 0,0-1 0 0 0,1 1 0 0 0,-1 0 0 0 0,0-1 0 0 0,0 1 0 0 0,1 0 0 0 0,-1-1 0 0 0,0 1 0 0 0,1-2 0 0 0,1 0 0 0 0,0 1 0 0 0,-1 0 0 0 0,0 0 0 0 0,1 0 0 0 0,-1 0 0 0 0,0 0 0 0 0,0-1 0 0 0,0 1 0 0 0,0-1 0 0 0,0 1 0 0 0,0-1 0 0 0,0 0 0 0 0,0 0 0 0 0,2-3 0 0 0,1-2 0 0 0,12-14 0 0 0,25-39 0 0 0,-27 37 0 0 0,26-31 0 0 0,-7 22 931 0 0,-32 30-422 0 0,0 2-66 0 0,-2-1-440 0 0,0 1-1 0 0,0 0 1 0 0,0 0 0 0 0,0 0 0 0 0,1 0 0 0 0,-1 0-1 0 0,0 0 1 0 0,0-1 0 0 0,0 1 0 0 0,0 0 0 0 0,1 0-1 0 0,-1 0 1 0 0,0 0 0 0 0,0 0 0 0 0,0 0-1 0 0,0 0 1 0 0,1 0 0 0 0,-1 0 0 0 0,0 0 0 0 0,0 0-1 0 0,0 0 1 0 0,1 0 0 0 0,-1 0 0 0 0,0 0 0 0 0,0 0-1 0 0,0 0 1 0 0,0 0 0 0 0,1 0 0 0 0,-1 0 0 0 0,0 0-1 0 0,0 0 1 0 0,0 0 0 0 0,1 0 0 0 0,-1 0 0 0 0,0 0-1 0 0,0 0 1 0 0,0 0 0 0 0,0 1 0 0 0,0-1 0 0 0,1 0-1 0 0,-1 0 1 0 0,0 0 0 0 0,0 0 0 0 0,0 0 0 0 0,0 1-1 0 0,0-1 1 0 0,0 0 0 0 0,1 0 0 0 0,-1 0 0 0 0,0 0-1 0 0,0 1 1 0 0,0-1 0 0 0,0 0 0 0 0,0 0 0 0 0,0 1-1 0 0,-2 6 7 0 0,2-7-9 0 0,-6 13 0 0 0,0 1 0 0 0,0-1 0 0 0,-1-1 0 0 0,-1 1 0 0 0,-11 13 0 0 0,-7 12 0 0 0,12-15 0 0 0,1 1 0 0 0,-13 33 0 0 0,21-44 0 0 0,4-1 0 0 0,1-11 0 0 0,0-1 0 0 0,1 1 0 0 0,-1-1 0 0 0,0 1 0 0 0,1-1 0 0 0,-1 1 0 0 0,0-1 0 0 0,1 1 0 0 0,-1-1 0 0 0,1 1 0 0 0,-1-1 0 0 0,1 0 0 0 0,-1 1 0 0 0,1-1 0 0 0,-1 0 0 0 0,1 0 0 0 0,0 1 0 0 0,12 1 0 0 0,-4-3 0 0 0,1 0 0 0 0,-1-1 0 0 0,1-1 0 0 0,-1 1 0 0 0,0-1 0 0 0,0-1 0 0 0,-1 1 0 0 0,1-2 0 0 0,-1 1 0 0 0,1-1 0 0 0,-1 0 0 0 0,-1-1 0 0 0,1 0 0 0 0,-1 0 0 0 0,10-12 0 0 0,-6 6 0 0 0,-1 0 0 0 0,-1-1 0 0 0,0 0 0 0 0,-1-1 0 0 0,0 0 0 0 0,-1 0 0 0 0,-1-1 0 0 0,8-22 0 0 0,-14 35 0 0 0,1 0 0 0 0,-1 0 0 0 0,1 0 0 0 0,-1-1 0 0 0,0 1 0 0 0,0 0 0 0 0,0 0 0 0 0,0 0 0 0 0,0 0 0 0 0,0 0 0 0 0,0 0 0 0 0,-1 0 0 0 0,1-1 0 0 0,-1 1 0 0 0,-1-3 0 0 0,-5-8 0 0 0,3 11 0 0 0,2 2 0 0 0,-1-1 0 0 0,0 1 0 0 0,0-1 0 0 0,0 0 0 0 0,0 1 0 0 0,0 0 0 0 0,0 0 0 0 0,0 0 0 0 0,0 0 0 0 0,0 0 0 0 0,0 0 0 0 0,0 1 0 0 0,0 0 0 0 0,0-1 0 0 0,1 1 0 0 0,-1 0 0 0 0,-5 3 0 0 0,-4 2 0 0 0,0 0 0 0 0,-14 11 0 0 0,25-17 0 0 0,-2 2 0 0 0,0 0 0 0 0,0 0 0 0 0,1 1 0 0 0,0-1 0 0 0,-5 6 0 0 0,7-8 0 0 0,-1 0 0 0 0,1 1 0 0 0,-1-1 0 0 0,1 1 0 0 0,0-1 0 0 0,0 1 0 0 0,-1-1 0 0 0,1 1 0 0 0,0-1 0 0 0,0 1 0 0 0,0-1 0 0 0,-1 1 0 0 0,1-1 0 0 0,0 1 0 0 0,0-1 0 0 0,0 1 0 0 0,0 0 0 0 0,0 0 0 0 0,1 0 0 0 0,-1 0 0 0 0,1-1 0 0 0,-1 1 0 0 0,1 0 0 0 0,0-1 0 0 0,-1 1 0 0 0,1 0 0 0 0,0-1 0 0 0,-1 1 0 0 0,1 0 0 0 0,0-1 0 0 0,0 1 0 0 0,-1-1 0 0 0,1 0 0 0 0,0 1 0 0 0,0-1 0 0 0,0 0 0 0 0,0 1 0 0 0,0-1 0 0 0,-1 0 0 0 0,1 0 0 0 0,0 0 0 0 0,0 0 0 0 0,0 0 0 0 0,0 0 0 0 0,2 0 0 0 0,27-3 0 0 0,-28 3 0 0 0,103-28 0 0 0,-52 13 0 0 0,-43 13 0 0 0,1 0 0 0 0,18-1 0 0 0,3 0 0 0 0,-15 2 0 0 0,-3 3 0 0 0,-13-2 0 0 0,0 1 0 0 0,0-1 0 0 0,0 1 0 0 0,0-1 0 0 0,-1 1 0 0 0,1-1 0 0 0,0 1 0 0 0,0-1 0 0 0,-1 1 0 0 0,1 0 0 0 0,0-1 0 0 0,0 2 0 0 0,0 0 0 0 0,-1 0 0 0 0,1-1 0 0 0,-1 1 0 0 0,1 0 0 0 0,-1-1 0 0 0,0 1 0 0 0,0 0 0 0 0,0 0 0 0 0,0-1 0 0 0,0 1 0 0 0,0 0 0 0 0,0 0 0 0 0,-1-1 0 0 0,1 1 0 0 0,0 0 0 0 0,-1-1 0 0 0,0 1 0 0 0,0 1 0 0 0,-17 34 0 0 0,14-29 0 0 0,1-2 0 0 0,0-1 0 0 0,-1 0 0 0 0,1-1 0 0 0,-6 7 0 0 0,3-3 0 0 0,-1 0 0 0 0,1 1 0 0 0,0 0 0 0 0,1 0 0 0 0,-7 18 0 0 0,10-20 0 0 0,6-6 0 0 0,3-3 0 0 0,-7 2 0 0 0,20-9 0 0 0,0-1 0 0 0,-1-1 0 0 0,0 0 0 0 0,28-24 0 0 0,-24 18 0 0 0,10-8 0 0 0,-15 11 0 0 0,0 0 0 0 0,26-13 0 0 0,-28 19 0 0 0,-1 1 0 0 0,1 0 0 0 0,0 1 0 0 0,20-4 0 0 0,-35 10 0 0 0,0 0 0 0 0,0 0 0 0 0,0-1 0 0 0,0 1 0 0 0,-1 0 0 0 0,1 0 0 0 0,0 0 0 0 0,0 0 0 0 0,0 0 0 0 0,0 1 0 0 0,0-1 0 0 0,1 0 0 0 0,-1 1 0 0 0,0-1 0 0 0,0 1 0 0 0,-1 0 0 0 0,1-1 0 0 0,0 1 0 0 0,-1 0 0 0 0,1 0 0 0 0,0 0 0 0 0,-1 0 0 0 0,1-1 0 0 0,-1 1 0 0 0,0 0 0 0 0,1 0 0 0 0,-1 0 0 0 0,0 0 0 0 0,1 0 0 0 0,-1 0 0 0 0,0 0 0 0 0,0 0 0 0 0,0 0 0 0 0,0 0 0 0 0,0 0 0 0 0,0 0 0 0 0,0 0 0 0 0,0 0 0 0 0,0 0 0 0 0,-1 2 0 0 0,-8 29 0 0 0,7-29 0 0 0,-6 20 0 0 0,-2 0 0 0 0,0-1 0 0 0,-1 0 0 0 0,-20 28 0 0 0,36-55 0 0 0,38-39 0 0 0,-27 22 0 0 0,2 2 0 0 0,0 0 0 0 0,2 1 0 0 0,0 1 0 0 0,1 1 0 0 0,0 0 0 0 0,25-13 0 0 0,-38 26 0 0 0,0 0 0 0 0,0 0 0 0 0,1 0 0 0 0,14-3 0 0 0,-7 5 0 0 0,-16 3 0 0 0,1-1 0 0 0,0 0 0 0 0,0 0 0 0 0,-1 1 0 0 0,1-1 0 0 0,0 0 0 0 0,-1 1 0 0 0,1-1 0 0 0,0 1 0 0 0,-1-1 0 0 0,1 1 0 0 0,0-1 0 0 0,-1 1 0 0 0,1-1 0 0 0,0 2 0 0 0,2 1 0 0 0,0 2 0 0 0,3 16 0 0 0,-5-18 0 0 0,-1 0 0 0 0,1 0 0 0 0,-1 1 0 0 0,0-1 0 0 0,0 0 0 0 0,0 0 0 0 0,-1 1 0 0 0,1-1 0 0 0,-1 0 0 0 0,1 0 0 0 0,-1 0 0 0 0,-2 4 0 0 0,-2 5 0 0 0,-11 20 0 0 0,4-9 0 0 0,-36 64 0 0 0,46-84-28 0 0,1-3-80 0 0,2-9-488 0 0,4-12-3103 0 0,-1 9-5510 0 0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6:59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1 343 10135 0 0,'0'0'464'0'0,"0"0"-9"0"0,0 0-155 0 0,0 0 443 0 0,0 0 227 0 0,0 0 44 0 0,0 0 8 0 0,0 0 2 0 0,0 0 0 0 0,0 0 0 0 0,0 0-69 0 0,0 0-290 0 0,0 0-121 0 0,0 0-28 0 0,0 0-4 0 0,0 0 0 0 0,0 0 0 0 0,1-1 0 0 0,85-78 2206 0 0,20-20-1841 0 0,35-38 240 0 0,-138 132-1117 0 0,-2 3 0 0 0,1 1 0 0 0,-1-1 0 0 0,0 1 0 0 0,0 0 0 0 0,0 0 0 0 0,1-1 0 0 0,-1 1 0 0 0,1 0 0 0 0,-1 0 0 0 0,1 0 0 0 0,-1 0 0 0 0,4 0 0 0 0,4-4 72 0 0,-7 4 299 0 0,-2 1 117 0 0,0 0 21 0 0,0 0-66 0 0,-10 13-278 0 0,-11 9-165 0 0,10-9 0 0 0,-14 24 0 0 0,19-25 0 0 0,3 3 0 0 0,6-1 0 0 0,-1-10 0 0 0,-1-1 0 0 0,1 0 0 0 0,0 0 0 0 0,1 0 0 0 0,4 6 0 0 0,-5-7 0 0 0,0 1 0 0 0,0-1 0 0 0,0 0 0 0 0,0 0 0 0 0,0 0 0 0 0,1 0 0 0 0,-1 0 0 0 0,1 0 0 0 0,-1-1 0 0 0,6 3 0 0 0,0 0 0 0 0,7 2-778 0 0,27 9 1 0 0,-29-11 505 0 0,-9-1 123 0 0,12 10 130 0 0,-13-7 20 0 0,-1-1 1 0 0,0-1-2 0 0,0-1 0 0 0,0 0 0 0 0,-1 1 0 0 0,1 0 0 0 0,-1-1 0 0 0,1 6 0 0 0,-1 6 0 0 0,-3 3 0 0 0,-1 0 0 0 0,0 0 0 0 0,-1-1 0 0 0,-12 31 0 0 0,13-41 176 0 0,0-1-1 0 0,-1 0 1 0 0,0 0-1 0 0,-1 0 1 0 0,1 0-1 0 0,-1-1 1 0 0,0 1-1 0 0,0-1 1 0 0,-1-1-1 0 0,-7 7 1 0 0,5-5-115 0 0,-7 5-61 0 0,9-10 0 0 0,2-1 0 0 0,-15 3 0 0 0,15-5 0 0 0,1 0 0 0 0,-8-4 0 0 0,3-2 0 0 0,2-4 0 0 0,5 6 0 0 0,0 0 0 0 0,0-1 0 0 0,0 1 0 0 0,0-1 0 0 0,1 1 0 0 0,0-1 0 0 0,1 1 0 0 0,-1-1 0 0 0,1 1 0 0 0,1-1 0 0 0,-1 1 0 0 0,1 0 0 0 0,4-10 0 0 0,-1 4 0 0 0,1 2 0 0 0,-6 10 0 0 0,0 0 0 0 0,0 0 0 0 0,0-1 0 0 0,1 1 0 0 0,-1 0 0 0 0,0-1 0 0 0,0 1 0 0 0,1 0 0 0 0,-1 0 0 0 0,0-1 0 0 0,0 1 0 0 0,1 0 0 0 0,-1 0 0 0 0,0 0 0 0 0,1-1 0 0 0,-1 1 0 0 0,0 0 0 0 0,1 0 0 0 0,-1 0 0 0 0,0 0 0 0 0,1 0 0 0 0,0 0 0 0 0,2 9 0 0 0,3 34 0 0 0,-3-31 0 0 0,-3-11 0 0 0,1 0 0 0 0,-1-1 0 0 0,1 1 0 0 0,0 0 0 0 0,-1-1 0 0 0,1 1 0 0 0,0-1 0 0 0,0 1 0 0 0,-1-1 0 0 0,1 1 0 0 0,0-1 0 0 0,1 1 0 0 0,2 0 0 0 0,0 0 0 0 0,1 0 0 0 0,-1 0 0 0 0,0-1 0 0 0,0 0 0 0 0,1 0 0 0 0,-1 0 0 0 0,0 0 0 0 0,0-1 0 0 0,1 1 0 0 0,-1-1 0 0 0,0 0 0 0 0,5-3 0 0 0,8-2 0 0 0,28-16 0 0 0,-34 16 0 0 0,125-73 0 0 0,-45 24 0 0 0,-60 42 0 0 0,-31 13 0 0 0,1 0 0 0 0,-1-1 0 0 0,1 1 0 0 0,-1 0 0 0 0,1 0 0 0 0,-1 0 0 0 0,1 0 0 0 0,-1 0 0 0 0,1 0 0 0 0,-1 0 0 0 0,1 0 0 0 0,-1 0 0 0 0,1 0 0 0 0,0 0 0 0 0,-1 0 0 0 0,1 0 0 0 0,-1 0 0 0 0,1 0 0 0 0,0 1 0 0 0,0 0 0 0 0,0 0 0 0 0,0 0 0 0 0,0 1 0 0 0,0-1 0 0 0,0 1 0 0 0,0-1 0 0 0,-1 1 0 0 0,1-1 0 0 0,0 1 0 0 0,-1-1 0 0 0,1 1 0 0 0,-1-1 0 0 0,1 1 0 0 0,-1 0 0 0 0,0-1 0 0 0,0 1 0 0 0,0 0 0 0 0,0-1 0 0 0,0 1 0 0 0,0 0 0 0 0,0-1 0 0 0,-2 4 0 0 0,1 2 0 0 0,-1 0 0 0 0,0 0 0 0 0,0 0 0 0 0,-4 7 0 0 0,-4 7 0 0 0,5-9 0 0 0,-1 0 0 0 0,-7 12 0 0 0,9-20 0 0 0,1 0 0 0 0,-4 16 0 0 0,4-6 0 0 0,3-5 0 0 0,6-8 0 0 0,8-8 0 0 0,-13 6 0 0 0,18-9 0 0 0,-1-2 0 0 0,0-1 0 0 0,17-15 0 0 0,44-48 0 0 0,-74 72 0 0 0,0 0 0 0 0,1 0 0 0 0,-1 0 0 0 0,10-4 0 0 0,-9 4 0 0 0,5-2 0 0 0,-10 6 0 0 0,-1 0 0 0 0,1 0 0 0 0,-1-1 0 0 0,1 1 0 0 0,-1 0 0 0 0,1 0 0 0 0,-1 0 0 0 0,1 0 0 0 0,0 0 0 0 0,-1 0 0 0 0,1 0 0 0 0,-1 0 0 0 0,1 0 0 0 0,-1 0 0 0 0,1 0 0 0 0,-1 1 0 0 0,1-1 0 0 0,-1 0 0 0 0,2 0 0 0 0,-1 1 0 0 0,-1 0 0 0 0,1 0 0 0 0,0 1 0 0 0,0-1 0 0 0,0 0 0 0 0,-1 0 0 0 0,1 0 0 0 0,0 0 0 0 0,-1 1 0 0 0,1-1 0 0 0,-1 0 0 0 0,0 0 0 0 0,1 1 0 0 0,-1-1 0 0 0,0 1 0 0 0,0-1 0 0 0,0 0 0 0 0,1 1 0 0 0,-2-1 0 0 0,1 0 0 0 0,0 1 0 0 0,-1 1 0 0 0,-8 34 0 0 0,6-29 0 0 0,-29 65 0 0 0,28-60 0 0 0,4-3 0 0 0,0-9 0 0 0,1-1 0 0 0,-1 0 0 0 0,0 1 0 0 0,1-1 0 0 0,-1 0 0 0 0,0 1 0 0 0,1-1 0 0 0,-1 0 0 0 0,1 1 0 0 0,-1-1 0 0 0,0 0 0 0 0,1 0 0 0 0,-1 0 0 0 0,1 1 0 0 0,-1-1 0 0 0,1 0 0 0 0,-1 0 0 0 0,1 0 0 0 0,-1 0 0 0 0,1 0 0 0 0,3 1 0 0 0,12-3 0 0 0,-7 1 0 0 0,2-2 0 0 0,0 1 0 0 0,-1-1 0 0 0,1-1 0 0 0,-1 0 0 0 0,16-9 0 0 0,47-33 0 0 0,-38 22 0 0 0,45-35 0 0 0,-72 56 0 0 0,-5 5 0 0 0,-4 6 0 0 0,1-8 0 0 0,-1 5 0 0 0,0 0 0 0 0,0-1 0 0 0,0 1 0 0 0,-1-1 0 0 0,0 1 0 0 0,0-1 0 0 0,-4 7 0 0 0,-22 29 0 0 0,16-23 0 0 0,-30 37 0 0 0,35-42 0 0 0,7-11 0 0 0,0-1 0 0 0,0 1 0 0 0,0-1 0 0 0,0 1 0 0 0,1 0 0 0 0,-1-1 0 0 0,0 1 0 0 0,0 0 0 0 0,0-1 0 0 0,0 1 0 0 0,1-1 0 0 0,-1 1 0 0 0,0-1 0 0 0,0 1 0 0 0,1-1 0 0 0,-1 1 0 0 0,1-1 0 0 0,0 2 0 0 0,10 3 0 0 0,3-3 0 0 0,-10-3-33 0 0,0 1-1 0 0,0-1 1 0 0,0 0-1 0 0,0 0 1 0 0,0 0-1 0 0,-1-1 1 0 0,1 1-1 0 0,0-1 1 0 0,-1 0 0 0 0,1 0-1 0 0,4-4 1 0 0,-7 6-69 0 0,0-2 1 0 0,0 1 0 0 0,0 0 0 0 0,0 0-1 0 0,0 0 1 0 0,0 0 0 0 0,-1-1-1 0 0,1 1 1 0 0,-1 0 0 0 0,2-2 0 0 0,2-7-348 0 0,-2 7 209 0 0,0 0 1 0 0,0 0-1 0 0,0 0 0 0 0,0 0 1 0 0,-1 0-1 0 0,1 0 0 0 0,-1 0 1 0 0,0-1-1 0 0,0 1 0 0 0,0 0 1 0 0,0-7-1 0 0,7-21-2734 0 0,-6 25 1989 0 0,0 0 0 0 0,-1 0 1 0 0,2-10-1 0 0,-1-4-1062 0 0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6:59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32 17503 0 0,'1'-2'399'0'0,"0"-19"540"0"0,-1 19-518 0 0,-4-4-22 0 0,4 5 3443 0 0,4 6-4539 0 0,0-1-1 0 0,0 1 0 0 0,0-1 1 0 0,0 0-1 0 0,5 3 1 0 0,-1-1-3712 0 0,-6-5-2029 0 0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7:00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195 125 19351 0 0,'0'0'439'0'0,"0"0"62"0"0,0 0 33 0 0,0 0-65 0 0,-1 3-169 0 0,0 4 93 0 0,-1-1 1 0 0,0 1 0 0 0,0 0-1 0 0,-1-1 1 0 0,-5 11-1 0 0,-6 16 858 0 0,-85 220-106 0 0,96-246-1000 0 0,0 1 15 0 0,-1 0 0 0 0,0 0 0 0 0,0 0 0 0 0,-1-1-1 0 0,0 0 1 0 0,-8 11 0 0 0,2-9-160 0 0,11-9 0 0 0,0 0 0 0 0,0 0 0 0 0,0 0 0 0 0,0 1 0 0 0,-1-1 0 0 0,1 0 0 0 0,0 0 0 0 0,0 0 0 0 0,0 0 0 0 0,0 1 0 0 0,0-1 0 0 0,-1 0 0 0 0,1 0 0 0 0,0 0 0 0 0,0 0 0 0 0,0 0 0 0 0,-1 1 0 0 0,1-1 0 0 0,0 0 0 0 0,0 0 0 0 0,-1 0 0 0 0,1 0 0 0 0,0 0 0 0 0,0 0 0 0 0,0 0 0 0 0,-1 0 0 0 0,1 0 0 0 0,0 0 0 0 0,0 0 0 0 0,-1 0 0 0 0,1 0 0 0 0,0 0 0 0 0,0 0 0 0 0,-1 0 0 0 0,1 0 0 0 0,0 0 0 0 0,0 0 0 0 0,0 0 0 0 0,-1-1 0 0 0,1 1 0 0 0,0 0 0 0 0,0 0 0 0 0,0 0 0 0 0,-1 0 0 0 0,1 0 0 0 0,0-1 0 0 0,0 1 0 0 0,0 0 0 0 0,0 0 0 0 0,0 0 0 0 0,-1-1 0 0 0,1 1 0 0 0,0 0 0 0 0,0 0 0 0 0,0 0 0 0 0,0-1 0 0 0,0 1 0 0 0,0 0 0 0 0,0 0 0 0 0,0 0 0 0 0,0-1 0 0 0,0 1 0 0 0,0 0 0 0 0,0 0 0 0 0,0-1 0 0 0,0 1 0 0 0,0 0 0 0 0,2-15 0 0 0,-2 15 0 0 0,3-10 0 0 0,0 0 0 0 0,1 0 0 0 0,0 1 0 0 0,0 0 0 0 0,12-17 0 0 0,6-13 0 0 0,-15 20-11 0 0,-5 13 21 0 0,1 0 1 0 0,-1 0-1 0 0,1 0 0 0 0,0 0 1 0 0,1 0-1 0 0,-1 1 1 0 0,7-8-1 0 0,-8 11 361 0 0,-3 5 117 0 0,0-1-273 0 0,-1 5-369 0 0,-1 0 0 0 0,1 0 0 0 0,1 0 0 0 0,-1 0 0 0 0,1 8-1 0 0,2-14 144 0 0,1 1 0 0 0,-1 0 0 0 0,1 0 0 0 0,0-1 0 0 0,0 1 0 0 0,0-1 0 0 0,0 0 0 0 0,0 1 0 0 0,0-1 0 0 0,0 0 0 0 0,0 0 0 0 0,0 0 0 0 0,1 0 0 0 0,3 0 0 0 0,-2-1 11 0 0,0 1 0 0 0,0-1 0 0 0,0-1 0 0 0,0 1 0 0 0,-1-1 0 0 0,1 1 0 0 0,0-1 0 0 0,0 0 0 0 0,0-1 0 0 0,0 1 0 0 0,-1 0 0 0 0,6-4 0 0 0,3-2 0 0 0,0 0 0 0 0,14-11 0 0 0,-24 16 0 0 0,17-11 0 0 0,-1-1 0 0 0,-1-1 0 0 0,-1 0 0 0 0,0-1 0 0 0,19-25 0 0 0,15-27 740 0 0,19-29 512 0 0,-56 78-1252 0 0,-4 5 0 0 0,-9 14 0 0 0,0-1 0 0 0,0 1 0 0 0,0 0 0 0 0,0 0 0 0 0,1 0 0 0 0,-1-1 0 0 0,0 1 0 0 0,0 0 0 0 0,0 0 0 0 0,0-1 0 0 0,0 1 0 0 0,0 0 0 0 0,0 0 0 0 0,0-1 0 0 0,0 1 0 0 0,0 0 0 0 0,0 0 0 0 0,0-1 0 0 0,0 1 0 0 0,0 0 0 0 0,0 0 0 0 0,0 0 0 0 0,0-1 0 0 0,0 1 0 0 0,0 0 0 0 0,0 0 0 0 0,0-1 0 0 0,-1 1 0 0 0,1 0 0 0 0,0 0 0 0 0,0 0 0 0 0,0-1 0 0 0,0 1 0 0 0,-1 0 0 0 0,1 0 0 0 0,0 0 0 0 0,-1 0 0 0 0,-1 0 0 0 0,1 1 0 0 0,0-1 0 0 0,-1 1 0 0 0,1-1 0 0 0,0 1 0 0 0,0-1 0 0 0,0 1 0 0 0,0 0 0 0 0,0 0 0 0 0,0 0 0 0 0,0 0 0 0 0,0 0 0 0 0,-1 1 0 0 0,-18 20 0 0 0,16-17 0 0 0,-25 30 0 0 0,3 1 0 0 0,1 1 0 0 0,1 1 0 0 0,-18 43 0 0 0,26-50 0 0 0,-19 44 0 0 0,30-63 0 0 0,1 1 0 0 0,0-1 0 0 0,1 0 0 0 0,-2 18 0 0 0,5-29 0 0 0,1 11 0 0 0,-1-12 0 0 0,1 1 0 0 0,0-1 0 0 0,0 1 0 0 0,0-1 0 0 0,0 0 0 0 0,0 0 0 0 0,-1 1 0 0 0,1-1 0 0 0,0 0 0 0 0,0 0 0 0 0,0 0 0 0 0,0 0 0 0 0,0 0 0 0 0,0 0 0 0 0,0 0 0 0 0,0 0 0 0 0,0 0 0 0 0,-1-1 0 0 0,1 1 0 0 0,0 0 0 0 0,0-1 0 0 0,0 1 0 0 0,1-1 0 0 0,1 0 0 0 0,0-1 0 0 0,0 1 0 0 0,0-1 0 0 0,0 1 0 0 0,5-5 0 0 0,12-14 0 0 0,-2-1 0 0 0,18-25 0 0 0,-2 3 0 0 0,-16 16 0 0 0,-59 75 0 0 0,35-41 0 0 0,3-4 0 0 0,1-1 0 0 0,0 1 0 0 0,0 0 0 0 0,0 1 0 0 0,0-1 0 0 0,0 0 0 0 0,-1 6 0 0 0,-2 4 0 0 0,4-12 0 0 0,1 0 0 0 0,0 0 0 0 0,0 0 0 0 0,0 0 0 0 0,-1 0 0 0 0,1 0 0 0 0,0-1 0 0 0,0 1 0 0 0,0 0 0 0 0,0 0 0 0 0,0 0 0 0 0,1 1 0 0 0,-1-1 0 0 0,1 0 0 0 0,0 0 0 0 0,-1 0 0 0 0,1 0 0 0 0,0 0 0 0 0,0 0 0 0 0,0 0 0 0 0,0 0 0 0 0,0 0 0 0 0,0 0 0 0 0,0-1 0 0 0,0 1 0 0 0,0 0 0 0 0,0-1 0 0 0,1 1 0 0 0,-1-1 0 0 0,0 0 0 0 0,0 1 0 0 0,1-1 0 0 0,-1 0 0 0 0,0 1 0 0 0,0-1 0 0 0,1 0 0 0 0,-1 0 0 0 0,2 0 0 0 0,6-1 0 0 0,0 1 0 0 0,14-3 0 0 0,-15 1 0 0 0,13-2 0 0 0,0-1 0 0 0,0-1 0 0 0,0-1 0 0 0,-1-1 0 0 0,36-19 0 0 0,-4-8 443 0 0,-49 34 45 0 0,-3 1 21 0 0,0 0-66 0 0,-1 1-430 0 0,1 0 0 0 0,0 0-1 0 0,-1 0 1 0 0,1 0 0 0 0,-1-1 0 0 0,1 1 0 0 0,-1 0 0 0 0,1 0 0 0 0,-1 0 0 0 0,0-1 0 0 0,1 1 0 0 0,-2 1 0 0 0,0 0-16 0 0,-11 13 3 0 0,-16 16 0 0 0,-8 7 0 0 0,15-11 0 0 0,15-14 0 0 0,2 1 0 0 0,4-1 0 0 0,1-12 0 0 0,1-1 0 0 0,-1 1 0 0 0,1 0 0 0 0,-1-1 0 0 0,1 1 0 0 0,-1-1 0 0 0,1 1 0 0 0,-1 0 0 0 0,1-1 0 0 0,0 1 0 0 0,-1-1 0 0 0,1 0 0 0 0,1 1 0 0 0,1 1 0 0 0,0-1 0 0 0,0 0 0 0 0,0 0 0 0 0,0 0 0 0 0,0-1 0 0 0,0 1 0 0 0,0-1 0 0 0,0 0 0 0 0,0 0 0 0 0,0 0 0 0 0,0 0 0 0 0,0 0 0 0 0,4-1 0 0 0,5-2 0 0 0,0 0 0 0 0,12-5 0 0 0,-2 0 0 0 0,3-1 0 0 0,-1-1 0 0 0,34-19 0 0 0,-22 10 0 0 0,-22 11 0 0 0,0 0 0 0 0,0-1 0 0 0,-1-1 0 0 0,0-1 0 0 0,-1 0 0 0 0,0 0 0 0 0,13-18 0 0 0,5-9 0 0 0,28-49 0 0 0,49-103 0 0 0,-88 153 0 0 0,-16 30 0 0 0,-3 5 0 0 0,-10 19 0 0 0,6-4 0 0 0,1 0 0 0 0,0 1 0 0 0,1 0 0 0 0,1-1 0 0 0,-1 0 0 0 0,0 0 0 0 0,-1-1 0 0 0,-1 1 0 0 0,0-1 0 0 0,0 0 0 0 0,-1 0 0 0 0,-1 0 0 0 0,0 0 0 0 0,-9 12 0 0 0,-10 20 0 0 0,15-24 0 0 0,-4 9 0 0 0,-23 34 0 0 0,26-45 0 0 0,1 1 0 0 0,-10 23 0 0 0,14-27 0 0 0,-4 12 0 0 0,6-14 0 0 0,7 0 0 0 0,4-4 0 0 0,-5-8-3 0 0,0 1 0 0 0,0-1 0 0 0,0-1 0 0 0,0 1 0 0 0,0 0 0 0 0,0 0 0 0 0,0-1 0 0 0,0 1 0 0 0,0-1-1 0 0,1 0 1 0 0,-1 0 0 0 0,0 0 0 0 0,0 0 0 0 0,1 0 0 0 0,-1 0 0 0 0,4-1 0 0 0,5-2-54 0 0,0 0 0 0 0,12-5 0 0 0,2 0-121 0 0,-17 4-167 0 0,-1 1 1 0 0,0-1 0 0 0,0 0-1 0 0,0 0 1 0 0,0-1 0 0 0,-1 0 0 0 0,1 0-1 0 0,-1-1 1 0 0,-1 0 0 0 0,1 0-1 0 0,-1 0 1 0 0,5-9 0 0 0,-7 12-173 0 0,-1 0 1 0 0,0-1-1 0 0,0 1 0 0 0,0-1 1 0 0,-1 0-1 0 0,1 1 1 0 0,-1-1-1 0 0,0 0 0 0 0,0 0 1 0 0,0 0-1 0 0,-1 0 1 0 0,1 0-1 0 0,-1 0 0 0 0,0 0 1 0 0,0 0-1 0 0,0 0 1 0 0,-1 0-1 0 0,1 0 1 0 0,-3-7-1 0 0,-5-4-2042 0 0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7:01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88 11975 0 0,'-1'0'547'0'0,"-12"1"-184"0"0,6 0 5308 0 0,5-1-4048 0 0,20-7 757 0 0,-5 2-1720 0 0,17-2 671 0 0,53-4 1 0 0,-17 3-215 0 0,-9-2-13 0 0,84-27 0 0 0,-126 33-1952 0 0,-12 4 109 0 0,-3 0-26 0 0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7:02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242 224 11975 0 0,'0'0'547'0'0,"1"-2"-11"0"0,55-45 2421 0 0,-51 42-2309 0 0,0 0 0 0 0,1-1-1 0 0,-2 1 1 0 0,1-1 0 0 0,-1 0-1 0 0,0 0 1 0 0,0 0 0 0 0,0 0-1 0 0,-1-1 1 0 0,0 0 0 0 0,-1 1-1 0 0,3-9 1 0 0,-5 12-522 0 0,0-1 0 0 0,0 0-1 0 0,0 1 1 0 0,-1-1 0 0 0,1 0 0 0 0,-1 1 0 0 0,0-1-1 0 0,-3-6 1 0 0,4 7-48 0 0,-1 1-1 0 0,0-1 0 0 0,0 1 1 0 0,0 0-1 0 0,0-1 1 0 0,0 1-1 0 0,-1 0 1 0 0,1 0-1 0 0,-1 0 0 0 0,1 0 1 0 0,-1 0-1 0 0,0 0 1 0 0,0 0-1 0 0,0 0 0 0 0,0 1 1 0 0,0-1-1 0 0,0 1 1 0 0,0 0-1 0 0,0-1 1 0 0,-1 1-1 0 0,1 0 0 0 0,-4-1 1 0 0,1 0 24 0 0,2 1-84 0 0,-1 0 0 0 0,0 1 1 0 0,0-1-1 0 0,1 1 1 0 0,-1-1-1 0 0,0 1 0 0 0,0 0 1 0 0,-6 1-1 0 0,-3 3-18 0 0,-4 3 0 0 0,1 2 0 0 0,-1 0 0 0 0,2 0 0 0 0,-1 2 0 0 0,1 0 0 0 0,1 0 0 0 0,0 2 0 0 0,1 0 0 0 0,0 0 0 0 0,1 1 0 0 0,0 1 0 0 0,1 0 0 0 0,1 0 0 0 0,0 1 0 0 0,2 1 0 0 0,-1-1 0 0 0,-9 31 0 0 0,17-41 0 0 0,-1-1 0 0 0,1 0 0 0 0,0 0 0 0 0,0 1 0 0 0,1-1 0 0 0,0 9 0 0 0,2-1 0 0 0,5-3 0 0 0,4-3 0 0 0,-6-6 28 0 0,-1 0 1 0 0,1-1-1 0 0,0 1 0 0 0,-1-1 0 0 0,1 0 1 0 0,-1-1-1 0 0,1 1 0 0 0,-1-1 1 0 0,1 0-1 0 0,-1 0 0 0 0,9-3 0 0 0,-3 0 120 0 0,0-1 0 0 0,0 0 0 0 0,17-11 0 0 0,-7 3 38 0 0,-2-1 0 0 0,0 0 0 0 0,-1-2 1 0 0,0 0-1 0 0,18-24 0 0 0,43-65-186 0 0,-51 70 0 0 0,-27 35 0 0 0,0-1 0 0 0,0 1 0 0 0,0 0 0 0 0,0 0 0 0 0,0 0 0 0 0,0-1 0 0 0,0 1 0 0 0,0 0 0 0 0,1 0 0 0 0,-1 0 0 0 0,0 0 0 0 0,0-1 0 0 0,0 1 0 0 0,0 0 0 0 0,1 0 0 0 0,-1 0 0 0 0,0 0 0 0 0,0 0 0 0 0,0-1 0 0 0,1 1 0 0 0,-1 0 0 0 0,0 0 0 0 0,0 0 0 0 0,0 0 0 0 0,1 0 0 0 0,-1 0 0 0 0,0 0 0 0 0,0 0 0 0 0,0 0 0 0 0,1 0 0 0 0,-1 0 0 0 0,0 0 0 0 0,1 0 0 0 0,-2 8 0 0 0,-4 10 0 0 0,-5 6 0 0 0,-23 39 0 0 0,24-48 0 0 0,1 1 0 0 0,0 0 0 0 0,1 0 0 0 0,0 0 0 0 0,2 1 0 0 0,-5 18 0 0 0,7-16 0 0 0,0 3 0 0 0,5-17 0 0 0,0-2 0 0 0,5 7 0 0 0,-4-8 0 0 0,0 0 0 0 0,0-1 0 0 0,1 1 0 0 0,-1-1 0 0 0,0 0 0 0 0,1 0 0 0 0,-1 0 0 0 0,0-1 0 0 0,1 1 0 0 0,-1-1 0 0 0,1 1 0 0 0,-1-1 0 0 0,1-1 0 0 0,-1 1 0 0 0,6-1 0 0 0,6-2 0 0 0,-1 0 0 0 0,20-7 0 0 0,-11 2 0 0 0,0-2 0 0 0,-1-1 0 0 0,0 0 0 0 0,-1-2 0 0 0,0 0 0 0 0,-1-2 0 0 0,-1 0 0 0 0,0-1 0 0 0,-1-1 0 0 0,-1-1 0 0 0,15-20 0 0 0,44-50 0 0 0,-72 85 24 0 0,-5 10 50 0 0,-7 11 238 0 0,8-17-279 0 0,-23 46 1004 0 0,-16 38-362 0 0,34-71-973 0 0,0 0 0 0 0,1 0 0 0 0,1 1-1 0 0,-3 18 1 0 0,6-30 239 0 0,0 0 0 0 0,0-1-1 0 0,0 1 1 0 0,0-1 0 0 0,1 1 0 0 0,-1 0 0 0 0,1-1-1 0 0,-1 1 1 0 0,3 3 0 0 0,5 11 42 0 0,-4-13 19 0 0,0-2-3 0 0,0 0 1 0 0,0 1 0 0 0,0-1 0 0 0,0 0 0 0 0,0 0 0 0 0,0 0 0 0 0,1-1 0 0 0,-1 1 0 0 0,1-1 0 0 0,-1 0 0 0 0,1 0 0 0 0,-1-1 0 0 0,1 1 0 0 0,0-1 0 0 0,-1 0 0 0 0,1 0 0 0 0,0-1 0 0 0,4 0 0 0 0,11-3 0 0 0,1 0 0 0 0,27-11 0 0 0,-37 12 0 0 0,15-7 0 0 0,0-2 0 0 0,0 0 0 0 0,33-24 0 0 0,-42 26-24 0 0,-1-1 0 0 0,-1-1 0 0 0,0-1 0 0 0,23-23 0 0 0,-30 26 212 0 0,1-1 0 0 0,-1 0 0 0 0,-1 0 0 0 0,0-1 0 0 0,-1 0 0 0 0,0 0 0 0 0,7-21 0 0 0,-11 28-18 0 0,-1 4-132 0 0,0-1 0 0 0,0 0 1 0 0,-1 0-1 0 0,1 1 1 0 0,-1-1-1 0 0,1 0 0 0 0,-1 0 1 0 0,0 1-1 0 0,0-1 1 0 0,0-3-1 0 0,0 6-38 0 0,0-1 0 0 0,0 0 1 0 0,0 0-1 0 0,0 0 0 0 0,-1 1 0 0 0,1-1 1 0 0,0 0-1 0 0,0 0 0 0 0,0 0 0 0 0,-1 1 1 0 0,1-1-1 0 0,0 0 0 0 0,0 0 0 0 0,-1 0 0 0 0,1 0 1 0 0,0 0-1 0 0,0 0 0 0 0,-1 0 0 0 0,1 0 1 0 0,0 0-1 0 0,0 0 0 0 0,-1 0 0 0 0,1 0 1 0 0,0 0-1 0 0,-1 0 0 0 0,1 0 0 0 0,0 0 0 0 0,0 0 1 0 0,-1 0-1 0 0,1 0 0 0 0,0 0 0 0 0,0 0 1 0 0,-1 0-1 0 0,1 0 0 0 0,0 0 0 0 0,0-1 0 0 0,-1 1 1 0 0,1 0-1 0 0,0 0 0 0 0,0 0 0 0 0,0 0 1 0 0,-1-1-1 0 0,1 1 0 0 0,0 0 0 0 0,0 0 1 0 0,0-1-1 0 0,0 1 0 0 0,0 0 0 0 0,-1 0 0 0 0,1 0 1 0 0,0-1-1 0 0,0 1 0 0 0,0 0 0 0 0,0-1 1 0 0,0 1-1 0 0,0 0 0 0 0,0 0 0 0 0,0-1 0 0 0,0 1 1 0 0,0 0-1 0 0,0 0 0 0 0,0-1 0 0 0,0 1 1 0 0,0 0-1 0 0,0 0 0 0 0,0-1 0 0 0,0 1 1 0 0,0 0-1 0 0,1-1 0 0 0,-6 4 0 0 0,1 0 0 0 0,-1 0 0 0 0,1 0 0 0 0,0 0 0 0 0,0 1 0 0 0,1 0 0 0 0,-1 0 0 0 0,1 0 0 0 0,-6 8 0 0 0,8-11 0 0 0,0 0 0 0 0,0 1 0 0 0,0-1 0 0 0,0 0 0 0 0,0 1 0 0 0,0 0 0 0 0,0-1 0 0 0,1 1 0 0 0,-1-1 0 0 0,0 1 0 0 0,1 2 0 0 0,-1 0 0 0 0,-4 19 0 0 0,5-18 0 0 0,0-4 0 0 0,0-1 0 0 0,0 1 0 0 0,0 0 0 0 0,0 0 0 0 0,0 0 0 0 0,0 0 0 0 0,0-1 0 0 0,0 1 0 0 0,1 0 0 0 0,-1 0 0 0 0,0 0 0 0 0,0 0 0 0 0,1 0 0 0 0,1 2 0 0 0,1-1 0 0 0,-1 0 0 0 0,1 0 0 0 0,-1-1 0 0 0,1 1 0 0 0,-1 0 0 0 0,1-1 0 0 0,0 0 0 0 0,0 1 0 0 0,0-1 0 0 0,5 1 0 0 0,35 8 0 0 0,-24-7 0 0 0,0 0 0 0 0,0-1 0 0 0,1-1 0 0 0,29-2 0 0 0,7-5 0 0 0,162-23 0 0 0,-208 28 0 0 0,28-9 0 0 0,-30 5 0 0 0,-14 0 0 0 0,-43-18 0 0 0,-11-11-2096 0 0,34 22-288 0 0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7:06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141 213 8287 0 0,'0'0'382'0'0,"0"0"-8"0"0,1-1-170 0 0,9-23 2196 0 0,-10 23-1888 0 0,11-15 2560 0 0,-7-10-681 0 0,-2 12-1198 0 0,-2 13-681 0 0,-1-1 207 0 0,1 2-644 0 0,0-1 0 0 0,1 1 0 0 0,-1-1 0 0 0,0 1-1 0 0,0-1 1 0 0,0 1 0 0 0,0-1 0 0 0,0 1 0 0 0,0-1 0 0 0,0 1 0 0 0,0 0-1 0 0,0-1 1 0 0,0 1 0 0 0,0-1 0 0 0,0 1 0 0 0,-1-1 0 0 0,1 1-1 0 0,0-1 1 0 0,0 0 0 0 0,0 5 82 0 0,1 0 0 0 0,-1-1 0 0 0,0 1 0 0 0,0 0 1 0 0,0-1-1 0 0,-1 1 0 0 0,1 0 0 0 0,-1-1 0 0 0,0 1 0 0 0,-1 5 0 0 0,-3 11 75 0 0,-1 20-227 0 0,-2 0-1 0 0,-2-1 0 0 0,-17 43 1 0 0,-58 109-7 0 0,69-165 2 0 0,16-26 0 0 0,0 1 0 0 0,0-1 0 0 0,0 0 0 0 0,0 0 0 0 0,0 0 0 0 0,-1 0 0 0 0,1 0 0 0 0,0 0 0 0 0,0 0 0 0 0,0 1 0 0 0,0-1 0 0 0,0 0 0 0 0,0 0 0 0 0,0 0 0 0 0,0 0 0 0 0,0 0 0 0 0,0 0 0 0 0,0 0 0 0 0,0 0 0 0 0,-1 0 0 0 0,1 0 0 0 0,0 0 0 0 0,0 0 0 0 0,0 1 0 0 0,0-1 0 0 0,0 0 0 0 0,0 0 0 0 0,0 0 0 0 0,-1 0 0 0 0,1 0 0 0 0,0 0 0 0 0,0 0 0 0 0,0 0 0 0 0,0 0 0 0 0,0 0 0 0 0,0 0 0 0 0,0 0 0 0 0,-1 0 0 0 0,1 0 0 0 0,0 0 0 0 0,0 0 0 0 0,0-1 0 0 0,0 1 0 0 0,0 0 0 0 0,0 0 0 0 0,0 0 0 0 0,0 0 0 0 0,-1 0 0 0 0,1 0 0 0 0,0 0 0 0 0,0 0 0 0 0,0 0 0 0 0,-2-9 0 0 0,2-12 0 0 0,4 1 0 0 0,1 1 0 0 0,1 0 0 0 0,10-27 0 0 0,9-24 0 0 0,-11 28 0 0 0,-11 35 0 0 0,-2 17 0 0 0,1 21 0 0 0,2-12 0 0 0,-1-14 0 0 0,0-2 0 0 0,7 8 0 0 0,-6-9 0 0 0,-1-1 0 0 0,1 1 0 0 0,-1 0 0 0 0,1-1 0 0 0,0 0 0 0 0,-1 0 0 0 0,1 0 0 0 0,0 0 0 0 0,0-1 0 0 0,0 1 0 0 0,0-1 0 0 0,0 0 0 0 0,0 0 0 0 0,0 0 0 0 0,0-1 0 0 0,5-1 0 0 0,4-2 0 0 0,1 0 0 0 0,-2-1 0 0 0,19-10 0 0 0,-14 7 0 0 0,12-3 0 0 0,-26 10 164 0 0,17-10 1555 0 0,-21 13-1701 0 0,1 0 1 0 0,-1 0 0 0 0,1 0-1 0 0,-1 0 1 0 0,1 0 0 0 0,0 0-1 0 0,0 0 1 0 0,0 3 0 0 0,0 2-22 0 0,0-2 3 0 0,0-4 0 0 0,0 1 0 0 0,0 0 0 0 0,0 0 0 0 0,0-1 0 0 0,0 1 0 0 0,0 0 0 0 0,-1-1 0 0 0,1 1 0 0 0,-1 0 0 0 0,1-1 0 0 0,-2 4 0 0 0,-2 5 0 0 0,-6 22 0 0 0,6-13 0 0 0,4-15 0 0 0,1 0 0 0 0,-1-4 0 0 0,0 1 0 0 0,0 0 0 0 0,1 0 0 0 0,-1 0 0 0 0,0 0 0 0 0,0 0 0 0 0,1 0 0 0 0,-1 0 0 0 0,1-1 0 0 0,-1 1 0 0 0,0 0 0 0 0,2 1 0 0 0,-1-1 0 0 0,1 0 0 0 0,0 0 0 0 0,-1 0 0 0 0,1 0 0 0 0,0 0 0 0 0,0 0 0 0 0,0 0 0 0 0,0 0 0 0 0,-1-1 0 0 0,1 1 0 0 0,0-1 0 0 0,0 1 0 0 0,1-1 0 0 0,-1 0 0 0 0,0 0 0 0 0,0 0 0 0 0,0 0 0 0 0,0 0 0 0 0,0-1 0 0 0,2 1 0 0 0,2-2 0 0 0,1 1 0 0 0,0-1 0 0 0,-1 0 0 0 0,12-6 0 0 0,53-35 0 0 0,-55 34 0 0 0,0 0 0 0 0,0 0 0 0 0,-1-2 0 0 0,0 0 0 0 0,22-21 0 0 0,-30 25 0 0 0,1 0 0 0 0,-2-1 0 0 0,1 1 0 0 0,-1-2 0 0 0,0 1 0 0 0,-1-1 0 0 0,0 1 0 0 0,7-18 0 0 0,2-7 0 0 0,-8 20 0 0 0,0-1 0 0 0,-1 1 0 0 0,4-20 0 0 0,-1-12 720 0 0,2-53 0 0 0,-9 93-543 0 0,-1 2-137 0 0,0 0-1 0 0,0 0 0 0 0,0 0 0 0 0,0 1 0 0 0,-1-1 0 0 0,1 0 1 0 0,-1 0-1 0 0,0 1 0 0 0,0-1 0 0 0,-2-4 0 0 0,-2 0-39 0 0,-3 4 0 0 0,8 3 0 0 0,-1-1 0 0 0,1 1 0 0 0,0 0 0 0 0,-1 0 0 0 0,1 0 0 0 0,-1 0 0 0 0,1 0 0 0 0,-1 0 0 0 0,1 0 0 0 0,0 0 0 0 0,-1 1 0 0 0,1-1 0 0 0,-1 0 0 0 0,1 0 0 0 0,0 0 0 0 0,-1 0 0 0 0,1 1 0 0 0,-1-1 0 0 0,1 0 0 0 0,-3 3 0 0 0,1 0 0 0 0,0 1 0 0 0,0-1 0 0 0,0 0 0 0 0,1 1 0 0 0,-1-1 0 0 0,1 1 0 0 0,0-1 0 0 0,0 1 0 0 0,0 0 0 0 0,0-1 0 0 0,0 1 0 0 0,1 0 0 0 0,0 0 0 0 0,0 7 0 0 0,0-7 0 0 0,0 0 0 0 0,0-1 0 0 0,-1 1 0 0 0,1 0 0 0 0,-1 0 0 0 0,0 0 0 0 0,0 0 0 0 0,0-1 0 0 0,-1 1 0 0 0,-3 6 0 0 0,-6 20 0 0 0,9-21 0 0 0,0-2 0 0 0,0 1 0 0 0,-1 0 0 0 0,-5 11 0 0 0,5-10 0 0 0,-1 1 0 0 0,1-1 0 0 0,-2 16 0 0 0,-3 11 0 0 0,-8 9 0 0 0,10-32 0 0 0,1 1 0 0 0,1 0 0 0 0,0 0 0 0 0,1 1 0 0 0,-2 15 0 0 0,6-4 0 0 0,3-16 0 0 0,0-4 0 0 0,-4-6 0 0 0,0 1 0 0 0,0-1 0 0 0,1 1 0 0 0,-1-1 0 0 0,0 1 0 0 0,1-1 0 0 0,-1 1 0 0 0,0-1 0 0 0,1 1 0 0 0,-1-1 0 0 0,1 1 0 0 0,-1-1 0 0 0,1 0 0 0 0,-1 1 0 0 0,1-1 0 0 0,0 1 0 0 0,0-1 0 0 0,0 0 0 0 0,0 0 0 0 0,0 1 0 0 0,0-1 0 0 0,0 0 0 0 0,0 0 0 0 0,0 0 0 0 0,0 0 0 0 0,0 0 0 0 0,0-1 0 0 0,-1 1 0 0 0,1 0 0 0 0,0 0 0 0 0,0-1 0 0 0,0 1 0 0 0,0 0 0 0 0,0-1 0 0 0,0 0 0 0 0,19-6 0 0 0,-16 6-274 0 0,-1-1 1 0 0,0 0-1 0 0,0 0 0 0 0,0 0 0 0 0,-1 0 1 0 0,1-1-1 0 0,0 1 0 0 0,-1-1 1 0 0,0 0-1 0 0,1 1 0 0 0,-1-1 0 0 0,0 0 1 0 0,0 0-1 0 0,-1-1 0 0 0,1 1 1 0 0,-1 0-1 0 0,1 0 0 0 0,-1-1 0 0 0,0 1 1 0 0,-1-1-1 0 0,1 1 0 0 0,0-1 1 0 0,-1-4-1 0 0,-1-10-1141 0 0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7:06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17503 0 0,'0'0'399'0'0,"0"0"60"0"0,0 0 21 0 0,0 0-59 0 0,1-1-276 0 0,4-6 11 0 0,-3 5 570 0 0,-1-1 682 0 0,0 2-1315 0 0,0 0 0 0 0,0 1 0 0 0,0-1 0 0 0,-1 1 0 0 0,1-1 0 0 0,0 0-1 0 0,-1 0 1 0 0,1 0 0 0 0,0 1 0 0 0,-1-1 0 0 0,1 0 0 0 0,-1 0 0 0 0,1 0-1 0 0,-1 0 1 0 0,1 0 0 0 0,-1 0 0 0 0,0 0 0 0 0,1-2 0 0 0,3-7-272 0 0,-3 9-930 0 0,-1 1-419 0 0,0 0-87 0 0</inkml:trace>
  <inkml:trace contextRef="#ctx0" brushRef="#br0" timeOffset="1">534 391 7367 0 0,'0'0'334'0'0,"0"0"-1"0"0,0 0 47 0 0,0 0 983 0 0,2 0 453 0 0,3-2-1293 0 0,-1 1-1 0 0,0-1 1 0 0,0 0 0 0 0,0 0 0 0 0,0 0 0 0 0,0-1 0 0 0,0 0 0 0 0,-1 1 0 0 0,1-1 0 0 0,-1 0 0 0 0,0-1 0 0 0,0 1-1 0 0,0 0 1 0 0,5-8 0 0 0,2-6 129 0 0,-1 0 0 0 0,10-24-1 0 0,4-9 861 0 0,-1 13-625 0 0,-9 18-426 0 0,-2-2 0 0 0,0 0 0 0 0,14-38 0 0 0,-25 57-84 0 0,4-6 3 0 0,-8 14 157 0 0,-7 14 150 0 0,4-7-687 0 0,1 0 0 0 0,3 2 0 0 0,3-8-75 0 0,1 0 0 0 0,0 0-1 0 0,0-1 1 0 0,1 1 0 0 0,4 12 0 0 0,-4-13 22 0 0,-1-6 40 0 0,-1 1-1 0 0,0 0 1 0 0,1 0-1 0 0,-1-1 1 0 0,1 1-1 0 0,-1 0 1 0 0,1 0-1 0 0,-1-1 1 0 0,1 1 0 0 0,-1-1-1 0 0,1 1 1 0 0,0 0-1 0 0,-1-1 1 0 0,1 1-1 0 0,0-1 1 0 0,-1 0-1 0 0,2 1 1 0 0,2 2-10 0 0,15 16-87 0 0,-17-17-112 0 0,8 2-341 0 0,-8-3 611 0 0,0 0-1 0 0,0 0 1 0 0,-1 0-1 0 0,1 0 1 0 0,-1 0-1 0 0,1 0 1 0 0,-1 1-1 0 0,1-1 1 0 0,-1 0-1 0 0,0 1 1 0 0,0-1-1 0 0,0 1 1 0 0,1 0-1 0 0,-2-1 1 0 0,2 3-1 0 0,0 0 23 0 0,-1-1-1 0 0,0 0 1 0 0,0 1-1 0 0,0-1 1 0 0,-1 1-1 0 0,1-1 1 0 0,-1 1-1 0 0,0-1 1 0 0,0 1-1 0 0,0-1 1 0 0,0 1 0 0 0,-2 4-1 0 0,1-4-69 0 0,-1 0 0 0 0,0 0 0 0 0,0 0 0 0 0,0 0 0 0 0,0 0 0 0 0,-1 0 0 0 0,0-1 0 0 0,-5 7 0 0 0,0-1 0 0 0,6-6 0 0 0,1-1 0 0 0,-1 0 0 0 0,0 1 0 0 0,0-1 0 0 0,0 0 0 0 0,0 0 0 0 0,0 0 0 0 0,0-1 0 0 0,-1 1 0 0 0,-2 1 0 0 0,-2 1 0 0 0,4-1 11 0 0,-17 6-86 0 0,-4 0-737 0 0,22-8 304 0 0,0 0-4 0 0,0-1 384 0 0,1 0 0 0 0,-1 0 0 0 0,1 1 0 0 0,-1-1 0 0 0,0 0 0 0 0,1-1 0 0 0,-1 1 0 0 0,1 0 0 0 0,-1 0 0 0 0,1-1 0 0 0,-3 0 0 0 0,2 0-564 0 0,2 1-756 0 0,0-3-332 0 0,-1-11-1017 0 0,1-3-3806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6:54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 19351 0 0,'0'0'439'0'0,"-1"-3"98"0"0,1 3-460 0 0,0 0 0 0 0,0 0-1 0 0,0 0 1 0 0,0 0 0 0 0,0 0 0 0 0,0 0-1 0 0,0 0 1 0 0,0 0 0 0 0,1 0 0 0 0,-1 0-1 0 0,0 0 1 0 0,0 0 0 0 0,0 0 0 0 0,0 0 0 0 0,0 0-1 0 0,0 0 1 0 0,0 0 0 0 0,0 0 0 0 0,0 0-1 0 0,0 0 1 0 0,0 0 0 0 0,0 0 0 0 0,0 0-1 0 0,0 0 1 0 0,0 0 0 0 0,0 0 0 0 0,0 0 0 0 0,0 0-1 0 0,0 0 1 0 0,0 0 0 0 0,0 0 0 0 0,0 0-1 0 0,0 0 1 0 0,0 0 0 0 0,0 0 0 0 0,0 0-1 0 0,0 0 1 0 0,0-1 0 0 0,0 1 0 0 0,0 0 0 0 0,0 0-1 0 0,0 0 1 0 0,0 0 0 0 0,0 0 0 0 0,0 0-1 0 0,0 0 1 0 0,1 1-51 0 0,2 1 79 0 0,-1-1 0 0 0,0 1 0 0 0,0 0 0 0 0,-1 0 0 0 0,1 0 0 0 0,0 0-1 0 0,-1 0 1 0 0,3 4 0 0 0,-3-2-50 0 0,0-1 1 0 0,0 0-1 0 0,0 0 0 0 0,-1 0 0 0 0,1 1 0 0 0,-1-1 0 0 0,0 0 1 0 0,0 1-1 0 0,0-1 0 0 0,0 0 0 0 0,-2 6 0 0 0,-2 10-55 0 0,-1 0 0 0 0,-13 31 0 0 0,4-11 0 0 0,2-8 0 0 0,-4 12 0 0 0,10-23-64 0 0,6-19-273 0 0,0-1-138 0 0,0 0-33 0 0,0 0-140 0 0,2 0 297 0 0,0-1-1 0 0,0 0 1 0 0,0 1-1 0 0,-1-1 1 0 0,1 0 0 0 0,0 0-1 0 0,0-1 1 0 0,-1 1-1 0 0,1 0 1 0 0,0 0-1 0 0,1-2 1 0 0,7-8-1184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3:13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78 158 15663 0 0,'0'0'356'0'0,"0"-1"50"0"0,2-5-287 0 0,1 1 1 0 0,-1 0 0 0 0,1 1 0 0 0,0-1 0 0 0,0 0 0 0 0,0 1-1 0 0,5-5 1 0 0,2-13 3959 0 0,-8 17-1258 0 0,-3 15-1537 0 0,-9 39-1284 0 0,-21 60 0 0 0,16-59 0 0 0,-10 54 0 0 0,-3 24 0 0 0,25-117 0 0 0,0-8 0 0 0,2-8 0 0 0,2-9 0 0 0,26-149 0 0 0,-21 134 289 0 0,0 1-1 0 0,17-47 0 0 0,29-48 730 0 0,-34 90-853 0 0,-10 22-165 0 0,-6 10 0 0 0,1 0 0 0 0,-1 0 0 0 0,1 0 0 0 0,-1 1 0 0 0,1-1 0 0 0,-1 1 0 0 0,1 0 0 0 0,0 0 0 0 0,-1 0 0 0 0,1 0 0 0 0,-1 0 0 0 0,4 1 0 0 0,3 0 0 0 0,16-1 0 0 0,0-1 0 0 0,1-1 0 0 0,33-7 0 0 0,75-22 0 0 0,-128 29 0 0 0,65-19-64 0 0,-69 21-273 0 0,-2 0-138 0 0,-9 8-749 0 0,-23 22-4333 0 0,19-19 3510 0 0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7:09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89 14975 0 0,'0'0'687'0'0,"0"0"-16"0"0,0 0-553 0 0,-1 0 1 0 0,0-1 0 0 0,0 1-1 0 0,0 0 1 0 0,0 0 0 0 0,1 0-1 0 0,-1 0 1 0 0,0 0 0 0 0,0 0-1 0 0,0 0 1 0 0,0 0 0 0 0,-1 1-1 0 0,-1 0 132 0 0,0 1 0 0 0,0 0-1 0 0,0 0 1 0 0,1 0-1 0 0,-1 0 1 0 0,0 1 0 0 0,1-1-1 0 0,-1 1 1 0 0,1-1 0 0 0,0 1-1 0 0,0 0 1 0 0,-3 5 0 0 0,0 3 512 0 0,1 0 1 0 0,-6 19 0 0 0,10-29-770 0 0,-15 51-151 0 0,-57 205 876 0 0,40-138-545 0 0,31-116-93 0 0,1-3 16 0 0,0 0-3 0 0,0 0-13 0 0,2-3-24 0 0,-2 2-52 0 0,15-28 150 0 0,-1 0 0 0 0,-2-1-1 0 0,11-41 1 0 0,-18 54-42 0 0,1 0 1 0 0,11-23-1 0 0,7-20 195 0 0,-9 16-134 0 0,-15 42-75 0 0,0 2-22 0 0,0 0-11 0 0,0 0 4 0 0,0 0 23 0 0,-11 12 115 0 0,8-8-189 0 0,0 1 0 0 0,0 0 0 0 0,0 0 1 0 0,0 1-1 0 0,1-1 0 0 0,0 1 0 0 0,-2 10 0 0 0,1-6-16 0 0,-1 1 0 0 0,0 0-1 0 0,-10 19 1 0 0,14-27-83 0 0,5 4-19 0 0,0-6 10 0 0,5-2 79 0 0,-1-1 1 0 0,1 0-1 0 0,0-1 0 0 0,-1 0 0 0 0,1-1 0 0 0,-1 0 0 0 0,0 0 0 0 0,0-1 0 0 0,-1 0 0 0 0,1-1 0 0 0,-1 0 0 0 0,0 0 0 0 0,7-8 0 0 0,11-8 11 0 0,-19 17 0 0 0,0 0 0 0 0,-1 0 0 0 0,0-1 0 0 0,7-8 0 0 0,53-60 75 0 0,-64 72-15 0 0,-2 2 34 0 0,0 0-4 0 0,0 0-9 0 0,0 0-4 0 0,0 0-5 0 0,-2 2-56 0 0,1-1 0 0 0,0 1 0 0 0,0 0-1 0 0,0 0 1 0 0,-1-1 0 0 0,2 1 0 0 0,-1 0-1 0 0,-1 4 1 0 0,0-2-3 0 0,0 0-13 0 0,0 0 0 0 0,0 0 0 0 0,1 0 0 0 0,-1 0 0 0 0,-1 8 0 0 0,2-4 0 0 0,-3 11 0 0 0,5-15 0 0 0,0-1 0 0 0,5 6-12 0 0,-5-8 7 0 0,0 0 1 0 0,0-1-1 0 0,1 1 1 0 0,-1-1-1 0 0,0 1 0 0 0,0-1 1 0 0,0 1-1 0 0,1-1 0 0 0,-1 1 1 0 0,0-1-1 0 0,2 0 0 0 0,28-2 1 0 0,-20-1 4 0 0,-11 3 0 0 0,1-1 0 0 0,-1 1 0 0 0,1 0 0 0 0,-1 0 0 0 0,1-1 0 0 0,-1 1 0 0 0,1 0 0 0 0,-1 0 0 0 0,1 0 0 0 0,0 0 0 0 0,-1 0 0 0 0,1 0 0 0 0,-1 0 0 0 0,1 0 0 0 0,-1 0 0 0 0,1 0 0 0 0,-1 0 0 0 0,1 0 0 0 0,-1 0 0 0 0,1 0 0 0 0,-1 1 0 0 0,1-1 0 0 0,-1 0 0 0 0,1 0 0 0 0,0 1 0 0 0,1 6 0 0 0,-3-7 0 0 0,2 3 5 0 0,-1 0 0 0 0,0 0 0 0 0,-1-1-1 0 0,1 1 1 0 0,0 0 0 0 0,-1 0 0 0 0,0 0 0 0 0,0-1 0 0 0,0 1 0 0 0,0 0-1 0 0,-2 4 1 0 0,-20 31 70 0 0,19-32-72 0 0,-17 24 10 0 0,10-16 7 0 0,-9 19 0 0 0,18-31-19 0 0,1 1 0 0 0,-1-1 0 0 0,1 1 0 0 0,0 0 0 0 0,0-1 0 0 0,0 1 0 0 0,0 0 0 0 0,0 0 0 0 0,1 0 0 0 0,-1 0 0 0 0,0 4 0 0 0,1 0-2 0 0,0 9 1 0 0,4-3-11 0 0,5-5-31 0 0,-6-7 40 0 0,0 0 1 0 0,0 0-1 0 0,0-1 1 0 0,0 1-1 0 0,0-1 1 0 0,0 0 0 0 0,1 0-1 0 0,-1 0 1 0 0,0 0-1 0 0,0 0 1 0 0,0-1-1 0 0,0 0 1 0 0,0 1-1 0 0,0-1 1 0 0,0 0 0 0 0,3-2-1 0 0,5-1 129 0 0,-1-2 1 0 0,20-11-1 0 0,-21 10-112 0 0,0 0 0 0 0,0-1 0 0 0,-1 1 0 0 0,0-2 0 0 0,-1 1 0 0 0,0-1 0 0 0,9-14 0 0 0,-7 9-7 0 0,-1-1 0 0 0,-1 0 0 0 0,-1 0 0 0 0,8-24 0 0 0,-11 28-8 0 0,-4 1 0 0 0,1 10 0 0 0,0 0 0 0 0,0-1 0 0 0,0 1 0 0 0,0 0 0 0 0,-1-1 0 0 0,1 1 0 0 0,0 0 0 0 0,0 0 0 0 0,0-1 0 0 0,0 1 0 0 0,-1 0 0 0 0,1 0 0 0 0,0 0 0 0 0,0-1 0 0 0,0 1 0 0 0,-1 0 0 0 0,1 0 0 0 0,0 0 0 0 0,0 0 0 0 0,-1-1 0 0 0,1 1 0 0 0,0 0 0 0 0,0 0 0 0 0,-1 0 0 0 0,1 0 0 0 0,0 0 0 0 0,-1 0 0 0 0,0 0 0 0 0,0 1 0 0 0,-1-1 0 0 0,1 1 0 0 0,0 0 0 0 0,0 0 0 0 0,0 0 0 0 0,0 0 0 0 0,0-1 0 0 0,0 1 0 0 0,0 0 0 0 0,0 1 0 0 0,0-1 0 0 0,0 0 0 0 0,0 0 0 0 0,0 3 0 0 0,-13 23 0 0 0,11-22 0 0 0,-5 13 0 0 0,0 0 0 0 0,1 1 0 0 0,1-1 0 0 0,-6 32 0 0 0,10-23 0 0 0,3-23 0 0 0,3 8 0 0 0,-2-11 0 0 0,-1 0 0 0 0,0 0 0 0 0,0 0 0 0 0,1-1 0 0 0,-1 1 0 0 0,1-1 0 0 0,-1 1 0 0 0,0-1 0 0 0,1 1 0 0 0,-1-1 0 0 0,1 0 0 0 0,-1 0 0 0 0,1 1 0 0 0,-1-1 0 0 0,1 0 0 0 0,-1-1 0 0 0,1 1 0 0 0,-1 0 0 0 0,1 0 0 0 0,-1-1 0 0 0,1 1 0 0 0,1-1 0 0 0,4-1 0 0 0,0-1 0 0 0,0 0 0 0 0,8-4 0 0 0,-2-2 0 0 0,-1 0 0 0 0,1 0 0 0 0,-2-1 0 0 0,13-13 0 0 0,-1 1 0 0 0,-14 12 0 0 0,0 1 0 0 0,-1-1 0 0 0,8-14 0 0 0,14-17 0 0 0,-1 10 0 0 0,-16 17 0 0 0,-1 0 0 0 0,0-1 0 0 0,16-26 0 0 0,-11 8 0 0 0,-2-1 0 0 0,-2 0 0 0 0,14-57 0 0 0,-26 88 0 0 0,0 0 0 0 0,0 0 0 0 0,0-1 0 0 0,0 1 0 0 0,-1 0 0 0 0,0 0 0 0 0,0-5 0 0 0,0 8 0 0 0,0-1 0 0 0,0 1 0 0 0,0 0 0 0 0,0-1 0 0 0,0 1 0 0 0,0 0 0 0 0,0 0 0 0 0,0-1 0 0 0,0 1 0 0 0,0 0 0 0 0,0-1 0 0 0,-1 1 0 0 0,1 0 0 0 0,0 0 0 0 0,0-1 0 0 0,0 1 0 0 0,0 0 0 0 0,-1 0 0 0 0,1-1 0 0 0,0 1 0 0 0,0 0 0 0 0,-1 0 0 0 0,1 0 0 0 0,0 0 0 0 0,0-1 0 0 0,-1 1 0 0 0,1 0 0 0 0,0 0 0 0 0,-1 0 0 0 0,1 0 0 0 0,0 0 0 0 0,0 0 0 0 0,-1 0 0 0 0,1 0 0 0 0,0 0 0 0 0,-1 0 0 0 0,1 0 0 0 0,0 0 0 0 0,-1 0 0 0 0,1 0 0 0 0,0 0 0 0 0,-1 0 0 0 0,1 0 0 0 0,0 0 0 0 0,0 0 0 0 0,-1 0 0 0 0,1 0 0 0 0,0 1 0 0 0,-1-1 0 0 0,1 0 0 0 0,0 0 0 0 0,0 0 0 0 0,-1 0 0 0 0,1 1 0 0 0,0-1 0 0 0,0 0 0 0 0,0 0 0 0 0,-1 1 0 0 0,-4 3 122 0 0,0 1-1 0 0,0 0 0 0 0,0 0 1 0 0,0 1-1 0 0,1-1 1 0 0,0 1-1 0 0,0 0 1 0 0,-4 9-1 0 0,-4 4 234 0 0,-33 53-352 0 0,3 2-1 0 0,-50 120 1 0 0,84-178-25 0 0,2 1 0 0 0,0 0 0 0 0,0 1 0 0 0,2 0 0 0 0,0 0 0 0 0,1 0 0 0 0,-1 20 0 0 0,16-42-71 0 0,-6 1 74 0 0,-1 0 0 0 0,1-1 0 0 0,-1 1 1 0 0,1-1-1 0 0,-1-1 0 0 0,0 1 0 0 0,5-7 0 0 0,2-4-7 0 0,14-20 0 0 0,-2-3-51 0 0,12-16-518 0 0,-18 29 482 0 0,27-30 2 0 0,-34 46 111 0 0,-10 9 0 0 0,0 0 0 0 0,-1 0 0 0 0,1 0 0 0 0,0 0 0 0 0,-1 0 0 0 0,1 0 0 0 0,0 0 0 0 0,-1 0 0 0 0,1 0 0 0 0,0 1 0 0 0,-1-1 0 0 0,1 0 0 0 0,0 0 0 0 0,-1 1 0 0 0,2 0 0 0 0,7 8 0 0 0,-6 5 0 0 0,-3-10 0 0 0,0-1 0 0 0,-8 17 0 0 0,3-8 0 0 0,-16 6 0 0 0,12-12 0 0 0,-3 4 0 0 0,11-4 0 0 0,1-3 0 0 0,-5 15 0 0 0,-7 43 0 0 0,11-48 0 0 0,1-13 0 0 0,0 1 0 0 0,0 0 0 0 0,0-1 0 0 0,0 1 0 0 0,0-1 0 0 0,0 1 0 0 0,0-1 0 0 0,0 1 0 0 0,1 0 0 0 0,-1-1 0 0 0,0 1 0 0 0,1-1 0 0 0,-1 1 0 0 0,0-1 0 0 0,1 1 0 0 0,0 0 0 0 0,10 2 0 0 0,-7-3 0 0 0,0 0 0 0 0,-1 0 0 0 0,1 0 0 0 0,0-1 0 0 0,-1 0 0 0 0,1 0 0 0 0,-1 0 0 0 0,1 0 0 0 0,-1 0 0 0 0,1-1 0 0 0,-1 1 0 0 0,6-5 0 0 0,4-3 0 0 0,21-17 0 0 0,-25 18 0 0 0,82-70 0 0 0,-78 65 0 0 0,21-26 0 0 0,-18 20 0 0 0,-7 7 0 0 0,0 1 0 0 0,-1-2 0 0 0,-1 1 0 0 0,0-1 0 0 0,-1 0 0 0 0,7-21 0 0 0,19-85 0 0 0,-29 107 0 0 0,-1 3 43 0 0,2-4 396 0 0,-1-1 0 0 0,1-25 0 0 0,-4 37 4 0 0,-1 4-294 0 0,-49 130-129 0 0,-10 22-24 0 0,36-96 4 0 0,-18 64 0 0 0,31-88 0 0 0,-4 27 0 0 0,15-53-16 0 0,6-9-33 0 0,7-10-169 0 0,-11 8 100 0 0,16-7-529 0 0,4-4-64 0 0,73-77 2470 0 0,-3 5-3143 0 0,-89 84 1331 0 0,-1-1-1 0 0,0 1 1 0 0,1 0-1 0 0,0 0 1 0 0,-1 1-1 0 0,1-1 1 0 0,0 0 0 0 0,0 1-1 0 0,0 0 1 0 0,3-1-1 0 0,21-9 98 0 0,-25 10 293 0 0,0 1 138 0 0,1-1-340 0 0,-3 1-115 0 0,0 0 0 0 0,0 0 1 0 0,0 0-1 0 0,1 0 0 0 0,-1 0 1 0 0,0 0-1 0 0,0 0 0 0 0,1-1 1 0 0,-1 1-1 0 0,0 0 0 0 0,0 0 1 0 0,1 0-1 0 0,-1 0 0 0 0,0 0 1 0 0,0 0-1 0 0,1 1 0 0 0,-1-1 1 0 0,0 0-1 0 0,0 0 0 0 0,1 0 1 0 0,-1 0-1 0 0,0 0 0 0 0,0 0 1 0 0,0 0-1 0 0,1 0 0 0 0,-1 0 1 0 0,0 1-1 0 0,0-1 0 0 0,0 0 1 0 0,1 0-1 0 0,-1 2 9 0 0,-1 0 1 0 0,1 0-1 0 0,-1-1 0 0 0,1 1 0 0 0,-1-1 1 0 0,0 1-1 0 0,0-1 0 0 0,1 1 0 0 0,-1-1 1 0 0,0 1-1 0 0,-3 2 0 0 0,3 0-29 0 0,-1 0 0 0 0,-13 10 0 0 0,-4 3 0 0 0,10-8 0 0 0,-2-4 0 0 0,-4 3 0 0 0,13-3 0 0 0,1-3 0 0 0,-1 3 0 0 0,-4 15 0 0 0,3-7 0 0 0,-12 41 0 0 0,13-35 0 0 0,3-14 0 0 0,1-2 0 0 0,3 9 0 0 0,5-4 0 0 0,-8-7 0 0 0,0 0 0 0 0,1-1 0 0 0,-1 1 0 0 0,0-1 0 0 0,1 1 0 0 0,-1-1 0 0 0,1 0 0 0 0,-1 0 0 0 0,1 0 0 0 0,-1 0 0 0 0,1 0 0 0 0,-1 0 0 0 0,0-1 0 0 0,1 1 0 0 0,-1-1 0 0 0,1 0 0 0 0,3-1 0 0 0,3-3 0 0 0,1 0 0 0 0,-1-1 0 0 0,8-6 0 0 0,5-3 0 0 0,12-6-913 0 0,58-48-1 0 0,-74 54 817 0 0,-11 10 91 0 0,-1 1 0 0 0,0-1-1 0 0,-1 0 1 0 0,1-1 0 0 0,-1 1 0 0 0,0-1 0 0 0,0 0 0 0 0,-1 0-1 0 0,0 0 1 0 0,5-10 0 0 0,-7 8 70 0 0,-2 6 273 0 0,0 2 138 0 0,0 0 33 0 0,0 0-65 0 0,-1 2-294 0 0,-72 99-133 0 0,68-94-16 0 0,0 0 0 0 0,1 0 0 0 0,0 0 0 0 0,0 1 0 0 0,0-1 0 0 0,1 1 0 0 0,0 0 0 0 0,0 0 0 0 0,1 0 0 0 0,0 0 0 0 0,-1 14 0 0 0,3-7 0 0 0,0-15 0 0 0,1 1 0 0 0,-1 0 0 0 0,0-1 0 0 0,0 1 0 0 0,0 0 0 0 0,1-1 0 0 0,-1 1 0 0 0,0 0 0 0 0,1-1 0 0 0,-1 1 0 0 0,0-1 0 0 0,1 1 0 0 0,-1 0 0 0 0,1-1 0 0 0,0 1 0 0 0,0 0 0 0 0,1 0 0 0 0,-1-1 0 0 0,0 1 0 0 0,0-1 0 0 0,1 1 0 0 0,-1-1 0 0 0,0 0 0 0 0,1 1 0 0 0,-1-1 0 0 0,1 0 0 0 0,-1 0 0 0 0,0 0 0 0 0,1 0 0 0 0,-1 0 0 0 0,1 0 0 0 0,-1-1 0 0 0,0 1 0 0 0,1 0 0 0 0,-1-1 0 0 0,0 1 0 0 0,1-1 0 0 0,-1 1 0 0 0,2-2 0 0 0,5-2 0 0 0,-1-1 0 0 0,13-9 0 0 0,-6 4 0 0 0,16-9 0 0 0,1 3 0 0 0,37-15 0 0 0,-52 23 0 0 0,1 0 0 0 0,-1-2 0 0 0,0 0 0 0 0,-1 0 0 0 0,0-2 0 0 0,-1 1 0 0 0,0-2 0 0 0,-1 0 0 0 0,-1-1 0 0 0,0 0 0 0 0,0-1 0 0 0,-2 0 0 0 0,0-1 0 0 0,0 0 0 0 0,-2 0 0 0 0,0-1 0 0 0,-1 0 0 0 0,0-1 0 0 0,5-26 0 0 0,-8 28 0 0 0,-1 6 0 0 0,-1-1 0 0 0,0 0 0 0 0,-1 0 0 0 0,0 0 0 0 0,0-1 0 0 0,-1 1 0 0 0,-2-18 0 0 0,2 29 0 0 0,0-1 0 0 0,-1 1 0 0 0,1 0 0 0 0,0-1 0 0 0,0 1 0 0 0,0 0 0 0 0,0 0 0 0 0,0-1 0 0 0,0 1 0 0 0,0 0 0 0 0,0-1 0 0 0,-1 1 0 0 0,1 0 0 0 0,0 0 0 0 0,0 0 0 0 0,0-1 0 0 0,-1 1 0 0 0,1 0 0 0 0,0 0 0 0 0,0-1 0 0 0,0 1 0 0 0,-1 0 0 0 0,1 0 0 0 0,0 0 0 0 0,-1 0 0 0 0,-1 0 0 0 0,1 0 0 0 0,-1 1 0 0 0,0 0 0 0 0,1-1 0 0 0,-1 1 0 0 0,1 0 0 0 0,-1 0 0 0 0,1 0 0 0 0,-1 0 0 0 0,1 0 0 0 0,-1 0 0 0 0,1 0 0 0 0,0 0 0 0 0,-2 2 0 0 0,-19 21 0 0 0,22-23 0 0 0,-17 21 0 0 0,2 0 0 0 0,0 2 0 0 0,-16 37 0 0 0,-14 23 0 0 0,26-52 0 0 0,2 1 0 0 0,-25 67 0 0 0,38-87 0 0 0,0 0 0 0 0,1 1 0 0 0,1-1 0 0 0,-2 24 0 0 0,5-21 0 0 0,4-2 0 0 0,2-2 0 0 0,4-6 0 0 0,9-1 0 0 0,-14-6 0 0 0,-1 0 0 0 0,2 0 0 0 0,-1 1 0 0 0,1-2 0 0 0,-1 1 0 0 0,1-1 0 0 0,-1 0 0 0 0,0 0 0 0 0,6-4 0 0 0,40-23 0 0 0,-46 25 0 0 0,14-11 0 0 0,1 0 0 0 0,-2-1 0 0 0,-1-1 0 0 0,0-1 0 0 0,-1-1 0 0 0,16-22 0 0 0,-27 33 12 0 0,0 0 0 0 0,0-1 0 0 0,-1 0 0 0 0,-1 0 0 0 0,6-15 0 0 0,-9 22 359 0 0,-12 11 626 0 0,2 0-1135 0 0,0 0-1 0 0,1 1 1 0 0,1 0-1 0 0,0 0 1 0 0,0 1 0 0 0,1 0-1 0 0,0 0 1 0 0,1 0-1 0 0,-7 19 1 0 0,9-16 138 0 0,1 7-23 0 0,2-18-26 0 0,0-1-322 0 0,0-2-117 0 0,14-3-586 0 0,-9 2 880 0 0,0 0 0 0 0,0 0-1 0 0,0-1 1 0 0,6-2 0 0 0,33-18-1193 0 0,63-27-4000 0 0,-31 24 4554 0 0,-18 6-19 0 0,71-34-1 0 0,-106 42 917 0 0,-21 10 274 0 0,-2 1 136 0 0,0 0 34 0 0,0 0 140 0 0,0 0 572 0 0,0-2 253 0 0,-1 1-1276 0 0,-1-1-1 0 0,1 1 0 0 0,0 0 0 0 0,0 0 0 0 0,-1 0 1 0 0,1 0-1 0 0,0 0 0 0 0,-1 0 0 0 0,1 0 0 0 0,-1 0 1 0 0,1 0-1 0 0,-1 1 0 0 0,1-1 0 0 0,-1 1 0 0 0,0-1 1 0 0,1 1-1 0 0,-1 0 0 0 0,0-1 0 0 0,0 1 0 0 0,1 0 1 0 0,-1 0-1 0 0,0 0 0 0 0,1 0 0 0 0,-1 1 0 0 0,-3 0 0 0 0,-4 0 124 0 0,-1 1-1 0 0,1 0 1 0 0,-14 6-1 0 0,1 1-37 0 0,0 2 0 0 0,1 0 0 0 0,-35 26 0 0 0,32-23-282 0 0,19-12 0 0 0,1 0 0 0 0,-1 1 0 0 0,1 0 0 0 0,0 0 0 0 0,0 0 0 0 0,-7 7 0 0 0,6-6 0 0 0,-9 15 0 0 0,13-16 0 0 0,0 0 0 0 0,-1-1 0 0 0,1 1 0 0 0,0 0 0 0 0,0 0 0 0 0,1 0 0 0 0,-1 5 0 0 0,0 5 0 0 0,1-12 0 0 0,1 0 0 0 0,-1 0 0 0 0,1 0 0 0 0,0 0 0 0 0,0-1 0 0 0,-1 1 0 0 0,1 0 0 0 0,0 0 0 0 0,0-1 0 0 0,0 1 0 0 0,0 0 0 0 0,0-1 0 0 0,0 1 0 0 0,0-1 0 0 0,0 1 0 0 0,0-1 0 0 0,0 0 0 0 0,0 1 0 0 0,0-1 0 0 0,2 0 0 0 0,-1 1 0 0 0,0-1 0 0 0,1 1 0 0 0,-1-1 0 0 0,0 0 0 0 0,1 0 0 0 0,-1 0 0 0 0,1 0 0 0 0,3-1 0 0 0,21-7 0 0 0,-3 1 0 0 0,30-14 0 0 0,-40 15 0 0 0,-7 2 0 0 0,1 1 0 0 0,-1 0 0 0 0,1 0 0 0 0,0 1 0 0 0,16-3 0 0 0,-24 5 0 0 0,1 0 0 0 0,0 0 0 0 0,0 0 0 0 0,-1 0 0 0 0,1 0 0 0 0,0 0 0 0 0,-1 0 0 0 0,1 0 0 0 0,0 0 0 0 0,0 0 0 0 0,-1 0 0 0 0,1 0 0 0 0,0 0 0 0 0,0 1 0 0 0,0 0 0 0 0,-1-1 0 0 0,1 0 0 0 0,-1 1 0 0 0,1 0 0 0 0,-1-1 0 0 0,0 1 0 0 0,1-1 0 0 0,-1 1 0 0 0,0 0 0 0 0,1-1 0 0 0,-1 1 0 0 0,0-1 0 0 0,0 1 0 0 0,0 0 0 0 0,0-1 0 0 0,1 1 0 0 0,-1 1 0 0 0,0 5 0 0 0,-1-1 0 0 0,1 0 0 0 0,-1 1 0 0 0,0-1 0 0 0,0 1 0 0 0,-1-1 0 0 0,0 0 0 0 0,-3 7 0 0 0,-1 2 0 0 0,-1 0 0 0 0,-11 16 0 0 0,-65 91 0 0 0,75-110 0 0 0,0-1 0 0 0,-14 15 0 0 0,3-4 0 0 0,0 0 0 0 0,19-21 0 0 0,0-1-1 0 0,0 0 1 0 0,0 0-1 0 0,0 1 1 0 0,0-1 0 0 0,0 0-1 0 0,0 0 1 0 0,0 1-1 0 0,-1-1 1 0 0,1 0 0 0 0,0 0-1 0 0,0 0 1 0 0,0 1 0 0 0,0-1-1 0 0,-1 0 1 0 0,1 0-1 0 0,0 0 1 0 0,0 1 0 0 0,0-1-1 0 0,-1 0 1 0 0,1 0-1 0 0,0 0 1 0 0,0 0 0 0 0,-1 0-1 0 0,1 0 1 0 0,0 0-1 0 0,0 1 1 0 0,-1-1 0 0 0,1 0-1 0 0,0 0 1 0 0,0 0-1 0 0,-1 0 1 0 0,1 0 0 0 0,0 0-1 0 0,0 0 1 0 0,-1 0-1 0 0,1 0 1 0 0,0 0 0 0 0,0 0-1 0 0,-1-1 1 0 0,1 1-1 0 0,0 0 1 0 0,0 0 0 0 0,-1 0-1 0 0,-1-7 64 0 0,2 7-36 0 0,-1-7 182 0 0,0 0 0 0 0,0 0 0 0 0,1 0 0 0 0,0 0 0 0 0,0 0 0 0 0,1 0 0 0 0,0 0 1 0 0,0 0-1 0 0,3-8 0 0 0,2-15-1200 0 0,-4 19 290 0 0,2-11-376 0 0,-4 8-2746 0 0,-2 5-5388 0 0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7:11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145 221 2759 0 0,'0'0'107'0'0,"0"0"-19"0"0,0 0 60 0 0,0 0 233 0 0,0 0 106 0 0,0 0 22 0 0,0 0 3 0 0,0 0 0 0 0,0 0 0 0 0,0 0 0 0 0,0 0 68 0 0,0 0 286 0 0,-9 3 2099 0 0,6-3-2565 0 0,1 1 1 0 0,-1-1-1 0 0,1 1 1 0 0,-1-1-1 0 0,1 1 0 0 0,-1 0 1 0 0,1 0-1 0 0,0 0 0 0 0,-1 0 1 0 0,1 0-1 0 0,0 1 1 0 0,0-1-1 0 0,-3 3 0 0 0,-2 2 166 0 0,1-1 0 0 0,-1 1 0 0 0,-5 7 0 0 0,-13 10 122 0 0,1 2 1192 0 0,22-24-1368 0 0,2-1 0 0 0,-1 1 0 0 0,1-1-491 0 0,-1 1-1 0 0,1-1 1 0 0,0 0 0 0 0,0 0-1 0 0,0 0 1 0 0,-1 1-1 0 0,1-1 1 0 0,0 0 0 0 0,0 0-1 0 0,-1 0 1 0 0,1 0 0 0 0,0 0-1 0 0,0 0 1 0 0,-1 1-1 0 0,1-1 1 0 0,0 0 0 0 0,0 0-1 0 0,-1 0 1 0 0,1 0-1 0 0,0 0 1 0 0,-1 0 0 0 0,1 0-1 0 0,0 0 1 0 0,0 0-1 0 0,-1 0 1 0 0,1 0 0 0 0,0-1-1 0 0,0 1 1 0 0,-1 0 0 0 0,1 0-1 0 0,0 0 1 0 0,0 0-1 0 0,-1 0 1 0 0,1 0 0 0 0,0-1-1 0 0,-1 0 126 0 0,0 0 0 0 0,0 0-1 0 0,1 0 1 0 0,-1 0 0 0 0,1 0 0 0 0,-1 0-1 0 0,1-1 1 0 0,0 1 0 0 0,-1 0-1 0 0,1 0 1 0 0,0-2 0 0 0,-1-3-15 0 0,1-1 1 0 0,0 1-1 0 0,1 0 0 0 0,-1 0 1 0 0,1 0-1 0 0,0 0 1 0 0,1 0-1 0 0,3-11 0 0 0,22-47 900 0 0,-21 54-1031 0 0,0 0 0 0 0,1 1 0 0 0,0-1 0 0 0,12-12 0 0 0,-2 3 0 0 0,-10 13 0 0 0,-1 0 0 0 0,1 0 0 0 0,0 1 0 0 0,0 0 0 0 0,15-8 0 0 0,-11 6 0 0 0,2 1 0 0 0,2 3 0 0 0,0 7 0 0 0,-12-3 0 0 0,2 1 0 0 0,7 14 0 0 0,-9-12 0 0 0,-1-1 0 0 0,0 1 0 0 0,0 0 0 0 0,0 0 0 0 0,-1-1 0 0 0,0 2 0 0 0,2 6 0 0 0,-1 0 0 0 0,-1-1 0 0 0,-1 1 0 0 0,-1 15 0 0 0,1-21 0 0 0,-1 2 0 0 0,0 0 0 0 0,0 0 0 0 0,-1 0 0 0 0,0 0 0 0 0,-3 7 0 0 0,1 2-7 0 0,1-9-1 0 0,-6 5 95 0 0,8-11 284 0 0,1-1 117 0 0,0 0 21 0 0,0 0-134 0 0,0 0-577 0 0,0 0-248 0 0,0 0-50 0 0,0 0 58 0 0,-1-2 293 0 0,1 1 148 0 0,0-1 0 0 0,-1 1 1 0 0,1-1-1 0 0,0 1 0 0 0,0-1 0 0 0,0 1 1 0 0,0-1-1 0 0,0 1 0 0 0,1-1 0 0 0,-1 1 0 0 0,0-1 1 0 0,1 1-1 0 0,-1-1 0 0 0,1 1 0 0 0,-1 0 0 0 0,1-1 1 0 0,0 1-1 0 0,0 0 0 0 0,-1-1 0 0 0,1 1 0 0 0,2-1 1 0 0,0-3 1 0 0,7-12-1 0 0,1 1 0 0 0,1 0 0 0 0,0 1 0 0 0,2 0 0 0 0,-1 1 0 0 0,1 1 0 0 0,1 0 0 0 0,17-12 0 0 0,15 1 0 0 0,-25 14 0 0 0,-7 5 0 0 0,1 5 0 0 0,-12 2 0 0 0,-1-1 0 0 0,1 0 0 0 0,-1 1 0 0 0,0 0 0 0 0,0-1 0 0 0,1 1 0 0 0,-1 1 0 0 0,-1-1 0 0 0,1 0 0 0 0,0 1 0 0 0,-1-1 0 0 0,3 4 0 0 0,4 7 0 0 0,-9-12 0 0 0,2 2 0 0 0,0 0 0 0 0,0 0 0 0 0,-1 1 0 0 0,0-1 0 0 0,1 0 0 0 0,-1 1 0 0 0,0-1 0 0 0,-1 1 0 0 0,1-1 0 0 0,-1 1 0 0 0,1-1 0 0 0,-1 1 0 0 0,0 0 0 0 0,-1 4 0 0 0,-2 9 0 0 0,2-11 0 0 0,0 1 0 0 0,-1-1 0 0 0,1 0 0 0 0,-5 9 0 0 0,6-13 0 0 0,-1-1 0 0 0,1 0 0 0 0,-1 1 0 0 0,1-1 0 0 0,-1 0 0 0 0,0 1 0 0 0,0-1 0 0 0,1 0 0 0 0,-1 0 0 0 0,0 0 0 0 0,0 0 0 0 0,0 0 0 0 0,0 0 0 0 0,-1 0 0 0 0,1 0 0 0 0,0 0 0 0 0,-1 1 0 0 0,0-1 0 0 0,0 0 0 0 0,0 0 0 0 0,1 0 0 0 0,-1 0 0 0 0,0 0 0 0 0,1 1 0 0 0,-1-1 0 0 0,1 1 0 0 0,0-1 0 0 0,-2 3 0 0 0,3-4 0 0 0,-1 1 0 0 0,1-1 0 0 0,0 0 0 0 0,0 1 0 0 0,0-1 0 0 0,0 0 0 0 0,-1 1 0 0 0,1-1 0 0 0,0 0 0 0 0,0 0 0 0 0,-1 1 0 0 0,1-1 0 0 0,0 0 0 0 0,-1 0 0 0 0,1 1 0 0 0,0-1 0 0 0,0 0 0 0 0,-1 0 0 0 0,1 0 0 0 0,0 0 0 0 0,-1 0 0 0 0,1 1 0 0 0,-1-1 0 0 0,1 0 0 0 0,0 0 0 0 0,-1 0 0 0 0,1 0 0 0 0,0 0 0 0 0,-1 0 0 0 0,1 0 0 0 0,0 0 0 0 0,-1 0 0 0 0,1 0 0 0 0,-1-1 0 0 0,-2-4 0 0 0,3 5 0 0 0,-2-3 0 0 0,1 3 0 0 0,0-1 0 0 0,1 0 0 0 0,-1 0 0 0 0,1 0 0 0 0,-1 1 0 0 0,0-1 0 0 0,1 0 0 0 0,0 0 0 0 0,-1 0 0 0 0,1 0 0 0 0,-1 0 0 0 0,1 0 0 0 0,0 0 0 0 0,0 0 0 0 0,0 0 0 0 0,-1 0 0 0 0,1-2 0 0 0,5-9 0 0 0,6-3 0 0 0,23-28 0 0 0,-14 20 0 0 0,-12 14 0 0 0,0 1 0 0 0,0 1 0 0 0,0-1 0 0 0,1 1 0 0 0,0 1 0 0 0,11-7 0 0 0,4 0 0 0 0,35-13 0 0 0,-52 23 0 0 0,3-1 0 0 0,20 3 0 0 0,-28 1 0 0 0,-1 0 0 0 0,1 0 0 0 0,0 1 0 0 0,0-1 0 0 0,0 0 0 0 0,-1 1 0 0 0,1-1 0 0 0,0 1 0 0 0,-1-1 0 0 0,1 1 0 0 0,0 0 0 0 0,2 2 0 0 0,-3-3 0 0 0,1 1 0 0 0,-1 0 0 0 0,0 0 0 0 0,1 0 0 0 0,-1 0 0 0 0,0 0 0 0 0,0 0 0 0 0,0 0 0 0 0,1 0 0 0 0,-1 0 0 0 0,0 1 0 0 0,-1-1 0 0 0,1 0 0 0 0,0 1 0 0 0,0-1 0 0 0,0 0 0 0 0,-1 1 0 0 0,1-1 0 0 0,-1 1 0 0 0,1 0 0 0 0,-1-1 0 0 0,1 3 0 0 0,-1 2 0 0 0,2 2 0 0 0,-1-1 0 0 0,0 1 0 0 0,-1 0 0 0 0,0-1 0 0 0,0 1 0 0 0,-1 0 0 0 0,0-1 0 0 0,-3 12 0 0 0,-2 4 0 0 0,-13 29 0 0 0,16-45 0 0 0,0 0 0 0 0,-1 1 0 0 0,0-2 0 0 0,-5 8 0 0 0,-22 36 0 0 0,27-40-72 0 0,3-8-299 0 0,1-2-117 0 0,0 0-21 0 0,0 0-71 0 0,0 0-285 0 0,0-2-126 0 0,11-22-6411 0 0,-3 11 320 0 0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7:12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179 237 13823 0 0,'0'0'315'0'0,"0"0"45"0"0,2-2 21 0 0,8-5-49 0 0,4-5-195 0 0,-13 6-100 0 0,0 3 52 0 0,2-6 844 0 0,0 1 0 0 0,-1-1 0 0 0,0 1 1 0 0,1-10-1 0 0,-2 14-496 0 0,-1-1 1 0 0,0 1-1 0 0,0 0 0 0 0,0 0 1 0 0,0 0-1 0 0,0 0 1 0 0,-1 0-1 0 0,0 0 0 0 0,0 0 1 0 0,-2-6-1 0 0,2 6 7 0 0,-1-4-289 0 0,-3 1-66 0 0,4 6 282 0 0,-12 0 67 0 0,11 1-340 0 0,0 0-1 0 0,0 0 0 0 0,-1 0 0 0 0,1 0 1 0 0,0 0-1 0 0,-1 0 0 0 0,1 1 0 0 0,0-1 0 0 0,0 1 1 0 0,0-1-1 0 0,-3 2 0 0 0,-1 1-97 0 0,1 0 0 0 0,-1 1 0 0 0,1 0 0 0 0,-1 0 0 0 0,1 0 0 0 0,0 1 0 0 0,-4 5 0 0 0,-30 40 0 0 0,16-18 0 0 0,17-26 0 0 0,0 1 0 0 0,1 0 0 0 0,0 0 0 0 0,1 1 0 0 0,0-1 0 0 0,0 1 0 0 0,0 0 0 0 0,1 0 0 0 0,0 0 0 0 0,1 1 0 0 0,0-1 0 0 0,0 0 0 0 0,1 1 0 0 0,-1 10 0 0 0,1-7 0 0 0,1 0 0 0 0,3 0 0 0 0,4-4 0 0 0,5-6 0 0 0,-9-2 0 0 0,5-3 0 0 0,3-4 0 0 0,-9 6 0 0 0,0 1 0 0 0,-1-1 0 0 0,1 0 0 0 0,0 0 0 0 0,0-1 0 0 0,-1 1 0 0 0,1 0 0 0 0,-1 0 0 0 0,1-1 0 0 0,-1 1 0 0 0,3-4 0 0 0,-2 2 0 0 0,-1 1 0 0 0,2-1 0 0 0,-1 1 0 0 0,0-1 0 0 0,0 1 0 0 0,5-4 0 0 0,29-31 0 0 0,-11 10 0 0 0,20-30 0 0 0,-13 13 0 0 0,-19 34 0 0 0,-13 9 0 0 0,0 1 0 0 0,1 0 0 0 0,-1-1 0 0 0,0 1 0 0 0,1 0 0 0 0,-1 0 0 0 0,1-1 0 0 0,-1 1 0 0 0,1 0 0 0 0,-1 0 0 0 0,0 0 0 0 0,1 0 0 0 0,-1 0 0 0 0,1 0 0 0 0,-1-1 0 0 0,1 1 0 0 0,-1 0 0 0 0,1 0 0 0 0,-1 0 0 0 0,1 1 0 0 0,-1-1 0 0 0,1 0 0 0 0,0 0 0 0 0,-1 0 0 0 0,0 1 0 0 0,1-1 0 0 0,-1 0 0 0 0,1 1 0 0 0,-1-1 0 0 0,0 0 0 0 0,1 1 0 0 0,-1-1 0 0 0,0 1 0 0 0,1-1 0 0 0,-1 0 0 0 0,0 1 0 0 0,0-1 0 0 0,0 1 0 0 0,1-1 0 0 0,-1 1 0 0 0,0-1 0 0 0,0 1 0 0 0,0-1 0 0 0,0 1 0 0 0,0 0 0 0 0,0 32 0 0 0,-2-15 0 0 0,0-1 0 0 0,-8 27 0 0 0,7-27 0 0 0,2-3 0 0 0,1-14 0 0 0,0 1 0 0 0,0 0 0 0 0,0-1 0 0 0,0 1 0 0 0,0 0 0 0 0,0-1 0 0 0,0 1 0 0 0,0 0 0 0 0,0-1 0 0 0,1 1 0 0 0,-1 0 0 0 0,0-1 0 0 0,0 1 0 0 0,1 0 0 0 0,-1-1 0 0 0,1 2 0 0 0,1-2 0 0 0,0 0 0 0 0,0 0 0 0 0,0 0 0 0 0,0 0 0 0 0,0 0 0 0 0,-1 0 0 0 0,1 0 0 0 0,0 0 0 0 0,0-1 0 0 0,0 1 0 0 0,0-1 0 0 0,0 1 0 0 0,2-2 0 0 0,-1 1 0 0 0,-1 1 0 0 0,0-1 0 0 0,1 0 0 0 0,-1 0 0 0 0,0 0 0 0 0,0 0 0 0 0,0 0 0 0 0,0-1 0 0 0,0 1 0 0 0,0 0 0 0 0,0-1 0 0 0,0 0 0 0 0,3-3 0 0 0,1-2 0 0 0,5-1 0 0 0,22-21 0 0 0,39-40 0 0 0,-55 49 0 0 0,-9 10 0 0 0,1 1 0 0 0,0-1 0 0 0,0 1 0 0 0,1 1 0 0 0,12-8 0 0 0,-12 9 72 0 0,-10 8 6 0 0,0 0 0 0 0,1 0 0 0 0,-1 0 0 0 0,1 0 0 0 0,-1 0 0 0 0,0 0 0 0 0,0 0 1 0 0,0 0-1 0 0,1 0 0 0 0,-1 2 0 0 0,-2 12 41 0 0,0 0 0 0 0,-1 0 0 0 0,0 0 0 0 0,-1 0 0 0 0,0-1 0 0 0,-2 0 0 0 0,-7 16 0 0 0,12-28-34 0 0,1-2-406 0 0,13-7-662 0 0,3-2 1222 0 0,-1 0-1 0 0,-1-1 0 0 0,16-14 1 0 0,6-5 191 0 0,8-9-1182 0 0,-32 27 339 0 0,1 0-1 0 0,25-18 1 0 0,-20 20 456 0 0,-15 8 97 0 0,-1 1 78 0 0,0 0 257 0 0,-2 0 33 0 0,6 28 100 0 0,-7-21-608 0 0,-1 0 0 0 0,0 1 0 0 0,0-1 0 0 0,0 0 0 0 0,-1 0 0 0 0,-6 11 0 0 0,-2 6 0 0 0,-12 26 0 0 0,12-18 0 0 0,11-18 0 0 0,0-14-17 0 0,0 1 0 0 0,1-1 0 0 0,-1 1 0 0 0,0-1 1 0 0,0 1-1 0 0,1-1 0 0 0,-1 1 0 0 0,0-1 0 0 0,1 0 0 0 0,-1 1 0 0 0,1-1 0 0 0,-1 1 0 0 0,0-1 0 0 0,1 0 0 0 0,-1 0 1 0 0,1 1-1 0 0,-1-1 0 0 0,1 0 0 0 0,-1 0 0 0 0,1 1 0 0 0,-1-1 0 0 0,1 0 0 0 0,0 0 0 0 0,-1 0 0 0 0,1 0 0 0 0,-1 0 1 0 0,1 0-1 0 0,-1 0 0 0 0,1 0 0 0 0,-1 0 0 0 0,1 0 0 0 0,-1 0 0 0 0,1 0 0 0 0,0 0 0 0 0,-1 0 0 0 0,1-1 1 0 0,-1 1-1 0 0,1 0 0 0 0,0-1 0 0 0,23-13-995 0 0,-19 11 873 0 0,4-4 95 0 0,0 0-1 0 0,13-13 0 0 0,11-10-645 0 0,8-2-1252 0 0,-21 15-387 0 0,1 1-1 0 0,35-20 1 0 0,-52 35 1992 0 0,0-1 0 0 0,-1 1 0 0 0,1 0-1 0 0,0 0 1 0 0,0 0 0 0 0,0 0 0 0 0,0 1 0 0 0,4-1 0 0 0,17-2-6634 0 0,-23 5 7471 0 0,-1 0-195 0 0,0-1 1 0 0,1 1 0 0 0,-1-1-1 0 0,1 0 1 0 0,0 0 0 0 0,-1 0 0 0 0,1 0-1 0 0,0 0 1 0 0,-1 0 0 0 0,1 0-1 0 0,0 0 1 0 0,0-1 0 0 0,0 1-1 0 0,0-1 1 0 0,0 1 0 0 0,0-1 0 0 0,4 0-1 0 0,-4 0 719 0 0,16-15 3072 0 0,-15 12-3718 0 0,-1 0 0 0 0,1 0-1 0 0,-1 0 1 0 0,0-1 0 0 0,0 1-1 0 0,2-5 1 0 0,-4 6 166 0 0,1 0-28 0 0,3-21 835 0 0,-4 12 1649 0 0,0 10-2980 0 0,0 1-1 0 0,0-1 1 0 0,0 1 0 0 0,0-1 0 0 0,0 1 0 0 0,0-1 0 0 0,0 1 0 0 0,0-1 0 0 0,-1 1-1 0 0,1-1 1 0 0,0 1 0 0 0,0 0 0 0 0,-1-1 0 0 0,1 1 0 0 0,0-1 0 0 0,-1 1 0 0 0,1 0-1 0 0,0-1 1 0 0,-1 1 0 0 0,1 0 0 0 0,0-1 0 0 0,-1 1 0 0 0,1 0 0 0 0,-1 0 0 0 0,1-1-1 0 0,-1 1 1 0 0,1 0 0 0 0,0 0 0 0 0,-1 0 0 0 0,1 0 0 0 0,-1-1 0 0 0,1 1 0 0 0,-1 0-1 0 0,1 0 1 0 0,-1 0 0 0 0,1 0 0 0 0,-1 0 0 0 0,1 0 0 0 0,-1 0 0 0 0,1 0 0 0 0,-1 1-1 0 0,1-1 1 0 0,-1 0 0 0 0,-23 7 866 0 0,22-6-845 0 0,-4 2 7 0 0,0 1 0 0 0,0-1 0 0 0,1 1 0 0 0,-1 0 0 0 0,1 1 0 0 0,0-1 0 0 0,0 1 0 0 0,0 0 0 0 0,1 0-1 0 0,-8 11 1 0 0,-16 18 33 0 0,12-19-176 0 0,2 1-1 0 0,0 0 1 0 0,0 1 0 0 0,2 0-1 0 0,-16 30 1 0 0,25-43 76 0 0,-4 20-6 0 0,7-23 20 0 0,0 0 1 0 0,0 0-1 0 0,0-1 0 0 0,0 1 0 0 0,0 0 0 0 0,0 0 1 0 0,0 0-1 0 0,0-1 0 0 0,1 1 0 0 0,-1 0 1 0 0,0 0-1 0 0,0-1 0 0 0,1 1 0 0 0,-1 0 1 0 0,1 0-1 0 0,-1-1 0 0 0,1 1 0 0 0,-1 0 0 0 0,1-1 1 0 0,-1 1-1 0 0,1-1 0 0 0,-1 1 0 0 0,1-1 1 0 0,0 1-1 0 0,0 0 0 0 0,1 0 1 0 0,-1 0-1 0 0,0 0 1 0 0,1-1-1 0 0,-1 1 1 0 0,1 0-1 0 0,-1-1 1 0 0,1 1-1 0 0,-1-1 1 0 0,1 1-1 0 0,2-1 1 0 0,-1 0-6 0 0,0 0 0 0 0,0-1 0 0 0,0 1 0 0 0,0-1 0 0 0,0 0 0 0 0,1 0 0 0 0,-1 0 0 0 0,-1 0 0 0 0,1-1 0 0 0,0 1 0 0 0,3-3 0 0 0,29-24-30 0 0,-29 22 30 0 0,0 0 0 0 0,1 1 0 0 0,0 0-1 0 0,13-7 1 0 0,6-1 10 0 0,42-17 0 0 0,-55 27 17 0 0,-13 3-15 0 0,0 0 0 0 0,0-1-1 0 0,0 1 1 0 0,0 0 0 0 0,0 0-1 0 0,0 0 1 0 0,0 0-1 0 0,1 0 1 0 0,-1 0 0 0 0,0 0-1 0 0,0 0 1 0 0,0 0 0 0 0,0 0-1 0 0,0 0 1 0 0,0 0-1 0 0,0 0 1 0 0,0 0 0 0 0,1 0-1 0 0,-1 0 1 0 0,0 0 0 0 0,0 0-1 0 0,0 0 1 0 0,0 0-1 0 0,0 1 1 0 0,0-1 0 0 0,0 0-1 0 0,0 0 1 0 0,0 0 0 0 0,0 0-1 0 0,1 0 1 0 0,-1 0-1 0 0,0 0 1 0 0,0 0 0 0 0,0 0-1 0 0,0 0 1 0 0,0 0 0 0 0,0 0-1 0 0,0 1 1 0 0,0-1-1 0 0,0 0 1 0 0,0 0 0 0 0,0 0-1 0 0,0 0 1 0 0,0 0 0 0 0,0 0-1 0 0,0 0 1 0 0,0 0-1 0 0,0 1 1 0 0,0-1 0 0 0,2 5 20 0 0,0 0 0 0 0,-1 1 0 0 0,0-1 0 0 0,0 1 0 0 0,-1-1 0 0 0,1 1-1 0 0,-1-1 1 0 0,0 1 0 0 0,0-1 0 0 0,-1 1 0 0 0,0-1 0 0 0,-2 9 0 0 0,-3 6 51 0 0,-1-1 0 0 0,-11 21 0 0 0,7-15-11 0 0,-11 21 106 0 0,-49 76-1 0 0,51-93-167 0 0,-1-1 0 0 0,-1 0 0 0 0,-35 31 0 0 0,53-55 0 0 0,-18 11 0 0 0,10-11 0 0 0,12-4 0 0 0,-1 0 0 0 0,0 0 0 0 0,1 0 0 0 0,-1 0 0 0 0,0 0 0 0 0,1-1 0 0 0,-1 1 0 0 0,0 0 0 0 0,1-1 0 0 0,-1 1 0 0 0,1 0 0 0 0,-1-1 0 0 0,0 1 0 0 0,1-1 0 0 0,-1 0 0 0 0,-1-2-64 0 0,0 1 0 0 0,0-1 1 0 0,0-1-1 0 0,1 1 0 0 0,-1 0 0 0 0,1 0 0 0 0,0 0 1 0 0,0-1-1 0 0,0 1 0 0 0,1 0 0 0 0,-1-1 0 0 0,1 1 1 0 0,0-5-1 0 0,-1 1-181 0 0,1-1 1 0 0,0 0 0 0 0,1 0 0 0 0,3-14-1 0 0,-1 12-729 0 0,0 0-1 0 0,7-14 1 0 0,5-2-6254 0 0,-4 10-290 0 0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7:13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1 223 19351 0 0,'0'-2'439'0'0,"2"-1"-277"0"0,1-1-1 0 0,-1 1 1 0 0,1 0 0 0 0,-1 0 0 0 0,1 0 0 0 0,0 0 0 0 0,0 0-1 0 0,5-3 1 0 0,7-7 46 0 0,161-159 6873 0 0,-175 170-6569 0 0,0 1-68 0 0,-1 1-442 0 0,0 0 1 0 0,0 0-1 0 0,0 0 0 0 0,0 0 0 0 0,0 0 0 0 0,0 0 1 0 0,0 0-1 0 0,0-1 0 0 0,0 1 0 0 0,0 0 1 0 0,0 0-1 0 0,-1 0 0 0 0,1 0 0 0 0,0 0 0 0 0,0 0 1 0 0,0 0-1 0 0,0 0 0 0 0,0 0 0 0 0,0 0 1 0 0,0 0-1 0 0,0 0 0 0 0,0 0 0 0 0,0 0 0 0 0,0 0 1 0 0,0 0-1 0 0,0 0 0 0 0,0 0 0 0 0,0 0 1 0 0,0 0-1 0 0,0 0 0 0 0,0 0 0 0 0,0 0 0 0 0,0 0 1 0 0,0 0-1 0 0,0 0 0 0 0,0 0 0 0 0,0 0 1 0 0,0 0-1 0 0,0 0 0 0 0,0-1 0 0 0,0 1 0 0 0,0 0 1 0 0,0 0-1 0 0,0 0 0 0 0,0 0 0 0 0,0 0 1 0 0,0 0-1 0 0,0 0 0 0 0,0 0 0 0 0,0 0 1 0 0,-6 4 46 0 0,-6 8-40 0 0,-2 4 146 0 0,0-1-1 0 0,1 2 1 0 0,2 0 0 0 0,-1 0-1 0 0,-11 26 1 0 0,22-40-155 0 0,-8 13 0 0 0,-13 36 0 0 0,21-47 0 0 0,-1 0 0 0 0,1 0 0 0 0,0-1 0 0 0,0 1 0 0 0,1 0 0 0 0,-1 0 0 0 0,1 0 0 0 0,0 0 0 0 0,0 0 0 0 0,1 0 0 0 0,0 0 0 0 0,2 9 0 0 0,3-4 0 0 0,-5-9-4 0 0,1 1 0 0 0,0-1 0 0 0,0 0 0 0 0,0 0 0 0 0,0 0-1 0 0,0 0 1 0 0,1-1 0 0 0,-1 1 0 0 0,0 0 0 0 0,0-1 0 0 0,0 0 0 0 0,1 1 0 0 0,-1-1 0 0 0,0 0 0 0 0,0 0 0 0 0,0 0-1 0 0,1 0 1 0 0,-1-1 0 0 0,0 1 0 0 0,4-2 0 0 0,0 1-12 0 0,0-1 0 0 0,0 0 0 0 0,0 0 0 0 0,0 0 1 0 0,-1-1-1 0 0,9-4 0 0 0,-4-1-84 0 0,-1 1 1 0 0,0-1 0 0 0,0-1-1 0 0,-1 1 1 0 0,0-1 0 0 0,0-1-1 0 0,10-17 1 0 0,6-19-9186 0 0,-15 27 538 0 0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7:14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1 240 13823 0 0,'0'0'315'0'0,"0"0"45"0"0,2-1 21 0 0,1-1-349 0 0,-1 0-1 0 0,0 0 0 0 0,0 0 1 0 0,1 0-1 0 0,-1 0 0 0 0,0-1 1 0 0,-1 1-1 0 0,1-1 1 0 0,0 1-1 0 0,-1-1 0 0 0,1 1 1 0 0,0-4-1 0 0,13-39 876 0 0,-13 41-619 0 0,-1 0 1 0 0,1 0-1 0 0,0 0 1 0 0,1 1-1 0 0,-1-1 1 0 0,1 0-1 0 0,-1 1 1 0 0,1-1-1 0 0,7-5 1 0 0,12-17 971 0 0,31-57 3944 0 0,-48 76-5129 0 0,-4 5 307 0 0,-1 2 114 0 0,0 0 15 0 0,0 0-68 0 0,-4 17-278 0 0,1-9-165 0 0,0 0 0 0 0,-8 13 0 0 0,-4 11 0 0 0,8-17-24 0 0,-12 22 0 0 0,14-29-15 0 0,0 0-1 0 0,1 0 1 0 0,0 1 0 0 0,0-1 0 0 0,1 1-1 0 0,0 0 1 0 0,1 0 0 0 0,-3 16 0 0 0,4-13-436 0 0,0-10-33 0 0,2 0 65 0 0,-1-2 443 0 0,0 1-13 0 0,0 0-1 0 0,0-1 0 0 0,0 1 0 0 0,0-1 0 0 0,0 1 0 0 0,0 0 1 0 0,1-1-1 0 0,-1 1 0 0 0,0-1 0 0 0,0 1 0 0 0,1-1 0 0 0,-1 1 1 0 0,0-1-1 0 0,1 1 0 0 0,0 0 0 0 0,0-1-23 0 0,0 1-1 0 0,0-1 0 0 0,0 0 1 0 0,1 1-1 0 0,-1-1 1 0 0,0 0-1 0 0,0 0 1 0 0,1 0-1 0 0,-1 0 1 0 0,0 0-1 0 0,1 0 0 0 0,-1 0 1 0 0,0 0-1 0 0,0-1 1 0 0,1 1-1 0 0,-1-1 1 0 0,0 1-1 0 0,0 0 1 0 0,0-1-1 0 0,1 0 0 0 0,-1 1 1 0 0,0-1-1 0 0,1-1 1 0 0,3-1-229 0 0,0-1 0 0 0,0 1 1 0 0,8-9-1 0 0,35-32-3838 0 0,-34 31-3060 0 0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7:14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17 19351 0 0,'0'0'439'0'0,"-1"-2"62"0"0,0-9 33 0 0,1 8-65 0 0,-2 3-309 0 0,2 0-147 0 0,-1-1 0 0 0,0 1 1 0 0,1 0-1 0 0,-1 0 0 0 0,0 0 0 0 0,1 0 1 0 0,-1 0-1 0 0,0 0 0 0 0,1 0 0 0 0,-1 0 0 0 0,0 0 1 0 0,1 1-1 0 0,-1-1 0 0 0,0 0 0 0 0,1 0 1 0 0,-1 1-1 0 0,0-1 0 0 0,0 1 0 0 0,-1 2 196 0 0,1-1 279 0 0,1-2 21 0 0,0 0-66 0 0,2 1-294 0 0,7 4-87 0 0,14 6-926 0 0,-3-9-2520 0 0,-5-3 1850 0 0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7:16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239 447 9671 0 0,'7'-33'1011'0'0,"0"-2"1770"0"0,-6 10 2362 0 0,-2 18-4125 0 0,0 1 0 0 0,0-1-1 0 0,-1 0 1 0 0,-4-11 0 0 0,6 16-341 0 0,0 2-18 0 0,-9-2 760 0 0,8 2-1380 0 0,0 0 1 0 0,1-1-1 0 0,-1 1 0 0 0,0 0 1 0 0,1 0-1 0 0,-1 0 0 0 0,0 0 1 0 0,0 0-1 0 0,1 0 0 0 0,-1 0 1 0 0,0 0-1 0 0,0 0 0 0 0,1 0 0 0 0,-1 0 1 0 0,0 1-1 0 0,-5 1 43 0 0,0 1 0 0 0,1 0 0 0 0,-1 1 0 0 0,1-1 0 0 0,-9 9 0 0 0,0 0-30 0 0,4-4-52 0 0,2 0 0 0 0,-1 1 0 0 0,1 0 0 0 0,-12 19 0 0 0,-4 4 0 0 0,11-16 0 0 0,1 1 0 0 0,1 0 0 0 0,1 1 0 0 0,0 0 0 0 0,-12 34 0 0 0,13-18 0 0 0,9-21 0 0 0,1-12-4 0 0,-1 0 0 0 0,1 0 0 0 0,-1 0 0 0 0,1 0 1 0 0,0 0-1 0 0,-1 0 0 0 0,1 0 0 0 0,0 0 0 0 0,0 0 0 0 0,0-1 0 0 0,0 1 0 0 0,0 0 0 0 0,0-1 0 0 0,0 1 0 0 0,0 0 0 0 0,0-1 1 0 0,0 1-1 0 0,0-1 0 0 0,0 0 0 0 0,0 1 0 0 0,0-1 0 0 0,1 0 0 0 0,-1 0 0 0 0,0 1 0 0 0,0-1 0 0 0,0 0 0 0 0,1 0 0 0 0,-1-1 1 0 0,0 1-1 0 0,2 0 0 0 0,1-1-13 0 0,0 0-1 0 0,0 0 1 0 0,0 0 0 0 0,0 0 0 0 0,-1-1 0 0 0,1 1 0 0 0,6-5-1 0 0,15-12-5 0 0,-2-2-1 0 0,0-1 1 0 0,-1 0 0 0 0,28-36-1 0 0,-45 50 39 0 0,0 0 0 0 0,-1-1 0 0 0,0 1 0 0 0,0-1 0 0 0,4-11 0 0 0,-4 9 23 0 0,1-1 1 0 0,7-11-1 0 0,23-40 274 0 0,52-128-1 0 0,-84 184-322 0 0,10-31-140 0 0,-9 25 73 0 0,1 0 0 0 0,11-23 0 0 0,-13 31 68 0 0,4-13 84 0 0,-7 15 262 0 0,0 2 133 0 0,0 0 38 0 0,-8 13 85 0 0,-42 102-576 0 0,14-54-16 0 0,-8 17 0 0 0,28-47 0 0 0,11-23 0 0 0,1 0 0 0 0,0 0 0 0 0,0 1 0 0 0,1 0 0 0 0,0 0 0 0 0,-2 9 0 0 0,3-7-34 0 0,0-1-1 0 0,0 0 1 0 0,-8 20 0 0 0,-3 13-394 0 0,5-12 285 0 0,6-27 122 0 0,1 1 8 0 0,-1 0-1 0 0,1 0 0 0 0,0 0 1 0 0,1 0-1 0 0,-1 0 0 0 0,1 0 0 0 0,0 0 1 0 0,1 6-1 0 0,-1-10 7 0 0,0-1 1 0 0,0 1-1 0 0,0 0 0 0 0,0-1 1 0 0,0 1-1 0 0,1 0 0 0 0,-1-1 1 0 0,0 1-1 0 0,0 0 0 0 0,1-1 1 0 0,-1 1-1 0 0,0 0 1 0 0,1-1-1 0 0,-1 1 0 0 0,1-1 1 0 0,-1 1-1 0 0,1-1 0 0 0,-1 1 1 0 0,1 0-1 0 0,1 1-17 0 0,6 7-51 0 0,-7-9 67 0 0,0 1 0 0 0,1 0-1 0 0,-1 0 1 0 0,0 0 0 0 0,0-1 0 0 0,0 1-1 0 0,1-1 1 0 0,-1 1 0 0 0,0-1 0 0 0,1 0-1 0 0,-1 1 1 0 0,0-1 0 0 0,1 0 0 0 0,-1 0-1 0 0,0 0 1 0 0,1 0 0 0 0,-1 0 0 0 0,3 0-1 0 0,21-6 18 0 0,-22 5-22 0 0,11-4 1 0 0,31-11-25 0 0,-41 15 35 0 0,-1-1 1 0 0,1 0-1 0 0,-1 0 0 0 0,0-1 0 0 0,1 1 0 0 0,-1-1 1 0 0,0 1-1 0 0,0-1 0 0 0,3-4 0 0 0,1-2-87 0 0,0 1 0 0 0,15-13 0 0 0,-15 16 33 0 0,-1-1-1 0 0,0 0 0 0 0,0 0 0 0 0,0-1 1 0 0,-1 1-1 0 0,5-9 0 0 0,3-9 48 0 0,19-35 81 0 0,-31 57 258 0 0,-1 0 138 0 0,0 2-451 0 0,0 0 0 0 0,1-1 0 0 0,-1 1 1 0 0,0 0-1 0 0,0 0 0 0 0,0-1 0 0 0,0 1 0 0 0,0 0 0 0 0,0 0 0 0 0,0-1 0 0 0,0 1 0 0 0,0 0 0 0 0,0 0 0 0 0,0-1 0 0 0,0 1 0 0 0,0 0 0 0 0,0 0 0 0 0,0-1 0 0 0,0 1 0 0 0,0 0 0 0 0,0 0 0 0 0,0-1 0 0 0,0 1 0 0 0,0 0 0 0 0,-1 0 0 0 0,1-1 0 0 0,0 1 0 0 0,0 0 0 0 0,0 0 0 0 0,0 0 0 0 0,-1-1 0 0 0,1 1 0 0 0,0 0 1 0 0,0 0-1 0 0,0 0 0 0 0,-1 0 0 0 0,1 0 0 0 0,0-1 0 0 0,-1 1 0 0 0,0 0 14 0 0,0 0 0 0 0,0 0 0 0 0,0 0 0 0 0,1 1-1 0 0,-1-1 1 0 0,0 0 0 0 0,0 0 0 0 0,0 1 0 0 0,0-1 0 0 0,0 1 0 0 0,0-1 0 0 0,0 1 0 0 0,-1 0 0 0 0,-2 0-31 0 0,0 2 0 0 0,-8 11 0 0 0,1 0-75 0 0,0-1 1 0 0,1 2-1 0 0,1-1 0 0 0,0 1 1 0 0,1 1-1 0 0,-9 22 0 0 0,14-26 19 0 0,-2 16-98 0 0,5-26 87 0 0,0 0 0 0 0,1 8 43 0 0,1-7-18 0 0,0-2 41 0 0,0 0 1 0 0,0-1-1 0 0,-1 1 0 0 0,1-1 1 0 0,0 1-1 0 0,0-1 1 0 0,0 0-1 0 0,0 0 1 0 0,0 0-1 0 0,-1 0 0 0 0,1 0 1 0 0,0 0-1 0 0,0 0 1 0 0,0-1-1 0 0,0 1 1 0 0,2-2-1 0 0,1 0 0 0 0,3 0-7 0 0,0 0 0 0 0,0-1 1 0 0,-1-1-1 0 0,1 1 0 0 0,-1-1 0 0 0,0 0 0 0 0,11-9 0 0 0,6-4 7 0 0,-17 13-5 0 0,0-1 0 0 0,-1 0 0 0 0,7-7 1 0 0,17-13-429 0 0,30-16 1734 0 0,-59 41-1298 0 0,-1 0 1 0 0,0 0 0 0 0,0-1-1 0 0,0 1 1 0 0,0 0-1 0 0,0 0 1 0 0,0 0 0 0 0,0 0-1 0 0,0 0 1 0 0,0 0 0 0 0,0 0-1 0 0,0 0 1 0 0,0 0-1 0 0,0 0 1 0 0,0 0 0 0 0,0 0-1 0 0,0 0 1 0 0,1 0-1 0 0,-1 0 1 0 0,0 0 0 0 0,0 0-1 0 0,0 0 1 0 0,0 0 0 0 0,0 0-1 0 0,0 0 1 0 0,0 0-1 0 0,0 0 1 0 0,0 0 0 0 0,0 0-1 0 0,0 0 1 0 0,0 0 0 0 0,1 0-1 0 0,-1 0 1 0 0,0 0-1 0 0,0 0 1 0 0,0 0 0 0 0,0 0-1 0 0,0 0 1 0 0,0 0-1 0 0,0 0 1 0 0,0 0 0 0 0,0 0-1 0 0,0 1 1 0 0,0-1 0 0 0,0 0-1 0 0,0 0 1 0 0,0 0-1 0 0,0 0 1 0 0,0 0 0 0 0,0 0-1 0 0,0 0 1 0 0,0 0 0 0 0,0 0-1 0 0,0 0 1 0 0,0 0-1 0 0,0 1 1 0 0,11 21 16 0 0,-12-5-20 0 0,-3 6-1 0 0,3-19 2 0 0,0 9-4 0 0,-2-1 0 0 0,-3 14 0 0 0,5-24-63 0 0,1-2-39 0 0,0 0-13 0 0,0 0 7 0 0,3 0 103 0 0,0-1 0 0 0,0 1 0 0 0,0-1 0 0 0,-1 1 0 0 0,1-1 0 0 0,0 0 0 0 0,-1 0 0 0 0,1 0 0 0 0,-1-1 0 0 0,6-2 0 0 0,24-21 371 0 0,-10 7-217 0 0,62-38-145 0 0,-84 55 0 0 0,0 1 0 0 0,1 0 0 0 0,-1-1 0 0 0,1 1 0 0 0,-1 0 0 0 0,1 0 0 0 0,-1-1 0 0 0,1 1 0 0 0,-1 0 0 0 0,1 0 0 0 0,-1 0 0 0 0,1 0 0 0 0,-1-1 0 0 0,1 1 0 0 0,0 0 0 0 0,-1 0 0 0 0,1 0 0 0 0,0 0 0 0 0,0 2 0 0 0,-1-1 0 0 0,1 0 0 0 0,0 0 0 0 0,-1 0 0 0 0,1 1 0 0 0,-1-1 0 0 0,1 0 0 0 0,-1 1 0 0 0,0-1 0 0 0,0 0 0 0 0,1 1 0 0 0,-1-1 0 0 0,0 1 0 0 0,0-1 0 0 0,-1 2 0 0 0,1 27 0 0 0,-1-26 0 0 0,-2 34-1136 0 0,3-36 1051 0 0,3-3 10 0 0,6-1 36 0 0,0-1 1 0 0,0 0-1 0 0,0-1 0 0 0,0 0 1 0 0,-1 0-1 0 0,14-10 0 0 0,49-40-60 0 0,-48 35 81 0 0,2-2 3 0 0,-1 0 0 0 0,-1-1 0 0 0,22-28 0 0 0,-29 31 112 0 0,-1-1 0 0 0,-1-1 0 0 0,-1 0 0 0 0,-1-1 0 0 0,-1 0-1 0 0,-1-1 1 0 0,-1 0 0 0 0,9-35 0 0 0,-18 58-87 0 0,1 0-1 0 0,-1 0 1 0 0,0-1 0 0 0,0 1-1 0 0,0 0 1 0 0,0 0-1 0 0,0-1 1 0 0,1 1 0 0 0,-1 0-1 0 0,0 0 1 0 0,0-1 0 0 0,0 1-1 0 0,0 0 1 0 0,0 0 0 0 0,0-1-1 0 0,0 1 1 0 0,0 0-1 0 0,0 0 1 0 0,0-1 0 0 0,0 1-1 0 0,0 0 1 0 0,0 0 0 0 0,0-1-1 0 0,0 1 1 0 0,0 0 0 0 0,0 0-1 0 0,-1-1 1 0 0,1 1-1 0 0,0 0 1 0 0,0 0 0 0 0,0-1-1 0 0,0 1 1 0 0,0 0 0 0 0,-1 0-1 0 0,1 0 1 0 0,0-1-1 0 0,0 1 1 0 0,0 0 0 0 0,-1 0-1 0 0,-9 7 115 0 0,-12 19-81 0 0,-97 164 84 0 0,47-71-78 0 0,57-93-49 0 0,-13 32 0 0 0,14-29 0 0 0,13-26-5 0 0,0 0 0 0 0,0 0 0 0 0,0 0 0 0 0,1 0 0 0 0,-1 0 0 0 0,1 0 0 0 0,0 0 0 0 0,-1 1 0 0 0,1-1 0 0 0,1 5 0 0 0,0 3-17 0 0,-1-8-45 0 0,0-3-13 0 0,0 0 1 0 0,10-12 6 0 0,41-48 18 0 0,-36 42 46 0 0,5 0 9 0 0,-5 6 0 0 0,-6 3 0 0 0,1 7 11 0 0,-9 2-9 0 0,0 0 1 0 0,-1 1 0 0 0,1-1 0 0 0,0 1-1 0 0,-1-1 1 0 0,1 1 0 0 0,-1-1 0 0 0,1 1-1 0 0,-1-1 1 0 0,0 1 0 0 0,1 0 0 0 0,-1-1-1 0 0,1 1 1 0 0,-1 0 0 0 0,0-1 0 0 0,0 1-1 0 0,1 0 1 0 0,-1 1 0 0 0,0-2-2 0 0,8 10-1 0 0,-6-10-1 0 0,0 1-1 0 0,0-1 1 0 0,0 1-1 0 0,0-1 0 0 0,0 0 1 0 0,0 0-1 0 0,0 0 1 0 0,0 0-1 0 0,0 0 1 0 0,0 0-1 0 0,0-1 1 0 0,0 1-1 0 0,0-1 1 0 0,-1 1-1 0 0,3-2 1 0 0,31-15-34 0 0,-24 12 30 0 0,11-6 5 0 0,-9 6 0 0 0,-1-1 0 0 0,13-10 0 0 0,-8 8-2 0 0,-14 7 3 0 0,1 0 0 0 0,-1 0 0 0 0,0-1 0 0 0,0 0 1 0 0,0 1-1 0 0,-1-1 0 0 0,1 0 0 0 0,0 0 0 0 0,-1-1 1 0 0,4-2-1 0 0,-5 4 55 0 0,-1 1 22 0 0,0 0 9 0 0,0 0 1 0 0,0 0 1 0 0,-1 13 102 0 0,-1-4-153 0 0,-1 0 1 0 0,0-1-1 0 0,-1 1 0 0 0,1-1 0 0 0,-2 1 1 0 0,1-1-1 0 0,-10 11 0 0 0,-1 5 8 0 0,-19 32-46 0 0,28-43 0 0 0,5-12 0 0 0,1-1-1 0 0,0 1 0 0 0,0-1 1 0 0,0 1-1 0 0,0-1 1 0 0,-1 1-1 0 0,1-1 1 0 0,0 1-1 0 0,0-1 1 0 0,0 1-1 0 0,0-1 1 0 0,0 1-1 0 0,0-1 0 0 0,1 1 1 0 0,-1-1-1 0 0,0 1 1 0 0,0-1-1 0 0,0 1 1 0 0,0-1-1 0 0,0 1 1 0 0,1 0-1 0 0,0-1-2 0 0,1 1 0 0 0,-1-1 0 0 0,0 0 1 0 0,1 0-1 0 0,-1 0 0 0 0,0 0 0 0 0,0 0 0 0 0,1 0 0 0 0,-1-1 1 0 0,0 1-1 0 0,0 0 0 0 0,1 0 0 0 0,-1-1 0 0 0,0 1 0 0 0,0-1 0 0 0,1 1 1 0 0,-1-1-1 0 0,0 0 0 0 0,0 1 0 0 0,1-2 0 0 0,26-17-50 0 0,29-28 84 0 0,81-83 0 0 0,-121 109 131 0 0,17-26 0 0 0,-26 35-87 0 0,-1 5 5 0 0,-6 5 0 0 0,-1 2-3 0 0,0 0-10 0 0,0 0-3 0 0,0 0 0 0 0,0 0 0 0 0,-1 2 5 0 0,-13 24 29 0 0,-19 24 0 0 0,-2 4-75 0 0,28-41-23 0 0,5 0 0 0 0,2-11-7 0 0,0 0 0 0 0,1 0 0 0 0,-1 0 0 0 0,1 0 1 0 0,0 0-1 0 0,-1 0 0 0 0,1 0 0 0 0,0 0 0 0 0,0 0 0 0 0,2 3 0 0 0,-2-5 11 0 0,7 10-15 0 0,-6-7-6 0 0,2-1-8 0 0,15 2 14 0 0,12 0-42 0 0,10-3 65 0 0,-17 0 296 0 0,-22 0-103 0 0,1-1-32 0 0,-3 0-172 0 0,0 0-1 0 0,1 0 1 0 0,-1 0-1 0 0,0 0 1 0 0,1 0-1 0 0,-1 0 1 0 0,0 0-1 0 0,1 0 1 0 0,-1 0-1 0 0,0 1 1 0 0,0-1-1 0 0,1 0 1 0 0,-1 0-1 0 0,0 0 1 0 0,1 0-1 0 0,-1 0 1 0 0,0 1-1 0 0,0-1 1 0 0,0 0-1 0 0,1 0 1 0 0,-1 0-1 0 0,0 1 1 0 0,0-1-1 0 0,0 0 1 0 0,1 0-1 0 0,-1 1 1 0 0,0-1-1 0 0,0 0 1 0 0,0 1-1 0 0,0-1 1 0 0,0 0-1 0 0,0 0 1 0 0,1 1-1 0 0,-1-1 1 0 0,0 0-1 0 0,0 1 1 0 0,0-1-1 0 0,0 0 1 0 0,0 1-1 0 0,0-1 1 0 0,0 0-1 0 0,0 0 1 0 0,0 1-1 0 0,-1-1 1 0 0,1 0-1 0 0,0 1 1 0 0,0-1-1 0 0,0 0 1 0 0,0 0-1 0 0,0 1 1 0 0,0-1-1 0 0,-1 0 1 0 0,1 1-1 0 0,0-1 1 0 0,0 0-1 0 0,0 0 1 0 0,-1 0-1 0 0,1 1 1 0 0,0-1-1 0 0,0 0 1 0 0,-1 0-1 0 0,1 0 1 0 0,0 0-1 0 0,0 1 1 0 0,-1-1-1 0 0,1 0 1 0 0,0 0-1 0 0,-1 0 1 0 0,1 0-1 0 0,-32 24-131 0 0,-1-1-125 0 0,31-22-210 0 0,2-1-41 0 0,0 0 64 0 0,3-1 294 0 0,6 0 148 0 0,0-2 0 0 0,0 1-1 0 0,-1-1 1 0 0,1-1 0 0 0,0 0 0 0 0,-1 0-1 0 0,0 0 1 0 0,0-1 0 0 0,-1-1 0 0 0,1 1 0 0 0,-1-1-1 0 0,7-7 1 0 0,72-64 1 0 0,-12 13 0 0 0,-39 28 3 0 0,-1-1 0 0 0,-3-2 0 0 0,54-83 0 0 0,-65 88 74 0 0,23-39 362 0 0,-42 71-335 0 0,-1 2 0 0 0,0 0 25 0 0,0 0 106 0 0,0 0 42 0 0,-1 7-197 0 0,0 0-1 0 0,-1-1 0 0 0,1 1 0 0 0,-2-1 0 0 0,1 0 0 0 0,-6 12 1 0 0,4-11-60 0 0,-37 77-120 0 0,-96 142 0 0 0,122-204 100 0 0,5-5 0 0 0,-1-2 0 0 0,0 1 0 0 0,-24 23 0 0 0,42-43-18 0 0,0 0 0 0 0,0 0 0 0 0,11-9 0 0 0,-10 6 4 0 0,-1 1 0 0 0,1 0 0 0 0,13-7 0 0 0,9-8 6 0 0,-21 15 55 0 0,0 1-1 0 0,0 0 1 0 0,0 1-1 0 0,11-4 1 0 0,21-11 96 0 0,-33 14-143 0 0,1 1 0 0 0,0 0 0 0 0,0 1 0 0 0,13-4 0 0 0,-4 4 0 0 0,-13 4 0 0 0,-2 1 0 0 0,11 1 0 0 0,-14-2 0 0 0,1-1 0 0 0,-1 0 0 0 0,1 0 0 0 0,-1 0 0 0 0,1 0 0 0 0,-1 1 0 0 0,1-1 0 0 0,-1 0 0 0 0,1 0 0 0 0,-1 1 0 0 0,1-1 0 0 0,-1 1 0 0 0,0-1 0 0 0,1 0 0 0 0,-1 1 0 0 0,1-1 0 0 0,-1 1 0 0 0,0 1-17 0 0,-1 0 0 0 0,1-1 0 0 0,-1 1-1 0 0,1-1 1 0 0,-1 1 0 0 0,0-1 0 0 0,0 1 0 0 0,1-1-1 0 0,-1 1 1 0 0,0-1 0 0 0,-1 0 0 0 0,0 2 0 0 0,2-2 9 0 0,-10 6-52 0 0,-26 10 272 0 0,28-11-271 0 0,4-4 36 0 0,1 1 0 0 0,-1 0 0 0 0,1 0 0 0 0,0 0 0 0 0,-1 0 0 0 0,1 0 0 0 0,1 1 0 0 0,-4 3 0 0 0,-6 10 101 0 0,9-13-57 0 0,0 0-1 0 0,0 0 1 0 0,0 1-1 0 0,1-1 1 0 0,0 1-1 0 0,0-1 1 0 0,0 1-1 0 0,0 0 1 0 0,1 0-1 0 0,-1 0 1 0 0,1 0-1 0 0,0 8 1 0 0,0 0-21 0 0,4 0 0 0 0,5-3 0 0 0,2-3 0 0 0,-8-7-23 0 0,0 0 0 0 0,-1 0 1 0 0,1 0-1 0 0,0 0 0 0 0,0 0 0 0 0,-1-1 0 0 0,1 1 0 0 0,0 0 1 0 0,-1-1-1 0 0,1 0 0 0 0,0 1 0 0 0,-1-1 0 0 0,1 0 0 0 0,-1 0 1 0 0,1 0-1 0 0,-1 0 0 0 0,1 0 0 0 0,-1 0 0 0 0,0 0 0 0 0,1 0 1 0 0,-1 0-1 0 0,0-1 0 0 0,2-2 0 0 0,0 0-55 0 0,0 0-1 0 0,0 0 1 0 0,-1 0-1 0 0,1-1 1 0 0,-1 1-1 0 0,0-1 1 0 0,2-6-1 0 0,-2 6-182 0 0,-1-1-1 0 0,-1-1 1 0 0,1 1 0 0 0,-1 0-1 0 0,0 0 1 0 0,-1 0 0 0 0,1 0-1 0 0,-1 0 1 0 0,0 0 0 0 0,-4-10-1 0 0,2 6-1596 0 0,-1 0-1 0 0,-9-16 0 0 0,5 11-6298 0 0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7:17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21191 0 0,'0'0'480'0'0,"0"0"67"0"0,2-2 31 0 0,-1-1-382 0 0,14-13 471 0 0,-9 10-46 0 0,-4 3 42 0 0,0 0-1 0 0,1 0 0 0 0,-1 1 1 0 0,1-1-1 0 0,0 1 0 0 0,0-1 1 0 0,4-1-1 0 0,-14-1-2203 0 0,3 2-6058 0 0,-5-4-1201 0 0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7:18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134 468 10135 0 0,'0'0'464'0'0,"1"-3"-9"0"0,3-4-360 0 0,1 0 0 0 0,0-1 1 0 0,0 2-1 0 0,12-13 0 0 0,8-10 1442 0 0,37-41 2778 0 0,-45 52-3446 0 0,0 0-1 0 0,-2-1 0 0 0,20-30 0 0 0,8-42 707 0 0,-10 17-78 0 0,-24 62-1119 0 0,2-6 712 0 0,-8 4-742 0 0,-6 9-185 0 0,3 4 938 0 0,-10 13-860 0 0,4-6-149 0 0,1 0 0 0 0,-1 1-1 0 0,-7 14 1 0 0,-94 202-493 0 0,75-148-310 0 0,-26 66-153 0 0,-5 7 844 0 0,-8 23 24 0 0,13-33-4 0 0,51-126-37 0 0,6-10-153 0 0,1-2-48 0 0,0 0-9 0 0,0 0 24 0 0,0 0 101 0 0,0 0 26 0 0,1-3 5 0 0,21-28-385 0 0,-15 22 400 0 0,0-1 0 0 0,-1 1 0 0 0,6-14 0 0 0,-9 16 93 0 0,60-134 353 0 0,-51 114 152 0 0,-2 0-1 0 0,9-31 1 0 0,-8 1-502 0 0,-8 39-22 0 0,8-27 0 0 0,-11 43 2 0 0,1-1 0 0 0,0 1 0 0 0,0-1 0 0 0,0 0 0 0 0,0 0 0 0 0,-1 0 0 0 0,1 0 0 0 0,-1 0 0 0 0,0 0 0 0 0,0 0 0 0 0,0 0 0 0 0,0 0 0 0 0,0 1 0 0 0,-2-6 0 0 0,-4-1 0 0 0,5 8 0 0 0,-7-4 0 0 0,7 4 0 0 0,0 1 0 0 0,0 0 0 0 0,0 1 0 0 0,-1-1 0 0 0,1 0 0 0 0,0 0 0 0 0,0 0 0 0 0,0 1 0 0 0,-1-1 0 0 0,1 1 0 0 0,0-1 0 0 0,0 1 0 0 0,-2 0 0 0 0,-9 7 0 0 0,0 0 0 0 0,1 1 0 0 0,-1 0 0 0 0,2 1 0 0 0,-12 12 0 0 0,6-5 0 0 0,13-15 0 0 0,-1 1 0 0 0,-3 13 0 0 0,5-1 0 0 0,3-1 0 0 0,3 1 0 0 0,3-4 0 0 0,-5-9 0 0 0,0-1 0 0 0,0 0 0 0 0,1 0 0 0 0,-1 0 0 0 0,0 0 0 0 0,1 0 0 0 0,-1 0 0 0 0,1-1 0 0 0,-1 1 0 0 0,1-1 0 0 0,-1 1 0 0 0,0-1 0 0 0,5 0 0 0 0,34-3 0 0 0,-37 3 0 0 0,27-5 90 0 0,0-1 0 0 0,-1-1 1 0 0,39-14-1 0 0,83-43 194 0 0,-134 56-378 0 0,-6 2 73 0 0,0 1 0 0 0,0-2 0 0 0,19-13 0 0 0,6-10 1437 0 0,-70 57-1251 0 0,13-6-165 0 0,1 2 0 0 0,-18 27 0 0 0,30-39 0 0 0,0 0 0 0 0,1 1 0 0 0,0 0 0 0 0,1 0 0 0 0,0 0 0 0 0,1 1 0 0 0,-3 14 0 0 0,7-14 0 0 0,6-2 0 0 0,-6-10 0 0 0,1-1 0 0 0,-1 1 0 0 0,1-1 0 0 0,-1 1 0 0 0,1-1 0 0 0,0 1 0 0 0,-1-1 0 0 0,1 1 0 0 0,0-1 0 0 0,0 0 0 0 0,-1 0 0 0 0,1 1 0 0 0,1-1 0 0 0,5 1 19 0 0,-1-1-1 0 0,1 0 0 0 0,-1 0 1 0 0,1-1-1 0 0,-1 1 1 0 0,1-1-1 0 0,-1-1 1 0 0,1 1-1 0 0,-1-1 1 0 0,0 0-1 0 0,0-1 1 0 0,11-5-1 0 0,-8 3 12 0 0,0 0 0 0 0,-1-1 0 0 0,1 0 0 0 0,-1-1 0 0 0,-1 1 0 0 0,1-1 0 0 0,9-13 0 0 0,-9 10-28 0 0,-1 0 0 0 0,0-1 0 0 0,0 0-1 0 0,-1-1 1 0 0,-1 1 0 0 0,6-17 0 0 0,-9 21-25 0 0,-1 1 1 0 0,1-1-1 0 0,-1 1 0 0 0,0-1 1 0 0,-1 0-1 0 0,0 0 1 0 0,0 1-1 0 0,0-1 0 0 0,-1 0 1 0 0,0 1-1 0 0,0-1 0 0 0,-1 0 1 0 0,-3-9-1 0 0,1 4-8 0 0,0 3 9 0 0,1 0 0 0 0,-10-15-1 0 0,13 22 22 0 0,-1 0 0 0 0,-1 1 0 0 0,1-1 0 0 0,0 1 0 0 0,0-1 0 0 0,-1 1 0 0 0,1 0-1 0 0,0-1 1 0 0,-1 1 0 0 0,1 0 0 0 0,-1 0 0 0 0,0 0 0 0 0,1 0 0 0 0,-1 0 0 0 0,0 0 0 0 0,0 1-1 0 0,0-1 1 0 0,1 1 0 0 0,-5-1 0 0 0,-9 1 1 0 0,11 2 0 0 0,2 0 0 0 0,-5 1 0 0 0,5-2 0 0 0,0 0 0 0 0,0 0 0 0 0,0 0 0 0 0,0 0 0 0 0,0 0 0 0 0,0 1 0 0 0,0-1 0 0 0,0 1 0 0 0,1-1 0 0 0,-1 1 0 0 0,1 0 0 0 0,-1-1 0 0 0,1 1 0 0 0,0 0 0 0 0,-2 4 0 0 0,-4 6 0 0 0,3 1 0 0 0,7 1 0 0 0,-2-12 0 0 0,0-1 0 0 0,0 1 0 0 0,0 0 0 0 0,0 0 0 0 0,0-1 0 0 0,0 1 0 0 0,1-1 0 0 0,-1 1 0 0 0,1-1 0 0 0,-1 1 0 0 0,1-1 0 0 0,-1 0 0 0 0,1 0 0 0 0,0 0 0 0 0,0 0 0 0 0,0 0 0 0 0,-1 0 0 0 0,1 0 0 0 0,0-1 0 0 0,0 1 0 0 0,0-1 0 0 0,0 1 0 0 0,3-1 0 0 0,4 1 0 0 0,0-1 0 0 0,-1-1 0 0 0,1 1 0 0 0,11-4 0 0 0,-1 1 0 0 0,78-13 0 0 0,-70 12-2 0 0,-19 3 4 0 0,0-1 0 0 0,-1 2 1 0 0,1-1-1 0 0,0 1 0 0 0,0 0 0 0 0,9 2 0 0 0,9 4 55 0 0,-22-3-47 0 0,13 6 4 0 0,-15-5 25 0 0,-1-2 1 0 0,0 3 42 0 0,-1 2-58 0 0,-1-1-1 0 0,0 1 1 0 0,-1 0 0 0 0,1-1 0 0 0,-2 1 0 0 0,1-1 0 0 0,0 0 0 0 0,-1 1 0 0 0,-4 5-1 0 0,1 1 29 0 0,5-12-48 0 0,1 1 0 0 0,0-1 0 0 0,-1 0 0 0 0,0 0 0 0 0,1 0 0 0 0,-1 0 0 0 0,0 0 0 0 0,1 0 0 0 0,-1 0 0 0 0,0 0 0 0 0,-1 1 0 0 0,-5 4 60 0 0,-1-1 0 0 0,-13 8 0 0 0,20-13-60 0 0,1 0 0 0 0,-1-1-1 0 0,1 1 1 0 0,0 0 0 0 0,-1-1 0 0 0,1 1-1 0 0,-1-1 1 0 0,1 1 0 0 0,-1 0-1 0 0,1-1 1 0 0,0 1 0 0 0,-1-1-1 0 0,1 1 1 0 0,0-1 0 0 0,0 1 0 0 0,-1-1-1 0 0,1 1 1 0 0,0-1 0 0 0,0 0-1 0 0,0 1 1 0 0,0-1 0 0 0,0-12 38 0 0,3 1-77 0 0,2-1-1 0 0,0 1 0 0 0,0-1 0 0 0,2 1 0 0 0,-1 1 0 0 0,1-1 0 0 0,1 1 0 0 0,0 1 0 0 0,0-1 1 0 0,1 1-1 0 0,11-9 0 0 0,15-12-188 0 0,68-46 1 0 0,-67 54 223 0 0,-35 22 0 0 0,-1 1 0 0 0,1 0 0 0 0,-1-1 0 0 0,1 1 0 0 0,-1 0 0 0 0,1-1 0 0 0,0 1 0 0 0,-1 0 0 0 0,1 0 0 0 0,-1 0 0 0 0,1-1 0 0 0,0 1 0 0 0,-1 0 0 0 0,1 0 0 0 0,-1 0 0 0 0,1 0 0 0 0,1 0 0 0 0,-1 1-188 0 0,1 1 0 0 0,-1-1 0 0 0,1 0 0 0 0,-1 0 0 0 0,0 1 0 0 0,0-1-1 0 0,0 1 1 0 0,0-1 0 0 0,0 1 0 0 0,0 0 0 0 0,0-1 0 0 0,-1 1 0 0 0,1 0 0 0 0,0-1 0 0 0,-1 1 0 0 0,1 3-1 0 0,5 32-6638 0 0,-4-23-804 0 0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7:20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252 433 15663 0 0,'0'0'356'0'0,"0"0"50"0"0,0 0 20 0 0,2-1-42 0 0,8-5-250 0 0,-8 5-40 0 0,0 0 0 0 0,0 0 0 0 0,-1 0 0 0 0,1-1 0 0 0,0 1 0 0 0,-1 0 1 0 0,1-1-1 0 0,-1 1 0 0 0,0-1 0 0 0,1 1 0 0 0,-1-1 0 0 0,0 0 0 0 0,1-2 1 0 0,0 0 429 0 0,-1 2-221 0 0,0 0 0 0 0,0 0 0 0 0,0 0 0 0 0,-1 1 0 0 0,1-1 0 0 0,-1 0 0 0 0,1 0 0 0 0,-1 0 0 0 0,0 0 0 0 0,0 0 1 0 0,0 0-1 0 0,0 0 0 0 0,-1-4 0 0 0,-5-21 2182 0 0,5 26-1941 0 0,-7-6 571 0 0,-2 5-1098 0 0,-1 2-17 0 0,3 3 0 0 0,1 0 0 0 0,0 1 0 0 0,0 0 0 0 0,0 0 0 0 0,0 1 0 0 0,1 0 0 0 0,-1 0 0 0 0,1 0 0 0 0,-9 11 0 0 0,-6 5 0 0 0,7-7 0 0 0,0 1 0 0 0,-13 19 0 0 0,13-15 0 0 0,-3 4 0 0 0,2 1 0 0 0,1 1 0 0 0,0 0 0 0 0,-10 31 0 0 0,20-43 11 0 0,3-1 46 0 0,1-12-54 0 0,0 1 1 0 0,1-1-1 0 0,-1 0 0 0 0,0 1 1 0 0,1-1-1 0 0,-1 1 0 0 0,1-1 1 0 0,-1 0-1 0 0,1 1 1 0 0,-1-1-1 0 0,1 0 0 0 0,-1 1 1 0 0,1-1-1 0 0,-1 0 0 0 0,1 0 1 0 0,-1 0-1 0 0,1 1 0 0 0,-1-1 1 0 0,1 0-1 0 0,0 0 0 0 0,-1 0 1 0 0,1 0-1 0 0,-1 0 0 0 0,2 0 1 0 0,-2 0-4 0 0,5 0-9 0 0,0 0 0 0 0,0 0-1 0 0,0 0 1 0 0,0-1 0 0 0,0 0 0 0 0,0 0 0 0 0,0 0-1 0 0,0 0 1 0 0,0-1 0 0 0,0 0 0 0 0,-1 0 0 0 0,1 0-1 0 0,-1-1 1 0 0,1 1 0 0 0,4-6 0 0 0,7-4-57 0 0,0-2 0 0 0,20-23 0 0 0,-20 20 51 0 0,12-13 15 0 0,31-30 16 0 0,23-29 175 0 0,-63 68-174 0 0,-7 5-4 0 0,0 0 1 0 0,-1-1-1 0 0,0 0 1 0 0,-1-1-1 0 0,11-30 0 0 0,27-98 248 0 0,-39 113-173 0 0,-4 17 631 0 0,2-23 0 0 0,-25 48-554 0 0,10-4-165 0 0,0 1 0 0 0,1 0 0 0 0,0 1 0 0 0,0 0 0 0 0,-7 10 0 0 0,-28 42 0 0 0,27-37 0 0 0,-15 25 37 0 0,2 0 1 0 0,-26 62-1 0 0,24-46 182 0 0,-12 31-93 0 0,35-76-142 0 0,1 0 1 0 0,0 0-1 0 0,-3 25 1 0 0,9-40-15 0 0,-1 1 0 0 0,1-1 0 0 0,0 1 1 0 0,0-1-1 0 0,1 6 0 0 0,-1-8 18 0 0,1 0 0 0 0,0 0 0 0 0,0 0 0 0 0,-1 0 0 0 0,1-1 0 0 0,0 1 0 0 0,0 0 0 0 0,0-1 0 0 0,0 1 0 0 0,0 0 0 0 0,0-1 0 0 0,0 1 0 0 0,0-1 0 0 0,0 0 0 0 0,0 1-1 0 0,0-1 1 0 0,0 0 0 0 0,1 1 0 0 0,0-1-8 0 0,2 1 3 0 0,0 0 1 0 0,1 0-1 0 0,-1-1 1 0 0,0 0-1 0 0,0 0 0 0 0,0 0 1 0 0,0 0-1 0 0,0-1 1 0 0,0 1-1 0 0,0-1 1 0 0,8-3-1 0 0,4-1-20 0 0,23-13-1 0 0,-35 16 37 0 0,85-48 205 0 0,8-15-110 0 0,-55 35-84 0 0,-30 22-10 0 0,-2 2 0 0 0,0-1 0 0 0,-1 0 0 0 0,0 0 0 0 0,0-1 0 0 0,0 0 0 0 0,-1 0 0 0 0,0-1 0 0 0,-1 0 0 0 0,0-1 0 0 0,0 0 0 0 0,-1 0 0 0 0,7-14 0 0 0,-11 16 0 0 0,-6 7 0 0 0,-2 5 0 0 0,-14 10 0 0 0,1 2 0 0 0,1 0 0 0 0,1 0 0 0 0,-26 33 0 0 0,36-41 0 0 0,-9 12 28 0 0,0 0-1 0 0,2 1 0 0 0,0 1 1 0 0,-20 46-1 0 0,27-42 260 0 0,7-24-188 0 0,0-2-177 0 0,3 0-23 0 0,7-2 53 0 0,1 0 0 0 0,-1 0 1 0 0,1-1-1 0 0,-1 0 0 0 0,0-1 0 0 0,12-6 0 0 0,58-36-66 0 0,-60 34 96 0 0,20-16 35 0 0,-1-2-1 0 0,-1-1 1 0 0,-1-1 0 0 0,40-49-1 0 0,-64 67 23 0 0,-1 0-1 0 0,0-2 1 0 0,-2 1-1 0 0,0-1 1 0 0,0-1-1 0 0,-2 0 1 0 0,0 0-1 0 0,0 0 1 0 0,-2-1 0 0 0,7-32-1 0 0,-13 50-19 0 0,1-1 0 0 0,-1 0 0 0 0,0 1 0 0 0,0-1 1 0 0,0 0-1 0 0,1 0 0 0 0,-1 1 0 0 0,0-1 0 0 0,0 0 0 0 0,0 1 0 0 0,0-1 0 0 0,-1 0 0 0 0,1 0 0 0 0,0 1 0 0 0,0-1 1 0 0,-1-1-1 0 0,1 2 0 0 0,-1 0 0 0 0,0 0-1 0 0,1 0 1 0 0,-1 0 0 0 0,0 0 0 0 0,1 0 0 0 0,-1 1 0 0 0,1-1 0 0 0,-1 0 0 0 0,0 0 0 0 0,1 0 0 0 0,-1 1 0 0 0,0-1 0 0 0,1 0 0 0 0,-1 1 0 0 0,0 0 0 0 0,-7 4 54 0 0,0 0 1 0 0,0 0-1 0 0,1 1 1 0 0,-1 0-1 0 0,2 0 0 0 0,-1 1 1 0 0,-7 9-1 0 0,-37 56 365 0 0,-14 34-765 0 0,-11 16-74 0 0,61-100 373 0 0,2 0 1 0 0,0 1-1 0 0,1 0 0 0 0,-10 29 0 0 0,22-50 14 0 0,0-1 0 0 0,0 0 0 0 0,0 0-1 0 0,0 0 1 0 0,0 0 0 0 0,0 1 0 0 0,0-1-1 0 0,0 0 1 0 0,0 0 0 0 0,0 0 0 0 0,1 0-1 0 0,-1 0 1 0 0,1 0 0 0 0,-1 1 0 0 0,0-1-1 0 0,1 0 1 0 0,0 0 0 0 0,-1 0 0 0 0,1 0 0 0 0,0-1-1 0 0,-1 1 1 0 0,1 0 0 0 0,0 0 0 0 0,0 0-1 0 0,0 0 1 0 0,0-1 0 0 0,0 1 0 0 0,0 0-1 0 0,0-1 1 0 0,0 1 0 0 0,0-1 0 0 0,0 1-1 0 0,0-1 1 0 0,0 0 0 0 0,0 1 0 0 0,0-1-1 0 0,0 0 1 0 0,1 0 0 0 0,-1 0 0 0 0,0 0-1 0 0,0 0 1 0 0,0 0 0 0 0,0 0 0 0 0,1 0-1 0 0,-1 0 1 0 0,2-1 0 0 0,7-2-60 0 0,0 0 0 0 0,0-1-1 0 0,0 0 1 0 0,0-1 0 0 0,14-9 0 0 0,42-34-65 0 0,-2 0 54 0 0,-10 15 76 0 0,55-38 7 0 0,-92 58 2 0 0,0-1 0 0 0,-1 0 0 0 0,-1-1 0 0 0,15-19 0 0 0,-10 8 70 0 0,-1-1 0 0 0,-2-1 1 0 0,-1-1-1 0 0,0 0 0 0 0,19-56 0 0 0,-32 75-23 0 0,2-1 46 0 0,4-24 0 0 0,-8 32-63 0 0,-1 1 1 0 0,1-1-1 0 0,-1 0 1 0 0,0 1-1 0 0,0-1 1 0 0,0 0-1 0 0,0 0 1 0 0,-1 1 0 0 0,1-1-1 0 0,-1 0 1 0 0,1 1-1 0 0,-1-1 1 0 0,0 1-1 0 0,-2-4 1 0 0,2 6-15 0 0,1-1 0 0 0,-1 1 0 0 0,0 0 1 0 0,0 0-1 0 0,0 0 0 0 0,0 0 0 0 0,1 0 0 0 0,-1 0 0 0 0,0 1 0 0 0,0-1 1 0 0,0 0-1 0 0,0 0 0 0 0,1 1 0 0 0,-1-1 0 0 0,0 0 0 0 0,0 1 0 0 0,0 0 1 0 0,0-1 12 0 0,-8 4 35 0 0,1 0 0 0 0,0 1 0 0 0,0 0 0 0 0,0 1 0 0 0,0 0 0 0 0,1 0 0 0 0,0 0 0 0 0,0 1 0 0 0,-10 13 0 0 0,-3 8-5 0 0,-24 40 0 0 0,30-43-122 0 0,-129 229-16 0 0,126-220 71 0 0,7-16-11 0 0,2-1 0 0 0,0 1 0 0 0,-7 27 0 0 0,14-43-76 0 0,1-2 3 0 0,0 0 11 0 0,0 0 4 0 0,2-2 21 0 0,30-29-13 0 0,-20 20 34 0 0,16-19 0 0 0,-26 27 35 0 0,1 1-1 0 0,-1-1 1 0 0,1 0-1 0 0,0 0 1 0 0,3-2-1 0 0,7-4 8 0 0,16-19 0 0 0,-28 27 46 0 0,-3 1 0 0 0,-7 1-31 0 0,1 8 20 0 0,0 1-31 0 0,2-1-22 0 0,4-5-31 0 0,2 5 20 0 0,1-8 20 0 0,0 1-1 0 0,0-1 1 0 0,1 0-1 0 0,-1 0 1 0 0,0 0-1 0 0,0 0 1 0 0,0 0-1 0 0,1 0 1 0 0,-1 0-1 0 0,1 0 1 0 0,-1 0 0 0 0,1-1-1 0 0,-1 1 1 0 0,1 0-1 0 0,-1-1 1 0 0,1 0-1 0 0,-1 1 1 0 0,1-1-1 0 0,0 0 1 0 0,-1 0-1 0 0,1 1 1 0 0,1-2-1 0 0,6 1 4 0 0,-1-1 0 0 0,1 0 0 0 0,9-2 0 0 0,-6 1-12 0 0,-3 0 5 0 0,1 0 1 0 0,-1 0-1 0 0,0-1 0 0 0,1-1 0 0 0,-2 1 0 0 0,1-1 0 0 0,0-1 0 0 0,8-5 0 0 0,160-88 281 0 0,-170 94-252 0 0,0 0 52 0 0,0 0-1 0 0,-1 0 1 0 0,1-1-1 0 0,-1 0 1 0 0,0 0 0 0 0,0 0-1 0 0,-1-1 1 0 0,7-8-1 0 0,-11 12 45 0 0,-1 2 1 0 0,1 0-103 0 0,-1 0 1 0 0,0-1-1 0 0,0 1 1 0 0,0 0-1 0 0,0-1 0 0 0,1 1 1 0 0,-1-1-1 0 0,0 1 0 0 0,0 0 1 0 0,0-1-1 0 0,0 1 1 0 0,0 0-1 0 0,0-1 0 0 0,0 1 1 0 0,0-1-1 0 0,0 1 1 0 0,0 0-1 0 0,-1-1 0 0 0,1 1 1 0 0,0 0-1 0 0,0-1 1 0 0,0 1-1 0 0,0 0 0 0 0,-1-1 1 0 0,-12 4 15 0 0,0 1-1 0 0,1 1 1 0 0,-1 0 0 0 0,1 1 0 0 0,-22 13 0 0 0,30-17-33 0 0,-15 13 0 0 0,5-2-2 0 0,-1 0 0 0 0,2 1 1 0 0,0 1-1 0 0,0 1 0 0 0,-14 23 0 0 0,20-28-28 0 0,4-7 29 0 0,1-1-1 0 0,-1 1 0 0 0,1 0 0 0 0,0 0 0 0 0,0 0 1 0 0,0 0-1 0 0,1 0 0 0 0,-1 1 0 0 0,1-1 0 0 0,0 0 1 0 0,1 1-1 0 0,-2 7 0 0 0,-2 26 3 0 0,2-30-4 0 0,1-1 0 0 0,0 1 0 0 0,0 11 0 0 0,1-5-23 0 0,-3 23-1 0 0,3-24 38 0 0,1-12-6 0 0,0 0-1 0 0,0 0 1 0 0,-1 0 0 0 0,1 0 0 0 0,0-1 0 0 0,0 1 0 0 0,0 0 0 0 0,0-1 0 0 0,0 1 0 0 0,0-1 0 0 0,0 1 0 0 0,0-1 0 0 0,0 1-1 0 0,0-1 1 0 0,0 0 0 0 0,0 1 0 0 0,1-1 0 0 0,1 0 0 0 0,22 2-1 0 0,-18-3-29 0 0,1 0 0 0 0,-1 0-1 0 0,1 0 1 0 0,-1-1 0 0 0,1 0 0 0 0,-1-1-1 0 0,0 0 1 0 0,0 0 0 0 0,9-6 0 0 0,-3 2 25 0 0,-1-1 0 0 0,-1 0 0 0 0,1-1 0 0 0,10-12 0 0 0,-16 15-204 0 0,0-1 1 0 0,0 0-1 0 0,-1 0 0 0 0,0-1 1 0 0,0 0-1 0 0,-1 0 1 0 0,0 0-1 0 0,0 0 0 0 0,-1 0 1 0 0,0-1-1 0 0,0 0 0 0 0,-1 0 1 0 0,0 1-1 0 0,1-17 0 0 0,-3 6-1965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3:13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16 17503 0 0,'0'0'399'0'0,"0"0"60"0"0,0 0 21 0 0,0 0-59 0 0,-1-1-276 0 0,-3-2 11 0 0,4 2 570 0 0,0 1 244 0 0,0 0 43 0 0,0 0-59 0 0,0 0-289 0 0,0 0-121 0 0,0 0-28 0 0,0 0-72 0 0,18-5-272 0 0,-9 2-172 0 0,-8 2 0 0 0,-1 1 0 0 0,1 0 0 0 0,-1 0 0 0 0,1-1 0 0 0,-1 1 0 0 0,1 0 0 0 0,-1 0 0 0 0,1 0 0 0 0,0 0 0 0 0,-1 0 0 0 0,1 0 0 0 0,-1 0 0 0 0,1 0 0 0 0,-1 0 0 0 0,1 0 0 0 0,0 0 0 0 0,-1 0 0 0 0,1 0 0 0 0,-1 0 0 0 0,1 0 0 0 0,-1 0 0 0 0,1 1 0 0 0,-1-1 0 0 0,1 0 0 0 0,-1 0 0 0 0,1 1 0 0 0,-1-1 0 0 0,1 0 0 0 0,-1 1 0 0 0,1 0 0 0 0,1 0 0 0 0,2 1 0 0 0,-1 1 0 0 0,1-1 0 0 0,0 1 0 0 0,-1 0 0 0 0,1 0 0 0 0,-1 0 0 0 0,0 0 0 0 0,0 1 0 0 0,0-1 0 0 0,-1 1 0 0 0,4 5 0 0 0,-4-5 0 0 0,-1-1 0 0 0,0 1 0 0 0,0-1 0 0 0,0 1 0 0 0,0-1 0 0 0,-1 1 0 0 0,1 0 0 0 0,-1-1 0 0 0,0 1 0 0 0,0-1 0 0 0,0 1 0 0 0,0 0 0 0 0,-1-1 0 0 0,-1 7 0 0 0,-2 2 103 0 0,0 0-1 0 0,-1-1 0 0 0,0 1 1 0 0,0-1-1 0 0,-2 0 1 0 0,1 0-1 0 0,-1 0 0 0 0,-1-1 1 0 0,-10 11-1 0 0,0-2 154 0 0,0-2 0 0 0,-2 0 0 0 0,-33 22 0 0 0,33-29-256 0 0,19-9 0 0 0,1-1 0 0 0,0 0 0 0 0,0 0 0 0 0,-1 0 0 0 0,1 0 0 0 0,0 1 0 0 0,0-1 0 0 0,-1 0 0 0 0,1 0 0 0 0,0 0 0 0 0,0 0 0 0 0,-1 0 0 0 0,1 0 0 0 0,0 0 0 0 0,-1 0 0 0 0,1 0 0 0 0,0 0 0 0 0,0 0 0 0 0,-1 0 0 0 0,1 0 0 0 0,0 0 0 0 0,-1 0 0 0 0,1 0 0 0 0,0 0 0 0 0,0 0 0 0 0,-1 0 0 0 0,1 0 0 0 0,0 0 0 0 0,0-1 0 0 0,-1 1 0 0 0,1 0 0 0 0,0 0 0 0 0,0 0 0 0 0,-1 0 0 0 0,1-1 0 0 0,0 1 0 0 0,0 0 0 0 0,0 0 0 0 0,-1-1 0 0 0,1 1 0 0 0,0 0 0 0 0,0 0 0 0 0,0-1 0 0 0,0 1 0 0 0,0 0 0 0 0,-1 0 0 0 0,1-1 0 0 0,0 1 0 0 0,0 0 0 0 0,0 0 0 0 0,0-1 0 0 0,0 1 0 0 0,0 0 0 0 0,0-1 0 0 0,0 1 0 0 0,0-1 0 0 0,3-12 0 0 0,-3 12 0 0 0,1-2 0 0 0,8-14 0 0 0,-7 13 0 0 0,-1 3 0 0 0,-1 0 0 0 0,1 0 0 0 0,0 0 0 0 0,0 0 0 0 0,0 0 0 0 0,0 0 0 0 0,0 0 0 0 0,0 1 0 0 0,0-1 0 0 0,0 0 0 0 0,0 0 0 0 0,0 1 0 0 0,0-1 0 0 0,1 1 0 0 0,-1-1 0 0 0,0 1 0 0 0,0-1 0 0 0,2 1 0 0 0,6-1 0 0 0,-8 1 0 0 0,1 1 0 0 0,0 0 0 0 0,-1 0 0 0 0,1 0 0 0 0,0 0 0 0 0,-1 0 0 0 0,1 0 0 0 0,-1 0 0 0 0,0 0 0 0 0,1 0 0 0 0,-1 1 0 0 0,0-1 0 0 0,0 1 0 0 0,0-1 0 0 0,0 1 0 0 0,0-1 0 0 0,0 1 0 0 0,0 0 0 0 0,0-1 0 0 0,-1 1 0 0 0,1 0 0 0 0,-1 0 0 0 0,1-1 0 0 0,-1 1 0 0 0,0 3 0 0 0,2 6 0 0 0,-1 0 0 0 0,0 21 0 0 0,-1-28 0 0 0,0 9 9 0 0,0-9-4 0 0,3 7-83 0 0,-3-11 3 0 0,1 1-1 0 0,-1 0 0 0 0,0-1 1 0 0,0 1-1 0 0,0 0 1 0 0,1-1-1 0 0,-1 1 1 0 0,0 0-1 0 0,1-1 1 0 0,-1 1-1 0 0,1 0 1 0 0,-1-1-1 0 0,1 1 0 0 0,-1-1 1 0 0,1 1-1 0 0,-1-1 1 0 0,1 1-1 0 0,-1-1 1 0 0,1 0-1 0 0,0 1 1 0 0,-1-1-1 0 0,1 0 1 0 0,0 1-1 0 0,-1-1 1 0 0,1 0-1 0 0,0 0 0 0 0,-1 0 1 0 0,1 1-1 0 0,0-1 1 0 0,-1 0-1 0 0,1 0 1 0 0,0 0-1 0 0,0 0 1 0 0,-1 0-1 0 0,1 0 1 0 0,0 0-1 0 0,0-1 0 0 0,-1 1 1 0 0,1 0-1 0 0,0-1 1 0 0,18-6-2769 0 0,-9 1-2373 0 0,1-2-1865 0 0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7:22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1 360 11975 0 0,'0'0'547'0'0,"0"0"-11"0"0,0-1-344 0 0,7-18 1454 0 0,12-24 0 0 0,-14 33-1037 0 0,2-3 666 0 0,1 0-1 0 0,13-17 1 0 0,3-5 137 0 0,-6 8-573 0 0,12-22 886 0 0,-8 12 323 0 0,-21 35-1604 0 0,-2 5-289 0 0,-31 108-134 0 0,22-85-22 0 0,2 1 0 0 0,0 0 1 0 0,2 1-1 0 0,-3 29 0 0 0,9-48 1 0 0,-2 5 0 0 0,2 0 0 0 0,1 24 0 0 0,4-25 0 0 0,5-5 0 0 0,-7-6 0 0 0,0-2 0 0 0,1 1 0 0 0,-1 0 0 0 0,0-1 0 0 0,0 1 0 0 0,1-1 0 0 0,-1 0 0 0 0,0 0 0 0 0,1 0 0 0 0,-1 0 0 0 0,0-1 0 0 0,0 0 0 0 0,0 1 0 0 0,1-1 0 0 0,-1 0 0 0 0,0-1 0 0 0,0 1 0 0 0,0 0 0 0 0,0-1 0 0 0,0 0 0 0 0,-1 1 0 0 0,4-4 0 0 0,7-4 0 0 0,-1-2 0 0 0,0 0 0 0 0,12-13 0 0 0,-18 18 0 0 0,5-6 0 0 0,4-3 0 0 0,-1 0 0 0 0,-1-1 0 0 0,21-31 0 0 0,-6-1 18 0 0,-15 29-43 0 0,-1 0 0 0 0,-2-1-1 0 0,0-1 1 0 0,-1 0 0 0 0,7-25 0 0 0,-15 44-671 0 0,-3 6-258 0 0,1 2 450 0 0,-1 0 0 0 0,1 0 0 0 0,0 0-1 0 0,0 0 1 0 0,1 1 0 0 0,0-1-1 0 0,0 0 1 0 0,0 0 0 0 0,1 1 0 0 0,0-1-1 0 0,0 0 1 0 0,1 0 0 0 0,-1 0-1 0 0,1 0 1 0 0,1 0 0 0 0,-1-1 0 0 0,4 7-1 0 0,-3-9 258 0 0,-1 0 0 0 0,1-1 1 0 0,-1 1-1 0 0,1-1 0 0 0,0 0 0 0 0,0 0 0 0 0,0 0 0 0 0,0 0 0 0 0,0-1 0 0 0,0 1 0 0 0,0-1 1 0 0,1 0-1 0 0,-1 0 0 0 0,1 0 0 0 0,-1 0 0 0 0,1-1 0 0 0,5 1 0 0 0,6 0-54 0 0,-1-2 1 0 0,28-2-1 0 0,-36 2 197 0 0,99-18 860 0 0,-75 11 772 0 0,0-2 1 0 0,-1 0 0 0 0,31-16-1 0 0,-46 19-697 0 0,2 0 321 0 0,-6-2 2581 0 0,-9 8-3189 0 0,-1 1-28 0 0,-12-3 568 0 0,-4-1-632 0 0,8 4-232 0 0,0 2 1 0 0,0-1-1 0 0,0 1 0 0 0,1 0 0 0 0,-1 1 1 0 0,-8 3-1 0 0,-44 25 946 0 0,40-20-870 0 0,-3 2-282 0 0,0 1 1 0 0,1 1-1 0 0,1 1 0 0 0,0 0 1 0 0,1 2-1 0 0,1 1 0 0 0,0 0 1 0 0,2 1-1 0 0,0 1 0 0 0,2 1 1 0 0,-14 24-1 0 0,22-31-14 0 0,6-2 0 0 0,1-11 0 0 0,1-1 0 0 0,-1 0 0 0 0,0 0 0 0 0,1 0 0 0 0,-1 0 0 0 0,1 0 0 0 0,-1 0 0 0 0,1 0 0 0 0,0-1 0 0 0,-1 1 0 0 0,1 0 0 0 0,0 0 0 0 0,0 0 0 0 0,-1-1 0 0 0,1 1 0 0 0,0 0 0 0 0,0-1 0 0 0,0 1 0 0 0,0 0 0 0 0,0-1 0 0 0,0 1 0 0 0,0-1 0 0 0,0 0 0 0 0,2 1 0 0 0,1 0 0 0 0,1-1 0 0 0,0 1 0 0 0,-1-1 0 0 0,9-1 0 0 0,8 1 0 0 0,-16 1-8 0 0,0-1-1 0 0,-1 1 1 0 0,1-1-1 0 0,-1 0 1 0 0,1 0-1 0 0,-1-1 1 0 0,1 1-1 0 0,-1-1 1 0 0,1 0 0 0 0,-1 0-1 0 0,1-1 1 0 0,-1 1-1 0 0,0-1 1 0 0,7-4-1 0 0,1 0-14 0 0,14-8-97 0 0,0-1-1 0 0,0-2 1 0 0,43-36-1 0 0,-51 35 156 0 0,-6 8 38 0 0,-1 0-1 0 0,0-1 1 0 0,-1 0 0 0 0,-1-1-1 0 0,1 0 1 0 0,-2-1-1 0 0,10-17 1 0 0,-13 20-73 0 0,-1 1 0 0 0,0-1 0 0 0,0 0 0 0 0,-1 0 0 0 0,0 0 0 0 0,-1-1 0 0 0,0 1 0 0 0,-1-1 0 0 0,0-13 0 0 0,-2 14 0 0 0,0 9 0 0 0,1 1 0 0 0,0-1 0 0 0,0 1 0 0 0,0-1 0 0 0,-1 1 0 0 0,1-1 0 0 0,0 1 0 0 0,0-1 0 0 0,-1 1 0 0 0,1 0 0 0 0,0-1 0 0 0,-1 1 0 0 0,1-1 0 0 0,-1 1 0 0 0,1 0 0 0 0,-1-1 0 0 0,-1 1 0 0 0,1-1 0 0 0,0 1 0 0 0,-1 0 0 0 0,1 0 0 0 0,-1 0 0 0 0,1 0 0 0 0,-1 0 0 0 0,1 0 0 0 0,0 1 0 0 0,-1-1 0 0 0,1 0 0 0 0,-1 1 0 0 0,1-1 0 0 0,0 1 0 0 0,-1-1 0 0 0,1 1 0 0 0,0 0 0 0 0,-2 1 0 0 0,-22 17 0 0 0,15-10 0 0 0,1 0 0 0 0,1 1 0 0 0,-1 0 0 0 0,2 0 0 0 0,0 1 0 0 0,0 0 0 0 0,0 0 0 0 0,2 1 0 0 0,-1 0 0 0 0,2 0 0 0 0,-1 0 0 0 0,2 1 0 0 0,0-1 0 0 0,-4 27 0 0 0,7-36 0 0 0,0 0 0 0 0,0 1 0 0 0,1-1 0 0 0,-1 0 0 0 0,1 1 0 0 0,-1-1 0 0 0,1 0 0 0 0,0 0 0 0 0,0 1 0 0 0,1-1 0 0 0,-1 0 0 0 0,1 0 0 0 0,2 4 0 0 0,-3-5 0 0 0,1-1 0 0 0,-1 1 0 0 0,1-1 0 0 0,-1 1 0 0 0,1-1 0 0 0,-1 0 0 0 0,1 0 0 0 0,-1 0 0 0 0,1 0 0 0 0,0 0 0 0 0,0 0 0 0 0,0 0 0 0 0,0-1 0 0 0,-1 1 0 0 0,1 0 0 0 0,0-1 0 0 0,0 0 0 0 0,0 1 0 0 0,0-1 0 0 0,0 0 0 0 0,0 0 0 0 0,0 0 0 0 0,4-1 0 0 0,7-1-5 0 0,0-2 1 0 0,0 1-1 0 0,-1-1 0 0 0,17-8 0 0 0,46-27-46 0 0,-70 36 51 0 0,7-6 13 0 0,0 1-1 0 0,0-2 0 0 0,-1 0 1 0 0,0 0-1 0 0,0-1 0 0 0,-2 0 1 0 0,17-23-1 0 0,-6 9-12 0 0,-14 18 0 0 0,0 1 0 0 0,-1-1 0 0 0,0 0 0 0 0,-1-1 0 0 0,5-7 0 0 0,20-66 0 0 0,-27 78 0 0 0,-1-1 0 0 0,0 0 0 0 0,-1 1 0 0 0,1-1 0 0 0,-1 0 0 0 0,1-5 0 0 0,-2-2 0 0 0,1 10 0 0 0,0 1 0 0 0,0 0 0 0 0,0-1 0 0 0,0 1 0 0 0,0 0 0 0 0,-1-1 0 0 0,1 1 0 0 0,0 0 0 0 0,0 0 0 0 0,0-1 0 0 0,0 1 0 0 0,0 0 0 0 0,-1 0 0 0 0,1-1 0 0 0,0 1 0 0 0,0 0 0 0 0,-1 0 0 0 0,1-1 0 0 0,0 1 0 0 0,0 0 0 0 0,-1 0 0 0 0,1 0 0 0 0,0 0 0 0 0,0 0 0 0 0,-1-1 0 0 0,-1 1 0 0 0,0 1 0 0 0,0-1 0 0 0,0 0 0 0 0,0 1 0 0 0,0 0 0 0 0,1-1 0 0 0,-1 1 0 0 0,0 0 0 0 0,0 0 0 0 0,1 0 0 0 0,-1 0 0 0 0,0 0 0 0 0,1 0 0 0 0,-1 0 0 0 0,1 1 0 0 0,0-1 0 0 0,-1 1 0 0 0,-1 1 0 0 0,-1 2 0 0 0,0 0 0 0 0,1 1 0 0 0,-1-1 0 0 0,-3 9 0 0 0,-11 33 0 0 0,14-34 0 0 0,4 0 0 0 0,0-12 0 0 0,1 1 0 0 0,-1-1 0 0 0,1 0 0 0 0,-1 0 0 0 0,1 0 0 0 0,-1-1 0 0 0,1 1 0 0 0,-1 0 0 0 0,1 0 0 0 0,1 1 0 0 0,0 0 0 0 0,0 0 0 0 0,0-1 0 0 0,0 1 0 0 0,1-1 0 0 0,-1 1 0 0 0,0-1 0 0 0,1 0 0 0 0,-1 0 0 0 0,0 0 0 0 0,1-1 0 0 0,-1 1 0 0 0,1 0 0 0 0,-1-1 0 0 0,1 0 0 0 0,2 1 0 0 0,8-2 0 0 0,-1 0 0 0 0,22-4 0 0 0,-20 3 0 0 0,-3 3 0 0 0,-10-1 0 0 0,-1 1 0 0 0,1-1 0 0 0,0 0 0 0 0,-1 1 0 0 0,1-1 0 0 0,-1 0 0 0 0,1 1 0 0 0,0-1 0 0 0,-1 0 0 0 0,1 1 0 0 0,-1-1 0 0 0,1 1 0 0 0,-1-1 0 0 0,1 2 0 0 0,0 0 0 0 0,0 0 0 0 0,0 0 0 0 0,-1 1 0 0 0,1-1 0 0 0,-1 0 0 0 0,1 0 0 0 0,-1 0 0 0 0,0 1 0 0 0,0-1 0 0 0,0 0 0 0 0,0 1 0 0 0,0-1 0 0 0,0 0 0 0 0,-1 0 0 0 0,1 1 0 0 0,-1-1 0 0 0,0 0 0 0 0,-1 3 0 0 0,-2 6 0 0 0,-1 0 0 0 0,-9 12 0 0 0,10-15 0 0 0,-28 40 0 0 0,23-37 0 0 0,1 0 0 0 0,0 1 0 0 0,1 0 0 0 0,0 1 0 0 0,-6 18 0 0 0,9-16 0 0 0,3-2 0 0 0,2-12 0 0 0,-1-1 0 0 0,0 1 0 0 0,0-1 0 0 0,0 1 0 0 0,1-1 0 0 0,-1 1 0 0 0,0 0 0 0 0,1-1 0 0 0,-1 1 0 0 0,0-1 0 0 0,1 1 0 0 0,-1-1 0 0 0,1 0 0 0 0,-1 1 0 0 0,0-1 0 0 0,2 1 0 0 0,-1 0 0 0 0,0-1 0 0 0,0 1 0 0 0,0-1 0 0 0,0 0 0 0 0,0 1 0 0 0,0-1 0 0 0,0 0 0 0 0,0 0 0 0 0,0 0 0 0 0,0 0 0 0 0,2 0 0 0 0,7-2 0 0 0,0 0 0 0 0,0-1 0 0 0,0 0 0 0 0,-1 0 0 0 0,1-1 0 0 0,-1-1 0 0 0,0 0 0 0 0,12-8 0 0 0,-2-2 0 0 0,-1-1 0 0 0,0 0 0 0 0,-1-1 0 0 0,-1-1 0 0 0,-1-1 0 0 0,14-23 0 0 0,16-35 0 0 0,-42 73 0 0 0,-58 123 0 0 0,47-98-16 0 0,1 0-1 0 0,1 0 1 0 0,-6 40 0 0 0,12-58-327 0 0,0-3-133 0 0,0 0-32 0 0,0 0 35 0 0,0 0 162 0 0,0 0 72 0 0,12-16-1067 0 0,-9 12 642 0 0,6-7-1032 0 0,-2-2-79 0 0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7:22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0,'0'0'384'0'0,"0"0"88"0"0,0 0 8 0 0,0 0 8 0 0,0 0-392 0 0,0 0-96 0 0,0 0 0 0 0,0 0 0 0 0,0 0 0 0 0,0 0 0 0 0,10 3 0 0 0,-2 12 0 0 0,-8-15-384 0 0,0 0-104 0 0,13 6-24 0 0,0 1 0 0 0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7:23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370 585 15463 0 0,'0'-2'706'0'0,"17"-70"1342"0"0,-14 53 615 0 0,1-36 0 0 0,-4 54-2563 0 0,1 0 0 0 0,-1-1 0 0 0,0 1-1 0 0,-1 0 1 0 0,1-1 0 0 0,0 1 0 0 0,0 0 0 0 0,-1 0-1 0 0,1-1 1 0 0,0 1 0 0 0,-1 0 0 0 0,1 0 0 0 0,-1-1 0 0 0,0 1-1 0 0,1 0 1 0 0,-1 0 0 0 0,0 0 0 0 0,0 0 0 0 0,0 0-1 0 0,0 0 1 0 0,0 0 0 0 0,0 0 0 0 0,0 1 0 0 0,0-1-1 0 0,0 0 1 0 0,0 0 0 0 0,0 1 0 0 0,0-1 0 0 0,0 1 0 0 0,-1-1-1 0 0,1 1 1 0 0,0 0 0 0 0,0-1 0 0 0,-1 1 0 0 0,1 0-1 0 0,0 0 1 0 0,-1 0 0 0 0,1 0 0 0 0,-3 0 0 0 0,-3 0-29 0 0,-1 1 1 0 0,0 1 0 0 0,0-1 0 0 0,-15 6-1 0 0,20-6 41 0 0,-8 3-66 0 0,1 1 0 0 0,-1 0 1 0 0,1 0-1 0 0,0 1 0 0 0,0 1 1 0 0,0 0-1 0 0,-11 10 0 0 0,-57 64 11 0 0,63-65-22 0 0,-4 5-33 0 0,6-9-9 0 0,2 0 0 0 0,-1 2 1 0 0,2-1-1 0 0,0 1 0 0 0,0 1 1 0 0,2 0-1 0 0,0 0 0 0 0,-7 17 1 0 0,14-30-80 0 0,3-1 78 0 0,0 0-1 0 0,0-1 0 0 0,-1 1 1 0 0,1-1-1 0 0,0 1 0 0 0,0-1 1 0 0,0 0-1 0 0,0 0 0 0 0,-1 0 1 0 0,1 0-1 0 0,0 0 0 0 0,0 0 1 0 0,0-1-1 0 0,0 1 0 0 0,-1-1 1 0 0,1 1-1 0 0,0-1 0 0 0,2 0 1 0 0,3-3-16 0 0,0 0 1 0 0,13-9 0 0 0,-6 3 1 0 0,11-4 4 0 0,-15 8 11 0 0,0 0 0 0 0,-1 0 0 0 0,1-1 0 0 0,14-13 0 0 0,22-25 44 0 0,-24 24 21 0 0,0-1-1 0 0,19-26 0 0 0,-30 34 47 0 0,-1 0 0 0 0,0-1 0 0 0,-1-1 0 0 0,0 0-1 0 0,7-22 1 0 0,-11 26-28 0 0,4-17 312 0 0,-9 27-317 0 0,-2 3-59 0 0,-1-1 1 0 0,1 1-1 0 0,0 0 1 0 0,0 0-1 0 0,0 0 1 0 0,0 1-1 0 0,0-1 1 0 0,0 0-1 0 0,1 1 1 0 0,-1-1-1 0 0,0 1 1 0 0,1 0-1 0 0,-1 0 1 0 0,-1 2-1 0 0,-4 4 15 0 0,-7 6-22 0 0,1 1 0 0 0,1 0 0 0 0,0 1 0 0 0,-14 26-1 0 0,19-29-24 0 0,1 0-1 0 0,0 0 0 0 0,1 0 1 0 0,1 1-1 0 0,0 0 0 0 0,1 0 1 0 0,-2 14-1 0 0,5-25 0 0 0,0 0-1 0 0,0 0 1 0 0,0 0-1 0 0,1 0 1 0 0,-1-1-1 0 0,1 1 1 0 0,0 0 0 0 0,0 0-1 0 0,0 0 1 0 0,0-1-1 0 0,0 1 1 0 0,2 2-1 0 0,-2-4 13 0 0,-1 0 0 0 0,1-1 0 0 0,-1 1-1 0 0,1-1 1 0 0,0 0 0 0 0,-1 1-1 0 0,1-1 1 0 0,0 1 0 0 0,-1-1-1 0 0,1 0 1 0 0,0 1 0 0 0,0-1 0 0 0,-1 0-1 0 0,1 0 1 0 0,0 0 0 0 0,0 0-1 0 0,-1 0 1 0 0,1 0 0 0 0,0 0 0 0 0,1 0-1 0 0,0 0-16 0 0,3 0 2 0 0,0 0 0 0 0,1 0-1 0 0,-1-1 1 0 0,0 1 0 0 0,0-1 0 0 0,1 0-1 0 0,-1-1 1 0 0,0 0 0 0 0,0 1 0 0 0,6-5 0 0 0,7-3-41 0 0,23-17 1 0 0,-13 7 15 0 0,97-62-35 0 0,-108 68 72 0 0,0-1 0 0 0,-2 0 0 0 0,1-1 0 0 0,24-33 0 0 0,-20 17 100 0 0,-1 0 1 0 0,-2-1-1 0 0,-1 0 0 0 0,17-54 0 0 0,-32 85-81 0 0,2-6 38 0 0,-1 0-1 0 0,0 0 1 0 0,0 0-1 0 0,0-1 1 0 0,-1 1 0 0 0,0 0-1 0 0,0-1 1 0 0,-1-10-1 0 0,0 16 67 0 0,-13 2 113 0 0,10 1-216 0 0,0 1-1 0 0,0-1 1 0 0,0 0-1 0 0,0 1 1 0 0,0 0-1 0 0,1 0 1 0 0,-1 0 0 0 0,1 0-1 0 0,0 0 1 0 0,-1 0-1 0 0,1 1 1 0 0,0-1-1 0 0,-3 5 1 0 0,-4 4-2 0 0,-30 33 36 0 0,3 2 0 0 0,1 2 0 0 0,-40 73 0 0 0,51-75 38 0 0,-27 72 0 0 0,49-112-97 0 0,0 0 0 0 0,1 0 0 0 0,-1 0 0 0 0,1 0 0 0 0,0 0 0 0 0,1 1 0 0 0,0 11 0 0 0,1-16 0 0 0,-1 0 1 0 0,1 0-1 0 0,0-1 1 0 0,0 1-1 0 0,0 0 0 0 0,0-1 1 0 0,0 1-1 0 0,1-1 1 0 0,-1 1-1 0 0,0-1 0 0 0,1 0 1 0 0,-1 1-1 0 0,1-1 1 0 0,-1 0-1 0 0,1 0 0 0 0,2 1 1 0 0,0 1-22 0 0,-3-2 30 0 0,1 0-1 0 0,-1-1 1 0 0,1 1 0 0 0,-1 0 0 0 0,1-1-1 0 0,0 1 1 0 0,-1-1 0 0 0,1 1-1 0 0,0-1 1 0 0,0 0 0 0 0,-1 0-1 0 0,1 0 1 0 0,0 0 0 0 0,-1 0-1 0 0,1 0 1 0 0,0 0 0 0 0,0 0 0 0 0,-1-1-1 0 0,1 1 1 0 0,0-1 0 0 0,-1 1-1 0 0,3-2 1 0 0,5-2-9 0 0,-1-1 0 0 0,0 0 1 0 0,9-7-1 0 0,4-2-48 0 0,5-3 61 0 0,-1-1-1 0 0,43-41 1 0 0,-55 47 4 0 0,-1 0 11 0 0,-1 0-1 0 0,0-1 1 0 0,-1 0 0 0 0,0-1-1 0 0,-1 0 1 0 0,9-19 0 0 0,-12 21 42 0 0,-4 3 11 0 0,-13 12 0 0 0,8-2-62 0 0,-1 1 1 0 0,1 0-1 0 0,0 0 0 0 0,0 0 0 0 0,1 1 0 0 0,-1-1 1 0 0,0 1-1 0 0,-3 4 0 0 0,-18 28 32 0 0,9-13-24 0 0,10-16-58 0 0,1 1-1 0 0,-1 0 1 0 0,1 0-1 0 0,1 0 1 0 0,-1 0 0 0 0,1 1-1 0 0,1-1 1 0 0,-1 1-1 0 0,1 0 1 0 0,1-1 0 0 0,-1 1-1 0 0,1 10 1 0 0,15-18-147 0 0,-8-1 180 0 0,-1 1 0 0 0,0-2 0 0 0,0 1 0 0 0,1 0 0 0 0,-1-1 0 0 0,0 0 0 0 0,9-5-1 0 0,33-23-132 0 0,-8 4 89 0 0,-14 11 129 0 0,-1 0-1 0 0,0-2 1 0 0,-1 0-1 0 0,27-28 1 0 0,-36 30-17 0 0,0 0 1 0 0,-2-1 0 0 0,0-1 0 0 0,0 1-1 0 0,-2-2 1 0 0,0 0 0 0 0,7-19-1 0 0,-5 8 204 0 0,13-56 0 0 0,-22 70-123 0 0,0 0 0 0 0,-1 0 0 0 0,-1-1 0 0 0,0 1 0 0 0,-3-26 0 0 0,2 41-124 0 0,0-1 0 0 0,0 1 1 0 0,0 0-1 0 0,0-1 1 0 0,0 1-1 0 0,0 0 0 0 0,0-1 1 0 0,0 1-1 0 0,0 0 0 0 0,0-1 1 0 0,0 1-1 0 0,0-1 1 0 0,0 1-1 0 0,0 0 0 0 0,-1-1 1 0 0,1 1-1 0 0,0 0 0 0 0,0-1 1 0 0,0 1-1 0 0,-1 0 1 0 0,1 0-1 0 0,0-1 0 0 0,0 1 1 0 0,-1 0-1 0 0,1 0 0 0 0,0-1 1 0 0,0 1-1 0 0,-1 0 1 0 0,1 0-1 0 0,0 0 0 0 0,-1-1 1 0 0,1 1-1 0 0,0 0 0 0 0,-1 0 1 0 0,1 0-1 0 0,0 0 1 0 0,-1 0-1 0 0,1 0 0 0 0,0 0 1 0 0,-1 0-1 0 0,1 0 0 0 0,-1 0 1 0 0,1 0-1 0 0,0 0 1 0 0,-1 0-1 0 0,1 0 0 0 0,0 0 1 0 0,-1 0-1 0 0,1 0 0 0 0,0 0 1 0 0,-1 0-1 0 0,1 1 1 0 0,0-1-1 0 0,-1 0 0 0 0,1 0 1 0 0,0 0-1 0 0,-1 1 0 0 0,1-1 1 0 0,0 1-1 0 0,-20 17 589 0 0,17-15-563 0 0,-14 15-36 0 0,3-4 0 0 0,1 1 0 0 0,-19 27 0 0 0,11-4-221 0 0,1 2-1 0 0,3 0 1 0 0,-17 52-1 0 0,8-17 33 0 0,21-62 175 0 0,1 0-1 0 0,1 0 0 0 0,0 0 0 0 0,-2 22 0 0 0,4-28 3 0 0,1 0 0 0 0,0 1 0 0 0,1-1-1 0 0,-1 0 1 0 0,1 0 0 0 0,1 0 0 0 0,-1 0 0 0 0,1 0 0 0 0,0 0 0 0 0,4 6-1 0 0,-5-10 9 0 0,0-1-1 0 0,1 0 0 0 0,-1 0 0 0 0,1 1 0 0 0,0-1 0 0 0,-1 0 0 0 0,1 0 1 0 0,0-1-1 0 0,0 1 0 0 0,1 0 0 0 0,-1-1 0 0 0,0 1 0 0 0,0-1 1 0 0,1 0-1 0 0,-1 0 0 0 0,1 0 0 0 0,-1 0 0 0 0,1 0 0 0 0,-1 0 1 0 0,1-1-1 0 0,0 1 0 0 0,-1-1 0 0 0,1 1 0 0 0,0-1 0 0 0,0 0 1 0 0,2-1-1 0 0,3 0-10 0 0,-1 0 1 0 0,1 0 0 0 0,0-1-1 0 0,-1 0 1 0 0,0 0 0 0 0,1-1-1 0 0,11-6 1 0 0,146-86 14 0 0,-149 83 67 0 0,0-1 1 0 0,0-1-1 0 0,-1 0 0 0 0,-1-1 1 0 0,0 0-1 0 0,-1-1 0 0 0,13-22 1 0 0,-26 37 389 0 0,-5 6-182 0 0,-13 15-99 0 0,-23 28-106 0 0,-106 177-59 0 0,141-216-9 0 0,3-4-5 0 0,1 0 0 0 0,-1 0 0 0 0,1 0 0 0 0,1 0 0 0 0,-3 10 0 0 0,4-10-72 0 0,7 5-5 0 0,-7-9 73 0 0,1-1-1 0 0,0 1 0 0 0,0 0 1 0 0,0-1-1 0 0,0 1 0 0 0,0-1 1 0 0,0 1-1 0 0,0-1 1 0 0,-1 1-1 0 0,1-1 0 0 0,1 0 1 0 0,-1 0-1 0 0,0 1 0 0 0,0-1 1 0 0,0 0-1 0 0,0 0 0 0 0,0 0 1 0 0,0 0-1 0 0,0 0 1 0 0,0 0-1 0 0,0 0 0 0 0,1-1 1 0 0,1 0-17 0 0,-1 0 0 0 0,1 0 0 0 0,-1 0 0 0 0,1 0 1 0 0,-1-1-1 0 0,0 1 0 0 0,0-1 0 0 0,4-3 0 0 0,2-3-216 0 0,-1 0 0 0 0,1-1 0 0 0,6-11 0 0 0,32-47-2996 0 0,-33 41 833 0 0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7:24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1 393 15055 0 0,'0'0'694'0'0,"0"0"-22"0"0,2-1-432 0 0,5-2-68 0 0,-1 0 0 0 0,1 0 0 0 0,-1-1 0 0 0,0 0 0 0 0,0 0 0 0 0,0 0 0 0 0,9-9 0 0 0,3-3 636 0 0,0 0 625 0 0,28-31 0 0 0,-22 20-538 0 0,-6 6-24 0 0,-2 0 0 0 0,24-38 0 0 0,-2 1 364 0 0,-30 46-923 0 0,-1-1 0 0 0,10-19 0 0 0,-16 30-199 0 0,-1 0-20 0 0,-1-5-74 0 0,0 6-19 0 0,1 1 0 0 0,0 0 0 0 0,0-1 0 0 0,0 1 0 0 0,0 0 0 0 0,0 0 0 0 0,-1-1 0 0 0,1 1 0 0 0,0 0 0 0 0,0 0 0 0 0,-1 0 0 0 0,1-1 0 0 0,0 1 0 0 0,0 0 0 0 0,-1 0 0 0 0,1 0 0 0 0,0-1 0 0 0,0 1 0 0 0,-1 0 0 0 0,1 0 0 0 0,0 0 0 0 0,-1 0 0 0 0,1 0 0 0 0,0 0 0 0 0,0 0 0 0 0,-1 0 0 0 0,-2 0 0 0 0,0 0 0 0 0,1 1 0 0 0,-1-1 0 0 0,1 1 0 0 0,-1 0 0 0 0,1 0 0 0 0,-1 0 0 0 0,1 0 0 0 0,0 0 0 0 0,-1 1 0 0 0,1-1 0 0 0,0 1 0 0 0,0-1 0 0 0,-3 4 0 0 0,-4 4 0 0 0,-14 18 0 0 0,14-15 0 0 0,-9 9 39 0 0,2 2 0 0 0,0 0 0 0 0,-21 43 0 0 0,32-55-15 0 0,0 1 1 0 0,0 0-1 0 0,1 0 1 0 0,1 0-1 0 0,0 0 0 0 0,1 1 1 0 0,0-1-1 0 0,0 1 0 0 0,2 0 1 0 0,0 17-1 0 0,1-28-2 0 0,0 0 1 0 0,0 0-1 0 0,0 0 1 0 0,0 0-1 0 0,0 0 0 0 0,0 0 1 0 0,0 0-1 0 0,1 0 1 0 0,-1-1-1 0 0,1 1 0 0 0,-1 0 1 0 0,1-1-1 0 0,0 0 1 0 0,0 1-1 0 0,0-1 0 0 0,0 0 1 0 0,-1 0-1 0 0,1 0 1 0 0,5 2-1 0 0,-2-1-24 0 0,1-1 1 0 0,0 1-1 0 0,0-1 0 0 0,0 0 0 0 0,0 0 1 0 0,0-1-1 0 0,0 0 0 0 0,0 0 0 0 0,0 0 1 0 0,0-1-1 0 0,0 0 0 0 0,0 0 0 0 0,0 0 1 0 0,0-1-1 0 0,6-2 0 0 0,9-5-9 0 0,-1-1-1 0 0,33-20 0 0 0,-37 20 11 0 0,10-8 30 0 0,-1 0-1 0 0,-1-2 1 0 0,33-35 0 0 0,-38 33 234 0 0,-1 0 0 0 0,-1-2 1 0 0,25-44-1 0 0,-35 56-255 0 0,-1-1 0 0 0,0 0 0 0 0,-1-1 0 0 0,5-16 0 0 0,-10 21-8 0 0,-3 7 0 0 0,-3 5 0 0 0,-2 2 0 0 0,0 0 0 0 0,1 0 0 0 0,-1 1 0 0 0,1 0 0 0 0,1 0 0 0 0,-1 1 0 0 0,1 0 0 0 0,0 0 0 0 0,1 0 0 0 0,0 1 0 0 0,0 0 0 0 0,1 0 0 0 0,-1 0 0 0 0,2 1 0 0 0,-6 14 0 0 0,7-9 0 0 0,2-13-2 0 0,0 0 1 0 0,0 0-1 0 0,0 0 1 0 0,1 0-1 0 0,-1 1 1 0 0,0-1-1 0 0,1 0 0 0 0,-1 0 1 0 0,0 0-1 0 0,2 2 1 0 0,0 0-16 0 0,1 0-1 0 0,-1 0 1 0 0,1-1 0 0 0,0 1 0 0 0,-1-1 0 0 0,1 1-1 0 0,0-1 1 0 0,1 0 0 0 0,-1 0 0 0 0,0 0 0 0 0,1 0-1 0 0,-1-1 1 0 0,1 0 0 0 0,-1 1 0 0 0,1-1 0 0 0,4 0 0 0 0,0 1 5 0 0,0-1 1 0 0,0 0 0 0 0,0-1 0 0 0,0 0-1 0 0,0 0 1 0 0,15-3 0 0 0,-10 1-37 0 0,-12 2 47 0 0,0-1 0 0 0,0 1 0 0 0,0 0 0 0 0,0 0 0 0 0,0 0 1 0 0,0 0-1 0 0,0 1 0 0 0,0-1 0 0 0,-1 0 0 0 0,1 0 0 0 0,0 0 0 0 0,1 1 0 0 0,-1 0 6 0 0,0 0-1 0 0,0 0 0 0 0,0 0 1 0 0,0 0-1 0 0,-1 1 1 0 0,1-1-1 0 0,0 0 1 0 0,-1 0-1 0 0,1 0 1 0 0,-1 1-1 0 0,1-1 0 0 0,-1 0 1 0 0,0 1-1 0 0,0-1 1 0 0,1 0-1 0 0,-1 1 1 0 0,0-1-1 0 0,0 0 1 0 0,0 1-1 0 0,-1-1 0 0 0,1 0 1 0 0,0 1-1 0 0,0-1 1 0 0,-1 0-1 0 0,1 0 1 0 0,-1 2-1 0 0,-1 2 24 0 0,1 0 0 0 0,-1 1 0 0 0,0-1 0 0 0,-1 0 0 0 0,-3 6 0 0 0,-81 114 164 0 0,82-118-188 0 0,3-3 3 0 0,0-1-1 0 0,0 1 0 0 0,0-1 0 0 0,1 1 0 0 0,-1 0 1 0 0,1 0-1 0 0,0-1 0 0 0,-1 8 0 0 0,1-1 6 0 0,4-7-9 0 0,3-4-6 0 0,-2 0-76 0 0,0 0 0 0 0,-1 0 0 0 0,1 0 0 0 0,0 0 0 0 0,-1-1 0 0 0,1 0 0 0 0,-1 0 0 0 0,1 1 0 0 0,-1-2 0 0 0,0 1 0 0 0,0 0 0 0 0,0-1 0 0 0,0 1 0 0 0,4-7 0 0 0,-2 3-276 0 0,1-1 0 0 0,-2 0 0 0 0,1-1-1 0 0,-1 1 1 0 0,5-16 0 0 0,-2 5-1625 0 0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7:28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1 490 5983 0 0,'0'0'464'0'0,"0"0"-174"0"0,0 0 403 0 0,0 0 208 0 0,0 0 41 0 0,1-1 4 0 0,9-30 3139 0 0,-8 23-3263 0 0,1 0 0 0 0,-1 1 0 0 0,5-8 1 0 0,46-68 3224 0 0,2-3-2004 0 0,34-78 25 0 0,-85 157-2073 0 0,3-3 610 0 0,-2 3 232 0 0,-5 6-531 0 0,-5 3-185 0 0,0 1-121 0 0,1 0 0 0 0,1 0 0 0 0,-1 1 0 0 0,0-1 0 0 0,1 1 0 0 0,0 0 0 0 0,0 0 0 0 0,-5 7 0 0 0,-17 37 0 0 0,-15 58 0 0 0,-66 167-312 0 0,93-229 265 0 0,8-25-17 0 0,4-17-5 0 0,1-2-4 0 0,0 0-18 0 0,5-11-16 0 0,-1 2 76 0 0,11-21-2 0 0,-7 15 35 0 0,-2-1 0 0 0,11-32 0 0 0,-10 25 3 0 0,-5 16-10 0 0,0 0 0 0 0,0 0 1 0 0,-1 0-1 0 0,0 0 0 0 0,-1 0 0 0 0,0 0 0 0 0,0 0 0 0 0,0-1 0 0 0,-1 1 1 0 0,-2-7-1 0 0,3 13 13 0 0,0 1 0 0 0,0 0-1 0 0,0 0 1 0 0,0-1 0 0 0,0 1 0 0 0,-1 0 0 0 0,1 0 0 0 0,0 0 0 0 0,0-1-1 0 0,0 1 1 0 0,-1 0 0 0 0,1 0 0 0 0,0 0 0 0 0,0 0 0 0 0,0 0 0 0 0,-1 0 0 0 0,1-1-1 0 0,0 1 1 0 0,0 0 0 0 0,-1 0 0 0 0,1 0 0 0 0,0 0 0 0 0,0 0 0 0 0,-1 0 0 0 0,1 0-1 0 0,0 0 1 0 0,0 0 0 0 0,-1 0 0 0 0,1 0 0 0 0,0 0 0 0 0,-1 0 0 0 0,1 0 0 0 0,0 0-1 0 0,0 0 1 0 0,0 1 0 0 0,-1-1 0 0 0,1 0 0 0 0,0 0 0 0 0,0 0 0 0 0,-1 0 0 0 0,1 0-1 0 0,0 1 1 0 0,0-1 0 0 0,-1 0 0 0 0,-9 7 275 0 0,6-3-322 0 0,-1 0 0 0 0,2 0 0 0 0,-1 1-1 0 0,0-1 1 0 0,1 1 0 0 0,0 0 0 0 0,-3 6 0 0 0,4-9 21 0 0,1 0-1 0 0,-1 1 1 0 0,1-1 0 0 0,0 1 0 0 0,0-1 0 0 0,0 1-1 0 0,0-1 1 0 0,0 1 0 0 0,1 0 0 0 0,-1 5 0 0 0,0-2 0 0 0,1-5 16 0 0,0-1-1 0 0,-1 1 0 0 0,1 0 0 0 0,0 0 0 0 0,0-1 1 0 0,0 1-1 0 0,0 0 0 0 0,0 0 0 0 0,0-1 1 0 0,1 1-1 0 0,-1 0 0 0 0,0-1 0 0 0,0 1 0 0 0,0 0 1 0 0,1 0-1 0 0,-1-1 0 0 0,1 2 0 0 0,0 0 0 0 0,6 10 3 0 0,-5-11 0 0 0,1 1 0 0 0,-1 0 0 0 0,0-1-1 0 0,1 1 1 0 0,-1-1 0 0 0,1 0 0 0 0,0 1 0 0 0,-1-1-1 0 0,1 0 1 0 0,0-1 0 0 0,0 1 0 0 0,-1-1 0 0 0,1 1-1 0 0,0-1 1 0 0,0 0 0 0 0,0 0 0 0 0,0 0 0 0 0,0 0-1 0 0,3-1 1 0 0,8-2 8 0 0,-1 0 0 0 0,25-9 0 0 0,-13 4 67 0 0,43-18 219 0 0,-15 6-35 0 0,-48 18-222 0 0,-1 0-1 0 0,1 0 0 0 0,-1 0 1 0 0,1-1-1 0 0,-1 0 1 0 0,0 1-1 0 0,0-2 1 0 0,0 1-1 0 0,0 0 1 0 0,0-1-1 0 0,4-6 0 0 0,20-17 535 0 0,-27 25-467 0 0,-1 2 0 0 0,0 0-1 0 0,0 0-7 0 0,0 0-7 0 0,0 0-1 0 0,0 0-1 0 0,-10 10 61 0 0,5-4-147 0 0,1 0 0 0 0,-1 0 1 0 0,1 0-1 0 0,1 1 1 0 0,-1 0-1 0 0,1-1 0 0 0,0 1 1 0 0,-3 14-1 0 0,-1-1 0 0 0,5-13-7 0 0,0 1-1 0 0,1-1 1 0 0,0 0 0 0 0,0 0-1 0 0,0 1 1 0 0,1-1 0 0 0,0 1-1 0 0,3 13 1 0 0,-2 0-1 0 0,1-6 9 0 0,1-11-1 0 0,-2-1-4 0 0,0 12-10 0 0,-1-14 11 0 0,0-1 1 0 0,0 0 0 0 0,0 0-1 0 0,0 0 1 0 0,0 0-1 0 0,0 0 1 0 0,0 1-1 0 0,0-1 1 0 0,0 0 0 0 0,0 0-1 0 0,0 0 1 0 0,0 0-1 0 0,0 0 1 0 0,0 0 0 0 0,0 1-1 0 0,1-1 1 0 0,-1 0-1 0 0,0 0 1 0 0,0 0 0 0 0,0 0-1 0 0,0 0 1 0 0,0 0-1 0 0,0 0 1 0 0,0 1 0 0 0,0-1-1 0 0,0 0 1 0 0,0 0-1 0 0,1 0 1 0 0,-1 0 0 0 0,0 0-1 0 0,0 0 1 0 0,0 0-1 0 0,0 0 1 0 0,0 0 0 0 0,0 0-1 0 0,1 0 1 0 0,-1 0-1 0 0,30 12-23 0 0,-8-9-1 0 0,-17-4 3 0 0,1 0 12 0 0,-2 1 8 0 0,1 0 0 0 0,0-1-1 0 0,-1 1 1 0 0,1-1 0 0 0,-1 0 0 0 0,1 0 0 0 0,-1-1-1 0 0,1 1 1 0 0,5-4 0 0 0,3-2-13 0 0,21-15 0 0 0,-24 13 16 0 0,0 0 0 0 0,-1 0 0 0 0,0-1 0 0 0,0 0 0 0 0,7-13 0 0 0,2-1 0 0 0,78-108 32 0 0,-77 102-21 0 0,-1-2-1 0 0,21-49 1 0 0,-25 47 42 0 0,44-120 478 0 0,-59 150-531 0 0,-3 6 0 0 0,-5 5 0 0 0,2 1 0 0 0,1 1 0 0 0,-9 16 0 0 0,-5 7 0 0 0,-21 28-8 0 0,-51 99 0 0 0,76-127-117 0 0,-16 41 1 0 0,29-63 124 0 0,-1 0 0 0 0,2 1 0 0 0,-1-1 0 0 0,1 1 0 0 0,1 0 1 0 0,0-1-1 0 0,1 1 0 0 0,1 16 0 0 0,-1-25-7 0 0,1 0 1 0 0,-1 0-1 0 0,1 0 0 0 0,0 0 1 0 0,0 0-1 0 0,0 0 1 0 0,0 0-1 0 0,0-1 0 0 0,1 1 1 0 0,-1-1-1 0 0,0 1 0 0 0,1-1 1 0 0,-1 1-1 0 0,1-1 0 0 0,0 0 1 0 0,-1 1-1 0 0,1-1 0 0 0,0 0 1 0 0,0 0-1 0 0,3 1 0 0 0,0 1-13 0 0,5 1-61 0 0,-7-4 45 0 0,-1 0 1 0 0,1-1 0 0 0,-1 1-1 0 0,0 0 1 0 0,1-1-1 0 0,-1 0 1 0 0,1 1 0 0 0,-1-1-1 0 0,0 0 1 0 0,0 0-1 0 0,1 0 1 0 0,-1 0 0 0 0,0-1-1 0 0,0 1 1 0 0,0-1 0 0 0,0 1-1 0 0,-1-1 1 0 0,1 0-1 0 0,0 1 1 0 0,-1-1 0 0 0,1 0-1 0 0,1-4 1 0 0,0 3-225 0 0,-1-2 0 0 0,0 1 0 0 0,0 0 0 0 0,0 0 0 0 0,0-1 0 0 0,-1 1 0 0 0,1-1 0 0 0,-1 1 0 0 0,0-1 0 0 0,-1 0 0 0 0,1-4 0 0 0,-1 5-315 0 0,0-1 0 0 0,0 1-1 0 0,-1 0 1 0 0,1 0 0 0 0,-1 0-1 0 0,0 0 1 0 0,-3-6 0 0 0,-1-2-1072 0 0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7:29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20 15663 0 0,'0'0'356'0'0,"0"0"50"0"0,0 0 20 0 0,0 0-42 0 0,-1-2-112 0 0,-4-5 775 0 0,1 0 3985 0 0,6 4-4590 0 0,6 3-3585 0 0,5 1-2189 0 0,0 0-278 0 0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7:30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33 373 1375 0 0,'0'0'66'0'0,"0"0"316"0"0,0 0 1312 0 0,0 0 570 0 0,0 0 116 0 0,0 0-160 0 0,0 0-750 0 0,-2 0-330 0 0,-6 0-69 0 0,6 0-46 0 0,2 0-137 0 0,-2 0-65 0 0,1 0-592 0 0,1 0 1 0 0,-1 0-1 0 0,0 0 1 0 0,1 0-1 0 0,-1 0 1 0 0,0 0-1 0 0,1 0 1 0 0,-1 0-1 0 0,0 0 1 0 0,1 0-1 0 0,-1 0 1 0 0,0-1-1 0 0,1 1 1 0 0,-1 0-1 0 0,1 0 1 0 0,-1-1-1 0 0,0 1 1 0 0,1-1-1 0 0,-1 1 0 0 0,1 0 1 0 0,-1-1-1 0 0,1 1 1 0 0,-1-1-1 0 0,1 1 1 0 0,-1-1-1 0 0,1 1 1 0 0,-1-2-1 0 0,1 1-207 0 0,0 1 0 0 0,-1-1 0 0 0,1 0 0 0 0,0 0 0 0 0,0 1 0 0 0,0-1 0 0 0,0 0-1 0 0,0 0 1 0 0,0 1 0 0 0,0-1 0 0 0,0 0 0 0 0,0 0 0 0 0,0 1 0 0 0,1-2 0 0 0,1-5 124 0 0,0 0 1 0 0,0 0-1 0 0,1 1 1 0 0,0 0-1 0 0,0-1 0 0 0,1 1 1 0 0,-1 0-1 0 0,1 0 1 0 0,1 1-1 0 0,-1-1 1 0 0,6-4-1 0 0,16-17 268 0 0,-20 19-319 0 0,1 1 0 0 0,-1 1 0 0 0,2-1-1 0 0,11-8 1 0 0,-8 8-30 0 0,51-30 313 0 0,-52 35-304 0 0,-8 2-63 0 0,0 0 67 0 0,0 2 16 0 0,1 1-86 0 0,-1 0-1 0 0,0 0 1 0 0,0 0-1 0 0,0 0 0 0 0,-1 0 1 0 0,1 0-1 0 0,-1 1 1 0 0,1-1-1 0 0,0 5 1 0 0,-2-5 0 0 0,0-1 1 0 0,0 1-1 0 0,0-1 0 0 0,0 1 1 0 0,0 0-1 0 0,0-1 0 0 0,-2 5 1 0 0,0 5 3 0 0,1 2-14 0 0,-1 1 0 0 0,0-1 0 0 0,-1 0 0 0 0,-7 19 0 0 0,-18 43 0 0 0,23-65 0 0 0,0-2-11 0 0,5-11-42 0 0,0-2 53 0 0,4-11-60 0 0,6-10 58 0 0,1 0-1 0 0,0 1 1 0 0,2 1-1 0 0,30-41 1 0 0,-33 53 2 0 0,-1 1 0 0 0,1-1 0 0 0,1 2 0 0 0,0-1 0 0 0,1 2 0 0 0,12-9 0 0 0,-21 15 0 0 0,0 1 0 0 0,-1 0 0 0 0,0-1 0 0 0,1 1 0 0 0,-1 0 0 0 0,0 1 0 0 0,1-1 0 0 0,2-1 0 0 0,17-4 0 0 0,-21 6 0 0 0,-1 0 0 0 0,1-1 0 0 0,-1 1 0 0 0,1 0 0 0 0,-1 0 0 0 0,1 0 0 0 0,0-1 0 0 0,-1 1 0 0 0,1 0 0 0 0,-1 0 0 0 0,1 0 0 0 0,0 0 0 0 0,-1 0 0 0 0,1 0 0 0 0,-1 0 0 0 0,1 0 0 0 0,-1 0 0 0 0,1 1 0 0 0,0-1 0 0 0,-1 0 0 0 0,1 0 0 0 0,-1 0 0 0 0,1 1 0 0 0,-1-1 0 0 0,1 0 0 0 0,0 1 0 0 0,-1 6 0 0 0,0-6 0 0 0,0 6 4 0 0,0 1 0 0 0,-1-1 0 0 0,0 1 0 0 0,0-1 0 0 0,0 0 1 0 0,-1 1-1 0 0,-5 11 0 0 0,-26 49 55 0 0,13-29-34 0 0,-1 1-14 0 0,16-29-22 0 0,29-23-114 0 0,17-17 80 0 0,-1-2-1 0 0,46-46 1 0 0,1-12 45 0 0,-70 71 11 0 0,-17 20 25 0 0,2 3 18 0 0,-7 13-27 0 0,2-8-27 0 0,-7 12 0 0 0,0 0 0 0 0,-23 37 0 0 0,13-30 0 0 0,8-10 0 0 0,3 17 0 0 0,8-31-29 0 0,1 0-1 0 0,-1 0 0 0 0,1 0 1 0 0,0 0-1 0 0,0 1 1 0 0,1-1-1 0 0,0 0 1 0 0,0 0-1 0 0,2 8 1 0 0,-2-11 19 0 0,-1 0 0 0 0,1-1 0 0 0,0 1 0 0 0,0 0 0 0 0,0-1 1 0 0,0 1-1 0 0,0-1 0 0 0,0 1 0 0 0,0-1 0 0 0,0 0 0 0 0,0 1 0 0 0,1-1 1 0 0,-1 0-1 0 0,1 0 0 0 0,-1 0 0 0 0,1 0 0 0 0,-1 0 0 0 0,1 0 1 0 0,-1-1-1 0 0,1 1 0 0 0,0 0 0 0 0,-1-1 0 0 0,1 1 0 0 0,0-1 0 0 0,0 0 1 0 0,0 0-1 0 0,-1 1 0 0 0,1-1 0 0 0,0 0 0 0 0,0 0 0 0 0,2-1 0 0 0,4 0 2 0 0,-1-1-1 0 0,1 0 1 0 0,-1-1 0 0 0,1 0-1 0 0,-1 0 1 0 0,0 0-1 0 0,0-1 1 0 0,10-6-1 0 0,49-42-55 0 0,-61 47 63 0 0,19-16 66 0 0,-1-2 1 0 0,32-40-1 0 0,-42 47-23 0 0,-2 0 0 0 0,0-1 0 0 0,-1-1 0 0 0,-1 0 0 0 0,9-24 0 0 0,-10 24 59 0 0,-6 14-83 0 0,-1 0 0 0 0,1 0 0 0 0,0-1 0 0 0,1-8 0 0 0,-3 1 55 0 0,0 3 14 0 0,-2 2-9 0 0,1 6-74 0 0,0 1 0 0 0,1 0 0 0 0,-1 0 0 0 0,0 0 0 0 0,0 0 0 0 0,1 0 0 0 0,-1 0 0 0 0,0 1 0 0 0,1-1 0 0 0,-1 0 0 0 0,0 0 0 0 0,1 0 0 0 0,-1 1 0 0 0,0-1 0 0 0,0 1 0 0 0,1-1-1 0 0,-10 4 8 0 0,-1 1 1 0 0,1 0-1 0 0,1 1 0 0 0,-1 0 1 0 0,1 1-1 0 0,0 0 0 0 0,1 0 1 0 0,0 1-1 0 0,0 0 0 0 0,0 0 1 0 0,-6 10-1 0 0,6-8-11 0 0,1 1 0 0 0,0 0 0 0 0,0 0 0 0 0,1 1 0 0 0,0-1 0 0 0,1 1 0 0 0,-6 22 0 0 0,5-15 0 0 0,4-10-16 0 0,-1 0 0 0 0,1 0 0 0 0,-1 11 0 0 0,1-2 16 0 0,4-14-4 0 0,-1-2-3 0 0,-1-1 2 0 0,0 0-1 0 0,0 0 0 0 0,0-1 0 0 0,0 1 0 0 0,1 0 0 0 0,-1 0 0 0 0,0 0 0 0 0,1-1 0 0 0,-1 1 0 0 0,0 0 0 0 0,1 0 0 0 0,-1-1 1 0 0,1 1-1 0 0,0 1 0 0 0,0-1-4 0 0,1 0 1 0 0,-1 0 0 0 0,1 0 0 0 0,0-1-1 0 0,-1 1 1 0 0,1 0 0 0 0,0-1-1 0 0,-1 1 1 0 0,1-1 0 0 0,0 1 0 0 0,0-1-1 0 0,2 0 1 0 0,1 1 3 0 0,0-1-1 0 0,0-1 1 0 0,1 1 0 0 0,-1-1-1 0 0,0 0 1 0 0,6-2 0 0 0,20-2-10 0 0,-24 3 9 0 0,1 1-1 0 0,-1-1 0 0 0,0 0 1 0 0,0-1-1 0 0,0 1 1 0 0,0-1-1 0 0,12-8 1 0 0,-8 5 3 0 0,13-9 4 0 0,-14 7 0 0 0,1-2 0 0 0,-1 1 0 0 0,17-21 0 0 0,2-3 0 0 0,15-23 53 0 0,-25 33 31 0 0,33-52-1 0 0,-43 62-48 0 0,10-25 1 0 0,-38 59 17 0 0,11-11-71 0 0,0-1 1 0 0,-15 12-1 0 0,15-12-8 0 0,3 0-43 0 0,-6 17-74 0 0,10-24 87 0 0,1-2-21 0 0,2 2 10 0 0,4 8 42 0 0,-3-6-23 0 0,6 2 36 0 0,-8-5 12 0 0,16 8 3 0 0,-11-10-11 0 0,24 11-51 0 0,-17-6 47 0 0,0-1-36 0 0,-1 2 36 0 0,-3 2 12 0 0,-6 4 11 0 0,-2-6 0 0 0,-1 2 21 0 0,-7 10-22 0 0,6-13-1 0 0,-6 15 35 0 0,2-7-41 0 0,-1-1 0 0 0,-1 1-1 0 0,-8 10 1 0 0,-6 10-3 0 0,-6 18 0 0 0,26-46 0 0 0,1-3-1 0 0,-1 0 0 0 0,0 1 0 0 0,1-1 0 0 0,-1 0 0 0 0,0 0 0 0 0,0 0 0 0 0,0 0 0 0 0,1 0 0 0 0,-1 0 0 0 0,0 0 0 0 0,0 0 0 0 0,-2 1 0 0 0,2-1-69 0 0,1-1-39 0 0,0 0-70 0 0,0 0-27 0 0,0 0-9 0 0,0 0-121 0 0,3-4-991 0 0,5-2-363 0 0,5-18-962 0 0,-6 12 1065 0 0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7:31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2 240 10711 0 0,'0'0'490'0'0,"0"0"-9"0"0,0 0-130 0 0,0 0 599 0 0,0 0 297 0 0,0 0 58 0 0,0 0-55 0 0,0 0-264 0 0,0 0-114 0 0,0 0-28 0 0,0 0-28 0 0,0 0-101 0 0,0 0-47 0 0,0 0-11 0 0,0-2-28 0 0,-1-1-489 0 0,1 1 0 0 0,0-1-1 0 0,0 0 1 0 0,0 1 0 0 0,0-1-1 0 0,0 1 1 0 0,0-1-1 0 0,1 0 1 0 0,0 1 0 0 0,-1-1-1 0 0,1 1 1 0 0,0-1 0 0 0,0 1-1 0 0,0 0 1 0 0,0-1 0 0 0,1 1-1 0 0,1-3 1 0 0,7-8 137 0 0,-5 6-168 0 0,0 0 0 0 0,1 0 0 0 0,-1 1 0 0 0,1-1 0 0 0,1 1 0 0 0,-1 1 0 0 0,8-6 0 0 0,-10 9-87 0 0,-1-1 0 0 0,1 1 0 0 0,0 0 0 0 0,-1 0 0 0 0,1 1 0 0 0,0-1 0 0 0,0 1 0 0 0,0 0 0 0 0,0 0-1 0 0,6-1 1 0 0,-8 2 42 0 0,0 1-8 0 0,7 2-34 0 0,-9-3-20 0 0,1 1 1 0 0,-1-1-1 0 0,1 1 1 0 0,0-1-1 0 0,-1 1 1 0 0,1-1-1 0 0,-1 1 1 0 0,0-1-1 0 0,1 1 1 0 0,-1 0-1 0 0,1-1 1 0 0,-1 1-1 0 0,0-1 1 0 0,1 1-1 0 0,-1 0 1 0 0,0 0-1 0 0,0-1 1 0 0,0 1-1 0 0,1 1 1 0 0,-1 0 0 0 0,7 15 7 0 0,-8-11 14 0 0,0-2-5 0 0,2 0-11 0 0,0 1-6 0 0,-6 15 10 0 0,3-12 2 0 0,-13 27 25 0 0,9-23-39 0 0,4-6 0 0 0,7-9 0 0 0,4-7 0 0 0,-1-1 0 0 0,1 1 0 0 0,0 0 0 0 0,0 0 0 0 0,14-9 0 0 0,-3 2 0 0 0,10-8 32 0 0,50-34 0 0 0,-74 55-31 0 0,-3 2 7 0 0,-1 1-1 0 0,0-1 1 0 0,1 1-1 0 0,-1 0 0 0 0,1 0 1 0 0,0 0-1 0 0,-1 0 1 0 0,1 1-1 0 0,0-1 0 0 0,4 0 1 0 0,-5 1 48 0 0,-1 2 21 0 0,1 2-64 0 0,-1 0 0 0 0,0 0 1 0 0,0 0-1 0 0,0 0 0 0 0,-1 0 0 0 0,0 0 0 0 0,0 0 1 0 0,0 0-1 0 0,0 1 0 0 0,0-1 0 0 0,-1 0 0 0 0,0 0 1 0 0,1 0-1 0 0,-2 0 0 0 0,1 0 0 0 0,-3 6 0 0 0,-5 7 41 0 0,1 0 0 0 0,-18 23 0 0 0,24-37-43 0 0,-2 3 11 0 0,3-4 32 0 0,14-9 17 0 0,-2 0-71 0 0,0-1 0 0 0,14-14 0 0 0,-17 14 0 0 0,1 0 0 0 0,0 1 0 0 0,1 1 0 0 0,13-8 0 0 0,38-18 0 0 0,-11 5 0 0 0,88-32 0 0 0,-120 54 0 0 0,-13 7 0 0 0,-3 0 0 0 0,9 5 0 0 0,-10-4 3 0 0,1-1 0 0 0,-1 1 0 0 0,0-1 0 0 0,0 1-1 0 0,0-1 1 0 0,-1 1 0 0 0,1 0 0 0 0,-1-1 0 0 0,1 1 0 0 0,-1 0 0 0 0,0 0-1 0 0,0-1 1 0 0,0 1 0 0 0,0 0 0 0 0,-1 0 0 0 0,1-1 0 0 0,-1 1 0 0 0,-1 3-1 0 0,0 3 19 0 0,-1-1-1 0 0,0 0 0 0 0,-1 0 0 0 0,-6 12 0 0 0,-1-4 40 0 0,-15 18 1 0 0,14-21-26 0 0,-15 28 1 0 0,21-30 6 0 0,1-1-59 0 0,3-8-119 0 0,2-2-11 0 0,22-12-1433 0 0,-14 7 436 0 0,-1-1-1 0 0,1 0 0 0 0,10-11 1 0 0,-8 7-531 0 0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7:32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269 140 5983 0 0,'0'0'274'0'0,"0"0"-6"0"0,2-2-172 0 0,32-30 2622 0 0,-32 29 883 0 0,-2 0-2670 0 0,-2-1 778 0 0,3 0 2978 0 0,6-13-1515 0 0,-6 15-2396 0 0,-1 0-83 0 0,1-3-193 0 0,-1 0 0 0 0,0 0 0 0 0,0 0 0 0 0,0 0-1 0 0,-1 0 1 0 0,-1-7 0 0 0,0 9-435 0 0,0 1-1 0 0,0 0 1 0 0,0 0-1 0 0,0 0 1 0 0,0 0-1 0 0,0 1 1 0 0,-1-1-1 0 0,1 0 1 0 0,-1 1-1 0 0,1 0 1 0 0,-1 0-1 0 0,-3-2 1 0 0,-2 0 96 0 0,7 2-142 0 0,-1 1-1 0 0,1 0 1 0 0,0 0-1 0 0,-1-1 1 0 0,1 1 0 0 0,0 0-1 0 0,-1 0 1 0 0,1 1-1 0 0,0-1 1 0 0,0 0 0 0 0,-1 0-1 0 0,1 1 1 0 0,-1-1-1 0 0,-5 2 34 0 0,1-2-42 0 0,1 0 1 0 0,-1 0-1 0 0,1 1 0 0 0,0 0 0 0 0,0 0 1 0 0,-1 1-1 0 0,1-1 0 0 0,0 1 1 0 0,0 0-1 0 0,0 0 0 0 0,1 1 0 0 0,-1 0 1 0 0,-6 4-1 0 0,-11 12-10 0 0,0 1 0 0 0,-30 35 0 0 0,43-45 0 0 0,-4 7-4 0 0,-21 33 1 0 0,31-44-2 0 0,0-2-9 0 0,2-3 9 0 0,0 0 0 0 0,0 0 0 0 0,0 0 0 0 0,0 1 0 0 0,1-1 0 0 0,-1 1 0 0 0,1-1 0 0 0,-1 0-1 0 0,1 1 1 0 0,-1-1 0 0 0,1 4 0 0 0,0-2-67 0 0,3 2-6 0 0,0-4 22 0 0,22-10 28 0 0,0-2 1 0 0,31-18-1 0 0,-7 2 26 0 0,75-46 132 0 0,-123 72-66 0 0,-1 3-51 0 0,0 0 0 0 0,0 0 1 0 0,0 1-1 0 0,0-1 0 0 0,-1 0 0 0 0,1 0 1 0 0,-1 0-1 0 0,1 0 0 0 0,-3 4 0 0 0,3-5-9 0 0,-4 8 15 0 0,0-1 0 0 0,-9 14 1 0 0,-3 8-14 0 0,11-20-6 0 0,0 0 0 0 0,-1 0 0 0 0,-6 10 0 0 0,4-10 0 0 0,5 1-15 0 0,2-8-61 0 0,4-5-40 0 0,29-27-1733 0 0,30-32 0 0 0,-59 57 1482 0 0,19-18-1417 0 0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7:34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27 374 1839 0 0,'0'0'454'0'0,"0"0"1230"0"0,0 0 534 0 0,0 0 108 0 0,0 0-153 0 0,0 0-710 0 0,-2-1-314 0 0,0-1-850 0 0,0 0-1 0 0,0 0 1 0 0,0 0 0 0 0,0-1-1 0 0,0 1 1 0 0,1 0 0 0 0,-1-1-1 0 0,1 1 1 0 0,-1-1-1 0 0,1 1 1 0 0,0-1 0 0 0,0 0-1 0 0,0 0 1 0 0,0 1 0 0 0,1-1-1 0 0,-1 0 1 0 0,1 0 0 0 0,-1 0-1 0 0,1 0 1 0 0,0 0 0 0 0,0 0-1 0 0,1-4 1 0 0,0 0 23 0 0,1 0 1 0 0,-1 1-1 0 0,1-1 1 0 0,0 0-1 0 0,0 1 0 0 0,1 0 1 0 0,0-1-1 0 0,0 1 1 0 0,5-6-1 0 0,8-14 597 0 0,-11 17-673 0 0,0 1 1 0 0,0 0-1 0 0,1 0 0 0 0,11-11 1 0 0,12-9-60 0 0,41-36 943 0 0,-61 57-1024 0 0,0 1 1 0 0,0-1 0 0 0,0 2 0 0 0,1 0 0 0 0,0 0 0 0 0,17-5 0 0 0,-9 3-107 0 0,25-7 0 0 0,-31 12 0 0 0,5 3 0 0 0,-13 1 0 0 0,-2 0 0 0 0,0 0 0 0 0,0-1 0 0 0,0 1 0 0 0,0-1 0 0 0,-1 1 0 0 0,1 0 0 0 0,-1 0 0 0 0,1 0 0 0 0,-1 0 0 0 0,1 0 0 0 0,-1 0 0 0 0,0 0 0 0 0,2 4 0 0 0,-2-4 0 0 0,0 0 0 0 0,-1 1 0 0 0,1-1 0 0 0,0 0 0 0 0,0 0 0 0 0,-1 1 0 0 0,1-1 0 0 0,-1 1 0 0 0,0-1 0 0 0,0 0 0 0 0,0 1 0 0 0,0-1 0 0 0,0 1 0 0 0,-1 3 0 0 0,-1 3 0 0 0,-14 96 0 0 0,15-101 0 0 0,1 0 0 0 0,-1 0 0 0 0,0-1 0 0 0,0 1 0 0 0,0 0 0 0 0,0-1 0 0 0,-1 1 0 0 0,-2 3 0 0 0,0 3 0 0 0,-2 4-12 0 0,-1-2-47 0 0,0-5-7 0 0,3-7-5 0 0,-3-6-1 0 0,5-4 12 0 0,2 6 56 0 0,1 0 0 0 0,-1 0 0 0 0,1 1 0 0 0,0-1 0 0 0,0 0 0 0 0,1 0 0 0 0,-1 1 0 0 0,1-1 0 0 0,4-6 0 0 0,23-31-29 0 0,-21 30 30 0 0,-1 1 3 0 0,0 1 0 0 0,1 0 0 0 0,0 0 0 0 0,1 1 0 0 0,-1 0 0 0 0,1 1 0 0 0,1-1 0 0 0,0 2 0 0 0,0 0 0 0 0,0 0 0 0 0,0 0 0 0 0,19-5 0 0 0,-22 7 8 0 0,-5 3-3 0 0,0 1-1 0 0,-1-1 1 0 0,1 0-1 0 0,0 0 1 0 0,0 1-1 0 0,0-1 1 0 0,0 1-1 0 0,0-1 1 0 0,2 1-1 0 0,8 1 7 0 0,1 5-11 0 0,-8-3 0 0 0,4 6 0 0 0,2 17 0 0 0,-9-19 2 0 0,0 0 1 0 0,-1-1-1 0 0,0 1 0 0 0,0 0 1 0 0,-1 0-1 0 0,0 0 0 0 0,0 0 1 0 0,0 0-1 0 0,-3 11 0 0 0,-3 5 16 0 0,-14 38-1 0 0,4-16-11 0 0,12-33-6 0 0,1-1-13 0 0,2-9-54 0 0,1-2-13 0 0,13 0 0 0 0,-9-1 80 0 0,1 1 0 0 0,-1-1 0 0 0,-1 0 0 0 0,1 0 0 0 0,5-2 0 0 0,-7 3 0 0 0,0-1 0 0 0,-1 1 0 0 0,1-1 0 0 0,-1 1 0 0 0,1-1 0 0 0,-1 0 0 0 0,1 0 0 0 0,-1 1 0 0 0,1-1 0 0 0,-1 0 0 0 0,1 0 0 0 0,1-3 0 0 0,1 0 0 0 0,6-1-9 0 0,-1-2 0 0 0,0 1 0 0 0,0-1 0 0 0,-1 0-1 0 0,0-1 1 0 0,10-11 0 0 0,-11 12 9 0 0,0 0 0 0 0,0 1 0 0 0,9-7 0 0 0,16-14 0 0 0,-18 14-1 0 0,0 1 1 0 0,23-16-1 0 0,4-1 14 0 0,-37 25 18 0 0,-2 2-7 0 0,-1 0 0 0 0,1 1-1 0 0,0-1 1 0 0,0 1 0 0 0,0-1 0 0 0,0 1 0 0 0,0 0-1 0 0,3-2 1 0 0,-4 6 29 0 0,0 2-44 0 0,-1 0-1 0 0,0 0 0 0 0,1 0 0 0 0,-2 1 0 0 0,1-1 0 0 0,-1 0 1 0 0,0 0-1 0 0,0 0 0 0 0,0 0 0 0 0,-4 9 0 0 0,-2 4-14 0 0,-17 26-1 0 0,7-11 13 0 0,15-28-6 0 0,0 0 0 0 0,0 0 0 0 0,1 1 0 0 0,0-1 0 0 0,0 0 0 0 0,0 1 0 0 0,1 9 0 0 0,-2 6-12 0 0,2-20 6 0 0,0-1 0 0 0,1 1 0 0 0,-1-1 0 0 0,0 1-1 0 0,0 0 1 0 0,0-1 0 0 0,0 1 0 0 0,1-1 0 0 0,-1 1 0 0 0,0 0 0 0 0,0-1-1 0 0,1 1 1 0 0,-1-1 0 0 0,0 1 0 0 0,1-1 0 0 0,-1 1 0 0 0,1-1 0 0 0,-1 1 0 0 0,2 0-1 0 0,-1 0-10 0 0,-1 0 14 0 0,1-1 0 0 0,-1 1 1 0 0,0-1-1 0 0,0 1 0 0 0,1-1 0 0 0,-1 1 0 0 0,0-1 1 0 0,1 1-1 0 0,-1-1 0 0 0,1 0 0 0 0,-1 1 0 0 0,1-1 0 0 0,-1 0 1 0 0,1 1-1 0 0,-1-1 0 0 0,1 0 0 0 0,-1 1 0 0 0,1-1 1 0 0,-1 0-1 0 0,1 0 0 0 0,-1 0 0 0 0,1 0 0 0 0,-1 0 0 0 0,1 1 1 0 0,0-1-1 0 0,-1 0 0 0 0,1 0 0 0 0,-1 0 0 0 0,1-1 1 0 0,-1 1-1 0 0,1 0 0 0 0,0 0 0 0 0,-1 0 0 0 0,1 0 0 0 0,-1 0 1 0 0,1-1-1 0 0,-1 1 0 0 0,1 0 0 0 0,-1 0 0 0 0,1-1 1 0 0,-1 1-1 0 0,1 0 0 0 0,0-1 0 0 0,21-10-18 0 0,-14 8 15 0 0,0-1-1 0 0,0 0 1 0 0,0 0-1 0 0,0-1 1 0 0,12-10-1 0 0,-4 0 19 0 0,-1 0 1 0 0,0-1-1 0 0,-1 0 0 0 0,15-25 0 0 0,-25 34-7 0 0,0 1 0 0 0,-1-1 0 0 0,0 0 0 0 0,0 0 0 0 0,0-1-1 0 0,-1 1 1 0 0,0-1 0 0 0,-1 1 0 0 0,0-1 0 0 0,0 1 0 0 0,0-1-1 0 0,-1 0 1 0 0,-1 1 0 0 0,1-1 0 0 0,-3-12 0 0 0,3 18 3 0 0,-1 0 0 0 0,1 0 0 0 0,0 1 0 0 0,-1-1 0 0 0,0 0 0 0 0,1 1 1 0 0,-1-1-1 0 0,0 1 0 0 0,0-1 0 0 0,0 1 0 0 0,0-1 0 0 0,0 1 0 0 0,0-1 0 0 0,0 1 0 0 0,-2-2 1 0 0,2 2-5 0 0,-1 1 0 0 0,1-1 0 0 0,0 1 0 0 0,0 0 0 0 0,-1-1 1 0 0,1 1-1 0 0,0 0 0 0 0,-1-1 0 0 0,1 1 0 0 0,-1 0 1 0 0,1 0-1 0 0,0 0 0 0 0,-1 1 0 0 0,1-1 0 0 0,0 0 0 0 0,-1 0 1 0 0,1 1-1 0 0,0-1 0 0 0,-3 2 0 0 0,-14 3-15 0 0,1 2 0 0 0,0 0 0 0 0,0 1 0 0 0,1 1 0 0 0,0 0 0 0 0,1 1 0 0 0,0 1 0 0 0,-18 16 0 0 0,32-26 3 0 0,1 0-1 0 0,-1-1 0 0 0,0 1 0 0 0,1 0 0 0 0,-1 0 1 0 0,0 0-1 0 0,1-1 0 0 0,-1 1 0 0 0,1 0 1 0 0,0 0-1 0 0,-1 0 0 0 0,1 0 0 0 0,0 0 0 0 0,-1 0 1 0 0,1 0-1 0 0,0 2 0 0 0,0-2 3 0 0,0 1 1 0 0,0 0-1 0 0,0-1 1 0 0,1 1-1 0 0,-1 0 0 0 0,0-1 1 0 0,1 1-1 0 0,-1 0 1 0 0,1-1-1 0 0,0 1 0 0 0,0-1 1 0 0,-1 1-1 0 0,1-1 1 0 0,0 1-1 0 0,0-1 0 0 0,0 0 1 0 0,0 1-1 0 0,1-1 1 0 0,-1 0-1 0 0,0 0 0 0 0,1 0 1 0 0,-1 0-1 0 0,0 0 1 0 0,1 0-1 0 0,-1 0 1 0 0,1-1-1 0 0,-1 1 0 0 0,1 0 1 0 0,0-1-1 0 0,-1 1 1 0 0,1-1-1 0 0,0 0 0 0 0,-1 1 1 0 0,1-1-1 0 0,0 0 1 0 0,-1 0-1 0 0,1 0 0 0 0,0 0 1 0 0,1-1-1 0 0,32-3 6 0 0,-21 2 0 0 0,0 0 0 0 0,26-7 0 0 0,-11 1 2 0 0,0 0 0 0 0,0 2-1 0 0,1 2 1 0 0,-1 0 0 0 0,38 2 0 0 0,-63 1 5 0 0,1 1 1 0 0,-1 0-1 0 0,1 0 0 0 0,-1 0 1 0 0,1 1-1 0 0,6 1 1 0 0,-5 0 4 0 0,-5-1-7 0 0,0-1 0 0 0,0 0 1 0 0,-1 1-1 0 0,1 0 1 0 0,0-1-1 0 0,-1 1 0 0 0,1-1 1 0 0,-1 1-1 0 0,1 0 0 0 0,-1-1 1 0 0,1 1-1 0 0,-1 0 0 0 0,1 0 1 0 0,-1-1-1 0 0,0 1 0 0 0,1 0 1 0 0,-1 0-1 0 0,0 0 0 0 0,0-1 1 0 0,0 1-1 0 0,0 0 1 0 0,1 0-1 0 0,-1 0 0 0 0,0 0 1 0 0,-1 1-1 0 0,0 21 52 0 0,0-14-23 0 0,0-4-13 0 0,0 0 1 0 0,0 0 0 0 0,-1 1-1 0 0,0-1 1 0 0,-3 7 0 0 0,-32 72 186 0 0,36-82-155 0 0,1-4 0 0 0,-1-2-47 0 0,0 3-6 0 0,0-1 1 0 0,1 0 0 0 0,0 1 0 0 0,-1-1 0 0 0,1 0-1 0 0,0 0 1 0 0,0 1 0 0 0,0-1 0 0 0,0-3 0 0 0,1 1-2 0 0,0 1 1 0 0,1-1 0 0 0,-1 0-1 0 0,1 0 1 0 0,0 0 0 0 0,0 1-1 0 0,2-4 1 0 0,27-38 139 0 0,42-49-1 0 0,-63 83-124 0 0,0 1-1 0 0,12-8 0 0 0,1-2 30 0 0,-9 9-71 0 0,-9 12 2 0 0,0 0-136 0 0,-5-1 150 0 0,0 1 1 0 0,1-1-1 0 0,-1 0 0 0 0,0 0 1 0 0,0 0-1 0 0,1 0 0 0 0,-1 0 1 0 0,0 0-1 0 0,0 1 0 0 0,1-1 0 0 0,-1 0 1 0 0,0 0-1 0 0,0 0 0 0 0,0 1 1 0 0,1-1-1 0 0,-1 0 0 0 0,0 0 1 0 0,0 1-1 0 0,0-1 0 0 0,0 0 0 0 0,0 0 1 0 0,0 1-1 0 0,1-1 0 0 0,-1 0 1 0 0,0 1-1 0 0,0-1 0 0 0,0 1 1 0 0,0-1-36 0 0,0 0 0 0 0,0 1 1 0 0,0-1-1 0 0,0 0 1 0 0,0 1-1 0 0,0-1 0 0 0,1 1 1 0 0,-1-1-1 0 0,0 0 0 0 0,0 1 1 0 0,0-1-1 0 0,1 0 0 0 0,-1 0 1 0 0,0 1-1 0 0,0-1 1 0 0,1 0-1 0 0,-1 0 0 0 0,0 1 1 0 0,1-1-1 0 0,0 0 0 0 0,5 15-1434 0 0,0 4-284 0 0,-3-7-1967 0 0,0 0-3567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3:14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17503 0 0,'0'0'399'0'0,"0"0"60"0"0,-3 0 21 0 0,0 2-343 0 0,0-1 0 0 0,1 0 0 0 0,-1 1 1 0 0,0 0-1 0 0,1-1 0 0 0,-1 1 0 0 0,1 0 1 0 0,0 0-1 0 0,0 1 0 0 0,0-1 1 0 0,0 0-1 0 0,0 1 0 0 0,0-1 0 0 0,0 1 1 0 0,1 0-1 0 0,-1-1 0 0 0,1 1 1 0 0,0 0-1 0 0,0 0 0 0 0,0 0 0 0 0,0 0 1 0 0,0 0-1 0 0,1 0 0 0 0,-1 5 0 0 0,2-3 356 0 0,-2 15 210 0 0,1-12-676 0 0,-4 62 2029 0 0,0-36-2040 0 0,3-31-16 0 0,1-2 0 0 0,0 0 0 0 0,-1-1 0 0 0,1 1 0 0 0,0 0 0 0 0,0 0 0 0 0,0-1 0 0 0,0 1 0 0 0,0 0 0 0 0,0 0 0 0 0,0 0 0 0 0,0 0 0 0 0,1-1 0 0 0,-1 1 0 0 0,0 0 0 0 0,0 0 0 0 0,1-1 0 0 0,-1 1 0 0 0,0 0 0 0 0,1-1 0 0 0,0 2 0 0 0,2 5-133 0 0,-2-5-563 0 0,-1-2-258 0 0,0 0-56 0 0,0 0-81 0 0,0 0-286 0 0,0 0-126 0 0,0 0-950 0 0,0 0-3690 0 0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7:34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1 267 6447 0 0,'0'0'499'0'0,"0"0"-47"0"0,0 0 1025 0 0,0 0 482 0 0,0 0 97 0 0,0 0-133 0 0,0 0-646 0 0,0-2-278 0 0,5-14 392 0 0,-4 10-953 0 0,0 0 0 0 0,1 0 0 0 0,0 0 0 0 0,0 0 0 0 0,1 0 0 0 0,-1 1 0 0 0,8-11 1 0 0,8-9 667 0 0,-13 17-820 0 0,1 0 0 0 0,0 0 0 0 0,0 1 1 0 0,13-13-1 0 0,-2 6 85 0 0,-10 8-256 0 0,-1 0 1 0 0,1 1 0 0 0,0 0 0 0 0,0 0-1 0 0,0 0 1 0 0,1 1 0 0 0,-1 0 0 0 0,1 1-1 0 0,0-1 1 0 0,14-3 0 0 0,-20 7-93 0 0,18-5 79 0 0,-19 5-81 0 0,0-1 0 0 0,0 1 1 0 0,0 0-1 0 0,0 0 1 0 0,0 0-1 0 0,0 0 0 0 0,0 0 1 0 0,0 0-1 0 0,0 0 0 0 0,0 0 1 0 0,0 0-1 0 0,0 0 0 0 0,0 0 1 0 0,0 1-1 0 0,0-1 0 0 0,0 0 1 0 0,0 1-1 0 0,1 0 0 0 0,-1 1-7 0 0,1 0-1 0 0,-1 1 1 0 0,0 0 0 0 0,0-1-1 0 0,0 1 1 0 0,-1-1-1 0 0,1 1 1 0 0,0 0-1 0 0,-1 0 1 0 0,0-1-1 0 0,0 6 1 0 0,0-1 17 0 0,-1 1 0 0 0,0-1 0 0 0,-5 13 0 0 0,-17 42-20 0 0,21-59 31 0 0,-11 14-21 0 0,14-23 4 0 0,12-23 4 0 0,39-46-29 0 0,-45 67 0 0 0,1-1 0 0 0,0 1 0 0 0,1 1 0 0 0,10-9 0 0 0,-5 6 0 0 0,-10 7 0 0 0,0 0 0 0 0,0 1 0 0 0,0 0 0 0 0,1 0 0 0 0,-1 0 0 0 0,10-3 0 0 0,-3 2 0 0 0,3-2 0 0 0,-2 6 0 0 0,-11-1 4 0 0,0 1 1 0 0,0-1-1 0 0,0 1 0 0 0,-1-1 0 0 0,1 1 1 0 0,0-1-1 0 0,0 1 0 0 0,-1 0 0 0 0,1-1 0 0 0,-1 1 1 0 0,1 0-1 0 0,0 0 0 0 0,-1-1 0 0 0,1 1 1 0 0,-1 0-1 0 0,0 0 0 0 0,1 0 0 0 0,-1 0 1 0 0,0 0-1 0 0,1 0 0 0 0,-1 0 0 0 0,0 0 1 0 0,0 0-1 0 0,0-1 0 0 0,0 1 0 0 0,0 2 0 0 0,-2 28 150 0 0,1-26-145 0 0,-1 3 8 0 0,0 0-1 0 0,0-1 1 0 0,-1 1 0 0 0,0-1-1 0 0,-1 1 1 0 0,1-1-1 0 0,-2 0 1 0 0,-5 9-1 0 0,-5 8 49 0 0,7-15-14 0 0,7-7-36 0 0,-1 0-1 0 0,0 0 0 0 0,1 0 0 0 0,-1 0 0 0 0,1 0 0 0 0,0 0 0 0 0,0 0 0 0 0,-2 3 0 0 0,8-14-12 0 0,0-1-1 0 0,0 1 0 0 0,1 0 1 0 0,0 0-1 0 0,1 0 0 0 0,0 1 1 0 0,9-8-1 0 0,7-3-1 0 0,0 2 0 0 0,2 0 0 0 0,0 2 0 0 0,45-20 0 0 0,-26 21 0 0 0,-30 12 0 0 0,-13 2 2 0 0,0 1-1 0 0,0-1 1 0 0,0 1 0 0 0,0-1-1 0 0,0 1 1 0 0,0 0 0 0 0,0-1-1 0 0,0 1 1 0 0,0 0 0 0 0,0 0-1 0 0,-1 0 1 0 0,1 0 0 0 0,0-1-1 0 0,-1 1 1 0 0,1 0 0 0 0,0 0-1 0 0,-1 0 1 0 0,0 0 0 0 0,1 1-1 0 0,-1-1 1 0 0,1 0 0 0 0,-1 0-1 0 0,0 0 1 0 0,0 0-1 0 0,0 0 1 0 0,0 0 0 0 0,1 1-1 0 0,-2-1 1 0 0,1 0 0 0 0,0 0-1 0 0,0 2 1 0 0,0 0 5 0 0,-1 1 0 0 0,0-1 0 0 0,1 1 0 0 0,-1-1 1 0 0,0 1-1 0 0,0-1 0 0 0,-1 1 0 0 0,1-1 0 0 0,-3 4 0 0 0,-4 4 11 0 0,2-3 3 0 0,0 2 1 0 0,0-1 0 0 0,-7 17-1 0 0,-3 4 46 0 0,14-26-72 0 0,-1-1 1 0 0,1 1 0 0 0,0 0-1 0 0,0 0 1 0 0,0 0 0 0 0,1 0 0 0 0,-1 0-1 0 0,0 6 1 0 0,2-8-92 0 0,0-2 0 0 0,0 0-28 0 0,0 0-119 0 0,0 0-55 0 0,0 0-13 0 0,0 0-150 0 0,0 0-627 0 0,0 0-274 0 0,2-1-852 0 0,8-3-3355 0 0,1-3-1433 0 0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7:35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309 374 15983 0 0,'0'0'730'0'0,"0"0"-14"0"0,2-1-462 0 0,0-1 16 0 0,1 1 0 0 0,-1 0 0 0 0,1-1 0 0 0,-1 0 0 0 0,0 0 0 0 0,0 1 0 0 0,0-1 0 0 0,0 0 0 0 0,0-1 0 0 0,0 1 0 0 0,0 0 0 0 0,2-4 0 0 0,-1 1 586 0 0,-2 3 606 0 0,0 1-1303 0 0,-1 0 0 0 0,1 0 1 0 0,-1 0-1 0 0,1 0 0 0 0,-1 0 0 0 0,1 0 0 0 0,-1 0 0 0 0,0-1 0 0 0,0 1 0 0 0,1 0 1 0 0,-1-2-1 0 0,2-4 3003 0 0,-5 3-2582 0 0,3 4-560 0 0,1 0-1 0 0,-1-1 1 0 0,0 1-1 0 0,0 0 1 0 0,0-1-1 0 0,-1 1 1 0 0,1 0-1 0 0,0 0 1 0 0,0-1-1 0 0,0 1 1 0 0,0 0-1 0 0,0-1 1 0 0,0 1-1 0 0,0 0 1 0 0,0 0-1 0 0,0-1 1 0 0,-1 1-1 0 0,1 0 1 0 0,0 0-1 0 0,0 0 1 0 0,0-1-1 0 0,-1 1 1 0 0,1 0-1 0 0,0 0 1 0 0,0 0-1 0 0,0-1 1 0 0,-1 1-1 0 0,1 0 1 0 0,0 0-1 0 0,-1 0 1 0 0,1 0 0 0 0,-1 0-1 0 0,-3-1 29 0 0,-1 0 0 0 0,0 0 0 0 0,1 1 0 0 0,-1 0 0 0 0,0 0 0 0 0,0 0-1 0 0,1 1 1 0 0,-1-1 0 0 0,0 1 0 0 0,1 0 0 0 0,-1 1 0 0 0,1-1 0 0 0,-1 1 0 0 0,1 0 0 0 0,-5 2 0 0 0,-40 24 75 0 0,28-17-108 0 0,-25 18 0 0 0,28-16-15 0 0,0 2 0 0 0,1 0 0 0 0,1 0 0 0 0,1 2 0 0 0,0 0 0 0 0,-17 27 0 0 0,29-40 0 0 0,-11 13-12 0 0,12-15-48 0 0,14-2-9 0 0,-9 1 61 0 0,0-1 0 0 0,0 0 0 0 0,0 0 0 0 0,0 0 0 0 0,0-1 1 0 0,0 1-1 0 0,5-2 0 0 0,6-4 6 0 0,0 0 0 0 0,0-1 0 0 0,-1-1 0 0 0,0 0 0 0 0,18-14 0 0 0,-9 5 1 0 0,90-71 15 0 0,-87 66 245 0 0,29-35 0 0 0,-58 64-231 0 0,-1 0 1 0 0,1 0 0 0 0,-6 14 0 0 0,5-11-23 0 0,0 0 0 0 0,-6 10 0 0 0,-7 6-43 0 0,-16 29-1 0 0,33-50-18 0 0,-1 4-21 0 0,2-9 71 0 0,0 1 0 0 0,0-1 0 0 0,1 1-1 0 0,-1-1 1 0 0,0 1 0 0 0,1-1 0 0 0,-1 1 0 0 0,1-1 0 0 0,-1 0-1 0 0,1 1 1 0 0,-1-1 0 0 0,0 1 0 0 0,1-1 0 0 0,0 0 0 0 0,-1 1-1 0 0,1-1 1 0 0,-1 0 0 0 0,1 0 0 0 0,-1 0 0 0 0,1 1 0 0 0,0-1-1 0 0,0 0-4 0 0,2 1 5 0 0,-1 0-1 0 0,1 0 0 0 0,0 0 0 0 0,0-1 1 0 0,0 1-1 0 0,0-1 0 0 0,0 0 0 0 0,0 0 1 0 0,0 0-1 0 0,0 0 0 0 0,0 0 0 0 0,0 0 1 0 0,0-1-1 0 0,0 0 0 0 0,-1 0 0 0 0,1 1 1 0 0,5-4-1 0 0,3-1-5 0 0,0-1 0 0 0,21-15 0 0 0,-9 4 20 0 0,114-60-8 0 0,-119 67 20 0 0,-1-2-1 0 0,0 0 1 0 0,-1 0-1 0 0,0-2 1 0 0,-1 0-1 0 0,20-24 1 0 0,-11 9 113 0 0,-2-2 0 0 0,30-52 0 0 0,-45 69-75 0 0,-2 8-34 0 0,-1 0 0 0 0,-1-1-1 0 0,0 0 1 0 0,1 0 0 0 0,-2 0 0 0 0,1 0-1 0 0,-1 0 1 0 0,2-11 0 0 0,-4 18-21 0 0,0-1-1 0 0,0 1 1 0 0,0-1-1 0 0,0 0 1 0 0,0 1-1 0 0,0-1 1 0 0,0 1-1 0 0,0-1 1 0 0,-1 0-1 0 0,1 1 1 0 0,0-1-1 0 0,0 1 1 0 0,0-1-1 0 0,-1 1 1 0 0,1-1-1 0 0,0 1 1 0 0,0-1-1 0 0,-1 1 1 0 0,1-1-1 0 0,0 1 1 0 0,-1-1-1 0 0,1 1 1 0 0,-1 0-1 0 0,1-1 1 0 0,-1 1-1 0 0,1-1 1 0 0,-1 1-1 0 0,1 0 1 0 0,-1 0-1 0 0,1-1 1 0 0,-1 1-1 0 0,1 0 1 0 0,-1 0-1 0 0,1 0 1 0 0,-1-1-1 0 0,1 1 1 0 0,-1 0-1 0 0,0 0 1 0 0,1 0-1 0 0,-1 0 1 0 0,1 0-1 0 0,-1 0 1 0 0,0 0-1 0 0,1 0 1 0 0,-2 1-1 0 0,-2 0 22 0 0,0 0 0 0 0,0 0 0 0 0,0 1 0 0 0,-7 3-1 0 0,8-3-17 0 0,-11 5-6 0 0,1 1 0 0 0,1 0 0 0 0,-1 1 0 0 0,1 0 0 0 0,-11 12 0 0 0,-52 58 0 0 0,53-54 0 0 0,-60 72 3 0 0,73-83-6 0 0,-1-1 1 0 0,2 1 0 0 0,0 1 0 0 0,1 0 0 0 0,-9 26-1 0 0,15-39-2 0 0,0 0 0 0 0,0 1 0 0 0,1-1 0 0 0,0 0 0 0 0,-1 1 0 0 0,1-1 0 0 0,0 0 0 0 0,0 1 0 0 0,0-1 0 0 0,0 0 0 0 0,1 1 0 0 0,-1-1 0 0 0,1 0 0 0 0,-1 0 0 0 0,1 1 0 0 0,0-1 0 0 0,0 0 0 0 0,0 0 0 0 0,0 0 0 0 0,0 0 0 0 0,0 0 0 0 0,0 0 0 0 0,1 0 0 0 0,-1 0 0 0 0,3 1 0 0 0,-1-1-5 0 0,-1 0 0 0 0,1 0 0 0 0,0 0 0 0 0,0 0 0 0 0,0-1 0 0 0,1 0 0 0 0,-1 1 0 0 0,0-1 0 0 0,1 0-1 0 0,-1-1 1 0 0,0 1 0 0 0,1 0 0 0 0,-1-1 0 0 0,1 0 0 0 0,-1 0 0 0 0,6-1 0 0 0,15-1-145 0 0,0-2 0 0 0,0 0 1 0 0,32-11-1 0 0,-43 10-389 0 0,-1 1 0 0 0,0-2 0 0 0,0 1 0 0 0,0-2 0 0 0,-1 0 0 0 0,0 0 0 0 0,19-16 0 0 0,-13 6-1389 0 0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7:38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265 219 4143 0 0,'0'-2'319'0'0,"1"-7"243"0"0,0 0 1 0 0,0 1-1 0 0,1-1 0 0 0,4-12 0 0 0,-3 10 1196 0 0,-2 9-239 0 0,-1 2-343 0 0,0 0-153 0 0,1-3-10 0 0,4-9 7536 0 0,-7 48-8165 0 0,-2 0 0 0 0,-2 0 0 0 0,-15 53 0 0 0,-2 7-207 0 0,3-6-83 0 0,-43 113-1 0 0,54-176-84 0 0,-2 1-1 0 0,-1-1 1 0 0,0-1-1 0 0,-3 0 1 0 0,0-1 0 0 0,-35 44-1 0 0,33-49 3 0 0,15-18 42 0 0,2-4 0 0 0,-1 1-52 0 0,0-1 0 0 0,1 1-1 0 0,0-1 1 0 0,-1 1 0 0 0,1-1-1 0 0,0 1 1 0 0,-1-1-1 0 0,1 1 1 0 0,0-1 0 0 0,0 1-1 0 0,1-1 1 0 0,-1 0-1 0 0,0 1 1 0 0,0-1 0 0 0,1 1-1 0 0,-1-1 1 0 0,1 1 0 0 0,0-3-1 0 0,1-1-1 0 0,5-14 63 0 0,15-29 0 0 0,4-8 99 0 0,48-177 721 0 0,-67 213-798 0 0,-6 17-36 0 0,1 0 1 0 0,-1-1-1 0 0,0 1 1 0 0,0-1-1 0 0,0 1 1 0 0,0-1-1 0 0,-1 0 1 0 0,0 1-1 0 0,1-1 1 0 0,-2-6-1 0 0,-11 12 128 0 0,7 0-155 0 0,1 1 0 0 0,-1 0-1 0 0,0 0 1 0 0,1 1 0 0 0,-1-1 0 0 0,1 1 0 0 0,0 0-1 0 0,-6 7 1 0 0,-5 5 28 0 0,9-10-49 0 0,0 1 0 0 0,0-1 1 0 0,1 1-1 0 0,0 0 0 0 0,1 0 0 0 0,-5 9 0 0 0,1 3-24 0 0,7-14 2 0 0,2-1 15 0 0,-2 8-4 0 0,4-8-42 0 0,-1-2 51 0 0,1-1-1 0 0,0 1 0 0 0,-1-1 1 0 0,1 0-1 0 0,0 0 1 0 0,0-1-1 0 0,0 1 0 0 0,0-1 1 0 0,0 1-1 0 0,0-1 1 0 0,0 0-1 0 0,0 0 0 0 0,0 0 1 0 0,0 0-1 0 0,4-2 1 0 0,6 0-5 0 0,1-2 0 0 0,15-6 0 0 0,-5 2 5 0 0,103-44 40 0 0,-91 36-23 0 0,-6 1 98 0 0,0-2-1 0 0,34-25 0 0 0,-51 33-53 0 0,-9 6-14 0 0,0 0-1 0 0,0 0 1 0 0,0 0 0 0 0,5-7-1 0 0,-7 7 75 0 0,-2 3 27 0 0,0 0 13 0 0,0 0 1 0 0,-1 0-144 0 0,1 0 0 0 0,-1 0-1 0 0,0 0 1 0 0,1 0 0 0 0,-1-1 0 0 0,1 1 0 0 0,-1 0-1 0 0,1 0 1 0 0,-1 0 0 0 0,0 0 0 0 0,1 0 0 0 0,-1 0-1 0 0,1 1 1 0 0,-1-1 0 0 0,1 0 0 0 0,-1 0 0 0 0,0 0-1 0 0,1 0 1 0 0,-1 1 0 0 0,0-1 0 0 0,-11 7 100 0 0,-6 6-26 0 0,1 1-1 0 0,1 0 1 0 0,0 1-1 0 0,-23 30 1 0 0,-16 27-90 0 0,47-60 0 0 0,1 0 0 0 0,0 0 0 0 0,1 1 0 0 0,-6 18 0 0 0,11-19-16 0 0,1-9 0 0 0,1 0 0 0 0,1 1 0 0 0,-1-1 0 0 0,0 0 0 0 0,3 4 0 0 0,0-6-59 0 0,10-1-12 0 0,25-3-1 0 0,-34 3 82 0 0,0-1 0 0 0,0 0 0 0 0,0-1-1 0 0,-1 1 1 0 0,1-1 0 0 0,0 0 0 0 0,-1 0 0 0 0,0-1-1 0 0,6-3 1 0 0,11-10 10 0 0,-1-1 0 0 0,30-33-1 0 0,-41 40 13 0 0,-1-1 0 0 0,0 0 0 0 0,-1 0 0 0 0,0-1 0 0 0,0 0 0 0 0,-2 0 0 0 0,6-14 0 0 0,-10 21-8 0 0,18-60 88 0 0,-17 57-76 0 0,-1 0-1 0 0,0 0 0 0 0,-1 0 1 0 0,1 0-1 0 0,-2-1 0 0 0,0-7 1 0 0,1 15-17 0 0,0 0 0 0 0,0 0 0 0 0,-1 0 0 0 0,1 0 0 0 0,0 0 1 0 0,-1 0-1 0 0,1 0 0 0 0,-1 0 0 0 0,1 0 0 0 0,-1 0 0 0 0,1 0 0 0 0,-1 0 1 0 0,1 1-1 0 0,-1-1 0 0 0,0 0 0 0 0,0 0 0 0 0,0 0-3 0 0,1 0 0 0 0,-1 1 0 0 0,1-1 0 0 0,-1 1 0 0 0,1-1 0 0 0,-1 1 0 0 0,1-1 0 0 0,-1 1 0 0 0,0-1 0 0 0,1 1 0 0 0,-1-1 0 0 0,0 1 0 0 0,0 0 0 0 0,1-1 0 0 0,-1 1 0 0 0,0 0 0 0 0,0 0 0 0 0,1-1 0 0 0,-1 1 0 0 0,0 0 0 0 0,0 0 0 0 0,0 0 0 0 0,1 0 0 0 0,-1 0 0 0 0,0 0 0 0 0,0 0 0 0 0,0 0 0 0 0,1 1 0 0 0,-1-1 0 0 0,0 0 0 0 0,0 0 0 0 0,1 1 0 0 0,-3 0 0 0 0,1 0 0 0 0,-2 1-2 0 0,0 0-1 0 0,0 0 1 0 0,0 0-1 0 0,0 0 1 0 0,1 1-1 0 0,-1 0 1 0 0,1 0-1 0 0,0 0 1 0 0,0 0 0 0 0,0 0-1 0 0,-4 5 1 0 0,3-1-25 0 0,-1-1 1 0 0,1 2 0 0 0,0-1 0 0 0,0 0 0 0 0,-3 11-1 0 0,4-8-26 0 0,3-9 50 0 0,0 0-1 0 0,0-1 1 0 0,0 1-1 0 0,1-1 1 0 0,-1 1 0 0 0,0 0-1 0 0,0-1 1 0 0,0 1 0 0 0,0-1-1 0 0,1 1 1 0 0,-1-1-1 0 0,0 1 1 0 0,1-1 0 0 0,-1 1-1 0 0,0-1 1 0 0,1 1-1 0 0,-1-1 1 0 0,0 1 0 0 0,1-1-1 0 0,-1 0 1 0 0,2 1-1 0 0,1 2-38 0 0,1 0 36 0 0,-1-1-1 0 0,1 0 1 0 0,-1 0 0 0 0,1 0 0 0 0,0 0 0 0 0,0-1 0 0 0,0 0 0 0 0,0 0 0 0 0,0 0-1 0 0,0 0 1 0 0,1 0 0 0 0,3-1 0 0 0,7 1-5 0 0,102 8-25 0 0,-20-3 8 0 0,-93-5 28 0 0,0-1 0 0 0,-1 1 0 0 0,1 0 0 0 0,-1 0 0 0 0,1 0 0 0 0,-1 0 0 0 0,0 1 0 0 0,1-1 0 0 0,-1 1 0 0 0,0 0 0 0 0,0 0 0 0 0,0 0 0 0 0,0 1 0 0 0,-1-1 0 0 0,4 4 0 0 0,-4-5 0 0 0,-1 0 0 0 0,0 1 0 0 0,0-1 0 0 0,1 0 0 0 0,-1 1 0 0 0,0-1 0 0 0,0 1 0 0 0,0-1 0 0 0,-1 1 0 0 0,1 0 0 0 0,0-1 0 0 0,-1 1 0 0 0,1 0 0 0 0,-1-1 0 0 0,1 1 0 0 0,-1 0 0 0 0,0 0 0 0 0,0 0 0 0 0,1-1 0 0 0,-1 1 0 0 0,-1 2 0 0 0,1 3 0 0 0,-1 1 12 0 0,1 1 0 0 0,-1-1 0 0 0,-1 1 0 0 0,1-1 0 0 0,-2 0 0 0 0,1 0 1 0 0,-1 0-1 0 0,0 0 0 0 0,-1 0 0 0 0,0-1 0 0 0,0 1 0 0 0,0-1 0 0 0,-1 0 0 0 0,0-1 0 0 0,-1 1 0 0 0,1-1 0 0 0,-1 0 0 0 0,0 0 0 0 0,-1 0 0 0 0,-11 7 0 0 0,5-7-1 0 0,13-5-11 0 0,-1-1 0 0 0,1 0 0 0 0,-1 0 0 0 0,1 0 0 0 0,-1 1 0 0 0,1-1 0 0 0,-1 0 0 0 0,1 0 0 0 0,-1 0 0 0 0,1 0 0 0 0,-1 0 0 0 0,1 0 0 0 0,-1 0 0 0 0,1 0 0 0 0,-1 0 0 0 0,1 0 0 0 0,-2 0 0 0 0,1-1-1 0 0,1 0-1 0 0,-1 0 1 0 0,0 0 0 0 0,0 0-1 0 0,0 0 1 0 0,1 0-1 0 0,-1 0 1 0 0,0-1 0 0 0,1 1-1 0 0,-1 0 1 0 0,1 0-1 0 0,-1-1 1 0 0,1 1 0 0 0,0 0-1 0 0,0 0 1 0 0,-1-1-1 0 0,1 1 1 0 0,0 0 0 0 0,0-1-1 0 0,0 1 1 0 0,0 0-1 0 0,1-3 1 0 0,-1 0-4 0 0,1-1-1 0 0,0 0 1 0 0,0 0 0 0 0,0 1-1 0 0,2-7 1 0 0,5-4 0 0 0,0 0 0 0 0,1 1 0 0 0,1-1 0 0 0,0 2 0 0 0,15-17 0 0 0,64-56-70 0 0,-84 82 1 0 0,-1 0-53 0 0,1 0-1 0 0,-1 1 1 0 0,1-1-1 0 0,5-2 1 0 0,-8 9-36 0 0,3 5 46 0 0,-1 2 0 0 0,0-1 1 0 0,0 0-1 0 0,4 19 0 0 0,0 0-224 0 0,-7-26 293 0 0,1 0-1 0 0,-1 1 0 0 0,1-1 1 0 0,-1 0-1 0 0,1 0 1 0 0,0 0-1 0 0,-1 0 0 0 0,1 0 1 0 0,0 0-1 0 0,1-1 1 0 0,-1 1-1 0 0,0-1 0 0 0,0 1 1 0 0,1-1-1 0 0,-1 0 1 0 0,4 2-1 0 0,-2-1 19 0 0,0-1 0 0 0,1 0 0 0 0,-1 1-1 0 0,0-1 1 0 0,1-1 0 0 0,-1 1 0 0 0,0-1 0 0 0,1 1-1 0 0,5-2 1 0 0,41-3-98 0 0,-43 3 137 0 0,1-1 0 0 0,-1 0-1 0 0,0-1 1 0 0,0 1 0 0 0,0-1 0 0 0,0-1 0 0 0,14-8-1 0 0,-8 4 18 0 0,-12 7 1 0 0,0 0 0 0 0,-1 0-1 0 0,1-1 1 0 0,-1 1 0 0 0,1 0 0 0 0,-1-1-1 0 0,0 0 1 0 0,0 1 0 0 0,0-1 0 0 0,2-2 0 0 0,-1 1 30 0 0,-1 1 70 0 0,4-10 282 0 0,-4 10-369 0 0,-1 1 1 0 0,1-1-1 0 0,-1 1 0 0 0,1-1 0 0 0,-1 1 1 0 0,0-1-1 0 0,0 1 0 0 0,0-1 0 0 0,0 0 1 0 0,0 1-1 0 0,0-1 0 0 0,0 1 0 0 0,0-1 1 0 0,-1 0-1 0 0,1 1 0 0 0,0-1 0 0 0,-1 1 1 0 0,1-1-1 0 0,-1 1 0 0 0,0-1 0 0 0,0 1 1 0 0,1 0-1 0 0,-1-1 0 0 0,0 1 0 0 0,0 0 1 0 0,0 0-1 0 0,-1-1 0 0 0,0 0 0 0 0,0 0-23 0 0,1 1 126 0 0,-2 2-92 0 0,0 0 0 0 0,0 0 0 0 0,0-1 0 0 0,0 1 0 0 0,0-1 1 0 0,-3 1-1 0 0,3-1-38 0 0,0 1 1 0 0,0-1-1 0 0,0 0 0 0 0,0 1 1 0 0,0 0-1 0 0,1 0 1 0 0,-5 2-1 0 0,-18 10 14 0 0,14-7-18 0 0,0-1-1 0 0,1 1 1 0 0,0 1 0 0 0,1 0 0 0 0,-10 9 0 0 0,2 0-8 0 0,7-7-3 0 0,1 1 0 0 0,0-1 0 0 0,0 2-1 0 0,1-1 1 0 0,-9 15 0 0 0,9-9-59 0 0,0 1-1 0 0,0 0 1 0 0,-7 28 0 0 0,15-43-66 0 0,0-2-1 0 0,1 1 105 0 0,0 0 1 0 0,0 0-1 0 0,0-1 0 0 0,0 1 0 0 0,0 0 0 0 0,0-1 1 0 0,1 1-1 0 0,-1-1 0 0 0,0 1 0 0 0,1-1 0 0 0,-1 1 1 0 0,0-1-1 0 0,1 0 0 0 0,-1 0 0 0 0,0 1 0 0 0,1-1 1 0 0,-1 0-1 0 0,0 0 0 0 0,1-1 0 0 0,1 1 1 0 0,3-1-16 0 0,0-1 0 0 0,-1 0 0 0 0,9-4 1 0 0,-4 2 17 0 0,9-3 6 0 0,-1 0 1 0 0,1-2-1 0 0,-1 0 1 0 0,-1-1-1 0 0,0-1 1 0 0,31-26-1 0 0,49-63 25 0 0,-87 88 22 0 0,86-111 235 0 0,-79 99-216 0 0,-1-2-1 0 0,-1 1 0 0 0,14-35 0 0 0,0-10 184 0 0,-28 69-147 0 0,-1 1 0 0 0,0 0-1 0 0,-8 9 49 0 0,6-7-111 0 0,-79 104 139 0 0,31-39-168 0 0,13-12 4 0 0,13-17 0 0 0,7-10-28 0 0,1 0 1 0 0,2 1-1 0 0,1 0 0 0 0,-11 34 0 0 0,10-16-121 0 0,14-46 138 0 0,0 0 0 0 0,0-1 0 0 0,-1 1 0 0 0,1-1 1 0 0,0 1-1 0 0,0 0 0 0 0,0-1 0 0 0,0 1 0 0 0,0-1 0 0 0,0 1 0 0 0,0 0 0 0 0,0-1 0 0 0,0 1 0 0 0,0 0 0 0 0,1-1 1 0 0,-1 1-1 0 0,0-1 0 0 0,0 1 0 0 0,0-1 0 0 0,1 1 0 0 0,-1 0 0 0 0,0-1 0 0 0,1 1 0 0 0,-1-1 0 0 0,0 1 0 0 0,1-1 1 0 0,-1 0-1 0 0,1 1 0 0 0,-1-1 0 0 0,1 1 0 0 0,-1-1 0 0 0,1 0 0 0 0,-1 1 0 0 0,1-1 0 0 0,0 1 0 0 0,21 6-124 0 0,-21-7 143 0 0,5 1-20 0 0,-1 1-6 0 0,0-1 0 0 0,0 0 0 0 0,1 0-1 0 0,-1-1 1 0 0,0 1 0 0 0,1-1 0 0 0,-1 0-1 0 0,7-2 1 0 0,9 2 18 0 0,-19 0 0 0 0,1 0 0 0 0,0 0 0 0 0,-1 0 0 0 0,1 0 0 0 0,-1-1 0 0 0,1 1 0 0 0,-1-1 0 0 0,1 1 0 0 0,4-3 0 0 0,3-2 0 0 0,-1-1 0 0 0,10-8 0 0 0,18-12 0 0 0,-21 17 27 0 0,-1 0-1 0 0,0-2 1 0 0,-1 0 0 0 0,-1 0-1 0 0,23-25 1 0 0,-28 26 44 0 0,0 0 0 0 0,-1 0 0 0 0,0 0 0 0 0,-1-1 0 0 0,0 0 0 0 0,-1-1 0 0 0,5-12 0 0 0,-10 22 9 0 0,0 2 3 0 0,0 0 10 0 0,-11 7 14 0 0,3 1-97 0 0,-1 0 1 0 0,2 1-1 0 0,-1-1 1 0 0,1 2-1 0 0,0-1 1 0 0,1 1-1 0 0,0 0 1 0 0,1 0 0 0 0,-8 19-1 0 0,5-13-65 0 0,6-14 33 0 0,1 1 0 0 0,-1 0-1 0 0,1 0 1 0 0,0 0 0 0 0,-1 0 0 0 0,1 0-1 0 0,0 0 1 0 0,1 0 0 0 0,-1 0-1 0 0,0 6 1 0 0,1-8 13 0 0,0 0 0 0 0,0 0 1 0 0,0-1-1 0 0,0 1 0 0 0,1 0 0 0 0,-1-1 0 0 0,0 1 0 0 0,0 0 0 0 0,0 0 1 0 0,1-1-1 0 0,-1 1 0 0 0,1 0 0 0 0,-1-1 0 0 0,0 1 0 0 0,1-1 0 0 0,-1 1 1 0 0,1-1-1 0 0,-1 1 0 0 0,1-1 0 0 0,-1 1 0 0 0,1-1 0 0 0,0 1 0 0 0,-1-1 1 0 0,1 1-1 0 0,-1-1 0 0 0,1 0 0 0 0,0 1 0 0 0,-1-1 0 0 0,1 0 0 0 0,0 0 1 0 0,0 0-1 0 0,-1 0 0 0 0,1 1 0 0 0,0-1 0 0 0,1 0 0 0 0,1 0-4 0 0,1 0-1 0 0,0 0 1 0 0,-1-1-1 0 0,1 1 1 0 0,5-2-1 0 0,21-4-15 0 0,-1-2-1 0 0,1-2 1 0 0,-2 0 0 0 0,1-2-1 0 0,30-17 1 0 0,-37 16 32 0 0,-11 7 4 0 0,-1 0 0 0 0,1-1 1 0 0,-1 0-1 0 0,-1 0 0 0 0,0-1 0 0 0,10-10 0 0 0,-3-1 152 0 0,-1 0-1 0 0,22-38 0 0 0,-35 53-137 0 0,6-10 85 0 0,-1 0 0 0 0,0 0 1 0 0,-1-1-1 0 0,5-14 0 0 0,0-10 113 0 0,-6 20-4 0 0,6-29-1 0 0,-10 44-187 0 0,-1 0 0 0 0,1 0 0 0 0,0 0 0 0 0,0 0 0 0 0,1 0 0 0 0,-1 0 0 0 0,3-4 0 0 0,-3 4 26 0 0,0-8-18 0 0,-4 8-2 0 0,-2-1-26 0 0,-1 1-7 0 0,-3 2 0 0 0,0 4 0 0 0,1 5 0 0 0,-10 12 0 0 0,13-12 0 0 0,-8 6 0 0 0,-7 4 0 0 0,16-7 0 0 0,1-2 0 0 0,-62 134-136 0 0,38-93 118 0 0,-21 45-28 0 0,42-80 32 0 0,1 1 1 0 0,-6 27-1 0 0,10-36 8 0 0,0 1-1 0 0,0 0 0 0 0,1 0 0 0 0,0 0 1 0 0,0 0-1 0 0,0 0 0 0 0,1 0 0 0 0,2 9 1 0 0,-3-14-5 0 0,1-1 0 0 0,0 1 0 0 0,0 0 0 0 0,0-1 1 0 0,0 1-1 0 0,0-1 0 0 0,0 1 0 0 0,0-1 0 0 0,0 1 0 0 0,0-1 1 0 0,1 0-1 0 0,-1 0 0 0 0,0 1 0 0 0,1-1 0 0 0,-1 0 0 0 0,1 0 1 0 0,0 0-1 0 0,1 0 0 0 0,0 1-5 0 0,0-1-1 0 0,0 0 1 0 0,0 0 0 0 0,1-1 0 0 0,-1 1-1 0 0,0-1 1 0 0,0 1 0 0 0,6-1 0 0 0,13-3 3 0 0,-1 0 1 0 0,1-2-1 0 0,-1 0 0 0 0,0-1 1 0 0,-1-2-1 0 0,1 0 0 0 0,-1-1 1 0 0,-1 0-1 0 0,0-2 1 0 0,33-24-1 0 0,-32 20 13 0 0,8-4 0 0 0,30-30 0 0 0,44-60 18 0 0,-86 88 38 0 0,-1 0-1 0 0,0-2 1 0 0,17-36-1 0 0,-1-9 209 0 0,29-98 0 0 0,-47 132-178 0 0,-10 27-31 0 0,0 0 0 0 0,0-1 1 0 0,-1 1-1 0 0,0-1 1 0 0,0 0-1 0 0,1-14 0 0 0,-3 21-44 0 0,-1 0 0 0 0,1 1 0 0 0,0-1 0 0 0,-1 0 0 0 0,1 1 0 0 0,-1-1 0 0 0,1 0 0 0 0,-1 1 0 0 0,0-1 0 0 0,1 1 0 0 0,-1-1 0 0 0,0 1 0 0 0,1 0 0 0 0,-1-1 0 0 0,0 1 0 0 0,1 0 0 0 0,-1-1 0 0 0,0 1 0 0 0,0 0 0 0 0,1 0 0 0 0,-1-1 0 0 0,0 1 0 0 0,0 0 0 0 0,0 0 0 0 0,-8 6-5 0 0,1 0 0 0 0,0 0 0 0 0,1 1-1 0 0,0 0 1 0 0,0 0 0 0 0,0 1 0 0 0,1 0 0 0 0,0 0 0 0 0,1 1-1 0 0,-1-1 1 0 0,2 1 0 0 0,-7 15 0 0 0,1-2-5 0 0,1-3-31 0 0,-8 23-1 0 0,-43 157-45 0 0,38-103 76 0 0,21-89 0 0 0,-5 25 0 0 0,1 0 0 0 0,-1 38 0 0 0,7-58 0 0 0,2 6-27 0 0,1-15 11 0 0,-2-1 6 0 0,-1-1-8 0 0,0 1 0 0 0,0-1 0 0 0,1 0 1 0 0,-1 0-1 0 0,0 1 0 0 0,0-1 0 0 0,1 0 1 0 0,-1 0-1 0 0,1 0 0 0 0,-1 0 0 0 0,1-1 1 0 0,-1 1-1 0 0,1 0 0 0 0,0-1 0 0 0,-1 1 1 0 0,1-1-1 0 0,0 1 0 0 0,-1-1 0 0 0,1 0 1 0 0,0 0-1 0 0,0 0 0 0 0,-1 0 0 0 0,1 0 1 0 0,0 0-1 0 0,-1 0 0 0 0,1 0 0 0 0,0-1 1 0 0,0 1-1 0 0,-1-1 0 0 0,4-1 0 0 0,4-2-121 0 0,-1 0 0 0 0,1-1 0 0 0,-1 0 0 0 0,12-10-1 0 0,0 1-369 0 0,-16 11 217 0 0,0-1 1 0 0,0 1-1 0 0,-1 0 1 0 0,1-1-1 0 0,-1 0 1 0 0,0 0-1 0 0,0 0 1 0 0,0 0 0 0 0,0-1-1 0 0,-1 1 1 0 0,0-1-1 0 0,3-5 1 0 0,-3 4-493 0 0,0-1 0 0 0,0 1 0 0 0,-1-1 0 0 0,1 1 0 0 0,-1-1 0 0 0,-1 0 1 0 0,1 1-1 0 0,-2-13 0 0 0,-3-1-1515 0 0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7:38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3223 0 0,'-11'0'154'0'0,"1"1"-1"0"0,-1 0 0 0 0,0 0 0 0 0,-13 4 1 0 0,13-2 1232 0 0,1 1 0 0 0,-12 6 1 0 0,2-1 841 0 0,1 1 0 0 0,1 0 0 0 0,-20 15 0 0 0,36-23-1411 0 0,2-2-8 0 0,0 0-1 0 0,0 0-17 0 0,0 0-75 0 0,0 0-39 0 0,3-1-5 0 0,16 0 98 0 0,-8 0-527 0 0,0 0 1 0 0,0 0-1 0 0,0-1 0 0 0,18-5 1 0 0,37-15-1274 0 0,-43 12-4601 0 0,2-7-1959 0 0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8:57:39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15231 0 0,'0'0'696'0'0,"3"0"-13"0"0,0 0-445 0 0,6-2-333 0 0,11-12 1504 0 0,5-12 3977 0 0,-24 24-4506 0 0,0 2-758 0 0,0-1 0 0 0,0 1 0 0 0,0-1-1 0 0,0 1 1 0 0,0-1 0 0 0,0 0-1 0 0,0 1 1 0 0,0-1 0 0 0,0 0 0 0 0,0 0-1 0 0,-1 0 1 0 0,1 1 0 0 0,0-1-1 0 0,-1 0 1 0 0,1 0 0 0 0,0 0-1 0 0,-1 0 1 0 0,1 0 0 0 0,-1 0 0 0 0,1 0-1 0 0,-1 0 1 0 0,0-1 0 0 0,0 1-1 0 0,1-2 1 0 0,-1 1 266 0 0,0 2-119 0 0,2-11 146 0 0,-3 10-434 0 0,1-1 0 0 0,0 1 0 0 0,0-1 1 0 0,0 1-1 0 0,-1-1 0 0 0,1 1 0 0 0,0-1 0 0 0,-1 1 0 0 0,0-1 0 0 0,1 1 0 0 0,-1 0 0 0 0,0-1 1 0 0,0 1-1 0 0,-1-2 0 0 0,0-1-825 0 0,-5-7-669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3:14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11975 0 0,'0'0'547'0'0,"0"0"-11"0"0,-10 7 140 0 0,6-3 4592 0 0,0 1-4819 0 0,1 1 1 0 0,0 0-1 0 0,1-1 0 0 0,-1 1 1 0 0,1 0-1 0 0,0 1 0 0 0,0-1 0 0 0,1 0 1 0 0,-1 12-1 0 0,-4 44 1458 0 0,5-42-1966 0 0,0-1 0 0 0,-1 1 0 0 0,-8 32 0 0 0,10-50-55 0 0,-1 0 16 0 0,0 0-1 0 0,1 0 1 0 0,-1 0-1 0 0,0 0 1 0 0,0 0-1 0 0,0 0 1 0 0,0-1-1 0 0,0 1 1 0 0,-1 0-1 0 0,1-1 1 0 0,0 1 0 0 0,-1-1-1 0 0,1 0 1 0 0,-4 3-1 0 0,-3 0 52 0 0,8-4-207 0 0,0 1 0 0 0,-1-1 0 0 0,1 0 0 0 0,-1 0 0 0 0,1 0 0 0 0,-1 0-1 0 0,1 0 1 0 0,-1-1 0 0 0,1 1 0 0 0,-1 0 0 0 0,1 0 0 0 0,-1 0 0 0 0,1 0 0 0 0,0 0 0 0 0,-1-1 0 0 0,1 1-1 0 0,-1 0 1 0 0,0-1 0 0 0,-6-7-4578 0 0,4 2 4778 0 0,1 3-1993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3:14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15663 0 0,'0'0'356'0'0,"0"0"50"0"0,0 0 20 0 0,0 0-42 0 0,1-1-250 0 0,7-5 373 0 0,0 0 0 0 0,1 0 0 0 0,0 1 0 0 0,0 1 0 0 0,0 0 0 0 0,13-5 0 0 0,-18 7-174 0 0,24-7 1495 0 0,46-10-1 0 0,-21 6-1183 0 0,54-6-624 0 0,-60 12-23 0 0,-45 7 10 0 0,2-1-149 0 0,0 0-1 0 0,0 0 1 0 0,0 0-1 0 0,0 0 1 0 0,0 0-1 0 0,0-1 1 0 0,-1 1-1 0 0,1-1 1 0 0,-1 0-1 0 0,1-1 1 0 0,2-1-1 0 0,-4 3-8370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3:15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550 73 11975 0 0,'0'0'547'0'0,"0"0"-11"0"0,1-1-344 0 0,0-1-186 0 0,1 0 0 0 0,-1 0 0 0 0,0 0 0 0 0,0 0 0 0 0,0 0-1 0 0,0 0 1 0 0,0-3 0 0 0,1 0 178 0 0,-1 4 900 0 0,2-27 8241 0 0,-8 15-7820 0 0,5 13-1490 0 0,0-1 1 0 0,-1 1-1 0 0,1 0 0 0 0,0-1 1 0 0,0 1-1 0 0,-1 0 1 0 0,1-1-1 0 0,0 1 0 0 0,0 0 1 0 0,-1 0-1 0 0,1-1 0 0 0,0 1 1 0 0,-1 0-1 0 0,1 0 0 0 0,-1 0 1 0 0,1-1-1 0 0,0 1 0 0 0,-1 0 1 0 0,1 0-1 0 0,0 0 0 0 0,-1 0 1 0 0,1 0-1 0 0,-1 0 0 0 0,1 0 1 0 0,-1 0-1 0 0,1 0 0 0 0,0 0 1 0 0,-1 0-1 0 0,1 0 0 0 0,-1 0 1 0 0,1 0-1 0 0,0 0 0 0 0,-1 0 1 0 0,1 0-1 0 0,-1 1 0 0 0,1-1 1 0 0,0 0-1 0 0,-1 1 1 0 0,1-1 0 0 0,-3 0 68 0 0,0 0 1 0 0,0 1-1 0 0,0 0 1 0 0,0 0-1 0 0,0 0 1 0 0,0 0-1 0 0,1 0 1 0 0,-1 1-1 0 0,0-1 1 0 0,1 1-1 0 0,-1 0 1 0 0,1-1-1 0 0,0 1 1 0 0,-1 1-1 0 0,1-1 1 0 0,0 0-1 0 0,0 0 1 0 0,-3 5-1 0 0,-45 66-84 0 0,38-53 0 0 0,-6 7 0 0 0,2 1 0 0 0,2 1 0 0 0,-21 57 0 0 0,26-57 0 0 0,4-14 0 0 0,0 0 0 0 0,-3 23 0 0 0,4-10 0 0 0,2-17 0 0 0,0 0 0 0 0,1 1 0 0 0,1-1 0 0 0,0 0 0 0 0,1 13 0 0 0,3 22 0 0 0,-2-27 0 0 0,4 26 0 0 0,2-5 0 0 0,6 57 0 0 0,-13-83 0 0 0,-1 1 0 0 0,0-1 0 0 0,-1 0 0 0 0,0 0 0 0 0,-1 0 0 0 0,-1 0 0 0 0,-7 24 0 0 0,8-33 62 0 0,0 0 0 0 0,-1 0 0 0 0,1 0-1 0 0,-1 0 1 0 0,0-1 0 0 0,0 1 0 0 0,-1-1 0 0 0,1 0-1 0 0,-1 0 1 0 0,0 0 0 0 0,0 0 0 0 0,0-1 0 0 0,-8 5-1 0 0,6-4 32 0 0,0-2-1 0 0,0 1 1 0 0,0 0-1 0 0,-1-1 1 0 0,1 0-1 0 0,-1-1 1 0 0,0 0-1 0 0,1 0 1 0 0,-1 0-1 0 0,-10-1 1 0 0,-1 1-27 0 0,2-1-50 0 0,0 0 1 0 0,1 0-1 0 0,-1-2 1 0 0,1 0 0 0 0,-29-7-1 0 0,35 5-16 0 0,3 0-64 0 0,5 3-273 0 0,1 1-138 0 0,0 0-33 0 0,-7 5-1781 0 0,-19 6-983 0 0,20-9 2560 0 0,2 0-1335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3:17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40 10135 0 0,'-2'1'50'0'0,"-1"-1"0"0"0,1 1 0 0 0,-1-1-1 0 0,0 0 1 0 0,1 0 0 0 0,-1 0 0 0 0,-3-1 0 0 0,-2 1 3782 0 0,1-1 5149 0 0,27-9-8809 0 0,4 1-172 0 0,-13 4 256 0 0,0 2 0 0 0,1-1 0 0 0,-1 2 0 0 0,1 0 0 0 0,0 0 0 0 0,-1 1 0 0 0,16 0 0 0 0,-17 1-256 0 0,-10 0 0 0 0,1 0 0 0 0,0 0 0 0 0,-1 0 0 0 0,1 0 0 0 0,0 0 0 0 0,-1 0 0 0 0,1 0 0 0 0,0 1 0 0 0,-1-1 0 0 0,1 0 0 0 0,-1 0 0 0 0,1 0 0 0 0,-1 1 0 0 0,1-1 0 0 0,0 0 0 0 0,-1 1 0 0 0,1-1 0 0 0,-1 0 0 0 0,1 1 0 0 0,-1-1 0 0 0,1 1 0 0 0,-1-1 0 0 0,0 1 0 0 0,1-1 0 0 0,-1 1 0 0 0,1 0 0 0 0,-2 8 0 0 0,1-8 0 0 0,-2 2 16 0 0,0-1 0 0 0,0 1 0 0 0,0-1 0 0 0,0 1 1 0 0,0-1-1 0 0,0 0 0 0 0,0 1 0 0 0,-1-1 0 0 0,1 0 0 0 0,-4 2 0 0 0,-10 9 250 0 0,-6 12 224 0 0,15-17-304 0 0,1 0 0 0 0,-1-1 0 0 0,-1 1 0 0 0,1-2-1 0 0,-12 9 1 0 0,4-6-186 0 0,0 1 0 0 0,1 0 0 0 0,0 1 0 0 0,-18 19 0 0 0,31-29 0 0 0,1 0 0 0 0,-1 0 0 0 0,1-1 0 0 0,-1 1 0 0 0,1 0 0 0 0,-1 0 0 0 0,0-1 0 0 0,1 1 0 0 0,-1-1 0 0 0,0 1 0 0 0,1 0 0 0 0,-1-1 0 0 0,0 0 0 0 0,0 1 0 0 0,0-1 0 0 0,1 1 0 0 0,-3-1 0 0 0,0 1 0 0 0,4-1 0 0 0,-1 0 0 0 0,0 0 0 0 0,0 0 0 0 0,0 0 0 0 0,0 0 0 0 0,0 0 0 0 0,1 1 0 0 0,-1-1 0 0 0,0 0 0 0 0,0 0 0 0 0,0 0 0 0 0,0 0 0 0 0,0 0 0 0 0,1 0 0 0 0,-1 0 0 0 0,0 0 0 0 0,0 0 0 0 0,0 1 0 0 0,0-1 0 0 0,0 0 0 0 0,0 0 0 0 0,0 0 0 0 0,0 0 0 0 0,0 0 0 0 0,0 1 0 0 0,0-1 0 0 0,1 0 0 0 0,-1 0 0 0 0,0 0 0 0 0,0 0 0 0 0,0 1 0 0 0,0-1 0 0 0,0 0 0 0 0,0 0 0 0 0,0 0 0 0 0,0 0 0 0 0,0 0 0 0 0,0 1 0 0 0,-1-1 0 0 0,1 0 0 0 0,0 0 0 0 0,0 0 0 0 0,0 0 0 0 0,0 1 0 0 0,0-1 0 0 0,0 0 0 0 0,0 0 0 0 0,0 0 0 0 0,0 0 0 0 0,0 0 0 0 0,0 0 0 0 0,-1 0 0 0 0,1 1 0 0 0,0-1 0 0 0,0 0 0 0 0,0 0 0 0 0,0 0 0 0 0,-1 0 0 0 0,14 1 0 0 0,-1-1 0 0 0,-7-1 0 0 0,0 1 0 0 0,0 0 0 0 0,1 0 0 0 0,-1 0 0 0 0,6 2 0 0 0,1 1 0 0 0,4 4 0 0 0,-14-3 0 0 0,-2-2 0 0 0,1-1 0 0 0,0 1 0 0 0,-1-1 0 0 0,1 1 0 0 0,-1-1 0 0 0,1 1 0 0 0,-1-1 0 0 0,0 1 0 0 0,0 0 0 0 0,0-1 0 0 0,0 1 0 0 0,0-1 0 0 0,0 1 0 0 0,0-1 0 0 0,0 1 0 0 0,0 0 0 0 0,-1-1 0 0 0,1 1 0 0 0,-2 1 0 0 0,2-1 0 0 0,-1 1 0 0 0,1-1 0 0 0,-1 0 0 0 0,1 1 0 0 0,0-1 0 0 0,-1 0 0 0 0,1 1 0 0 0,1 3 0 0 0,-1 0 0 0 0,0 1 0 0 0,0 0 0 0 0,-1 0 0 0 0,0 0 0 0 0,0-1 0 0 0,-1 1 0 0 0,1 0 0 0 0,-5 9 0 0 0,0 2 0 0 0,4-11 0 0 0,-1-1 0 0 0,1 0 0 0 0,-1 0 0 0 0,-1 0 0 0 0,1-1 0 0 0,-1 1 0 0 0,-6 7 0 0 0,-8 11 0 0 0,16-21 0 0 0,-1 0 0 0 0,1-1 0 0 0,-1 1 0 0 0,0-1 0 0 0,1 0 0 0 0,-1 1 0 0 0,0-1 0 0 0,0 0 0 0 0,-5 2 0 0 0,-31 11 0 0 0,37-14 0 0 0,-1-1 0 0 0,1 1 0 0 0,-1-1 0 0 0,1 1 0 0 0,-1-1 0 0 0,1 0 0 0 0,-1 0 0 0 0,1 0 0 0 0,-1 0 0 0 0,1 0 0 0 0,-1-1 0 0 0,1 1 0 0 0,-4-2 0 0 0,-1 0 0 0 0,2 2 0 0 0,1-1 0 0 0,0 0 0 0 0,0 0 0 0 0,0 0 0 0 0,1 0 0 0 0,-1-1 0 0 0,0 0 0 0 0,0 1 0 0 0,1-1 0 0 0,-1-1 0 0 0,-3-2 0 0 0,7 5 0 0 0,-1 0 0 0 0,1 0 0 0 0,0-1 0 0 0,-1 1 0 0 0,1 0 0 0 0,-1 0 0 0 0,1-1 0 0 0,0 1 0 0 0,-1-1 0 0 0,1 1 0 0 0,0 0 0 0 0,-1-1 0 0 0,1 1 0 0 0,0-1 0 0 0,0 1 0 0 0,-1 0 0 0 0,1-1 0 0 0,0 1 0 0 0,0-1 0 0 0,0 1 0 0 0,0-1 0 0 0,-1 1 0 0 0,1-1 0 0 0,0 1 0 0 0,0-1 0 0 0,0 1 0 0 0,0-1 0 0 0,0 1 0 0 0,0-1 0 0 0,1 0 0 0 0,-1 0 0 0 0,0 0-1 0 0,0 0 0 0 0,0 0 0 0 0,0 0 0 0 0,0 0-1 0 0,0 0 1 0 0,0 0 0 0 0,0 0 0 0 0,0 0 0 0 0,1 0 0 0 0,-1 0 0 0 0,0 0-1 0 0,1 0 1 0 0,-1 0 0 0 0,1 0 0 0 0,-1 1 0 0 0,1-1 0 0 0,-1 0 0 0 0,1 0-1 0 0,-1 0 1 0 0,1 1 0 0 0,0-1 0 0 0,-1 0 0 0 0,1 1 0 0 0,1-2 0 0 0,1 0-104 0 0,13-10-2264 0 0,1 1 0 0 0,0 0 0 0 0,21-9 1 0 0,-36 19 2271 0 0,24-11-1950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3:17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 17503 0 0,'0'0'399'0'0,"0"0"60"0"0,0 0 21 0 0,2 0-59 0 0,6-1-136 0 0,-6 1 457 0 0,-2 0 228 0 0,0 0 43 0 0,3 18 1150 0 0,-4-15-2112 0 0,1-1 1 0 0,0 1-1 0 0,0 0 0 0 0,-1 0 0 0 0,0 0 1 0 0,1 0-1 0 0,-1-1 0 0 0,0 1 0 0 0,-1 0 1 0 0,1-1-1 0 0,0 1 0 0 0,-1-1 0 0 0,1 1 1 0 0,-1-1-1 0 0,-3 4 0 0 0,2-3-6 0 0,1 1-1 0 0,-1-1 1 0 0,1 1-1 0 0,0 0 1 0 0,0-1 0 0 0,-2 7-1 0 0,1-2-44 0 0,-1-1 0 0 0,0 1 0 0 0,0-1 0 0 0,-1 1 0 0 0,1-2 0 0 0,-9 10 0 0 0,6-7 0 0 0,2-4-269 0 0,4-4-1135 0 0,1-1-511 0 0,1-3-107 0 0,3-12-24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3:18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30 6447 0 0,'11'-15'142'0'0,"-9"12"22"0"0,-2 3 13 0 0,20-11 3900 0 0,-20 10 3366 0 0,-5 2-3201 0 0,-14 6-2216 0 0,-20 10-1785 0 0,33-14-148 0 0,0-1 0 0 0,0 0 0 0 0,-9 1 0 0 0,11-2-70 0 0,-1 0 1 0 0,1 0 0 0 0,0 0-1 0 0,0 1 1 0 0,0-1 0 0 0,0 1-1 0 0,0 0 1 0 0,0 0-1 0 0,-4 3 1 0 0,6-1-24 0 0,8-3 0 0 0,7-3 0 0 0,-12 2 0 0 0,13-3 0 0 0,1-1 0 0 0,18-7 0 0 0,-20 5 0 0 0,1 2 0 0 0,20-5 0 0 0,-26 9 72 0 0,-8 0-35 0 0,0 0 0 0 0,1 1 1 0 0,-1-1-1 0 0,0 1 0 0 0,0-1 0 0 0,0 0 0 0 0,0 1 0 0 0,1-1 1 0 0,-1 0-1 0 0,0 1 0 0 0,0-1 0 0 0,0 1 0 0 0,0-1 0 0 0,0 0 0 0 0,0 1 1 0 0,0-1-1 0 0,0 1 0 0 0,0-1 0 0 0,0 1 0 0 0,0-1 0 0 0,0 0 1 0 0,-1 1-1 0 0,1-1 0 0 0,0 1 0 0 0,-3 10 402 0 0,3-11-439 0 0,-1 5 42 0 0,-1 1-1 0 0,0-1 0 0 0,-1 0 1 0 0,1 0-1 0 0,-1 0 1 0 0,0-1-1 0 0,0 1 1 0 0,-4 4-1 0 0,-4 2 66 0 0,-18 15-1 0 0,12-10-84 0 0,9-10-22 0 0,2-3 0 0 0,6 6 0 0 0,5 20 0 0 0,-1-12 0 0 0,-1 0 0 0 0,-1 0 0 0 0,-1 1 0 0 0,0-1 0 0 0,-2 1 0 0 0,1-1 0 0 0,-5 18 0 0 0,3-23 0 0 0,-1 0 0 0 0,0-1 0 0 0,-1 0 0 0 0,0 1 0 0 0,-1-1 0 0 0,0-1 0 0 0,-10 16 0 0 0,14-24 0 0 0,1-1 0 0 0,-1-1 0 0 0,1 1 0 0 0,0 0 0 0 0,-1-1 0 0 0,1 1 0 0 0,-1-1 0 0 0,1 1 0 0 0,0-1 0 0 0,-1 1 0 0 0,0-1 0 0 0,1 1 0 0 0,-1-1 0 0 0,1 0 0 0 0,-1 1 0 0 0,1-1 0 0 0,-1 0 0 0 0,0 1 0 0 0,1-1 0 0 0,-1 0 0 0 0,0 0 0 0 0,-1 1 0 0 0,-4 0 0 0 0,0 1 0 0 0,0-1 0 0 0,0 0 0 0 0,0-1 0 0 0,-6 1 0 0 0,8-1 0 0 0,0 0 0 0 0,0-1 0 0 0,0 0 0 0 0,0 1 0 0 0,1-1 0 0 0,-1 0 0 0 0,0-1 0 0 0,0 1 0 0 0,1-1 0 0 0,-1 0 0 0 0,1 1 0 0 0,0-2 0 0 0,-1 1 0 0 0,1 0 0 0 0,0-1 0 0 0,0 1 0 0 0,1-1 0 0 0,-1 0 0 0 0,0 0 0 0 0,1 0 0 0 0,0 0 0 0 0,0 0 0 0 0,0 0 0 0 0,-2-5 0 0 0,-2-3 0 0 0,6 9 0 0 0,-2-10 0 0 0,2 12 0 0 0,0-1 0 0 0,-1 1 0 0 0,1-1 0 0 0,0 1 0 0 0,0-1 0 0 0,0 1 0 0 0,0 0 0 0 0,-1-1 0 0 0,1 1 0 0 0,0-1 0 0 0,0 1 0 0 0,-1 0 0 0 0,1-1 0 0 0,0 1 0 0 0,-1 0 0 0 0,1-1 0 0 0,0 1 0 0 0,-1 0 0 0 0,1 0 0 0 0,-1-1 0 0 0,1 1 0 0 0,0 0 0 0 0,-1 0 0 0 0,1 0 0 0 0,-1 0 0 0 0,1-1 0 0 0,-1 1 0 0 0,1 0 0 0 0,0 0 0 0 0,-1 0 0 0 0,1 0 0 0 0,-1 0 0 0 0,1 0 0 0 0,-1 0 0 0 0,1 0 0 0 0,-1 0 0 0 0,1 0 0 0 0,-1 1 0 0 0,0-1 0 0 0,-6 0-499 0 0,10 1-819 0 0,16 2-2719 0 0,-15-3 2447 0 0,6 2-5918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3:19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46 19351 0 0,'0'0'439'0'0,"-7"-12"1065"0"0,6 11-1539 0 0,1-1 1 0 0,-1 1 0 0 0,0 0-1 0 0,0 0 1 0 0,0 0 0 0 0,0 0-1 0 0,0 0 1 0 0,0 1-1 0 0,0-1 1 0 0,-3-1 0 0 0,-1-1 1531 0 0,0-2 3533 0 0,25 0-4858 0 0,-2 2-172 0 0,-12 1 0 0 0,1 1 0 0 0,-1 0 0 0 0,1 0 0 0 0,8 1 0 0 0,5 0-9 0 0,-10 1 25 0 0,0-1 0 0 0,0 1 1 0 0,0 1-1 0 0,15 4 0 0 0,-23-6 355 0 0,3 13 626 0 0,-4-11-967 0 0,1 2 39 0 0,0 0 0 0 0,-1 1-1 0 0,1-1 1 0 0,-1 1-1 0 0,1 6 1 0 0,-2-9-59 0 0,0 0 1 0 0,0 0-1 0 0,0 0 0 0 0,0 0 1 0 0,-1 0-1 0 0,1 0 1 0 0,-1 0-1 0 0,1 0 0 0 0,-1 0 1 0 0,0-1-1 0 0,0 1 0 0 0,0 0 1 0 0,0 0-1 0 0,0-1 1 0 0,-3 4-1 0 0,-71 75-10 0 0,30-33 0 0 0,23-22 0 0 0,17-18 0 0 0,4 2 0 0 0,2-8 0 0 0,0 0 0 0 0,0 0 0 0 0,0-1 0 0 0,0 1 0 0 0,0 0 0 0 0,0 0 0 0 0,0-1 0 0 0,1 1 0 0 0,-1 0 0 0 0,0-1 0 0 0,0 1 0 0 0,1-1 0 0 0,-1 0 0 0 0,0 1 0 0 0,1-1 0 0 0,-1 0 0 0 0,2 0 0 0 0,27 3 0 0 0,-26-3 0 0 0,6 1 9 0 0,30-2-82 0 0,-37 1-217 0 0,1 0 0 0 0,-1 0 1 0 0,1 0-1 0 0,-1 0 0 0 0,1 0 0 0 0,-1 1 0 0 0,1 0 1 0 0,-1 0-1 0 0,0 0 0 0 0,5 1 0 0 0,-7-1-1183 0 0,-1-1-51 0 0,0 0-11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6:54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15663 0 0,'0'0'719'0'0,"0"0"-20"0"0,-1 2-449 0 0,-2 11 826 0 0,1 1-1 0 0,-1 18 0 0 0,2-16-122 0 0,-1-1-1 0 0,-4 19 1 0 0,5-32-824 0 0,-39 131 2337 0 0,30-91-1819 0 0,8-33-510 0 0,1-1 0 0 0,-1 0 0 0 0,-1 0 0 0 0,0 0-1 0 0,0 0 1 0 0,-6 12 0 0 0,7-19-129 0 0,2 0-11 0 0,-1-1 1 0 0,1 1-1 0 0,-1-1 0 0 0,1 1 0 0 0,-1-1 1 0 0,1 1-1 0 0,0-1 0 0 0,-1 1 0 0 0,1-1 1 0 0,0 1-1 0 0,0-1 0 0 0,0 1 0 0 0,-1 0 0 0 0,1-1 1 0 0,0 1-1 0 0,0-1 0 0 0,0 1 0 0 0,0 0 1 0 0,0-1-1 0 0,0 1 0 0 0,0 0 0 0 0,0-1 0 0 0,0 1 1 0 0,0-1-1 0 0,0 2 0 0 0,0-1-334 0 0,0-1-138 0 0,0 0-33 0 0,0 0-72 0 0,0 0-285 0 0,2 0 102 0 0,-1-1 0 0 0,1 0 0 0 0,-1 0 0 0 0,0 1 0 0 0,1-1 0 0 0,-1 0 0 0 0,0 0 0 0 0,0 0 0 0 0,0 0 0 0 0,2-3 0 0 0,3-5-6319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3:21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33 282 10135 0 0,'0'0'231'0'0,"0"0"29"0"0,0 0 19 0 0,-1 0-41 0 0,-4 0 24 0 0,4 0 839 0 0,1 0 359 0 0,0 0 63 0 0,0 0-126 0 0,0 0-574 0 0,0 0-250 0 0,0 0-49 0 0,18-8 1525 0 0,-14 6-1888 0 0,0 0 1 0 0,-1-1-1 0 0,0 1 0 0 0,1 0 1 0 0,-1-1-1 0 0,0 0 0 0 0,0 0 1 0 0,-1 0-1 0 0,1 0 0 0 0,-1 0 1 0 0,1-1-1 0 0,-1 1 0 0 0,2-5 0 0 0,11-13 653 0 0,1 1-529 0 0,0 0 1 0 0,-1 0-1 0 0,-2-1 0 0 0,0-1 1 0 0,14-33-1 0 0,-23 48 1 0 0,-3 5-96 0 0,-1 0 1 0 0,1 0 0 0 0,0 0-1 0 0,0 0 1 0 0,-1-1 0 0 0,1 1-1 0 0,0-4 1 0 0,-2 4-179 0 0,-1 0-1 0 0,1 0 1 0 0,0 1 0 0 0,-1-1 0 0 0,1 0 0 0 0,-1 1-1 0 0,0-1 1 0 0,0 1 0 0 0,1 0 0 0 0,-1-1 0 0 0,0 1-1 0 0,0 0 1 0 0,-3-1 0 0 0,-3 2-12 0 0,0 2 0 0 0,-1 1 0 0 0,1 0 0 0 0,-1 1 0 0 0,1 0 0 0 0,0 0 0 0 0,0 0 0 0 0,1 1 0 0 0,-1 1 0 0 0,1-1 0 0 0,0 1 0 0 0,1 0 0 0 0,0 0 0 0 0,-9 12 0 0 0,12-14 0 0 0,-10 14 0 0 0,-17 33 0 0 0,27-44 0 0 0,0 0 0 0 0,0 0 0 0 0,1 1 0 0 0,0-1 0 0 0,0 1 0 0 0,1-1 0 0 0,0 1 0 0 0,0 11 0 0 0,1-7 0 0 0,1 0 0 0 0,0 0 0 0 0,1 0 0 0 0,0 0 0 0 0,1-1 0 0 0,1 1 0 0 0,4 12 0 0 0,-5-18 0 0 0,-1 0 0 0 0,1-1 0 0 0,0 1 0 0 0,1-1 0 0 0,-1 0 0 0 0,1 0 0 0 0,0 0 0 0 0,1 0 0 0 0,-1-1 0 0 0,1 1 0 0 0,0-1 0 0 0,0 0 0 0 0,0-1 0 0 0,0 1 0 0 0,8 2 0 0 0,-7-3 0 0 0,1 0 0 0 0,0-1 0 0 0,0 0 0 0 0,0 0 0 0 0,0 0 0 0 0,1-1 0 0 0,-1 0 0 0 0,0-1 0 0 0,0 0 0 0 0,11-1 0 0 0,-9 0 0 0 0,0-2 0 0 0,-8 2-90 0 0,-1 1 0 0 0,1 0 0 0 0,-1 0 0 0 0,1 0 0 0 0,0 0 0 0 0,-1 0 0 0 0,1-1 0 0 0,-1 1 0 0 0,1 0 0 0 0,-1 0 0 0 0,1-1 0 0 0,-1 1 0 0 0,1 0 0 0 0,-1-1 0 0 0,1 1 0 0 0,-1-1 1 0 0,1 1-1 0 0,-1 0 0 0 0,1-1 0 0 0,-1 1 0 0 0,0-1 0 0 0,1 1 0 0 0,-1-2 0 0 0,3 1-3284 0 0,-3 1-4813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3:21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0,'0'0'464'0'0,"0"0"-9"0"0,0 0-87 0 0,0 0 728 0 0,0 0 353 0 0,0 0 73 0 0,0 0-57 0 0,0 0-288 0 0,0 0-121 0 0,0 0-28 0 0,0 0-72 0 0,0 0-285 0 0,0 0-126 0 0,0 0-29 0 0,0 0-4 0 0,0 0 0 0 0,0 0 0 0 0,2 1 0 0 0,13 5-317 0 0,1-2 0 0 0,25 6 0 0 0,-21-6-164 0 0,9-4-31 0 0,-8 0 0 0 0,-12 2 0 0 0,-1 4 0 0 0,-4 1-64 0 0,-3-6-273 0 0,-1-1-138 0 0,0 0-33 0 0,0 0-72 0 0,0 0-285 0 0,0 0-126 0 0,0 0-1257 0 0,0 0-4916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3:22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21 11975 0 0,'0'0'267'0'0,"0"0"42"0"0,0 0 17 0 0,0 0-28 0 0,0-1-196 0 0,2-4 116 0 0,0 0-339 0 0,0-2 4987 0 0,-1 5 1060 0 0,-1 8-3544 0 0,0-5-2432 0 0,1 8 206 0 0,-1 1 0 0 0,-1-1 0 0 0,1 1 0 0 0,-2-1 0 0 0,1 0 0 0 0,-1 1 0 0 0,-4 9 0 0 0,-28 62-473 0 0,11-29-1393 0 0,22-51 1093 0 0,-2 9 882 0 0,0-6-6314 0 0,3-4 4514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3:22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13823 0 0,'0'0'315'0'0,"0"0"45"0"0,0 0 21 0 0,0 0-49 0 0,0 0-12 0 0,0 0 770 0 0,0 0 354 0 0,0 0 76 0 0,1 1-123 0 0,1 0-1290 0 0,0 0 0 0 0,0 1 0 0 0,1-1 0 0 0,-1 0 0 0 0,0 0 0 0 0,1-1 1 0 0,-1 1-1 0 0,1 0 0 0 0,-1-1 0 0 0,0 1 0 0 0,1-1 0 0 0,-1 0 0 0 0,1 0 0 0 0,-1 0 0 0 0,4 0 0 0 0,7-2 614 0 0,-1 0 0 0 0,12-4 1 0 0,9-2-14 0 0,-12 3-684 0 0,-18 3-37 0 0,1 1 0 0 0,0 0 0 0 0,0 0 0 0 0,-1 0 0 0 0,1 1-1 0 0,0-1 1 0 0,0 1 0 0 0,0 0 0 0 0,0 0 0 0 0,-1 1 0 0 0,6 0 0 0 0,-7-1-683 0 0,-2 0-258 0 0,0 0-920 0 0,0 0-3643 0 0,0 0-1565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3:22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22 13823 0 0,'0'0'630'0'0,"0"0"-13"0"0,0 0-184 0 0,0 0 677 0 0,7-5 1862 0 0,-4 4-2515 0 0,0-1 1 0 0,1 1-1 0 0,-1 0 1 0 0,0 0 0 0 0,7 0-1 0 0,13-4 1140 0 0,-22 4-1535 0 0,17-3 1499 0 0,-17 4-1561 0 0,0 0 1 0 0,0 0-1 0 0,0 0 1 0 0,0 0-1 0 0,0 1 1 0 0,-1-1-1 0 0,1 0 1 0 0,0 0-1 0 0,0 0 1 0 0,0 1-1 0 0,0-1 1 0 0,-1 0-1 0 0,1 1 1 0 0,0-1-1 0 0,0 1 1 0 0,-1-1-1 0 0,1 1 1 0 0,0-1-1 0 0,-1 1 1 0 0,1 0-1 0 0,0-1 1 0 0,-1 1-1 0 0,1 0 1 0 0,-1-1-1 0 0,1 1 1 0 0,-1 0-1 0 0,1 0 1 0 0,-1 0-1 0 0,1 1 5 0 0,-1 1 0 0 0,1-1-1 0 0,-1 0 1 0 0,0 0 0 0 0,1 0 0 0 0,-1 1-1 0 0,-1 2 1 0 0,1-3 32 0 0,0 4 33 0 0,-1-1-1 0 0,0 0 1 0 0,0 0-1 0 0,-1 1 0 0 0,1-1 1 0 0,-1 0-1 0 0,0 0 1 0 0,-1-1-1 0 0,1 1 1 0 0,-1 0-1 0 0,0-1 1 0 0,0 1-1 0 0,0-1 1 0 0,-5 5-1 0 0,-4 3 165 0 0,1-1-1 0 0,-2 0 1 0 0,-17 12-1 0 0,-57 34-233 0 0,84-55 0 0 0,-12 3 0 0 0,13-5 0 0 0,0 1 0 0 0,18-3 0 0 0,-4 0 0 0 0,-1 1 0 0 0,1 0 0 0 0,0 1 0 0 0,-1 1 0 0 0,1-1 0 0 0,-1 2 0 0 0,12 2 0 0 0,-22-4 0 0 0,-1 0 0 0 0,1 0 0 0 0,-1 0 0 0 0,1 0 0 0 0,0 0 0 0 0,-1 0 0 0 0,1 0 0 0 0,-1 1 0 0 0,1-1 0 0 0,-1 0 0 0 0,1 0 0 0 0,0 0 0 0 0,-1 1 0 0 0,1-1 0 0 0,-1 0 0 0 0,1 0 0 0 0,-1 1 0 0 0,1-1 0 0 0,-1 1 0 0 0,1 0 0 0 0,0-1 0 0 0,-1 1 0 0 0,1-1 0 0 0,-1 1 0 0 0,1-1 0 0 0,0 0 0 0 0,-1 1 0 0 0,1-1 0 0 0,-1 0 0 0 0,1 0 0 0 0,0 1 0 0 0,-1-1 0 0 0,1 0 0 0 0,0 0 0 0 0,0 0 0 0 0,-1 0 0 0 0,1 0 0 0 0,0 0 0 0 0,-1 0 0 0 0,2 0 0 0 0,15 1-64 0 0,-16-1-273 0 0,-1 0-138 0 0,0 0-33 0 0,0 0-208 0 0,0 0-857 0 0,0 0-379 0 0,0 0-80 0 0,0 0-15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3:23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40 10135 0 0,'0'0'464'0'0,"1"-1"-9"0"0,5-3-295 0 0,7-7 1251 0 0,-6 0 5621 0 0,-5 5-3786 0 0,-2 6-3212 0 0,0 0 0 0 0,0 0-1 0 0,0-1 1 0 0,0 1 0 0 0,0 0-1 0 0,0 0 1 0 0,0 0 0 0 0,0-1-1 0 0,-1 1 1 0 0,1 0 0 0 0,0 0 0 0 0,0 0-1 0 0,0-1 1 0 0,0 1 0 0 0,0 0-1 0 0,0 0 1 0 0,-1 0 0 0 0,1 0-1 0 0,0-1 1 0 0,0 1 0 0 0,0 0 0 0 0,0 0-1 0 0,-1 0 1 0 0,1 0 0 0 0,0 0-1 0 0,0 0 1 0 0,-1 0 0 0 0,1 0-1 0 0,0-1 1 0 0,0 1 0 0 0,0 0 0 0 0,-1 0-1 0 0,1 0 1 0 0,0 0 0 0 0,-10-1 834 0 0,3 3-773 0 0,0-1 0 0 0,1 2-1 0 0,-1-1 1 0 0,1 1 0 0 0,-1 0 0 0 0,-9 7 0 0 0,2-3 300 0 0,-1 2 407 0 0,-24 18 1 0 0,33-22-867 0 0,5-3-273 0 0,1-2-138 0 0,0 0-33 0 0,22 4 678 0 0,-19-4-48 0 0,-1 1 1 0 0,1 0 0 0 0,0-1-1 0 0,0 1 1 0 0,0-1 0 0 0,0 0-1 0 0,4 0 1 0 0,59-6-1866 0 0,-63 6 1736 0 0,12-4 62 0 0,-13 3 282 0 0,1 4-141 0 0,-2-3-129 0 0,-1 1 0 0 0,1 0 0 0 0,0-1 0 0 0,0 1 0 0 0,-1 0 0 0 0,1 0 0 0 0,0 0 0 0 0,-1-1 0 0 0,1 1 0 0 0,-1 0 0 0 0,1 0 0 0 0,0 1 0 0 0,-1 0-24 0 0,1 0 1 0 0,-1 0 0 0 0,0 1 0 0 0,0-1-1 0 0,0 0 1 0 0,0 0 0 0 0,0 0-1 0 0,0 0 1 0 0,0 0 0 0 0,-1 0-1 0 0,0 4 1 0 0,-2 0-44 0 0,1 1 0 0 0,-1-1 0 0 0,0 0 0 0 0,-1 0 0 0 0,1 0 0 0 0,-1 0 0 0 0,0-1 0 0 0,-1 1 0 0 0,-6 6 0 0 0,5-3 0 0 0,5-7 0 0 0,0 0 0 0 0,0 0 0 0 0,-1 0 0 0 0,1 0 0 0 0,0 0 0 0 0,-1-1 0 0 0,1 1 0 0 0,-1 0 0 0 0,-2 2 0 0 0,1-3 0 0 0,2 0 0 0 0,0-1 0 0 0,1 0 0 0 0,-1 0 0 0 0,0 1 0 0 0,1-1 0 0 0,-1 1 0 0 0,1-1 0 0 0,-1 0 0 0 0,1 1 0 0 0,-1-1 0 0 0,1 1 0 0 0,-1-1 0 0 0,1 1 0 0 0,-1 0 0 0 0,1-1 0 0 0,-1 1 0 0 0,1-1 0 0 0,0 1 0 0 0,-1 0 0 0 0,1 0 0 0 0,-2 8 0 0 0,2-7 0 0 0,1 0 0 0 0,9 10 0 0 0,-8-9 0 0 0,0 1 0 0 0,0-1 0 0 0,0 1 0 0 0,0-1 0 0 0,0 1 0 0 0,-1 0 0 0 0,3 7 0 0 0,-1 3 0 0 0,1 0 0 0 0,-2 0 0 0 0,0 0 0 0 0,-1 0 0 0 0,0 20 0 0 0,-2 1 0 0 0,-7 36 0 0 0,6-62 0 0 0,0 1 0 0 0,-1-1 0 0 0,0 0 0 0 0,-1 0 0 0 0,0 0 0 0 0,0-1 0 0 0,-1 1 0 0 0,-9 12 0 0 0,-2 4 0 0 0,7-15 0 0 0,4-10 0 0 0,4 0 0 0 0,-9 1 0 0 0,5-1 0 0 0,0 1 0 0 0,-1-1 0 0 0,1 0 0 0 0,0 0 0 0 0,0 0 0 0 0,0-1 0 0 0,-8-1 0 0 0,-2-3 83 0 0,7 3 78 0 0,0-1-1 0 0,1 1 1 0 0,-1-1 0 0 0,1-1 0 0 0,0 1 0 0 0,-7-6 0 0 0,12 8-136 0 0,1 0-1 0 0,0 0 1 0 0,-1 0 0 0 0,1 0-1 0 0,0-1 1 0 0,0 1 0 0 0,0-1-1 0 0,0 1 1 0 0,0-1 0 0 0,0 1-1 0 0,1-1 1 0 0,-1 1 0 0 0,0-1-1 0 0,1 0 1 0 0,-1 1 0 0 0,1-1-1 0 0,0 0 1 0 0,0 0 0 0 0,-1 1 0 0 0,1-1-1 0 0,0 0 1 0 0,0 0 0 0 0,1 1-1 0 0,-1-1 1 0 0,0 0 0 0 0,1 1-1 0 0,-1-1 1 0 0,1 0 0 0 0,-1 1-1 0 0,1-1 1 0 0,0 0 0 0 0,-1 1-1 0 0,3-3 1 0 0,-1 1-123 0 0,0-1 0 0 0,0 1 0 0 0,1 0 1 0 0,0 0-1 0 0,-1 0 0 0 0,1 0 0 0 0,0 0 0 0 0,0 1 0 0 0,0 0 0 0 0,6-4 0 0 0,40-17-1520 0 0,-37 17 1393 0 0,3 0-1119 0 0,-1-1-1 0 0,0-1 1 0 0,23-17 0 0 0,-21 12-191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3:24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17503 0 0,'0'0'399'0'0,"0"-3"60"0"0,2-8 21 0 0,-2 8-59 0 0,2-15-120 0 0,-2 16-159 0 0,1 0-1 0 0,-1 0 1 0 0,1 0-1 0 0,0 0 1 0 0,0 0-1 0 0,0 0 1 0 0,0 0-1 0 0,0 0 1 0 0,0 0-1 0 0,1 0 1 0 0,-1 1-1 0 0,0-1 1 0 0,1 1-1 0 0,0-1 1 0 0,-1 1-1 0 0,1-1 1 0 0,0 1-1 0 0,0 0 1 0 0,-1 0-1 0 0,1 0 1 0 0,3-1-1 0 0,6-3 1296 0 0,0 0 0 0 0,20-4 0 0 0,-12 3-833 0 0,-9 4-398 0 0,-1-1-1 0 0,1 2 1 0 0,0-1-1 0 0,0 1 1 0 0,0 1 0 0 0,0 0-1 0 0,1 0 1 0 0,-1 1-1 0 0,16 4 1 0 0,-12-1-190 0 0,-5 6-16 0 0,-2 4 0 0 0,-8-9 0 0 0,0-2 0 0 0,1 1 0 0 0,0 1 0 0 0,-1 0 0 0 0,0-1 0 0 0,1 1 0 0 0,-2 0 0 0 0,1-1 0 0 0,-1 1 0 0 0,1-1 0 0 0,-1 1 0 0 0,0-1 0 0 0,-1 0 0 0 0,1 0 0 0 0,-1 0 0 0 0,-4 5 0 0 0,-4 3 0 0 0,0-1 0 0 0,-1-1 0 0 0,-14 10 0 0 0,-19 18 0 0 0,38-31 0 0 0,5 2 0 0 0,2-8 0 0 0,0 3 0 0 0,12 3 0 0 0,-6-6 2 0 0,0 1 0 0 0,-1-1-1 0 0,1 0 1 0 0,0 0 0 0 0,-1 0 0 0 0,12-1 0 0 0,38-5-9 0 0,-11 0-63 0 0,20 3-1562 0 0,-24 2-3013 0 0,-38 0-3886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3:25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311 469 11975 0 0,'0'0'547'0'0,"0"0"-11"0"0,0 0-203 0 0,0 0 419 0 0,-13-5 2187 0 0,0-6-2131 0 0,10 8-292 0 0,0 1 0 0 0,0 0 0 0 0,0-1 0 0 0,0 1 0 0 0,-1 0 0 0 0,1 0 0 0 0,0 1 0 0 0,-5-2 0 0 0,5 2-327 0 0,0 1 1 0 0,1 0-1 0 0,-1-1 1 0 0,0 1 0 0 0,0 1-1 0 0,0-1 1 0 0,0 0-1 0 0,0 1 1 0 0,0-1 0 0 0,1 1-1 0 0,-1 0 1 0 0,0 0-1 0 0,1 0 1 0 0,-1 0 0 0 0,-3 2-1 0 0,-13 8 221 0 0,0 1-1 0 0,1 0 1 0 0,0 2-1 0 0,-18 16 1 0 0,26-21-410 0 0,4-5 0 0 0,1 0 0 0 0,0 1 0 0 0,1 0 0 0 0,-1-1 0 0 0,1 1 0 0 0,0 1 0 0 0,0-1 0 0 0,0 1 0 0 0,-4 8 0 0 0,0 5 0 0 0,2-6 0 0 0,1 0 0 0 0,0 1 0 0 0,-3 16 0 0 0,5-14 0 0 0,4-13 0 0 0,0 1 0 0 0,-1-3 0 0 0,0 0 0 0 0,0 0 0 0 0,0 0 0 0 0,0 0 0 0 0,0-1 0 0 0,0 1 0 0 0,1 0 0 0 0,-1 0 0 0 0,0 0 0 0 0,0 0 0 0 0,1 0 0 0 0,-1 0 0 0 0,1 0 0 0 0,-1 0 0 0 0,1-1 0 0 0,-1 1 0 0 0,1 0 0 0 0,-1 0 0 0 0,1-1 0 0 0,0 1 0 0 0,-1 0 0 0 0,1-1 0 0 0,0 1 0 0 0,0-1 0 0 0,-1 1 0 0 0,1 0 0 0 0,0-1 0 0 0,1 1 0 0 0,1 0 0 0 0,-1 1 0 0 0,1-1 0 0 0,-1 0 0 0 0,1 0 0 0 0,0 0 0 0 0,-1 0 0 0 0,1-1 0 0 0,0 1 0 0 0,-1-1 0 0 0,1 1 0 0 0,0-1 0 0 0,-1 0 0 0 0,1 0 0 0 0,0 0 0 0 0,0-1 0 0 0,-1 1 0 0 0,1 0 0 0 0,0-1 0 0 0,4-1 0 0 0,4-3 0 0 0,0 1 0 0 0,-1-2 0 0 0,12-6 0 0 0,-5 2 0 0 0,-2 1 0 0 0,-1 0 0 0 0,-1-1 0 0 0,0-1 0 0 0,24-24 0 0 0,40-55 0 0 0,-77 89 0 0 0,33-42 288 0 0,-2-2 0 0 0,-2-1 0 0 0,-2-1 0 0 0,30-73 0 0 0,-16 2 250 0 0,-24 65-468 0 0,-15 46 19 0 0,0 0-1 0 0,-1-1 1 0 0,0 1-1 0 0,1-15 1 0 0,-2 21-26 0 0,-1 1 1 0 0,0 0-1 0 0,1 0 1 0 0,-1-1 0 0 0,0 1-1 0 0,1 0 1 0 0,-1 0-1 0 0,0-1 1 0 0,1 1-1 0 0,-1 0 1 0 0,0 0 0 0 0,0 0-1 0 0,1 0 1 0 0,-1 0-1 0 0,0 0 1 0 0,1 0-1 0 0,-1 0 1 0 0,0 1 0 0 0,1-1-1 0 0,-1 0 1 0 0,0 0-1 0 0,1 1 1 0 0,-1-1-1 0 0,-1 1 1 0 0,-3 4-62 0 0,1 1 0 0 0,0 0-1 0 0,0-1 1 0 0,0 2 0 0 0,1-1 0 0 0,0 0-1 0 0,0 1 1 0 0,0-1 0 0 0,-2 11 0 0 0,-3 6-4 0 0,-117 375 2 0 0,111-345-509 0 0,-11 52-958 0 0,17-71 1451 0 0,8-23-56 0 0,1-10 14 0 0,-1-1 1 0 0,1 1-1 0 0,-1-1 1 0 0,1 1-1 0 0,-1-1 1 0 0,1 1-1 0 0,-1-1 1 0 0,1 1-1 0 0,0-1 0 0 0,-1 0 1 0 0,1 1-1 0 0,0-1 1 0 0,0 0-1 0 0,-1 1 1 0 0,1-1-1 0 0,0 0 1 0 0,-1 0-1 0 0,1 0 0 0 0,0 0 1 0 0,0 0-1 0 0,0 0 1 0 0,-1 0-1 0 0,1 0 1 0 0,0 0-1 0 0,0 0 1 0 0,-1 0-1 0 0,1 0 0 0 0,0-1 1 0 0,0 1-1 0 0,-1 0 1 0 0,1 0-1 0 0,0-1 1 0 0,-1 1-1 0 0,2-1 1 0 0,2-1-662 0 0,0-1 0 0 0,0 1 0 0 0,0 0 0 0 0,6-6 0 0 0,4-6-1313 0 0,1-1-15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3:26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 21191 0 0,'0'0'480'0'0,"0"0"67"0"0,0 0 31 0 0,-2 0-56 0 0,-1 2-431 0 0,-15 0 19 0 0,3 0 573 0 0,0 0-1 0 0,0 1 1 0 0,0 1 0 0 0,1 0-1 0 0,0 1 1 0 0,0 0 0 0 0,0 1-1 0 0,-24 15 1 0 0,37-21-683 0 0,1 0 0 0 0,-1 0 0 0 0,0 1 0 0 0,1-1 0 0 0,-1 1 0 0 0,1-1 0 0 0,-1 1 0 0 0,1-1 0 0 0,-1 1 0 0 0,1-1 0 0 0,-1 1 0 0 0,1-1 0 0 0,0 1 0 0 0,-1-1 0 0 0,1 1 0 0 0,0 0 0 0 0,-1-1 0 0 0,1 1 0 0 0,0 0 0 0 0,0-1 0 0 0,-1 1 0 0 0,1 0 0 0 0,0-1 0 0 0,0 1 0 0 0,0 0 0 0 0,0-1 0 0 0,0 1 0 0 0,0 0 0 0 0,0 0 0 0 0,0-1 0 0 0,1 1 0 0 0,-1 0 0 0 0,0-1 0 0 0,0 1 0 0 0,0 0 0 0 0,1-1 0 0 0,-1 1 0 0 0,0-1 0 0 0,1 1 0 0 0,-1 0 0 0 0,1-1 0 0 0,-1 1 0 0 0,0-1 0 0 0,1 1 0 0 0,-1-1 0 0 0,2 1 0 0 0,0 1 0 0 0,1 0 0 0 0,0-1 0 0 0,0 1 0 0 0,0-1 0 0 0,0 0 0 0 0,0 0 0 0 0,0 0 0 0 0,0 0 0 0 0,0 0 0 0 0,0-1 0 0 0,4 1 0 0 0,35 0 0 0 0,34-6 0 0 0,-27 1 0 0 0,54 4 0 0 0,-82 2 72 0 0,-19-1 299 0 0,-1-1-343 0 0,-1 1 1 0 0,1-1 0 0 0,-1 1 0 0 0,1-1-1 0 0,-1 1 1 0 0,0-1 0 0 0,1 1-1 0 0,-1 0 1 0 0,0-1 0 0 0,0 1-1 0 0,1 0 1 0 0,-1-1 0 0 0,0 1 0 0 0,0 0-1 0 0,0-1 1 0 0,0 1 0 0 0,1 0-1 0 0,-1-1 1 0 0,0 1 0 0 0,0 0 0 0 0,-1-1-1 0 0,1 1 1 0 0,0 0 0 0 0,0-1-1 0 0,0 1 1 0 0,0 0 0 0 0,-1-1 0 0 0,1 1-1 0 0,0 0 1 0 0,0-1 0 0 0,-2 2-1 0 0,-10 20 659 0 0,4-14-687 0 0,0-1 0 0 0,1-1 0 0 0,-2 1 0 0 0,1-2 0 0 0,-1 1 0 0 0,0-1 0 0 0,0 0 0 0 0,-1-1 0 0 0,-19 7 0 0 0,21-8 0 0 0,1 1 0 0 0,-1 0 0 0 0,1 0 0 0 0,0 0 0 0 0,0 1 0 0 0,-6 6 0 0 0,12-10 0 0 0,1-1 0 0 0,-1 0 0 0 0,1 0 0 0 0,0 0 0 0 0,0 1 0 0 0,-1-1 0 0 0,1 0 0 0 0,0 0 0 0 0,-1 1 0 0 0,1-1 0 0 0,0 0 0 0 0,0 1 0 0 0,0-1 0 0 0,-1 0 0 0 0,1 1 0 0 0,0-1 0 0 0,0 0 0 0 0,0 1 0 0 0,0-1 0 0 0,0 0 0 0 0,-1 1 0 0 0,1-1 0 0 0,0 1 0 0 0,0-1 0 0 0,0 0 0 0 0,0 1 0 0 0,0-1 0 0 0,0 0 0 0 0,0 1 0 0 0,1-1 0 0 0,-1 1 0 0 0,0-1 0 0 0,0 0 0 0 0,0 1 0 0 0,0-1 0 0 0,0 0 0 0 0,0 1 0 0 0,1-1 0 0 0,-1 0 0 0 0,0 1 0 0 0,0-1 0 0 0,1 0 0 0 0,-1 1 0 0 0,0-1 0 0 0,0 0 0 0 0,1 0 0 0 0,-1 1 0 0 0,0-1 0 0 0,1 0 0 0 0,-1 0 0 0 0,1 1 0 0 0,-1-1 0 0 0,4 3 0 0 0,1 1 0 0 0,-1-1 0 0 0,1 0 0 0 0,0 0 0 0 0,0 0 0 0 0,0-1 0 0 0,0 0 0 0 0,10 3 0 0 0,20 10 0 0 0,-33-14 0 0 0,0 0 0 0 0,1 1 0 0 0,-1-1 0 0 0,1 1 0 0 0,-1 0 0 0 0,0-1 0 0 0,0 1 0 0 0,0 0 0 0 0,0 0 0 0 0,0 1 0 0 0,0-1 0 0 0,0 0 0 0 0,-1 1 0 0 0,1-1 0 0 0,-1 1 0 0 0,0-1 0 0 0,0 1 0 0 0,0 0 0 0 0,0-1 0 0 0,1 4 0 0 0,-1 3 0 0 0,1 0 0 0 0,-1 0 0 0 0,0 0 0 0 0,-1 0 0 0 0,0 0 0 0 0,-1 0 0 0 0,0 0 0 0 0,-3 15 0 0 0,1-13 0 0 0,2-1 0 0 0,0 0 0 0 0,0 1 0 0 0,0-1 0 0 0,2 1 0 0 0,0 11 0 0 0,2-5 0 0 0,0 0 0 0 0,-2 0 0 0 0,0 0 0 0 0,-1 0 0 0 0,-1 1 0 0 0,0-1 0 0 0,-1 0 0 0 0,-1 0 0 0 0,-1 0 0 0 0,-1 0 0 0 0,-9 24 0 0 0,10-31 0 0 0,0-2 0 0 0,-1 1 0 0 0,-10 14 0 0 0,12-19 0 0 0,0-1 0 0 0,0 1 0 0 0,0-1 0 0 0,-1 0 0 0 0,0-1 0 0 0,1 1 0 0 0,-1-1 0 0 0,0 1 0 0 0,0-1 0 0 0,-9 3 0 0 0,-26 10 0 0 0,-132 42 0 0 0,158-55 0 0 0,0 0 0 0 0,-21 0 0 0 0,6-1 0 0 0,27-1 0 0 0,0 0 0 0 0,0 0 0 0 0,-1 0 0 0 0,1 0 0 0 0,0 0 0 0 0,0 0 0 0 0,0 0 0 0 0,0 0 0 0 0,0-1 0 0 0,0 1 0 0 0,0 0 0 0 0,0-1 0 0 0,0 1 0 0 0,0-1 0 0 0,0 1 0 0 0,0-1 0 0 0,0 0 0 0 0,0 1 0 0 0,0-1 0 0 0,1 0 0 0 0,-1 1 0 0 0,0-1 0 0 0,0 0 0 0 0,1 0 0 0 0,-1 0 0 0 0,1 0 0 0 0,-1 0 0 0 0,0 0 0 0 0,1 0 0 0 0,0 0 0 0 0,-1 0 0 0 0,1 0 0 0 0,0 0 0 0 0,-1 0 0 0 0,1 0 0 0 0,0 0 0 0 0,0 0 0 0 0,0 0 0 0 0,0 0 0 0 0,0-1 0 0 0,0 1 0 0 0,0 0 0 0 0,1-2 0 0 0,0-1 0 0 0,0-1 0 0 0,0 0 0 0 0,0 0 0 0 0,1 1 0 0 0,0-1 0 0 0,0 1 0 0 0,0-1 0 0 0,0 1 0 0 0,6-8 0 0 0,32-35 0 0 0,-34 40 0 0 0,49-48 2 0 0,122-93 0 0 0,-82 73-70 0 0,59-49-3197 0 0,-106 84-6974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4:02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92 15663 0 0,'0'0'356'0'0,"0"0"50"0"0,0 0 20 0 0,0 0-42 0 0,-5 0 300 0 0,3-1 2575 0 0,2 1-3168 0 0,0-1 0 0 0,0 1 0 0 0,-1 0-1 0 0,1-1 1 0 0,0 1 0 0 0,0 0 0 0 0,0-1 0 0 0,0 1 0 0 0,1 0 0 0 0,-1-1 0 0 0,0 1 0 0 0,0 0 0 0 0,0-1 0 0 0,0 1-1 0 0,0 0 1 0 0,0-1 0 0 0,0 1 0 0 0,1 0 0 0 0,-1-1 0 0 0,0 1 0 0 0,0 0 0 0 0,0-1 0 0 0,1 1 0 0 0,-1 0 0 0 0,0 0-1 0 0,0 0 1 0 0,1-1 0 0 0,13-8 806 0 0,17-5-54 0 0,0 5-103 0 0,53-10 1 0 0,-6 1-70 0 0,-65 15-671 0 0,-1 0 0 0 0,1 1 0 0 0,0 0 0 0 0,0 1 0 0 0,0 0 0 0 0,15 1 0 0 0,-20 2-133 0 0,-7-2-563 0 0,-1 0-258 0 0,0 0-56 0 0,-1 1 616 0 0,0 1 0 0 0,0-1 0 0 0,0 1 1 0 0,-1-1-1 0 0,1 0 0 0 0,-1 0 0 0 0,1 0 0 0 0,-3 2 0 0 0,3-2-32 0 0,-9 4-1106 0 0,-1 0-4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6:55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15663 0 0,'0'0'356'0'0,"0"0"50"0"0,0 0 20 0 0,0 0-42 0 0,0 0-42 0 0,0 0 750 0 0,0 0 352 0 0,0 0 76 0 0,0 0-123 0 0,0 0-575 0 0,0 0-248 0 0,2 0-50 0 0,9-1-81 0 0,-1 0 1 0 0,0-1-1 0 0,18-5 1 0 0,15-2 447 0 0,-23 6-891 0 0,0 2 0 0 0,0 0 0 0 0,21 3 0 0 0,-40-2-55 0 0,0 0 1 0 0,0 0-1 0 0,0 0 0 0 0,0 0 0 0 0,0 0 1 0 0,0 0-1 0 0,0 0 0 0 0,0 0 1 0 0,0 0-1 0 0,0-1 0 0 0,0 1 0 0 0,0 0 1 0 0,0 0-1 0 0,0-1 0 0 0,0 1 1 0 0,0-1-1 0 0,0 1 0 0 0,-1-1 0 0 0,1 1 1 0 0,0-1-1 0 0,0 0 0 0 0,0 1 1 0 0,-1-1-1 0 0,2-1 0 0 0,1-1-360 0 0,5-5-595 0 0,0 0-13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4:02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15663 0 0,'0'0'719'0'0,"0"0"-20"0"0,2 1-449 0 0,1 1-70 0 0,-1-1-1 0 0,1 0 0 0 0,-1 0 1 0 0,1 0-1 0 0,0 0 0 0 0,-1 0 0 0 0,1 0 1 0 0,0-1-1 0 0,0 0 0 0 0,0 1 1 0 0,3-1-1 0 0,36-4 2693 0 0,-9 0-908 0 0,-22 3-1496 0 0,0-1 1 0 0,0-1-1 0 0,-1 0 1 0 0,1 0-1 0 0,-1-1 0 0 0,18-9 1 0 0,-12 7-448 0 0,1 3-25 0 0,-14 2-763 0 0,-2 0 553 0 0,0 1-1 0 0,0-1 0 0 0,0 1 0 0 0,0 0 1 0 0,0 0-1 0 0,0-1 0 0 0,0 1 0 0 0,-1 0 1 0 0,1 0-1 0 0,0 0 0 0 0,0 0 0 0 0,0 0 1 0 0,0 0-1 0 0,0 0 0 0 0,1 0 0 0 0,-2 0-1318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4:03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182 151 15663 0 0,'15'-54'1426'0'0,"-10"40"-642"0"0,-1 0 0 0 0,0 0 0 0 0,1-18 0 0 0,-3 25-639 0 0,-1-6 3526 0 0,-1 13-3625 0 0,0 0 0 0 0,0 0 0 0 0,0-1 1 0 0,0 1-1 0 0,0 0 0 0 0,0 0 0 0 0,0 0 0 0 0,-1 0 0 0 0,1-1 0 0 0,0 1 1 0 0,0 0-1 0 0,0 0 0 0 0,0 0 0 0 0,0 0 0 0 0,-1 0 0 0 0,1 0 1 0 0,0 0-1 0 0,0-1 0 0 0,0 1 0 0 0,0 0 0 0 0,-1 0 0 0 0,1 0 0 0 0,0 0 1 0 0,0 0-1 0 0,0 0 0 0 0,-1 0 0 0 0,1 0 0 0 0,0 0 0 0 0,0 0 1 0 0,0 0-1 0 0,-1 0 0 0 0,1 0 0 0 0,0 0 0 0 0,0 0 0 0 0,0 0 0 0 0,-1 0 1 0 0,1 0-1 0 0,0 1 0 0 0,0-1 0 0 0,0 0 0 0 0,0 0 0 0 0,-1 0 1 0 0,1 0-1 0 0,0 0 0 0 0,0 0 0 0 0,0 0 0 0 0,0 1 0 0 0,-1-1 0 0 0,1 0 1 0 0,0 0-1 0 0,0 0 0 0 0,0 1 0 0 0,-3 1 4 0 0,0 0 0 0 0,0 0 0 0 0,0 1-1 0 0,1 0 1 0 0,-1-1 0 0 0,1 1 0 0 0,-1 0 0 0 0,1 0 0 0 0,0 1-1 0 0,-3 5 1 0 0,-1 6 200 0 0,-7 20-1 0 0,6-12-168 0 0,-21 67-81 0 0,5-8 0 0 0,-53 184 0 0 0,54-182 0 0 0,18-66-9705 0 0,6-26 7658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4:03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59 445 15663 0 0,'-9'-2'762'0'0,"6"1"-659"0"0,-1 0 1 0 0,1 0-1 0 0,0-1 1 0 0,-1 1 0 0 0,1-1-1 0 0,0 0 1 0 0,0 0-1 0 0,0 0 1 0 0,0 0 0 0 0,-3-3-1 0 0,5 3 157 0 0,0 1 1 0 0,-1-1-1 0 0,1 0 0 0 0,0 1 1 0 0,0-1-1 0 0,0 0 0 0 0,1 0 0 0 0,-1 0 1 0 0,0 0-1 0 0,1 0 0 0 0,-1 0 0 0 0,1 1 1 0 0,0-1-1 0 0,-1 0 0 0 0,1 0 0 0 0,0 0 1 0 0,0 0-1 0 0,0 0 0 0 0,1 0 1 0 0,-1-3-1 0 0,3-3 31 0 0,-1-1-1 0 0,1 1 1 0 0,0 0 0 0 0,0 0 0 0 0,1 0-1 0 0,0 0 1 0 0,9-12 0 0 0,43-47 1901 0 0,-47 56-2125 0 0,15-13 610 0 0,0 1 1 0 0,44-31-1 0 0,55-23-659 0 0,-81 52-20 0 0,-36 22 2 0 0,-1 0 0 0 0,1 0 0 0 0,0 1 0 0 0,0 0 0 0 0,0 0 0 0 0,0 0 0 0 0,0 0 0 0 0,0 1 0 0 0,1 0 0 0 0,-1 1 0 0 0,0-1 0 0 0,1 1 0 0 0,-1 0 0 0 0,1 1 0 0 0,-1 0 0 0 0,0 0 0 0 0,0 0 0 0 0,1 0 0 0 0,-1 1 0 0 0,0 0 0 0 0,0 1 0 0 0,0-1 0 0 0,-1 1 0 0 0,1 0 0 0 0,-1 1 0 0 0,1-1 0 0 0,-1 1 0 0 0,0 0 0 0 0,-1 0 0 0 0,1 1 0 0 0,-1 0 0 0 0,1-1 0 0 0,-2 1 0 0 0,1 1 0 0 0,0-1 0 0 0,-1 0 0 0 0,0 1 0 0 0,0 0 0 0 0,3 10 0 0 0,-3-7 0 0 0,-1 0 0 0 0,1 0 0 0 0,-2 0 0 0 0,0 1 0 0 0,0-1 0 0 0,0 0 0 0 0,-1 0 0 0 0,0 1 0 0 0,-1-1 0 0 0,0 0 0 0 0,-1 0 0 0 0,0 0 0 0 0,0 0 0 0 0,-1 0 0 0 0,-6 14 0 0 0,2-11 0 0 0,1 0 0 0 0,-2 0 0 0 0,0-1 0 0 0,0 0 0 0 0,-1 0 0 0 0,0-1 0 0 0,-1 0 0 0 0,0-1 0 0 0,0 0 0 0 0,-13 8 0 0 0,-17 14-712 0 0,30-22 259 0 0,-1-1 0 0 0,1 1 0 0 0,-1-2-1 0 0,-1 0 1 0 0,1 0 0 0 0,-25 9 0 0 0,29-14-282 0 0,0 0-1 0 0,-1 0 1 0 0,1-1 0 0 0,-1 0 0 0 0,-9 0-1 0 0,0-1-800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4:04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16 19351 0 0,'-2'-1'439'0'0,"-34"-10"1242"0"0,34 10-1528 0 0,0 0 0 0 0,-1 1 0 0 0,1-1 0 0 0,-1 1 0 0 0,1-1 0 0 0,-1 1 0 0 0,0 0 0 0 0,1 0 0 0 0,-1 0 0 0 0,1 1 0 0 0,-1-1 0 0 0,1 0 0 0 0,-1 1 0 0 0,1 0 0 0 0,-1-1 0 0 0,1 1 0 0 0,0 0 0 0 0,-1 0 0 0 0,1 1 0 0 0,-4 1 0 0 0,-5 5 575 0 0,-1 0-1 0 0,-15 15 1 0 0,19-16-596 0 0,-4 4-59 0 0,1 2-1 0 0,0-1 1 0 0,0 1 0 0 0,1 1-1 0 0,-13 23 1 0 0,-33 77 107 0 0,36-67-180 0 0,3 1 0 0 0,1 1 0 0 0,3 0 0 0 0,2 1 0 0 0,-8 77 0 0 0,17-98 0 0 0,1 0 0 0 0,3 34 0 0 0,0-49 0 0 0,0-1 0 0 0,0 1 0 0 0,1-1 0 0 0,1 0 0 0 0,0 0 0 0 0,11 22 0 0 0,-10-26 0 0 0,1-1 0 0 0,0 0 0 0 0,0 0 0 0 0,0-1 0 0 0,12 11 0 0 0,-17-18-82 0 0,0 1 0 0 0,0 0 0 0 0,-1-1 0 0 0,1 1 0 0 0,0-1 0 0 0,0 1 0 0 0,-1-1 0 0 0,1 1 0 0 0,0-1 0 0 0,0 0 0 0 0,0 1 0 0 0,0-1 0 0 0,0 0 0 0 0,0 0 0 0 0,0 0 0 0 0,-1 0 1 0 0,1 0-1 0 0,0 0 0 0 0,0 0 0 0 0,0 0 0 0 0,0 0 0 0 0,0 0 0 0 0,0 0 0 0 0,0 0 0 0 0,0-1 0 0 0,0 1 0 0 0,1-1 0 0 0,0 0-250 0 0,0 0 1 0 0,-1-1-1 0 0,1 1 1 0 0,0 0-1 0 0,-1-1 1 0 0,1 0-1 0 0,-1 1 1 0 0,1-1-1 0 0,1-3 0 0 0,7-17-1713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4:07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36 13823 0 0,'0'0'315'0'0,"0"0"45"0"0,0 0 21 0 0,0 0-49 0 0,-2 0-220 0 0,-42-10 1912 0 0,43 10-1158 0 0,-21 0 4336 0 0,9-2-4402 0 0,19-1 628 0 0,25-4 544 0 0,11 1-1972 0 0,0 1 0 0 0,0 2 0 0 0,60 5 0 0 0,-95-3 0 0 0,-4 1 0 0 0,0 1 0 0 0,-1-1 0 0 0,1 0 0 0 0,-1 0 0 0 0,1 1 0 0 0,-1 0 0 0 0,0-1 0 0 0,1 1 0 0 0,-1 0 0 0 0,0 0 0 0 0,4 2 0 0 0,2 3 0 0 0,-4 3 0 0 0,-5-6 0 0 0,0 0 0 0 0,1 0 0 0 0,-1 0 0 0 0,0 0 0 0 0,0 0 0 0 0,-1 0 0 0 0,1 0 0 0 0,-1-1 0 0 0,1 1 0 0 0,-4 4 0 0 0,-22 24 0 0 0,-40 30 111 0 0,-121 86-1 0 0,128-110-224 0 0,-26 18 62 0 0,77-48 52 0 0,1 0 0 0 0,0 0 0 0 0,0 1 0 0 0,1 0 1 0 0,0 1-1 0 0,0-1 0 0 0,-6 12 0 0 0,1 10 0 0 0,11-21 0 0 0,1-9 0 0 0,0 1 0 0 0,1-1 0 0 0,-1 1 0 0 0,0 0 0 0 0,1-1 0 0 0,-1 0 0 0 0,0 1 0 0 0,1-1 0 0 0,-1 1 0 0 0,1-1 0 0 0,-1 1 0 0 0,1-1 0 0 0,-1 0 0 0 0,0 1 0 0 0,1-1 0 0 0,0 0 0 0 0,-1 0 0 0 0,1 1 0 0 0,15 4 0 0 0,0 0 0 0 0,-1-2 0 0 0,2 0 0 0 0,-1 0 0 0 0,24-1 0 0 0,-9-2 0 0 0,43-7 0 0 0,-47 4 0 0 0,-16 2 0 0 0,-5 0 0 0 0,-1 0 0 0 0,1 1 0 0 0,0 0 0 0 0,0 0 0 0 0,7 1 0 0 0,-13-1 1 0 0,0 0-1 0 0,1 0 1 0 0,-1 0 0 0 0,0 0-1 0 0,0 0 1 0 0,1 0 0 0 0,-1 0-1 0 0,0 0 1 0 0,0 1 0 0 0,1-1-1 0 0,-1 0 1 0 0,0 0 0 0 0,0 0 0 0 0,0 0-1 0 0,1 0 1 0 0,-1 0 0 0 0,0 0-1 0 0,0 1 1 0 0,0-1 0 0 0,1 0-1 0 0,-1 0 1 0 0,0 0 0 0 0,0 0-1 0 0,0 1 1 0 0,0-1 0 0 0,0 0-1 0 0,1 0 1 0 0,-1 0 0 0 0,0 1-1 0 0,0-1 1 0 0,0 0 0 0 0,0 0-1 0 0,0 1 1 0 0,0-1 0 0 0,0 0-1 0 0,0 0 1 0 0,0 0 0 0 0,0 1-1 0 0,0-1 1 0 0,0 0 0 0 0,0 0-1 0 0,0 1 1 0 0,0-1 0 0 0,0 0-1 0 0,0 0 1 0 0,0 1 0 0 0,0-1-1 0 0,0 0 1 0 0,0 0 0 0 0,-1 1-1 0 0,-5 7-115 0 0,5-7 56 0 0,-19 17-2200 0 0,3-10-5134 0 0,4-4-319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4:08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26 13823 0 0,'0'0'315'0'0,"0"0"45"0"0,0 0 21 0 0,0 0-49 0 0,0 0-81 0 0,0 0 481 0 0,0 0 237 0 0,0 0 45 0 0,0-6 643 0 0,0 2 1667 0 0,0-3-3020 0 0,1 0-196 0 0,-1 5 274 0 0,0 2 114 0 0,0 0 15 0 0,0 0-68 0 0,-10 2-278 0 0,5 0-6 0 0,1 0 0 0 0,-1 0 0 0 0,1 0-1 0 0,-7 4 1 0 0,-7 4 487 0 0,-3 0-443 0 0,1 1-1 0 0,-33 25 1 0 0,48-32-203 0 0,0 1 0 0 0,0 0 0 0 0,-6 7 0 0 0,8-7 0 0 0,-1-1 0 0 0,0 0 0 0 0,-1 0 0 0 0,1 0 0 0 0,-6 4 0 0 0,-45 29 0 0 0,54-36 0 0 0,0 0 0 0 0,0-1 0 0 0,0 1 0 0 0,0 0 0 0 0,0 0 0 0 0,0 0 0 0 0,1 0 0 0 0,-1 0 0 0 0,0 0 0 0 0,1 0 0 0 0,-1 0 0 0 0,1 1 0 0 0,-1-1 0 0 0,1 0 0 0 0,-1 0 0 0 0,1 0 0 0 0,0 1 0 0 0,0-1 0 0 0,0 0 0 0 0,0 0 0 0 0,0 1 0 0 0,0-1 0 0 0,0 2 0 0 0,-1 7 0 0 0,1-10 0 0 0,0 0 0 0 0,-1 1 0 0 0,1-1 0 0 0,0 1 0 0 0,0-1 0 0 0,0 1 0 0 0,0-1 0 0 0,0 0 0 0 0,0 1 0 0 0,0-1 0 0 0,0 1 0 0 0,1-1 0 0 0,-1 0 0 0 0,0 1 0 0 0,0-1 0 0 0,0 1 0 0 0,0-1 0 0 0,0 0 0 0 0,1 1 0 0 0,-1-1 0 0 0,0 0 0 0 0,0 1 0 0 0,1-1 0 0 0,-1 0 0 0 0,0 1 0 0 0,1-1 0 0 0,-1 0 0 0 0,0 0 0 0 0,1 1 0 0 0,-1-1 0 0 0,0 0 0 0 0,1 0 0 0 0,-1 0 0 0 0,0 1 0 0 0,1-1 0 0 0,-1 0 0 0 0,1 0 0 0 0,17 5 0 0 0,-16-4 0 0 0,104 23 0 0 0,-98-23-29 0 0,1 0 0 0 0,0 0 0 0 0,0 0 0 0 0,0-2 0 0 0,12 0 0 0 0,47-12-357 0 0,-17 4 70 0 0,-15-1-575 0 0,-30 8 277 0 0,1 0-1 0 0,0 0 0 0 0,0 1 1 0 0,11-2-1 0 0,-16 3-545 0 0,-2 0-572 0 0,0 0-253 0 0,-4 0-51 0 0,-12-3-11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4:08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11975 0 0,'0'0'547'0'0,"3"1"-11"0"0,6 3-261 0 0,0-1 1 0 0,0 0-1 0 0,1 0 1 0 0,-1-1-1 0 0,1 0 0 0 0,-1-1 1 0 0,12 1-1 0 0,73-3 5072 0 0,-80 0-4777 0 0,17-5 789 0 0,-24 5-1721 0 0,0-1 0 0 0,0 1 0 0 0,1 0-1 0 0,12 0 1 0 0,-20 1-661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4:09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6 13823 0 0,'0'0'315'0'0,"-14"-4"870"0"0,9 3-1037 0 0,-1 1 0 0 0,1 0 0 0 0,0 0-1 0 0,-1 1 1 0 0,1-1 0 0 0,0 1 0 0 0,-1 0-1 0 0,1 1 1 0 0,-6 1 0 0 0,-7 4 1805 0 0,-19 11 0 0 0,35-17-1797 0 0,1-1 287 0 0,3 2-222 0 0,0 0-108 0 0,1-1 0 0 0,0 1 1 0 0,0-1-1 0 0,0 1 0 0 0,1-1 0 0 0,-1 0 0 0 0,0 0 0 0 0,0 0 0 0 0,1-1 0 0 0,-1 1 0 0 0,0-1 1 0 0,1 0-1 0 0,-1 0 0 0 0,6 0 0 0 0,8-2 61 0 0,28-6 0 0 0,-31 5-227 0 0,11-2 561 0 0,0 1 0 0 0,0 1 0 0 0,44 1 0 0 0,-30 4-49 0 0,-38-1-348 0 0,0 0-1 0 0,0 1 1 0 0,-1-1 0 0 0,1 1 0 0 0,0-1-1 0 0,-1 1 1 0 0,0-1 0 0 0,1 1 0 0 0,-1-1-1 0 0,0 1 1 0 0,0-1 0 0 0,0 4 0 0 0,-1 0-87 0 0,-1-1 0 0 0,1 1-1 0 0,-1-1 1 0 0,0 1 0 0 0,-1-1 0 0 0,-2 5 0 0 0,1-3-26 0 0,-1 1 2 0 0,0 0 0 0 0,0-1 0 0 0,-1 0 0 0 0,-11 10 0 0 0,-10 11 0 0 0,17-16 0 0 0,-21 17 0 0 0,-4 4 0 0 0,21-19 0 0 0,-24 19 0 0 0,4-5 0 0 0,34-27 0 0 0,0 0 0 0 0,-1 0 0 0 0,1 0 0 0 0,0 0 0 0 0,0 1 0 0 0,-1-1 0 0 0,1 0 0 0 0,0 0 0 0 0,0 0 0 0 0,0 0 0 0 0,-1 1 0 0 0,1-1 0 0 0,0 0 0 0 0,0 0 0 0 0,0 1 0 0 0,0-1 0 0 0,0 0 0 0 0,-1 0 0 0 0,1 1 0 0 0,0-1 0 0 0,0 0 0 0 0,0 0 0 0 0,0 1 0 0 0,0-1 0 0 0,0 0 0 0 0,0 1 0 0 0,0-1 0 0 0,0 0 0 0 0,0 0 0 0 0,0 1 0 0 0,0-1 0 0 0,0 0 0 0 0,0 1 0 0 0,0-1 0 0 0,0 0 0 0 0,1 0 0 0 0,-1 1 0 0 0,0-1 0 0 0,0 0 0 0 0,0 0 0 0 0,0 1 0 0 0,0-1 0 0 0,1 0 0 0 0,-1 0 0 0 0,0 0 0 0 0,0 1 0 0 0,0-1 0 0 0,1 0 0 0 0,-1 0 0 0 0,0 0 0 0 0,0 0 0 0 0,1 1 0 0 0,-1-1 0 0 0,0 0 0 0 0,0 0 0 0 0,1 0 0 0 0,-1 0 0 0 0,1 0 0 0 0,-1 1 0 0 0,9 6 0 0 0,0-1 0 0 0,15 9 0 0 0,-21-13 0 0 0,1-1 0 0 0,-1 2 0 0 0,1-1 0 0 0,-1 0 0 0 0,0 1 0 0 0,4 3 0 0 0,0 0 0 0 0,-2-1 0 0 0,0-1 0 0 0,0 1 0 0 0,-1 0 0 0 0,1 0 0 0 0,-1 1 0 0 0,0-1 0 0 0,-1 1 0 0 0,0 0 0 0 0,0 0 0 0 0,0 0 0 0 0,0 0 0 0 0,-1 0 0 0 0,0 1 0 0 0,0-1 0 0 0,0 9 0 0 0,0-3 0 0 0,-1 0 0 0 0,0 0 0 0 0,-1-1 0 0 0,0 1 0 0 0,-1 0 0 0 0,-1 0 0 0 0,-4 19 0 0 0,-1-2 0 0 0,6-21 0 0 0,-1 0 0 0 0,0 0 0 0 0,0 0 0 0 0,-1 0 0 0 0,0 0 0 0 0,-1 0 0 0 0,0-1 0 0 0,0 1 0 0 0,-8 10 0 0 0,5-9 0 0 0,-13 12 0 0 0,19-20 0 0 0,0 0 0 0 0,-1 0 0 0 0,1-1 0 0 0,0 1 0 0 0,-1 0 0 0 0,1-1 0 0 0,-1 1 0 0 0,1-1 0 0 0,-1 0 0 0 0,1 1 0 0 0,-1-1 0 0 0,1 0 0 0 0,-1 0 0 0 0,1 0 0 0 0,-1 0 0 0 0,-2 0 0 0 0,-5-2 0 0 0,4 2 0 0 0,0-1 0 0 0,0 0 0 0 0,0 0 0 0 0,-9-3 0 0 0,11 2 0 0 0,1 1 0 0 0,0 0 0 0 0,0-1 0 0 0,0 1 0 0 0,0-1 0 0 0,0 0 0 0 0,0 0 0 0 0,0 1 0 0 0,1-1 0 0 0,-1-1 0 0 0,1 1 0 0 0,-3-4 0 0 0,-2-5 83 0 0,0 0 0 0 0,1-1 0 0 0,0 1-1 0 0,1-1 1 0 0,0 0 0 0 0,1 0 0 0 0,-2-20 0 0 0,6 14-1400 0 0,2 8-2322 0 0,0 1-4892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4:10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23039 0 0,'0'0'1057'0'0,"0"3"-29"0"0,-1 3-949 0 0,0 1-1 0 0,-1-1 0 0 0,0 1 0 0 0,0-1 0 0 0,-4 10 1 0 0,-2 4 326 0 0,-20 51 1253 0 0,-39 68-1 0 0,49-103-2624 0 0,6-12-5879 0 0,-2-1-2384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4:15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58 10135 0 0,'0'0'231'0'0,"0"0"29"0"0,0 0 19 0 0,1-2-41 0 0,15-17 281 0 0,20-10 4586 0 0,-35 28-4593 0 0,7-3 512 0 0,-3 1 427 0 0,-8 10 1305 0 0,-2 1-2355 0 0,2-3-337 0 0,-1 0-1 0 0,1 0 1 0 0,-1-1-1 0 0,0 0 0 0 0,-1 1 1 0 0,1-1-1 0 0,-1-1 1 0 0,-7 6-1 0 0,0 0-26 0 0,-6 4-37 0 0,-14 14 0 0 0,8-6 3 0 0,19-17 3 0 0,-1 0 1 0 0,1 1-1 0 0,0 0 0 0 0,0 0 1 0 0,1 0-1 0 0,-1 0 0 0 0,1 1 0 0 0,0 0 1 0 0,1 0-1 0 0,-6 10 0 0 0,9-14 365 0 0,1 10 1218 0 0,0-11-1588 0 0,0 0 0 0 0,0 0 0 0 0,0 1 0 0 0,0-1-1 0 0,0 0 1 0 0,0 0 0 0 0,1 0 0 0 0,-1 0 0 0 0,0 0 0 0 0,1-1 0 0 0,-1 1-1 0 0,1 0 1 0 0,-1-1 0 0 0,1 1 0 0 0,-1 0 0 0 0,1-1 0 0 0,-1 0 0 0 0,1 1-1 0 0,-1-1 1 0 0,3 0 0 0 0,4 1-3 0 0,2 1 4 0 0,0-1-1 0 0,-1 0 1 0 0,1-1-1 0 0,0 0 1 0 0,0-1 0 0 0,-1 0-1 0 0,12-2 1 0 0,-4 0-41 0 0,21 0 1 0 0,-20 2-404 0 0,-1 1-6358 0 0,-17 0-22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6:55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19351 0 0,'0'0'439'0'0,"0"0"62"0"0,0 0 33 0 0,0 0-65 0 0,2-1-309 0 0,25-12 37 0 0,18-8 2472 0 0,1 2-890 0 0,-33 13-1291 0 0,1 0-1 0 0,0 1 0 0 0,1 0 0 0 0,19-3 0 0 0,-3 3-234 0 0,-16 2-107 0 0,1 1 0 0 0,0 0 0 0 0,0 1-1 0 0,0 0 1 0 0,28 4 0 0 0,-21 0-108 0 0,25 5-3268 0 0,-48-8-6322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4:15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0,'0'0'315'0'0,"0"0"45"0"0,0 0 21 0 0,0 0-49 0 0,4 10 651 0 0,-1-4-100 0 0,1 0-1 0 0,-1 0 1 0 0,1 0 0 0 0,4 4 0 0 0,-6-7-530 0 0,0-1 0 0 0,0 0 0 0 0,0-1 0 0 0,0 1 0 0 0,1 0 0 0 0,-1-1 0 0 0,0 1 0 0 0,1-1 0 0 0,0 1 0 0 0,-1-1 0 0 0,1 0 0 0 0,0 0 0 0 0,5 1 0 0 0,-7-2-364 0 0,0 0 1 0 0,0 1 0 0 0,1-1-1 0 0,-1 0 1 0 0,0 0-1 0 0,1 0 1 0 0,-1 0 0 0 0,0 0-1 0 0,0 0 1 0 0,1 0 0 0 0,-1 0-1 0 0,0-1 1 0 0,0 1-1 0 0,2-1 1 0 0,5-1-7921 0 0,-8 2 411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4:16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39 11975 0 0,'0'0'547'0'0,"1"-1"-11"0"0,5-5-395 0 0,3-8 2675 0 0,-9 14-2616 0 0,0-1-1 0 0,0 1 1 0 0,0-1-1 0 0,0 1 1 0 0,0-1-1 0 0,0 1 1 0 0,0-1-1 0 0,0 0 0 0 0,0 1 1 0 0,0-1-1 0 0,0 1 1 0 0,0-1-1 0 0,0 1 1 0 0,0-1-1 0 0,0 1 1 0 0,-1-1-1 0 0,1 1 1 0 0,0-1-1 0 0,0 1 1 0 0,-1-1-1 0 0,1 1 1 0 0,0-1-1 0 0,-1 1 0 0 0,1 0 1 0 0,0-1-1 0 0,-1 1 1 0 0,1-1-1 0 0,-1 1 1 0 0,1 0-1 0 0,-1-1 1 0 0,-1 1 44 0 0,1-1 0 0 0,-1 0 0 0 0,0 1 1 0 0,0 0-1 0 0,1-1 0 0 0,-1 1 0 0 0,0 0 0 0 0,1 0 1 0 0,-5 0-1 0 0,-2 1-17 0 0,-1 1 0 0 0,1-1 1 0 0,-11 5-1 0 0,-9 3-224 0 0,1 2 1 0 0,1 1-1 0 0,0 1 1 0 0,-44 30-1 0 0,58-34-3 0 0,11-9 0 0 0,1 1 0 0 0,-1-1 0 0 0,1 0 0 0 0,-1 1 0 0 0,1-1 0 0 0,0 1 0 0 0,-1-1 0 0 0,1 0 0 0 0,0 1 0 0 0,-1-1 0 0 0,1 1 0 0 0,0-1 0 0 0,-1 1 0 0 0,1-1 0 0 0,0 1 0 0 0,0-1 0 0 0,-1 2 0 0 0,2-2-1 0 0,-1 1 0 0 0,1 0 1 0 0,-1-1-1 0 0,1 1 0 0 0,-1 0 0 0 0,1-1 0 0 0,-1 1 1 0 0,1-1-1 0 0,0 1 0 0 0,-1-1 0 0 0,1 1 0 0 0,0-1 0 0 0,-1 1 1 0 0,1-1-1 0 0,0 0 0 0 0,-1 1 0 0 0,1-1 0 0 0,0 0 1 0 0,0 1-1 0 0,0-1 0 0 0,1 0 0 0 0,20 3 91 0 0,-3-4 447 0 0,0-1 1 0 0,24-5-1 0 0,-6 0-189 0 0,-19 5-336 0 0,-4-1-8 0 0,26-1 0 0 0,-37 4-4 0 0,1 0-1 0 0,0 0 1 0 0,-1 1 0 0 0,1-1-1 0 0,-1 1 1 0 0,1 0 0 0 0,0 0 0 0 0,-1 0-1 0 0,0 0 1 0 0,1 1 0 0 0,-1-1-1 0 0,4 3 1 0 0,0 4 0 0 0,-6-7 15 0 0,-1 0 0 0 0,0 1-1 0 0,1-1 1 0 0,-1 0 0 0 0,0 0 0 0 0,0 1-1 0 0,0-1 1 0 0,0 0 0 0 0,0 1 0 0 0,-1-1-1 0 0,1 0 1 0 0,0 0 0 0 0,0 1 0 0 0,-1-1-1 0 0,1 0 1 0 0,-1 0 0 0 0,1 0 0 0 0,-1 1-1 0 0,0-1 1 0 0,1 0 0 0 0,-1 0 0 0 0,-1 1-1 0 0,-1 3 134 0 0,-1-1 0 0 0,0 0 0 0 0,-9 8 0 0 0,4-5 13 0 0,3-3-56 0 0,1 0-1 0 0,1 0 1 0 0,-1 0-1 0 0,0 1 0 0 0,1 0 1 0 0,0 0-1 0 0,0 0 1 0 0,-5 9-1 0 0,2-3-101 0 0,-1 0 0 0 0,-1 0 0 0 0,0-1 0 0 0,0 0 0 0 0,-20 16 0 0 0,3-3-5 0 0,-26 22 2 0 0,31-29 0 0 0,-29 32 0 0 0,49-48 0 0 0,1 0 0 0 0,0 0 0 0 0,0 0 0 0 0,0 0 0 0 0,0 0 0 0 0,0 0 0 0 0,-1 1 0 0 0,1-1 0 0 0,0 0 0 0 0,0 0 0 0 0,0 0 0 0 0,0 0 0 0 0,0 0 0 0 0,0 0 0 0 0,0 0 0 0 0,-1 1 0 0 0,1-1 0 0 0,0 0 0 0 0,0 0 0 0 0,0 0 0 0 0,0 0 0 0 0,0 0 0 0 0,0 1 0 0 0,0-1 0 0 0,0 0 0 0 0,0 0 0 0 0,0 0 0 0 0,0 0 0 0 0,0 0 0 0 0,0 1 0 0 0,0-1 0 0 0,0 0 0 0 0,0 0 0 0 0,0 0 0 0 0,0 0 0 0 0,0 1 0 0 0,0-1 0 0 0,0 0 0 0 0,0 0 0 0 0,0 0 0 0 0,0 0 0 0 0,0 0 0 0 0,1 1 0 0 0,-1-1 0 0 0,0 0 0 0 0,0 0 0 0 0,0 0 0 0 0,0 0 0 0 0,0 0 0 0 0,0 0 0 0 0,0 0 0 0 0,1 1 0 0 0,-1-1 0 0 0,0 0 0 0 0,0 0 0 0 0,0 0 0 0 0,0 0 0 0 0,0 0 0 0 0,1 0 0 0 0,-1 0 0 0 0,0 0 0 0 0,0 0 0 0 0,0 0 0 0 0,0 0 0 0 0,0 0 0 0 0,1 0 0 0 0,-1 0 0 0 0,0 0 0 0 0,0 0 0 0 0,12-1 0 0 0,-12 1 0 0 0,18 0 0 0 0,-15 1 0 0 0,0 0 0 0 0,-1-1 0 0 0,1 0 0 0 0,-1 1 0 0 0,1 0 0 0 0,-1-1 0 0 0,1 1 0 0 0,-1 0 0 0 0,1 0 0 0 0,-1 0 0 0 0,0 1 0 0 0,0-1 0 0 0,4 4 0 0 0,1 0 0 0 0,-5-4 0 0 0,1 1 0 0 0,-1 0 0 0 0,0 0 0 0 0,0 0 0 0 0,0 0 0 0 0,0 0 0 0 0,0 0 0 0 0,0 1 0 0 0,-1-1 0 0 0,1 1 0 0 0,-1-1 0 0 0,0 1 0 0 0,0 0 0 0 0,0-1 0 0 0,1 5 0 0 0,-1-3 0 0 0,0 1 0 0 0,0 0 0 0 0,-1 0 0 0 0,0 0 0 0 0,0 0 0 0 0,0 0 0 0 0,-2 9 0 0 0,1-8 0 0 0,0 0 0 0 0,1 0 0 0 0,0 0 0 0 0,1 0 0 0 0,0 7 0 0 0,2 18 0 0 0,-4-11 0 0 0,1-7 0 0 0,-1 0 0 0 0,0-1 0 0 0,-4 18 0 0 0,0-8 0 0 0,-4 10 0 0 0,-17 47 0 0 0,22-69 0 0 0,0-1 0 0 0,-1 0 0 0 0,0 0 0 0 0,0 0 0 0 0,-1-1 0 0 0,0 0 0 0 0,-1 0 0 0 0,0 0 0 0 0,-10 8 0 0 0,-6 5 0 0 0,20-17 0 0 0,0-1 0 0 0,0 0 0 0 0,-1 0 0 0 0,1 0 0 0 0,-1 0 0 0 0,0 0 0 0 0,0-1 0 0 0,0 1 0 0 0,0-1 0 0 0,-1 0 0 0 0,1 0 0 0 0,0-1 0 0 0,-6 2 0 0 0,-3-1 0 0 0,1 0 0 0 0,-15 0 0 0 0,23-2 0 0 0,0 0 0 0 0,0 0 0 0 0,0-1 0 0 0,0 1 0 0 0,0-1 0 0 0,0 0 0 0 0,0 0 0 0 0,0-1 0 0 0,1 1 0 0 0,-7-4 0 0 0,8 3 0 0 0,0 1 0 0 0,0-1 0 0 0,0 0 0 0 0,0 0 0 0 0,1 0 0 0 0,-1 0 0 0 0,0 0 0 0 0,1 0 0 0 0,0-1 0 0 0,0 1 0 0 0,-1 0 0 0 0,1-1 0 0 0,1 1 0 0 0,-1-1 0 0 0,0 1 0 0 0,0-1 0 0 0,1 1 0 0 0,0-1 0 0 0,-1 1 0 0 0,1-4 0 0 0,0 1 0 0 0,0 1 0 0 0,0-1 0 0 0,1 0 0 0 0,-1 1 0 0 0,1-1 0 0 0,0 0 0 0 0,0 1 0 0 0,1-1 0 0 0,-1 1 0 0 0,4-6 0 0 0,2 1-554 0 0,0 0 0 0 0,0 0 1 0 0,1 1-1 0 0,0 0 0 0 0,0 1 0 0 0,1 0 0 0 0,18-12 0 0 0,-10 7-8655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4:17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23039 0 0,'0'0'528'0'0,"0"0"69"0"0,0 0 38 0 0,0 0-80 0 0,0 0-223 0 0,0 0 414 0 0,2-2 225 0 0,6-2 42 0 0,-5 3-127 0 0,-1 1-582 0 0,0 0-267 0 0,15 4-41 0 0,-7-1 4 0 0,-4-1 0 0 0,0 1 0 0 0,1-2 0 0 0,-1 1 0 0 0,11 0 0 0 0,60 12 0 0 0,-72-14 104 0 0,1 1-1 0 0,0 0 1 0 0,-1 0-1 0 0,1 0 1 0 0,-1 1 0 0 0,0-1-1 0 0,1 1 1 0 0,-1 1-1 0 0,7 3 1 0 0,-11-5-73 0 0,1 0 1 0 0,-1 0-1 0 0,1 0 1 0 0,-1 0-1 0 0,1 1 0 0 0,-1-1 1 0 0,0 0-1 0 0,0 1 1 0 0,0-1-1 0 0,0 1 0 0 0,0-1 1 0 0,0 1-1 0 0,0-1 1 0 0,0 1-1 0 0,-1 0 0 0 0,1-1 1 0 0,0 1-1 0 0,-1 0 1 0 0,0 0-1 0 0,1-1 0 0 0,-1 1 1 0 0,0 0-1 0 0,0 0 0 0 0,0 0 1 0 0,0 0-1 0 0,0-1 1 0 0,0 1-1 0 0,-1 0 0 0 0,1 0 1 0 0,-1 0-1 0 0,1-1 1 0 0,-2 3-1 0 0,0 2-31 0 0,-1-1 0 0 0,0 1 0 0 0,0-1 0 0 0,-1 0 0 0 0,0 0 0 0 0,1 0 0 0 0,-2 0 0 0 0,-5 5 0 0 0,-7 5 0 0 0,-19 11 0 0 0,4-2 0 0 0,11-8 0 0 0,-50 45 0 0 0,55-42 0 0 0,16-19 0 0 0,0 0 0 0 0,-1 0 0 0 0,1 1 0 0 0,0-1 0 0 0,0 0 0 0 0,-1 0 0 0 0,1 1 0 0 0,0-1 0 0 0,0 0 0 0 0,0 0 0 0 0,-1 1 0 0 0,1-1 0 0 0,0 0 0 0 0,0 1 0 0 0,0-1 0 0 0,0 0 0 0 0,0 1 0 0 0,0-1 0 0 0,0 0 0 0 0,0 1 0 0 0,0-1 0 0 0,0 0 0 0 0,0 1 0 0 0,0-1 0 0 0,0 0 0 0 0,0 1 0 0 0,0-1 0 0 0,0 0 0 0 0,0 1 0 0 0,0-1 0 0 0,0 0 0 0 0,0 0 0 0 0,0 1 0 0 0,1-1 0 0 0,-1 0 0 0 0,0 1 0 0 0,0-1 0 0 0,0 0 0 0 0,1 0 0 0 0,-1 1 0 0 0,0-1 0 0 0,0 0 0 0 0,1 0 0 0 0,-1 0 0 0 0,0 1 0 0 0,0-1 0 0 0,1 0 0 0 0,-1 0 0 0 0,0 0 0 0 0,1 0 0 0 0,-1 0 0 0 0,0 1 0 0 0,1-1 0 0 0,-1 0 0 0 0,1 0 0 0 0,2 2 0 0 0,1-1 0 0 0,0 1 0 0 0,-1-1 0 0 0,1 0 0 0 0,0 0 0 0 0,0 0 0 0 0,0 0 0 0 0,0-1 0 0 0,0 1 0 0 0,0-1 0 0 0,5 0 0 0 0,8-1 0 0 0,21-5 0 0 0,-24 4 0 0 0,-1-1-319 0 0,-1 0 1 0 0,23-9-1 0 0,-13 4-109 0 0,-22 7-979 0 0,0 0 1286 0 0,0 1 1 0 0,-1 0-1 0 0,1 0 0 0 0,0 0 1 0 0,0-1-1 0 0,0 1 1 0 0,0 0-1 0 0,-1 0 0 0 0,1-1 1 0 0,0 1-1 0 0,0 0 0 0 0,0-1 1 0 0,0 1-1 0 0,0 0 1 0 0,0 0-1 0 0,0-1 0 0 0,0 1 1 0 0,0 0-1 0 0,0-1 0 0 0,0 1 1 0 0,0 0-1 0 0,0 0 0 0 0,0-1 1 0 0,0 1-1 0 0,0 0 1 0 0,0-1-1 0 0,0 1 0 0 0,0 0 1 0 0,0 0-1 0 0,0-1 0 0 0,7-19-2415 0 0,-8 1-21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4:17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17503 0 0,'-5'2'4879'0'0,"13"0"-3473"0"0,12 2 149 0 0,5 11-394 0 0,30 22 1 0 0,-35-21-663 0 0,0 0 0 0 0,-1 0 1 0 0,32 39-1 0 0,-31-31-436 0 0,-2 1 1 0 0,-1 1-1 0 0,-1 1 0 0 0,-1 0 0 0 0,-1 1 0 0 0,14 42 1 0 0,-15-31 242 0 0,-2 1 0 0 0,10 66 0 0 0,-18-82-208 0 0,-1-1 1 0 0,-2 1-1 0 0,0-1 0 0 0,-1 1 0 0 0,-2-1 0 0 0,-5 27 0 0 0,2-25-98 0 0,-1 0 0 0 0,-2 0 0 0 0,-14 30 0 0 0,16-40 0 0 0,-1-1 0 0 0,-1 0 0 0 0,0-1 0 0 0,-1 0 0 0 0,0 0 0 0 0,-18 15 0 0 0,-91 74 0 0 0,88-81 0 0 0,38-28-698 0 0,-1 0-1 0 0,1-1 1 0 0,9-16 0 0 0,-10 7-325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5:30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65 571 17503 0 0,'24'-6'399'0'0,"-20"5"60"0"0,-3-1 21 0 0,13-24 211 0 0,1 1 0 0 0,28-35 0 0 0,43-41 1898 0 0,-50 60-2500 0 0,-7 10 367 0 0,-2-1-1 0 0,31-47 1 0 0,-48 64-79 0 0,0-1 0 0 0,-2-1 1 0 0,0 1-1 0 0,-1-1 0 0 0,-1-1 0 0 0,5-21 0 0 0,-9 36-359 0 0,-4-18-20 0 0,2 20 2 0 0,0 1 0 0 0,0 0 0 0 0,0 0 0 0 0,0 0 0 0 0,0 0 0 0 0,0 0 0 0 0,0 0 0 0 0,0 0 0 0 0,0-1 0 0 0,0 1 0 0 0,0 0 0 0 0,0 0 0 0 0,0 0 0 0 0,0 0 0 0 0,0 0 0 0 0,0 0 0 0 0,0-1 0 0 0,0 1 0 0 0,0 0 0 0 0,0 0 0 0 0,0 0 0 0 0,0 0 0 0 0,0 0 0 0 0,0 0 0 0 0,0 0 0 0 0,-1 0 0 0 0,1 0 0 0 0,0-1 0 0 0,0 1 0 0 0,0 0 0 0 0,0 0 0 0 0,0 0 0 0 0,0 0 0 0 0,0 0 0 0 0,0 0 0 0 0,0 0 0 0 0,-1 0 0 0 0,1 0 0 0 0,0 0 0 0 0,0 0 0 0 0,0 0 0 0 0,0 0 0 0 0,0 0 0 0 0,0 0 0 0 0,-1 0 0 0 0,1 0 0 0 0,0 0 0 0 0,0 0 0 0 0,0 0 0 0 0,0 0 0 0 0,0 0 0 0 0,0 0 0 0 0,0 0 0 0 0,-1 0 0 0 0,1 0 0 0 0,0 0 0 0 0,0 0 0 0 0,0 0 0 0 0,0 0 0 0 0,0 0 0 0 0,0 1 0 0 0,-5 4 0 0 0,5-5 0 0 0,-9 11 0 0 0,1 1 0 0 0,0 0 0 0 0,0 0 0 0 0,1 1 0 0 0,1 0 0 0 0,-9 25 0 0 0,-9 38 0 0 0,-47 147 0 0 0,26-90 0 0 0,4-12 0 0 0,-66 164 0 0 0,18-108 0 0 0,110-210-231 0 0,-2-1 1 0 0,-1-1-1 0 0,-1-1 0 0 0,-3 0 1 0 0,14-48-1 0 0,-21 53 84 0 0,13-60-184 0 0,-19 80 313 0 0,0 1-1 0 0,0-1 0 0 0,-1 1 1 0 0,0-1-1 0 0,-1 1 1 0 0,-3-18-1 0 0,3 25 19 0 0,0-1 0 0 0,0 1 0 0 0,0 0 0 0 0,0-1 0 0 0,-1 1 0 0 0,1 0 0 0 0,-1 0 0 0 0,1 0 0 0 0,-1 0 0 0 0,0 0 0 0 0,-4-3 0 0 0,5 5 0 0 0,0 0 0 0 0,-1 0 0 0 0,1 0 0 0 0,-1 1 0 0 0,0-1 0 0 0,1 0 0 0 0,-1 0 0 0 0,0 1 0 0 0,1-1 0 0 0,-1 1 0 0 0,0 0 0 0 0,0 0 0 0 0,1-1 0 0 0,-1 1 0 0 0,0 0 0 0 0,0 0 0 0 0,0 0 0 0 0,1 1 0 0 0,-1-1 0 0 0,0 0 0 0 0,-2 2 0 0 0,-4 0 0 0 0,0 1 0 0 0,0 0 0 0 0,1 1 0 0 0,-1-1 0 0 0,1 1 0 0 0,0 1 0 0 0,0 0 0 0 0,-8 6 0 0 0,-4 7 401 0 0,17-17 74 0 0,2-1 33 0 0,0 0-65 0 0,0 2-294 0 0,3 9-133 0 0,-1-10-16 0 0,-1 1 0 0 0,0-1 0 0 0,0 0 0 0 0,0 0 0 0 0,1 0 0 0 0,-1 0 0 0 0,0 0 0 0 0,1-1 0 0 0,-1 1 0 0 0,1 0 0 0 0,-1-1 0 0 0,1 1 0 0 0,-1-1 0 0 0,1 1 0 0 0,0-1 0 0 0,-1 0 0 0 0,1 0 0 0 0,2 1 0 0 0,34-3 0 0 0,-23 0 0 0 0,7 1 0 0 0,-1 0 0 0 0,29-7 0 0 0,11-2 0 0 0,-53 8-1225 0 0,-6 1-5150 0 0,-2 1-2217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5:31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36 4607 0 0,'0'0'102'0'0,"0"0"20"0"0,0 0 6 0 0,0 0 119 0 0,0 0 500 0 0,0 0 223 0 0,0 0 44 0 0,0 0-61 0 0,0 0-288 0 0,0 0-121 0 0,0 0-28 0 0,0 0 66 0 0,0 0 288 0 0,0 0 122 0 0,0 0 28 0 0,0 0 4 0 0,0 0 0 0 0,0 0 0 0 0,0 0 0 0 0,0 0-69 0 0,0 0-290 0 0,0 0-121 0 0,0 0-28 0 0,0 0-4 0 0,-2 0 0 0 0,-4 1-144 0 0,-6 1 4645 0 0,12-2-4675 0 0,6-1-147 0 0,0 0 1 0 0,0 1-1 0 0,11 1 1 0 0,-1-1 499 0 0,19-1-951 0 0,47-4-864 0 0,-69 3 1124 0 0,27-8 0 0 0,-26 6 0 0 0,26-4 0 0 0,4 1 435 0 0,-44 10 15 0 0,0 1-420 0 0,0-1 0 0 0,-1 1-1 0 0,0 0 1 0 0,1 0 0 0 0,-1-1-1 0 0,-1 1 1 0 0,1 0 0 0 0,-1-1 0 0 0,1 1-1 0 0,-1-1 1 0 0,0 0 0 0 0,0 0-1 0 0,0 1 1 0 0,-4 2 0 0 0,-5 6 126 0 0,0-1 0 0 0,-17 13-1 0 0,15-14-58 0 0,-20 21 0 0 0,-27 36-97 0 0,19-23 0 0 0,3 1 0 0 0,-44 68 0 0 0,79-111 0 0 0,-3 14 0 0 0,4-3 0 0 0,2-13 0 0 0,0 1 0 0 0,0-1 0 0 0,0 1 0 0 0,0-1 0 0 0,0 1 0 0 0,1 0 0 0 0,-1-1 0 0 0,0 1 0 0 0,0-1 0 0 0,1 1 0 0 0,-1-1 0 0 0,0 1 0 0 0,1-1 0 0 0,-1 1 0 0 0,1-1 0 0 0,0 1 0 0 0,11 7 0 0 0,-8-5 0 0 0,0-1 0 0 0,18-1 0 0 0,39 3 0 0 0,-47-2 0 0 0,16 3 0 0 0,-8-2 0 0 0,-7-1 0 0 0,-10-1 0 0 0,22-1 0 0 0,-6-1-36 0 0,-16-1-83 0 0,2-2-127 0 0,1 0-512 0 0,-1-1 0 0 0,1 0 1 0 0,12-10-1 0 0,-19 14 315 0 0,0-1 0 0 0,0 1-1 0 0,0 0 1 0 0,0 0 0 0 0,0 0 0 0 0,-1-1 0 0 0,1 1-1 0 0,0 0 1 0 0,-1-1 0 0 0,1 1 0 0 0,-1-1-1 0 0,0 1 1 0 0,1-1 0 0 0,-1 1 0 0 0,0 0 0 0 0,0-4-1 0 0,0 4 297 0 0,1-2-2411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5:31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22 15663 0 0,'0'0'356'0'0,"0"0"50"0"0,0 0 20 0 0,2-2-42 0 0,3-5-180 0 0,-4 7-184 0 0,-1-1 1 0 0,0 1-1 0 0,0 0 0 0 0,1 0 0 0 0,-1-1 1 0 0,0 1-1 0 0,0 0 0 0 0,0-1 0 0 0,0 1 1 0 0,0 0-1 0 0,1-1 0 0 0,-1 1 0 0 0,0 0 1 0 0,0-1-1 0 0,0 1 0 0 0,0 0 0 0 0,0-1 0 0 0,0 1 1 0 0,0 0-1 0 0,0-1 0 0 0,0 1 0 0 0,0 0 1 0 0,0-1-1 0 0,0 1 0 0 0,0 0 0 0 0,-1-1 1 0 0,1 1-1 0 0,0 0 0 0 0,0 0 0 0 0,0-1 0 0 0,-1-1 7316 0 0,-22 46-7183 0 0,-5 13-141 0 0,21-41-12 0 0,-1 0 0 0 0,-15 21 0 0 0,12-18 0 0 0,-12 21 0 0 0,-9 33 0 0 0,-23 79 0 0 0,51-139 0 0 0,2 0 0 0 0,-1 0 0 0 0,1 0 0 0 0,1 1 0 0 0,1-1 0 0 0,0 1 0 0 0,0-1 0 0 0,1 0 0 0 0,4 18 0 0 0,0-18 0 0 0,6-5 0 0 0,2-5 0 0 0,2-2 0 0 0,-1-4 0 0 0,-8 0-148 0 0,1 0 0 0 0,-1-1 0 0 0,7-5 1 0 0,7-4-935 0 0,-11 6-471 0 0,2-3-6546 0 0,-10 8 1912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5:32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35 10135 0 0,'0'0'464'0'0,"0"0"-9"0"0,2-1-295 0 0,3-4-161 0 0,-1 2 820 0 0,1 0 0 0 0,-2 0 0 0 0,1-1 0 0 0,0 0 0 0 0,4-6 0 0 0,-6 8 205 0 0,-2 2 0 0 0,0 0-69 0 0,0 0-290 0 0,0 0-121 0 0,0 0-28 0 0,0 0-4 0 0,0 0 0 0 0,0 0 0 0 0,0 0 0 0 0,0 0 0 0 0,0 0 0 0 0,0 0 0 0 0,0 0 0 0 0,0 0-68 0 0,2 2-289 0 0,8 5-138 0 0,6-2-17 0 0,65 12 1883 0 0,-70-13-1734 0 0,-9-2-148 0 0,-1-1 0 0 0,1 1 0 0 0,0-1-1 0 0,-1 1 1 0 0,1 0 0 0 0,-1-1 0 0 0,0 1 0 0 0,0 0 0 0 0,0 0-1 0 0,1 0 1 0 0,-2 0 0 0 0,1 0 0 0 0,0 0 0 0 0,0 0 0 0 0,-1 1 0 0 0,1-1-1 0 0,-1 0 1 0 0,1 5 0 0 0,-3 7-1 0 0,-1-5 0 0 0,0-1 0 0 0,-1 0 0 0 0,0 0 0 0 0,0 0 0 0 0,0 0 0 0 0,-11 12 0 0 0,-38 40 0 0 0,4-6 0 0 0,5 2 0 0 0,44-55 0 0 0,-1-1 0 0 0,1 1 0 0 0,0-1 0 0 0,-1 1 0 0 0,1-1 0 0 0,0 1 0 0 0,-1-1 0 0 0,1 1 0 0 0,0 0 0 0 0,0-1 0 0 0,-1 1 0 0 0,1-1 0 0 0,0 1 0 0 0,0 0 0 0 0,0 1 0 0 0,0-2 0 0 0,0 1 0 0 0,1-1 0 0 0,-1 1 0 0 0,0 0 0 0 0,1-1 0 0 0,-1 1 0 0 0,0-1 0 0 0,1 1 0 0 0,-1-1 0 0 0,1 1 0 0 0,-1-1 0 0 0,1 0 0 0 0,-1 1 0 0 0,1-1 0 0 0,-1 1 0 0 0,1-1 0 0 0,-1 0 0 0 0,2 1 0 0 0,-1 0 0 0 0,0-1 0 0 0,0 1 0 0 0,0-1 0 0 0,0 1 0 0 0,0-1 0 0 0,0 0 0 0 0,0 1 0 0 0,0-1 0 0 0,0 0 0 0 0,0 0 0 0 0,0 0 0 0 0,1 0 0 0 0,-1 0 0 0 0,2 0 0 0 0,27 1 0 0 0,22 2 0 0 0,-36 0 0 0 0,-1 3 0 0 0,-13-4 0 0 0,1 1 0 0 0,-1-1 0 0 0,1 0 0 0 0,-1 1 0 0 0,0 0 0 0 0,0-1 0 0 0,0 1 0 0 0,0 0 0 0 0,-1 0 0 0 0,1 0 0 0 0,-1 0 0 0 0,0 0 0 0 0,0 0 0 0 0,0 1 0 0 0,0-1 0 0 0,0 0 0 0 0,-1 0 0 0 0,1 1 0 0 0,-1-1 0 0 0,0 4 0 0 0,0 7 0 0 0,-1-1 0 0 0,0 1 0 0 0,-4 19 0 0 0,-21 64 0 0 0,22-83 0 0 0,-2 4 0 0 0,-2-1 0 0 0,0 1 0 0 0,-1-2 0 0 0,0 1 0 0 0,-19 24 0 0 0,23-34 0 0 0,2-4 171 0 0,0 0 0 0 0,0 0 1 0 0,0 0-1 0 0,0 0 0 0 0,-1-1 0 0 0,1 1 0 0 0,-1-1 0 0 0,0 0 0 0 0,1 0 1 0 0,-6 1-1 0 0,5-1-102 0 0,4-2-65 0 0,0 0 1 0 0,-1 1-1 0 0,1-1 0 0 0,0 0 1 0 0,-1 0-1 0 0,1 0 0 0 0,0 0 0 0 0,-1 0 1 0 0,1 0-1 0 0,-1 0 0 0 0,1 0 0 0 0,0 0 1 0 0,-1 0-1 0 0,1 0 0 0 0,-1 0 0 0 0,1 0 1 0 0,0 0-1 0 0,-1 0 0 0 0,1 0 0 0 0,0 0 1 0 0,-1 0-1 0 0,0-1 0 0 0,-17-3-6 0 0,15 3 2 0 0,0 1 0 0 0,0-1 0 0 0,0 0 0 0 0,0 0 0 0 0,0 0 0 0 0,0 0 0 0 0,0-1 0 0 0,1 1 0 0 0,-1-1 0 0 0,-4-3 0 0 0,6 4 0 0 0,-1 0 0 0 0,1-1 0 0 0,-1 1 0 0 0,1 0 0 0 0,-1-1 0 0 0,1 1 0 0 0,0-1 0 0 0,-1 0 0 0 0,1 1 0 0 0,0-1 0 0 0,0 0 0 0 0,0 0 0 0 0,1 1 0 0 0,-1-1 0 0 0,0 0 0 0 0,1 0 0 0 0,-1 0 0 0 0,1 0 0 0 0,-1 0 0 0 0,1 0 0 0 0,0 0 0 0 0,0 0 0 0 0,0-3 0 0 0,0-4 0 0 0,0 8 0 0 0,0 0 0 0 0,0 0 0 0 0,-1-1 0 0 0,1 1 0 0 0,0 0 0 0 0,0 0 0 0 0,0-1 0 0 0,1 1 0 0 0,-1 0 0 0 0,0-1 0 0 0,0 1 0 0 0,1 0 0 0 0,-1 0 0 0 0,1 0 0 0 0,-1-1 0 0 0,1 1 0 0 0,0 0 0 0 0,-1 0 0 0 0,1 0 0 0 0,0 0 0 0 0,0 0 0 0 0,0-1 0 0 0,3-3 0 0 0,-2 2 0 0 0,0 0 0 0 0,1 1 0 0 0,-1-1 0 0 0,0 0 0 0 0,1 1 0 0 0,0-1 0 0 0,-1 1 0 0 0,1 0 0 0 0,0 0 0 0 0,4-2 0 0 0,36-14 0 0 0,-13 6 0 0 0,-6 0-893 0 0,0-1 1 0 0,-1-1-1 0 0,-1-1 0 0 0,-1 0 0 0 0,0-2 1 0 0,21-22-1 0 0,-23 19-642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5:32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56 11975 0 0,'0'0'267'0'0,"2"-1"42"0"0,37-29 635 0 0,-35 27-53 0 0,0 0 0 0 0,0 1 0 0 0,0-1 0 0 0,1 1 0 0 0,-1 0 0 0 0,1 0 0 0 0,0 0 0 0 0,0 0 0 0 0,0 1 0 0 0,-1 0 0 0 0,8-1 0 0 0,-9 2-593 0 0,1 0 0 0 0,-1 0 0 0 0,1 1 0 0 0,-1-1 0 0 0,7 2 0 0 0,-8-1 214 0 0,0 0-395 0 0,1 0-1 0 0,-1 1 1 0 0,1-1-1 0 0,-1 0 0 0 0,0 1 1 0 0,0 0-1 0 0,0 0 1 0 0,2 2-1 0 0,0-1-53 0 0,-3-2-62 0 0,1 0 0 0 0,0 1 0 0 0,-1-1 1 0 0,1 1-1 0 0,-1-1 0 0 0,1 1 0 0 0,-1-1 1 0 0,0 1-1 0 0,1 0 0 0 0,-1 0 0 0 0,0 0 0 0 0,0 0 1 0 0,-1-1-1 0 0,1 1 0 0 0,1 5 0 0 0,0 1-3 0 0,4 6 2 0 0,-3-6 0 0 0,0 0 0 0 0,0 0 0 0 0,-1 1 0 0 0,0-1 0 0 0,0 0 0 0 0,-1 1 0 0 0,1 15 0 0 0,-3-3 91 0 0,1 4 507 0 0,-2 0-1 0 0,-9 49 0 0 0,3-45-544 0 0,0 0-1 0 0,-21 42 1 0 0,24-59-52 0 0,-2 0 0 0 0,0 0 0 0 0,0-1-1 0 0,-1 0 1 0 0,0 0 0 0 0,-1-1 0 0 0,0 0-1 0 0,-11 9 1 0 0,-48 45-1 0 0,58-56-100 0 0,0 0-1 0 0,-1-1 1 0 0,-18 11 0 0 0,27-17-375 0 0,2-1-33 0 0,0 0-72 0 0,0 0-285 0 0,0 0-126 0 0,0 0-29 0 0,0 0-72 0 0,0 0-285 0 0,0 0-126 0 0,1-3-29 0 0,5-8-4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5:33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17503 0 0,'0'0'399'0'0,"0"0"60"0"0,0 0 21 0 0,0 0-59 0 0,0 0-136 0 0,0 0 457 0 0,0 0 228 0 0,0 0 43 0 0,3 0-59 0 0,6-1-483 0 0,10-1 924 0 0,30 0 0 0 0,71 0-267 0 0,-112 2-1107 0 0,-2-1 6 0 0,36-9-276 0 0,-39 9-802 0 0,-3 1-385 0 0,0 0-79 0 0,-22 5-4857 0 0,6-1 3786 0 0,-5 1 27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6:55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29 13823 0 0,'0'0'630'0'0,"0"0"-13"0"0,0 0-184 0 0,0 0 677 0 0,0 0 340 0 0,0 0 72 0 0,0 0-57 0 0,0 0-288 0 0,0 0-121 0 0,0 0-28 0 0,0 0-72 0 0,0 0-285 0 0,-10-15 989 0 0,6 5-1642 0 0,3 7-3075 0 0,1 3-5815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5:33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8287 0 0,'0'0'382'0'0,"0"0"-8"0"0,2 2-240 0 0,2 1-19 0 0,-1 0 0 0 0,0 0 0 0 0,1-1 0 0 0,0 1 1 0 0,-1-1-1 0 0,1 0 0 0 0,0 0 0 0 0,0 0 0 0 0,0 0 0 0 0,1-1 1 0 0,-1 0-1 0 0,0 0 0 0 0,1 0 0 0 0,-1 0 0 0 0,9 0 0 0 0,22-4 1844 0 0,-1 0-1 0 0,1-3 0 0 0,34-9 1 0 0,-26 0-1443 0 0,-41 15-1110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5:34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177 113 10135 0 0,'0'0'231'0'0,"0"0"29"0"0,0-2 19 0 0,0-5-56 0 0,0 0 0 0 0,0 0 1 0 0,-1 0-1 0 0,0 0 1 0 0,-2-9-1 0 0,1 10 774 0 0,1 0 1 0 0,0 0-1 0 0,0 0 0 0 0,1 0 0 0 0,-1 0 1 0 0,1 0-1 0 0,2-10 0 0 0,-2 15 27 0 0,0 1 0 0 0,0 0-69 0 0,0 0-290 0 0,0 0-121 0 0,0 0-28 0 0,0 0-72 0 0,-2 0-436 0 0,1 0 1 0 0,-1 1-1 0 0,1-1 1 0 0,-1 1-1 0 0,0 0 0 0 0,1-1 1 0 0,0 1-1 0 0,-1 0 0 0 0,1 0 1 0 0,-1 0-1 0 0,1 0 1 0 0,0 0-1 0 0,0 0 0 0 0,-1 0 1 0 0,1 1-1 0 0,0-1 0 0 0,0 0 1 0 0,-1 3-1 0 0,-16 28 5 0 0,16-28-13 0 0,-13 30 0 0 0,-15 51 0 0 0,10-27 0 0 0,12-34 0 0 0,-29 67 0 0 0,31-80 0 0 0,2-2-201 0 0,7-32-4528 0 0,2 12-591 0 0,4-1-1318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5:34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85 13823 0 0,'-11'6'1056'0'0,"-8"3"-529"0"0,17-9-162 0 0,2 0 122 0 0,0 0 22 0 0,0 0 71 0 0,0 0 286 0 0,0 0 124 0 0,0 0 30 0 0,0 0-65 0 0,0 0-290 0 0,0 0-121 0 0,2 1-431 0 0,0-1 0 0 0,0 0 0 0 0,0 1 0 0 0,0-1 0 0 0,0 0-1 0 0,0-1 1 0 0,0 1 0 0 0,0 0 0 0 0,0 0 0 0 0,4-2 0 0 0,2 0 185 0 0,51-7 120 0 0,112-17 804 0 0,-90 13-1140 0 0,22-2 279 0 0,-47 9 76 0 0,-13 1 147 0 0,59 0 0 0 0,-83 5-1118 0 0,31-5 0 0 0,0 0-157 0 0,-32 2 933 0 0,-11 1-82 0 0,1 1 1 0 0,-1 0-1 0 0,14 1 0 0 0,-41 11-4009 0 0,15-9 2325 0 0,-7 2-11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5:35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48 231 12959 0 0,'0'0'595'0'0,"2"-2"-18"0"0,24-44 455 0 0,-11 17 3323 0 0,-14 28-3564 0 0,-1 1-21 0 0,1-3-39 0 0,2-6-157 0 0,-2 7-66 0 0,-1 2-17 0 0,0 0-38 0 0,0 0-146 0 0,0 0-68 0 0,0 0-14 0 0,0 0-22 0 0,0 2-91 0 0,0 14-85 0 0,-1 0 1 0 0,0-1-1 0 0,-1 1 1 0 0,-1-1 0 0 0,-6 19-1 0 0,1-9-20 0 0,-53 138 125 0 0,61-161-75 0 0,-2-4-37 0 0,1 1 0 0 0,0-1 0 0 0,0 0 0 0 0,1 0 0 0 0,-1 0 0 0 0,0 1 0 0 0,1-1 0 0 0,-1 0 0 0 0,0-3 0 0 0,0-4 33 0 0,0 1 0 0 0,1-1 0 0 0,-1 1 0 0 0,2-1 0 0 0,-1 1 0 0 0,1 0 0 0 0,3-10-1 0 0,18-59 391 0 0,-9 33-225 0 0,53-151 713 0 0,-65 193-878 0 0,1 1 0 0 0,10 0-42 0 0,19 8-11 0 0,-20-4 0 0 0,0-1 0 0 0,0 0 0 0 0,0 0 0 0 0,0-1 0 0 0,1-1 0 0 0,-1 0 0 0 0,0-1 0 0 0,0 0 0 0 0,0 0 0 0 0,0-1 0 0 0,0 0 0 0 0,0-1 0 0 0,-1-1 0 0 0,12-4 0 0 0,-10 3 1 0 0,-4 2 3 0 0,7-7-29 0 0,-13 8-71 0 0,-2 2-3 0 0,0 0-138 0 0,0 0-620 0 0,0 0-273 0 0,0 3-950 0 0,-4 6-3762 0 0,3-7-1605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5:35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37 1375 0 0,'0'0'672'0'0,"2"-1"2284"0"0,11-9 8550 0 0,1 1-6029 0 0,-9 6-5062 0 0,0 1 1 0 0,0 0-1 0 0,0 0 0 0 0,1 0 1 0 0,-1 0-1 0 0,10-1 1 0 0,-13 3-369 0 0,0 0-1 0 0,0 0 1 0 0,0 0 0 0 0,1 1 0 0 0,-1-1 0 0 0,0 1-1 0 0,0 0 1 0 0,0-1 0 0 0,0 1 0 0 0,0 0-1 0 0,-1 0 1 0 0,5 2 0 0 0,-5-2-49 0 0,10 9 74 0 0,-9-7-61 0 0,0 0-1 0 0,0 0 0 0 0,-1 0 0 0 0,0 1 0 0 0,0-1 0 0 0,0 0 0 0 0,0 1 0 0 0,0-1 0 0 0,0 1 0 0 0,-1-1 0 0 0,0 1 0 0 0,0-1 1 0 0,0 1-1 0 0,0-1 0 0 0,0 1 0 0 0,-1-1 0 0 0,1 1 0 0 0,-1-1 0 0 0,0 0 0 0 0,0 1 0 0 0,-2 3 0 0 0,-2 5 27 0 0,0-1-1 0 0,-1 0 0 0 0,0 0 0 0 0,-14 19 0 0 0,-2-6 56 0 0,-1 0-1 0 0,-38 32 1 0 0,56-52-79 0 0,-42 30 85 0 0,35-26-68 0 0,1 0 1 0 0,-1 0 0 0 0,2 1-1 0 0,-11 11 1 0 0,19-18 22 0 0,2-2 12 0 0,0 0 5 0 0,9-20 28 0 0,-8 16-94 0 0,0 0 1 0 0,1 1 0 0 0,0-1-1 0 0,0 0 1 0 0,0 1 0 0 0,0 0-1 0 0,0-1 1 0 0,5-4 0 0 0,3-1 11 0 0,0 1 0 0 0,1 0 1 0 0,15-9-1 0 0,-11 10 32 0 0,-12 6-38 0 0,-2 1-6 0 0,0 0 1 0 0,0-1 0 0 0,0 1-1 0 0,0 0 1 0 0,0 0 0 0 0,1 0-1 0 0,-1 0 1 0 0,0 0-1 0 0,0 0 1 0 0,0 0 0 0 0,2 0-1 0 0,18 4 10 0 0,-19-2-6 0 0,1 1 34 0 0,-1 5-52 0 0,-1 0 0 0 0,0 0-1 0 0,0 0 1 0 0,-1 0-1 0 0,0 0 1 0 0,0 0-1 0 0,-1 0 1 0 0,0 0-1 0 0,0 0 1 0 0,-1 0 0 0 0,-5 13-1 0 0,6-18-460 0 0,-3 18 499 0 0,3-13-6982 0 0,4-8 1923 0 0,8-3-1261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5:35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3679 0 0,'0'0'284'0'0,"0"0"232"0"0,0 0 1670 0 0,-2 1 748 0 0,-5 5 149 0 0,5-5-256 0 0,2-1-1185 0 0,0 0-518 0 0,-1 2-106 0 0,-2 5-402 0 0,-1 0 0 0 0,2-1 0 0 0,-1 1 0 0 0,1 1 0 0 0,0-1 0 0 0,-2 8 1 0 0,-5 47-37 0 0,8-57-486 0 0,-11 61 137 0 0,10-52-231 0 0,2-2-107 0 0,0-9-450 0 0,0-3-208 0 0,0 0-47 0 0,3-1-112 0 0,-1 1 567 0 0,1-1 1 0 0,-1 0-1 0 0,1 0 1 0 0,-1 0-1 0 0,1 0 1 0 0,-1 0-1 0 0,1-1 1 0 0,-1 1-1 0 0,0-1 1 0 0,0 1-1 0 0,0-1 1 0 0,0 0-1 0 0,0 0 0 0 0,3-4 1 0 0,6-8-5667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5:36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11807 0 0,'0'0'539'0'0,"0"0"-10"0"0,-1 2-338 0 0,-4 2 429 0 0,1 0-1 0 0,1 1 1 0 0,-1-1-1 0 0,1 1 1 0 0,0 0-1 0 0,0 0 1 0 0,0 0 0 0 0,0 1-1 0 0,1-1 1 0 0,-2 6-1 0 0,1-1-206 0 0,-4 12 1043 0 0,-7 31-1 0 0,10-31-1141 0 0,-1-5-126 0 0,1-7-100 0 0,2 1 1 0 0,-3 16-1 0 0,-9 61 111 0 0,14-85-302 0 0,0-3-31 0 0,0 0-9 0 0,0 0-70 0 0,0 0-291 0 0,0 0-127 0 0,-5 2-169 0 0,-1 1-2913 0 0,6-3 2006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5:36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78 13471 0 0,'0'0'620'0'0,"-2"0"-16"0"0,-16-2 611 0 0,18 2-1154 0 0,0 0-1 0 0,0 0 1 0 0,-1 0-1 0 0,1 0 1 0 0,0 0-1 0 0,0-1 1 0 0,0 1 0 0 0,0 0-1 0 0,0 0 1 0 0,0 0-1 0 0,0 0 1 0 0,0 0-1 0 0,0 0 1 0 0,0 0 0 0 0,0 0-1 0 0,0-1 1 0 0,0 1-1 0 0,0 0 1 0 0,0 0 0 0 0,0 0-1 0 0,0 0 1 0 0,0 0-1 0 0,0 0 1 0 0,0 0-1 0 0,0 0 1 0 0,0-1 0 0 0,0 1-1 0 0,0 0 1 0 0,0 0-1 0 0,0 0 1 0 0,0 0-1 0 0,0 0 1 0 0,0 0 0 0 0,0 0-1 0 0,0 0 1 0 0,1 0-1 0 0,-1-1 1 0 0,0 1-1 0 0,0 0 1 0 0,0 0 0 0 0,0 0-1 0 0,0 0 1 0 0,0 0-1 0 0,0 0 1 0 0,0 0-1 0 0,0 0 1 0 0,0 0 0 0 0,1 0-1 0 0,-1 0 1 0 0,0 0-1 0 0,0 0 1 0 0,0 0 0 0 0,0 0-1 0 0,0 0 1 0 0,0 0-1 0 0,0 0 1 0 0,1 0-1 0 0,-1 0 1 0 0,24-9 4321 0 0,-21 8-5396 0 0,140-35 3473 0 0,-102 26-1966 0 0,-30 7-351 0 0,1 0-1 0 0,0 0 0 0 0,0 1 1 0 0,0 0-1 0 0,0 1 0 0 0,0 1 1 0 0,15 1-1 0 0,-21-1-70 0 0,-3 0-42 0 0,0 0-1 0 0,0 0 0 0 0,0 0 1 0 0,-1 1-1 0 0,1 0 0 0 0,0-1 1 0 0,0 1-1 0 0,-1 0 0 0 0,6 2 1 0 0,-4-1 29 0 0,4-1-36 0 0,-6-1-80 0 0,-2 0-454 0 0,0 0-206 0 0,0 0-1060 0 0,0-2-4265 0 0,0-8-1827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5:37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29 204 10135 0 0,'0'0'231'0'0,"-1"2"29"0"0,0 1-166 0 0,-13 10 455 0 0,12-11-156 0 0,1-1 106 0 0,-2 4 4367 0 0,5-4-1918 0 0,13-6-983 0 0,-8 1-1724 0 0,0 1 0 0 0,-1-1-1 0 0,9-7 1 0 0,-1-1-84 0 0,47-49 1331 0 0,-52 52-1284 0 0,-1 0-1 0 0,-1-1 1 0 0,0 0 0 0 0,11-22 0 0 0,-16 27-204 0 0,4-9 0 0 0,-6 10 0 0 0,1-11 273 0 0,-2 12 309 0 0,0-2 3 0 0,-1 4-142 0 0,0 0-436 0 0,0-1 0 0 0,0 1 0 0 0,-1-1-1 0 0,1 1 1 0 0,0 0 0 0 0,-1 0 0 0 0,1 0 0 0 0,-1 0 0 0 0,0 0 0 0 0,1 1 0 0 0,-1-1 0 0 0,1 1 0 0 0,-1 0 0 0 0,0 0 0 0 0,1 0 0 0 0,-1 0 0 0 0,0 0 0 0 0,1 0-1 0 0,-1 1 1 0 0,0-1 0 0 0,1 1 0 0 0,-1 0 0 0 0,-4 1 0 0 0,0 0-8 0 0,-9 3 1 0 0,12-4 0 0 0,-14 11 0 0 0,10-8 0 0 0,5-2 0 0 0,0-1 0 0 0,0 1 0 0 0,0 0 0 0 0,1 0 0 0 0,-1 0 0 0 0,1 1 0 0 0,-1-1 0 0 0,1 0 0 0 0,0 1 0 0 0,0 0 0 0 0,0 0 0 0 0,-2 3 0 0 0,-1 2 0 0 0,1-1 0 0 0,-1 1 0 0 0,2 0 0 0 0,-1 1 0 0 0,1-1 0 0 0,0 0 0 0 0,1 1 0 0 0,0 0 0 0 0,0-1 0 0 0,0 11 0 0 0,1-4 0 0 0,1 0 0 0 0,1 0 0 0 0,0 0 0 0 0,1 0 0 0 0,4 18 0 0 0,-2-18 0 0 0,0 0 0 0 0,1-1 0 0 0,12 24 0 0 0,-17-36 0 0 0,1 0 0 0 0,-1-1 0 0 0,1 1 0 0 0,0-1 0 0 0,0 1 0 0 0,0-1 0 0 0,-1 0 0 0 0,1 1 0 0 0,1-1 0 0 0,-1 0 0 0 0,0 0 0 0 0,2 2 0 0 0,1 0 0 0 0,8 5 0 0 0,4-4 0 0 0,0-4 0 0 0,-5-2-296 0 0,0 0 0 0 0,-1 0 0 0 0,1-2 0 0 0,-1 1 0 0 0,1-1 0 0 0,-1-1 0 0 0,0 0 0 0 0,0 0-1 0 0,-1-1 1 0 0,0 0 0 0 0,0 0 0 0 0,0-1 0 0 0,-1-1 0 0 0,0 1 0 0 0,0-1 0 0 0,-1-1 0 0 0,0 1 0 0 0,8-14 0 0 0,-5 1-1736 0 0,-4-1-15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5:38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10135 0 0,'0'0'231'0'0,"0"0"29"0"0,0 0 19 0 0,0 0 105 0 0,0 0 410 0 0,0 0 184 0 0,-18 0 3678 0 0,16 1 1129 0 0,15 5-5765 0 0,-6-2-8 0 0,1-1-1 0 0,0 0 1 0 0,0 0-1 0 0,0-1 1 0 0,15 2-1 0 0,-13-4 776 0 0,-9-1-5847 0 0,-4-6 3525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6:56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0 19351 0 0,'0'0'439'0'0,"0"0"62"0"0,0 0 33 0 0,0 0-65 0 0,0 0-169 0 0,0 0 442 0 0,0 0 229 0 0,0 0 42 0 0,0 0-59 0 0,0 0-289 0 0,0 0-121 0 0,0 0-28 0 0,0 0-72 0 0,1 2-289 0 0,0 0-154 0 0,-1 0 0 0 0,0 0 0 0 0,1 0 0 0 0,-1 0 0 0 0,0 0 1 0 0,0-1-1 0 0,0 1 0 0 0,0 0 0 0 0,0 0 0 0 0,-1 0 0 0 0,1 0 0 0 0,-1 0 0 0 0,1 0 1 0 0,-1-1-1 0 0,0 1 0 0 0,1 0 0 0 0,-2 2 0 0 0,-5 14-4 0 0,-47 171 2051 0 0,32-122-2048 0 0,-36 121 0 0 0,50-156 0 0 0,6-11-7580 0 0,2-21-608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5:39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27 10135 0 0,'0'0'231'0'0,"0"0"29"0"0,1-1 19 0 0,4-15 153 0 0,-4 14 314 0 0,1-4 760 0 0,-1 5 1503 0 0,-2 1 3296 0 0,-10 19-6158 0 0,1 1-1 0 0,1 0 0 0 0,-8 25 1 0 0,2-6-117 0 0,12-31-41 0 0,-2 5-20 0 0,0 1 1 0 0,1-1-1 0 0,-3 16 1 0 0,7-27-666 0 0,0-2-257 0 0,0 0-831 0 0,0 0-3260 0 0,0 0-1394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5:39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11975 0 0,'0'0'267'0'0,"0"0"42"0"0,0 0 17 0 0,0 0-28 0 0,0 0-58 0 0,1 2 491 0 0,2 0-364 0 0,-1 1-1 0 0,1 0 1 0 0,0-1-1 0 0,0 1 1 0 0,-1-1 0 0 0,2 0-1 0 0,-1 0 1 0 0,0 0-1 0 0,0 0 1 0 0,1-1 0 0 0,-1 1-1 0 0,1-1 1 0 0,-1 0 0 0 0,1 0-1 0 0,-1 0 1 0 0,1 0-1 0 0,0-1 1 0 0,6 1 0 0 0,0-1-23 0 0,0 0-1 0 0,0 0 1 0 0,0-1 0 0 0,-1-1 0 0 0,1 0 0 0 0,11-3 0 0 0,47-16-344 0 0,-53 16 602 0 0,-14 5-1309 0 0,2 0-6722 0 0,-3 0 547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5:39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24 13823 0 0,'0'0'315'0'0,"0"0"45"0"0,0 0 21 0 0,2-1-49 0 0,0 1-237 0 0,14-8-66 0 0,8-4 1403 0 0,-22 12-852 0 0,19-2 3183 0 0,-20 2-3697 0 0,-1 0 0 0 0,1 1 0 0 0,0-1 0 0 0,-1 0 0 0 0,1 0 0 0 0,0 1 0 0 0,-1-1 0 0 0,1 1-1 0 0,0-1 1 0 0,-1 1 0 0 0,1-1 0 0 0,0 1 0 0 0,-1-1 0 0 0,1 1 0 0 0,-1-1 0 0 0,1 1 0 0 0,-1 0 0 0 0,0-1 0 0 0,1 1 0 0 0,-1 0 0 0 0,0-1 0 0 0,1 1 0 0 0,-1 0 0 0 0,0 0 0 0 0,1 1 0 0 0,2 18 612 0 0,-4-13-608 0 0,0-1-1 0 0,-1 1 1 0 0,0-1 0 0 0,0 1-1 0 0,0-1 1 0 0,-1 0-1 0 0,0 0 1 0 0,0 0 0 0 0,-1 0-1 0 0,0 0 1 0 0,0-1-1 0 0,0 0 1 0 0,0 0 0 0 0,-6 5-1 0 0,-6 4 186 0 0,0 0 0 0 0,0-1 0 0 0,-23 13 0 0 0,-6-5-255 0 0,27-13 0 0 0,18-8 0 0 0,0 0 0 0 0,-1 0 0 0 0,1 0 0 0 0,0 0 0 0 0,0 0 0 0 0,-1 1 0 0 0,1-1 0 0 0,0 0 0 0 0,0 0 0 0 0,-1 0 0 0 0,1 0 0 0 0,0 0 0 0 0,0 1 0 0 0,0-1 0 0 0,-1 0 0 0 0,1 0 0 0 0,0 0 0 0 0,0 0 0 0 0,0 1 0 0 0,0-1 0 0 0,-1 0 0 0 0,1 0 0 0 0,0 1 0 0 0,0-1 0 0 0,0 0 0 0 0,0 0 0 0 0,0 1 0 0 0,0-1 0 0 0,0 0 0 0 0,0 0 0 0 0,0 1 0 0 0,0-1 0 0 0,0 0 0 0 0,0 0 0 0 0,0 1 0 0 0,0-1 0 0 0,0 0 0 0 0,0 0 0 0 0,0 1 0 0 0,0-1 0 0 0,0 0 0 0 0,0 0 0 0 0,0 1 0 0 0,0-1 0 0 0,0 0 0 0 0,1 0 0 0 0,-1 1 0 0 0,0-1 0 0 0,0 0 0 0 0,0 0 0 0 0,0 0 0 0 0,1 1 0 0 0,-1-1 0 0 0,0 0 0 0 0,0 0 0 0 0,0 0 0 0 0,1 0 0 0 0,-1 1 0 0 0,0-1 0 0 0,0 0 0 0 0,1 0 0 0 0,-1 0 0 0 0,0 0 0 0 0,0 0 0 0 0,1 0 0 0 0,-1 0 0 0 0,1 0 0 0 0,1 3 0 0 0,0-1 0 0 0,-1-1 0 0 0,0 0 0 0 0,1 0 0 0 0,-1 0 0 0 0,1 0 0 0 0,0 0 0 0 0,-1-1 0 0 0,1 1 0 0 0,0 0 0 0 0,-1-1 0 0 0,4 1 0 0 0,-2 0 0 0 0,0 0 0 0 0,0 0 0 0 0,0 0 0 0 0,0 0 0 0 0,1-1 0 0 0,-1 0 0 0 0,5 1 0 0 0,-2-1 0 0 0,1 1 0 0 0,-1-1 0 0 0,0 1 0 0 0,0 1 0 0 0,0-1 0 0 0,0 1 0 0 0,0 1 0 0 0,11 4 0 0 0,0 0-64 0 0,-9-7-42 0 0,-5-2-4558 0 0,-2 2 1394 0 0,8-5-4250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5:40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9 11975 0 0,'2'0'267'0'0,"8"-1"-1048"0"0,2-3 4712 0 0,-12 4-3868 0 0,0 0 1 0 0,0 0-1 0 0,1 0 0 0 0,-1 0 0 0 0,0 0 0 0 0,0 0 0 0 0,0 0 0 0 0,0 0 1 0 0,0 0-1 0 0,0 0 0 0 0,0 0 0 0 0,0 0 0 0 0,0 0 0 0 0,0 0 0 0 0,0 0 0 0 0,0 0 1 0 0,0 0-1 0 0,0 0 0 0 0,0 0 0 0 0,0 0 0 0 0,1 0 0 0 0,-1 0 0 0 0,0 0 1 0 0,0-1-1 0 0,0 1 0 0 0,0 0 0 0 0,0 0 0 0 0,0 0 0 0 0,0 0 0 0 0,0 0 0 0 0,0 0 1 0 0,0 0-1 0 0,0 0 0 0 0,0 0 0 0 0,0 0 0 0 0,0 0 0 0 0,0 0 0 0 0,0 0 0 0 0,0 0 1 0 0,0-1-1 0 0,0 1 0 0 0,0 0 0 0 0,0 0 0 0 0,0 0 0 0 0,0 0 0 0 0,0 0 1 0 0,0 0-1 0 0,0 0 0 0 0,0 0 0 0 0,0 0 0 0 0,0 0 0 0 0,-1 0 0 0 0,1 0 0 0 0,0 0 1 0 0,0 0-1 0 0,0 0 0 0 0,0 0 0 0 0,0-1 0 0 0,0 1 0 0 0,0 0 0 0 0,0 0 1 0 0,0 0-1 0 0,0 0 0 0 0,0 0 0 0 0,0 0 0 0 0,0 0 0 0 0,0 0 0 0 0,0 0 0 0 0,-1 0 1 0 0,-13 0 1967 0 0,-1 2-1608 0 0,0 1 0 0 0,0 1 1 0 0,-23 9-1 0 0,36-13-440 0 0,-34 16 17 0 0,35-16 0 0 0,1 0 0 0 0,0 0 0 0 0,0 0 0 0 0,0 0 0 0 0,0 0 0 0 0,0 0 0 0 0,0 0 0 0 0,0 0 0 0 0,-1 0 0 0 0,1 0 0 0 0,0 0 0 0 0,0 0 0 0 0,0 0 0 0 0,0 0 0 0 0,0 0 0 0 0,0 0 0 0 0,0 0 0 0 0,0 0 0 0 0,-1 0 0 0 0,1 0 0 0 0,0 0 0 0 0,0 0 0 0 0,0 1 0 0 0,0-1 0 0 0,0 0 0 0 0,0 0 0 0 0,0 0 0 0 0,0 0 0 0 0,0 0 0 0 0,0 0 0 0 0,0 0 0 0 0,0 0 0 0 0,0 1 0 0 0,0-1 0 0 0,-1 0 0 0 0,1 0 0 0 0,0 0 0 0 0,0 0 0 0 0,0 0 0 0 0,0 0 0 0 0,0 0 0 0 0,0 1 0 0 0,0-1 0 0 0,0 0 0 0 0,0 0 0 0 0,1 0 0 0 0,-1 0 0 0 0,6 3 0 0 0,9 0 0 0 0,15-3-18 0 0,37-5 0 0 0,-48 3 228 0 0,-1 0 1 0 0,1 1 0 0 0,-1 1 0 0 0,1 1 0 0 0,-1 1 0 0 0,27 5 0 0 0,-22 2 381 0 0,-17-2-576 0 0,-5-5-16 0 0,0 1 0 0 0,-1-1 0 0 0,1 0 0 0 0,-1 0 0 0 0,0 1 0 0 0,0-1 0 0 0,1 0 0 0 0,-2 1 0 0 0,1-1 0 0 0,0 0 0 0 0,0 1 0 0 0,-1-1 0 0 0,1 0 0 0 0,-1 1 0 0 0,0-1 0 0 0,0 0 0 0 0,0 0 0 0 0,0 0 0 0 0,0 0 0 0 0,-2 3 0 0 0,-4 5 0 0 0,0 0 0 0 0,-12 14 0 0 0,18-24 0 0 0,-17 18 72 0 0,-1-1-1 0 0,-36 26 1 0 0,15-13 156 0 0,31-23-4 0 0,-2 1 215 0 0,0 0 0 0 0,-15 7 0 0 0,25-14-776 0 0,1-1-138 0 0,0 0-33 0 0,22 7-100 0 0,5-1 608 0 0,21 5 0 0 0,-46-10 39 0 0,1-1 0 0 0,-1 1 1 0 0,0 0-1 0 0,0-1 0 0 0,0 1 0 0 0,0 0 0 0 0,0 0 1 0 0,0 1-1 0 0,0-1 0 0 0,0 0 0 0 0,-1 1 0 0 0,1-1 0 0 0,0 1 1 0 0,-1-1-1 0 0,1 1 0 0 0,2 3 0 0 0,0 1 171 0 0,-1-2-235 0 0,0 2 1 0 0,0-1-1 0 0,0 0 0 0 0,0 0 0 0 0,-1 1 1 0 0,0 0-1 0 0,0-1 0 0 0,-1 1 0 0 0,2 9 1 0 0,0 9-278 0 0,0 23 0 0 0,-3-35 277 0 0,0 2 163 0 0,-1 1 1 0 0,0-1-1 0 0,-1 0 0 0 0,-1 0 1 0 0,0 0-1 0 0,-1 0 0 0 0,-6 15 1 0 0,6-21-309 0 0,-1 0 1 0 0,1 0 0 0 0,-7 7-1 0 0,-4 8 1126 0 0,13-21-934 0 0,1 0-1 0 0,-1 0 1 0 0,0 0-1 0 0,0 0 1 0 0,0-1 0 0 0,0 1-1 0 0,0 0 1 0 0,0-1-1 0 0,0 0 1 0 0,0 1-1 0 0,-1-1 1 0 0,1 0-1 0 0,0 0 1 0 0,-1 0-1 0 0,1-1 1 0 0,-1 1-1 0 0,1-1 1 0 0,-1 1-1 0 0,-3-1 1 0 0,-4 1 22 0 0,-1-1 0 0 0,1 0 0 0 0,-15-3 0 0 0,19 2-44 0 0,-1 0 0 0 0,0-1 0 0 0,0 0 0 0 0,1 0 0 0 0,-1 0 0 0 0,1-1 0 0 0,0 0 0 0 0,-7-5 0 0 0,12 8 0 0 0,0 0 0 0 0,1-1 0 0 0,-1 1 0 0 0,1 0 0 0 0,-1-1 0 0 0,1 1 0 0 0,-1-1 0 0 0,1 1 0 0 0,-1 0 0 0 0,1-1 0 0 0,-1 1 0 0 0,1-1 0 0 0,-1 1 0 0 0,1-1 0 0 0,0 1 0 0 0,-1-1 0 0 0,1 0 0 0 0,0 1 0 0 0,0-1 0 0 0,-1 1 0 0 0,1-1 0 0 0,0 0 0 0 0,0 1 0 0 0,0-1 0 0 0,0 1 0 0 0,0-1 0 0 0,0 0 0 0 0,0 1 0 0 0,0-1 0 0 0,0 0 0 0 0,0 1 0 0 0,0-1 0 0 0,0 0 0 0 0,0 1 0 0 0,1-1 0 0 0,-1 1 0 0 0,0-1 0 0 0,0 0 0 0 0,1 1 0 0 0,-1-1 0 0 0,1 0 0 0 0,0-1 0 0 0,3-5 241 0 0,-1 0-1 0 0,2 0 1 0 0,-1 1-1 0 0,1-1 1 0 0,7-7-1 0 0,2-4 132 0 0,-6 11-573 0 0,-1 0-1 0 0,1 0 1 0 0,-1 1 0 0 0,2 0 0 0 0,-1 0 0 0 0,11-5 0 0 0,8-6-150 0 0,74-63-5316 0 0,-80 61 3622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5:41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5 100 17503 0 0,'0'0'399'0'0,"0"0"60"0"0,-1-7 442 0 0,-1 2-789 0 0,2 4-100 0 0,0 0-1 0 0,-1 0 1 0 0,1 0 0 0 0,0 0 0 0 0,0-1 0 0 0,0 1 0 0 0,0 0-1 0 0,0 0 1 0 0,0 0 0 0 0,0-1 0 0 0,0 1 0 0 0,0 0 0 0 0,0 0 0 0 0,1 0-1 0 0,0-2 1 0 0,-1 1 274 0 0,1-1-1 0 0,-1 1 0 0 0,1 0 1 0 0,0 0-1 0 0,0 0 1 0 0,0 0-1 0 0,0 0 1 0 0,1 0-1 0 0,-1 0 0 0 0,0 0 1 0 0,1 0-1 0 0,-1 0 1 0 0,1 1-1 0 0,0-1 1 0 0,0 1-1 0 0,-1-1 0 0 0,1 1 1 0 0,4-2-1 0 0,2-1 69 0 0,-1 1 0 0 0,1 0-1 0 0,16-3 1 0 0,-4 0 688 0 0,-10 4-1011 0 0,0 0 0 0 0,0 0 0 0 0,0 1 0 0 0,16 0 0 0 0,42 3 274 0 0,-60-1-150 0 0,-5-1-120 0 0,-1 0 85 0 0,-1 0-1 0 0,1 0 1 0 0,-1 0-1 0 0,1 0 1 0 0,-1 1-1 0 0,1-1 1 0 0,-1 0-1 0 0,1 1 1 0 0,-1-1-1 0 0,1 1 1 0 0,-1 0 0 0 0,3 1-1 0 0,1 5-103 0 0,-5-5-16 0 0,1 0 0 0 0,-1 0 0 0 0,0 0 0 0 0,0 0 0 0 0,0 0 0 0 0,0 0 0 0 0,-1 0 0 0 0,1 0 0 0 0,0 0 0 0 0,-1-1 0 0 0,0 1 0 0 0,1 0 0 0 0,-1 0 0 0 0,0 0 0 0 0,0-1 0 0 0,0 1 0 0 0,0 0 0 0 0,-2 2 0 0 0,-4 4 0 0 0,1-1 0 0 0,-14 10 0 0 0,4-2 0 0 0,2-2 0 0 0,7-6 0 0 0,-1 0 0 0 0,1 1 0 0 0,0 0 0 0 0,0 0 0 0 0,1 0 0 0 0,0 1 0 0 0,1 0 0 0 0,-8 17 0 0 0,10-14 0 0 0,3-10 0 0 0,1-1 0 0 0,-1 1 0 0 0,1 0 0 0 0,-1 0 0 0 0,1 0 0 0 0,0-1 0 0 0,0 1 0 0 0,0 0 0 0 0,0-1 0 0 0,0 1 0 0 0,0-1 0 0 0,0 1 0 0 0,0-1 0 0 0,0 1 0 0 0,1-1 0 0 0,-1 0 0 0 0,1 0 0 0 0,-1 1 0 0 0,1-1 0 0 0,-1 0 0 0 0,1 0 0 0 0,0-1 0 0 0,-1 1 0 0 0,1 0 0 0 0,0-1 0 0 0,3 2 0 0 0,3 0 0 0 0,1 1 0 0 0,-1-2 0 0 0,1 1 0 0 0,12 0 0 0 0,-7-2-1051 0 0,26-2-1 0 0,-18-2-3046 0 0,35-9 1 0 0,-38 8-4253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5:42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72 11975 0 0,'0'0'267'0'0,"0"0"42"0"0,1-2 17 0 0,2-4-236 0 0,1 1 1 0 0,0 0-1 0 0,1 1 1 0 0,7-8-1 0 0,-8 8 142 0 0,1 0-1 0 0,-1 0 1 0 0,0-1 0 0 0,0 0 0 0 0,6-9-1 0 0,-9 12 349 0 0,-1 2 286 0 0,2 0 124 0 0,9 0 30 0 0,-8 0 4 0 0,-3 0 0 0 0,0 0 0 0 0,-1 0-974 0 0,1 1 0 0 0,0-1 1 0 0,0 0-1 0 0,0 0 0 0 0,1 0 0 0 0,-1 1 0 0 0,0-1 0 0 0,0 0 0 0 0,0 0 1 0 0,0 0-1 0 0,0 1 0 0 0,0-1 0 0 0,0 0 0 0 0,0 0 0 0 0,0 0 0 0 0,0 1 1 0 0,1-1-1 0 0,-1 0 0 0 0,0 0 0 0 0,0 0 0 0 0,0 0 0 0 0,0 1 1 0 0,0-1-1 0 0,1 0 0 0 0,-1 0 0 0 0,0 0 0 0 0,0 0 0 0 0,0 0 0 0 0,1 0 1 0 0,-1 1-1 0 0,1-1-22 0 0,-1 0 1 0 0,1 0 0 0 0,-1 1-1 0 0,1-1 1 0 0,-1 0 0 0 0,1 1 0 0 0,-1-1-1 0 0,0 0 1 0 0,1 1 0 0 0,-1-1-1 0 0,0 1 1 0 0,1-1 0 0 0,-1 0-1 0 0,0 1 1 0 0,1-1 0 0 0,-1 1 0 0 0,0-1-1 0 0,0 1 1 0 0,0-1 0 0 0,1 1-1 0 0,-1 0 1 0 0,0 0 0 0 0,2 10-26 0 0,0 0 1 0 0,-1 0 0 0 0,0 0-1 0 0,-1 0 1 0 0,0 0 0 0 0,0 0-1 0 0,-2 0 1 0 0,1 0-1 0 0,-4 14 1 0 0,0-9-4 0 0,-1 0-1 0 0,0 0 1 0 0,0 0-1 0 0,-2-1 1 0 0,-14 23-1 0 0,9-18-13 0 0,1 0 715 0 0,-20 23 0 0 0,28-38-721 0 0,-1 0 0 0 0,1-1 0 0 0,-1 1 0 0 0,0-1 0 0 0,0 0-1 0 0,0 0 1 0 0,-1-1 0 0 0,0 0 0 0 0,-8 4 0 0 0,-3-1-2016 0 0,5-1-6155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5:44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 15663 0 0,'0'0'356'0'0,"0"0"50"0"0,0 0 20 0 0,0 0-42 0 0,0 0-112 0 0,-8 0 1432 0 0,-20 3 415 0 0,0 1-1 0 0,-41 13 1 0 0,87-17-2119 0 0,-6 0 0 0 0,23-2 0 0 0,-3-3 0 0 0,63-2 0 0 0,-91 7 0 0 0,0 0 0 0 0,0 0 0 0 0,-1 1 0 0 0,1-1 0 0 0,0 1 0 0 0,-1 0 0 0 0,1 0 0 0 0,0 0 0 0 0,4 3 0 0 0,6 5 63 0 0,-12-3 138 0 0,-1-3-22 0 0,0-1-142 0 0,-1 0-1 0 0,1 1 1 0 0,-1-1 0 0 0,0 1 0 0 0,0-1-1 0 0,0 0 1 0 0,0 1 0 0 0,0-1 0 0 0,0 1 0 0 0,0-1-1 0 0,-1 0 1 0 0,1 1 0 0 0,-1-1 0 0 0,0 0 0 0 0,0 1-1 0 0,0-1 1 0 0,0 0 0 0 0,0 0 0 0 0,0 0-1 0 0,-3 4 1 0 0,-4 4 220 0 0,0-1-1 0 0,-17 17 1 0 0,14-16-194 0 0,-8 7-63 0 0,-1-2 0 0 0,0 0 0 0 0,-1-1 0 0 0,0-1 0 0 0,-38 16 0 0 0,45-21 0 0 0,-9 4 0 0 0,23-12 0 0 0,0 0 0 0 0,0 0 0 0 0,0 0 0 0 0,0 0 0 0 0,0 0 0 0 0,0 0 0 0 0,-1 0 0 0 0,1 0 0 0 0,0 0 0 0 0,0 0 0 0 0,0 0 0 0 0,0 0 0 0 0,0 0 0 0 0,0 0 0 0 0,0 1 0 0 0,-1-1 0 0 0,1 0 0 0 0,0 0 0 0 0,0 0 0 0 0,0 0 0 0 0,0 0 0 0 0,0 0 0 0 0,0 0 0 0 0,0 0 0 0 0,0 0 0 0 0,0 1 0 0 0,0-1 0 0 0,-1 0 0 0 0,1 0 0 0 0,0 0 0 0 0,0 0 0 0 0,0 0 0 0 0,0 0 0 0 0,0 0 0 0 0,0 1 0 0 0,0-1 0 0 0,0 0 0 0 0,0 0 0 0 0,0 0 0 0 0,0 0 0 0 0,0 0 0 0 0,0 0 0 0 0,0 1 0 0 0,0-1 0 0 0,0 0 0 0 0,0 0 0 0 0,0 0 0 0 0,1 0 0 0 0,-1 0 0 0 0,7 2 0 0 0,12-1 0 0 0,-1-3 0 0 0,-9 1 0 0 0,0 0 0 0 0,0 1 0 0 0,14 1 0 0 0,-11 2 0 0 0,-2 3 0 0 0,-7-3 0 0 0,0-1 0 0 0,0 1 0 0 0,-1 0 0 0 0,1 0 0 0 0,-1 0 0 0 0,1 0 0 0 0,-1 0 0 0 0,0 1 0 0 0,0-1 0 0 0,-1 1 0 0 0,1-1 0 0 0,-1 1 0 0 0,2 3 0 0 0,-2-1 0 0 0,0 0 0 0 0,-1 0 0 0 0,1 0 0 0 0,-1 0 0 0 0,0 0 0 0 0,-1 0 0 0 0,-1 10 0 0 0,-4 27 0 0 0,5-30 0 0 0,-1-1 0 0 0,0 1 0 0 0,-1-1 0 0 0,0 0 0 0 0,-8 21 0 0 0,5-21 0 0 0,0 0 0 0 0,-1 0 0 0 0,0-1 0 0 0,-9 12 0 0 0,13-20 0 0 0,0 0 0 0 0,0 0 0 0 0,0 0 0 0 0,0 0 0 0 0,-1 0 0 0 0,1-1 0 0 0,-1 0 0 0 0,1 1 0 0 0,-1-1 0 0 0,0-1 0 0 0,0 1 0 0 0,0 0 0 0 0,0-1 0 0 0,0 0 0 0 0,-1 0 0 0 0,-7 0 0 0 0,3 0 38 0 0,1-1-1 0 0,-1 0 1 0 0,1-1 0 0 0,-1 0 0 0 0,1-1-1 0 0,-1 1 1 0 0,1-2 0 0 0,-11-3-1 0 0,15 4 0 0 0,-1 0 0 0 0,1 0 0 0 0,-1-1 0 0 0,1 1 0 0 0,0-1 0 0 0,0 0 0 0 0,0-1 0 0 0,0 1 0 0 0,0 0 0 0 0,1-1 0 0 0,0 0 0 0 0,-1 0 0 0 0,2 0 0 0 0,-1 0 0 0 0,-3-7 0 0 0,5 9 7 0 0,0 0 0 0 0,1 0 0 0 0,-1-1 0 0 0,1 1 0 0 0,-1 0 0 0 0,1 0 0 0 0,0 0 0 0 0,0-1 0 0 0,0 1 0 0 0,0 0 0 0 0,0 0 0 0 0,0 0 0 0 0,0-1 0 0 0,1 1 0 0 0,-1 0 0 0 0,1 0 0 0 0,0 0 0 0 0,0 0 0 0 0,0 0 0 0 0,0 0 0 0 0,0 0 0 0 0,0 0 0 0 0,3-3 0 0 0,3-3-408 0 0,0 0 0 0 0,1 1-1 0 0,15-13 1 0 0,-1 2-94 0 0,13-11-880 0 0,-10 12-4976 0 0,2 0-2298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5:46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34 11975 0 0,'0'0'267'0'0,"-2"1"42"0"0,-5 0-151 0 0,0 1 0 0 0,0-1 0 0 0,0-1 0 0 0,-11 1 0 0 0,-1-3 2630 0 0,18 2-1766 0 0,1 0 2 0 0,0 0 0 0 0,0 0 0 0 0,0 0-69 0 0,0 0-290 0 0,0 0-121 0 0,0 0-28 0 0,0 0-4 0 0,0 0 0 0 0,0 0 0 0 0,0 0 0 0 0,0 0-68 0 0,12-2-200 0 0,28-7 45 0 0,-1 0 273 0 0,0 2 1 0 0,42-3-1 0 0,-70 10-562 0 0,5 0-2206 0 0,-10 0-5740 0 0,-6 0 426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5:47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35 13823 0 0,'0'0'315'0'0,"0"0"45"0"0,0 0 21 0 0,2 0-49 0 0,1-2-197 0 0,0 0-29 0 0,-1 1 0 0 0,1-1 0 0 0,-1 0 0 0 0,0 0 0 0 0,1 0 0 0 0,-1 0 0 0 0,2-4 0 0 0,11-4 5042 0 0,-9 6-874 0 0,-13 8-2275 0 0,-6 3-1999 0 0,0 0 0 0 0,0 1 0 0 0,1 0 0 0 0,-16 15 0 0 0,4-4 491 0 0,-35 21 0 0 0,34-23 34 0 0,-36 29 0 0 0,49-36-513 0 0,3-2-11 0 0,0 0 0 0 0,0 0 0 0 0,1 1-1 0 0,-11 16 1 0 0,18-25-1 0 0,1 1 0 0 0,-1-1 0 0 0,1 1 0 0 0,-1 0 0 0 0,1-1 0 0 0,0 1 0 0 0,-1 0 0 0 0,1-1 0 0 0,0 1 0 0 0,-1 0 0 0 0,1-1 0 0 0,0 1 0 0 0,0 0 0 0 0,-1 0 0 0 0,1-1 0 0 0,0 1 0 0 0,0 0 0 0 0,0 0 0 0 0,0 0 0 0 0,0-1 0 0 0,0 1 0 0 0,0 0 0 0 0,1 0 0 0 0,-1-1 0 0 0,0 1 0 0 0,0 0 0 0 0,0 0 0 0 0,1-1 0 0 0,-1 1 0 0 0,0 0 0 0 0,1-1 0 0 0,-1 1 0 0 0,1 0 0 0 0,-1-1 0 0 0,1 1 0 0 0,0 0 0 0 0,1 1 0 0 0,0 0-26 0 0,1 1 0 0 0,0 0 1 0 0,0-1-1 0 0,0 0 0 0 0,0 0 0 0 0,1 0 0 0 0,-1 0 1 0 0,0 0-1 0 0,1-1 0 0 0,-1 1 0 0 0,1-1 0 0 0,0 0 1 0 0,6 1-1 0 0,7 1-132 0 0,30 1 1 0 0,-32-3 226 0 0,66 0 309 0 0,-48-1-264 0 0,45 4 1 0 0,-43-2-5836 0 0,-36-3 5439 0 0,0 1 0 0 0,0-1-1 0 0,0 1 1 0 0,0-1 0 0 0,0 0 0 0 0,0 1 0 0 0,0-1 0 0 0,0 0 0 0 0,1 0-1 0 0,-1 0 1 0 0,-1-1 0 0 0,0 0-316 0 0,-9-9-1449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5:53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37 193 6447 0 0,'0'0'142'0'0,"0"0"22"0"0,0 0 13 0 0,0 0 55 0 0,0 0 181 0 0,0 0 78 0 0,0 0 18 0 0,0 0 3 0 0,0 0 0 0 0,0 0 0 0 0,0 0 0 0 0,0 0-69 0 0,0 0-222 0 0,0 0 166 0 0,0 0 101 0 0,0 0 21 0 0,0 0 3 0 0,-1 2 0 0 0,0 1-322 0 0,-5 6 1236 0 0,6-8-1432 0 0,-1-1-1 0 0,1 1 0 0 0,-1 0 1 0 0,1 0-1 0 0,-1-1 1 0 0,1 1-1 0 0,-1-1 0 0 0,0 1 1 0 0,1-1-1 0 0,-1 1 0 0 0,0-1 1 0 0,1 1-1 0 0,-1-1 1 0 0,0 1-1 0 0,0-1 0 0 0,0 0 1 0 0,1 1-1 0 0,-3-1 1 0 0,-1 3 2030 0 0,3-4-1875 0 0,-5-3-61 0 0,4 3 283 0 0,1-13 1069 0 0,8 2-1275 0 0,-4 7 134 0 0,1 0-1 0 0,0 0 1 0 0,0 1 0 0 0,0-1-1 0 0,1 1 1 0 0,7-7 0 0 0,16-13 101 0 0,-23 20-161 0 0,11-8 1014 0 0,-7 5-1140 0 0,3-1-113 0 0,1 0 0 0 0,-1 0 0 0 0,-3 1 72 0 0,-8 5 299 0 0,-1 2-360 0 0,1 0 0 0 0,-1 0 0 0 0,0 0 0 0 0,0 0 0 0 0,0 0 0 0 0,0 1 0 0 0,0-1 0 0 0,0 0 0 0 0,0 0 0 0 0,0 0 0 0 0,0 0 0 0 0,0 0 1 0 0,1 0-1 0 0,-1 0 0 0 0,0 0 0 0 0,0 0 0 0 0,0 0 0 0 0,0 0 0 0 0,0 0 0 0 0,0 0 0 0 0,0 0 0 0 0,0 0 0 0 0,0 0 0 0 0,1 0 0 0 0,-1-1 0 0 0,0 1 0 0 0,0 0 0 0 0,0 0 0 0 0,0 0 0 0 0,0 0 1 0 0,0 0-1 0 0,0 0 0 0 0,0 0 0 0 0,0 0 0 0 0,0 0 0 0 0,0 0 0 0 0,0 0 0 0 0,1 0 0 0 0,-1 0 0 0 0,0 0 0 0 0,0-1 0 0 0,0 1 0 0 0,0 0 0 0 0,0 0 0 0 0,0 0 0 0 0,0 0 0 0 0,0 0 1 0 0,0 0-1 0 0,0 0 0 0 0,0 0 0 0 0,0 0 0 0 0,0 0 0 0 0,0-1 0 0 0,0 1 0 0 0,0 0 0 0 0,0 0 0 0 0,1-4 649 0 0,15 0-345 0 0,-3 2-315 0 0,1 2 0 0 0,1 1 0 0 0,30 0 1883 0 0,-34 0-1734 0 0,2 3-133 0 0,0 1-16 0 0,-4 3 0 0 0,-2 3 0 0 0,-3 2 0 0 0,2 0 0 0 0,3 0 0 0 0,0-3 0 0 0,2-3 0 0 0,1 0 0 0 0,0-2 0 0 0,1-1 0 0 0,0-1 0 0 0,2-4 0 0 0,-13 1 0 0 0,-1 0 0 0 0,1 0 0 0 0,0 0 0 0 0,0 0 0 0 0,0 0 0 0 0,0 0 0 0 0,0 0 0 0 0,0 0 0 0 0,-1 1 0 0 0,1-1 0 0 0,2 2 0 0 0,20-2 0 0 0,-19 1 0 0 0,20-6 0 0 0,3-4 0 0 0,-17 6 0 0 0,49-19 0 0 0,-55 21 0 0 0,-1 0 0 0 0,12-10 0 0 0,-6 3 0 0 0,1 1 0 0 0,1 0 0 0 0,-3-2 0 0 0,-2-1 0 0 0,-2-1 0 0 0,-2 2 0 0 0,-6-1 0 0 0,-5 1 0 0 0,6 6 0 0 0,-11-3 0 0 0,5 3 0 0 0,-13-7 0 0 0,13 7 0 0 0,0 1 0 0 0,0 0 0 0 0,1 1 0 0 0,-14-2 0 0 0,16 3 0 0 0,-6-1 0 0 0,0 3 0 0 0,-2 2 0 0 0,10-4 0 0 0,0-1 0 0 0,-39 6 0 0 0,30-1 0 0 0,1 3 0 0 0,-2 0 0 0 0,0 0 0 0 0,-3 3 0 0 0,13-7 0 0 0,1 1 0 0 0,-5 6 0 0 0,1 2 0 0 0,-1 1 0 0 0,1-1 0 0 0,-1 2 0 0 0,-1 5 0 0 0,8-19 0 0 0,-18 30 0 0 0,5-7 0 0 0,11-20 0 0 0,-8 8 0 0 0,5-6 0 0 0,-20 26 0 0 0,-8 6 0 0 0,25-27 0 0 0,-19 23 0 0 0,18-24 0 0 0,-1-4 0 0 0,-2 3 0 0 0,1-3 0 0 0,-6-2 0 0 0,-1-2 0 0 0,6 1 0 0 0,0-5 0 0 0,3 1 0 0 0,-3 1 0 0 0,-5-2 0 0 0,13-1 0 0 0,2 2 0 0 0,-12-6 0 0 0,9 2 0 0 0,0-1 0 0 0,4 6 0 0 0,-1 0 0 0 0,1-1 0 0 0,0 1 0 0 0,0 0 0 0 0,0-1 0 0 0,1 1 0 0 0,-1-1 0 0 0,0 1 0 0 0,0-1 0 0 0,1 1 0 0 0,-1-1 0 0 0,1 1 0 0 0,0-1 0 0 0,-1 1 0 0 0,1-1 0 0 0,0 0 0 0 0,0-1 0 0 0,-1-3 0 0 0,0-4 0 0 0,3-1 0 0 0,5 0 0 0 0,-4 9-343 0 0,0 0-1 0 0,0 0 1 0 0,0 0 0 0 0,0 0-1 0 0,1 1 1 0 0,3-2 0 0 0,21-6-5920 0 0,-14 6-1895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6:56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19351 0 0,'0'0'439'0'0,"0"0"62"0"0,0 0 33 0 0,0 0-65 0 0,0 0-462 0 0,0 1-1 0 0,0-1 1 0 0,0 0 0 0 0,0 1 0 0 0,0-1 0 0 0,1 0 0 0 0,-1 1-1 0 0,0-1 1 0 0,0 0 0 0 0,0 1 0 0 0,0-1 0 0 0,0 0 0 0 0,1 1-1 0 0,-1-1 1 0 0,0 0 0 0 0,0 0 0 0 0,0 1 0 0 0,1-1-1 0 0,-1 0 1 0 0,0 0 0 0 0,1 0 0 0 0,-1 1 0 0 0,0-1 0 0 0,0 0-1 0 0,1 0 1 0 0,2 1 19 0 0,-1 0-1 0 0,0 0 1 0 0,0 0-1 0 0,1 0 0 0 0,-1-1 1 0 0,1 1-1 0 0,-1-1 1 0 0,0 0-1 0 0,1 0 1 0 0,-1 0-1 0 0,4 0 1 0 0,32-5 1517 0 0,-19 2-543 0 0,142-5 2703 0 0,-145 7-3515 0 0,84-13 1264 0 0,-18 1-1452 0 0,-74 13-64 0 0,-6 0-273 0 0,-2 0-138 0 0,0 0-1841 0 0,0 0-7236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5:54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42 8695 0 0,'0'0'398'0'0,"0"0"-9"0"0,0 0-124 0 0,0 0 394 0 0,0 0 202 0 0,0 0 41 0 0,0 0-45 0 0,0 0-222 0 0,0 0-99 0 0,10-13 2074 0 0,24-10 78 0 0,-32 22-2317 0 0,-2 1 117 0 0,0 0 21 0 0,0 0 3 0 0,18-4 3648 0 0,-23 11-4150 0 0,-1 0-1 0 0,1-1 0 0 0,-1 1 1 0 0,-1-1-1 0 0,1 0 1 0 0,-1 0-1 0 0,-10 6 1 0 0,1 1 30 0 0,-13 9 164 0 0,2-1 72 0 0,-45 45 0 0 0,4 2 100 0 0,68-67-366 0 0,-1 0 1 0 0,0 0-1 0 0,0 0 0 0 0,1 0 1 0 0,-1 0-1 0 0,0 0 0 0 0,1 0 1 0 0,-1 0-1 0 0,1 0 0 0 0,-1 0 1 0 0,1 0-1 0 0,0 0 0 0 0,-1 1 1 0 0,1-1-1 0 0,0 0 0 0 0,0 0 1 0 0,0 0-1 0 0,0 1 0 0 0,0-1 1 0 0,0 0-1 0 0,0 0 0 0 0,0 0 1 0 0,0 0-1 0 0,1 1 0 0 0,-1-1 1 0 0,0 0-1 0 0,1 0 0 0 0,-1 0 1 0 0,2 2-1 0 0,-1-1 0 0 0,1 0 1 0 0,0 0-1 0 0,0 0 0 0 0,0 0 1 0 0,0-1-1 0 0,0 1 1 0 0,0 0-1 0 0,0-1 1 0 0,1 0-1 0 0,-1 1 0 0 0,3 0 1 0 0,-2 0-7 0 0,0-1 0 0 0,0 0 1 0 0,0 1-1 0 0,0-1 1 0 0,0 0-1 0 0,0 0 0 0 0,0-1 1 0 0,0 1-1 0 0,0-1 0 0 0,0 1 1 0 0,4-1-1 0 0,2 0 8 0 0,9 1 29 0 0,-9 0-39 0 0,0-1 0 0 0,-1 1-1 0 0,1 1 1 0 0,0 0 0 0 0,-1 0-1 0 0,10 4 1 0 0,-13-3-2 0 0,12 2 0 0 0,-15-4 0 0 0,1 0 1 0 0,9 0 9 0 0,-11-1 43 0 0,1 2 0 0 0,8 5-125 0 0,-8-6-352 0 0,-2-1-128 0 0,0 0-1086 0 0,0 0-4478 0 0,0 0-1919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5:56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1 391 3679 0 0,'6'-1'123'0'0,"7"-1"1773"0"0,-11 0-57 0 0,0-2-1108 0 0,0 0 0 0 0,0 0-1 0 0,0 0 1 0 0,0 0 0 0 0,0-1 0 0 0,-1 1 0 0 0,0 0 0 0 0,0-1 0 0 0,1-7 0 0 0,-1 10-539 0 0,-1 0 1 0 0,0 0-1 0 0,1 0 1 0 0,-1 1-1 0 0,1-1 0 0 0,-1 0 1 0 0,1 0-1 0 0,0 0 1 0 0,0 1-1 0 0,1-3 0 0 0,3-4 331 0 0,-2-1-56 0 0,0 0 0 0 0,1 1 1 0 0,0-1-1 0 0,1 1 0 0 0,0 0 1 0 0,0 1-1 0 0,1-1 0 0 0,0 1 1 0 0,12-12-1 0 0,-9 14-276 0 0,0 0 1 0 0,0 0-1 0 0,1 1 1 0 0,-1 0-1 0 0,1 0 1 0 0,0 1-1 0 0,1 1 1 0 0,-1-1 0 0 0,0 2-1 0 0,1-1 1 0 0,-1 2-1 0 0,1-1 1 0 0,17 3-1 0 0,-7 3-52 0 0,-1 1-1 0 0,0 1 1 0 0,-1 1-1 0 0,32 18 1 0 0,-3-2 13 0 0,-42-21-131 0 0,1-1 0 0 0,-1 0 0 0 0,1 0 0 0 0,0-1 0 0 0,0 0 0 0 0,-1 0 0 0 0,1 0 0 0 0,0-1 0 0 0,11-1 0 0 0,5-1 86 0 0,34-9 0 0 0,-19 3 0 0 0,54-16 172 0 0,-47 10-109 0 0,-25 8-12 0 0,0-1-1 0 0,-1 0 0 0 0,0-2 0 0 0,-1 0 0 0 0,21-14 0 0 0,-37 22-152 0 0,0-1 0 0 0,-1 1 0 0 0,1-1 0 0 0,0 0 0 0 0,0 1-1 0 0,-1-1 1 0 0,1 0 0 0 0,-1 0 0 0 0,0 0 0 0 0,1 0 0 0 0,-1 0 0 0 0,0 0 0 0 0,0-1 0 0 0,0 1-1 0 0,-1 0 1 0 0,1 0 0 0 0,0-1 0 0 0,-1 1 0 0 0,0 0 0 0 0,1-1 0 0 0,-1-4 0 0 0,-1 4 18 0 0,1-1-1 0 0,0 1 1 0 0,-1 0 0 0 0,0-1 0 0 0,0 1-1 0 0,0-1 1 0 0,0 1 0 0 0,-1 0 0 0 0,1 0 0 0 0,-1 0-1 0 0,0 0 1 0 0,0 0 0 0 0,0 0 0 0 0,-2-3-1 0 0,-4-2 227 0 0,6 5-169 0 0,0 1 0 0 0,0-1 0 0 0,0 1 0 0 0,-1 0 0 0 0,1 0-1 0 0,-1 0 1 0 0,0 0 0 0 0,1 0 0 0 0,-1 0 0 0 0,0 1 0 0 0,0-1 0 0 0,0 1 0 0 0,0 0-1 0 0,0 0 1 0 0,-1 0 0 0 0,-5-1 0 0 0,-1 0-80 0 0,1 1 0 0 0,-1 0 0 0 0,0 0 0 0 0,1 1 0 0 0,-1 0 0 0 0,0 0 0 0 0,0 1 0 0 0,1 1 0 0 0,-1 0 0 0 0,1 0 0 0 0,-1 1 0 0 0,1 0 0 0 0,0 0 0 0 0,0 1 0 0 0,0 0 0 0 0,0 1 0 0 0,1 0 0 0 0,0 0 0 0 0,0 1 0 0 0,0 0 0 0 0,1 0 0 0 0,0 1 0 0 0,0 0 0 0 0,-7 10 0 0 0,5-6 0 0 0,-119 161 0 0 0,68-59-268 0 0,52-95 232 0 0,3-7 25 0 0,0-1 0 0 0,0 0 0 0 0,0 0 0 0 0,-2-1 1 0 0,1 0-1 0 0,-1 0 0 0 0,0 0 0 0 0,-1-1 0 0 0,0 0 0 0 0,-15 11 0 0 0,15-13 13 0 0,6-4 0 0 0,0-1 1 0 0,-1 1 0 0 0,1 0-1 0 0,-1-1 1 0 0,0 0 0 0 0,1 1 0 0 0,-1-1-1 0 0,0 0 1 0 0,0 0 0 0 0,1-1 0 0 0,-1 1-1 0 0,0-1 1 0 0,0 1 0 0 0,0-1-1 0 0,0 0 1 0 0,0 0 0 0 0,0 0 0 0 0,-4-1-1 0 0,3 1 3 0 0,0 0 0 0 0,0-1-1 0 0,0 0 1 0 0,0 0 0 0 0,0 0-1 0 0,0 0 1 0 0,1 0 0 0 0,-1-1-1 0 0,0 0 1 0 0,0 0 0 0 0,1 0-1 0 0,-1 0 1 0 0,1 0 0 0 0,0-1-1 0 0,-5-4 1 0 0,0-1-48 0 0,1-1 0 0 0,0 0-1 0 0,0 0 1 0 0,1-1 0 0 0,1 0 0 0 0,-1 0-1 0 0,1 0 1 0 0,1 0 0 0 0,-4-12 0 0 0,-4-31-3784 0 0,9 32-5330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6:11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33 217 11975 0 0,'0'0'547'0'0,"-1"-1"-11"0"0,-2 0-408 0 0,2 0-119 0 0,0 1 0 0 0,0-1 1 0 0,0 0-1 0 0,0 1 1 0 0,0-1-1 0 0,0 0 1 0 0,0 0-1 0 0,0 0 1 0 0,1 1-1 0 0,-1-1 1 0 0,0 0-1 0 0,0 0 1 0 0,1 0-1 0 0,-1 0 0 0 0,1 0 1 0 0,-1-1-1 0 0,1 1 1 0 0,-1 0-1 0 0,1 0 1 0 0,0 0-1 0 0,-1 0 1 0 0,1-1-1 0 0,0 0 1 0 0,-3-6 873 0 0,0-1 1 0 0,1 1 0 0 0,0-1 0 0 0,1 0 0 0 0,0 0 0 0 0,0 1 0 0 0,1-1-1 0 0,2-17 1 0 0,-1 23-574 0 0,0 0 0 0 0,1 0 0 0 0,-1 0 0 0 0,1 0-1 0 0,0 1 1 0 0,0-1 0 0 0,0 1 0 0 0,1-1 0 0 0,-1 1 0 0 0,0 0-1 0 0,1-1 1 0 0,2-1 0 0 0,4-2-276 0 0,1 1 0 0 0,-1 0-1 0 0,1 0 1 0 0,11-4 0 0 0,23-11-31 0 0,-23 11 221 0 0,-14 10 240 0 0,-4 0-221 0 0,20 7 789 0 0,-17-5-963 0 0,3 2-53 0 0,5 7-16 0 0,-13-8 0 0 0,0 0 0 0 0,4 6 0 0 0,0 0 0 0 0,-1 1 0 0 0,0-1 0 0 0,-1 1 0 0 0,0 0 0 0 0,-1 0 0 0 0,0 0 0 0 0,-1 1 0 0 0,0-1 0 0 0,-1 0 0 0 0,-1 15 0 0 0,0-7 0 0 0,-2-1 0 0 0,0 1 0 0 0,-1-1 0 0 0,-1 0 0 0 0,0 0 0 0 0,-10 19 0 0 0,7-18 0 0 0,-1 2 0 0 0,-1 0 0 0 0,-24 36 0 0 0,32-54 0 0 0,1-1 0 0 0,0-1 0 0 0,0 0 0 0 0,0 1 0 0 0,0-1 0 0 0,0 0 0 0 0,0 0 0 0 0,0 0 0 0 0,-1 0 0 0 0,1 0 0 0 0,0 0 0 0 0,-1-1 0 0 0,1 1 0 0 0,-1 0 0 0 0,1-1 0 0 0,-1 1 0 0 0,1-1 0 0 0,-1 1 0 0 0,1-1 0 0 0,-1 0 0 0 0,0 1 0 0 0,-1-1 0 0 0,-13 1 0 0 0,12-2 0 0 0,2-1 0 0 0,-1 1 0 0 0,2 0 0 0 0,-1 0 0 0 0,0 0 0 0 0,0 0 0 0 0,0 0 0 0 0,0 0 0 0 0,1-1 0 0 0,-1 1 0 0 0,0-1 0 0 0,1 1 0 0 0,0-1 0 0 0,-1 0 0 0 0,1 1 0 0 0,0-1 0 0 0,0 0 0 0 0,0 0 0 0 0,0 0 0 0 0,0 0 0 0 0,-1-3 0 0 0,-1-4 0 0 0,1-1 0 0 0,0 0 0 0 0,-1-11 0 0 0,-3-12 0 0 0,3 24-64 0 0,2 7-273 0 0,1 2-138 0 0,0 0-737 0 0,0 0-2962 0 0,0 0-1304 0 0,0 0-254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6:11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 17503 0 0,'0'0'399'0'0,"0"0"60"0"0,0 0 21 0 0,0 0-59 0 0,-7-2-260 0 0,1-1-21 0 0,5 3 586 0 0,-11 0 1257 0 0,10 0-1097 0 0,2 0-644 0 0,0 0-534 0 0,0 0-174 0 0,11 24-3382 0 0,-5-11 2324 0 0,0 0-11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6:11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13823 0 0,'0'0'630'0'0,"0"0"-13"0"0,2-1-393 0 0,84-79 7944 0 0,-67 66-8944 0 0,-17 13-173 0 0,-2 1-62 0 0,0 0-12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6:12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53 13823 0 0,'2'-9'345'0'0,"-1"5"-129"0"0,0 0-1 0 0,0 0 0 0 0,-1 1 1 0 0,0-1-1 0 0,0-7 1 0 0,2 7 550 0 0,-1 3 877 0 0,-1 2 3390 0 0,-14 76-2985 0 0,0-2-1630 0 0,10-46-319 0 0,-7 27 0 0 0,-4-1-99 0 0,-23 82 0 0 0,34-126 0 0 0,1 1 0 0 0,-2 16 0 0 0,3-20 0 0 0,-2 6 0 0 0,-5-3 0 0 0,8-11 0 0 0,1 1 0 0 0,-1 0 0 0 0,1-1 0 0 0,-1 1 0 0 0,0-1 0 0 0,1 0 0 0 0,-1 1 0 0 0,0-1 0 0 0,1 1 0 0 0,-1-1 0 0 0,0 0 0 0 0,0 0 0 0 0,-1 1 0 0 0,2-1 0 0 0,-1 0 0 0 0,0 0 0 0 0,1-1 0 0 0,-1 1 0 0 0,0 0 0 0 0,1 0 0 0 0,-1-1 0 0 0,1 1 0 0 0,-1-1 0 0 0,1 1 0 0 0,-1 0 0 0 0,0-1 0 0 0,1 1 0 0 0,0-1 0 0 0,-2 0 0 0 0,0-2 42 0 0,0 0-1 0 0,0 0 1 0 0,0-1-1 0 0,1 1 1 0 0,-1 0 0 0 0,1-1-1 0 0,0 1 1 0 0,0-1-1 0 0,0 1 1 0 0,0-1 0 0 0,0 0-1 0 0,1 1 1 0 0,0-1-1 0 0,0 0 1 0 0,0 1 0 0 0,0-1-1 0 0,0 0 1 0 0,2-6-1 0 0,2-7 307 0 0,1 1 1 0 0,10-28-1 0 0,-12 37-300 0 0,17-51 67 0 0,9-20-64 0 0,-24 66-51 0 0,1 1 0 0 0,0 0 0 0 0,1 0-1 0 0,13-16 1 0 0,55-54 443 0 0,-68 74-101 0 0,1 1 1 0 0,13-9-1 0 0,8-6 220 0 0,-3-1-546 0 0,-17 16-16 0 0,-5 8 0 0 0,-2 4 0 0 0,2 5 0 0 0,-2 1 0 0 0,1 0 0 0 0,-2 1 0 0 0,1-1 0 0 0,-2 0 0 0 0,1 0 0 0 0,-3 19 0 0 0,1 22 0 0 0,1 23 0 0 0,-1-38 0 0 0,2-1 0 0 0,7 41 0 0 0,-7-64 0 0 0,-1-11 0 0 0,0 0 0 0 0,1 1 0 0 0,-1-1 0 0 0,1 0 0 0 0,0 0 0 0 0,0 1 0 0 0,0-1 0 0 0,1 0 0 0 0,-1 0 0 0 0,1 0 0 0 0,1 3 0 0 0,5 4 0 0 0,4-4 0 0 0,-11-6 0 0 0,1 1 0 0 0,0-1 0 0 0,0 0 0 0 0,0 0 0 0 0,0-1 0 0 0,0 1 0 0 0,0 0 0 0 0,-1-1 0 0 0,1 1 0 0 0,0-1 0 0 0,0 0 0 0 0,0 1 0 0 0,-1-1 0 0 0,1 0 0 0 0,0 0 0 0 0,-1 0 0 0 0,1 0 0 0 0,-1 0 0 0 0,1-1 0 0 0,1-1 0 0 0,3-3 0 0 0,0-1 0 0 0,10-15 0 0 0,-7 10 0 0 0,2-6 0 0 0,-1 1 0 0 0,-1-1 0 0 0,0-1 0 0 0,-2 0 0 0 0,7-20 0 0 0,-2 4 0 0 0,53-156 0 0 0,-63 186 0 0 0,-1 0 0 0 0,1 1 0 0 0,-1-1 0 0 0,0 0 0 0 0,0 0 0 0 0,0-7 0 0 0,-1 12 0 0 0,0 0 0 0 0,0 0 0 0 0,0 0 0 0 0,0 0 0 0 0,0 0 0 0 0,0 0 0 0 0,0 0 0 0 0,0 0 0 0 0,0 0 0 0 0,0-1 0 0 0,0 1 0 0 0,0 0 0 0 0,0 0 0 0 0,0 0 0 0 0,0 0 0 0 0,0 0 0 0 0,0 0 0 0 0,0 0 0 0 0,0 0 0 0 0,0 0 0 0 0,0 0 0 0 0,0 0 0 0 0,0 0 0 0 0,0 0 0 0 0,0 0 0 0 0,0 0 0 0 0,0-1 0 0 0,0 1 0 0 0,0 0 0 0 0,0 0 0 0 0,0 0 0 0 0,0 0 0 0 0,0 0 0 0 0,-1 0 0 0 0,1 0 0 0 0,0 0 0 0 0,0 0 0 0 0,0 0 0 0 0,0 0 0 0 0,0 0 0 0 0,0 0 0 0 0,0 0 0 0 0,0 0 0 0 0,0 0 0 0 0,0 0 0 0 0,0 0 0 0 0,0 0 0 0 0,0 0 0 0 0,0 0 0 0 0,-1 0 0 0 0,1 0 0 0 0,0 0 0 0 0,0 0 0 0 0,0 0 0 0 0,0 0 0 0 0,0 0 0 0 0,0 0 0 0 0,0 0 0 0 0,0 0 0 0 0,-6 5 0 0 0,-3 6 0 0 0,4-3-999 0 0,1 1-1 0 0,-1 0 0 0 0,-4 18 1 0 0,1-6-687 0 0,7-20-299 0 0,0 2-51 0 0,-8 10-11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6:12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22 15663 0 0,'0'0'356'0'0,"4"-9"860"0"0,-1-1-862 0 0,0 8 632 0 0,-2 1 5645 0 0,-13 18-6228 0 0,1 0 0 0 0,1 1 0 0 0,-12 30 0 0 0,-11 19 378 0 0,-70 146-761 0 0,18 9-24 0 0,83-217 4 0 0,-7 18 0 0 0,1 1 0 0 0,1 1 0 0 0,-6 46 0 0 0,13-66 0 0 0,0-1 0 0 0,0 1 0 0 0,0-1 0 0 0,1 1 0 0 0,1 6 0 0 0,-2-11 0 0 0,0 1 0 0 0,0 0 0 0 0,1 0 0 0 0,-1 0 0 0 0,0 0 0 0 0,0 0 0 0 0,1 0 0 0 0,-1 0 0 0 0,1 0 0 0 0,-1 0 0 0 0,1-1 0 0 0,1 3 0 0 0,-2-3 0 0 0,1 1 0 0 0,-1-1 0 0 0,1 0 0 0 0,-1 0 0 0 0,1 0 0 0 0,-1 1 0 0 0,1-1 0 0 0,0 0 0 0 0,-1 0 0 0 0,1 0 0 0 0,-1 0 0 0 0,1 0 0 0 0,0 0 0 0 0,-1 0 0 0 0,1 0 0 0 0,0 0 0 0 0,-1 0 0 0 0,1 0 0 0 0,0-1 0 0 0,10-6-64 0 0,-9 4-153 0 0,0 0 0 0 0,0 0 1 0 0,0 0-1 0 0,0 0 0 0 0,-1 0 0 0 0,1 0 0 0 0,1-5 1 0 0,1-5-6511 0 0,-4 13 6586 0 0,3-12-8017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6:14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70 10135 0 0,'2'0'231'0'0,"0"0"-126"0"0,1-1-1 0 0,0 1 1 0 0,0-1 0 0 0,-1 0 0 0 0,1 1-1 0 0,-1-1 1 0 0,1 0 0 0 0,-1-1 0 0 0,1 1-1 0 0,3-3 1 0 0,24-18 2067 0 0,-22 15-1143 0 0,-7 6-449 0 0,-1 1 286 0 0,5-4 1286 0 0,-3 3 3059 0 0,-9-1-3100 0 0,4 2-2051 0 0,1 0 61 0 0,0 0 0 0 0,1-1 0 0 0,-1 1 0 0 0,0 1 0 0 0,1-1 0 0 0,-1 0 0 0 0,0 0 0 0 0,-2 1 0 0 0,1 0-17 0 0,0 1-1 0 0,1-1 0 0 0,-1 1 1 0 0,0 0-1 0 0,0 0 0 0 0,1 0 1 0 0,-4 3-1 0 0,0 1-103 0 0,1 1 0 0 0,-1 0 0 0 0,1 0 0 0 0,0 0 0 0 0,-7 16 0 0 0,7-12 0 0 0,-1-1 0 0 0,-11 15 0 0 0,-4 1 0 0 0,2 0 0 0 0,1 2 0 0 0,-19 36 0 0 0,32-54 0 0 0,0 0 0 0 0,1 0 0 0 0,0 1 0 0 0,1-1 0 0 0,0 1 0 0 0,0 0 0 0 0,-1 18 0 0 0,4-27 0 0 0,0-1 0 0 0,0 1 0 0 0,0 0 0 0 0,1 0 0 0 0,-1 0 0 0 0,1-1 0 0 0,-1 1 0 0 0,1 0 0 0 0,0-1 0 0 0,-1 1 0 0 0,1-1 0 0 0,0 1 0 0 0,0 0 0 0 0,0-1 0 0 0,0 0 0 0 0,0 1 0 0 0,1-1 0 0 0,-1 0 0 0 0,0 1 0 0 0,1-1 0 0 0,-1 0 0 0 0,1 0 0 0 0,-1 0 0 0 0,1 0 0 0 0,-1-1 0 0 0,1 1 0 0 0,0 0 0 0 0,-1-1 0 0 0,1 1 0 0 0,2 0 0 0 0,4 2 0 0 0,-4-2 0 0 0,-1 0 0 0 0,1 0 0 0 0,0 0 0 0 0,0 0 0 0 0,0-1 0 0 0,0 1 0 0 0,0-1 0 0 0,0 0 0 0 0,-1-1 0 0 0,1 1 0 0 0,0 0 0 0 0,0-1 0 0 0,0 0 0 0 0,0 0 0 0 0,-1 0 0 0 0,7-3 0 0 0,4-2 0 0 0,-1-1 0 0 0,0-1 0 0 0,12-9 0 0 0,-16 11 102 0 0,-1-1 1 0 0,-1 0-1 0 0,1 0 1 0 0,-1-1-1 0 0,-1 0 0 0 0,1 0 1 0 0,-2 0-1 0 0,1-1 1 0 0,7-14-1 0 0,-5 3 154 0 0,0 0 0 0 0,-1 0 0 0 0,8-35 0 0 0,-12 35-256 0 0,-1 1 0 0 0,-1-1 0 0 0,-2-34 0 0 0,0 50 0 0 0,1-1 0 0 0,-1 1 0 0 0,0 0 0 0 0,0-1 0 0 0,-1 1 0 0 0,1 0 0 0 0,-1 0 0 0 0,0 0 0 0 0,0 0 0 0 0,0 0 0 0 0,0 1 0 0 0,-1-1 0 0 0,0 0 0 0 0,1 1 0 0 0,-6-5 0 0 0,7 8-41 0 0,0-1 1 0 0,0 1-1 0 0,-1-1 0 0 0,1 1 0 0 0,0 0 0 0 0,0-1 1 0 0,0 1-1 0 0,0 0 0 0 0,0 0 0 0 0,0 0 1 0 0,0 0-1 0 0,0 0 0 0 0,0 0 0 0 0,0 0 0 0 0,-1 0 1 0 0,1 1-1 0 0,0-1 0 0 0,0 0 0 0 0,0 1 1 0 0,0-1-1 0 0,0 1 0 0 0,0-1 0 0 0,0 1 0 0 0,0-1 1 0 0,0 1-1 0 0,1 0 0 0 0,-2 0 0 0 0,-24 21-1610 0 0,-30 52-5261 0 0,30-49 4865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6:15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10135 0 0,'0'0'231'0'0,"0"0"29"0"0,0 0 19 0 0,0 0 105 0 0,0 0 410 0 0,0 0 184 0 0,0 0 40 0 0,0 0-63 0 0,0 0-290 0 0,0 0-121 0 0,0 0-28 0 0,0 0-72 0 0,0 0-217 0 0,0 0 161 0 0,0 0 100 0 0,0 0 21 0 0,0 0 71 0 0,0 0 286 0 0,0 0 124 0 0,0 0 30 0 0,0 0-65 0 0,0 0-290 0 0,0 0-121 0 0,0 0-28 0 0,0 0-72 0 0,0 0-217 0 0,2 2 161 0 0,10 13 1217 0 0,-3-4-1605 0 0,-8-10 0 0 0,7 23 0 0 0,-6-15 79 0 0,1 0 0 0 0,-1 0-1 0 0,-1 1 1 0 0,0-1 0 0 0,0 0 0 0 0,-1 1-1 0 0,0-1 1 0 0,-1 0 0 0 0,0 1 0 0 0,0-1 0 0 0,-1 0-1 0 0,-4 13 1 0 0,2-9 35 0 0,0-1 0 0 0,-1 1-1 0 0,-1-1 1 0 0,0 0 0 0 0,-1-1 0 0 0,0 0-1 0 0,-1 0 1 0 0,-11 12 0 0 0,14-17-122 0 0,-1 0 0 0 0,0 0 0 0 0,-1-1 0 0 0,0 0 0 0 0,0 0 0 0 0,0 0 0 0 0,-14 6 0 0 0,19-11-329 0 0,1 0 110 0 0,-1 0 0 0 0,0 0 0 0 0,1 0 1 0 0,-1-1-1 0 0,1 1 0 0 0,-1-1 0 0 0,1 1 1 0 0,-1-1-1 0 0,1 0 0 0 0,-1 0 1 0 0,1 1-1 0 0,-1-1 0 0 0,1 0 0 0 0,0 0 1 0 0,0 0-1 0 0,-1-1 0 0 0,1 1 0 0 0,0 0 1 0 0,0 0-1 0 0,0-1 0 0 0,0 1 0 0 0,0 0 1 0 0,1-1-1 0 0,-1 1 0 0 0,0-1 0 0 0,1 1 1 0 0,-1-1-1 0 0,1 1 0 0 0,-1-1 0 0 0,1 0 1 0 0,0-2-1 0 0,0-13-1820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6:16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74 315 10135 0 0,'0'0'464'0'0,"0"0"-9"0"0,0-2-295 0 0,1-7 746 0 0,0-1-1 0 0,1 0 1 0 0,0 0 0 0 0,1 1 0 0 0,0-1-1 0 0,0 1 1 0 0,8-14 0 0 0,9-28 1489 0 0,-14 32-1452 0 0,1 0-1 0 0,1 1 0 0 0,1 0 1 0 0,21-32-1 0 0,-19 28-11 0 0,-11 21-422 0 0,5-14 99 0 0,-6 7-536 0 0,1 6 299 0 0,0 2 117 0 0,0 0 21 0 0,0 0-66 0 0,-2 13-278 0 0,-11 40-165 0 0,-3 0 0 0 0,-1 0 0 0 0,-45 90 0 0 0,24-58 0 0 0,11-21 0 0 0,17-44 0 0 0,6-9 0 0 0,4-11 0 0 0,0 0 1 0 0,0 0-1 0 0,0 0 1 0 0,0 0-1 0 0,-1 1 0 0 0,1-1 1 0 0,0 0-1 0 0,0 0 0 0 0,0 0 1 0 0,0 1-1 0 0,0-1 1 0 0,0 0-1 0 0,0 0 0 0 0,0 0 1 0 0,0 1-1 0 0,0-1 1 0 0,0 0-1 0 0,0 0 0 0 0,0 0 1 0 0,0 0-1 0 0,0 1 0 0 0,0-1 1 0 0,0 0-1 0 0,0 0 1 0 0,0 0-1 0 0,1 1 0 0 0,-1-1 1 0 0,0 0-1 0 0,0 0 0 0 0,0 0 1 0 0,0 0-1 0 0,0 0 1 0 0,0 1-1 0 0,1-1 0 0 0,-1 0 1 0 0,0 0-1 0 0,0 0 1 0 0,0 0-1 0 0,0 0 0 0 0,0 0 1 0 0,1 1-1 0 0,0-2-4 0 0,-1 1-1 0 0,1-1 1 0 0,-1 1-1 0 0,1-1 1 0 0,-1 1-1 0 0,1-1 1 0 0,-1 0-1 0 0,1 1 1 0 0,-1-1 0 0 0,0 1-1 0 0,1-1 1 0 0,-1 0-1 0 0,0 0 1 0 0,1 1-1 0 0,-1-1 1 0 0,0 0-1 0 0,0 0 1 0 0,1-1-153 0 0,-1 0 1 0 0,0 0-1 0 0,0 0 0 0 0,0 0 1 0 0,0 0-1 0 0,0 0 0 0 0,0 0 1 0 0,0 0-1 0 0,-1 0 0 0 0,1 0 1 0 0,-1 0-1 0 0,1 0 0 0 0,-3-3 1 0 0,-3-7-3928 0 0,2 4-4447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6:12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13 262 6447 0 0,'0'0'298'0'0,"0"1"-10"0"0,-3 6-188 0 0,-6 18 3705 0 0,8-24-3140 0 0,1-1-121 0 0,0 0-28 0 0,0 0-4 0 0,0 0 0 0 0,0 0 0 0 0,0 0 0 0 0,0 0 70 0 0,2-1-248 0 0,1-1 1 0 0,-1 1 0 0 0,0-1 0 0 0,0 1 0 0 0,0-1 0 0 0,-1 0-1 0 0,1 0 1 0 0,0 0 0 0 0,-1 0 0 0 0,1 0 0 0 0,1-4 0 0 0,1 0 149 0 0,6-9-45 0 0,-1 0 0 0 0,-1 0 0 0 0,0-1-1 0 0,7-22 1 0 0,-6 16 762 0 0,17-32 0 0 0,-22 48-1070 0 0,0 0 0 0 0,0-1-1 0 0,1 2 1 0 0,0-1 0 0 0,0 0-1 0 0,1 1 1 0 0,-1 0-1 0 0,13-8 1 0 0,-9 7-131 0 0,0 0 0 0 0,-9 6 0 0 0,0 0 0 0 0,0 0 0 0 0,1 0 0 0 0,-1-1 0 0 0,0 1 0 0 0,1 0 0 0 0,-1 0 0 0 0,0 0 0 0 0,1 0 0 0 0,-1 0 0 0 0,0-1 0 0 0,1 1 0 0 0,-1 0 0 0 0,0 0 0 0 0,1 0 0 0 0,-1 0 0 0 0,0 0 0 0 0,1 0 0 0 0,-1 0 0 0 0,0 0 0 0 0,1 0 0 0 0,10 1 0 0 0,-9-2 0 0 0,3 1 0 0 0,6 8 0 0 0,-6-4 0 0 0,-2 1 0 0 0,1 0 0 0 0,-1 0 0 0 0,1 0 0 0 0,-1 0 0 0 0,-1 0 0 0 0,5 12 0 0 0,8 15 0 0 0,0-6 0 0 0,-11-19 0 0 0,0 1 0 0 0,0-1 0 0 0,0-1 0 0 0,1 1 0 0 0,0-1 0 0 0,0 0 0 0 0,1 0 0 0 0,6 6 0 0 0,-8-9 0 0 0,1 0 0 0 0,-1 0 0 0 0,0 0 0 0 0,1-1 0 0 0,-1 0 0 0 0,1 0 0 0 0,0 0 0 0 0,-1 0 0 0 0,1-1 0 0 0,0 0 0 0 0,0 0 0 0 0,0 0 0 0 0,0-1 0 0 0,0 1 0 0 0,0-1 0 0 0,0-1 0 0 0,1 1 0 0 0,4-1 0 0 0,-3-1 0 0 0,1 0 0 0 0,0-1 0 0 0,-1 0 0 0 0,0 0 0 0 0,0 0 0 0 0,0-1 0 0 0,0 0 0 0 0,0 0 0 0 0,-1-1 0 0 0,11-10 0 0 0,4-2 0 0 0,-14 12 0 0 0,-1-1 0 0 0,11-10 0 0 0,56-60 0 0 0,-71 73 0 0 0,2-1-701 0 0,-1-1-1 0 0,0 0 1 0 0,0 0 0 0 0,0 0-1 0 0,0 0 1 0 0,-1 0 0 0 0,3-10 0 0 0,-4 12-1345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6:57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55 21191 0 0,'0'0'969'0'0,"0"0"-18"0"0,2-1-612 0 0,67-49 2706 0 0,-67 49-2533 0 0,-2 1-375 0 0,1-1-1 0 0,-1 1 1 0 0,1 0-1 0 0,-1-1 1 0 0,1 1-1 0 0,0 0 1 0 0,-1 0-1 0 0,1 0 1 0 0,-1 0-1 0 0,1-1 1 0 0,0 1-1 0 0,-1 0 1 0 0,1 0 0 0 0,0 0-1 0 0,4 4-14 0 0,0 0-1 0 0,0 0 1 0 0,-1 0-1 0 0,6 6 1 0 0,-6-2-111 0 0,1 1-1 0 0,-1 0 1 0 0,-1 0-1 0 0,0 0 1 0 0,0 0-1 0 0,-1 1 1 0 0,0-1-1 0 0,0 1 1 0 0,-1 17-1 0 0,0-1 103 0 0,-2 1-1 0 0,-6 34 1 0 0,3-34 65 0 0,-1 0 0 0 0,-2 0 1 0 0,0-1-1 0 0,-2 0 1 0 0,-1 0-1 0 0,-1-1 0 0 0,-1 0 1 0 0,-21 30-1 0 0,30-50-178 0 0,2-3 0 0 0,-1 0 0 0 0,1 0 0 0 0,-1 0 0 0 0,0 0 0 0 0,1-1 0 0 0,-1 1 0 0 0,0-1 0 0 0,-4 3 0 0 0,5-3 0 0 0,0 0 0 0 0,0-1 0 0 0,0 1 0 0 0,-1 0 0 0 0,1-1 0 0 0,0 1 0 0 0,-1-1 0 0 0,1 1 0 0 0,0-1 0 0 0,-1 1 0 0 0,1-1 0 0 0,-1 0 0 0 0,1 0 0 0 0,0 0 0 0 0,-1 0 0 0 0,1 0 0 0 0,-1 0 0 0 0,1 0 0 0 0,-3-1 0 0 0,1 0 0 0 0,0 0 0 0 0,0-1 0 0 0,0 1 0 0 0,0-1 0 0 0,0 1 0 0 0,0-1 0 0 0,0 0 0 0 0,-3-3 0 0 0,-1-2 0 0 0,0 0 0 0 0,0-1 0 0 0,0 0 0 0 0,-9-15 0 0 0,5 3 0 0 0,1 0 0 0 0,1-1 0 0 0,0-1 0 0 0,2 1 0 0 0,0-1 0 0 0,1-1 0 0 0,-2-22 0 0 0,1 2 0 0 0,-4-36 0 0 0,11 76 0 0 0,0 0 0 0 0,0 1 0 0 0,0-1 0 0 0,1 1 0 0 0,-1-1 0 0 0,1 1 0 0 0,0-1 0 0 0,-1 1 0 0 0,1 0 0 0 0,0-1 0 0 0,0 1 0 0 0,1 0 0 0 0,-1-1 0 0 0,3-2 0 0 0,-1 2 0 0 0,0-1 0 0 0,1 0 0 0 0,-1 1 0 0 0,1 0 0 0 0,0 0 0 0 0,0 0 0 0 0,5-2 0 0 0,2-1 0 0 0,0 1 0 0 0,0 0 0 0 0,1 1 0 0 0,0 0 0 0 0,16-3 0 0 0,-3 3 0 0 0,0 0 0 0 0,1 2 0 0 0,-1 1 0 0 0,1 1 0 0 0,0 1 0 0 0,-1 1 0 0 0,1 1 0 0 0,-1 2 0 0 0,0 0 0 0 0,0 2 0 0 0,46 19 0 0 0,-65-24 0 0 0,-3 0 0 0 0,0-1 0 0 0,0 0 0 0 0,-1 1 0 0 0,1-1 0 0 0,0-1 0 0 0,0 1 0 0 0,0 0 0 0 0,1-1 0 0 0,-1 1 0 0 0,0-1 0 0 0,0 0 0 0 0,0 0 0 0 0,0 0 0 0 0,0-1 0 0 0,0 1 0 0 0,4-2 0 0 0,-5 2-176 0 0,0-1 1 0 0,0 0-1 0 0,0 0 0 0 0,1 0 1 0 0,-1 0-1 0 0,0 0 0 0 0,-1 0 0 0 0,1-1 1 0 0,0 1-1 0 0,0-1 0 0 0,0 1 1 0 0,-1-1-1 0 0,1 0 0 0 0,-1 1 1 0 0,1-1-1 0 0,-1 0 0 0 0,0 0 1 0 0,0 0-1 0 0,0 0 0 0 0,0 0 1 0 0,0-1-1 0 0,0 1 0 0 0,-1 0 0 0 0,1 0 1 0 0,0-5-1 0 0,-1-2-9720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6:17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13823 0 0,'0'0'630'0'0,"0"0"-13"0"0,0 0-252 0 0,0 0 391 0 0,0 0 216 0 0,0 0 42 0 0,0 0 8 0 0,12 0 3670 0 0,-5 0-4202 0 0,0 1 0 0 0,0-1-1 0 0,0 1 1 0 0,0 0 0 0 0,0 0-1 0 0,0 1 1 0 0,8 3 0 0 0,-12-3-375 0 0,1-1 0 0 0,-1 1 0 0 0,0 0-1 0 0,0 0 1 0 0,0 1 0 0 0,0-1 0 0 0,0 1 0 0 0,0-1 0 0 0,0 1 0 0 0,-1 0 0 0 0,0 0 0 0 0,1 0-1 0 0,-1 0 1 0 0,0 1 0 0 0,2 4 0 0 0,1 5-113 0 0,0 1-1 0 0,0 0 1 0 0,-1 1 0 0 0,-1-1 0 0 0,-1 1-1 0 0,2 17 1 0 0,-4 91 50 0 0,0-108-28 0 0,-2 23 305 0 0,-2 0 1 0 0,-2 0-1 0 0,-1-1 0 0 0,-1 0 1 0 0,-15 39-1 0 0,16-57-329 0 0,0-1 0 0 0,-1 1 0 0 0,-1-1 0 0 0,-1-1 0 0 0,-23 32 0 0 0,15-26 0 0 0,-37 36 0 0 0,40-43 14 0 0,-5 12-92 0 0,20-27-259 0 0,0-1-138 0 0,0 0-1308 0 0,-1-2-5356 0 0,-2-8-2295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7:00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53 226 10135 0 0,'0'0'231'0'0,"0"0"29"0"0,0 0 19 0 0,0 0 37 0 0,2-2 125 0 0,-1 1-350 0 0,0 0-26 0 0,0 0 1 0 0,-1 0 0 0 0,1 1-1 0 0,0-1 1 0 0,-1 0-1 0 0,1 0 1 0 0,-1 0 0 0 0,1 0-1 0 0,-1 0 1 0 0,1 0-1 0 0,-1 0 1 0 0,0 0 0 0 0,1-2-1 0 0,-1 2 447 0 0,0 1 0 0 0,2-18 2560 0 0,0 13-2730 0 0,-1 0-1 0 0,1 0 0 0 0,-1 0 1 0 0,-1 0-1 0 0,1-6 0 0 0,7-31 2219 0 0,-7 27-1218 0 0,0 1 1 0 0,5-20-1 0 0,-5 26-1193 0 0,6-30 310 0 0,-7 36 29 0 0,0 2 21 0 0,0 0-134 0 0,0 0-577 0 0,0 0-248 0 0,0 0-50 0 0,0 0 126 0 0,0 0 576 0 0,0 0 248 0 0,0 0 50 0 0,0 0-58 0 0,3 22-277 0 0,-2-12-165 0 0,-2 1 0 0 0,1 0 0 0 0,-1-1 0 0 0,-1 1 0 0 0,-3 11 0 0 0,-17 53 0 0 0,12-47 0 0 0,-8 37 0 0 0,3 2 0 0 0,-11 122 0 0 0,25-178 0 0 0,1-1 0 0 0,1 0 0 0 0,-1 1 0 0 0,3 10 0 0 0,-1-12 0 0 0,-2-8 0 0 0,0-1 0 0 0,0 0 0 0 0,0 1 0 0 0,0-1 0 0 0,0 0 0 0 0,0 1 0 0 0,0-1 0 0 0,0 0 0 0 0,0 1 0 0 0,0-1 0 0 0,0 0 0 0 0,1 1 0 0 0,-1-1 0 0 0,0 0 0 0 0,0 1 0 0 0,0-1 0 0 0,1 0 0 0 0,-1 0 0 0 0,0 1 0 0 0,0-1 0 0 0,0 0 0 0 0,1 1 0 0 0,7 7 0 0 0,-1-2 0 0 0,2-2 0 0 0,1-1 0 0 0,21-1 0 0 0,-30-2 0 0 0,-1 1 0 0 0,1-1 0 0 0,-1 0 0 0 0,1 0 0 0 0,0 0 0 0 0,-1 1 0 0 0,1-1 0 0 0,-1 0 0 0 0,1 0 0 0 0,0 0 0 0 0,-1 0 0 0 0,1 0 0 0 0,-1 0 0 0 0,1 0 0 0 0,0 0 0 0 0,-1 0 0 0 0,1-1 0 0 0,-1 1 0 0 0,1 0 0 0 0,0 0 0 0 0,-1 0 0 0 0,1-1 0 0 0,-1 1 0 0 0,1 0 0 0 0,-1-1 0 0 0,1 0 0 0 0,1 0 0 0 0,15-7 0 0 0,-5 3 0 0 0,-1 0 0 0 0,1 2 0 0 0,14-4 0 0 0,-13 4 0 0 0,0 0 0 0 0,17-8 0 0 0,-26 9 0 0 0,-2 1 0 0 0,1 0 0 0 0,-1 0 0 0 0,1 0 0 0 0,0 0 0 0 0,-1 0 0 0 0,1 1 0 0 0,0-1 0 0 0,-1 1 0 0 0,1 0 0 0 0,0-1 0 0 0,0 1 0 0 0,-1 1 0 0 0,1-1 0 0 0,0 0 0 0 0,0 1 0 0 0,-1-1 0 0 0,5 3 0 0 0,-5-3 0 0 0,0 0 0 0 0,0 0 0 0 0,-1 1 0 0 0,1-1 0 0 0,-1 1 0 0 0,1-1 0 0 0,0 1 0 0 0,-1 0 0 0 0,1-1 0 0 0,-1 1 0 0 0,1 0 0 0 0,-1 0 0 0 0,2 2 0 0 0,1 1 0 0 0,4 1 4 0 0,-2 1 6 0 0,0 8-88 0 0,-5-12-259 0 0,-1-2-138 0 0,0 0-33 0 0,0 0-72 0 0,0 0-285 0 0,0 0-126 0 0,2-10-6411 0 0,0-1 320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7:00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10135 0 0,'0'0'464'0'0,"0"0"-9"0"0,0-8-278 0 0,0 5 26 0 0,0 1-1 0 0,0 0 1 0 0,0 0-1 0 0,0-1 1 0 0,1 1-1 0 0,-1 0 1 0 0,1 0-1 0 0,-1-1 1 0 0,1 1-1 0 0,0 0 0 0 0,1-3 1 0 0,1-1 343 0 0,-3 5-34 0 0,0 1 0 0 0,-1-12 569 0 0,2 7 5006 0 0,5 2-5900 0 0,0 0-1 0 0,1 1 1 0 0,-1-1 0 0 0,1 1-1 0 0,8-1 1 0 0,83-5-187 0 0,-68 1 0 0 0,-20 4 0 0 0,1 1 0 0 0,20-3 0 0 0,-22 3 0 0 0,-3-2-201 0 0,-5 3-21 0 0,-1 1-1 0 0,1-1 1 0 0,-1 0 0 0 0,1 0-1 0 0,-1 1 1 0 0,1-1 0 0 0,-1 0-1 0 0,0 0 1 0 0,1 0 0 0 0,-1 1 0 0 0,0-1-1 0 0,0 0 1 0 0,1 0 0 0 0,-1 0-1 0 0,0 0 1 0 0,0 0 0 0 0,0-1 0 0 0,-1-6-1312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7:00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17503 0 0,'0'0'399'0'0,"-1"-9"540"0"0,2 8-902 0 0,-1 0 1 0 0,0 0 0 0 0,1 0 0 0 0,-1-1-1 0 0,1 1 1 0 0,-1 0 0 0 0,1 0 0 0 0,0 0 0 0 0,-1 0-1 0 0,1 0 1 0 0,0 0 0 0 0,0 0 0 0 0,0 0-1 0 0,1-1 1 0 0,-1 0-35 0 0,0 1 0 0 0,0 0-1 0 0,1-1 1 0 0,-1 1 0 0 0,0 0 0 0 0,1 0-1 0 0,-1 0 1 0 0,1 0 0 0 0,0 0-1 0 0,-1 0 1 0 0,1 0 0 0 0,0 0 0 0 0,2 0-1 0 0,2-1 48 0 0,27-18 928 0 0,-23 13-402 0 0,1 1 0 0 0,-1 0 0 0 0,1 0 1 0 0,21-6-1 0 0,-12 6-456 0 0,-8 1-114 0 0,1 2 1 0 0,-1 0-1 0 0,1 0 1 0 0,-1 1-1 0 0,1 1 1 0 0,20 0-1 0 0,5 5-835 0 0,-31 1-2363 0 0,-6-4-3971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7:01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88 11975 0 0,'0'0'267'0'0,"0"0"42"0"0,0 0 17 0 0,0 0-28 0 0,-1-1-196 0 0,0-1 22 0 0,-1 0 0 0 0,1 1 0 0 0,-1-1 0 0 0,1 1 1 0 0,-1-1-1 0 0,0 1 0 0 0,0-1 0 0 0,1 1 0 0 0,-1 0 1 0 0,0 0-1 0 0,0 0 0 0 0,-3-1 0 0 0,-5-4 1114 0 0,0-1-459 0 0,1 0 1 0 0,-1 1 0 0 0,0 0 0 0 0,0 1 0 0 0,-1 0 0 0 0,0 0 0 0 0,0 1-1 0 0,0 1 1 0 0,-12-3 0 0 0,12 3-671 0 0,1 1 1 0 0,-1 1-1 0 0,0 0 0 0 0,0 0 1 0 0,0 1-1 0 0,1 0 0 0 0,-1 1 1 0 0,0 0-1 0 0,0 1 0 0 0,1 0 1 0 0,-1 1-1 0 0,1 0 0 0 0,0 1 1 0 0,-13 6-1 0 0,17-7-109 0 0,-4 2 0 0 0,1 1 0 0 0,-1 0 0 0 0,1 1 0 0 0,-14 12 0 0 0,-1 3 0 0 0,14-13 0 0 0,7-2 0 0 0,-1-1 0 0 0,1 1 0 0 0,1 1 0 0 0,-1-1 0 0 0,1 0 0 0 0,0 1 0 0 0,1-1 0 0 0,0 1 0 0 0,0-1 0 0 0,1 1 0 0 0,-1 0 0 0 0,2-1 0 0 0,0 11 0 0 0,4 1 0 0 0,1 0 0 0 0,0 0 0 0 0,12 25 0 0 0,8 21 0 0 0,-19-46 0 0 0,-2 0 0 0 0,0 0 0 0 0,-2 0 0 0 0,0 1 0 0 0,-1 0 0 0 0,0-1 0 0 0,-2 1 0 0 0,-1 0 0 0 0,-2 20 0 0 0,-1-20 0 0 0,-1 1 0 0 0,0-1 0 0 0,-16 38 0 0 0,-35 49 0 0 0,53-100 0 0 0,0 0 0 0 0,0 0 0 0 0,1 0 0 0 0,0 0 0 0 0,-1 10 0 0 0,2-10 0 0 0,0 1 0 0 0,8-3 0 0 0,4-4 0 0 0,4-3 0 0 0,-1-1 0 0 0,22-5 0 0 0,-22 3 0 0 0,1 2 0 0 0,16-2 0 0 0,-14 3 0 0 0,-7-1-269 0 0,-8 3-1135 0 0,-2 0-511 0 0,-2 1-107 0 0,-7 5-24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7:02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15 10135 0 0,'0'0'464'0'0,"0"0"-9"0"0,-1 1-295 0 0,-1 0 69 0 0,1 0 0 0 0,-1-1 1 0 0,0 1-1 0 0,1-1 0 0 0,-1 1 0 0 0,0-1 1 0 0,0 0-1 0 0,1 1 0 0 0,-1-1 0 0 0,0 0 1 0 0,0 0-1 0 0,1 0 0 0 0,-1-1 0 0 0,-2 1 0 0 0,-10-1 3250 0 0,0 2 3448 0 0,29-4-5487 0 0,3-1-1294 0 0,0 0 0 0 0,-1 1 0 0 0,1 1 0 0 0,0 1 0 0 0,24 1 0 0 0,29-2 95 0 0,-52 1-241 0 0,-15 3 0 0 0,-1 1 0 0 0,2-3 0 0 0,-4 1 0 0 0,0-1 0 0 0,0 0 0 0 0,1 0 0 0 0,-1 1 0 0 0,0-1 0 0 0,0 1 0 0 0,0-1 0 0 0,1 1 0 0 0,-1 0 0 0 0,0-1 0 0 0,0 1 0 0 0,0 0 0 0 0,0 0 0 0 0,0 0 0 0 0,1 1 0 0 0,0-1 0 0 0,0 1 0 0 0,0 0 0 0 0,0 0 0 0 0,-1 0 0 0 0,1 0 0 0 0,-1 0 0 0 0,3 3 0 0 0,2 10 0 0 0,-6-11 0 0 0,-1-1 0 0 0,0 4 0 0 0,0 0 0 0 0,0 0 0 0 0,-1 0 0 0 0,1 0 0 0 0,-1 0 0 0 0,-1 0 0 0 0,-4 9 0 0 0,0-4 0 0 0,0 0 0 0 0,-1-1 0 0 0,-10 11 0 0 0,-103 103 1077 0 0,8-10-106 0 0,103-103-971 0 0,5-7 0 0 0,0 1 0 0 0,1-1 0 0 0,-6 10 0 0 0,9-14 0 0 0,0-1 0 0 0,1 1 0 0 0,-1 0 0 0 0,1 0 0 0 0,-1 0 0 0 0,1 0 0 0 0,0 0 0 0 0,-1 0 0 0 0,1 0 0 0 0,0 0 0 0 0,0 0 0 0 0,-1 0 0 0 0,1 0 0 0 0,0 0 0 0 0,0 0 0 0 0,0 1 0 0 0,0-1 0 0 0,0 0 0 0 0,1 0 0 0 0,-1 0 0 0 0,0 0 0 0 0,0 0 0 0 0,1 0 0 0 0,-1 0 0 0 0,1 0 0 0 0,-1 0 0 0 0,1 1 0 0 0,0 0 0 0 0,0-1-46 0 0,0 0-1 0 0,0 0 1 0 0,0 0-1 0 0,0 0 1 0 0,0 0-1 0 0,0 0 1 0 0,0-1-1 0 0,0 1 1 0 0,0 0-1 0 0,1 0 1 0 0,-1-1-1 0 0,0 1 1 0 0,0-1-1 0 0,1 1 1 0 0,-1-1-1 0 0,0 1 1 0 0,1-1-1 0 0,-1 0 1 0 0,0 0 0 0 0,2 0-1 0 0,29 1-953 0 0,40-10 981 0 0,-32 2 22 0 0,-3 0 687 0 0,-21 3-256 0 0,0 1 0 0 0,20-1 0 0 0,-26 3-498 0 0,-8 1-273 0 0,-2 0-138 0 0,0 0-33 0 0,0 0-72 0 0,0 0-285 0 0,0 0-126 0 0,-1 0-1530 0 0,-5 0-6010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7:02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15663 0 0,'0'0'356'0'0,"0"0"50"0"0,0 0 20 0 0,0 0-42 0 0,0 0-180 0 0,2-1 176 0 0,9-7 765 0 0,0 1 0 0 0,0 0 0 0 0,15-6 0 0 0,-14 9-707 0 0,-1 1 1 0 0,1 0-1 0 0,0 0 0 0 0,0 1 1 0 0,0 1-1 0 0,14 0 0 0 0,-13 0-338 0 0,22-2-100 0 0,-19 1 0 0 0,0 1 0 0 0,1 0 0 0 0,-1 2 0 0 0,29 3 0 0 0,36 5 1440 0 0,-80-9-997 0 0,1 1-431 0 0,-1 1-1 0 0,1-1 1 0 0,-1 0 0 0 0,0 1 0 0 0,0-1 0 0 0,0 1-1 0 0,0 0 1 0 0,0-1 0 0 0,0 1 0 0 0,0 0 0 0 0,0 0-1 0 0,0-1 1 0 0,0 4 0 0 0,0-2 27 0 0,0 1-1 0 0,-1-1 0 0 0,1 1 1 0 0,-1-1-1 0 0,0 1 1 0 0,0 0-1 0 0,0-1 1 0 0,0 1-1 0 0,0 0 1 0 0,-1-1-1 0 0,0 1 1 0 0,0-1-1 0 0,0 1 1 0 0,0-1-1 0 0,-3 6 0 0 0,-2 9 278 0 0,-7 39 31 0 0,-25 96 423 0 0,28-111-966 0 0,2 0 0 0 0,-4 48 0 0 0,3 88-827 0 0,3-41 642 0 0,4-89 850 0 0,2-32-164 0 0,0 0-1 0 0,-2 0 1 0 0,1 0-1 0 0,-7 21 1 0 0,4-16-305 0 0,3-16 0 0 0,0 1 0 0 0,0-1 0 0 0,-1 0 0 0 0,-3 8 0 0 0,-2-3 0 0 0,4-9 0 0 0,1 0 0 0 0,-30 22 0 0 0,29-21 0 0 0,-1-1 0 0 0,1-1 0 0 0,-1 1 0 0 0,1 0 0 0 0,-1-1 0 0 0,0 0 0 0 0,1 0 0 0 0,-1 0 0 0 0,0 0 0 0 0,1 0 0 0 0,-1-1 0 0 0,0 0 0 0 0,1 0 0 0 0,-1 0 0 0 0,-3-1 0 0 0,5 0 0 0 0,-1 1 0 0 0,1 0 0 0 0,0-1 0 0 0,0 1 0 0 0,-1-1 0 0 0,1 1 0 0 0,1-1 0 0 0,-1 0 0 0 0,0 0 0 0 0,0 0 0 0 0,1 0 0 0 0,-1-1 0 0 0,1 1 0 0 0,-2-3 0 0 0,-2-5 0 0 0,1-1 0 0 0,-4-12 0 0 0,0-2 0 0 0,-4 4-401 0 0,11 21-74 0 0,-10-1-1049 0 0,8 0-2325 0 0,3 1 2314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7:03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21191 0 0,'0'0'480'0'0,"0"0"67"0"0,0 0 31 0 0,0 0-56 0 0,2 1-341 0 0,17 2 509 0 0,-1 0-1 0 0,1-1 1 0 0,0-2 0 0 0,30-1-1 0 0,-7 0-45 0 0,-3 2-630 0 0,-5-1-62 0 0,0-1 0 0 0,37-6 1 0 0,-69 7-633 0 0,-2 0-270 0 0,0 0-60 0 0,0 0-13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7:03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17503 0 0,'0'0'399'0'0,"0"0"60"0"0,0 0 21 0 0,0 0-59 0 0,1 1-276 0 0,2 1 33 0 0,-1 0 0 0 0,1 1 0 0 0,0-2 0 0 0,0 1 0 0 0,0 0 0 0 0,0 0 0 0 0,1-1 0 0 0,-1 0 0 0 0,0 0 0 0 0,1 0 0 0 0,-1 0 0 0 0,1 0 0 0 0,-1-1 0 0 0,1 1 0 0 0,3-1 0 0 0,8 0 1297 0 0,0-1 0 0 0,19-3 0 0 0,-2 0-564 0 0,-31 5-950 0 0,0-1 1 0 0,-1 0-1 0 0,1 0 0 0 0,0 0 0 0 0,0 0 1 0 0,0 0-1 0 0,0 0 0 0 0,0-1 0 0 0,0 1 1 0 0,0 0-1 0 0,0 0 0 0 0,0-1 1 0 0,0 1-1 0 0,-1-1 0 0 0,3 0 0 0 0,12-1-1100 0 0,-14 0 129 0 0,4-11-13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7:05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66 324 6447 0 0,'0'0'298'0'0,"0"0"-10"0"0,-2 1-188 0 0,-2 0-1755 0 0,-4 1 7009 0 0,8-2-5238 0 0,0 0 0 0 0,0 0 0 0 0,-1 0 0 0 0,1-1-1 0 0,0 1 1 0 0,0 0 0 0 0,0 0 0 0 0,0 0 0 0 0,0 0 0 0 0,0-1 0 0 0,-1 1 0 0 0,1 0 0 0 0,0 0-1 0 0,0 0 1 0 0,0 0 0 0 0,0-1 0 0 0,0 1 0 0 0,0 0 0 0 0,0 0 0 0 0,0 0 0 0 0,0-1 0 0 0,0 1-1 0 0,0 0 1 0 0,0 0 0 0 0,0 0 0 0 0,0-1 0 0 0,0 1 0 0 0,0 0 0 0 0,0 0 0 0 0,0 0 0 0 0,0-1-1 0 0,0 1 1 0 0,0 0 0 0 0,1 0 0 0 0,-1 0 0 0 0,0-1 0 0 0,0 1 0 0 0,0 0 0 0 0,0 0-1 0 0,0 0 1 0 0,1 0 0 0 0,17-38 2387 0 0,-12 28-1289 0 0,-1-1 0 0 0,6-16-1 0 0,22-64 1895 0 0,-24 66-2537 0 0,-4 10-408 0 0,0 0-1 0 0,3-24 1 0 0,-8 20 593 0 0,0 17-687 0 0,-1 0 1 0 0,1 0-1 0 0,0 0 1 0 0,0 0-1 0 0,0 0 1 0 0,1 0-1 0 0,-1 0 0 0 0,0 0 1 0 0,1 0-1 0 0,-1 0 1 0 0,2-2-1 0 0,-1-1-53 0 0,-4 8-12 0 0,-4 9-8 0 0,-17 54 4 0 0,-27 128 0 0 0,33-79 0 0 0,4-27 0 0 0,-24 72 0 0 0,37-137 0 0 0,51-45 0 0 0,-40 18 0 0 0,0 0 0 0 0,0 0 0 0 0,1 1 0 0 0,-1 1 0 0 0,1 0 0 0 0,0 0 0 0 0,17 0 0 0 0,-20 3 0 0 0,0 0 0 0 0,0 0 0 0 0,0 0 0 0 0,-1 1 0 0 0,1 0 0 0 0,7 4 0 0 0,7 1 0 0 0,1 1 0 0 0,-4 0 0 0 0,-14-6 0 0 0,-3-1 0 0 0,-1-1 0 0 0,1 1 0 0 0,-1 0 0 0 0,1-1 0 0 0,0 0 0 0 0,-1 1 0 0 0,1-1 0 0 0,-1 0 0 0 0,1 0 0 0 0,0 0 0 0 0,-1 0 0 0 0,1 0 0 0 0,0 0 0 0 0,2-1 0 0 0,6-1 0 0 0,-1 0 0 0 0,-2-3 0 0 0,-6 3-147 0 0,1 1 0 0 0,-1-1 0 0 0,1 0 0 0 0,-1 1 0 0 0,0-1 0 0 0,0 0 0 0 0,0 0-1 0 0,0 0 1 0 0,0 0 0 0 0,0 0 0 0 0,0 0 0 0 0,0 0 0 0 0,-1-1 0 0 0,1 1 0 0 0,-1 0 0 0 0,0 0 0 0 0,0 0 0 0 0,0-1 0 0 0,0 1-1 0 0,0 0 1 0 0,0 0 0 0 0,0-1 0 0 0,-1 1 0 0 0,1 0 0 0 0,-2-2 0 0 0,0-2-761 0 0,-1 0 0 0 0,0 0 0 0 0,0 0-1 0 0,0 1 1 0 0,-9-10 0 0 0,9 10 476 0 0,-11-15-1615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6:58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0 341 11975 0 0,'0'0'267'0'0,"0"0"42"0"0,0 0 17 0 0,1-1-28 0 0,1-1 40 0 0,0 1 0 0 0,0 0 0 0 0,0-1 0 0 0,0 1 0 0 0,1 0 0 0 0,-1 0 0 0 0,4-1 0 0 0,2-2 1320 0 0,-7 3-193 0 0,1 1-288 0 0,7-2-93 0 0,1 0-1 0 0,-1-1 1 0 0,14-5-1 0 0,-11 2-761 0 0,0 0 0 0 0,0-1-1 0 0,20-16 1 0 0,-7 1 80 0 0,0 0 1 0 0,22-30-1 0 0,-38 43-334 0 0,-1-1-1 0 0,-1-1 1 0 0,0 1-1 0 0,0-1 1 0 0,-1 0-1 0 0,-1-1 1 0 0,0 1 0 0 0,5-18-1 0 0,-9 25 78 0 0,-1 1 0 0 0,1-1 0 0 0,-1 1-1 0 0,0-1 1 0 0,0 0 0 0 0,-1 1 0 0 0,1-1 0 0 0,-1 1-1 0 0,1 0 1 0 0,-1-1 0 0 0,0 1 0 0 0,-2-5 0 0 0,1 7 4 0 0,-7-1-147 0 0,0 0 0 0 0,0 1 0 0 0,0 1 0 0 0,1-1 0 0 0,-1 2 0 0 0,0-1 0 0 0,-15 3 0 0 0,21-2-2 0 0,0 0 0 0 0,0 0 0 0 0,0 0 0 0 0,0 1 0 0 0,0-1 0 0 0,0 1 0 0 0,0-1 0 0 0,1 1 0 0 0,-1 0 0 0 0,-3 3 0 0 0,-15 9 0 0 0,17-11 0 0 0,0 0 0 0 0,0 0 0 0 0,0 0 0 0 0,0 0 0 0 0,1 0 0 0 0,0 1 0 0 0,-1 0 0 0 0,1 0 0 0 0,-4 6 0 0 0,-21 41 0 0 0,26-47 0 0 0,-7 16 0 0 0,1 0 0 0 0,0 1 0 0 0,2 0 0 0 0,0 0 0 0 0,2 0 0 0 0,-4 42 0 0 0,7-55 0 0 0,1 1 0 0 0,1-1 0 0 0,0 1 0 0 0,0-1 0 0 0,0 0 0 0 0,1 1 0 0 0,0-1 0 0 0,1 0 0 0 0,0 0 0 0 0,0 0 0 0 0,1 0 0 0 0,0-1 0 0 0,7 11 0 0 0,-7-12 0 0 0,1-1 0 0 0,-1 1 0 0 0,1-1 0 0 0,0 0 0 0 0,1-1 0 0 0,-1 1 0 0 0,1-1 0 0 0,0 0 0 0 0,0-1 0 0 0,0 1 0 0 0,1-1 0 0 0,-1 0 0 0 0,1-1 0 0 0,-1 1 0 0 0,1-2 0 0 0,9 3 0 0 0,-3-2 0 0 0,0 0 0 0 0,1-1 0 0 0,-1 0 0 0 0,0-1 0 0 0,1-1 0 0 0,-1 0 0 0 0,0-1 0 0 0,1 0 0 0 0,12-4 0 0 0,68-22 0 0 0,-86 25-67 0 0,0 0 0 0 0,0-1 0 0 0,0 0 0 0 0,0 0 1 0 0,10-7-1 0 0,-17 10-408 0 0,-1 1-33 0 0,0 0-208 0 0,0 0-857 0 0,-1-4-379 0 0,-2-9-80 0 0,2 10-15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7:05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 15663 0 0,'0'0'356'0'0,"0"0"50"0"0,0 0 20 0 0,0 0-42 0 0,2-2-250 0 0,6-5 203 0 0,0 0-1 0 0,16-10 1 0 0,-14 10 99 0 0,2 1 344 0 0,0 1 0 0 0,0 0 0 0 0,0 0 0 0 0,0 1 0 0 0,15-2 0 0 0,-11 2-179 0 0,1 2 0 0 0,22-1-1 0 0,-18 1-330 0 0,-8 2-255 0 0,-10 2 3 0 0,0-1-45 0 0,19-4-112 0 0,-21 3-61 0 0,0 0 0 0 0,0-1 1 0 0,0 1-1 0 0,0 0 0 0 0,0-1 0 0 0,0 1 1 0 0,0-1-1 0 0,0 1 0 0 0,0-1 0 0 0,0 0 1 0 0,0 1-1 0 0,0-1 0 0 0,0 0 0 0 0,-1 0 1 0 0,1 0-1 0 0,0 0 0 0 0,0 1 0 0 0,-1-1 1 0 0,1 0-1 0 0,-1 0 0 0 0,1 0 0 0 0,-1 0 1 0 0,1 0-1 0 0,-1-1 0 0 0,0 1 0 0 0,1 0 1 0 0,-1 0-1 0 0,0-1 0 0 0,1-2-340 0 0,-1 0 0 0 0,0 1 1 0 0,0-1-1 0 0,0 0 0 0 0,0 0 0 0 0,-1-3 0 0 0,-3-10-1507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7:05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17503 0 0,'0'0'399'0'0,"0"0"60"0"0,0 0 21 0 0,0 0-59 0 0,2 1-136 0 0,9 0 27 0 0,0-1 1 0 0,0 0-1 0 0,0 0 0 0 0,0-1 0 0 0,21-4 0 0 0,58-20 2661 0 0,-20 4-1799 0 0,-59 18-1168 0 0,63-12-145 0 0,-73 15-557 0 0,-1 0-258 0 0,0 0-1421 0 0,0 0-5475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7:06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452 145 11975 0 0,'0'0'547'0'0,"0"0"-11"0"0,2-9-323 0 0,-2 7 66 0 0,0 0-1 0 0,0 0 0 0 0,-1-1 0 0 0,1 1 1 0 0,0 0-1 0 0,-1 0 0 0 0,1 0 0 0 0,-1 0 0 0 0,0 0 1 0 0,1 0-1 0 0,-1 0 0 0 0,0 0 0 0 0,0 0 1 0 0,0 0-1 0 0,-1 1 0 0 0,1-1 0 0 0,0 0 1 0 0,-3-2-1 0 0,-3-2 891 0 0,0 0 0 0 0,0 1 0 0 0,-10-6 1 0 0,4 2-515 0 0,-4-1-376 0 0,0 1 1 0 0,-1 0-1 0 0,0 1 1 0 0,0 1 0 0 0,-32-7-1 0 0,45 13-172 0 0,-1 1 0 0 0,0-1-1 0 0,1 1 1 0 0,-1 1 0 0 0,1-1 0 0 0,-1 1-1 0 0,0 0 1 0 0,1 0 0 0 0,-1 1 0 0 0,1 0-1 0 0,0 0 1 0 0,0 0 0 0 0,-1 0 0 0 0,1 1-1 0 0,1 0 1 0 0,-6 4 0 0 0,8-6-309 0 0,-8 16-1355 0 0,5-6 1557 0 0,1 0 0 0 0,1 0 0 0 0,0 1 0 0 0,1-1 0 0 0,0 1 0 0 0,0 0 0 0 0,1 0 0 0 0,1 0 0 0 0,0-1 0 0 0,1 1 0 0 0,3 17 0 0 0,-1 13 0 0 0,-1-1 0 0 0,-2 1 0 0 0,-7 58 0 0 0,-31 123 0 0 0,18-116 0 0 0,-5 18 0 0 0,-13 86 0 0 0,37-201 0 0 0,1-1 0 0 0,0 0 0 0 0,1 0 0 0 0,1 10 0 0 0,1-11 0 0 0,5-3 0 0 0,-2-4 40 0 0,-5 0 65 0 0,0-1 0 0 0,1 0 1 0 0,-1 1-1 0 0,0-1 0 0 0,1 0 0 0 0,-1 0 1 0 0,0 0-1 0 0,1 0 0 0 0,-1 0 1 0 0,0 0-1 0 0,1 0 0 0 0,-1 0 0 0 0,0-1 1 0 0,2 1-1 0 0,11-5 252 0 0,-2 1-338 0 0,-7 2-20 0 0,-1 1 1 0 0,0-1-1 0 0,1 1 1 0 0,-1 0 0 0 0,9-1-1 0 0,4 2 204 0 0,22 2-1222 0 0,-37-2-3226 0 0,-2 0-1512 0 0,0 0-305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7:08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 10135 0 0,'0'0'231'0'0,"0"0"29"0"0,0 0 19 0 0,0 0 105 0 0,0 0 410 0 0,-7-6 3250 0 0,7 6-2723 0 0,-7-6 4905 0 0,6 4-3445 0 0,7 3-1621 0 0,-2 1-1080 0 0,1-1 0 0 0,-1 1 0 0 0,0 0 0 0 0,0 0 0 0 0,0 1 0 0 0,0-1 0 0 0,-1 1 0 0 0,1 0 0 0 0,4 3-1 0 0,27 33 964 0 0,-32-35-1002 0 0,4 5 0 0 0,-1 0 0 0 0,0 1 0 0 0,7 16 0 0 0,9 15-40 0 0,-14-28-1 0 0,0 1 0 0 0,7 20 0 0 0,-9-18 0 0 0,1-1 0 0 0,9 15 0 0 0,0-2 0 0 0,19 44 0 0 0,-25-50 0 0 0,1 5 0 0 0,-10-27 14 0 0,-3-7 5 0 0,-4-12-121 0 0,6 16 38 0 0,-8-17-3596 0 0,-1 0 0 0 0,-18-30 0 0 0,15 27 1101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7:08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38 11975 0 0,'0'0'267'0'0,"4"-9"666"0"0,7-12-682 0 0,-10 19 469 0 0,3-3 783 0 0,-4 5 7287 0 0,-69 118-7481 0 0,48-77-687 0 0,-3-1 1 0 0,-36 48-1 0 0,8-29-622 0 0,-117 103 0 0 0,131-128 0 0 0,31-29 0 0 0,3 1-64 0 0,3-5-273 0 0,1-1-138 0 0,0 0-33 0 0,0 0-72 0 0,0 0-285 0 0,0 0-126 0 0,2-1-1394 0 0,10-3-5466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7:08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21191 0 0,'0'0'480'0'0,"0"0"67"0"0,1 0 31 0 0,14 2 113 0 0,-1-1 0 0 0,1-1 0 0 0,-1 0-1 0 0,1-1 1 0 0,25-5 0 0 0,-4 2-41 0 0,5 4 219 0 0,-32 1-523 0 0,0 0 0 0 0,14-2 0 0 0,1-1-214 0 0,-4 0-115 0 0,25-5-1 0 0,-37 4-217 0 0,-7 3-850 0 0,7 0-1900 0 0,-7 0 1418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7:09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0 368 17503 0 0,'0'0'803'0'0,"0"0"-18"0"0,1-1-501 0 0,34-50 1848 0 0,-22 33-1015 0 0,-1-1 0 0 0,-1 0 0 0 0,12-27 0 0 0,8-21 140 0 0,-19 45-650 0 0,-2-1 1 0 0,0-1 0 0 0,7-28 0 0 0,-16 49-618 0 0,0 3 14 0 0,-1-1 0 0 0,0 0 0 0 0,1 1 0 0 0,-1-1 0 0 0,0 0-1 0 0,0 0 1 0 0,0 1 0 0 0,0-1 0 0 0,0 0 0 0 0,0 0 0 0 0,1 1 0 0 0,-2-1 0 0 0,1 0 0 0 0,0 0 0 0 0,0 1 0 0 0,0-1-1 0 0,0 0 1 0 0,0 0 0 0 0,-1 1 0 0 0,0-2 0 0 0,1 1 8 0 0,0 1-1 0 0,0 0 1 0 0,0 0-1 0 0,0-1 1 0 0,0 1-1 0 0,0 0 1 0 0,0-1-1 0 0,0 1 1 0 0,0 0 0 0 0,0 0-1 0 0,-1-1 1 0 0,1 1-1 0 0,0 0 1 0 0,0 0-1 0 0,0 0 1 0 0,-1-1-1 0 0,1 1 1 0 0,0 0-1 0 0,0 0 1 0 0,0 0 0 0 0,-1-1-1 0 0,1 1 1 0 0,0 0-1 0 0,0 0 1 0 0,-1 0-1 0 0,1 0 1 0 0,0 0-1 0 0,-1 0 1 0 0,1 0-1 0 0,0 0 1 0 0,-1-1 0 0 0,-10 5 660 0 0,-8 13 262 0 0,14-10-934 0 0,1-1 0 0 0,0 2 0 0 0,0-1 0 0 0,0 0 0 0 0,-4 13 0 0 0,-10 40 0 0 0,16-55 0 0 0,-1 6 0 0 0,1 0 0 0 0,-2 18 0 0 0,3-25 0 0 0,1 0 0 0 0,0-1 0 0 0,0 1 0 0 0,1 0 0 0 0,-1 0 0 0 0,1-1 0 0 0,0 1 0 0 0,0 0 0 0 0,0-1 0 0 0,0 1 0 0 0,4 5 0 0 0,2 0 0 0 0,-4-8 0 0 0,0 1 0 0 0,0-1 0 0 0,0 0 0 0 0,0 1 0 0 0,0-2 0 0 0,0 1 0 0 0,0 0 0 0 0,0 0 0 0 0,0-1 0 0 0,0 0 0 0 0,1 1 0 0 0,-1-1 0 0 0,0-1 0 0 0,0 1 0 0 0,0 0 0 0 0,1-1 0 0 0,-1 1 0 0 0,0-1 0 0 0,4-2 0 0 0,8-2 0 0 0,-1-1 0 0 0,24-13 0 0 0,-23 11 0 0 0,-1 0 0 0 0,-1-1 0 0 0,-1 0 0 0 0,1-1 0 0 0,-2 0 0 0 0,1-1 0 0 0,14-18 0 0 0,-8 4 0 0 0,-14 18 0 0 0,1 0 0 0 0,10-11 0 0 0,-6 9 0 0 0,-13 14 0 0 0,1 0 0 0 0,-1 0 0 0 0,1 1 0 0 0,0-1 0 0 0,1 1 0 0 0,-1-1 0 0 0,1 1 0 0 0,-2 9 0 0 0,2 5 0 0 0,0-10 0 0 0,1 0 0 0 0,0 0 0 0 0,1 0 0 0 0,0 0 0 0 0,3 17 0 0 0,2-12 0 0 0,-2-12 0 0 0,-1-1 0 0 0,1 0 0 0 0,-1 0 0 0 0,1 0 0 0 0,-1-1 0 0 0,1 1 0 0 0,0 0 0 0 0,0-1 0 0 0,-1 0 0 0 0,1 0 0 0 0,0 0 0 0 0,0 0 0 0 0,0 0 0 0 0,1 0 0 0 0,-1-1 0 0 0,0 0 0 0 0,0 1 0 0 0,0-1 0 0 0,0 0 0 0 0,6-1 0 0 0,5-1 0 0 0,0 0 0 0 0,23-7 0 0 0,-27 5-327 0 0,-1 0-1 0 0,1 0 1 0 0,-1-1 0 0 0,0 0-1 0 0,13-10 1 0 0,-19 13-237 0 0,0-1 0 0 0,-1 1 0 0 0,1-1-1 0 0,-1 0 1 0 0,0 1 0 0 0,0-1 0 0 0,3-5 0 0 0,-2 1-8647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7:09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17503 0 0,'0'0'399'0'0,"0"0"60"0"0,0 0 21 0 0,2-1-59 0 0,14-6 143 0 0,-1 0 0 0 0,1 2-1 0 0,31-8 1 0 0,51-2 3128 0 0,-40 7-2926 0 0,-13 4-288 0 0,1 1 0 0 0,83 8 1 0 0,-57-2-274 0 0,299 9-205 0 0,-1-20 443 0 0,-293-2 914 0 0,-49 6-1109 0 0,-17 2-248 0 0,-4-1-133 0 0,-25 3-4165 0 0,4 3-4911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7:10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41 19351 0 0,'0'0'439'0'0,"0"0"62"0"0,0 0 33 0 0,0 0-65 0 0,2-1-169 0 0,29-5 4045 0 0,-29 6-3801 0 0,-1 1-28 0 0,3 1-427 0 0,-1 1 1 0 0,0 0-1 0 0,0-1 1 0 0,0 1-1 0 0,0 0 0 0 0,0 0 1 0 0,-1 0-1 0 0,0 1 1 0 0,1-1-1 0 0,-1 1 0 0 0,0-1 1 0 0,-1 1-1 0 0,1 0 1 0 0,-1 0-1 0 0,1 0 0 0 0,-1-1 1 0 0,0 1-1 0 0,-1 0 0 0 0,1 1 1 0 0,-1-1-1 0 0,1 0 1 0 0,-2 8-1 0 0,-1 2-16 0 0,-1 0 0 0 0,0 0-1 0 0,-1-1 1 0 0,0 1 0 0 0,-1-1 0 0 0,-1 0 0 0 0,0 0-1 0 0,-10 14 1 0 0,6-12-69 0 0,0 0 0 0 0,-1-1 1 0 0,-1 0-1 0 0,-1 0 0 0 0,-26 21 0 0 0,31-30 276 0 0,1-1 0 0 0,0 0 0 0 0,-1-1 0 0 0,0 0 0 0 0,0 0 0 0 0,-11 2 0 0 0,17-4-279 0 0,0-1 0 0 0,0 1 0 0 0,-1-1 0 0 0,1 0-1 0 0,0 0 1 0 0,-1 1 0 0 0,1-1 0 0 0,0-1 0 0 0,0 1 0 0 0,-1 0 0 0 0,1-1 0 0 0,0 1 0 0 0,0-1-1 0 0,-1 0 1 0 0,1 1 0 0 0,0-1 0 0 0,-3-2 0 0 0,2 1-1 0 0,0-1 1 0 0,0 1-1 0 0,1-1 0 0 0,-1 1 1 0 0,1-1-1 0 0,-1 0 1 0 0,1 0-1 0 0,0 0 0 0 0,0 0 1 0 0,-2-4-1 0 0,0-2 0 0 0,1-1-1 0 0,0 1 1 0 0,0-1-1 0 0,1 1 1 0 0,0-1-1 0 0,0 0 1 0 0,1-11-1 0 0,1-5 1 0 0,2 1 0 0 0,1-1 0 0 0,1 1 0 0 0,10-34 0 0 0,-11 47 0 0 0,2-1 0 0 0,0 1 0 0 0,0 0 0 0 0,13-21 0 0 0,-17 31 0 0 0,1 0 0 0 0,-1 1 0 0 0,1-1 0 0 0,-1 0 0 0 0,1 1 0 0 0,0-1 0 0 0,0 1 0 0 0,-1-1 0 0 0,1 1 0 0 0,0 0 0 0 0,3-1 0 0 0,5-1 0 0 0,-5 3 0 0 0,-2 0 0 0 0,0 0 0 0 0,0 1 0 0 0,0-1 0 0 0,0 1 0 0 0,-1-1 0 0 0,1 1 0 0 0,0 0 0 0 0,0 0 0 0 0,0 0 0 0 0,3 3 0 0 0,31 15 0 0 0,-27-13 0 0 0,1-1 0 0 0,0 0 0 0 0,13 5 0 0 0,-4-5 0 0 0,1-1 0 0 0,0 0 0 0 0,0-1 0 0 0,1-2 0 0 0,-1 0 0 0 0,0-1 0 0 0,40-6 0 0 0,-42 6 0 0 0,-16 0 0 0 0,1 0 0 0 0,-1 0 0 0 0,0-1 0 0 0,1 1 0 0 0,-1-1 0 0 0,0 1 0 0 0,1-1 0 0 0,-1 0 0 0 0,0 0 0 0 0,0 0 0 0 0,0-1 0 0 0,0 1 0 0 0,0-1 0 0 0,4-3 0 0 0,-6 5-140 0 0,-1 0-1 0 0,1 0 1 0 0,-1 0 0 0 0,1-1 0 0 0,-1 1-1 0 0,1 0 1 0 0,-1 0 0 0 0,1-1-1 0 0,-1 1 1 0 0,1 0 0 0 0,-1-1-1 0 0,0 1 1 0 0,1-1 0 0 0,-1 1 0 0 0,0 0-1 0 0,1-1 1 0 0,-1 1 0 0 0,0-1-1 0 0,1 1 1 0 0,-1-1 0 0 0,0 1-1 0 0,0-1 1 0 0,0 1 0 0 0,0-1 0 0 0,1 1-1 0 0,-1-1 1 0 0,0 0 0 0 0,0 1-1 0 0,0-1 1 0 0,0 1 0 0 0,0-1 0 0 0,0 1-1 0 0,0-1 1 0 0,0 1 0 0 0,-1-1-1 0 0,1 1 1 0 0,0-1 0 0 0,0 1-1 0 0,0-1 1 0 0,0 1 0 0 0,-1-1 0 0 0,1 1-1 0 0,0-1 1 0 0,-1 0 0 0 0,0-1-3346 0 0,1 2-5947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7:11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13823 0 0,'0'0'630'0'0,"0"0"-13"0"0,-1 0-393 0 0,0 1 35 0 0,1-1-1 0 0,-1 0 1 0 0,1 0-1 0 0,-1 1 1 0 0,0-1-1 0 0,1 1 1 0 0,-1-1 0 0 0,1 1-1 0 0,-1-1 1 0 0,1 1-1 0 0,-1-1 1 0 0,1 1 0 0 0,-1-1-1 0 0,1 1 1 0 0,0-1-1 0 0,-1 2 1 0 0,1-2-183 0 0,0 1 1 0 0,0-1 0 0 0,0 0-1 0 0,0 1 1 0 0,0-1 0 0 0,0 0-1 0 0,0 1 1 0 0,0-1-1 0 0,0 1 1 0 0,0-1 0 0 0,0 0-1 0 0,0 1 1 0 0,0-1 0 0 0,0 0-1 0 0,1 1 1 0 0,-1-1-1 0 0,0 0 1 0 0,0 1 0 0 0,0-1-1 0 0,1 0 1 0 0,-1 1 0 0 0,18 10 386 0 0,-15-9 89 0 0,3 1-328 0 0,0 0 0 0 0,1 0 0 0 0,-1-1 0 0 0,1 0 0 0 0,0 0 0 0 0,0 0 0 0 0,8 0 0 0 0,53 2 989 0 0,-47-3-1059 0 0,146 0-137 0 0,-132-1 500 0 0,-18 0 12 0 0,1 0 0 0 0,26 4 0 0 0,-44-2-356 0 0,1 0 0 0 0,-1 0 0 0 0,0 0 0 0 0,0 0 0 0 0,0 0 0 0 0,0 0 0 0 0,-1 3 0 0 0,-1 1-88 0 0,1 0 1 0 0,-1-1-1 0 0,0 0 1 0 0,-4 9-1 0 0,3-9-49 0 0,1 0 0 0 0,0 0 1 0 0,0 1-1 0 0,-2 9 0 0 0,-6 41-36 0 0,-8 68 0 0 0,8-2 0 0 0,5 143 0 0 0,10-161 0 0 0,-5 0 0 0 0,-14 112 0 0 0,8-169 0 0 0,-20 130 0 0 0,23-162 0 0 0,-1 1 0 0 0,0-1 0 0 0,-1 0 0 0 0,-7 15 0 0 0,9-26 0 0 0,0 0 0 0 0,0 0 0 0 0,0-1 0 0 0,-1 1 0 0 0,1-1 0 0 0,-1 1 0 0 0,0-1 0 0 0,-6 4 0 0 0,-7 6 0 0 0,14-10 0 0 0,2-2 0 0 0,0 0 0 0 0,1 0 0 0 0,-1 0 0 0 0,0-1 0 0 0,0 1 0 0 0,0 0 0 0 0,0 0 0 0 0,-1-1 0 0 0,1 1 0 0 0,0-1 0 0 0,0 1 0 0 0,0-1 0 0 0,0 0 0 0 0,-1 1 0 0 0,1-1 0 0 0,0 0 0 0 0,-2 0 0 0 0,0 2-11 0 0,-12-2 94 0 0,14 0-74 0 0,0 0 66 0 0,0 0 0 0 0,0 0 0 0 0,1 0 0 0 0,-1 0 0 0 0,0 0 0 0 0,0-1 0 0 0,0 1 0 0 0,0 0 0 0 0,0-1 1 0 0,1 1-1 0 0,-1 0 0 0 0,0-1 0 0 0,0 1 0 0 0,0-1 0 0 0,1 1 0 0 0,-1-1 0 0 0,0 1 0 0 0,1-1 0 0 0,-1 0 0 0 0,0 1 0 0 0,1-1 0 0 0,-1 0 0 0 0,1 1 0 0 0,-1-1 0 0 0,0-1 0 0 0,1-1-64 0 0,-1 0-3 0 0,-11-14-75 0 0,11 16-270 0 0,-14-12-2514 0 0,0-12-146 0 0,5 9 1462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6:59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17503 0 0,'0'0'399'0'0,"0"0"60"0"0,0 0 21 0 0,0 0-59 0 0,4-1-276 0 0,10-3 11 0 0,-1 0 1541 0 0,1 1 0 0 0,26-3 0 0 0,-13 4-225 0 0,42 5 0 0 0,-46 1-1455 0 0,-19-3 23 0 0,-3-1-62 0 0,0 0 0 0 0,1 1 0 0 0,-1-1 0 0 0,0 0 0 0 0,1 0 0 0 0,-1 0 0 0 0,0 0-1 0 0,1 0 1 0 0,-1 0 0 0 0,0-1 0 0 0,1 1 0 0 0,-1 0 0 0 0,2-1 0 0 0,4-1-799 0 0,-6 0-3699 0 0,-4-4 2474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7:12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11975 0 0,'0'0'547'0'0,"3"0"-11"0"0,-1 0-436 0 0,15-1 223 0 0,17-10 8025 0 0,-30 9-8022 0 0,0 0-1 0 0,1 1 1 0 0,0-1 0 0 0,-1 1 0 0 0,1 0 0 0 0,0 0-1 0 0,8 0 1 0 0,29-4 1195 0 0,-31 3-1025 0 0,0 1-1 0 0,12-1 1 0 0,74-1-324 0 0,-90 4-172 0 0,15-6 0 0 0,-9 2 0 0 0,-4 0 0 0 0,-2-1-133 0 0,-5 3-563 0 0,-2 1-258 0 0,0 0-1011 0 0,0 0-4023 0 0,0 0-1724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7:12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17503 0 0,'0'0'803'0'0,"0"0"-18"0"0,0 0-426 0 0,2 0 54 0 0,97 13 4802 0 0,-33-10-4675 0 0,-17 2 802 0 0,-17-1-687 0 0,-3-2-1056 0 0,-28-3-74 0 0,-1 1-1705 0 0,0 0-6692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7:19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60 10135 0 0,'0'0'464'0'0,"0"0"-9"0"0,-12 0-341 0 0,7 0 3821 0 0,-3 2-1372 0 0,19-4 2410 0 0,17-3 2051 0 0,-23 4-7024 0 0,-1 1 0 0 0,1-1 0 0 0,-1 1 0 0 0,1 0 0 0 0,-1 0 0 0 0,1 1 0 0 0,0-1 0 0 0,-1 1 0 0 0,1 0 0 0 0,6 3 0 0 0,7-3 0 0 0,-7 0 0 0 0,-7-1 0 0 0,0 1 0 0 0,0-1 0 0 0,0 0 0 0 0,0 0 0 0 0,6-1 0 0 0,-3 1 0 0 0,0 0 0 0 0,-1 1 0 0 0,13 2 0 0 0,-12-2 0 0 0,0 0 0 0 0,0 0 0 0 0,11-1 0 0 0,15-2 0 0 0,62 4 0 0 0,-91-2 0 0 0,0 1 0 0 0,0-1 0 0 0,-1 1 0 0 0,1 0 0 0 0,0 0 0 0 0,4 2 0 0 0,21 5 0 0 0,18-3 0 0 0,-30-3 0 0 0,23 4 0 0 0,-29-5 0 0 0,0 0 0 0 0,0 0 0 0 0,0-1 0 0 0,0 0 0 0 0,0-1 0 0 0,12-3 0 0 0,12 0 0 0 0,-13 3 0 0 0,0-1 0 0 0,0 1 0 0 0,25 2 0 0 0,24 4 0 0 0,-48-3 0 0 0,42-3 0 0 0,-20 0 0 0 0,65-2 0 0 0,7 4 0 0 0,-97-2 0 0 0,-17 0 0 0 0,0 0 0 0 0,0 1 0 0 0,0 0 0 0 0,0 0 0 0 0,6 0 0 0 0,8 2 0 0 0,-1-2 0 0 0,1 0 0 0 0,-1 0 0 0 0,24-5 0 0 0,51-2 0 0 0,-3 0 0 0 0,-32 4 0 0 0,-23 2 0 0 0,32-5 0 0 0,-41 3 0 0 0,0 1 0 0 0,31 1 0 0 0,-23 0 0 0 0,-22 1 0 0 0,-1 0 0 0 0,15 1 0 0 0,-21-1 0 0 0,4 1 0 0 0,1 0 0 0 0,-1 0 0 0 0,0-1 0 0 0,0-1 0 0 0,0 1 0 0 0,0-1 0 0 0,8-2 0 0 0,6 0 0 0 0,0 4 0 0 0,-14 0 0 0 0,2 0 0 0 0,5 4 0 0 0,-9-3 0 0 0,-4-1 0 0 0,1-1 0 0 0,-1 1 0 0 0,1-1 0 0 0,-1 0 0 0 0,1 1 0 0 0,-1-1 0 0 0,1 0 0 0 0,-1 0 0 0 0,1 0 0 0 0,-1 0 0 0 0,1 0 0 0 0,0 0 0 0 0,-1 0 0 0 0,1-1 0 0 0,1 0 0 0 0,8-2 0 0 0,-4-2 0 0 0,-4-2 0 0 0,-2 5 0 0 0,-1 0 0 0 0,0-1 0 0 0,0 1 0 0 0,0 0 0 0 0,0 0 0 0 0,-1 0 0 0 0,1 0 0 0 0,-1 0 0 0 0,0-3 0 0 0,0 3-193 0 0,0 0 1 0 0,-1 1-1 0 0,1-1 1 0 0,-1 1-1 0 0,1-1 0 0 0,-1 1 1 0 0,0 0-1 0 0,1 0 0 0 0,-1-1 1 0 0,0 1-1 0 0,0 0 0 0 0,0 1 1 0 0,0-1-1 0 0,1 0 1 0 0,-1 0-1 0 0,0 1 0 0 0,-1-1 1 0 0,1 1-1 0 0,0 0 0 0 0,0 0 1 0 0,0 0-1 0 0,-2 0 0 0 0,-10 0-9016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7:20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54 13823 0 0,'0'0'315'0'0,"0"0"45"0"0,1-7 353 0 0,-1 0-530 0 0,0 5 194 0 0,0 2 110 0 0,0 0 22 0 0,0 0 71 0 0,0 0 286 0 0,0 0 124 0 0,0 0 30 0 0,0 0-65 0 0,0 0-290 0 0,0 0-121 0 0,0 0-28 0 0,0 0-72 0 0,1 2-289 0 0,1 0-114 0 0,0 0 1 0 0,0 0-1 0 0,-1 1 1 0 0,1-1-1 0 0,-1 1 0 0 0,0-1 1 0 0,0 1-1 0 0,0 0 1 0 0,0-1-1 0 0,0 1 1 0 0,0 0-1 0 0,-1 0 1 0 0,1 4-1 0 0,0 3 327 0 0,4 22 144 0 0,-2 0 0 0 0,-1 0 0 0 0,-3 54 0 0 0,-1-69-233 0 0,-1 0 0 0 0,-1 0 0 0 0,-8 22 0 0 0,12-38-278 0 0,-5 11-1 0 0,0-1 0 0 0,-1 0 0 0 0,0 0 0 0 0,0 0 0 0 0,-15 15 0 0 0,20-24 35 0 0,-1 0-1 0 0,0 0 1 0 0,0 0 0 0 0,0-1-1 0 0,0 1 1 0 0,0-1-1 0 0,0 1 1 0 0,0-1 0 0 0,0 0-1 0 0,-1 0 1 0 0,1 0 0 0 0,0 0-1 0 0,-1-1 1 0 0,1 1-1 0 0,-1 0 1 0 0,1-1 0 0 0,-1 0-1 0 0,1 1 1 0 0,-1-1-1 0 0,1 0 1 0 0,-1-1 0 0 0,1 1-1 0 0,-1 0 1 0 0,1-1 0 0 0,-1 1-1 0 0,1-1 1 0 0,0 0-1 0 0,-3-1 1 0 0,-1 0 51 0 0,1 0-1 0 0,0-1 1 0 0,0 0 0 0 0,0 0-1 0 0,0 0 1 0 0,0 0 0 0 0,1-1-1 0 0,-1 0 1 0 0,1 0 0 0 0,0 0-1 0 0,-4-7 1 0 0,-3-4-85 0 0,1-2 1 0 0,0 0-1 0 0,1 0 0 0 0,1-1 1 0 0,1 0-1 0 0,0 0 0 0 0,1-1 1 0 0,1 1-1 0 0,1-1 0 0 0,1-1 1 0 0,-1-24-1 0 0,3 33-1 0 0,1 4 0 0 0,-1-1 0 0 0,1 1 0 0 0,1 0 0 0 0,-1-1 0 0 0,3-7 0 0 0,1-4 0 0 0,-4 14 0 0 0,1 0 0 0 0,0 0 0 0 0,1 0 0 0 0,-1 0 0 0 0,1 1 0 0 0,0-1 0 0 0,0 1 0 0 0,0-1 0 0 0,0 1 0 0 0,1 0 0 0 0,0 0 0 0 0,3-5 0 0 0,-2 4 0 0 0,-3 3 0 0 0,0 1 0 0 0,0-1 0 0 0,0 1 0 0 0,0 0 0 0 0,0-1 0 0 0,1 1 0 0 0,-1 0 0 0 0,0 0 0 0 0,1 0 0 0 0,-1 0 0 0 0,3-2 0 0 0,-2 1 0 0 0,1 0 0 0 0,12-1 0 0 0,-7 3 0 0 0,0 0 0 0 0,0 1 0 0 0,1 0 0 0 0,-1 0 0 0 0,0 0 0 0 0,0 1 0 0 0,10 4 0 0 0,13 3 0 0 0,-17-7 0 0 0,84 16 0 0 0,-80-15 0 0 0,0-2 0 0 0,0-1 0 0 0,28-2 0 0 0,-25 0 0 0 0,42-6 0 0 0,-53 6 0 0 0,-2-3 0 0 0,-7 4-2 0 0,-1 1-1 0 0,0 0 1 0 0,0 0-1 0 0,1 0 1 0 0,-1 0 0 0 0,0-1-1 0 0,0 1 1 0 0,0 0-1 0 0,1 0 1 0 0,-1-1 0 0 0,0 1-1 0 0,0 0 1 0 0,0 0-1 0 0,1-1 1 0 0,-1 1-1 0 0,0 0 1 0 0,0 0 0 0 0,0-1-1 0 0,0 1 1 0 0,0 0-1 0 0,0-1 1 0 0,0 1 0 0 0,0 0-1 0 0,0-1 1 0 0,0 1-1 0 0,0 0 1 0 0,0 0 0 0 0,0-1-1 0 0,0 1 1 0 0,0 0-1 0 0,0-1 1 0 0,0 1-1 0 0,0 0 1 0 0,0-1 0 0 0,0 1-1 0 0,0 0 1 0 0,-1-1-1 0 0,-3-2-306 0 0,3 2-388 0 0,-3-1 1327 0 0,1 1-9390 0 0,-5 1-28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7:23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16 476 11975 0 0,'0'0'267'0'0,"-1"0"-68"0"0,0 0 1 0 0,0-1-1 0 0,0 1 0 0 0,0 0 0 0 0,0-1 1 0 0,0 1-1 0 0,0 0 0 0 0,0-1 1 0 0,0 1-1 0 0,0-1 0 0 0,0 1 0 0 0,0-1 1 0 0,0 0-1 0 0,0 0 0 0 0,17-28 1892 0 0,2 1 0 0 0,27-34-1 0 0,-24 36-1111 0 0,-1-2-1 0 0,22-40 1 0 0,-27 37-219 0 0,-4 12-459 0 0,-1 0 0 0 0,-1-1 1 0 0,-1 0-1 0 0,-1-1 1 0 0,7-31-1 0 0,-15 32 291 0 0,1 20-592 0 0,0 0 1 0 0,0-1-1 0 0,0 1 0 0 0,0-1 1 0 0,0 1-1 0 0,0 0 0 0 0,0-1 0 0 0,-1 1 1 0 0,1 0-1 0 0,0-1 0 0 0,0 1 1 0 0,0-1-1 0 0,-1 1 0 0 0,1 0 0 0 0,0-1 1 0 0,0 1-1 0 0,-1 0 0 0 0,1 0 1 0 0,0-1-1 0 0,-1 1 0 0 0,1 0 0 0 0,0 0 1 0 0,-1-1-1 0 0,1 1 0 0 0,0 0 1 0 0,-1 0-1 0 0,1 0 0 0 0,-1 0 0 0 0,1 0 1 0 0,0-1-1 0 0,-1 1 0 0 0,1 0 1 0 0,-1 0-1 0 0,1 0 0 0 0,0 0 0 0 0,-1 0 1 0 0,1 0-1 0 0,-1 0 0 0 0,1 0 1 0 0,-1 1-1 0 0,1-1 0 0 0,0 0 1 0 0,-1 0-1 0 0,1 0 0 0 0,0 0 0 0 0,-1 0 1 0 0,1 1-1 0 0,-1-1 0 0 0,1 0 1 0 0,0 0-1 0 0,0 1 0 0 0,-1-1 0 0 0,1 0 1 0 0,0 1-1 0 0,-1-1 0 0 0,0 1 0 0 0,-3 2 0 0 0,-1 1 0 0 0,1 0 0 0 0,-1 0 0 0 0,1 0 0 0 0,0 0 0 0 0,1 1 0 0 0,-1-1 0 0 0,1 1 0 0 0,-4 7 0 0 0,-2 4 0 0 0,-10 29 0 0 0,14-32 0 0 0,1 0 0 0 0,1 0 0 0 0,-4 25 0 0 0,7-34 0 0 0,-1 0 0 0 0,1 0 0 0 0,0 0 0 0 0,0 0 0 0 0,0 0 0 0 0,0 0 0 0 0,1 0 0 0 0,0 0 0 0 0,0 0 0 0 0,0-1 0 0 0,0 1 0 0 0,0 0 0 0 0,1 0 0 0 0,0-1 0 0 0,-1 1 0 0 0,1-1 0 0 0,5 6 0 0 0,-5-7 0 0 0,0-1 0 0 0,0 0 0 0 0,1 1 0 0 0,-1-1 0 0 0,0 0 0 0 0,1 0 0 0 0,-1 0 0 0 0,1 0 0 0 0,-1-1 0 0 0,1 1 0 0 0,-1-1 0 0 0,1 1 0 0 0,0-1 0 0 0,-1 0 0 0 0,1 0 0 0 0,-1 0 0 0 0,1 0 0 0 0,0-1 0 0 0,3 0 0 0 0,1 0 0 0 0,-1-1 0 0 0,1 0 0 0 0,0 0 0 0 0,-1 0 0 0 0,1-1 0 0 0,6-5 0 0 0,-1 1 0 0 0,0-2 0 0 0,-1 0 0 0 0,0 0 0 0 0,-1-1 0 0 0,0 0 0 0 0,-1-1 0 0 0,0 0 0 0 0,10-17 0 0 0,-7 9 0 0 0,-2-1 0 0 0,0 0 0 0 0,-1 0 0 0 0,9-35 0 0 0,-10 21 72 0 0,-8 32 299 0 0,0 2 117 0 0,0 0 21 0 0,-1 0-489 0 0,1 1 1 0 0,-1-1-1 0 0,0 0 0 0 0,0 0 1 0 0,1 1-1 0 0,-1-1 1 0 0,0 0-1 0 0,1 1 0 0 0,-1-1 1 0 0,1 1-1 0 0,-1-1 0 0 0,0 1 1 0 0,1-1-1 0 0,-1 1 0 0 0,1-1 1 0 0,-1 1-1 0 0,1 0 0 0 0,-1 0 1 0 0,-8 15 187 0 0,7-12-195 0 0,-6 12-13 0 0,0 0 0 0 0,2 1 0 0 0,0 0 0 0 0,0 0 0 0 0,2 1 0 0 0,0-1 0 0 0,1 1 0 0 0,1 0 0 0 0,1 0 0 0 0,1 33 0 0 0,0-47-40 0 0,1 1-1 0 0,0 0 1 0 0,0 0 0 0 0,0-1 0 0 0,1 1-1 0 0,-1-1 1 0 0,1 0 0 0 0,0 1-1 0 0,0-1 1 0 0,1 0 0 0 0,-1 0 0 0 0,1 0-1 0 0,4 4 1 0 0,-5-6 9 0 0,0 0-1 0 0,0 0 0 0 0,0-1 1 0 0,0 1-1 0 0,0-1 1 0 0,0 0-1 0 0,0 1 1 0 0,1-1-1 0 0,-1 0 1 0 0,1 0-1 0 0,-1 0 1 0 0,1-1-1 0 0,-1 1 1 0 0,1-1-1 0 0,-1 1 0 0 0,1-1 1 0 0,-1 0-1 0 0,1 0 1 0 0,0 0-1 0 0,-1 0 1 0 0,1 0-1 0 0,-1-1 1 0 0,1 1-1 0 0,-1-1 1 0 0,5-1-1 0 0,4-2-131 0 0,-1-1 0 0 0,0 0-1 0 0,0-1 1 0 0,-1 1 0 0 0,1-2 0 0 0,15-13 0 0 0,-19 14-458 0 0,0 0 1 0 0,0-1-1 0 0,0 0 1 0 0,-1 0-1 0 0,7-11 1 0 0,-2-1-915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7:23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17503 0 0,'0'0'803'0'0,"0"0"-18"0"0,2 0-501 0 0,99-12 4776 0 0,-67 12-2052 0 0,-31 1-2853 0 0,12 15-684 0 0,-14-16 288 0 0,-1 1 0 0 0,0 0-1 0 0,1-1 1 0 0,-1 1 0 0 0,1-1 0 0 0,-1 1 0 0 0,1-1 0 0 0,-1 1-1 0 0,1-1 1 0 0,-1 1 0 0 0,1-1 0 0 0,0 1 0 0 0,-1-1 0 0 0,1 0 0 0 0,0 1-1 0 0,-1-1 1 0 0,1 0 0 0 0,0 1 0 0 0,-1-1 0 0 0,2 0 0 0 0,-2 0-1805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7:23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0 339 17503 0 0,'0'0'399'0'0,"0"0"60"0"0,0 0 21 0 0,0 0-59 0 0,7-5-260 0 0,-1-1 306 0 0,0 0 0 0 0,0-1-1 0 0,-1 0 1 0 0,-1 0 0 0 0,6-10-1 0 0,8-11 1202 0 0,-17 26-1656 0 0,33-45 1225 0 0,-2-1 1 0 0,47-97-1 0 0,-74 136-1165 0 0,-4 7 299 0 0,-1 2 117 0 0,0 0 21 0 0,-9 1 83 0 0,6 0-590 0 0,0 0 0 0 0,0 0 0 0 0,0 1 0 0 0,1 0 0 0 0,-1-1 0 0 0,0 1 0 0 0,1 0 0 0 0,0 0 0 0 0,-4 4 0 0 0,-20 25-5 0 0,17-20 2 0 0,-1 2 1 0 0,0 0 0 0 0,1 1 0 0 0,1 0 0 0 0,0 0 0 0 0,1 1 0 0 0,1 0 0 0 0,0 0 0 0 0,-6 27 0 0 0,11-39 0 0 0,1-1 0 0 0,-1 1 0 0 0,1 0 0 0 0,0-1 0 0 0,0 1 0 0 0,0 0 0 0 0,0-1 0 0 0,0 1 0 0 0,1 0 0 0 0,-1-1 0 0 0,1 1 0 0 0,0-1 0 0 0,0 1 0 0 0,0-1 0 0 0,0 1 0 0 0,0-1 0 0 0,0 0 0 0 0,1 1 0 0 0,-1-1 0 0 0,1 0 0 0 0,2 3 0 0 0,-2-3 0 0 0,0 0 0 0 0,1-1 0 0 0,-1 0 0 0 0,0 1 0 0 0,1-1 0 0 0,-1 0 0 0 0,0 0 0 0 0,1-1 0 0 0,-1 1 0 0 0,1 0 0 0 0,-1-1 0 0 0,1 1 0 0 0,0-1 0 0 0,-1 0 0 0 0,1 0 0 0 0,-1 0 0 0 0,1 0 0 0 0,0-1 0 0 0,-1 1 0 0 0,1-1 0 0 0,-1 1 0 0 0,4-2 0 0 0,5-2 0 0 0,1 0 0 0 0,-1-2 0 0 0,1 1 0 0 0,-1-1 0 0 0,-1-1 0 0 0,18-12 0 0 0,-9 2 0 0 0,1-1 0 0 0,18-24 0 0 0,-23 22 0 0 0,0-1 0 0 0,-2-1 0 0 0,-1 0 0 0 0,14-36 0 0 0,-17 40 0 0 0,-15 33 0 0 0,1 0 0 0 0,1 1 0 0 0,-4 24 0 0 0,-2 59 0 0 0,10-87 0 0 0,0-1 0 0 0,1 1 0 0 0,3 19 0 0 0,1-16 0 0 0,-2-12 0 0 0,-1-2 0 0 0,6 6 0 0 0,4 0 0 0 0,-7-8 0 0 0,-3 0 0 0 0,3 0-369 0 0,0 0 0 0 0,1 0-1 0 0,-1-1 1 0 0,0 0 0 0 0,0 0 0 0 0,0 0 0 0 0,0 0-1 0 0,0-1 1 0 0,-1 0 0 0 0,1 0 0 0 0,6-6-1 0 0,1-1-8839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7:24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21191 0 0,'0'0'480'0'0,"0"0"67"0"0,0 0 31 0 0,0 0-56 0 0,1-1-341 0 0,6-5 421 0 0,0 1 0 0 0,1 1-1 0 0,0 0 1 0 0,0 0 0 0 0,0 0-1 0 0,0 1 1 0 0,1 0 0 0 0,8-1 0 0 0,-6 0-470 0 0,30-7 534 0 0,0 2 0 0 0,1 1 0 0 0,79-3 0 0 0,-110 9-642 0 0,-8 2-41 0 0,0-1-1 0 0,0 1 1 0 0,0 0-1 0 0,1 0 1 0 0,-1 0-1 0 0,0 0 1 0 0,0 0-1 0 0,4 1 1 0 0,-4 0-679 0 0,-3-1-258 0 0,0 0-1194 0 0,0 0-4789 0 0,0 0-2051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7:24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21191 0 0,'0'0'480'0'0,"0"0"67"0"0,2 0 31 0 0,11 1-330 0 0,-1-1 0 0 0,0-1-1 0 0,1 0 1 0 0,20-5-1 0 0,18-3 2087 0 0,-24 6-1794 0 0,48-14-1 0 0,-30 6-395 0 0,16-5-3176 0 0,-45 11-5840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7:25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41 13823 0 0,'0'0'630'0'0,"0"0"-13"0"0,0-1-393 0 0,1 0 180 0 0,0 0 0 0 0,-1 0 0 0 0,0 0 0 0 0,1 0 0 0 0,-1 0 0 0 0,1 0 0 0 0,-1 0 0 0 0,0 0 0 0 0,0 0 0 0 0,0 0 0 0 0,1 0 0 0 0,-1 0 0 0 0,0 0 0 0 0,-1-2 0 0 0,1 2-303 0 0,0 1 0 0 0,0 0 0 0 0,0-1 0 0 0,0 1 0 0 0,-1 0 0 0 0,1 0 0 0 0,0-1 0 0 0,0 1 0 0 0,-1 0 0 0 0,1 0 0 0 0,0 0 0 0 0,0-1 0 0 0,-1 1 0 0 0,1 0 0 0 0,0 0 0 0 0,-1 0 0 0 0,1 0 0 0 0,0-1 0 0 0,0 1 0 0 0,-1 0 0 0 0,1 0 0 0 0,0 0 0 0 0,-1 0 0 0 0,1 0 0 0 0,0 0 0 0 0,-1 0 0 0 0,1 0 0 0 0,-1 0 0 0 0,-1 0 31 0 0,0 1-1 0 0,-1-1 0 0 0,1 1 0 0 0,0 0 0 0 0,0-1 0 0 0,0 1 0 0 0,0 0 0 0 0,-4 2 0 0 0,-1 3 4 0 0,0 0 0 0 0,1 1 1 0 0,0-1-1 0 0,0 1 0 0 0,0 1 0 0 0,-9 14 0 0 0,-24 55 927 0 0,25-47-918 0 0,0 2-144 0 0,2 0 0 0 0,1 1 0 0 0,1 0 0 0 0,-9 59 0 0 0,17-81 0 0 0,1 1 0 0 0,0 0 0 0 0,1 0 0 0 0,0 0 0 0 0,1-1 0 0 0,0 1 0 0 0,1 0 0 0 0,0-1 0 0 0,6 18 0 0 0,-5-23 0 0 0,-1 0 0 0 0,1 0 0 0 0,0-1 0 0 0,0 1 0 0 0,1-1 0 0 0,-1 0 0 0 0,1 0 0 0 0,0 0 0 0 0,1 0 0 0 0,-1-1 0 0 0,1 1 0 0 0,0-1 0 0 0,0 0 0 0 0,0-1 0 0 0,1 1 0 0 0,-1-1 0 0 0,1 0 0 0 0,0-1 0 0 0,7 3 0 0 0,-4-2 71 0 0,1-1-1 0 0,0-1 1 0 0,-1 1-1 0 0,1-2 1 0 0,0 1 0 0 0,0-1-1 0 0,0-1 1 0 0,-1 1-1 0 0,1-2 1 0 0,0 0-1 0 0,-1 0 1 0 0,1 0 0 0 0,-1-1-1 0 0,0-1 1 0 0,12-5-1 0 0,-1-1 157 0 0,0-1 0 0 0,-1-1 0 0 0,0-1 0 0 0,-1 0 0 0 0,27-27 0 0 0,-32 26-143 0 0,0-1 1 0 0,-1-1-1 0 0,0 0 1 0 0,-1 0-1 0 0,-1-1 1 0 0,-1-1-1 0 0,0 0 1 0 0,-1 0-1 0 0,-1 0 1 0 0,-1-1-1 0 0,-1 0 1 0 0,0 0-1 0 0,-1-1 1 0 0,-1 1-1 0 0,-1-1 1 0 0,-1 0-1 0 0,-1 1 1 0 0,-3-26-1 0 0,2 35-84 0 0,0 0 0 0 0,-1 1 0 0 0,0-1 0 0 0,-1 0 0 0 0,0 1 0 0 0,-1 0 0 0 0,-5-10 0 0 0,6 14 0 0 0,1 0 0 0 0,-1 1 0 0 0,-1-1 0 0 0,1 1 0 0 0,-1 0 0 0 0,1 0 0 0 0,-1 0 0 0 0,0 0 0 0 0,-1 1 0 0 0,1-1 0 0 0,-1 1 0 0 0,1 0 0 0 0,-1 1 0 0 0,-6-3 0 0 0,2 1-680 0 0,-1 1-1 0 0,-19-4 1 0 0,23 6-435 0 0,0 1 0 0 0,-1-1 0 0 0,1 1-1 0 0,0 1 1 0 0,-13 1 0 0 0,-19 8-8753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6:59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48 106 19351 0 0,'1'-3'439'0'0,"3"-14"366"0"0,12-25 0 0 0,-1 5 2115 0 0,-12 31-2118 0 0,-1 10 299 0 0,-2 12 291 0 0,-17 75-1392 0 0,3-22 0 0 0,-30 179 0 0 0,43-242 28 0 0,0-3-57 0 0,1-1-1 0 0,-1 1 0 0 0,0-1 0 0 0,0 0 1 0 0,0 1-1 0 0,0-1 0 0 0,0 0 0 0 0,0 0 1 0 0,-3 4-1 0 0,3-4-1374 0 0,1-2-511 0 0,0 0-108 0 0,0 0-22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7:27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98 11975 0 0,'0'0'267'0'0,"0"0"42"0"0,0 0 17 0 0,0 0-28 0 0,-3-7-186 0 0,-20-54 8480 0 0,23 59-8080 0 0,0 2 0 0 0,0 0 0 0 0,0 0 0 0 0,0 0 0 0 0,0 0 0 0 0,0 0-68 0 0,-1 2-289 0 0,-2 4-153 0 0,0 0 1 0 0,0 0-1 0 0,1 0 0 0 0,0 1 1 0 0,0-1-1 0 0,1 1 1 0 0,-1 0-1 0 0,1 9 0 0 0,1 57-5 0 0,1-55 2 0 0,4 40 1 0 0,3-1 0 0 0,24 91 0 0 0,-9-52 0 0 0,18 98 0 0 0,3 2 0 0 0,-41-183 0 0 0,2-5 0 0 0,-4-7-1 0 0,0-1 1 0 0,-1 0-1 0 0,1 0 1 0 0,0 0-1 0 0,0 0 0 0 0,-1 0 1 0 0,1 0-1 0 0,0 0 1 0 0,0 0-1 0 0,-1 0 0 0 0,1 0 1 0 0,0-1-1 0 0,0 1 0 0 0,-1 0 1 0 0,1 0-1 0 0,0-1 1 0 0,-1 1-1 0 0,1-1 0 0 0,0 1 1 0 0,-1 0-1 0 0,1-1 0 0 0,0 1 1 0 0,-1-1-1 0 0,1 1 1 0 0,-1-1-1 0 0,1 0 0 0 0,-1 1 1 0 0,1-2-1 0 0,13-20 91 0 0,79-262 1063 0 0,-16 40-330 0 0,45-36-823 0 0,-115 267 228 0 0,0 1-1 0 0,0 0 1 0 0,2 0-1 0 0,-1 0 1 0 0,1 1-1 0 0,1 1 1 0 0,0-1-1 0 0,14-10 1 0 0,-17 16-292 0 0,-5 4-273 0 0,-2 1-138 0 0,0 0-33 0 0,0 0 65 0 0,0 0 154 0 0,5 13-1423 0 0,-4-10 1146 0 0,-1 0 0 0 0,1 1 0 0 0,0-1 0 0 0,-1 0 0 0 0,0 1 0 0 0,0-1 0 0 0,0 0-1 0 0,0 1 1 0 0,-1-1 0 0 0,1 1 0 0 0,-1-1 0 0 0,0 0 0 0 0,-1 4 0 0 0,1-3-1481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7:28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233 270 11975 0 0,'0'0'267'0'0,"0"0"42"0"0,0 0 17 0 0,1-2-28 0 0,12-27 1473 0 0,-2 0 0 0 0,-1-1 0 0 0,7-37 0 0 0,-15 60-1166 0 0,-1 0-1 0 0,0-1 0 0 0,-1 1 1 0 0,0-12-1 0 0,0 16-452 0 0,-1 0-1 0 0,1 0 1 0 0,-1 0-1 0 0,1 0 1 0 0,-1 0-1 0 0,0 0 1 0 0,0 0-1 0 0,0 0 0 0 0,0 0 1 0 0,-1 1-1 0 0,1-1 1 0 0,-1 0-1 0 0,-3-3 1 0 0,4 5-145 0 0,0 0 0 0 0,0 0 1 0 0,0 0-1 0 0,0 1 0 0 0,-1-1 0 0 0,1 0 1 0 0,0 1-1 0 0,-1-1 0 0 0,1 1 0 0 0,0-1 1 0 0,-1 1-1 0 0,1 0 0 0 0,-1-1 0 0 0,1 1 1 0 0,0 0-1 0 0,-1 0 0 0 0,1 0 0 0 0,-1 0 1 0 0,1 0-1 0 0,-1 1 0 0 0,1-1 0 0 0,-3 1 1 0 0,2-1-10 0 0,-3 1 2 0 0,1 0 0 0 0,0 0 0 0 0,0 1 0 0 0,0-1 0 0 0,0 1 0 0 0,0 0 0 0 0,0 0 0 0 0,1 0 0 0 0,-1 1 0 0 0,0-1 0 0 0,1 1 0 0 0,0 0 0 0 0,0 0 0 0 0,-3 3 0 0 0,-7 9 0 0 0,-19 29 0 0 0,22-29 0 0 0,-10 16 0 0 0,2 1 0 0 0,1 1 0 0 0,1 1 0 0 0,2 0 0 0 0,-16 62 0 0 0,28-89 0 0 0,0 1 0 0 0,1-1 0 0 0,0 1 0 0 0,0 0 0 0 0,1-1 0 0 0,0 1 0 0 0,0 0 0 0 0,2 9 0 0 0,2-6 0 0 0,-4-9 0 0 0,3 2 0 0 0,12 4 0 0 0,-11-7 0 0 0,0-1 0 0 0,0 1 0 0 0,-1-1 0 0 0,1 1 0 0 0,0-1 0 0 0,0 0 0 0 0,0-1 0 0 0,0 1 0 0 0,-1-1 0 0 0,1 1 0 0 0,0-1 0 0 0,-1 0 0 0 0,1-1 0 0 0,0 1 0 0 0,-1-1 0 0 0,1 1 0 0 0,-1-1 0 0 0,6-4 0 0 0,2-2 0 0 0,-1 1 0 0 0,0-1 0 0 0,0-1 0 0 0,11-12 0 0 0,-8 5 171 0 0,0-1-1 0 0,-1 1 1 0 0,-1-2 0 0 0,-1 0-1 0 0,14-32 1 0 0,-12 18 170 0 0,-1-1 1 0 0,10-54-1 0 0,-19 75-341 0 0,-6 21 0 0 0,-2 10 0 0 0,1 7 0 0 0,1 0 0 0 0,0 34 0 0 0,4-48 0 0 0,0 0 0 0 0,1 0 0 0 0,1 1 0 0 0,0-1 0 0 0,0 0 0 0 0,1 0 0 0 0,6 13 0 0 0,-8-23 0 0 0,0 1 0 0 0,0-1 0 0 0,0 1 0 0 0,1-1 0 0 0,-1 0 0 0 0,1 0 0 0 0,0 0 0 0 0,-1 1 0 0 0,1-1 0 0 0,0-1 0 0 0,0 1 0 0 0,0 0 0 0 0,1 0 0 0 0,-1-1 0 0 0,0 0 0 0 0,1 1 0 0 0,-1-1 0 0 0,1 0 0 0 0,-1 0 0 0 0,1 0 0 0 0,-1 0 0 0 0,1-1 0 0 0,0 1 0 0 0,0-1 0 0 0,-1 1 0 0 0,1-1 0 0 0,0 0 0 0 0,-1 0 0 0 0,1 0 0 0 0,0-1 0 0 0,0 1 0 0 0,-1-1 0 0 0,1 1 0 0 0,0-1 0 0 0,-1 0 0 0 0,1 0 0 0 0,-1 0 0 0 0,5-3 0 0 0,1-1 0 0 0,0-1 0 0 0,-1 0 0 0 0,0-1 0 0 0,0 0 0 0 0,0 0 0 0 0,-1 0 0 0 0,0-1 0 0 0,9-16 0 0 0,-1 0 0 0 0,18-48 0 0 0,14-77 0 0 0,-34 107 0 0 0,-12 40 0 0 0,1 0 0 0 0,-1 0 0 0 0,1 0 0 0 0,-1 0 0 0 0,0 0 0 0 0,0 0 0 0 0,0 0 0 0 0,0 0 0 0 0,0 0 0 0 0,0 1 0 0 0,0-1 0 0 0,0 0 0 0 0,-1 0 0 0 0,0-3 0 0 0,0 5 0 0 0,1-1 0 0 0,0 1 0 0 0,0 0 0 0 0,0 0 0 0 0,0 0 0 0 0,0 0 0 0 0,-1 0 0 0 0,1-1 0 0 0,0 1 0 0 0,0 0 0 0 0,0 0 0 0 0,0 0 0 0 0,-1 0 0 0 0,1 0 0 0 0,0 0 0 0 0,0 0 0 0 0,0 0 0 0 0,-1 0 0 0 0,1 0 0 0 0,0 0 0 0 0,0 0 0 0 0,0 0 0 0 0,-1 0 0 0 0,1 0 0 0 0,0 0 0 0 0,0 0 0 0 0,0 0 0 0 0,-1 0 0 0 0,1 0 0 0 0,0 0 0 0 0,0 0 0 0 0,0 0 0 0 0,-1 0 0 0 0,1 0 0 0 0,0 0 0 0 0,0 0 0 0 0,0 1 0 0 0,0-1 0 0 0,-1 0 0 0 0,1 0 0 0 0,0 0 0 0 0,0 0 0 0 0,0 0 0 0 0,0 1 0 0 0,0-1 0 0 0,0 0 0 0 0,0 0 0 0 0,-1 0 0 0 0,1 0 0 0 0,0 1 0 0 0,0-1 0 0 0,-7 9 0 0 0,7-8 0 0 0,-5 8 0 0 0,1 0 0 0 0,-1 0 0 0 0,2 1 0 0 0,-1 0 0 0 0,2 0 0 0 0,-1 0 0 0 0,1 0 0 0 0,1 0 0 0 0,-1 1 0 0 0,2-1 0 0 0,0 0 0 0 0,2 21 0 0 0,-2-27 0 0 0,1 0 0 0 0,0 0 0 0 0,1 0 0 0 0,-1 0 0 0 0,1 0 0 0 0,0 0 0 0 0,0 0 0 0 0,3 5 0 0 0,-3-7 0 0 0,-1-1 0 0 0,1 1 0 0 0,-1 0 0 0 0,1 0 0 0 0,0-1 0 0 0,-1 1 0 0 0,1-1 0 0 0,0 0 0 0 0,0 0 0 0 0,0 1 0 0 0,0-1 0 0 0,0 0 0 0 0,0-1 0 0 0,1 1 0 0 0,-1 0 0 0 0,4 0 0 0 0,4 2 0 0 0,23 1 0 0 0,-5-5 0 0 0,-17 2 0 0 0,-10 0 0 0 0,1 0 0 0 0,-1 0 0 0 0,0 0 0 0 0,1 0 0 0 0,-1 1 0 0 0,0-1 0 0 0,0 0 0 0 0,0 1 0 0 0,0-1 0 0 0,0 1 0 0 0,0-1 0 0 0,0 1 0 0 0,0 0 0 0 0,-1-1 0 0 0,1 1 0 0 0,-1 0 0 0 0,1-1 0 0 0,-1 1 0 0 0,0 0 0 0 0,1 0 0 0 0,-1 2 0 0 0,0 7 0 0 0,1 0 0 0 0,-3 15 0 0 0,1-18 0 0 0,1-5 0 0 0,0 1 0 0 0,-1-1 0 0 0,1 0 0 0 0,-1 0 0 0 0,0 0 0 0 0,-2 6 0 0 0,-3 10 0 0 0,5-16 0 0 0,0 0 0 0 0,1 11 0 0 0,1-4 0 0 0,-1-10 0 0 0,0 1 0 0 0,1-1 0 0 0,-1 0 0 0 0,0 1 0 0 0,0-1 0 0 0,0 0 0 0 0,0 1 0 0 0,1-1 0 0 0,-1 0 0 0 0,0 1 0 0 0,0-1 0 0 0,0 0 0 0 0,1 1 0 0 0,-1-1 0 0 0,0 0 0 0 0,1 0 0 0 0,-1 1 0 0 0,0-1 0 0 0,0 0 0 0 0,1 1 0 0 0,0-2-31 0 0,0 1 1 0 0,0 0-1 0 0,0 0 0 0 0,0-1 0 0 0,0 1 1 0 0,0 0-1 0 0,0-1 0 0 0,0 1 0 0 0,0-1 0 0 0,0 0 1 0 0,0 1-1 0 0,-1-1 0 0 0,1 1 0 0 0,0-1 1 0 0,0 0-1 0 0,-1 0 0 0 0,1 1 0 0 0,-1-1 1 0 0,1 0-1 0 0,0 0 0 0 0,-1 0 0 0 0,1 0 1 0 0,-1 0-1 0 0,1-1 0 0 0,10-25-1300 0 0,0-17-4226 0 0,-4 24 3510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7:28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341 159 17503 0 0,'-12'-9'1872'0'0,"6"2"-1549"0"0,0 1 1 0 0,1-1-1 0 0,-1 0 0 0 0,2 0 1 0 0,-9-15-1 0 0,-1-2 1661 0 0,5 11-1272 0 0,5 7-329 0 0,0 0 0 0 0,0 0 0 0 0,-5-11 0 0 0,2 6-383 0 0,2 9 0 0 0,3 2 0 0 0,-2-2 0 0 0,-16-3 0 0 0,18 4 0 0 0,0 1 0 0 0,0 0 0 0 0,1 0 0 0 0,-1-1 0 0 0,0 1 0 0 0,0 0 0 0 0,0 1 0 0 0,0-1 0 0 0,1 0 0 0 0,-1 0 0 0 0,0 1 0 0 0,0-1 0 0 0,0 1 0 0 0,1 0 0 0 0,-1-1 0 0 0,0 1 0 0 0,1 0 0 0 0,-1 0 0 0 0,1 0 0 0 0,-1 0 0 0 0,1 0 0 0 0,-1 0 0 0 0,1 1 0 0 0,0-1 0 0 0,-2 2 0 0 0,-4 8 0 0 0,1 0 0 0 0,1 0 0 0 0,0 0 0 0 0,1 0 0 0 0,0 1 0 0 0,-4 16 0 0 0,3-10 0 0 0,-1 1 0 0 0,2-1 0 0 0,0 1 0 0 0,1 0 0 0 0,-1 36 0 0 0,7 61 0 0 0,0-49 0 0 0,-8 81 0 0 0,-1-86 0 0 0,-29 115 0 0 0,17-104 0 0 0,-12 42 0 0 0,22-93 0 0 0,8-12 0 0 0,7-3 0 0 0,-2-4 0 0 0,1-1 0 0 0,0 0 0 0 0,0 0 0 0 0,0 0 0 0 0,0 0 0 0 0,0-1 0 0 0,10 1 0 0 0,23 5 172 0 0,-28-4 89 0 0,0-2-1 0 0,21 2 0 0 0,-1-5 859 0 0,-29 2-1159 0 0,0 0 1 0 0,-1-1-1 0 0,1 1 0 0 0,0 0 0 0 0,-1-1 0 0 0,1 1 1 0 0,-1-1-1 0 0,1 1 0 0 0,-1-1 0 0 0,1 0 0 0 0,-1 0 1 0 0,1 1-1 0 0,-1-1 0 0 0,0 0 0 0 0,3-3 0 0 0,-1 2-199 0 0,-3 1-608 0 0,5-2 1853 0 0,-3 2-3818 0 0,-2-1-3811 0 0,0 2-897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7:29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17503 0 0,'0'0'399'0'0,"0"0"60"0"0,0 0 21 0 0,0 0-59 0 0,0 0-204 0 0,0 0 170 0 0,0 0 101 0 0,0 0 21 0 0,0 0 3 0 0,0 0 0 0 0,0 0 0 0 0,0 0 0 0 0,0 0 0 0 0,0 0 0 0 0,0 0 0 0 0,8 8 592 0 0,-3-5-1098 0 0,-1-1-1 0 0,0 1 1 0 0,1-1-1 0 0,-1 1 1 0 0,1-1-1 0 0,0 0 1 0 0,0-1-1 0 0,0 0 1 0 0,0 1-1 0 0,8 0 1 0 0,6-1 556 0 0,29 0 0 0 0,-6-2 301 0 0,-15 2-849 0 0,-3 0-14 0 0,0 0 1 0 0,43 9 0 0 0,-49-4-1 0 0,-16-2 0 0 0,-1-1 0 0 0,0-1 0 0 0,0 0 0 0 0,-1 0 0 0 0,1 0 0 0 0,-1 0 0 0 0,1 1 0 0 0,-1-1 0 0 0,0 0 0 0 0,0 0 0 0 0,0 1 0 0 0,0-1 0 0 0,0 0 0 0 0,-1 0 0 0 0,1 1 0 0 0,-1-1 0 0 0,0 3 0 0 0,-14 33 0 0 0,9-26 0 0 0,-1 0 0 0 0,-1-1 0 0 0,0 0 0 0 0,-1 0 0 0 0,0-1 0 0 0,-14 13 0 0 0,-13 15 0 0 0,-166 206 0 0 0,193-234 0 0 0,1 0 0 0 0,1 1 0 0 0,0 0 0 0 0,0 0 0 0 0,-6 15 0 0 0,13-25 0 0 0,-1 0 0 0 0,1 0 0 0 0,-1 0 0 0 0,1 0 0 0 0,0 0 0 0 0,0 1 0 0 0,-1-1 0 0 0,1 0 0 0 0,0 0 0 0 0,0 0 0 0 0,0 2 0 0 0,4 1 0 0 0,-3-4 0 0 0,1 2 0 0 0,0 0 0 0 0,0 0 0 0 0,0-1 0 0 0,0 1 0 0 0,0-1 0 0 0,0 1 0 0 0,1-1 0 0 0,-1 0 0 0 0,0 0 0 0 0,1 0 0 0 0,-1 0 0 0 0,1-1 0 0 0,-1 1 0 0 0,1 0 0 0 0,0-1 0 0 0,-1 0 0 0 0,1 0 0 0 0,2 0 0 0 0,4 0 0 0 0,0 0 0 0 0,0-1 0 0 0,0-1 0 0 0,10-2 0 0 0,99-34 0 0 0,-106 30-1566 0 0,-11 7 856 0 0,1 0 0 0 0,-1 0 0 0 0,1 0 0 0 0,-1 0 0 0 0,1 0 0 0 0,0 0 0 0 0,-1 1 0 0 0,1-1 0 0 0,3 0 0 0 0,-5 1-7448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7:30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17503 0 0,'-1'0'399'0'0,"-12"1"698"0"0,11-1 96 0 0,8-1-522 0 0,12 0-152 0 0,0 1-1 0 0,-1 1 1 0 0,24 4-1 0 0,53 14 1940 0 0,-69-14-2286 0 0,89 14-172 0 0,-60-11 0 0 0,-53-8 39 0 0,1 0 1 0 0,0 0-1 0 0,-1 1 1 0 0,1-1-1 0 0,0 0 0 0 0,-1 1 1 0 0,1 0-1 0 0,-1-1 1 0 0,1 1-1 0 0,-1 0 0 0 0,1 0 1 0 0,-1 0-1 0 0,0 0 0 0 0,1 0 1 0 0,-1 0-1 0 0,0 0 1 0 0,0 0-1 0 0,0 0 0 0 0,0 1 1 0 0,0-1-1 0 0,0 1 1 0 0,0-1-1 0 0,0 0 0 0 0,0 1 1 0 0,0 2-1 0 0,0 0 63 0 0,0-1 1 0 0,-1 1-1 0 0,1 0 1 0 0,-1 0-1 0 0,0 0 0 0 0,-1 0 1 0 0,1 0-1 0 0,0 0 1 0 0,-3 7-1 0 0,-22 91-45 0 0,-14 74 329 0 0,28-114 499 0 0,-7 55-1050 0 0,9-29-517 0 0,-3 37 1814 0 0,11-95-1570 0 0,-11 57 0 0 0,8-69 302 0 0,-1-1-1 0 0,0 0 1 0 0,-1 0 0 0 0,-13 25 0 0 0,9-27 200 0 0,8-12 24 0 0,-1 0 0 0 0,0 0 0 0 0,0-1 0 0 0,-1 1 1 0 0,1-1-1 0 0,-1 1 0 0 0,1-1 0 0 0,-1 0 0 0 0,0-1 0 0 0,0 1 0 0 0,0 0 0 0 0,0-1 0 0 0,0 0 0 0 0,-7 1 0 0 0,9-2 354 0 0,2 0-439 0 0,0 0 0 0 0,0 0 0 0 0,0 0 0 0 0,0 0 0 0 0,0-1 0 0 0,0 1 1 0 0,0 0-1 0 0,0 0 0 0 0,0 0 0 0 0,0 0 0 0 0,0 0 0 0 0,0 0 0 0 0,0-1 0 0 0,0 1 1 0 0,0 0-1 0 0,0 0 0 0 0,0 0 0 0 0,0 0 0 0 0,0 0 0 0 0,0 0 0 0 0,0 0 0 0 0,0 0 0 0 0,-1-1 1 0 0,1 1-1 0 0,0 0 0 0 0,0 0 0 0 0,0 0 0 0 0,0 0 0 0 0,0 0 0 0 0,0 0 0 0 0,0 0 1 0 0,-1 0-1 0 0,1 0 0 0 0,0 0 0 0 0,0 0 0 0 0,0 0 0 0 0,0 0 0 0 0,0 0 0 0 0,0 0 0 0 0,-1 0 1 0 0,1 0-1 0 0,0 0 0 0 0,0 0 0 0 0,0 0 0 0 0,-1 0-2 0 0,-1 0 0 0 0,1-1 0 0 0,0 1 0 0 0,0 0 0 0 0,0-1 0 0 0,0 1 0 0 0,0 0 0 0 0,0-1 0 0 0,0 1 0 0 0,0-1 1 0 0,0 0-1 0 0,0 1 0 0 0,0-1 0 0 0,0 0 0 0 0,0 0 0 0 0,1 1 0 0 0,-1-1 0 0 0,0 0 0 0 0,0 0 0 0 0,1 0 0 0 0,-1 0 0 0 0,1 0 0 0 0,-2-1 0 0 0,2 1-322 0 0,-1 0 1 0 0,0 0-1 0 0,0 0 0 0 0,1 0 1 0 0,-1 0-1 0 0,0 0 0 0 0,1-1 1 0 0,-1 1-1 0 0,1 0 0 0 0,0 0 1 0 0,-1 0-1 0 0,1 0 0 0 0,0-1 1 0 0,0 1-1 0 0,0 0 0 0 0,0 0 0 0 0,0-1 1 0 0,0 1-1 0 0,0 0 0 0 0,0 0 1 0 0,1-3-1 0 0,0-1-2922 0 0,-1-4-5107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7:30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23039 0 0,'0'0'1057'0'0,"0"0"-29"0"0,15-12-153 0 0,-2 5-484 0 0,0 1-1 0 0,0 1 0 0 0,1-1 1 0 0,21-4-1 0 0,-8 4 466 0 0,42-4 0 0 0,-44 9-856 0 0,26 3 0 0 0,-34-1 0 0 0,0-1 0 0 0,0 0 0 0 0,0-1 0 0 0,22-5 0 0 0,-26 6-4429 0 0,-6 0-370 0 0,-7 0-3989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7:3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17503 0 0,'0'0'399'0'0,"0"0"60"0"0,0 0 21 0 0,2 2-59 0 0,5 1-221 0 0,0 0 0 0 0,0-1 0 0 0,1 0 0 0 0,-1 0 0 0 0,1 0 0 0 0,-1-1 1 0 0,1 0-1 0 0,-1-1 0 0 0,1 1 0 0 0,10-2 0 0 0,1-1 1248 0 0,1 0-1 0 0,-1-1 1 0 0,19-6 0 0 0,-28 6-1220 0 0,1 1 35 0 0,-1-1-1 0 0,0 0 0 0 0,0-1 0 0 0,0 0 0 0 0,9-6 0 0 0,-18 10 113 0 0,12-13-3335 0 0,-12 12-6591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7:35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49 699 10135 0 0,'-27'-19'231'0'0,"22"15"29"0"0,5 4 19 0 0,-1-1-41 0 0,-1-7 113 0 0,-1-1-1 0 0,-1-13 1 0 0,-1-2 1571 0 0,4 19-1515 0 0,1 1 1 0 0,0 0-1 0 0,0-1 1 0 0,0 1-1 0 0,0-1 0 0 0,1 1 1 0 0,0 0-1 0 0,0-1 1 0 0,2-4-1 0 0,-2 3-125 0 0,1 0 0 0 0,-1 0 0 0 0,1-11 0 0 0,-2-3 345 0 0,-1-4 262 0 0,2 0 0 0 0,0 0 0 0 0,9-42 0 0 0,4-2-429 0 0,-12 59-231 0 0,0-1 0 0 0,0 0 1 0 0,-1 0-1 0 0,-1 0 0 0 0,1 0 1 0 0,-2-11-1 0 0,-1 14-229 0 0,2 7 0 0 0,-1 0 0 0 0,1-1 0 0 0,0 1 0 0 0,0 0 0 0 0,0-1 0 0 0,0 1 0 0 0,0 0 0 0 0,-1 0 0 0 0,1-1 0 0 0,0 1 0 0 0,0 0 0 0 0,-1 0 0 0 0,1 0 0 0 0,0 0 0 0 0,0-1 0 0 0,-1 1 0 0 0,1 0 0 0 0,0 0 0 0 0,0 0 0 0 0,-1 0 0 0 0,1 0 0 0 0,0 0 0 0 0,0-1 0 0 0,-1 1 0 0 0,1 0 0 0 0,0 0 0 0 0,-1 0 0 0 0,1 0 0 0 0,0 0 0 0 0,-1 0 0 0 0,1 0 0 0 0,0 0 0 0 0,0 0 0 0 0,-1 1 0 0 0,1-1 0 0 0,-4 3 0 0 0,-1 4 0 0 0,1 7 0 0 0,0 1 0 0 0,2-1 0 0 0,0 1 0 0 0,0 0 0 0 0,2 26 0 0 0,-1-9 0 0 0,5 33 0 0 0,-1-9 0 0 0,3 78 0 0 0,-2-78 0 0 0,-5 91 0 0 0,1-142 0 0 0,1 0 0 0 0,-1 1 0 0 0,1-1 0 0 0,-1 0 0 0 0,2 0 0 0 0,1 6 0 0 0,2 13 0 0 0,-2-14 0 0 0,5-5 0 0 0,-5-4-1 0 0,-1-1 1 0 0,1 0-1 0 0,-1 1 1 0 0,1-1-1 0 0,-1 0 0 0 0,1-1 1 0 0,-1 1-1 0 0,1 0 0 0 0,-1-1 1 0 0,0 1-1 0 0,1-1 0 0 0,-1 0 1 0 0,5-2-1 0 0,-3 1 0 0 0,0-1 0 0 0,1 1-1 0 0,-1-1 1 0 0,0 0 0 0 0,-1-1-1 0 0,6-5 1 0 0,2-3 24 0 0,-1-2-1 0 0,-1 1 1 0 0,9-18-1 0 0,89-194 1020 0 0,-22-9-108 0 0,-74 203-934 0 0,95-257 0 0 0,-104 285 0 0 0,-1 0 0 0 0,0 0 0 0 0,1 1 0 0 0,0-1 0 0 0,0 0 0 0 0,3-3 0 0 0,-5 6 0 0 0,0-1 0 0 0,0 1 0 0 0,0 0 0 0 0,0 0 0 0 0,1-1 0 0 0,-1 1 0 0 0,0 0 0 0 0,0 0 0 0 0,0 0 0 0 0,1 0 0 0 0,-1-1 0 0 0,0 1 0 0 0,0 0 0 0 0,0 0 0 0 0,1 0 0 0 0,-1 0 0 0 0,0 0 0 0 0,0 0 0 0 0,1-1 0 0 0,-1 1 0 0 0,0 0 0 0 0,1 0 0 0 0,-1 0 0 0 0,0 0 0 0 0,0 0 0 0 0,1 0 0 0 0,-1 0 0 0 0,0 0 0 0 0,0 0 0 0 0,1 0 0 0 0,-1 0 0 0 0,0 1 0 0 0,0-1 0 0 0,1 0 0 0 0,-1 0 0 0 0,0 0 0 0 0,0 0 0 0 0,1 0 0 0 0,-1 0 0 0 0,0 1 0 0 0,0-1 0 0 0,1 0 0 0 0,-1 0 0 0 0,0 0 0 0 0,0 1 0 0 0,0-1 0 0 0,0 0 0 0 0,1 0 0 0 0,-1 0 0 0 0,0 1 0 0 0,0-1 0 0 0,0 0 0 0 0,0 0 0 0 0,0 1 0 0 0,0-1 0 0 0,0 0 0 0 0,0 1 0 0 0,1-1 0 0 0,-1 0 0 0 0,0 1 0 0 0,2 5-413 0 0,0 0 0 0 0,0 0 0 0 0,0 0 0 0 0,-1 0 0 0 0,1 7-1 0 0,-1-7-579 0 0,0 1 0 0 0,1-1 0 0 0,-1 0 0 0 0,6 11 0 0 0,-2-6-6515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7:36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213 143 11975 0 0,'0'0'547'0'0,"0"0"-11"0"0,6-7-181 0 0,4-11 1620 0 0,-9 15-1680 0 0,0 1 0 0 0,0 0 0 0 0,0 0-1 0 0,1-1 1 0 0,-1 1 0 0 0,0 0 0 0 0,3-2 0 0 0,-2 1-98 0 0,0 1 0 0 0,-1 0 1 0 0,1-1-1 0 0,-1 1 0 0 0,0-1 0 0 0,0 1 0 0 0,0-1 0 0 0,0 0 0 0 0,0 0 0 0 0,0 1 0 0 0,-1-1 0 0 0,1 0 0 0 0,-1 0 1 0 0,0 0-1 0 0,0 0 0 0 0,0 0 0 0 0,0 1 0 0 0,0-1 0 0 0,-1 0 0 0 0,1 0 0 0 0,-1 0 0 0 0,0 1 0 0 0,0-1 1 0 0,0 0-1 0 0,0 1 0 0 0,0-1 0 0 0,-1 1 0 0 0,1-1 0 0 0,-1 1 0 0 0,1-1 0 0 0,-1 1 0 0 0,0 0 0 0 0,-3-3 0 0 0,3 5-100 0 0,0-1-1 0 0,0 1 0 0 0,0-1 0 0 0,1 1 0 0 0,-1 0 0 0 0,0 0 0 0 0,0 0 0 0 0,0 0 0 0 0,0 0 0 0 0,-3 1 0 0 0,1 0-34 0 0,-2-1 36 0 0,1 2-1 0 0,-1-1 1 0 0,1 1-1 0 0,-1-1 1 0 0,1 2-1 0 0,0-1 1 0 0,0 0-1 0 0,0 1 1 0 0,0 0-1 0 0,0 0 1 0 0,1 1-1 0 0,-1-1 1 0 0,1 1-1 0 0,0 0 1 0 0,0 0-1 0 0,0 1 1 0 0,1-1 0 0 0,-1 1-1 0 0,1 0 1 0 0,-3 6-1 0 0,-74 137-97 0 0,75-137 0 0 0,0 0 0 0 0,1 0 0 0 0,1 0 0 0 0,0 1 0 0 0,0-1 0 0 0,2 1 0 0 0,-1 0 0 0 0,1 0 0 0 0,1 22 0 0 0,1-31 0 0 0,-1-1 0 0 0,0 1 0 0 0,1 0 0 0 0,0 0 0 0 0,-1 0 0 0 0,1-1 0 0 0,2 5 0 0 0,3 1 0 0 0,-4-6 0 0 0,1-1 0 0 0,-1 0 0 0 0,0 0 0 0 0,0 0 0 0 0,0 0 0 0 0,1 0 0 0 0,-1-1 0 0 0,0 1 0 0 0,1-1 0 0 0,-1 0 0 0 0,0 1 0 0 0,1-1 0 0 0,-1 0 0 0 0,1 0 0 0 0,-1 0 0 0 0,0-1 0 0 0,1 1 0 0 0,-1-1 0 0 0,0 1 0 0 0,1-1 0 0 0,2-1 0 0 0,6-2 0 0 0,-1-1 0 0 0,1 0 0 0 0,9-7 0 0 0,-15 9 0 0 0,4-3 0 0 0,0 0 0 0 0,0-1 0 0 0,-1-1 0 0 0,0 1 0 0 0,-1-1 0 0 0,1 0 0 0 0,-2-1 0 0 0,1 0 0 0 0,6-12 0 0 0,5-11 0 0 0,18-49 0 0 0,-32 71 0 0 0,-1 0 0 0 0,0 0 0 0 0,0 0 0 0 0,-1 0 0 0 0,2-21 0 0 0,-5 25 72 0 0,1 5 299 0 0,-7 12 626 0 0,-1 3-1020 0 0,0 1 0 0 0,2 0 0 0 0,-1 0 0 0 0,2 0 0 0 0,0 1-1 0 0,1 0 1 0 0,1 0 0 0 0,0 0 0 0 0,1 1 0 0 0,1-1 0 0 0,1 24 0 0 0,0-37-4 0 0,0-1 0 0 0,0 1 0 0 0,0 0 0 0 0,1-1 0 0 0,0 1 0 0 0,-1-1 0 0 0,1 1 0 0 0,0 0 0 0 0,0-1 0 0 0,0 0 0 0 0,0 1 0 0 0,1-1 0 0 0,-1 0 0 0 0,1 1 0 0 0,-1-1 0 0 0,1 0 0 0 0,0 0-1 0 0,0 0 1 0 0,0-1 0 0 0,0 1 0 0 0,0 0 0 0 0,0-1 0 0 0,1 1 0 0 0,3 1 0 0 0,-2-2 2 0 0,-1 0 0 0 0,1 0-1 0 0,0 0 1 0 0,0 0 0 0 0,0-1-1 0 0,0 1 1 0 0,-1-1-1 0 0,1 0 1 0 0,0 0 0 0 0,0-1-1 0 0,0 1 1 0 0,0-1 0 0 0,0 0-1 0 0,-1 0 1 0 0,1 0-1 0 0,5-3 1 0 0,3-2 95 0 0,-1 0 0 0 0,0-1 0 0 0,0 0-1 0 0,0 0 1 0 0,-1-1 0 0 0,0-1 0 0 0,-1 0 0 0 0,0 0-1 0 0,0-1 1 0 0,-1 0 0 0 0,0-1 0 0 0,10-19 0 0 0,2-9 284 0 0,-2 0 1 0 0,19-61 0 0 0,-29 78-335 0 0,4-6-20 0 0,-14 33 0 0 0,1 1 0 0 0,0 0 0 0 0,0 0 0 0 0,0 0 0 0 0,1 0 0 0 0,1 12 0 0 0,-1-9 0 0 0,1 0 0 0 0,0 0 0 0 0,0 0 0 0 0,1 0 0 0 0,4 11 0 0 0,1-7 0 0 0,-3-11 0 0 0,-1-1 0 0 0,1 1-135 0 0,0 0 0 0 0,1 0 0 0 0,-1 0 0 0 0,1 0 0 0 0,-1-1 0 0 0,1 0 0 0 0,-1 0 0 0 0,1 0 0 0 0,0 0 0 0 0,6-1 0 0 0,18 4-356 0 0,-22-2 475 0 0,1 4 16 0 0,-6-4 43 0 0,-1 0 1 0 0,0 1-1 0 0,0-1 1 0 0,0 1-1 0 0,0-1 0 0 0,-1 1 1 0 0,1-1-1 0 0,-1 1 1 0 0,1-1-1 0 0,-1 1 0 0 0,0-1 1 0 0,0 5-1 0 0,-4 31 777 0 0,-16 52-422 0 0,-2 21-188 0 0,22-111-210 0 0,-1 0 0 0 0,1 1 0 0 0,0-1 0 0 0,0 1 0 0 0,0-1 0 0 0,0 1 0 0 0,0-1 0 0 0,0 1 0 0 0,0-1 0 0 0,0 1 0 0 0,0-1 0 0 0,0 1 0 0 0,0-1 0 0 0,0 1 0 0 0,0-1 0 0 0,0 0 0 0 0,1 1 0 0 0,-1-1 0 0 0,0 1 0 0 0,0-1 0 0 0,0 1 0 0 0,1-1 0 0 0,-1 0 0 0 0,0 1 0 0 0,1-1 0 0 0,-1 0 0 0 0,0 1 0 0 0,1-1 0 0 0,-1 0 0 0 0,0 1 0 0 0,1-1 0 0 0,-1 0 0 0 0,1 0 0 0 0,-1 1 0 0 0,0-1 0 0 0,1 0 0 0 0,-1 0 0 0 0,1 0 0 0 0,-1 0 0 0 0,1 1 0 0 0,-1-1 0 0 0,1 0 0 0 0,-1 0 0 0 0,1 0 0 0 0,-1 0 0 0 0,0 0 0 0 0,1 0 0 0 0,-1 0 0 0 0,1 0 0 0 0,-1-1 0 0 0,1 1 0 0 0,-1 0 0 0 0,1 0 0 0 0,-1 0 0 0 0,1 0 0 0 0,-1-1 0 0 0,0 1 0 0 0,1 0 0 0 0,0-1 0 0 0,-1 1 0 0 0,5-2 2 0 0,1 0 0 0 0,-1 0-1 0 0,0-1 1 0 0,0 1 0 0 0,-1-1-1 0 0,1 0 1 0 0,-1-1 0 0 0,1 1 0 0 0,-1-1-1 0 0,0 0 1 0 0,0 0 0 0 0,-1 0-1 0 0,1 0 1 0 0,-1-1 0 0 0,0 0 0 0 0,0 1-1 0 0,0-1 1 0 0,2-7 0 0 0,4-11-40 0 0,0 0 0 0 0,9-43 0 0 0,-14 51-14 0 0,16-67-2382 0 0,-13 47-5297 0 0,-3 13-619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7:38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385 178 11975 0 0,'0'0'267'0'0,"0"0"42"0"0,3-9 315 0 0,3-17-71 0 0,-3 15 757 0 0,0-1-1 0 0,-1 1 0 0 0,2-19 0 0 0,-4 27-1122 0 0,0 1 1 0 0,0-1-1 0 0,-1 0 1 0 0,1 1 0 0 0,0-1-1 0 0,-1 1 1 0 0,0-1-1 0 0,1 1 1 0 0,-1-1-1 0 0,0 1 1 0 0,-1-1-1 0 0,1 1 1 0 0,0 0-1 0 0,0-1 1 0 0,-1 1-1 0 0,0 0 1 0 0,1 0 0 0 0,-1 0-1 0 0,0 0 1 0 0,-2-1-1 0 0,-2-1-101 0 0,0 0 0 0 0,0 1 0 0 0,0 0 0 0 0,0 1 0 0 0,0-1-1 0 0,0 1 1 0 0,-1 0 0 0 0,1 1 0 0 0,-1 0 0 0 0,0 0 0 0 0,1 0 0 0 0,-1 1 0 0 0,0-1 0 0 0,0 2-1 0 0,1-1 1 0 0,-9 2 0 0 0,-5 2 155 0 0,-1 1 0 0 0,2 0 0 0 0,-1 1-1 0 0,-19 9 1 0 0,29-9-247 0 0,0 0-1 0 0,0 0 1 0 0,1 1 0 0 0,0 0-1 0 0,0 1 1 0 0,1 0-1 0 0,0 0 1 0 0,0 1 0 0 0,-9 13-1 0 0,15-18-141 0 0,0 1 0 0 0,1-1-1 0 0,-1 1 1 0 0,1 0 0 0 0,0-1-1 0 0,1 1 1 0 0,-1 0 0 0 0,1 0-1 0 0,0 0 1 0 0,0-1 0 0 0,0 1-1 0 0,2 8 1 0 0,-1-6 148 0 0,1 1 0 0 0,0-1 0 0 0,1 0 0 0 0,-1 0 0 0 0,1 0 0 0 0,6 10 0 0 0,28 37 0 0 0,-26-39 0 0 0,0 0 0 0 0,12 24 0 0 0,-14-18 100 0 0,-1-1 0 0 0,-1 1 0 0 0,-1 1 0 0 0,-1-1 0 0 0,-1 1 0 0 0,-1 0 0 0 0,1 39 0 0 0,-6 9 448 0 0,-11 78 1 0 0,6-83-454 0 0,-23 104-95 0 0,-35 51 0 0 0,2-13 0 0 0,52-146 0 0 0,11-51 0 0 0,1-9 0 0 0,0 0 0 0 0,0 0 0 0 0,0 0 0 0 0,0 0 0 0 0,1 0 0 0 0,-1-1 0 0 0,0 1 0 0 0,0 0 0 0 0,0-1 0 0 0,1 1 0 0 0,-1-1 0 0 0,0 1 0 0 0,0-1 0 0 0,1 1 0 0 0,-1-1 0 0 0,1 0 0 0 0,-1 0 0 0 0,0 0 0 0 0,1 0 0 0 0,-1 0 0 0 0,0 0 0 0 0,3 0 0 0 0,3-1 0 0 0,-1 0 0 0 0,1 0 0 0 0,9-3 0 0 0,12-5 98 0 0,5 0 573 0 0,58-27 0 0 0,-63 26-63 0 0,-21 8-608 0 0,-11 5 0 0 0,2-1-170 0 0,-14 8-3493 0 0,15-9 3503 0 0,0-1 1 0 0,1 0 0 0 0,-1 1-1 0 0,0-1 1 0 0,0 0 0 0 0,1 0-1 0 0,-1 0 1 0 0,0 0 0 0 0,0 0-1 0 0,0 0 1 0 0,0 0 0 0 0,1 0-1 0 0,-1 0 1 0 0,0 0 0 0 0,0 0-1 0 0,1 0 1 0 0,-1-1 0 0 0,0 1-1 0 0,0 0 1 0 0,1-1 0 0 0,-1 1 0 0 0,0 0-1 0 0,0-1 1 0 0,-13-10-1888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7:00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17503 0 0,'0'0'399'0'0,"0"0"60"0"0,0 0 21 0 0,0 0-59 0 0,1 0-276 0 0,29-2 1940 0 0,0-1-1 0 0,42-10 0 0 0,-18 3-186 0 0,-38 7-1879 0 0,0 1 1 0 0,1 0 0 0 0,29 2-1 0 0,-39 1-696 0 0,1 0 0 0 0,-1 0-1 0 0,10 4 1 0 0,-14-4-838 0 0,6 5-18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7:41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45 118 4607 0 0,'0'0'208'0'0,"1"-2"-9"0"0,1-3-14 0 0,-1 2 215 0 0,-1 1-1 0 0,1 0 0 0 0,-1 0 0 0 0,0-1 0 0 0,0 1 0 0 0,0 0 0 0 0,0-1 1 0 0,0 1-1 0 0,0 0 0 0 0,-1-1 0 0 0,1 1 0 0 0,-2-3 0 0 0,-10-25 2388 0 0,5 18-1621 0 0,5 10-670 0 0,0 0 1 0 0,0-1-1 0 0,1 1 0 0 0,0-1 0 0 0,-1 1 0 0 0,1-1 1 0 0,0 0-1 0 0,-1-3 0 0 0,-2 2 459 0 0,-3 0 1895 0 0,5 3-1892 0 0,1 1-576 0 0,1 0 114 0 0,0 0 15 0 0,0 0-68 0 0,0 0-222 0 0,0 0 166 0 0,7 10 1202 0 0,10 2-1585 0 0,0 1 0 0 0,0 0 0 0 0,-2 2 0 0 0,15 15 0 0 0,40 61-7 0 0,-51-64 2 0 0,10 15 1 0 0,-14-20 0 0 0,0 0 0 0 0,27 28 0 0 0,-34-42 0 0 0,-2-1 72 0 0,-2-3-139 0 0,-3-5 110 0 0,-4-13 60 0 0,-11-19-2034 0 0,10 25 120 0 0,-2 0-4334 0 0,-1 1-1567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7:41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11 11975 0 0,'0'0'267'0'0,"0"0"42"0"0,0 0 17 0 0,1-1-28 0 0,10-9 2167 0 0,-13 15 2837 0 0,-6 7-1022 0 0,4-7-6000 0 0,-94 141 3425 0 0,63-91-1345 0 0,-32 47-360 0 0,63-96 3 0 0,-3 3-37 0 0,2 0 0 0 0,-1 0 0 0 0,1 0 0 0 0,1 1 0 0 0,-7 19 0 0 0,32-36-5162 0 0,-10-2-2311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7:41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15663 0 0,'0'0'356'0'0,"0"0"50"0"0,0 0 20 0 0,0 0-42 0 0,6 0-236 0 0,11-1 1059 0 0,-1 0-1 0 0,1 2 0 0 0,-1 0 1 0 0,22 4-1 0 0,-14 0-807 0 0,0-2 0 0 0,0-1 0 0 0,0-1 1 0 0,0 0-1 0 0,1-2 0 0 0,-1-1 0 0 0,0-1 0 0 0,28-8 0 0 0,-6 0-150 0 0,-31 9-197 0 0,0-2-1 0 0,0 0 0 0 0,0-1 0 0 0,0 0 1 0 0,-1-2-1 0 0,18-9 0 0 0,-23 10-40 0 0,-7 4-21 0 0,1 0-1 0 0,0 0 0 0 0,0 0 0 0 0,0 0 1 0 0,0 1-1 0 0,5-3 0 0 0,-7 4-326 0 0,-1 0-138 0 0,0 0 422 0 0,-18 1-2099 0 0,8 2-2211 0 0,2 0-3145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7:42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97 13823 0 0,'0'0'315'0'0,"0"0"45"0"0,0 0 21 0 0,0 0-49 0 0,0 0-81 0 0,0 0 481 0 0,0 0 237 0 0,10-6 1663 0 0,-6 4-2163 0 0,0 0 0 0 0,0 0-1 0 0,0 0 1 0 0,0 1 0 0 0,0-1 0 0 0,0 1-1 0 0,1 0 1 0 0,-1 0 0 0 0,0 1-1 0 0,9-1 1 0 0,-11 1-25 0 0,0 2-289 0 0,1 1-125 0 0,1 1 1 0 0,-1 0 0 0 0,0 1-1 0 0,0-1 1 0 0,-1 0 0 0 0,1 1-1 0 0,-1-1 1 0 0,0 1 0 0 0,0 0-1 0 0,1 6 1 0 0,-1-2 87 0 0,-1 0 0 0 0,1-1 0 0 0,-2 1 0 0 0,1 0 0 0 0,-2 13 0 0 0,-2 1 137 0 0,-1-1 0 0 0,-1 1 0 0 0,-15 39 0 0 0,16-50-255 0 0,-1-1 0 0 0,0 0 0 0 0,0-1 0 0 0,-10 14 0 0 0,10-18 0 0 0,1 0 0 0 0,-1 0 0 0 0,0-1 0 0 0,-1 1 0 0 0,1-1 0 0 0,-1-1 0 0 0,0 1 0 0 0,-8 4 0 0 0,11-7-1 0 0,1-1 1 0 0,-1 0-1 0 0,0 0 1 0 0,1 0-1 0 0,-1 0 1 0 0,0 0-1 0 0,0-1 0 0 0,0 1 1 0 0,0-1-1 0 0,0 0 1 0 0,1 0-1 0 0,-1 0 1 0 0,0 0-1 0 0,0 0 0 0 0,0 0 1 0 0,0-1-1 0 0,0 0 1 0 0,0 1-1 0 0,1-1 0 0 0,-1 0 1 0 0,0-1-1 0 0,1 1 1 0 0,-1 0-1 0 0,1-1 1 0 0,-1 1-1 0 0,1-1 0 0 0,0 0 1 0 0,-1 0-1 0 0,1 0 1 0 0,-3-4-1 0 0,0 1 8 0 0,2 0-1 0 0,-1 0 0 0 0,1 0 1 0 0,-1 0-1 0 0,1-1 1 0 0,1 0-1 0 0,-1 0 0 0 0,1 0 1 0 0,0 0-1 0 0,0 0 1 0 0,1 0-1 0 0,0 0 1 0 0,-1-8-1 0 0,3-10 192 0 0,0 0-1 0 0,2 0 1 0 0,1 0-1 0 0,0 1 1 0 0,2-1 0 0 0,0 1-1 0 0,2 0 1 0 0,1 1-1 0 0,19-37 1 0 0,-25 54-198 0 0,0-1 0 0 0,0 0 0 0 0,0 1 0 0 0,0-1 0 0 0,1 1 0 0 0,0 0 0 0 0,0 0 0 0 0,1 0 0 0 0,-1 1 0 0 0,9-7 0 0 0,-4 6 0 0 0,-7 4 0 0 0,-1 0 0 0 0,1 0 0 0 0,0 0 0 0 0,-1 1 0 0 0,1-1 0 0 0,0 0 0 0 0,0 1 0 0 0,0 0 0 0 0,-1-1 0 0 0,1 1 0 0 0,0 0 0 0 0,0 0 0 0 0,0 0 0 0 0,0 0 0 0 0,0 0 0 0 0,-1 1 0 0 0,1-1 0 0 0,0 1 0 0 0,0-1 0 0 0,0 1 0 0 0,2 0 0 0 0,1 2 0 0 0,4 1 0 0 0,0 0 0 0 0,-1 1 0 0 0,0 0 0 0 0,1 0 0 0 0,10 10 0 0 0,-11-8 0 0 0,0-1 0 0 0,1 0 0 0 0,0 0 0 0 0,12 5 0 0 0,-17-9 0 0 0,-2-1 0 0 0,-1 0 0 0 0,1-1 0 0 0,-1 1 0 0 0,1-1 0 0 0,-1 1 0 0 0,1-1 0 0 0,-1 0 0 0 0,1 0 0 0 0,0 1 0 0 0,-1-1 0 0 0,1 0 0 0 0,-1 0 0 0 0,1-1 0 0 0,-1 1 0 0 0,2-1 0 0 0,22-2-2741 0 0,-22 2 1919 0 0,0 1 0 0 0,0-1 0 0 0,-1 0 0 0 0,1 0 0 0 0,0 0 0 0 0,0-1 0 0 0,-1 1-1 0 0,1-1 1 0 0,-1 1 0 0 0,4-4 0 0 0,-5 4-6890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7:42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17503 0 0,'0'0'803'0'0,"0"0"-18"0"0,12-2 410 0 0,2-4-533 0 0,-1 1-1 0 0,1 1 1 0 0,0 1 0 0 0,0 0-1 0 0,0 0 1 0 0,1 1 0 0 0,21 1 0 0 0,54-9 1349 0 0,-81 8-2072 0 0,-7 1-265 0 0,-2 1-140 0 0,0 0-1133 0 0,0 0-4591 0 0,0 0-1968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7:43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1 465 11975 0 0,'0'0'547'0'0,"0"0"-11"0"0,0 0-203 0 0,0-1 419 0 0,17-62 3912 0 0,29-65 939 0 0,-18 46-4463 0 0,36-87 925 0 0,-68 180-2065 0 0,-4 7 0 0 0,2 1 0 0 0,-7 32 0 0 0,11-33 0 0 0,-6 51 0 0 0,8-62 0 0 0,0 1 0 0 0,1-1 0 0 0,-1 1 0 0 0,2-1 0 0 0,-1 1 0 0 0,5 13 0 0 0,0-11 0 0 0,-4-9 0 0 0,-1 0 0 0 0,1 0 0 0 0,0 0 0 0 0,-1 0 0 0 0,1 0 0 0 0,0-1 0 0 0,0 1 0 0 0,0-1 0 0 0,0 1 0 0 0,-1-1 0 0 0,1 0 0 0 0,0 0 0 0 0,0 0 0 0 0,0 0 0 0 0,0 0 0 0 0,0 0 0 0 0,0 0 0 0 0,0-1 0 0 0,3 0 0 0 0,4-1 0 0 0,1-2 0 0 0,13-5 0 0 0,-16 6 0 0 0,-1 0 39 0 0,0 0-1 0 0,1-1 0 0 0,-1 0 1 0 0,0 0-1 0 0,-1 0 1 0 0,1-1-1 0 0,-1 0 0 0 0,8-9 1 0 0,2-5 302 0 0,16-27 0 0 0,2-3 71 0 0,-23 34-242 0 0,-1 0 0 0 0,9-19-1 0 0,3-4-70 0 0,-17 28-99 0 0,-10 27 0 0 0,1 0 0 0 0,0 0 0 0 0,2 1 0 0 0,0-1 0 0 0,-2 35 0 0 0,5-32 0 0 0,-1-14 0 0 0,1 1 0 0 0,0-1 0 0 0,0 0 0 0 0,0 0 0 0 0,1 0 0 0 0,0 0 0 0 0,0 0 0 0 0,1 0 0 0 0,3 10 0 0 0,3-4 0 0 0,-2-11 0 0 0,-4-1 0 0 0,2 1-110 0 0,0-1-1 0 0,0 1 1 0 0,0 0-1 0 0,1-1 1 0 0,-1 0-1 0 0,0 0 1 0 0,1 0-1 0 0,-1-1 1 0 0,0 1-1 0 0,0-1 1 0 0,0 0-1 0 0,0 0 1 0 0,1-1 0 0 0,5-2-1 0 0,-2 0-198 0 0,-1 0 0 0 0,1 0 0 0 0,-1-1 0 0 0,0 0 0 0 0,0 0 0 0 0,9-9 0 0 0,-15 13-448 0 0,2-2 1112 0 0,-2 0-7886 0 0,-1 3 5484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7:44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95 17503 0 0,'-1'1'399'0'0,"-22"14"1565"0"0,44-7-387 0 0,-15-6-1352 0 0,0-1 0 0 0,1 0 0 0 0,-1 0 0 0 0,0-1 0 0 0,0 0-1 0 0,1 0 1 0 0,10-2 0 0 0,46-11 1860 0 0,-43 8-1869 0 0,87-25 674 0 0,23-5 292 0 0,1-1-1182 0 0,-122 34-64 0 0,-7 2-273 0 0,-2 0-138 0 0,0 0-1125 0 0,-3 1-4590 0 0,-7 5-1968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7:44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72 21191 0 0,'0'0'480'0'0,"0"0"67"0"0,1 1 31 0 0,0 0-550 0 0,-1-1 0 0 0,1 0-1 0 0,-1 1 1 0 0,1-1 0 0 0,-1 0-1 0 0,1 0 1 0 0,0 1-1 0 0,-1-1 1 0 0,1 0 0 0 0,-1 0-1 0 0,1 0 1 0 0,0 0-1 0 0,-1 0 1 0 0,1 0 0 0 0,0 0-1 0 0,-1 0 1 0 0,1 0-1 0 0,-1 0 1 0 0,1 0 0 0 0,0 0-1 0 0,-1 0 1 0 0,1 0-1 0 0,-1 0 1 0 0,1-1 0 0 0,0 1-1 0 0,17-12-66 0 0,-16 10 187 0 0,0 0 1 0 0,1 0-1 0 0,-1 0 1 0 0,1 0-1 0 0,0 1 0 0 0,0-1 1 0 0,-1 1-1 0 0,1 0 1 0 0,3-1-1 0 0,-3 1 18 0 0,14-2 260 0 0,-16 3-378 0 0,0 0 1 0 0,0 0-1 0 0,0 0 0 0 0,0 0 0 0 0,1 1 0 0 0,-1-1 1 0 0,0 1-1 0 0,0-1 0 0 0,0 1 0 0 0,0-1 1 0 0,0 1-1 0 0,1 1 0 0 0,11 3 1224 0 0,-15 7-1107 0 0,2-6-165 0 0,1-1 0 0 0,-1 0 0 0 0,1 1 0 0 0,0-1 0 0 0,3 10 0 0 0,-3-10 0 0 0,1 0 0 0 0,-1 0 0 0 0,0 0 0 0 0,0 0 0 0 0,-1 1 0 0 0,0 9 0 0 0,-2 3 0 0 0,-2 0 0 0 0,0 0 0 0 0,-1-1 0 0 0,-12 30 0 0 0,1-13 0 0 0,-25 41 0 0 0,38-69 0 0 0,1-2 0 0 0,0-1 0 0 0,-1 0 0 0 0,1 0 0 0 0,-1 0 0 0 0,1 0 0 0 0,-1 0 0 0 0,0 0 0 0 0,-3 2 0 0 0,-3 0 0 0 0,7-3 0 0 0,1-2 0 0 0,0 0 0 0 0,0 1 0 0 0,0-1 0 0 0,0 0 0 0 0,0 0 0 0 0,0 0 0 0 0,0 1 0 0 0,0-1 0 0 0,0 0 0 0 0,0 0 0 0 0,0 0 0 0 0,1-1 0 0 0,-1 1 0 0 0,0 0 0 0 0,0 0 0 0 0,-1-1 0 0 0,-2 1 64 0 0,0-1 0 0 0,1 0 0 0 0,-1 0 0 0 0,0 0 0 0 0,1 0 0 0 0,0-1 0 0 0,-1 1 0 0 0,1-1 0 0 0,0 0 0 0 0,-1 0 0 0 0,1 0 0 0 0,0-1 0 0 0,1 1 0 0 0,-1-1 0 0 0,-3-4 0 0 0,2 3 38 0 0,0-1 1 0 0,1 1-1 0 0,0-1 1 0 0,0 0-1 0 0,1 0 0 0 0,-1 0 1 0 0,1-1-1 0 0,0 1 1 0 0,-2-9-1 0 0,1-3-102 0 0,0 0 0 0 0,0 1 0 0 0,2-2 0 0 0,0 1 0 0 0,1 0 0 0 0,0 0 0 0 0,6-31 0 0 0,-4 42 0 0 0,-1 0 0 0 0,1 0 0 0 0,0 1 0 0 0,1-1 0 0 0,-1 1 0 0 0,1-1 0 0 0,0 1 0 0 0,1 0 0 0 0,-1 0 0 0 0,1 1 0 0 0,0-1 0 0 0,0 1 0 0 0,0 0 0 0 0,1 0 0 0 0,-1 0 0 0 0,1 0 0 0 0,0 1 0 0 0,0 0 0 0 0,0 0 0 0 0,1 0 0 0 0,-1 1 0 0 0,1-1 0 0 0,0 1 0 0 0,-1 1 0 0 0,8-2 0 0 0,31-8 296 0 0,-27 6 86 0 0,1 1-1 0 0,35-4 0 0 0,-46 8-321 0 0,22-1-202 0 0,0-1 0 0 0,0-2 0 0 0,49-11 0 0 0,-58 9 1194 0 0,-19 6-1551 0 0,5-2 1262 0 0,-4 0-7442 0 0,-2 2-2530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7:46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18 11975 0 0,'0'0'267'0'0,"0"0"42"0"0,0 0 17 0 0,0 0-28 0 0,-1-1-196 0 0,-2-1 47 0 0,2 1 571 0 0,1 1 249 0 0,0 0 45 0 0,0 0 8 0 0,0 0 2 0 0,0 0 0 0 0,0 0 0 0 0,0 0-69 0 0,0 0-290 0 0,5-2-301 0 0,0-1 0 0 0,1 1 0 0 0,-1 1 0 0 0,1-1 0 0 0,0 1 0 0 0,-1 0 0 0 0,1 0 0 0 0,0 1 0 0 0,11 0 0 0 0,0 1-352 0 0,0 2 0 0 0,17 4 0 0 0,-17-3 477 0 0,34 3 1 0 0,-27-3-23 0 0,-16-3-359 0 0,0 0 0 0 0,0 0 1 0 0,0 0-1 0 0,1-1 1 0 0,9-1-1 0 0,2-1-108 0 0,25 0 0 0 0,-44 2 71 0 0,0 0 38 0 0,0 0 0 0 0,0 0 0 0 0,0 0 0 0 0,0 0 0 0 0,0 0 0 0 0,0 0 0 0 0,0 0 0 0 0,0 0 0 0 0,0 0 0 0 0,0 0-1 0 0,0 1 1 0 0,0-1 0 0 0,0 0 0 0 0,0 1 0 0 0,0-1 0 0 0,0 1 0 0 0,1 0 0 0 0,-1 8-93 0 0,-3 1-16 0 0,-1 2 0 0 0,1-7 0 0 0,-5 2 0 0 0,5-5 0 0 0,-7 8 0 0 0,8-10 0 0 0,0 1 0 0 0,1-1 0 0 0,-1 1 0 0 0,0 0 0 0 0,1-1 0 0 0,-1 1 0 0 0,1 0 0 0 0,0-1 0 0 0,-1 1 0 0 0,1 0 0 0 0,-1 0 0 0 0,1 0 0 0 0,0-1 0 0 0,0 1 0 0 0,-1 0 0 0 0,1 0 0 0 0,0 0 0 0 0,0 0 0 0 0,0 0 0 0 0,0 3 0 0 0,-3 8 0 0 0,1 1 0 0 0,0 0 0 0 0,1-1 0 0 0,1 19 0 0 0,0-4 0 0 0,-3 90 0 0 0,14 124 0 0 0,-1-134 0 0 0,-5-1 0 0 0,-10 121 0 0 0,-1-178 0 0 0,-2-2 0 0 0,-3 1 0 0 0,-26 76 0 0 0,20-63 0 0 0,13-40 0 0 0,-11 26 0 0 0,11-36 0 0 0,3-2 0 0 0,4-2 72 0 0,-2-5 299 0 0,-1-2 117 0 0,0 0 21 0 0,0 0-66 0 0,-1-2-294 0 0,1 0-148 0 0,-1 1 0 0 0,1-1-1 0 0,-1 1 1 0 0,1-1 0 0 0,-1 1 0 0 0,0 0-1 0 0,0-1 1 0 0,1 1 0 0 0,-1 0 0 0 0,0 0-1 0 0,0-1 1 0 0,0 1 0 0 0,-1 0 0 0 0,1 0-1 0 0,0 0 1 0 0,0 0 0 0 0,-1 1 0 0 0,1-1-1 0 0,0 0 1 0 0,-1 0 0 0 0,-2 0 0 0 0,1-1-2 0 0,-3 0 1 0 0,1 1 0 0 0,0-1 0 0 0,-1 1 0 0 0,1 1 0 0 0,0-1 0 0 0,-1 0 0 0 0,1 1 0 0 0,-1 0 0 0 0,1 1 0 0 0,-1-1 0 0 0,-9 3 0 0 0,-7 3 0 0 0,-30 11 0 0 0,51-17 0 0 0,-6 3-1725 0 0,-11 5-8494 0 0,18-8 1675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7:46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19351 0 0,'0'0'886'0'0,"0"0"-21"0"0,7-8 1340 0 0,-3 4-1973 0 0,0 1-1 0 0,0 0 0 0 0,0 0 1 0 0,1 1-1 0 0,-1-1 1 0 0,1 1-1 0 0,0 0 0 0 0,0 0 1 0 0,0 1-1 0 0,0-1 1 0 0,6 0-1 0 0,11-1 1390 0 0,29-1 1 0 0,-29 2-1310 0 0,201-1 1696 0 0,-194 7-2426 0 0,-21-3-1767 0 0,1 1-3537 0 0,-9-2-2809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7:00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26 21191 0 0,'0'0'480'0'0,"0"0"67"0"0,0 0 31 0 0,0 0-56 0 0,2 0-341 0 0,28-10 147 0 0,-24 7 1 0 0,1 0 0 0 0,1 1 0 0 0,-1 0-1 0 0,11-2 1 0 0,-10 3-121 0 0,1 0-1 0 0,-1 1 0 0 0,0 0 1 0 0,0 1-1 0 0,0 0 1 0 0,1 0-1 0 0,-1 1 1 0 0,0 0-1 0 0,9 3 1 0 0,-14-4-141 0 0,-1 1 0 0 0,1-1 1 0 0,0 1-1 0 0,-1-1 0 0 0,1 1 0 0 0,-1 0 1 0 0,0 0-1 0 0,1 0 0 0 0,-1 0 1 0 0,0 0-1 0 0,0 0 0 0 0,0 1 1 0 0,-1-1-1 0 0,1 1 0 0 0,-1-1 1 0 0,1 1-1 0 0,-1 0 0 0 0,0-1 1 0 0,0 1-1 0 0,0 0 0 0 0,0 0 1 0 0,0 0-1 0 0,-1 0 0 0 0,1 0 0 0 0,-1 0 1 0 0,0 0-1 0 0,0 0 0 0 0,0 3 1 0 0,-1 2-56 0 0,-1 0 0 0 0,1 0 0 0 0,-1 0 1 0 0,-1 0-1 0 0,1-1 0 0 0,-1 1 0 0 0,0-1 0 0 0,-1 0 1 0 0,0 0-1 0 0,0 0 0 0 0,-1 0 0 0 0,-7 8 0 0 0,-5 4-9 0 0,0-1-1 0 0,-34 27 0 0 0,30-30-2 0 0,0 0 0 0 0,-1-1 0 0 0,-1-1 0 0 0,-33 13 0 0 0,48-22 0 0 0,4-4 0 0 0,6-4 0 0 0,7-4 0 0 0,1 2 188 0 0,2 1 1 0 0,-1 0-1 0 0,0 1 0 0 0,1 0 0 0 0,0 0 1 0 0,0 2-1 0 0,0-1 0 0 0,0 1 0 0 0,13 0 1 0 0,-15 3-283 0 0,0 1-1 0 0,0 0 1 0 0,-1 0 0 0 0,1 1 0 0 0,-1 1 0 0 0,1-1 0 0 0,-1 1 0 0 0,0 1-1 0 0,12 7 1 0 0,-6 1 1137 0 0,-14-12-1380 0 0,-1-1-138 0 0,0 0-33 0 0,0 0-4 0 0,0 0 0 0 0,0 0 0 0 0,0 0-1183 0 0,0 0-4966 0 0,0 0-2127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7:46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17503 0 0,'0'0'803'0'0,"0"0"-18"0"0,2 1-290 0 0,4-1 260 0 0,0 0 1 0 0,0-1 0 0 0,-1 1-1 0 0,1-1 1 0 0,0 0-1 0 0,6-2 1 0 0,12-2 269 0 0,10-1 14 0 0,0-2 0 0 0,-1-1 0 0 0,0-1 0 0 0,50-23 0 0 0,-69 26-834 0 0,0 1 1 0 0,23-6-1 0 0,-29 10-338 0 0,-7 2-563 0 0,-1 0-258 0 0,-1 1-1194 0 0,-6 5-4789 0 0,-2 1-2051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8:06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34 337 8287 0 0,'0'0'382'0'0,"0"0"-8"0"0,-2-5 310 0 0,3 1 2575 0 0,13-59 2 0 0,-7 33-1736 0 0,-6 22-1195 0 0,1 0 1 0 0,-1 0-1 0 0,2 0 0 0 0,5-13 0 0 0,-6 15-154 0 0,0 0 0 0 0,0-1 0 0 0,0 1 0 0 0,-1 0 0 0 0,0 0 0 0 0,0-1 0 0 0,0-7 0 0 0,-1-4 1160 0 0,-2-24 0 0 0,-3 14-1320 0 0,5 28-16 0 0,0-1-1 0 0,0 0 1 0 0,0 0 0 0 0,0 0 0 0 0,0 0-1 0 0,0 0 1 0 0,0 0 0 0 0,0 0-1 0 0,0 0 1 0 0,0 0 0 0 0,0 0-1 0 0,1 0 1 0 0,-1 0 0 0 0,0 0-1 0 0,1 0 1 0 0,0-1 0 0 0,-1 2 2 0 0,0-1 1 0 0,1 1 0 0 0,-1-1-1 0 0,0 1 1 0 0,0-1 0 0 0,0 1-1 0 0,0-1 1 0 0,0 1 0 0 0,0-1-1 0 0,1 1 1 0 0,-1-1 0 0 0,-1 1-1 0 0,1-1 1 0 0,0 1 0 0 0,0-1-1 0 0,0 1 1 0 0,0-1 0 0 0,0 1-1 0 0,0-1 1 0 0,0 1 0 0 0,-1-1-1 0 0,1 1 1 0 0,0-1 0 0 0,0 1-1 0 0,-1-1 1 0 0,1 1 0 0 0,0-1-1 0 0,-1 0 1 0 0,0 0 368 0 0,1-1-213 0 0,-1 3 65 0 0,-1 7 314 0 0,0 15 150 0 0,4-5-687 0 0,-1-9 0 0 0,-1-1 0 0 0,1 0 0 0 0,-2 0 0 0 0,1 1 0 0 0,-3 13 0 0 0,-32 147 0 0 0,33-158 0 0 0,-6 27 0 0 0,2-13 0 0 0,3-10 14 0 0,3-15-13 0 0,-14 20-80 0 0,14-18-258 0 0,0-2-138 0 0,0 0-677 0 0,0 0-2709 0 0,0 0-1187 0 0,0 0-231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8:06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25 11975 0 0,'0'0'267'0'0,"0"0"42"0"0,0 0 17 0 0,-1 1-28 0 0,1 0-289 0 0,-1 0 1 0 0,0 0-1 0 0,0 0 0 0 0,0 0 0 0 0,0 0 0 0 0,0 0 0 0 0,0 0 1 0 0,0 0-1 0 0,0 0 0 0 0,0 0 0 0 0,0 0 0 0 0,-3 0 0 0 0,1 1 123 0 0,1-1 588 0 0,-2 2 245 0 0,2-1 911 0 0,3-1 4040 0 0,11 0-5710 0 0,8 2 613 0 0,-1 0 1 0 0,33-2-1 0 0,115-17 103 0 0,-5 1-231 0 0,-19 4-2396 0 0,-48-1 3680 0 0,-84 10-1826 0 0,-11 2-150 0 0,0 1 0 0 0,0-1 1 0 0,0 0-1 0 0,0 0 0 0 0,0 0 0 0 0,0 0 0 0 0,0 0 0 0 0,0 0 0 0 0,0 0 1 0 0,0 0-1 0 0,0 0 0 0 0,0 0 0 0 0,0 0 0 0 0,0 0 0 0 0,0 0 0 0 0,0 0 1 0 0,0 0-1 0 0,0 0 0 0 0,0 0 0 0 0,0 0 0 0 0,0 0 0 0 0,0 0 1 0 0,0 0-1 0 0,0 0 0 0 0,0 1 0 0 0,0-1 0 0 0,0 0 0 0 0,0 0 0 0 0,0 0 1 0 0,0 0-1 0 0,0 0 0 0 0,0 0 0 0 0,0 0 0 0 0,0 0 0 0 0,0 0 0 0 0,0 0 1 0 0,0 0-1 0 0,0 0 0 0 0,0 0 0 0 0,0 0 0 0 0,0 0 0 0 0,0 0 1 0 0,0 0-1 0 0,0 1 0 0 0,0-1 0 0 0,0 0 0 0 0,0 0 0 0 0,0 0 0 0 0,0 0 1 0 0,0 0-1 0 0,0 0 0 0 0,0 0 0 0 0,0 0 0 0 0,0 0 0 0 0,0 0 1 0 0,0 0-1 0 0,0 0 0 0 0,1 0 0 0 0,-1 0 0 0 0,-8 6-329 0 0,-10 6-657 0 0,-19 6-5073 0 0,25-13-1448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8:07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 17503 0 0,'0'0'399'0'0,"0"0"60"0"0,0 0 21 0 0,0 0-59 0 0,0 0-204 0 0,0 0 170 0 0,0 0 101 0 0,0 0 21 0 0,0 0-66 0 0,1 3-294 0 0,4 10-61 0 0,2 0 763 0 0,-6-11-757 0 0,0 1-1 0 0,0-1 1 0 0,0 0 0 0 0,0 1 0 0 0,0-1-1 0 0,-1 1 1 0 0,1-1 0 0 0,-1 1 0 0 0,1-1 0 0 0,-1 1-1 0 0,0 2 1 0 0,1 35-70 0 0,-2 1 0 0 0,-8 52 0 0 0,5-70 450 0 0,-1-1-1 0 0,-2 0 1 0 0,-17 41-1 0 0,17-46-391 0 0,4-9-82 0 0,0 0 0 0 0,-9 12 0 0 0,-2 3 0 0 0,12-20 0 0 0,0 0 0 0 0,-1 0 0 0 0,0 0 0 0 0,0-1 0 0 0,0 1 0 0 0,-6 3 0 0 0,-2 3 0 0 0,11-8 0 0 0,-1-1 0 0 0,1 1 0 0 0,-1-1 0 0 0,0 1 0 0 0,1-1 0 0 0,-1 1 0 0 0,0-1 0 0 0,1 1 0 0 0,-1-1 0 0 0,0 0 0 0 0,1 1 0 0 0,-1-1 0 0 0,0 0 0 0 0,1 0 0 0 0,-1 0 0 0 0,0 1 0 0 0,0-1 0 0 0,1 0 0 0 0,-1 0 0 0 0,0 0 0 0 0,0 0 0 0 0,0 0 0 0 0,1 0 0 0 0,-1-1 0 0 0,0 1 0 0 0,1 0 0 0 0,-1 0 0 0 0,0 0 0 0 0,0-1 0 0 0,1 1 0 0 0,-1 0 0 0 0,0-1 0 0 0,0 0 0 0 0,-1 0 0 0 0,-3-1 93 0 0,1 0 0 0 0,-1 0 0 0 0,1-1 0 0 0,0 0 1 0 0,0 0-1 0 0,0 0 0 0 0,0 0 0 0 0,0-1 0 0 0,1 1 0 0 0,-6-8 0 0 0,3 2 112 0 0,0 1 0 0 0,1-1-1 0 0,0 0 1 0 0,-4-13 0 0 0,6 13-205 0 0,1 0 0 0 0,0 0 0 0 0,1 0 0 0 0,0-1 0 0 0,0 1 0 0 0,1 0 0 0 0,2-19 0 0 0,-1-18 0 0 0,-1 34 0 0 0,0 0 0 0 0,1 0 0 0 0,1 1 0 0 0,0-1 0 0 0,0 0 0 0 0,1 1 0 0 0,1-1 0 0 0,5-13 0 0 0,-5 14 0 0 0,-1 8 0 0 0,4-6 0 0 0,-5 6 0 0 0,-1 1 0 0 0,15-13 0 0 0,-15 14 0 0 0,-1 0 0 0 0,1 1 0 0 0,-1-1 0 0 0,1 0 0 0 0,-1 1 0 0 0,1-1 0 0 0,0 1 0 0 0,-1-1 0 0 0,1 1 0 0 0,0-1 0 0 0,-1 1 0 0 0,1 0 0 0 0,0-1 0 0 0,0 1 0 0 0,-1 0 0 0 0,1 0 0 0 0,0-1 0 0 0,0 1 0 0 0,1 0 0 0 0,1 0 0 0 0,0-1 0 0 0,0 0 0 0 0,0 1 0 0 0,0-1 0 0 0,0 1 0 0 0,0 0 0 0 0,0 0 0 0 0,0 0 0 0 0,0 0 0 0 0,0 1 0 0 0,1-1 0 0 0,-1 1 0 0 0,0 0 0 0 0,-1-1 0 0 0,1 2 0 0 0,5 1 0 0 0,5 2 0 0 0,-5-3 3 0 0,-1 0 1 0 0,1-1-1 0 0,-1 0 0 0 0,1 0 0 0 0,-1-1 0 0 0,1 0 1 0 0,0-1-1 0 0,-1 1 0 0 0,13-4 0 0 0,3-2-50 0 0,43-18 0 0 0,-43 14-24 0 0,-22 10-625 0 0,-1 0-258 0 0,0 0-1011 0 0,0 0-4023 0 0,0 0-1724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8:07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 19351 0 0,'0'0'439'0'0,"-4"-1"-44"0"0,2 0 362 0 0,3 2 3852 0 0,19 3-4197 0 0,-1-1-1 0 0,38 2 1 0 0,20 3 417 0 0,-72-7-824 0 0,-1 0 0 0 0,1 1 1 0 0,-1-1-1 0 0,1 1 0 0 0,-1 0 0 0 0,0 0 0 0 0,1 0 0 0 0,-1 1 0 0 0,0-1 1 0 0,-1 1-1 0 0,1 0 0 0 0,0 0 0 0 0,5 7 0 0 0,-8-9 366 0 0,-1 1 117 0 0,0 3-445 0 0,0 0-1 0 0,0-1 1 0 0,-1 1 0 0 0,1 0 0 0 0,-1-1-1 0 0,0 1 1 0 0,0-1 0 0 0,-1 1 0 0 0,1-1 0 0 0,-1 0-1 0 0,0 1 1 0 0,-1-1 0 0 0,1 0 0 0 0,-1 0 0 0 0,-5 7-1 0 0,-4 4 103 0 0,-1 0-1 0 0,-23 19 0 0 0,1 0-144 0 0,-13 12 0 0 0,36-36 0 0 0,8-1 0 0 0,4-8 0 0 0,0 1 0 0 0,1-1 0 0 0,-1 0 0 0 0,0 0 0 0 0,1 0 0 0 0,-1 0 0 0 0,1 0 0 0 0,0 0 0 0 0,-1-1 0 0 0,1 1 0 0 0,0 0 0 0 0,-1 0 0 0 0,1 0 0 0 0,0 0 0 0 0,0-1 0 0 0,0 1 0 0 0,0 0 0 0 0,0-1 0 0 0,0 1 0 0 0,0-1 0 0 0,0 1 0 0 0,0-1 0 0 0,0 0 0 0 0,0 1 0 0 0,0-1 0 0 0,1 0 0 0 0,4 2 0 0 0,0-1 0 0 0,0 1 0 0 0,9-1 0 0 0,16-1 0 0 0,-1-2 0 0 0,36-6 0 0 0,-50 6 0 0 0,20-1 45 0 0,-20 2-168 0 0,30-5 0 0 0,-44 6-928 0 0,-13 7-1900 0 0,-3 0 1418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8:10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92 440 10135 0 0,'-12'-2'1079'0'0,"6"-2"-922"0"0,3 1 201 0 0,1 1 0 0 0,-1-1 0 0 0,1 1 0 0 0,0-1 1 0 0,0 0-1 0 0,0 0 0 0 0,0 0 0 0 0,0 0 0 0 0,0 0 0 0 0,1 0 0 0 0,0-1 0 0 0,0 1 0 0 0,0 0 0 0 0,0-1 0 0 0,0 1 0 0 0,1-1 0 0 0,-1-3 0 0 0,1-7 143 0 0,0 1-1 0 0,1-1 0 0 0,3-15 1 0 0,-1 2 536 0 0,5-21 259 0 0,-6 37-832 0 0,1-1-1 0 0,-2 0 1 0 0,0 1-1 0 0,0-1 0 0 0,-1 0 1 0 0,-2-22-1 0 0,-3 17-98 0 0,3 14-244 0 0,0 2 8 0 0,2 1-107 0 0,-1 0-1 0 0,1 0 1 0 0,0-1 0 0 0,0 1 0 0 0,0 0 0 0 0,-1 0 0 0 0,1 0-1 0 0,0-1 1 0 0,0 1 0 0 0,-1 0 0 0 0,1 0 0 0 0,0 0 0 0 0,0 0 0 0 0,-1 0-1 0 0,1-1 1 0 0,0 1 0 0 0,-1 0 0 0 0,1 0 0 0 0,0 0 0 0 0,0 0-1 0 0,-1 0 1 0 0,1 0 0 0 0,0 0 0 0 0,-1 0 0 0 0,1 0 0 0 0,0 0-1 0 0,-1 0 1 0 0,1 0 0 0 0,0 0 0 0 0,0 1 0 0 0,-1-1 0 0 0,1 0-1 0 0,0 0 1 0 0,-1 0 0 0 0,1 0 0 0 0,0 0 0 0 0,0 1 0 0 0,-1-1-1 0 0,-6 8 719 0 0,6-7-726 0 0,-4 7-14 0 0,1 1 0 0 0,-1 0 0 0 0,1 0 0 0 0,1 0 0 0 0,0 1 0 0 0,0-1 0 0 0,1 1 0 0 0,-2 14 0 0 0,1 9 0 0 0,1 39 0 0 0,1-20 0 0 0,3 1 0 0 0,12 67 0 0 0,-10-101 0 0 0,1 1 0 0 0,0-1 0 0 0,15 31 0 0 0,-15-38 0 0 0,1-1 0 0 0,1 0 0 0 0,0-1 0 0 0,0 0 0 0 0,1 0 0 0 0,16 16 0 0 0,-20-22 0 0 0,-1-1 0 0 0,1-1 0 0 0,-1 1 0 0 0,1 0 0 0 0,0-1 0 0 0,7 4 0 0 0,-9-6 0 0 0,-1 1 0 0 0,0-1 0 0 0,0 0 0 0 0,1 1 0 0 0,-1-1 0 0 0,0 0 0 0 0,0 0 0 0 0,1 0 0 0 0,-1 0 0 0 0,0 0 0 0 0,1 0 0 0 0,-1 0 0 0 0,0 0 0 0 0,1-1 0 0 0,-1 1 0 0 0,0 0 0 0 0,0-1 0 0 0,1 1 0 0 0,-1-1 0 0 0,0 0 0 0 0,0 1 0 0 0,0-1 0 0 0,0 0 0 0 0,0 0 0 0 0,0 1 0 0 0,0-1 0 0 0,1-2 0 0 0,7-9 0 0 0,0-1 0 0 0,-1 1 0 0 0,-1-2 0 0 0,0 1 0 0 0,-1-1 0 0 0,6-21 0 0 0,-12 34 0 0 0,21-62 0 0 0,20-104 0 0 0,-4-67 0 0 0,-32 204 0 0 0,20-102 0 0 0,-24 123-64 0 0,-1 7-273 0 0,3 18-646 0 0,17 46-5077 0 0,-14-46-1448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8:11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272 154 13823 0 0,'0'0'315'0'0,"1"-1"45"0"0,1-10 165 0 0,0 1 1 0 0,-1-1-1 0 0,0 0 1 0 0,-1 1 0 0 0,0-1-1 0 0,-2-15 1 0 0,2 23-267 0 0,-1 0 0 0 0,1 0 0 0 0,-1 0 1 0 0,1-1-1 0 0,-1 1 0 0 0,0 0 0 0 0,0 0 1 0 0,-1 0-1 0 0,1 0 0 0 0,-1 1 1 0 0,1-1-1 0 0,-1 0 0 0 0,0 1 0 0 0,0-1 1 0 0,-3-2-1 0 0,4 3-199 0 0,-1 1 0 0 0,-1-1 1 0 0,1 1-1 0 0,0 0 0 0 0,0 0 1 0 0,0 0-1 0 0,-1 0 0 0 0,1 0 1 0 0,0 0-1 0 0,-1 1 0 0 0,1-1 0 0 0,-1 1 1 0 0,1 0-1 0 0,-1-1 0 0 0,1 1 1 0 0,-1 0-1 0 0,1 0 0 0 0,-1 1 1 0 0,1-1-1 0 0,-3 1 0 0 0,-12 2 134 0 0,9-2 77 0 0,0 1-1 0 0,0 0 0 0 0,-8 3 0 0 0,14-4-216 0 0,-1 0 0 0 0,0 1 0 0 0,1-1 0 0 0,-1 1 0 0 0,1-1 0 0 0,-1 1 0 0 0,1 0-1 0 0,0 0 1 0 0,0 0 0 0 0,0 0 0 0 0,0 1 0 0 0,-2 2 0 0 0,-54 89-54 0 0,48-71 0 0 0,1-1 0 0 0,1 2 0 0 0,1-1 0 0 0,-6 31 0 0 0,7-25 0 0 0,5-27 0 0 0,0 1 0 0 0,1-1 0 0 0,-1 1 0 0 0,1 0 0 0 0,0-1 0 0 0,0 1 0 0 0,0-1 0 0 0,0 1 0 0 0,1 0 0 0 0,-1-1 0 0 0,0 1 0 0 0,1-1 0 0 0,0 1 0 0 0,0-1 0 0 0,0 1 0 0 0,0-1 0 0 0,0 1 0 0 0,0-1 0 0 0,1 0 0 0 0,-1 0 0 0 0,1 0 0 0 0,-1 1 0 0 0,1-2 0 0 0,0 1 0 0 0,0 0 0 0 0,0 0 0 0 0,0 0 0 0 0,4 2 0 0 0,-4-3 0 0 0,0 0 0 0 0,-1 0 0 0 0,1-1 0 0 0,0 1 0 0 0,0 0 0 0 0,0 0 0 0 0,0-1 0 0 0,0 0 0 0 0,0 1 0 0 0,0-1 0 0 0,0 0 0 0 0,1 0 0 0 0,-1 0 0 0 0,0 0 0 0 0,0 0 0 0 0,0 0 0 0 0,0-1 0 0 0,0 1 0 0 0,0-1 0 0 0,0 1 0 0 0,0-1 0 0 0,0 0 0 0 0,2-1 0 0 0,3-2 0 0 0,0 1 0 0 0,0-1 0 0 0,-1-1 0 0 0,11-8 0 0 0,-6 3 94 0 0,-1 0 0 0 0,-1-1 0 0 0,0 0 0 0 0,-1 0 0 0 0,0-1 0 0 0,11-21 0 0 0,30-83 992 0 0,-20 44-782 0 0,-29 71-304 0 0,0 1 0 0 0,0 0 0 0 0,0 0 0 0 0,0 0 0 0 0,0-1 0 0 0,0 1 0 0 0,0 0 0 0 0,0 0 0 0 0,0 0 0 0 0,0-1 0 0 0,1 1 0 0 0,-1 0 0 0 0,0 0 0 0 0,0 0 0 0 0,0 0 0 0 0,0-1 0 0 0,0 1 0 0 0,1 0 0 0 0,-1 0 0 0 0,0 0 0 0 0,0 0 0 0 0,0 0 0 0 0,0 0 0 0 0,1-1 0 0 0,-1 1 0 0 0,0 0 0 0 0,0 0 0 0 0,0 0 0 0 0,1 0 0 0 0,-1 0 0 0 0,0 0 0 0 0,3 6 0 0 0,-1 12 0 0 0,-2-18 0 0 0,-2 104 0 0 0,2-93 0 0 0,0-3 0 0 0,0 0 0 0 0,1 0 0 0 0,0 0 0 0 0,0 0 0 0 0,0-1 0 0 0,1 1 0 0 0,1 0 0 0 0,-1-1 0 0 0,5 10 0 0 0,-1-10 0 0 0,5 0 0 0 0,-6-8 0 0 0,-5 0 0 0 0,3 0 0 0 0,1 1 0 0 0,-1-1 0 0 0,-1 0 0 0 0,1 0 0 0 0,0-1 0 0 0,0 1 0 0 0,0-1 0 0 0,-1 1 0 0 0,1-1 0 0 0,0 0 0 0 0,-1 0 0 0 0,0 0 0 0 0,1 0 0 0 0,-1-1 0 0 0,0 1 0 0 0,0 0 0 0 0,-1-1 0 0 0,3-3 0 0 0,4-8 0 0 0,-1 1 0 0 0,9-22 0 0 0,-11 21 0 0 0,42-115 0 0 0,-34 89 0 0 0,-13 41 0 0 0,0-1 0 0 0,0 0 0 0 0,0 0 0 0 0,0 0 0 0 0,0 0 0 0 0,0 1 0 0 0,0-1 0 0 0,0 0 0 0 0,0 0 0 0 0,0 0 0 0 0,1 0 0 0 0,-1 0 0 0 0,0 1 0 0 0,0-1 0 0 0,0 0 0 0 0,0 0 0 0 0,0 0 0 0 0,0 0 0 0 0,1 0 0 0 0,-1 0 0 0 0,0 0 0 0 0,0 0 0 0 0,0 0 0 0 0,0 0 0 0 0,1 0 0 0 0,-1 0 0 0 0,0 0 0 0 0,0 0 0 0 0,0 0 0 0 0,0 0 0 0 0,1 0 0 0 0,-1 0 0 0 0,0 0 0 0 0,0 0 0 0 0,0 0 0 0 0,0 0 0 0 0,1 0 0 0 0,-1 0 0 0 0,0 0 0 0 0,0 0 0 0 0,0 0 0 0 0,0 0 0 0 0,1 0 0 0 0,-1 0 0 0 0,0 0 0 0 0,0 0 0 0 0,0-1 0 0 0,0 1 0 0 0,0 0 0 0 0,0 0 0 0 0,1 0 0 0 0,-1 0 0 0 0,0 0 0 0 0,0-1 0 0 0,0 1 0 0 0,0 0 0 0 0,0 0 0 0 0,0 0 0 0 0,0 0 0 0 0,0-1 0 0 0,0 1 0 0 0,0 0 0 0 0,0 0 0 0 0,0 0 0 0 0,0-1 0 0 0,5 12 0 0 0,-5-11 0 0 0,6 21 0 0 0,-1-6 0 0 0,0 0 0 0 0,10 20 0 0 0,-14-33 0 0 0,0 0 0 0 0,1 0 0 0 0,-1 0 0 0 0,0 0 0 0 0,1 0 0 0 0,-1 0 0 0 0,1 0 0 0 0,-1 0 0 0 0,1-1 0 0 0,0 1 0 0 0,0-1 0 0 0,0 1 0 0 0,3 1 0 0 0,5 3 0 0 0,-7-2 0 0 0,12 8 0 0 0,-8-8 0 0 0,-5-3 0 0 0,-1 0 0 0 0,1 0 0 0 0,-1 0 0 0 0,1 0 0 0 0,0 0 0 0 0,-1 0 0 0 0,0 1 0 0 0,1-1 0 0 0,-1 0 0 0 0,0 1 0 0 0,0-1 0 0 0,0 1 0 0 0,0 0 0 0 0,0-1 0 0 0,0 1 0 0 0,0 0 0 0 0,1 3 0 0 0,0-1 0 0 0,-1 0 0 0 0,1 0 0 0 0,-1 1 0 0 0,0-1 0 0 0,0 0 0 0 0,-1 1 0 0 0,1-1 0 0 0,-1 1 0 0 0,0-1 0 0 0,0 1 0 0 0,-1-1 0 0 0,1 0 0 0 0,-1 1 0 0 0,0-1 0 0 0,-2 6 0 0 0,-9 19 0 0 0,12-28-14 0 0,1-1 0 0 0,-1 0 1 0 0,0 0-1 0 0,0 0 0 0 0,0 0 0 0 0,0 1 0 0 0,0-1 0 0 0,0 0 0 0 0,-1 0 1 0 0,1 0-1 0 0,0 1 0 0 0,0-1 0 0 0,0 0 0 0 0,0 0 0 0 0,0 0 0 0 0,0 0 1 0 0,0 1-1 0 0,0-1 0 0 0,0 0 0 0 0,0 0 0 0 0,0 0 0 0 0,-1 0 0 0 0,1 0 1 0 0,0 1-1 0 0,0-1 0 0 0,0 0 0 0 0,0 0 0 0 0,0 0 0 0 0,-1 0 0 0 0,1 0 1 0 0,0 0-1 0 0,0 0 0 0 0,0 0 0 0 0,0 0 0 0 0,-1 0 0 0 0,1 1 0 0 0,0-1 1 0 0,0 0-1 0 0,0 0 0 0 0,-1 0 0 0 0,1 0 0 0 0,0 0 0 0 0,0 0 0 0 0,0 0 1 0 0,0 0-1 0 0,-1-1 0 0 0,1 1 0 0 0,0 0 0 0 0,0 0 0 0 0,0 0 0 0 0,0 0 1 0 0,-1 0-1 0 0,1 0 0 0 0,0 0 0 0 0,0 0 0 0 0,0 0 0 0 0,0 0 0 0 0,-1-1 1 0 0,1 1-1 0 0,0 0 0 0 0,0 0 0 0 0,0 0 0 0 0,0 0 0 0 0,0 0 0 0 0,0-1 1 0 0,0 1-1 0 0,0 0 0 0 0,-1 0 0 0 0,1-1 0 0 0,-4-8-1704 0 0,3-3 203 0 0,0-2-18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8:11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331 150 21191 0 0,'3'-2'480'0'0,"-2"1"-421"0"0,0 0 0 0 0,0 0 0 0 0,-1 0 0 0 0,1 0 0 0 0,0 0 0 0 0,0 0 0 0 0,-1 0 0 0 0,1 0 0 0 0,0 0 0 0 0,-1 0 0 0 0,1 0 0 0 0,-1 0 0 0 0,1-1 0 0 0,-1 1 0 0 0,0 0 0 0 0,1 0 0 0 0,-1-1 0 0 0,0 1 0 0 0,0 0 0 0 0,0 0-1 0 0,0-1 1 0 0,0 1 0 0 0,0 0 0 0 0,0 0 0 0 0,-1-1 0 0 0,1 1 0 0 0,0 0 0 0 0,-1 0 0 0 0,1 0 0 0 0,-1-2 0 0 0,0 1-106 0 0,-3-10 443 0 0,-1 0 0 0 0,0 0-1 0 0,-11-17 1 0 0,14 25-236 0 0,-1 1 1 0 0,1 0-1 0 0,-1 0 0 0 0,0 0 0 0 0,0 0 1 0 0,0 0-1 0 0,-1 0 0 0 0,1 1 0 0 0,-1 0 1 0 0,1 0-1 0 0,-1 0 0 0 0,0 0 0 0 0,0 0 1 0 0,0 1-1 0 0,-4-2 0 0 0,3 2-159 0 0,0 0 0 0 0,0 1 0 0 0,0 0 1 0 0,0 0-1 0 0,0 0 0 0 0,0 0 0 0 0,-1 1 0 0 0,1 0 0 0 0,0 0 0 0 0,0 0 0 0 0,1 1 0 0 0,-1-1 1 0 0,0 1-1 0 0,0 0 0 0 0,1 1 0 0 0,-1-1 0 0 0,-7 7 0 0 0,-3 2-2 0 0,0 1 0 0 0,1 1 0 0 0,-18 21 0 0 0,23-24-42 0 0,0 1-1 0 0,1 0 1 0 0,1 0 0 0 0,0 1-1 0 0,0 0 1 0 0,1 0-1 0 0,1 0 1 0 0,0 1 0 0 0,1 0-1 0 0,0 0 1 0 0,1 0-1 0 0,-2 17 1 0 0,3-15-31 0 0,2 1-1 0 0,0-1 0 0 0,0 0 1 0 0,2 0-1 0 0,0 1 1 0 0,0-1-1 0 0,2 0 1 0 0,0-1-1 0 0,0 1 1 0 0,11 23-1 0 0,27 37-304 0 0,-28-53 303 0 0,-2 0-1 0 0,17 39 1 0 0,-25-49 76 0 0,0 0 0 0 0,-1 0 0 0 0,-1 0 0 0 0,1 0 0 0 0,-2 0 0 0 0,0 1 0 0 0,0-1 0 0 0,-1 1 0 0 0,-1-1 0 0 0,0 0 0 0 0,0 1 0 0 0,-1-1 0 0 0,-1 0 0 0 0,-6 16 0 0 0,-32 66 936 0 0,5-13-45 0 0,23-41-726 0 0,12-28-165 0 0,5-9 0 0 0,-3-2 0 0 0,1 1 0 0 0,0-1 0 0 0,0 0 0 0 0,0 1 0 0 0,1-1 0 0 0,-1 0 0 0 0,0 0 0 0 0,1 0 0 0 0,-1 0 0 0 0,1 0 0 0 0,-1-1 0 0 0,1 1 0 0 0,-1-1 0 0 0,1 1 0 0 0,-1-1 0 0 0,1 0 0 0 0,-1 0 0 0 0,1 0 0 0 0,-1-1 0 0 0,1 1 0 0 0,3-1 0 0 0,7-3 0 0 0,1 1 0 0 0,20-10 0 0 0,-15 5 0 0 0,-13 6 18 0 0,18-4-169 0 0,-23 5-545 0 0,-1 1-258 0 0,0 0-1011 0 0,0 0-4023 0 0,0 0-1724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8:12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19351 0 0,'0'0'439'0'0,"0"0"62"0"0,0 0 33 0 0,0 0-65 0 0,0 0-169 0 0,0 0 442 0 0,0 0 229 0 0,2 0 42 0 0,3 0-927 0 0,-1-1 0 0 0,1 1 0 0 0,0 1 0 0 0,0-1 0 0 0,0 1-1 0 0,0-1 1 0 0,-1 2 0 0 0,1-1 0 0 0,0 0 0 0 0,-1 1-1 0 0,1 0 1 0 0,-1 0 0 0 0,0 0 0 0 0,1 1 0 0 0,-1-1 0 0 0,0 1-1 0 0,0 0 1 0 0,-1 0 0 0 0,6 6 0 0 0,6 7 295 0 0,0 0 1 0 0,-1 1 0 0 0,11 20-1 0 0,-15-23-329 0 0,55 100-52 0 0,-12-20 0 0 0,-32-66 0 0 0,-11-19 0 0 0,-6-8 0 0 0,-2-2 0 0 0,7 3 0 0 0,0-5 0 0 0,-8 2-137 0 0,1 0 1 0 0,-1-1-1 0 0,1 1 0 0 0,-1-1 1 0 0,1 0-1 0 0,-1 1 1 0 0,0-1-1 0 0,0 0 0 0 0,0 0 1 0 0,0 0-1 0 0,0 0 0 0 0,0 0 1 0 0,0 0-1 0 0,-1 0 0 0 0,1 0 1 0 0,-1 0-1 0 0,1-4 0 0 0,0-3-1078 0 0,0-1 0 0 0,-1-16 0 0 0,-6-8-2722 0 0,3 20 2866 0 0,-2-16-1488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8:12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1 13823 0 0,'0'0'630'0'0,"0"0"-13"0"0,-2 0-393 0 0,-2 1 463 0 0,-1 0 1 0 0,1 0-1 0 0,0 1 1 0 0,-1 0-1 0 0,1 0 1 0 0,0 0-1 0 0,0 0 1 0 0,0 0-1 0 0,-6 6 0 0 0,2 0 283 0 0,1-1 0 0 0,-11 15-1 0 0,1-2-538 0 0,-107 123-387 0 0,89-99-49 0 0,-38 66 1 0 0,71-107-242 0 0,1-1-538 0 0,0 0 1 0 0,-1 0 0 0 0,1 0-1 0 0,1 0 1 0 0,-1-1 0 0 0,0 1-1 0 0,0 0 1 0 0,1 1 0 0 0,-1 1-1 0 0,1-4-6736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7:01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7 10135 0 0,'0'0'231'0'0,"0"0"29"0"0,0 0 19 0 0,0 0 173 0 0,0 0 697 0 0,0 0 311 0 0,0 0 63 0 0,0 0-126 0 0,0 0-574 0 0,0 0-250 0 0,0 0-49 0 0,0 0 59 0 0,0 0 287 0 0,0 0 122 0 0,0 0 28 0 0,0 0-133 0 0,0 0-509 0 0,0 0 38 0 0,-8-4 1255 0 0,-4 3-287 0 0,11 1-941 0 0,-7 0-278 0 0,6-1-165 0 0,1 1 0 0 0,-1 0 0 0 0,1 0 0 0 0,-1 0 0 0 0,1 0 0 0 0,-1 0 0 0 0,1 0 0 0 0,-1 0 0 0 0,1 0 0 0 0,-1 0 0 0 0,1 1 0 0 0,-1-1 0 0 0,1 1 0 0 0,-1-1 0 0 0,1 1 0 0 0,0-1 0 0 0,-1 1 0 0 0,-1 2 0 0 0,-5 1 0 0 0,-9 4 0 0 0,-10 16 0 0 0,18-16 46 0 0,0 1 1 0 0,1 0-1 0 0,-11 15 0 0 0,-2 3 212 0 0,7-9-75 0 0,0 1 1 0 0,1 1 0 0 0,1 0 0 0 0,-18 41-1 0 0,11-12 161 0 0,-15 56-1 0 0,8 29-343 0 0,12-52 0 0 0,-58 385 0 0 0,68-433 0 0 0,-2 42 0 0 0,5-51 0 0 0,1-20 0 0 0,-1 1 0 0 0,1 0 0 0 0,0-1 0 0 0,0 1 0 0 0,1 0 0 0 0,0-1 0 0 0,0 1 0 0 0,0 0 0 0 0,0-1 0 0 0,1 1 0 0 0,0-1 0 0 0,3 5 0 0 0,1 2 0 0 0,-5-9 0 0 0,0-1 0 0 0,1 1 0 0 0,-1 0 0 0 0,1-1 0 0 0,0 1 0 0 0,0-1 0 0 0,0 0 0 0 0,0 0 0 0 0,0 1 0 0 0,0-1 0 0 0,1 0 0 0 0,-1-1 0 0 0,1 1 0 0 0,5 2 0 0 0,10 8 0 0 0,-14-11 0 0 0,1 1 0 0 0,-1-1 0 0 0,1 0 0 0 0,-1 0 0 0 0,1 0 0 0 0,0 0 0 0 0,-1-1 0 0 0,1 0 0 0 0,0 0 0 0 0,5 0 0 0 0,3-2 0 0 0,0 0 0 0 0,18-4 0 0 0,-28 4 0 0 0,14-2 0 0 0,-18 4-2 0 0,1 0-1 0 0,0 0 1 0 0,0 0 0 0 0,0-1 0 0 0,0 1-1 0 0,0 0 1 0 0,0 0 0 0 0,-1 0 0 0 0,1 0-1 0 0,0 0 1 0 0,0 0 0 0 0,0 0-1 0 0,0 0 1 0 0,0-1 0 0 0,0 1 0 0 0,0 0-1 0 0,0 0 1 0 0,0 0 0 0 0,0 0 0 0 0,0 0-1 0 0,0 0 1 0 0,0-1 0 0 0,0 1-1 0 0,0 0 1 0 0,0 0 0 0 0,0 0 0 0 0,0 0-1 0 0,0 0 1 0 0,0-1 0 0 0,0 1-1 0 0,0 0 1 0 0,0 0 0 0 0,0 0 0 0 0,0 0-1 0 0,0 0 1 0 0,0-1 0 0 0,0 1 0 0 0,0 0-1 0 0,0 0 1 0 0,0 0 0 0 0,0 0-1 0 0,0 0 1 0 0,0 0 0 0 0,1 0 0 0 0,-1-1-1 0 0,0 1 1 0 0,0 0 0 0 0,0 0-1 0 0,0 0 1 0 0,0 0 0 0 0,0 0 0 0 0,0 0-1 0 0,1 0 1 0 0,-1 0 0 0 0,0 0 0 0 0,0 0-1 0 0,0 0 1 0 0,0 0 0 0 0,0 0-1 0 0,1 0 1 0 0,-1 0 0 0 0,0 0 0 0 0,0 0-1 0 0,0 0 1 0 0,0 0 0 0 0,0 0-1 0 0,1 0 1 0 0,-1 0 0 0 0,-10-6-513 0 0,10 6 358 0 0,-22-15-3445 0 0,11 8-5607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8:12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19351 0 0,'-25'8'899'0'0,"19"-7"-714"0"0,1 0 0 0 0,-1 1-1 0 0,1 0 1 0 0,-1 0 0 0 0,1 0-1 0 0,-9 6 1 0 0,13-7 186 0 0,3 9 626 0 0,0-8-899 0 0,-1-1 0 0 0,0 1 0 0 0,0 0 0 0 0,1-1-1 0 0,-1 1 1 0 0,1 0 0 0 0,0-1 0 0 0,-1 0 0 0 0,1 1 0 0 0,0-1 0 0 0,0 0-1 0 0,0 0 1 0 0,0 0 0 0 0,0 0 0 0 0,0-1 0 0 0,4 2 0 0 0,5 1 361 0 0,22 3 1 0 0,-22-5-403 0 0,15 1-53 0 0,0 0 0 0 0,0-3 0 0 0,0 0 0 0 0,47-8-1 0 0,29-3-6 0 0,-98 12 94 0 0,1 0 1 0 0,0 0-1 0 0,0 0 0 0 0,-1 1 0 0 0,1-1 1 0 0,-1 1-1 0 0,1 0 0 0 0,0 1 1 0 0,-1-1-1 0 0,5 3 0 0 0,-7-3-40 0 0,0 0 1 0 0,0 1-1 0 0,0-1 1 0 0,0 1-1 0 0,0 0 0 0 0,0 0 1 0 0,0-1-1 0 0,0 1 1 0 0,-1 0-1 0 0,1 1 0 0 0,-1-1 1 0 0,0 0-1 0 0,0 0 1 0 0,1 1-1 0 0,-2-1 0 0 0,1 0 1 0 0,0 1-1 0 0,0-1 1 0 0,0 6-1 0 0,1 13-48 0 0,-1 1 0 0 0,-1-1 0 0 0,0 1 0 0 0,-2 0 0 0 0,-6 29 0 0 0,0 6-5 0 0,-10 191 2 0 0,23-71 0 0 0,13 9 0 0 0,-20-161 0 0 0,-2-13 0 0 0,3-11 0 0 0,0 0 0 0 0,0 0 0 0 0,0 0 0 0 0,0 0 0 0 0,0 0 0 0 0,0 0 0 0 0,0 0 0 0 0,0-1 0 0 0,0 1 0 0 0,-1 0 0 0 0,1-1 0 0 0,0 1 0 0 0,-1 0 0 0 0,1-1 0 0 0,0 0 0 0 0,-1 1 0 0 0,1-1 0 0 0,0 0 0 0 0,-1 0 0 0 0,1 0 0 0 0,0 0 0 0 0,-1 0 0 0 0,1 0 0 0 0,-1 0 0 0 0,1 0 0 0 0,-2-1 0 0 0,-4 0 0 0 0,-1-1 0 0 0,1-1 0 0 0,-12-4 0 0 0,7 2 0 0 0,1 1 0 0 0,-1 1 0 0 0,1 0 0 0 0,-1 1 0 0 0,1 0 0 0 0,-21 0 0 0 0,18 0-3036 0 0,13 2 2745 0 0,0 0 0 0 0,1 0-1 0 0,-1 0 1 0 0,1 0 0 0 0,-1-1-1 0 0,1 1 1 0 0,-1 0 0 0 0,1 0-1 0 0,-1 0 1 0 0,1-1 0 0 0,-1 1 0 0 0,1 0-1 0 0,0 0 1 0 0,-1-1 0 0 0,1 1-1 0 0,-1 0 1 0 0,1-1 0 0 0,0 1-1 0 0,-1-1 1 0 0,1 1 0 0 0,0-1 0 0 0,-1 0-1 0 0,1 1-7420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8:13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19351 0 0,'0'0'886'0'0,"0"0"-21"0"0,0 0-410 0 0,2 0 320 0 0,14-1-140 0 0,-1-2 0 0 0,1 1-1 0 0,-1-2 1 0 0,1 0 0 0 0,16-8-1 0 0,7 0 676 0 0,24-5-277 0 0,-29 12-2490 0 0,-2 6-7690 0 0,-32-1 1435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8:13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15663 0 0,'0'0'356'0'0,"0"0"50"0"0,1 0 20 0 0,18 0 512 0 0,-1-1 0 0 0,0-1-1 0 0,0 0 1 0 0,1-2 0 0 0,-2 0-1 0 0,35-13 1 0 0,-36 7-752 0 0,-7 1-5656 0 0,-1-1-2294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8:14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2 13823 0 0,'0'0'315'0'0,"0"0"45"0"0,0 0 21 0 0,1 0-49 0 0,5-1-81 0 0,-4 0 481 0 0,-2 1 237 0 0,0 0 45 0 0,0 0-61 0 0,0 0-288 0 0,0 0-121 0 0,0 0-28 0 0,0 0-4 0 0,3 13 512 0 0,-1 4-742 0 0,0 0 0 0 0,-1 1 0 0 0,-1 22 0 0 0,0 8-282 0 0,1-30 55 0 0,-1 0 1 0 0,-1 0-1 0 0,0 1 0 0 0,-1-1 1 0 0,-1 0-1 0 0,-1 0 0 0 0,-10 29 1 0 0,12-44 15 0 0,1 0 0 0 0,0-1 0 0 0,-1 1 0 0 0,0-1 0 0 0,1 0 0 0 0,-1 1 0 0 0,0-1 0 0 0,0 0 0 0 0,0 0 0 0 0,-1 0 0 0 0,1-1 0 0 0,0 1 0 0 0,-1 0 1 0 0,1-1-1 0 0,-1 1 0 0 0,0-1 0 0 0,1 0 0 0 0,-1 0 0 0 0,0 0 0 0 0,0 0 0 0 0,0-1 0 0 0,1 1 0 0 0,-7-1 0 0 0,-4 1-32 0 0,-1-1 0 0 0,1-1 0 0 0,-26-4 0 0 0,19 2 636 0 0,10 2-613 0 0,-1-1 0 0 0,1-1 0 0 0,0 0 1 0 0,-1 0-1 0 0,2-1 0 0 0,-1 0 0 0 0,0-1 1 0 0,1 0-1 0 0,0 0 0 0 0,-12-10 0 0 0,17 13-46 0 0,1-1-1 0 0,0 0 1 0 0,0 0-1 0 0,0 0 1 0 0,0-1-1 0 0,0 1 1 0 0,1-1-1 0 0,-1 0 0 0 0,1 1 1 0 0,0-1-1 0 0,0 0 1 0 0,1 0-1 0 0,-1 0 1 0 0,1-1-1 0 0,0 1 1 0 0,0 0-1 0 0,0 0 1 0 0,0-1-1 0 0,1 1 0 0 0,0-1 1 0 0,0 1-1 0 0,0 0 1 0 0,0-1-1 0 0,1 1 1 0 0,0 0-1 0 0,0-1 1 0 0,2-5-1 0 0,0 3-15 0 0,0 0 0 0 0,0 1 0 0 0,1-1 0 0 0,0 1 0 0 0,0-1 0 0 0,1 1 0 0 0,0 0 0 0 0,0 1 0 0 0,0-1 0 0 0,1 1 0 0 0,-1 0 0 0 0,1 0 0 0 0,12-6 0 0 0,-7 4 0 0 0,0 1 0 0 0,1 1 0 0 0,0-1 0 0 0,0 2 0 0 0,1 0 0 0 0,-1 0 0 0 0,17-1 0 0 0,-19 4 0 0 0,0 0 0 0 0,0 1 0 0 0,0 0 0 0 0,0 1 0 0 0,0 0 0 0 0,12 3 0 0 0,58 19 0 0 0,-66-18 0 0 0,-9-3 0 0 0,0-1 0 0 0,0-1 0 0 0,0 1 0 0 0,0-1 0 0 0,0 1 0 0 0,0-1 0 0 0,6-1 0 0 0,-10 1-11 0 0,0 0 1 0 0,0 0-1 0 0,0 0 0 0 0,1 0 0 0 0,-1 0 1 0 0,0 0-1 0 0,0 0 0 0 0,0-1 0 0 0,0 1 1 0 0,0 0-1 0 0,0-1 0 0 0,0 1 0 0 0,0-1 1 0 0,0 1-1 0 0,0-1 0 0 0,0 1 0 0 0,0-1 0 0 0,0 0 1 0 0,-1 1-1 0 0,1-1 0 0 0,1-1 0 0 0,0 0-153 0 0,-1 1-38 0 0,1-1 1 0 0,-1 1 0 0 0,0 0 0 0 0,0-1-1 0 0,0 1 1 0 0,0 0 0 0 0,0-1 0 0 0,0 0-1 0 0,-1 1 1 0 0,1-1 0 0 0,0 1 0 0 0,-1-1-1 0 0,0 0 1 0 0,1-2 0 0 0,1-24-3892 0 0,-2 27 3949 0 0,0-13-1903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8:14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17503 0 0,'0'0'399'0'0,"0"0"60"0"0,0 0 21 0 0,0 0-59 0 0,3-2-276 0 0,13-5-129 0 0,-8 6 524 0 0,-1 1-1 0 0,1-1 1 0 0,0 1-1 0 0,9 1 1 0 0,3 0 565 0 0,20 0-376 0 0,1 1 0 0 0,-1 3-1 0 0,0 1 1 0 0,0 2 0 0 0,47 15 0 0 0,-73-18-713 0 0,-2-1-16 0 0,-11-4 0 0 0,-1 0 0 0 0,1 0 0 0 0,-1 1 0 0 0,1-1 0 0 0,-1 0 0 0 0,1 1 0 0 0,-1-1 0 0 0,0 1 0 0 0,1-1 0 0 0,-1 1 0 0 0,1-1 0 0 0,-1 0 0 0 0,0 1 0 0 0,1 0 0 0 0,-1-1 0 0 0,0 1 0 0 0,0 1 0 0 0,0-1 0 0 0,0 1 0 0 0,0 0 0 0 0,0-1 0 0 0,0 1 0 0 0,-1-1 0 0 0,1 1 0 0 0,-1-1 0 0 0,1 0 0 0 0,-1 1 0 0 0,0-1 0 0 0,1 1 0 0 0,-1-1 0 0 0,0 0 0 0 0,0 0 0 0 0,0 1 0 0 0,-1 0 0 0 0,-20 21 0 0 0,21-22 0 0 0,-92 75 1429 0 0,38-33-810 0 0,52-40-619 0 0,-6 4 0 0 0,0 0 0 0 0,1 1 0 0 0,-12 14 0 0 0,18-20 0 0 0,1-1 0 0 0,0 1 0 0 0,0-1 0 0 0,0 1 0 0 0,0-1 0 0 0,0 1 0 0 0,0 0 0 0 0,0 0 0 0 0,0-1 0 0 0,1 1 0 0 0,-1 0 0 0 0,1 0 0 0 0,-1 0 0 0 0,1 0 0 0 0,0 0 0 0 0,0 0 0 0 0,0-1 0 0 0,0 1 0 0 0,0 0 0 0 0,0 0 0 0 0,0 0 0 0 0,1 0 0 0 0,-1 0 0 0 0,1 0 0 0 0,-1-1 0 0 0,1 1 0 0 0,0 0 0 0 0,2 3 0 0 0,-2-4 0 0 0,0 1 0 0 0,0-1 0 0 0,1 0 0 0 0,-1 0 0 0 0,1 0 0 0 0,-1 0 0 0 0,1 0 0 0 0,-1 0 0 0 0,1 0 0 0 0,0 0 0 0 0,-1-1 0 0 0,1 1 0 0 0,2 0 0 0 0,26 4 0 0 0,-19-4 0 0 0,19 2-181 0 0,0-2 1 0 0,0-1-1 0 0,49-7 0 0 0,-30 3-348 0 0,13-4-2422 0 0,-36 4 1418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8:15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34 105 13823 0 0,'0'0'315'0'0,"-2"1"45"0"0,-28 10 1336 0 0,29-11-727 0 0,1 0 45 0 0,0 0-61 0 0,0 0-288 0 0,0 0-121 0 0,0 0-28 0 0,12 2 508 0 0,6-2-356 0 0,0-1 0 0 0,-1 0-1 0 0,26-6 1 0 0,4 0 177 0 0,505-78 1375 0 0,-478 67-2220 0 0,-67 19-185 0 0,-8 3-272 0 0,-7 5-684 0 0,-4-3-1371 0 0,0 0-6017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8:15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3 19351 0 0,'0'0'439'0'0,"0"0"62"0"0,0 0 33 0 0,0 0-65 0 0,0 0-237 0 0,0 0 156 0 0,2-1 100 0 0,0 1-427 0 0,0-1 0 0 0,1 1 0 0 0,-1 0 0 0 0,0 0 0 0 0,0 0 0 0 0,1 0 0 0 0,-1 0 0 0 0,0 0 0 0 0,1 1 0 0 0,-1-1 0 0 0,0 1 0 0 0,0 0 0 0 0,0-1 0 0 0,0 1 0 0 0,1 0 0 0 0,-1 0 0 0 0,0 0 0 0 0,-1 1 0 0 0,1-1 0 0 0,0 0 0 0 0,0 1 0 0 0,0-1 0 0 0,-1 1 0 0 0,1 0 0 0 0,-1 0 0 0 0,1-1 0 0 0,1 4 0 0 0,0-1 52 0 0,-1 0-1 0 0,1 0 0 0 0,-1 1 0 0 0,0-1 0 0 0,0 0 0 0 0,0 1 0 0 0,-1-1 0 0 0,0 1 0 0 0,1-1 0 0 0,-2 1 0 0 0,1 0 0 0 0,0 9 0 0 0,-3 1-4 0 0,-1 1 0 0 0,0-1-1 0 0,-1 0 1 0 0,-1 0 0 0 0,0 0 0 0 0,-1-1 0 0 0,-1 0-1 0 0,0 0 1 0 0,-1 0 0 0 0,0-1 0 0 0,-1-1 0 0 0,-1 1-1 0 0,0-1 1 0 0,0-1 0 0 0,-1 0 0 0 0,-1 0 0 0 0,0-1-1 0 0,-15 10 1 0 0,22-17-108 0 0,1 0 0 0 0,-1-1 0 0 0,0 1 0 0 0,0-1 0 0 0,-1 0 0 0 0,-5 1 0 0 0,9-2 0 0 0,0-1 0 0 0,0 0 0 0 0,0 1 0 0 0,-1-1 0 0 0,1 0 0 0 0,0 0 0 0 0,0 0 0 0 0,0-1 0 0 0,0 1 0 0 0,0 0 0 0 0,0-1 0 0 0,0 0 0 0 0,0 1 0 0 0,0-1 0 0 0,0 0 0 0 0,1 0 0 0 0,-1 0 0 0 0,0 0 0 0 0,-3-2 0 0 0,-1-3 72 0 0,0-1 0 0 0,0 1-1 0 0,1-1 1 0 0,-1 0 0 0 0,2 0-1 0 0,-1-1 1 0 0,1 1 0 0 0,0-1-1 0 0,0 0 1 0 0,1 0 0 0 0,0 0 0 0 0,1-1-1 0 0,-3-12 1 0 0,3 8 42 0 0,1 1 1 0 0,0-1-1 0 0,1 0 0 0 0,0 1 0 0 0,1-1 0 0 0,1 1 1 0 0,0-1-1 0 0,7-23 0 0 0,-7 29-112 0 0,1-1-1 0 0,0 1 0 0 0,0 0 1 0 0,1 0-1 0 0,-1 0 1 0 0,2 1-1 0 0,-1-1 1 0 0,1 1-1 0 0,0 0 1 0 0,9-9-1 0 0,-5 9-1 0 0,-7 6 0 0 0,-1-1 0 0 0,0 0 0 0 0,0 1 0 0 0,0-1 0 0 0,1 1 0 0 0,-1-1 0 0 0,0 1 0 0 0,1-1 0 0 0,-1 1 0 0 0,0 0 0 0 0,1 0 0 0 0,-1 0 0 0 0,1 0 0 0 0,-1 0 0 0 0,0 0 0 0 0,1 0 0 0 0,-1 0 0 0 0,2 1 0 0 0,2 0 0 0 0,22 2 0 0 0,39 11 0 0 0,-48-10 0 0 0,0 0 0 0 0,1 0 0 0 0,-1-2 0 0 0,1 0 0 0 0,32-2 0 0 0,-35-2-332 0 0,-8 2-330 0 0,0-1 1 0 0,0 0-1 0 0,0 0 0 0 0,-1-1 1 0 0,1 0-1 0 0,0 0 0 0 0,13-7 1 0 0,-14 4-1371 0 0,-1-2-15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8:15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19351 0 0,'0'0'886'0'0,"0"0"-21"0"0,2 0-554 0 0,5 2 367 0 0,1-1 1 0 0,0 0 0 0 0,-1-1 0 0 0,1 0-1 0 0,0 0 1 0 0,15-3 0 0 0,6 0 156 0 0,-8 3-577 0 0,0 0 0 0 0,1 2-1 0 0,-1 0 1 0 0,0 1 0 0 0,41 12 0 0 0,-61-14 251 0 0,0 0-66 0 0,0 0-439 0 0,-1-1 1 0 0,1 0 0 0 0,-1 1 0 0 0,1-1 0 0 0,-1 0-1 0 0,0 1 1 0 0,1-1 0 0 0,-1 1 0 0 0,0-1-1 0 0,1 1 1 0 0,-1-1 0 0 0,0 1 0 0 0,0-1 0 0 0,1 1-1 0 0,-1-1 1 0 0,0 1 0 0 0,0-1 0 0 0,0 1-1 0 0,0 0 1 0 0,0-1 0 0 0,1 1 0 0 0,-1-1 0 0 0,0 1-1 0 0,-1-1 1 0 0,1 1 0 0 0,0-1 0 0 0,0 1-1 0 0,0 0 1 0 0,0-1 0 0 0,0 1 0 0 0,0-1 0 0 0,-1 1-1 0 0,1-1 1 0 0,-1 2 0 0 0,0-1-7 0 0,-2 7 83 0 0,-1-1-1 0 0,0 0 1 0 0,0 0 0 0 0,-1 0-1 0 0,0-1 1 0 0,-9 11 0 0 0,-40 32 897 0 0,21-21-638 0 0,2-1-221 0 0,20-19-112 0 0,0 1 1 0 0,1 1 0 0 0,0 0 0 0 0,0 0-1 0 0,-14 21 1 0 0,24-31-8 0 0,0 0 0 0 0,0 0 0 0 0,0 0 0 0 0,-1 1 0 0 0,1-1 0 0 0,0 0 0 0 0,0 0 0 0 0,0 1 0 0 0,-1-1 0 0 0,1 0 0 0 0,0 1 0 0 0,0-1 0 0 0,0 0 0 0 0,0 0 0 0 0,0 1 0 0 0,0-1 0 0 0,-1 0 0 0 0,1 1 0 0 0,0-1 0 0 0,0 0 0 0 0,0 1 0 0 0,0-1 0 0 0,0 0 0 0 0,0 1 0 0 0,1-1 0 0 0,-1 0 0 0 0,0 1 0 0 0,0-1 0 0 0,0 0 0 0 0,0 1 0 0 0,0-1 0 0 0,0 0 0 0 0,0 0 0 0 0,1 1 0 0 0,-1-1 0 0 0,0 0 0 0 0,0 0 0 0 0,0 1 0 0 0,1-1 0 0 0,5 1 0 0 0,1-1-56 0 0,0 1-1 0 0,0-1 1 0 0,1-1-1 0 0,-1 0 1 0 0,0 0 0 0 0,0 0-1 0 0,0 0 1 0 0,0-1-1 0 0,9-4 1 0 0,-2 0-149 0 0,-1 0 0 0 0,0 0 0 0 0,20-15 0 0 0,42-40-3651 0 0,-54 46-5696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8:16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44 21191 0 0,'0'0'480'0'0,"0"0"67"0"0,1-2 31 0 0,2-1-349 0 0,2-2 41 0 0,19-3 819 0 0,-8 2-609 0 0,0 1 0 0 0,1 1 0 0 0,0 0 0 0 0,-1 1 0 0 0,1 1 0 0 0,0 1 0 0 0,0 0-1 0 0,0 1 1 0 0,0 1 0 0 0,27 5 0 0 0,-33-4-480 0 0,-11-2-4 0 0,0 0-1 0 0,0 0 1 0 0,0 0-1 0 0,1 0 1 0 0,-1 0-1 0 0,0 0 1 0 0,0 0-1 0 0,0 0 1 0 0,1 0 0 0 0,-1 0-1 0 0,0 0 1 0 0,0 0-1 0 0,0 0 1 0 0,1 0-1 0 0,-1 0 1 0 0,0 0-1 0 0,0 0 1 0 0,0 0-1 0 0,1 0 1 0 0,-1 1 0 0 0,0-1-1 0 0,0 0 1 0 0,0 0-1 0 0,0 0 1 0 0,0 0-1 0 0,1 0 1 0 0,-1 0-1 0 0,0 1 1 0 0,0-1 0 0 0,0 0-1 0 0,0 0 1 0 0,0 0-1 0 0,0 1 1 0 0,0-1-1 0 0,0 0 1 0 0,0 0-1 0 0,0 0 1 0 0,0 1-1 0 0,1-1 1 0 0,-1 0 0 0 0,0 0-1 0 0,0 0 1 0 0,0 1-1 0 0,0-1 1 0 0,-1 0-1 0 0,1 0 1 0 0,0 0-1 0 0,0 0 1 0 0,0 1-1 0 0,0-1 1 0 0,0 0 0 0 0,0 0-1 0 0,0 0 1 0 0,0 1-1 0 0,0-1 1 0 0,0 0-1 0 0,0 0 1 0 0,-1 0-1 0 0,1 0 1 0 0,0 1 0 0 0,0-1-1 0 0,0 0 1 0 0,-1 0-1 0 0,-8 8-531 0 0,9-8 481 0 0,-20 12-1675 0 0,-1-1 0 0 0,-32 14 0 0 0,-5 1-673 0 0,15-4 1979 0 0,23-13 166 0 0,0 1 0 0 0,0 1 0 0 0,1 1-1 0 0,-31 24 1 0 0,47-34 248 0 0,-8 12 84 0 0,11-13-44 0 0,0-1 1 0 0,0 0-1 0 0,1 1 0 0 0,-1-1 0 0 0,0 1 0 0 0,0-1 0 0 0,0 0 0 0 0,0 1 1 0 0,0-1-1 0 0,0 0 0 0 0,1 1 0 0 0,-1-1 0 0 0,0 0 0 0 0,0 1 1 0 0,0-1-1 0 0,1 0 0 0 0,-1 0 0 0 0,0 1 0 0 0,0-1 0 0 0,1 0 0 0 0,-1 0 1 0 0,0 1-1 0 0,1-1 0 0 0,-1 0 0 0 0,0 0 0 0 0,1 0 0 0 0,-1 0 1 0 0,1 1-1 0 0,10 4 415 0 0,-3-3-166 0 0,0-1-1 0 0,0 1 1 0 0,0-1-1 0 0,0-1 1 0 0,11 0-1 0 0,44-5 1168 0 0,-39 2-979 0 0,14-1 233 0 0,70-18 1 0 0,-87 16-1691 0 0,0-2 1 0 0,27-12-1 0 0,-44 17-524 0 0,9-9-20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8:17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75 671 15663 0 0,'0'0'356'0'0,"-5"-15"994"0"0,3 2-581 0 0,2 0 1 0 0,-1 1 0 0 0,1-1 0 0 0,1 0-1 0 0,3-14 1 0 0,16-66 4520 0 0,-7 34-4036 0 0,35-254 1924 0 0,-47 308-3176 0 0,1-12-2 0 0,-1 0 0 0 0,-1 0 0 0 0,-1-18 0 0 0,-1 26 0 0 0,0 69 0 0 0,-3 116 0 0 0,-33 208 0 0 0,37-371 0 0 0,-7 34 0 0 0,3 0 0 0 0,1 82 0 0 0,4-128 0 0 0,0-1 0 0 0,0 1 0 0 0,0-1 0 0 0,0 1 0 0 0,0-1 0 0 0,0 1 0 0 0,0-1 0 0 0,0 0 0 0 0,1 1 0 0 0,-1-1 0 0 0,0 1 0 0 0,0-1 0 0 0,0 1 0 0 0,0-1 0 0 0,1 1 0 0 0,-1-1 0 0 0,0 1 0 0 0,0-1 0 0 0,1 0 0 0 0,-1 1 0 0 0,0-1 0 0 0,1 0 0 0 0,-1 1 0 0 0,0-1 0 0 0,1 0 0 0 0,-1 1 0 0 0,1-1 0 0 0,4-1 0 0 0,0 1 0 0 0,-1 0 0 0 0,1-1 0 0 0,-1 1 0 0 0,1-1 0 0 0,-1 0 0 0 0,7-3 0 0 0,-9 4 0 0 0,0-1 0 0 0,0 0 0 0 0,-1 0 0 0 0,1 0 0 0 0,0 1 0 0 0,0-2 0 0 0,-1 1 0 0 0,1 0 0 0 0,-1 0 0 0 0,1 0 0 0 0,-1-1 0 0 0,0 1 0 0 0,1-1 0 0 0,1-2 0 0 0,1-1 0 0 0,1-3 0 0 0,-4 0 0 0 0,-3 0 0 0 0,1 6-43 0 0,0 0-1 0 0,0 1 1 0 0,-1 0-1 0 0,1-1 1 0 0,0 1-1 0 0,-1 0 1 0 0,1-1-1 0 0,-1 1 1 0 0,1 0-1 0 0,-1 0 1 0 0,0 0-1 0 0,0 1 1 0 0,-2-2-1 0 0,-32-8-1248 0 0,13 4 505 0 0,-24-7-728 0 0,2 2-18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7:02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11975 0 0,'0'0'267'0'0,"0"0"42"0"0,0 0 17 0 0,0 0-28 0 0,6-4 607 0 0,-1 2 4772 0 0,5-5-5104 0 0,-8 5-49 0 0,17-10 2941 0 0,-16 9-2264 0 0,-2 3-1121 0 0,-1-1 0 0 0,1 1 1 0 0,-1 0-1 0 0,1-1 0 0 0,-1 1 0 0 0,1 0 0 0 0,-1-1 0 0 0,1 1 0 0 0,-1 0 0 0 0,1 0 0 0 0,-1-1 1 0 0,1 1-1 0 0,0 0 0 0 0,-1 0 0 0 0,1 0 0 0 0,-1 0 0 0 0,1 0 0 0 0,-1 0 0 0 0,1 0 1 0 0,0 0-1 0 0,-1 0 0 0 0,1 0 0 0 0,0 0 0 0 0,3 2 4 0 0,0-1 1 0 0,-1 1-1 0 0,1 0 1 0 0,0 0-1 0 0,-1 0 0 0 0,1 0 1 0 0,-1 0-1 0 0,0 1 1 0 0,0 0-1 0 0,0 0 0 0 0,0-1 1 0 0,-1 2-1 0 0,1-1 1 0 0,3 6-1 0 0,0-2 262 0 0,42 70 217 0 0,-32-52-518 0 0,90 160-45 0 0,-96-165 0 0 0,-3-12 0 0 0,-7-8-28 0 0,0 0 0 0 0,0 1-1 0 0,1-1 1 0 0,-1 0 0 0 0,0 0 0 0 0,0 0 0 0 0,1 1-1 0 0,-1-1 1 0 0,0 0 0 0 0,1 0 0 0 0,-1 0 0 0 0,0 0-1 0 0,1 1 1 0 0,-1-1 0 0 0,0 0 0 0 0,1 0 0 0 0,-1 0-1 0 0,0 0 1 0 0,1 0 0 0 0,-1 0 0 0 0,0 0 0 0 0,1 0-1 0 0,-1 0 1 0 0,1 0 0 0 0,-1 0 0 0 0,0 0 0 0 0,1 0-1 0 0,-1 0 1 0 0,0-1 0 0 0,1 1 0 0 0,-1 0 0 0 0,0 0-1 0 0,0 0 1 0 0,1 0 0 0 0,-1-1 0 0 0,0 1 0 0 0,1 0-1 0 0,-1 0 1 0 0,0-1 0 0 0,0 1 0 0 0,1 0 0 0 0,-1 0-1 0 0,0-1 1 0 0,0 1 0 0 0,0 0 0 0 0,0-1 0 0 0,1 1-1 0 0,-1 0 1 0 0,0-1 0 0 0,0 1 0 0 0,0 0 0 0 0,0-1-1 0 0,0 1 1 0 0,0 0 0 0 0,0-1 0 0 0,0 1 0 0 0,0 0-1 0 0,0-1 1 0 0,0 0 0 0 0,0 1-63 0 0,2-9-2345 0 0,-1 0-3643 0 0,-2 0-2271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9:32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17 13823 0 0,'-9'-2'1247'0'0,"5"2"-1095"0"0,3-1-142 0 0,0 1 1 0 0,-1 0 0 0 0,1 0-1 0 0,0-1 1 0 0,0 1 0 0 0,0-1-1 0 0,0 1 1 0 0,0-1 0 0 0,0 0-1 0 0,0 1 1 0 0,0-1 0 0 0,0 0 0 0 0,0 0-1 0 0,0 0 1 0 0,-1-1 0 0 0,1 2 365 0 0,-4-4 276 0 0,4 4 2775 0 0,1 0 3732 0 0,5 13-7084 0 0,-1-1 1 0 0,0 1-1 0 0,-1-1 0 0 0,2 21 1 0 0,0 55 136 0 0,-4-54-193 0 0,2-5-19 0 0,0-1 0 0 0,2 1 0 0 0,12 39 0 0 0,36 80 0 0 0,-44-126 221 0 0,14 21 1 0 0,-22-42 266 0 0,0 0-408 0 0,-1 0-1 0 0,1 0 1 0 0,0 0 0 0 0,0 0 0 0 0,-1 0-1 0 0,1 1 1 0 0,0-1 0 0 0,-1 0 0 0 0,1 0 0 0 0,-1 0-1 0 0,0 0 1 0 0,1 3 0 0 0,0-3-401 0 0,-1-1-154 0 0,0 0-33 0 0,0 0-4 0 0,0 0 0 0 0,-4-7-512 0 0,-12-23-5036 0 0,13 20-1448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9:32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30 13823 0 0,'0'0'630'0'0,"6"-7"211"0"0,-6 7-716 0 0,10-16-289 0 0,-8 10 6087 0 0,-21 8-4198 0 0,16 0-1574 0 0,0-1 0 0 0,0 1 0 0 0,0 0 0 0 0,0 0 0 0 0,1 0 0 0 0,-1 1 0 0 0,1-1 0 0 0,0 1 0 0 0,-3 2 0 0 0,-19 30 810 0 0,12-15-785 0 0,-91 137 939 0 0,9-13-165 0 0,-15-2-950 0 0,50-67 0 0 0,42-50-64 0 0,16-24-273 0 0,1-1-138 0 0,2-1-1125 0 0,9-7-4590 0 0,2-2-1968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9:33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0 322 17503 0 0,'0'0'399'0'0,"0"0"60"0"0,0 0 21 0 0,0 0-59 0 0,6-5-120 0 0,-1-2 430 0 0,1 0 0 0 0,-1 0 0 0 0,-1 0 0 0 0,8-14 0 0 0,-8 12-547 0 0,1 1-1 0 0,0-1 1 0 0,11-12-1 0 0,19-22 1212 0 0,-22 26-261 0 0,30-29 0 0 0,-20 29-1134 0 0,-16 12 0 0 0,2 4 0 0 0,-7 2 0 0 0,-1-1 0 0 0,1 1 0 0 0,0 0 0 0 0,-1 0 0 0 0,1-1 0 0 0,0 1 0 0 0,-1 1 0 0 0,1-1 0 0 0,-1 0 0 0 0,0 0 0 0 0,1 0 0 0 0,-1 1 0 0 0,0-1 0 0 0,0 1 0 0 0,0-1 0 0 0,0 1 0 0 0,0-1 0 0 0,2 4 0 0 0,1 4 0 0 0,0 1 0 0 0,3 11 0 0 0,-1-4 0 0 0,-3-7 0 0 0,4 7 0 0 0,-1 0 0 0 0,19 30 0 0 0,-24-43 0 0 0,2-1 0 0 0,-1 1 0 0 0,0-1 0 0 0,1 0 0 0 0,-1 0 0 0 0,1 0 0 0 0,0 0 0 0 0,0-1 0 0 0,0 1 0 0 0,1-1 0 0 0,-1 0 0 0 0,0 0 0 0 0,1 0 0 0 0,-1 0 0 0 0,1 0 0 0 0,0-1 0 0 0,0 0 0 0 0,-1 0 0 0 0,7 1 0 0 0,-7-2 0 0 0,0 0 0 0 0,0 0 0 0 0,-1 0 0 0 0,1 0 0 0 0,0-1 0 0 0,0 1 0 0 0,0-1 0 0 0,-1 0 0 0 0,1 0 0 0 0,0 0 0 0 0,-1 0 0 0 0,1 0 0 0 0,2-3 0 0 0,3-1 0 0 0,-1-1 0 0 0,12-11 0 0 0,0-1 0 0 0,-11 11 42 0 0,-1-1 1 0 0,0 0-1 0 0,0 0 1 0 0,-1 0-1 0 0,0 0 1 0 0,0-1-1 0 0,7-16 0 0 0,-5 6 106 0 0,-1 1 0 0 0,0-2 0 0 0,4-19 0 0 0,-10 35-40 0 0,2-11-234 0 0,0-1 1 0 0,2-26 0 0 0,-5 41-454 0 0,0 1-286 0 0,0 0-126 0 0,0 0-1530 0 0,0 0-6010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9:33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19351 0 0,'0'0'439'0'0,"0"0"62"0"0,0 0 33 0 0,0 0-65 0 0,0 0-237 0 0,0 0 156 0 0,0 0 100 0 0,0 0 21 0 0,0 0 3 0 0,0 3 0 0 0,-4 22-228 0 0,-2 1 0 0 0,-13 41-1 0 0,-27 50 472 0 0,37-96-729 0 0,-18 34 652 0 0,17-36-76 0 0,-14 36 1 0 0,16-32-438 0 0,7-36-183 0 0,5-14 108 0 0,3 1 305 0 0,0 1 0 0 0,2 0 1 0 0,1 1-1 0 0,16-28 0 0 0,-8 18-395 0 0,-11 19 0 0 0,1 0 0 0 0,0 0 0 0 0,17-21 0 0 0,-10 18 0 0 0,-11 12 0 0 0,0 1 0 0 0,0-1 0 0 0,1 1 0 0 0,0 0 0 0 0,0 0 0 0 0,0 1 0 0 0,1-1 0 0 0,8-4 0 0 0,-5 7 0 0 0,-7 3 0 0 0,0 0 0 0 0,-1 0 0 0 0,1 0 0 0 0,-1 0 0 0 0,1 0 0 0 0,-1 0 0 0 0,0 0 0 0 0,1 1 0 0 0,-1-1 0 0 0,0 0 0 0 0,0 1 0 0 0,0-1 0 0 0,0 1 0 0 0,0 0 0 0 0,0-1 0 0 0,0 1 0 0 0,0 2 0 0 0,11 34 0 0 0,-11-33 0 0 0,17 99 0 0 0,-14-72 0 0 0,15 58 0 0 0,13 9 0 0 0,-30-90 0 0 0,-2-7 0 0 0,1 1 0 0 0,0 0 0 0 0,0-1 0 0 0,0 1 0 0 0,1 0 0 0 0,-1-1 0 0 0,1 1 0 0 0,-1-1 0 0 0,1 0 0 0 0,0 0 0 0 0,0 0 0 0 0,4 4 0 0 0,-5-4 0 0 0,0-1 0 0 0,1 1 0 0 0,-1-1 0 0 0,1 1 0 0 0,-1-1 0 0 0,1 0 0 0 0,0 0 0 0 0,0 0 0 0 0,-1 0 0 0 0,1 0 0 0 0,0 0 0 0 0,0 0 0 0 0,0-1 0 0 0,0 1 0 0 0,0-1 0 0 0,0 1 0 0 0,2-1 0 0 0,-2 0 0 0 0,1 0 0 0 0,-1 0 0 0 0,0-1 0 0 0,0 0 0 0 0,1 1 0 0 0,-1-1 0 0 0,0 0 0 0 0,0 0 0 0 0,0 0 0 0 0,0 0 0 0 0,0 0 0 0 0,0-1 0 0 0,-1 1 0 0 0,1 0 0 0 0,2-3 0 0 0,4-4 73 0 0,-1 0 0 0 0,0-1 0 0 0,-1 1 0 0 0,0-1-1 0 0,-1 0 1 0 0,1-1 0 0 0,-2 1 0 0 0,1-1 0 0 0,-1 0 0 0 0,-1 0 0 0 0,3-11 0 0 0,2-18 481 0 0,5-64 0 0 0,-10 78-505 0 0,0-1-42 0 0,4-93-62 0 0,-7 117-282 0 0,0 2-138 0 0,-1 0 353 0 0,0 0 1 0 0,-1 1-1 0 0,1-1 0 0 0,0 1 1 0 0,-1-1-1 0 0,1 1 0 0 0,0 0 1 0 0,0-1-1 0 0,0 1 0 0 0,-1 0 1 0 0,1 0-1 0 0,0 0 0 0 0,0 0 1 0 0,0 0-1 0 0,0 0 0 0 0,0 0 1 0 0,1 0-1 0 0,-1 0 0 0 0,0 0 1 0 0,0 0-1 0 0,1 1 1 0 0,-1-1-1 0 0,1 0 0 0 0,-1 0 1 0 0,1 1-1 0 0,-1 1 0 0 0,-1 3-1209 0 0,1 0 0 0 0,-1 0 0 0 0,0 13 0 0 0,2 1-1708 0 0,0-16-29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9:34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7 15663 0 0,'0'0'719'0'0,"0"0"-20"0"0,0 0-238 0 0,0 0 656 0 0,1-4 727 0 0,-1 2-192 0 0,-1 2 3440 0 0,-18 23-4527 0 0,0 0 0 0 0,2 2 0 0 0,-20 35 0 0 0,21-33-425 0 0,-15 27-135 0 0,3 2 1 0 0,-26 71-1 0 0,44-100-5 0 0,2-1 0 0 0,1 1 0 0 0,1 0 0 0 0,1 0 0 0 0,2 1 0 0 0,0 0 0 0 0,2-1 0 0 0,1 1 0 0 0,2 0 0 0 0,0 0 0 0 0,2-1 0 0 0,1 0 0 0 0,9 29 0 0 0,-13-52 0 0 0,0 0 0 0 0,1 0 0 0 0,0 1 0 0 0,0-1 0 0 0,0-1 0 0 0,0 1 0 0 0,1 0 0 0 0,-1-1 0 0 0,1 1 0 0 0,0-1 0 0 0,0 1 0 0 0,1-1 0 0 0,-1-1 0 0 0,0 1 0 0 0,1 0 0 0 0,0-1 0 0 0,0 1 0 0 0,0-1 0 0 0,0 0 0 0 0,6 2 0 0 0,-3-2 0 0 0,-1-1 0 0 0,0 0 0 0 0,1 0 0 0 0,-1-1 0 0 0,0 1 0 0 0,1-2 0 0 0,-1 1 0 0 0,1 0 0 0 0,-1-1 0 0 0,0-1 0 0 0,1 1 0 0 0,-1-1 0 0 0,10-4 0 0 0,-7 3-228 0 0,0-1-1 0 0,-1-1 1 0 0,0 0 0 0 0,10-7-1 0 0,-14 10 92 0 0,-1-1-1 0 0,0 0 0 0 0,1 0 1 0 0,-1-1-1 0 0,-1 1 1 0 0,1 0-1 0 0,0-1 0 0 0,-1 0 1 0 0,1 0-1 0 0,-1 0 0 0 0,2-5 1 0 0,-1-1-886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9:35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18 13823 0 0,'0'0'315'0'0,"0"0"45"0"0,0 0 21 0 0,0 0-49 0 0,2 0-220 0 0,21-16 5559 0 0,-22 15-3831 0 0,-1 1-859 0 0,1 0-859 0 0,0 0-1 0 0,0 0 1 0 0,0 0 0 0 0,0 0-1 0 0,1 1 1 0 0,-1-1-1 0 0,0 0 1 0 0,-1 1 0 0 0,1-1-1 0 0,0 0 1 0 0,0 1-1 0 0,0 0 1 0 0,0-1 0 0 0,1 2-1 0 0,0-1 250 0 0,-2-1 117 0 0,-1 2 21 0 0,-2 10-411 0 0,1-1-35 0 0,-1 1 1 0 0,0 0 0 0 0,-1-1 0 0 0,0 0 0 0 0,-1 0-1 0 0,0 0 1 0 0,-12 18 0 0 0,3-11-64 0 0,8-11 0 0 0,1-4 0 0 0,9-6 0 0 0,41-20 0 0 0,-41 22 0 0 0,-1-1 0 0 0,0 1 0 0 0,1 0 0 0 0,-1 0 0 0 0,1 0 0 0 0,5-1 0 0 0,4-1 0 0 0,-11 3 0 0 0,-1-1 0 0 0,1 0 0 0 0,-1 1 0 0 0,1 0 0 0 0,-1-1 0 0 0,1 1 0 0 0,-1 0 0 0 0,0 0 0 0 0,1 0 0 0 0,-1 0 0 0 0,1 0 0 0 0,-1 0 0 0 0,1 0 0 0 0,-1 1 0 0 0,2-1 0 0 0,2 2 0 0 0,-3-2 0 0 0,1 1 0 0 0,-1-1 0 0 0,0 1 0 0 0,0 0 0 0 0,0-1 0 0 0,0 1 0 0 0,0 0 0 0 0,0 0 0 0 0,0 1 0 0 0,0-1 0 0 0,0 0 0 0 0,-1 1 0 0 0,1-1 0 0 0,0 1 0 0 0,-1-1 0 0 0,3 4 0 0 0,-2-1 0 0 0,0 0 0 0 0,0 0 0 0 0,0 0 0 0 0,0 0 0 0 0,1 7 0 0 0,0-2 0 0 0,29 97 1024 0 0,-29-90-819 0 0,0 1 0 0 0,-1 0-1 0 0,0 0 1 0 0,-2 25 0 0 0,0-38-205 0 0,0-1 0 0 0,-1 0 0 0 0,1 0 0 0 0,-1-1 0 0 0,1 1 0 0 0,-1 0 0 0 0,0 0 0 0 0,0 0 0 0 0,0-1 0 0 0,0 1 0 0 0,-1 0 0 0 0,1-1 0 0 0,-1 1 0 0 0,1-1 0 0 0,-1 0 0 0 0,-2 3 0 0 0,2-3 33 0 0,1 1-1 0 0,-1-1 1 0 0,0 0 0 0 0,0 0-1 0 0,0 0 1 0 0,0-1-1 0 0,0 1 1 0 0,-1 0 0 0 0,1-1-1 0 0,0 1 1 0 0,-1-1-1 0 0,1 0 1 0 0,-1 0 0 0 0,0 0-1 0 0,1 0 1 0 0,-1 0 0 0 0,0-1-1 0 0,0 1 1 0 0,1-1-1 0 0,-1 1 1 0 0,0-1 0 0 0,0 0-1 0 0,1 0 1 0 0,-1-1 0 0 0,-4 0-1 0 0,-2-1 156 0 0,0-1-1 0 0,0 0 1 0 0,0-1-1 0 0,1 0 1 0 0,-14-8-1 0 0,8 4-112 0 0,11 6-73 0 0,0 0 0 0 0,1 0 0 0 0,-1 0 0 0 0,0 0 0 0 0,1-1 0 0 0,-1 1 0 0 0,-2-5 0 0 0,0 2-22 0 0,0 0 0 0 0,0 0 0 0 0,-9-8 0 0 0,13 13-317 0 0,1 0-138 0 0,0 0-33 0 0,-2 0 65 0 0,1 0 373 0 0,0 0 1 0 0,0 0-1 0 0,0 0 0 0 0,1 0 0 0 0,-1 0 0 0 0,0 1 0 0 0,0-1 0 0 0,0 0 0 0 0,0 0 0 0 0,0 1 0 0 0,0-1 0 0 0,1 1 0 0 0,-1-1 0 0 0,0 1 0 0 0,0-1 0 0 0,1 1 0 0 0,-1-1 0 0 0,0 1 1 0 0,0 1-1 0 0,-3 2-533 0 0,3-4 396 0 0,-10 4-1130 0 0,6-1-5044 0 0,5-3 4334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9:35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19351 0 0,'2'-1'886'0'0,"17"-10"265"0"0,-9 6-418 0 0,0-1 0 0 0,0 0 0 0 0,10-9 0 0 0,-19 14-555 0 0,1 0-1 0 0,0 0 0 0 0,1 0 1 0 0,-1 0-1 0 0,0 0 0 0 0,0 0 0 0 0,0 0 1 0 0,1 1-1 0 0,-1-1 0 0 0,3 0 0 0 0,29-1 885 0 0,-16 0-371 0 0,2 0-363 0 0,0 0 0 0 0,1 1 0 0 0,-1 1 0 0 0,40 5 0 0 0,-1 2-1157 0 0,-58-7-125 0 0,8 5-7561 0 0,-8-4 165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9:35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5 21191 0 0,'0'0'480'0'0,"0"0"67"0"0,0 0 31 0 0,0 0-56 0 0,0 0-201 0 0,0 0 424 0 0,0 0 226 0 0,0 0 42 0 0,0 0-127 0 0,0 2-582 0 0,-24 34-263 0 0,4-9-49 0 0,-49 105 2014 0 0,63-119-1956 0 0,-7 11-34 0 0,11-20-16 0 0,-1 0 0 0 0,0 1 0 0 0,1-1 0 0 0,0 1 0 0 0,0 0 0 0 0,0 0 0 0 0,1 0 0 0 0,-1 0 0 0 0,1 0 0 0 0,1 0 0 0 0,-1 0 0 0 0,1 0 0 0 0,0 8 0 0 0,0-10 0 0 0,0 1 0 0 0,1-1 0 0 0,-1 0 0 0 0,1 0 0 0 0,0 0 0 0 0,0 0 0 0 0,0 1 0 0 0,1-1 0 0 0,-1-1 0 0 0,1 1 0 0 0,0 0 0 0 0,-1 0 0 0 0,1-1 0 0 0,4 5 0 0 0,-4-5 0 0 0,0-1 0 0 0,0 1 0 0 0,1-1 0 0 0,-1 0 0 0 0,0 0 0 0 0,1 0 0 0 0,-1 0 0 0 0,1 0 0 0 0,-1 0 0 0 0,1-1 0 0 0,-1 1 0 0 0,1-1 0 0 0,0 1 0 0 0,-1-1 0 0 0,1 0 0 0 0,-1 0 0 0 0,1 0 0 0 0,4-2 0 0 0,2 1-2 0 0,-1-2 1 0 0,1 1-1 0 0,-1-1 1 0 0,1-1-1 0 0,-1 1 0 0 0,0-2 1 0 0,0 1-1 0 0,-1-1 0 0 0,1 0 1 0 0,12-11-1 0 0,-8 4 17 0 0,0 1 0 0 0,-1-1 0 0 0,-1-1 0 0 0,0 0 0 0 0,10-16 0 0 0,-14 18 159 0 0,0-1-1 0 0,-1 0 1 0 0,0 0 0 0 0,-1 0-1 0 0,3-13 1 0 0,-5 16-57 0 0,0 0 0 0 0,-1 0-1 0 0,0 0 1 0 0,-1 0 0 0 0,0-1 0 0 0,0 1-1 0 0,-4-17 1 0 0,4 23-150 0 0,-1 0 0 0 0,0 0-1 0 0,0 0 1 0 0,0 0 0 0 0,0 1 0 0 0,-1-1-1 0 0,1 0 1 0 0,-1 1 0 0 0,1-1 0 0 0,-1 1-1 0 0,0-1 1 0 0,0 1 0 0 0,0 0 0 0 0,-1 0-1 0 0,1 0 1 0 0,0 0 0 0 0,-1 0 0 0 0,1 0 0 0 0,-1 1-1 0 0,-3-2 1 0 0,2 1-289 0 0,-1 1-1 0 0,0-1 1 0 0,0 1-1 0 0,0 0 1 0 0,0 1-1 0 0,0-1 1 0 0,0 1-1 0 0,0 0 1 0 0,0 0-1 0 0,0 0 1 0 0,-8 2-1 0 0,-7 2-9573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9:36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13 21191 0 0,'0'0'480'0'0,"1"-1"67"0"0,2-1-264 0 0,-1 1-183 0 0,0 0 0 0 0,-1 0 0 0 0,1 0-1 0 0,0 0 1 0 0,0 0 0 0 0,0 1 0 0 0,0-1 0 0 0,0 0-1 0 0,3 0 1 0 0,-4 1 60 0 0,0 0 0 0 0,1-1-1 0 0,-1 1 1 0 0,0 0 0 0 0,0 0-1 0 0,0 0 1 0 0,1 0 0 0 0,-1 0-1 0 0,0 0 1 0 0,0 0 0 0 0,0 1-1 0 0,1-1 1 0 0,-1 0 0 0 0,0 1-1 0 0,0-1 1 0 0,0 1 0 0 0,0-1-1 0 0,0 1 1 0 0,0-1 0 0 0,0 1-1 0 0,1 0 1 0 0,0 1-1 0 0,0 0-1 0 0,-1 0 1 0 0,1 0-1 0 0,-1 0 1 0 0,1 0-1 0 0,-1 0 1 0 0,0 0 0 0 0,0 0-1 0 0,2 5 1 0 0,-1 0-10 0 0,0 0 1 0 0,-1-1 0 0 0,1 1 0 0 0,-2 0-1 0 0,1 0 1 0 0,-1 13 0 0 0,-2-5-146 0 0,0 0 1 0 0,-1-1 0 0 0,-1 1 0 0 0,0-1-1 0 0,-1 0 1 0 0,-1 0 0 0 0,0 0-1 0 0,-1-1 1 0 0,0 0 0 0 0,-1 0 0 0 0,0-1-1 0 0,-17 19 1 0 0,16-22-713 0 0,0 0 0 0 0,0 0 1 0 0,-1-1-1 0 0,-1-1 0 0 0,-12 9 0 0 0,5-7-825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9:38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96 327 11975 0 0,'0'0'267'0'0,"1"-9"368"0"0,1-6-60 0 0,0-1 1 0 0,2 1-1 0 0,0 0 1 0 0,9-22 0 0 0,31-54 3928 0 0,-3 11-1268 0 0,-38 75-3127 0 0,-2 2 69 0 0,0 0 1 0 0,1 0-1 0 0,-1 0 1 0 0,0 0-1 0 0,0 0 1 0 0,-1 0-1 0 0,1 0 1 0 0,0 0-1 0 0,-1 0 1 0 0,0-4-1 0 0,1 1-106 0 0,0 5 299 0 0,-1 1 117 0 0,0 0 21 0 0,0 0-66 0 0,-15 22-278 0 0,-12 33-165 0 0,-41 119 0 0 0,38-91 0 0 0,-45 177 0 0 0,71-247 0 0 0,2-3 0 0 0,5-16 0 0 0,3-4 0 0 0,-1-1 0 0 0,4-11 0 0 0,8-66-829 0 0,-17 87-125 0 0,0 1-1011 0 0,1-1-4023 0 0,2-7-1724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7:02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4 21191 0 0,'0'0'480'0'0,"0"0"67"0"0,0 0 31 0 0,0 0-56 0 0,0 0-388 0 0,1-1 1 0 0,-1 1 0 0 0,1-1-1 0 0,-1 1 1 0 0,1 0-1 0 0,-1 0 1 0 0,1-1-1 0 0,-1 1 1 0 0,1 0 0 0 0,-1 0-1 0 0,1 0 1 0 0,-1-1-1 0 0,1 1 1 0 0,-1 0 0 0 0,2 0-1 0 0,-2 2-69 0 0,1 0-1 0 0,-1 0 1 0 0,1 0 0 0 0,-1 0-1 0 0,0 0 1 0 0,0 0-1 0 0,0 0 1 0 0,0-1 0 0 0,0 1-1 0 0,0 0 1 0 0,-1 0-1 0 0,1 0 1 0 0,-1 0 0 0 0,1 0-1 0 0,-2 2 1 0 0,-13 31 982 0 0,11-28-984 0 0,-77 126-63 0 0,70-116 0 0 0,-15 21 479 0 0,-2-1-1 0 0,-1-2 1 0 0,-37 35 0 0 0,65-69-1175 0 0,1-1-258 0 0,0 0-1102 0 0,1 0-4403 0 0,7 0-1891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9:39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98 11975 0 0,'-3'-9'1275'0'0,"4"-14"-160"0"0,1 9 2164 0 0,-2 1 4479 0 0,-10 18-7593 0 0,3 1-165 0 0,-1 1-1 0 0,1-1 0 0 0,1 1 1 0 0,-1 0-1 0 0,1 1 1 0 0,1 0-1 0 0,-1 0 0 0 0,1 0 1 0 0,-3 9-1 0 0,-15 20 79 0 0,10-15 622 0 0,-12 24 1 0 0,1 1-142 0 0,14-30-556 0 0,2 1-1 0 0,0 0 1 0 0,1 0 0 0 0,0 0-1 0 0,-4 24 1 0 0,10-37-3 0 0,1-1 0 0 0,-1 1 0 0 0,1 0 0 0 0,0 0 0 0 0,0-1 0 0 0,1 1 0 0 0,-1 0 0 0 0,1 0 0 0 0,0-1 0 0 0,0 1 0 0 0,1-1 0 0 0,3 10 0 0 0,-4-12 0 0 0,0 0 0 0 0,1 0 0 0 0,-1 0 0 0 0,1 0 0 0 0,-1 0 0 0 0,1 0 0 0 0,0 0 0 0 0,0-1 0 0 0,-1 1 0 0 0,1 0 0 0 0,0-1 0 0 0,1 0 0 0 0,-1 1 0 0 0,0-1 0 0 0,0 0 0 0 0,1 0 0 0 0,-1 0 0 0 0,0-1 0 0 0,1 1 0 0 0,-1 0 0 0 0,1-1 0 0 0,-1 0 0 0 0,1 1 0 0 0,-1-1 0 0 0,5-1 0 0 0,1 0-1 0 0,0 0 0 0 0,0-1-1 0 0,0 0 1 0 0,0 0 0 0 0,0-1-1 0 0,-1 0 1 0 0,0-1 0 0 0,1 1 0 0 0,-1-2-1 0 0,0 1 1 0 0,-1-1 0 0 0,1 0-1 0 0,7-8 1 0 0,2-2 24 0 0,-1-1-1 0 0,-1 0 1 0 0,22-34-1 0 0,-26 35 102 0 0,-2-1-1 0 0,0 0 1 0 0,0-1-1 0 0,-2 1 1 0 0,0-1-1 0 0,-1-1 1 0 0,-1 1-1 0 0,0-1 1 0 0,-1 0-1 0 0,-1 0 1 0 0,-1 0-1 0 0,-1 0 1 0 0,0 0-1 0 0,-1 0 1 0 0,-5-24-1 0 0,5 39-190 0 0,1 0 1 0 0,-1 0-1 0 0,0 0 1 0 0,0-1-1 0 0,-1 1 0 0 0,1 0 1 0 0,0 1-1 0 0,-1-1 1 0 0,0 0-1 0 0,0 0 0 0 0,0 1 1 0 0,0-1-1 0 0,0 1 1 0 0,0-1-1 0 0,-1 1 0 0 0,1 0 1 0 0,-1 0-1 0 0,0 0 1 0 0,-2-1-1 0 0,2 2-2 0 0,0 0 0 0 0,1 0 0 0 0,-1 0 0 0 0,0 1 0 0 0,1-1 0 0 0,-1 1 0 0 0,0 0 0 0 0,0-1 0 0 0,1 1 0 0 0,-1 1 0 0 0,0-1 0 0 0,0 0 0 0 0,1 1-1 0 0,-1-1 1 0 0,0 1 0 0 0,1 0 0 0 0,-1 0 0 0 0,1 0 0 0 0,-1 0 0 0 0,1 0 0 0 0,-1 1 0 0 0,-3 2 0 0 0,-7 5-1731 0 0,2 2-4194 0 0,0 1-2164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9:39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 11975 0 0,'0'0'547'0'0,"0"0"-11"0"0,0 0-135 0 0,0 0 705 0 0,0 0 344 0 0,0 0 72 0 0,0 0-125 0 0,0 0-574 0 0,0 0-250 0 0,0 0-49 0 0,0 0-11 0 0,-9-2 511 0 0,3 2-439 0 0,-1 0 0 0 0,1 1 1 0 0,-1-1-1 0 0,1 1 0 0 0,0 0 0 0 0,-10 4 0 0 0,14-4-73 0 0,2-1-68 0 0,11 1-272 0 0,4 2-172 0 0,1-1 0 0 0,0 0 0 0 0,0-2 0 0 0,27-1 0 0 0,-39 1 0 0 0,1-1 0 0 0,16 2 0 0 0,-4 1 0 0 0,-13 0 0 0 0,-1 1 0 0 0,6 3 0 0 0,-9-4 0 0 0,0 1 0 0 0,0 0 0 0 0,-1 0 0 0 0,1-1 0 0 0,-1 1 0 0 0,1 0 0 0 0,-1-1 0 0 0,-1 4 0 0 0,-1 8 0 0 0,2-10 63 0 0,0 0 0 0 0,-1 0 0 0 0,1-1 0 0 0,-1 1 0 0 0,0 0 0 0 0,0-1 0 0 0,0 1 0 0 0,0-1-1 0 0,0 1 1 0 0,-1-1 0 0 0,-4 4 0 0 0,-5 5 495 0 0,-20 15 0 0 0,15-14-397 0 0,-11 12-153 0 0,-31 33 0 0 0,59-58-8 0 0,-1 0 0 0 0,1 0 0 0 0,0 0 0 0 0,0 0 0 0 0,-1 1 0 0 0,1-1 0 0 0,0 0 0 0 0,0 0 0 0 0,-1 0 0 0 0,1 1 0 0 0,0-1 0 0 0,0 0 0 0 0,0 0 0 0 0,0 1 0 0 0,-1-1 0 0 0,1 0 0 0 0,0 1 0 0 0,0-1 0 0 0,0 0 0 0 0,0 0 0 0 0,0 1 0 0 0,0-1 0 0 0,0 0 0 0 0,0 1 0 0 0,0-1 0 0 0,0 0 0 0 0,0 1 0 0 0,0-1 0 0 0,0 0 0 0 0,0 1 0 0 0,0-1 0 0 0,0 0 0 0 0,0 1 0 0 0,0-1 0 0 0,0 0 0 0 0,0 0 0 0 0,0 1 0 0 0,1-1 0 0 0,-1 0 0 0 0,0 1 0 0 0,0-1 0 0 0,1 0 0 0 0,5 2 0 0 0,-1-1 0 0 0,0 0 0 0 0,0 0 0 0 0,0 0 0 0 0,1-1 0 0 0,-1 0 0 0 0,0 0 0 0 0,10-2 0 0 0,38-9 0 0 0,-27 5 0 0 0,-11 3 19 0 0,-2 0-70 0 0,0 0 0 0 0,16-7 1 0 0,-32 18-1845 0 0,-2 3-1157 0 0,2-6-2166 0 0,-7 2-3132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9:40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15663 0 0,'0'0'356'0'0,"0"0"50"0"0,0 0 20 0 0,0 0-42 0 0,2-2-42 0 0,0 1-19 0 0,1 1 0 0 0,-1-1 1 0 0,1 0-1 0 0,-1 1 1 0 0,1-1-1 0 0,-1 1 0 0 0,1 0 1 0 0,0 0-1 0 0,-1 0 0 0 0,1 0 1 0 0,-1 0-1 0 0,1 0 1 0 0,-1 1-1 0 0,1-1 0 0 0,2 2 1 0 0,-1-2 79 0 0,-1 1 1 0 0,1 0-1 0 0,0 1 0 0 0,-1-1 1 0 0,1 0-1 0 0,-1 1 0 0 0,1 0 1 0 0,-1 0-1 0 0,0 0 0 0 0,0 0 1 0 0,3 3-1 0 0,9 13-199 0 0,-5-7 167 0 0,0 0-1 0 0,-1 1 0 0 0,-1 0 1 0 0,11 19-1 0 0,5 25-366 0 0,-3 2 0 0 0,-2 0 0 0 0,11 61 0 0 0,-20-72 331 0 0,-2 0-1 0 0,3 90 1 0 0,-11-108-188 0 0,-1 1 0 0 0,-1-1 0 0 0,-2-1-1 0 0,-1 1 1 0 0,-1 0 0 0 0,-11 27 0 0 0,10-39-140 0 0,-1-1-1 0 0,-18 30 1 0 0,-5 8-11 0 0,25-43 4 0 0,0-1 0 0 0,-14 18 0 0 0,-5 7 0 0 0,-8 6 0 0 0,33-41 0 0 0,-1 1 0 0 0,1-1 0 0 0,-1 1 0 0 0,1-1 0 0 0,0 1 0 0 0,-1-1 0 0 0,1 1 0 0 0,0-1 0 0 0,-1 1 0 0 0,1-1 0 0 0,0 1 0 0 0,0 0 0 0 0,0-1 0 0 0,-1 1 0 0 0,1-1 0 0 0,0 1 0 0 0,0 0 0 0 0,0-1 0 0 0,0 1 0 0 0,0 0 0 0 0,0-1 0 0 0,1 2 0 0 0,-1 1 0 0 0,0-4-1 0 0,0 1 0 0 0,0 0 0 0 0,0 0 0 0 0,0 0 0 0 0,0 0 0 0 0,1 0 0 0 0,-1 0 0 0 0,0 0 0 0 0,0 0 0 0 0,0 0 0 0 0,0-1 0 0 0,0 1 0 0 0,0 0 0 0 0,1 0 0 0 0,-1 0 0 0 0,0 0 0 0 0,0 0 0 0 0,0 0 0 0 0,0 0 0 0 0,0 0 0 0 0,1 0 0 0 0,-1 0 0 0 0,0 0 0 0 0,0 0 0 0 0,0 0 0 0 0,0 0 0 0 0,0 0 0 0 0,1 0 0 0 0,-1 0 0 0 0,0 0 1 0 0,0 0-1 0 0,0 0 0 0 0,0 0 0 0 0,0 1 0 0 0,0-1 0 0 0,1 0 0 0 0,-1 0 0 0 0,0 0 0 0 0,0 0 0 0 0,0 0 0 0 0,0 0 0 0 0,0 0 0 0 0,0 0 0 0 0,0 1 0 0 0,0-1 0 0 0,1 0 0 0 0,-1 0 0 0 0,0 0 0 0 0,0 0 0 0 0,0 0 0 0 0,0 0 0 0 0,0 1 0 0 0,0-1 0 0 0,0 0 0 0 0,0 0 0 0 0,0 0 0 0 0,0 0 0 0 0,0 0 0 0 0,0 1 0 0 0,0-1 0 0 0,0 0 0 0 0,0 0 0 0 0,0 0 0 0 0,0 1 0 0 0,1-2-336 0 0,-1 1-138 0 0,0 0-33 0 0,2-2-72 0 0,2-4-285 0 0,-3 5-126 0 0,-1-1-29 0 0,-1-5-4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9:49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184 116 8287 0 0,'0'0'382'0'0,"0"0"-8"0"0,0 0-102 0 0,4-8 2446 0 0,1-3 463 0 0,4-23 0 0 0,-5 19 329 0 0,1 1-2880 0 0,-4 11-221 0 0,0 1 1 0 0,0-1-1 0 0,0 0 1 0 0,0 1 0 0 0,-1-1-1 0 0,2-5 1 0 0,-4 6-261 0 0,-2-4-61 0 0,3 5 283 0 0,-17 17 1069 0 0,12-8-1423 0 0,0 1-1 0 0,0 0 1 0 0,1 0 0 0 0,0 1 0 0 0,1 0 0 0 0,0-1-1 0 0,1 1 1 0 0,0 1 0 0 0,-2 12 0 0 0,-9 26-20 0 0,-45 159 3 0 0,34-111 0 0 0,5 0 0 0 0,17-83 0 0 0,3-14-9 0 0,0 0 0 0 0,0 0 0 0 0,0 1 0 0 0,0-1 0 0 0,0 0-1 0 0,0 0 1 0 0,0 0 0 0 0,0 1 0 0 0,0-1 0 0 0,0 0 0 0 0,0 0 0 0 0,0 0 0 0 0,0 1 0 0 0,0-1 0 0 0,0 0 0 0 0,0 0-1 0 0,0 0 1 0 0,-1 0 0 0 0,1 1 0 0 0,0-1 0 0 0,0 0 0 0 0,0 0 0 0 0,0 0 0 0 0,0 0 0 0 0,-1 1 0 0 0,1-1-1 0 0,0 0 1 0 0,0 0 0 0 0,0 0 0 0 0,0 0 0 0 0,-1 0 0 0 0,1 0 0 0 0,0 0 0 0 0,0 0 0 0 0,0 0 0 0 0,-1 0-1 0 0,1 0 1 0 0,0 0 0 0 0,0 0 0 0 0,0 0 0 0 0,-1 0 0 0 0,1 0 0 0 0,0 0 0 0 0,0 0 0 0 0,0 0 0 0 0,-1 0-1 0 0,1 0 1 0 0,0 0 0 0 0,0 0 0 0 0,0 0 0 0 0,-1 0 0 0 0,1 0 0 0 0,0 0 0 0 0,0 0 0 0 0,0-1 0 0 0,0 1 0 0 0,-1 0-1 0 0,1 0 1 0 0,0 0 0 0 0,0 0 0 0 0,0-1 0 0 0,-8-9-811 0 0,6 4-46 0 0,0 0 1 0 0,1-1-1 0 0,0 1 0 0 0,0-1 1 0 0,0 0-1 0 0,1-8 0 0 0,0-4-6642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9:49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1 304 13823 0 0,'0'0'630'0'0,"0"-2"-13"0"0,0-5-418 0 0,0 0 1 0 0,1 0-1 0 0,0 0 1 0 0,1 0-1 0 0,2-7 0 0 0,-2 7 469 0 0,1 1-1 0 0,0-1 0 0 0,0 0 0 0 0,0 1 0 0 0,1 0 1 0 0,0 0-1 0 0,1 0 0 0 0,7-9 0 0 0,3-4 626 0 0,-13 16-1094 0 0,0 0-1 0 0,1-1 0 0 0,-1 1 0 0 0,1 0 0 0 0,0 0 0 0 0,4-3 0 0 0,1-1 13 0 0,1 0 0 0 0,11-14 0 0 0,-15 15-33 0 0,0 0 0 0 0,1 0 0 0 0,0 1 0 0 0,0 0 0 0 0,0 0-1 0 0,1 1 1 0 0,9-6 0 0 0,-3 4-68 0 0,9-5 56 0 0,1 2 0 0 0,39-12 0 0 0,-37 12-166 0 0,-11 5 0 0 0,-9 5 0 0 0,-2 1 0 0 0,14 1 0 0 0,-14-3 0 0 0,0 0 0 0 0,0 0 0 0 0,-1 1 0 0 0,1-1 0 0 0,0 1 0 0 0,-1 0 0 0 0,1 0 0 0 0,0 0 0 0 0,-1 0 0 0 0,0 0 0 0 0,1 0 0 0 0,-1 1 0 0 0,0-1 0 0 0,1 1 0 0 0,-1 0 0 0 0,0-1 0 0 0,3 5 0 0 0,2 3 47 0 0,-1 0 1 0 0,0 0-1 0 0,0 0 0 0 0,-1 1 1 0 0,0 0-1 0 0,-1 0 0 0 0,0 0 1 0 0,0 0-1 0 0,-1 1 0 0 0,-1-1 1 0 0,1 1-1 0 0,-2 0 0 0 0,1 14 1 0 0,-2-21-21 0 0,-1 0-1 0 0,1 1 1 0 0,-1-1 0 0 0,0 0 0 0 0,0-1 0 0 0,0 1 0 0 0,-1 0-1 0 0,1 0 1 0 0,-1 0 0 0 0,0-1 0 0 0,0 1 0 0 0,-1-1 0 0 0,1 0-1 0 0,-1 1 1 0 0,1-1 0 0 0,-4 3 0 0 0,-6 5 268 0 0,-1-1 0 0 0,-23 15 0 0 0,24-16-251 0 0,-14 6-839 0 0,-38 19-1 0 0,5-4-442 0 0,44-20 88 0 0,12-8 740 0 0,0 0 0 0 0,1 0 1 0 0,-1 0-1 0 0,0 0 0 0 0,0-1 0 0 0,-1 1 0 0 0,1-1 0 0 0,0 0 0 0 0,0 0 0 0 0,-1 0 0 0 0,1 0 1 0 0,0-1-1 0 0,-5 1 0 0 0,-12-3-1626 0 0,2-3-11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9:49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0 17503 0 0,'0'0'399'0'0,"0"0"60"0"0,0 0 21 0 0,0 0-59 0 0,0 0-136 0 0,0 0 457 0 0,0 0 228 0 0,0 0 43 0 0,0 0-59 0 0,0 0-289 0 0,-9 4 907 0 0,-32 66-1201 0 0,4 2-1 0 0,3 2 1 0 0,3 1 0 0 0,3 2-1 0 0,-31 142 1 0 0,42-111 1173 0 0,16-94-1539 0 0,1 0 1 0 0,0 1-1 0 0,0-1 0 0 0,1 1 0 0 0,5 20 0 0 0,-4-29-35 0 0,0-1 1 0 0,0 1 0 0 0,0-1-1 0 0,1 0 1 0 0,0 0 0 0 0,5 8-1 0 0,-7-12 472 0 0,1-1-293 0 0,6 2-133 0 0,3-4-16 0 0,-9 0-211 0 0,0 1 0 0 0,0-1 0 0 0,0 1 0 0 0,0-1 1 0 0,0 0-1 0 0,0 0 0 0 0,0 0 0 0 0,0 0 0 0 0,-1 0 0 0 0,1 0 0 0 0,-1 0 0 0 0,3-4 0 0 0,-2 1-373 0 0,0 0-1 0 0,0 0 1 0 0,0 1-1 0 0,-1-1 0 0 0,2-7 1 0 0,-3-6-951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9:52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13823 0 0,'0'0'315'0'0,"0"0"45"0"0,0 0 21 0 0,0 0-49 0 0,0-2-220 0 0,3-6-29 0 0,0-2 1176 0 0,7-11 7445 0 0,-8 16-9122 0 0,-1 4 862 0 0,2-1-109 0 0,-3 1-298 0 0,0 1-1 0 0,0 0 1 0 0,0 0-1 0 0,1 0 1 0 0,-1 0-1 0 0,0-1 1 0 0,0 1-1 0 0,0 0 1 0 0,0 0-1 0 0,0 0 1 0 0,0 0-1 0 0,1 0 1 0 0,-1 0-1 0 0,0-1 1 0 0,0 1-1 0 0,0 0 1 0 0,0 0-1 0 0,0 0 0 0 0,1 0 1 0 0,-1 0-1 0 0,0 0 1 0 0,0 0-1 0 0,0 0 1 0 0,1 0-1 0 0,-1 0 1 0 0,0 0-1 0 0,0 0 1 0 0,0 0-1 0 0,0 0 1 0 0,1 0-1 0 0,-1 0 1 0 0,0 0-1 0 0,0 0 1 0 0,1 0-1 0 0,1 1 2 0 0,1-1-1 0 0,-1 1 1 0 0,1 0-1 0 0,0 0 1 0 0,-1 0 0 0 0,1 0-1 0 0,-1 0 1 0 0,0 1-1 0 0,1-1 1 0 0,1 3-1 0 0,18 22 156 0 0,-19-23-191 0 0,18 28 681 0 0,-1 0-1 0 0,18 40 1 0 0,2 0-683 0 0,-26-47 0 0 0,-1 0 0 0 0,-1 0 0 0 0,15 43 0 0 0,-9-6 0 0 0,-18-57 0 0 0,9 11 0 0 0,-3-8 0 0 0,2-5-64 0 0,-7-2-273 0 0,-1 0-138 0 0,0 0-33 0 0,4-21-3408 0 0,-3-1 919 0 0,-4 9 1462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9:52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32 13823 0 0,'0'0'630'0'0,"0"0"-13"0"0,0-1-393 0 0,0-5-1249 0 0,0 5 1533 0 0,0 0 0 0 0,0-1-1 0 0,0 1 1 0 0,0 0 0 0 0,0-1 0 0 0,0 1 0 0 0,0 0 0 0 0,0-1 0 0 0,0 1 0 0 0,-1 0 0 0 0,1 0 0 0 0,0-1 0 0 0,-1 1-1 0 0,1 0 1 0 0,-1 0 0 0 0,-1-2 0 0 0,2 2-64 0 0,-21 8 659 0 0,-5 1-151 0 0,24-7-942 0 0,1 0 1 0 0,0 0-1 0 0,0-1 1 0 0,0 1-1 0 0,1 0 0 0 0,-1 0 1 0 0,0 0-1 0 0,0 0 1 0 0,0 0-1 0 0,1 1 1 0 0,-1-1-1 0 0,1 0 1 0 0,-1 0-1 0 0,1 0 0 0 0,-1 3 1 0 0,-1-1-13 0 0,-7 21 2 0 0,6-14 0 0 0,-2 0 0 0 0,-5 12 0 0 0,-4 3 0 0 0,5-9 0 0 0,-14 20 0 0 0,-8 8 683 0 0,2 1-1 0 0,-28 60 1 0 0,35-66-683 0 0,-44 63 0 0 0,60-94 0 0 0,1-1-64 0 0,4-6-273 0 0,1-1-138 0 0,1-1-737 0 0,9-15-8440 0 0,-5 7 3920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9:55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57 8287 0 0,'0'0'382'0'0,"1"-1"-8"0"0,22-18 281 0 0,-8 6 1680 0 0,-14 11-1313 0 0,-1 2 2 0 0,0 0 0 0 0,11-8 1351 0 0,-8 5 1325 0 0,-2 3-3577 0 0,-1-1 0 0 0,0 1 1 0 0,0 0-1 0 0,1-1 0 0 0,-1 1 0 0 0,0 0 1 0 0,0 0-1 0 0,0-1 0 0 0,0 1 0 0 0,1 0 0 0 0,-1-1 1 0 0,0 1-1 0 0,0 0 0 0 0,0-1 0 0 0,0 1 1 0 0,0 0-1 0 0,0-1 0 0 0,0 1 0 0 0,0 0 1 0 0,0-1-1 0 0,0 1 0 0 0,0 0 0 0 0,0-1 1 0 0,0 1-1 0 0,0 0 0 0 0,-1-1 0 0 0,1 1 0 0 0,0 0 1 0 0,0-1-1 0 0,-11 3 959 0 0,-22 17-1735 0 0,21-11 1359 0 0,-3 1-149 0 0,-26 21 0 0 0,4-1-66 0 0,16-14-491 0 0,11-7 0 0 0,0-1 0 0 0,-13 7 0 0 0,16-11 0 0 0,1 1 0 0 0,-1 0 0 0 0,1 0 0 0 0,0 1 0 0 0,0-1 0 0 0,1 1 0 0 0,-7 7 0 0 0,7-4 0 0 0,9-1 0 0 0,-3-6 0 0 0,-1 0 0 0 0,1 0 0 0 0,0 0 0 0 0,0 0 0 0 0,-1 0 0 0 0,1 0 0 0 0,0-1 0 0 0,0 1 0 0 0,0 0 0 0 0,0-1 0 0 0,0 1 0 0 0,0-1 0 0 0,0 1 0 0 0,2 0 0 0 0,1 0 0 0 0,0 1 0 0 0,0 0 0 0 0,0 0 0 0 0,1 0 0 0 0,-1-1 0 0 0,1 0 0 0 0,0 0 0 0 0,-1 0 0 0 0,1-1 0 0 0,0 1 0 0 0,-1-1 0 0 0,1 0 0 0 0,5-1 0 0 0,15 1 0 0 0,44-3 0 0 0,-12 5 0 0 0,-31-2-201 0 0,-26 0 120 0 0,1 0 1 0 0,-1 0-1 0 0,0 0 1 0 0,0 1-1 0 0,1-1 0 0 0,-1 0 1 0 0,0 0-1 0 0,0 0 1 0 0,0 1-1 0 0,0-1 1 0 0,1 0-1 0 0,-1 0 1 0 0,0 1-1 0 0,0-1 1 0 0,0 0-1 0 0,0 0 0 0 0,0 1 1 0 0,0-1-1 0 0,0 0 1 0 0,0 0-1 0 0,0 1 1 0 0,0-1-1 0 0,0 0 1 0 0,0 1-1 0 0,0-1 1 0 0,0 0-1 0 0,0 0 1 0 0,0 1-1 0 0,0-1 0 0 0,0 0 1 0 0,0 1-1 0 0,-2 8-1343 0 0,-3-2-109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9:55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19351 0 0,'0'0'439'0'0,"0"0"62"0"0,0 0 33 0 0,0-2-65 0 0,1 1-461 0 0,-1 0 0 0 0,1-1 0 0 0,0 1 0 0 0,-1 0 0 0 0,1 0 0 0 0,0 0 0 0 0,0 0 0 0 0,0 0 0 0 0,0 0 0 0 0,0 0 0 0 0,0 0 0 0 0,0 1 0 0 0,0-1 0 0 0,0 0 0 0 0,0 0 0 0 0,1 1 0 0 0,-1-1 0 0 0,0 1 0 0 0,3-1-1 0 0,32-10 316 0 0,-26 9 237 0 0,8-1 320 0 0,0 0 0 0 0,-1 1 0 0 0,1 1 0 0 0,0 1-1 0 0,27 3 1 0 0,-34-2-880 0 0,-2 5 0 0 0,1 0 0 0 0,-8-6-134 0 0,-1 1 1 0 0,1 0-1 0 0,-1 0 0 0 0,1 0 0 0 0,-1 0 1 0 0,1 0-1 0 0,-1 0 0 0 0,0 0 1 0 0,0 0-1 0 0,1 1 0 0 0,-1-1 0 0 0,0 0 1 0 0,0 1-1 0 0,0-1 0 0 0,0 1 0 0 0,-1-1 1 0 0,1 1-1 0 0,0 1 0 0 0,0 1-1073 0 0,0-3-4781 0 0,-1-1-1724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7:02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21191 0 0,'0'0'480'0'0,"2"1"67"0"0,114 16 4489 0 0,-101-16-5139 0 0,0 0-1 0 0,0-1 1 0 0,0-1 0 0 0,30-4 0 0 0,-35 3-2076 0 0,0 0-6693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9:56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0 367 11975 0 0,'0'0'267'0'0,"0"0"42"0"0,0 0 17 0 0,0 0-28 0 0,0-2-196 0 0,14-59 5820 0 0,-11 51-4848 0 0,1 0 0 0 0,9-19 0 0 0,-1 3-148 0 0,1-6-948 0 0,-1 3 794 0 0,-1 0-1 0 0,11-46 0 0 0,-17 55-91 0 0,-3 11-248 0 0,1 1 0 0 0,1-16 0 0 0,-3 21-432 0 0,0 23 0 0 0,-2-13 0 0 0,0 0 0 0 0,-1 0 0 0 0,0-1 0 0 0,0 1 0 0 0,0-1 0 0 0,-1 1 0 0 0,0-1 0 0 0,-1 0 0 0 0,1 0 0 0 0,-6 7 0 0 0,-4 7 0 0 0,0 3 0 0 0,1-3 0 0 0,-11 26 0 0 0,20-40 0 0 0,1 0 0 0 0,-1 1 0 0 0,2-1 0 0 0,-1 1 0 0 0,1-1 0 0 0,0 1 0 0 0,0 0 0 0 0,1 11 0 0 0,0-7 2 0 0,1 7 58 0 0,6 34 0 0 0,-5-47-31 0 0,-1 0 1 0 0,1 0-1 0 0,-1 0 0 0 0,1 0 0 0 0,1 0 0 0 0,-1 0 0 0 0,1-1 0 0 0,0 1 0 0 0,0-1 1 0 0,7 8-1 0 0,-7-9 168 0 0,0-1 0 0 0,0 0 0 0 0,1 0 0 0 0,-1 0 0 0 0,5 2 1 0 0,10 6 208 0 0,-15-8-404 0 0,1 0 0 0 0,-1 0 0 0 0,1 0 0 0 0,0-1 0 0 0,0 0 0 0 0,0 1 0 0 0,0-2 0 0 0,0 1 0 0 0,6 0 0 0 0,19 6-6 0 0,-28-7 4 0 0,1 0 0 0 0,0 1 0 0 0,-1-1 0 0 0,1 0 0 0 0,-1 0 0 0 0,1 0 0 0 0,0 0 0 0 0,-1-1 0 0 0,1 1 0 0 0,0 0 0 0 0,-1-1 0 0 0,1 1 0 0 0,-1-1 0 0 0,1 1 0 0 0,2-2 0 0 0,25-16 0 0 0,-19 12 0 0 0,-2 0 0 0 0,0-1 0 0 0,0 1 0 0 0,0-2 0 0 0,-1 1 0 0 0,11-15 0 0 0,-11 12 0 0 0,0 0 0 0 0,8-21 0 0 0,-12 26 0 0 0,-1 0 0 0 0,-1 0 0 0 0,1 0 0 0 0,-1 0 0 0 0,1 0 0 0 0,-2-1 0 0 0,1 1 0 0 0,0-10 0 0 0,-1 13 0 0 0,0 1 0 0 0,0 0 0 0 0,0 0 0 0 0,0 0 0 0 0,-1 0 0 0 0,1 0 0 0 0,0 0 0 0 0,-1 0 0 0 0,1 0 0 0 0,0 0 0 0 0,-1 0 0 0 0,1 0 0 0 0,-1 0 0 0 0,1 0 0 0 0,-1 0 0 0 0,0 0 0 0 0,1 1 0 0 0,-1-1 0 0 0,0 0 0 0 0,0 0 0 0 0,0 1 0 0 0,1-1 0 0 0,-1 0 0 0 0,0 1 0 0 0,0-1 0 0 0,0 1 0 0 0,0-1 0 0 0,0 1 0 0 0,0 0 0 0 0,0-1 0 0 0,0 1 0 0 0,0 0 0 0 0,0 0 0 0 0,0-1 0 0 0,0 1 0 0 0,-1 0 0 0 0,1 0 0 0 0,-1 1 0 0 0,-7 1 0 0 0,0 2 0 0 0,1-1 0 0 0,-1 1 0 0 0,1 0 0 0 0,0 1 0 0 0,0 0 0 0 0,-8 7 0 0 0,7-6 0 0 0,-2 3 0 0 0,1 1 0 0 0,0 1 0 0 0,0 0 0 0 0,1 0 0 0 0,-14 22 0 0 0,20-28-583 0 0,0 1 0 0 0,1-1 0 0 0,0 1 0 0 0,0 0 0 0 0,0-1 0 0 0,0 1 0 0 0,1 0 0 0 0,0 0-1 0 0,0 0 1 0 0,0 0 0 0 0,1 0 0 0 0,1 7 0 0 0,-1-13-7605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9:57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47 21191 0 0,'5'-5'1027'0'0,"39"-36"717"0"0,-43 40-1256 0 0,-1 1 21 0 0,0 0 3 0 0,0 0 0 0 0,0 0 0 0 0,0 0 0 0 0,0 0-69 0 0,-16 11-278 0 0,5-3 138 0 0,0 0-1 0 0,0 0 0 0 0,1 1 1 0 0,0 1-1 0 0,-14 17 1 0 0,23-26-505 0 0,-1 1-451 0 0,2-2 611 0 0,-1 1 0 0 0,1-1-1 0 0,0 0 1 0 0,-1 0 0 0 0,1 1-1 0 0,0-1 1 0 0,0 0 0 0 0,-1 0 0 0 0,1 1-1 0 0,0-1 1 0 0,0 0 0 0 0,-1 1-1 0 0,1-1 1 0 0,0 0 0 0 0,0 1 0 0 0,0-1-1 0 0,0 0 1 0 0,-1 1 0 0 0,1-1-1 0 0,0 1 1 0 0,0 0 42 0 0,0-1-1 0 0,0 1 1 0 0,0-1-1 0 0,0 1 1 0 0,0-1-1 0 0,0 1 1 0 0,0-1-1 0 0,0 1 0 0 0,0-1 1 0 0,0 1-1 0 0,0-1 1 0 0,1 1-1 0 0,-1-1 1 0 0,0 1-1 0 0,0-1 1 0 0,1 0-1 0 0,-1 1 1 0 0,0-1-1 0 0,0 1 1 0 0,1-1-1 0 0,-1 0 1 0 0,0 1-1 0 0,1-1 1 0 0,-1 1-1 0 0,1-1 1 0 0,-1 0-1 0 0,0 0 1 0 0,1 1-1 0 0,-1-1 1 0 0,1 0-1 0 0,-1 0 1 0 0,1 0-1 0 0,0 1 1 0 0,1-1 1 0 0,26 14-1 0 0,1-1 0 0 0,36 11 0 0 0,-55-21 52 0 0,-1 1 0 0 0,1 0 1 0 0,-1 1-1 0 0,0 0 0 0 0,14 9 0 0 0,-20-12-25 0 0,0 0 0 0 0,-1 1-1 0 0,1-1 1 0 0,-1 0 0 0 0,0 1 0 0 0,0-1 0 0 0,0 1 0 0 0,0 0-1 0 0,0 0 1 0 0,0-1 0 0 0,-1 1 0 0 0,1 1 0 0 0,-1-1-1 0 0,0 0 1 0 0,0 0 0 0 0,0 0 0 0 0,0 1 0 0 0,-1-1-1 0 0,1 0 1 0 0,-1 7 0 0 0,0-5 59 0 0,0 0 0 0 0,-1 0 0 0 0,1 0-1 0 0,-1-1 1 0 0,0 1 0 0 0,-1 0 0 0 0,1-1 0 0 0,-1 1 0 0 0,0-1 0 0 0,0 0-1 0 0,-1 1 1 0 0,-4 6 0 0 0,-17 22-86 0 0,19-25 0 0 0,-1 1 0 0 0,0-1 0 0 0,-1 0 0 0 0,0-1 0 0 0,0 1 0 0 0,-13 9 0 0 0,10-9 0 0 0,0 0 0 0 0,-9 11 0 0 0,11-11 0 0 0,0 0 0 0 0,-1 0 0 0 0,-9 6 0 0 0,-1-1 0 0 0,13-8 0 0 0,0-1 0 0 0,0 0 0 0 0,0-1 0 0 0,0 0 0 0 0,-8 4 0 0 0,12-7-9 0 0,-1 1 4 0 0,-5 8 91 0 0,7-7 285 0 0,1-2 117 0 0,0 0-461 0 0,0 1 0 0 0,1-1-1 0 0,-1 1 1 0 0,1-1 0 0 0,-1 1 0 0 0,1-1 0 0 0,-1 1 0 0 0,1-1 0 0 0,-1 1 0 0 0,1-1 0 0 0,-1 0 0 0 0,1 1 0 0 0,-1-1 0 0 0,1 0-1 0 0,0 0 1 0 0,-1 1 0 0 0,1-1 0 0 0,0 0 0 0 0,-1 0 0 0 0,2 0 0 0 0,17 3 467 0 0,-14-3-436 0 0,6 1-58 0 0,-1-1 0 0 0,19-1 0 0 0,-20 0 0 0 0,0 0 0 0 0,0 1 0 0 0,0 0 0 0 0,12 2 0 0 0,-9 1 0 0 0,17 2 0 0 0,40 2 0 0 0,-63-7 10 0 0,-5 0-10 0 0,-1 0-1 0 0,1 1 1 0 0,-1-1-1 0 0,0 0 1 0 0,1 0 0 0 0,-1 0-1 0 0,1 0 1 0 0,-1 0 0 0 0,0 0-1 0 0,1 0 1 0 0,-1 0-1 0 0,1 0 1 0 0,-1 0 0 0 0,1 0-1 0 0,-1 0 1 0 0,0 0-1 0 0,1 0 1 0 0,-1 0 0 0 0,1 0-1 0 0,-1-1 1 0 0,0 1 0 0 0,1 0-1 0 0,-1 0 1 0 0,0 0-1 0 0,1-1 1 0 0,-1 1 0 0 0,0 0-1 0 0,1-1 1 0 0,-1 1-1 0 0,0 0 1 0 0,1-1 0 0 0,5-6-267 0 0,-5 6-1137 0 0,-10 0-2534 0 0,-1 0 1893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29:58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0,'0'0'356'0'0,"0"0"50"0"0,0 0 20 0 0,0 0-42 0 0,2 1-42 0 0,11 2 1352 0 0,-9-2-1378 0 0,-1 0-1 0 0,0 0 1 0 0,1 0-1 0 0,-1 0 1 0 0,0 0-1 0 0,0 1 1 0 0,0-1-1 0 0,1 1 1 0 0,-2 0-1 0 0,1 0 1 0 0,0 0-1 0 0,0 0 0 0 0,-1 0 1 0 0,1 1-1 0 0,-1-1 1 0 0,1 1-1 0 0,1 3 1 0 0,17 28 1223 0 0,-12-20-772 0 0,11 23 0 0 0,-9-10-518 0 0,-2 1-1 0 0,-1 0 1 0 0,-1 0-1 0 0,-1 0 0 0 0,-2 1 1 0 0,2 41-1 0 0,-6-19 347 0 0,-1 0-1 0 0,-15 91 1 0 0,8-106-515 0 0,-17 47 1 0 0,-3 20-77 0 0,24-87 1 0 0,0-1 1 0 0,-7 21-1 0 0,-26 42-85 0 0,37-77-257 0 0,-4-2 28 0 0,2 1-2033 0 0,1-1-4405 0 0,1 1-2686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0:08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1 245 6447 0 0,'23'-27'142'0'0,"-18"21"22"0"0,-5 6 13 0 0,0 0 55 0 0,0 0 181 0 0,0 0 78 0 0,-12 8 688 0 0,7-8 1735 0 0,-3-1-3366 0 0,8 1 480 0 0,0 0 0 0 0,0 0-1 0 0,-1 0 1 0 0,1 0 0 0 0,0 0 0 0 0,0 0 0 0 0,0 0 0 0 0,0 0 0 0 0,0 0 0 0 0,0 0 0 0 0,0 0 0 0 0,0 0 0 0 0,0 0 0 0 0,0 0-1 0 0,0 0 1 0 0,0 0 0 0 0,0 0 0 0 0,0 0 0 0 0,0 0 0 0 0,0 0 0 0 0,0 0 0 0 0,-1 0 0 0 0,1 0 0 0 0,0 0 0 0 0,0-1 0 0 0,0 1-1 0 0,0 0 1 0 0,0 0 0 0 0,0 0 0 0 0,0 0 0 0 0,0 0 0 0 0,0 0 0 0 0,0 0 0 0 0,0 0 0 0 0,0 0 0 0 0,0 0 0 0 0,0 0 0 0 0,0 0-1 0 0,0 0 1 0 0,0 0 0 0 0,0 0 0 0 0,0-1 0 0 0,0 1 0 0 0,0 0 0 0 0,0 0 0 0 0,0 0 0 0 0,0 0 0 0 0,0 0 0 0 0,0 0 0 0 0,0 0 0 0 0,0 0-1 0 0,0 0 1 0 0,0 0 0 0 0,1 0 0 0 0,-1 0 0 0 0,0 0 0 0 0,0 0 0 0 0,0 0 0 0 0,0 0 0 0 0,0 0 0 0 0,0 0 0 0 0,0 0 0 0 0,0-1-1 0 0,14-2 9999 0 0,-4 2-10026 0 0,-1 1 0 0 0,-4 0 179 0 0,-1-1-1 0 0,1 0 0 0 0,0 0 1 0 0,0 0-1 0 0,4-2 1 0 0,-3 1 65 0 0,1 0 0 0 0,-1 0 1 0 0,10 0-1 0 0,2 0-244 0 0,-11 1 0 0 0,1 1 0 0 0,-1-2 0 0 0,1 1 0 0 0,9-4 0 0 0,-8 3 0 0 0,1-1 0 0 0,15 0 0 0 0,13-2 0 0 0,10-1 0 0 0,87 2 0 0 0,-107 4 0 0 0,11 3 295 0 0,-30-2-131 0 0,0 0-1 0 0,0-1 1 0 0,1 0 0 0 0,-1 0-1 0 0,0-1 1 0 0,13-3-1 0 0,-16 3-110 0 0,105-36 502 0 0,-96 32-555 0 0,31-7 0 0 0,-21 6 0 0 0,-22 5 0 0 0,15-1 0 0 0,27 5 0 0 0,0-3 0 0 0,-20-1 0 0 0,-1 0 0 0 0,1-2 0 0 0,24-6 0 0 0,26-3 0 0 0,-34 14 0 0 0,-26 0 0 0 0,-8-1 0 0 0,0 1 0 0 0,0-1 0 0 0,-1 2 0 0 0,1-1 0 0 0,10 6 0 0 0,16 6 0 0 0,-11-9 0 0 0,0 0 0 0 0,29 1 0 0 0,-10-1 0 0 0,-29-4 0 0 0,0-1 0 0 0,0 0 0 0 0,0-1 0 0 0,15-3 0 0 0,-15 3 0 0 0,0-1 0 0 0,0 1 0 0 0,24 2 0 0 0,-14 0 0 0 0,34-1 0 0 0,-19-1 0 0 0,-4-4 0 0 0,17 3 0 0 0,58 5 0 0 0,-82-2 0 0 0,-16-1 0 0 0,-1 0 0 0 0,0 1 0 0 0,1 0 0 0 0,10 3 0 0 0,0 1 0 0 0,0-2 0 0 0,1-1 0 0 0,-1 0 0 0 0,27-2 0 0 0,-27 0 0 0 0,1 0 0 0 0,25-5 0 0 0,26-11 0 0 0,-47 11 0 0 0,-11 1 0 0 0,1 1 0 0 0,15 0 0 0 0,-3 1 0 0 0,41-1 0 0 0,-37 0 0 0 0,-14 2 0 0 0,1 1 0 0 0,-13-1 0 0 0,0 0 0 0 0,0 1 0 0 0,1 0 0 0 0,6 1 0 0 0,22 2 0 0 0,-17-1 0 0 0,0-1 0 0 0,20 0 0 0 0,36-2 0 0 0,-38-2 0 0 0,-16 2 0 0 0,22-5 0 0 0,11-2 0 0 0,11-3 0 0 0,-14-2 931 0 0,-42 12-828 0 0,-1 0 0 0 0,1 0 0 0 0,0 0 0 0 0,-1 1 0 0 0,1-1 0 0 0,0 2 0 0 0,10 0-1 0 0,26 1 192 0 0,35-2-294 0 0,-72 0 0 0 0,72-3 0 0 0,-51 1 0 0 0,29 2 0 0 0,-22 1 0 0 0,1-3 0 0 0,21 2 0 0 0,-17 1 0 0 0,-12 5 0 0 0,0 0 0 0 0,43 2 0 0 0,-66-8 0 0 0,5 1 0 0 0,0 0 0 0 0,17 4 0 0 0,-3-3 0 0 0,-12 0 0 0 0,7 5 0 0 0,-10-4 0 0 0,0 0 0 0 0,0-1 0 0 0,1 0 0 0 0,15 2 0 0 0,-2-1 0 0 0,91 11 0 0 0,-103-14 0 0 0,12-5 0 0 0,18 0 0 0 0,-21 5 0 0 0,0 0 0 0 0,21 4 0 0 0,21 1 0 0 0,44 0 0 0 0,-72-5 0 0 0,47-3 0 0 0,-58 1 0 0 0,104-3 0 0 0,-32-1 0 0 0,-83 6 324 0 0,8-2 792 0 0,-5-2-1241 0 0,0 1 1 0 0,1 0-1 0 0,28-2 0 0 0,-22 4 347 0 0,1 0-1 0 0,-1 2 0 0 0,0 0 1 0 0,25 5-1 0 0,-29-3-221 0 0,-1-1 0 0 0,1-1 0 0 0,0-1 0 0 0,17-2 0 0 0,10 1 0 0 0,-34 1 0 0 0,0 0 0 0 0,1 0 0 0 0,0-1 0 0 0,12-2 0 0 0,38-6 0 0 0,-46 7 0 0 0,1-1 0 0 0,0 2 0 0 0,0 0 0 0 0,0 1 0 0 0,30 4 0 0 0,-33-3 0 0 0,0-1 0 0 0,19-1 0 0 0,-17 0 0 0 0,23 1 0 0 0,58 4 0 0 0,-24 0 0 0 0,-67-3 0 0 0,0-1 0 0 0,0 1 0 0 0,0 0 0 0 0,-1 0 0 0 0,7 3 0 0 0,-6-3 0 0 0,0 1 0 0 0,0-1 0 0 0,0 0 0 0 0,0 0 0 0 0,6 0 0 0 0,21 1 0 0 0,13-2 0 0 0,-45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0,1 0 0 0 0,-1 0 0 0 0,0 0 0 0 0,0 0 0 0 0,0 0 0 0 0,0 0 0 0 0,0 0 0 0 0,0 0 0 0 0,0 0 0 0 0,0 0 0 0 0,0 0 0 0 0,0 0 0 0 0,0 0 0 0 0,0 0 0 0 0,0 0 0 0 0,-7-5 0 0 0,-9-4 0 0 0,-101-54-4203 0 0,62 34 2670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0:57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109 119 8287 0 0,'0'0'191'0'0,"0"0"26"0"0,0 0 9 0 0,-2 1-34 0 0,1 1-165 0 0,-14 6 60 0 0,13-7 301 0 0,1 0 110 0 0,-8 0-288 0 0,6-1 434 0 0,1 0 1 0 0,0 0-1 0 0,0 0 0 0 0,0 0 1 0 0,0-1-1 0 0,0 1 1 0 0,0-1-1 0 0,-1 1 1 0 0,-2-2-1 0 0,4 1-132 0 0,1 1 0 0 0,-7-6 285 0 0,-2-3 2502 0 0,1 6-2691 0 0,5 3-384 0 0,1-1 1 0 0,0 0-1 0 0,0 0 1 0 0,0 0 0 0 0,1 0-1 0 0,-1 0 1 0 0,0 0-1 0 0,0 0 1 0 0,0 0 0 0 0,1-1-1 0 0,-1 1 1 0 0,1-1-1 0 0,-3-2 1 0 0,3 3 146 0 0,1 1 117 0 0,0 0 21 0 0,0 0-66 0 0,2-11-278 0 0,-2 10-165 0 0,0 1 0 0 0,0-1 0 0 0,0 1 0 0 0,0-1 0 0 0,0 1 0 0 0,0-1 0 0 0,1 1 0 0 0,-1 0 0 0 0,0-1 0 0 0,0 1 0 0 0,0-1 0 0 0,0 1 0 0 0,1 0 0 0 0,-1-1 0 0 0,0 1 0 0 0,0-1 0 0 0,1 1 0 0 0,-1 0 0 0 0,0-1 0 0 0,1 1 0 0 0,-1 0 0 0 0,0 0 0 0 0,1-1 0 0 0,-1 1 0 0 0,1 0 0 0 0,-1 0 0 0 0,0-1 0 0 0,1 1 0 0 0,-1 0 0 0 0,1 0 0 0 0,-1 0 0 0 0,1 0 0 0 0,-1 0 0 0 0,0 0 0 0 0,1 0 0 0 0,-1-1 0 0 0,1 1 0 0 0,0 1 0 0 0,-1-1 0 0 0,6-2 0 0 0,-1 1 0 0 0,0 0 0 0 0,1 0 0 0 0,-1 0 0 0 0,1 1 0 0 0,7 0 0 0 0,-4-1 0 0 0,10-3 0 0 0,-7 2 0 0 0,0-1 0 0 0,0 0 0 0 0,0 0 0 0 0,0-1 0 0 0,0-1 0 0 0,11-6 0 0 0,-21 10 0 0 0,-1 0 0 0 0,1 0 0 0 0,0 0 0 0 0,-1 1 0 0 0,1-1 0 0 0,0 1 0 0 0,0-1 0 0 0,-1 1 0 0 0,1-1 0 0 0,0 1 0 0 0,0 0 0 0 0,-1 0 0 0 0,1 0 0 0 0,0 0 0 0 0,2 1 0 0 0,-3-1 0 0 0,-1 0 0 0 0,1 0 0 0 0,-1 1 0 0 0,1-1 0 0 0,0 0 0 0 0,-1 0 0 0 0,1 0 0 0 0,0 0 0 0 0,-1 0 0 0 0,1 0 0 0 0,-1 0 0 0 0,1 0 0 0 0,0 0 0 0 0,-1 0 0 0 0,1 0 0 0 0,0-1 0 0 0,-1 1 0 0 0,1 0 0 0 0,-1 0 0 0 0,1-1 0 0 0,-1 1 0 0 0,1 0 0 0 0,-1-1 0 0 0,1 1 0 0 0,-1 0 0 0 0,2-1 0 0 0,-1-1 0 0 0,9-3 0 0 0,-2 1 0 0 0,-5-2-64 0 0,-3 5-273 0 0,0 1-138 0 0,0 0-33 0 0,-2 0-140 0 0,-1 1-13 0 0,-1 1-1 0 0,0-1 0 0 0,1 1 1 0 0,-1-1-1 0 0,1 1 1 0 0,-4 2-1 0 0,-5 4-4973 0 0,1 1-1003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0:58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10135 0 0,'0'0'464'0'0,"0"0"-9"0"0,0 0-87 0 0,0 0 728 0 0,0 0 353 0 0,0 0 73 0 0,0 0-125 0 0,0 0-574 0 0,0 0-250 0 0,0 0-49 0 0,0 0 59 0 0,0 0 287 0 0,0 0 122 0 0,0 0 28 0 0,0 0-65 0 0,2 0-290 0 0,59-15 1011 0 0,12 1 356 0 0,-68 13-2028 0 0,0 1 0 0 0,-1-1 0 0 0,1 1 0 0 0,8 0 0 0 0,-5 1-5 0 0,0-1 0 0 0,1 0 0 0 0,13-3 0 0 0,-12 2 1 0 0,-7 2 0 0 0,1-1 0 0 0,-6 0 0 0 0,-8 3 0 0 0,-10 3-1776 0 0,0 3-4048 0 0,4 1-2768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1:49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10135 0 0,'0'0'464'0'0,"0"0"-9"0"0,0 0-87 0 0,0 0 728 0 0,0 0 353 0 0,0 0 73 0 0,0 0-57 0 0,0 0-288 0 0,0 0-121 0 0,0 0-28 0 0,0 0-4 0 0,0 0 0 0 0,0 0 0 0 0,7-5 888 0 0,-2-2-1603 0 0,-3 0-199 0 0,-2 5 272 0 0,0 2 114 0 0,0 0 15 0 0,0 0-68 0 0,1 0-294 0 0,17-7-133 0 0,-17 6-16 0 0,0 0-1 0 0,0 0 0 0 0,0 1 1 0 0,0-1-1 0 0,0 1 1 0 0,0-1-1 0 0,0 1 1 0 0,0-1-1 0 0,1 1 1 0 0,-1 0-1 0 0,0-1 0 0 0,0 1 1 0 0,0 0-1 0 0,1 0 1 0 0,-1 0-1 0 0,0 0 1 0 0,0 0-1 0 0,1 0 1 0 0,0 1-1 0 0,6-1 84 0 0,111-18 1660 0 0,-118 18-1945 0 0,-1 0-248 0 0,0 0-50 0 0,0 0 58 0 0,0 0 85 0 0,-5 4-1656 0 0,2-2-1370 0 0,-6 2-4805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1:49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21191 0 0,'0'0'480'0'0,"0"0"67"0"0,0 0 31 0 0,0 0-56 0 0,2 0-341 0 0,10-2 168 0 0,-1-1 0 0 0,0 0 0 0 0,1-1 0 0 0,11-6-1 0 0,-22 10-236 0 0,20-6 939 0 0,-15 5-882 0 0,-1 0 1 0 0,1-1-1 0 0,0 1 0 0 0,-1-1 1 0 0,1-1-1 0 0,5-2 0 0 0,-8 4-169 0 0,0 0 0 0 0,0 0 0 0 0,1 0 0 0 0,-1 1 0 0 0,0-1 0 0 0,0 1 0 0 0,6 0 0 0 0,2 0 0 0 0,1-2 7 0 0,-5 3-5 0 0,5 4-72 0 0,-10-4-256 0 0,-2-1-140 0 0,0 0-41 0 0,0 0 342 0 0,1 1 0 0 0,-1 0 1 0 0,0 0-1 0 0,1-1 0 0 0,-1 1 0 0 0,1 0 0 0 0,-1-1 0 0 0,0 1 0 0 0,1 0 1 0 0,0-1-1 0 0,-1 1 0 0 0,1 0 0 0 0,0 0 0 0 0,8 9-4824 0 0,0 3-2178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1:50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75 6447 0 0,'0'0'298'0'0,"0"0"-10"0"0,1-2-50 0 0,-2-32 3566 0 0,1 33-2426 0 0,0 1 124 0 0,0 0 30 0 0,1-2-65 0 0,-1-1-1059 0 0,0 0-1 0 0,0 0 1 0 0,0 0 0 0 0,-1 0-1 0 0,1 0 1 0 0,-1 0 0 0 0,0-4-1 0 0,-1 0 3008 0 0,2 7-2090 0 0,-3 8 1335 0 0,-40 97-2660 0 0,-34 90 0 0 0,71-178 0 0 0,-11 30 0 0 0,2 2 0 0 0,-10 55 0 0 0,23-94 0 0 0,2-2-64 0 0,0-7-273 0 0,0-1-138 0 0,0 0-33 0 0,5-11-1781 0 0,11-25-1695 0 0,-7 13 1937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1:51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1 364 17503 0 0,'0'-2'399'0'0,"-1"-2"-258"0"0,1 0-1 0 0,0 0 1 0 0,0-1-1 0 0,0 1 1 0 0,1 0 0 0 0,0 0-1 0 0,-1 0 1 0 0,1 0 0 0 0,1 0-1 0 0,-1 0 1 0 0,2-4-1 0 0,6-10 1008 0 0,11-18-1 0 0,-8 14 860 0 0,-3 7-1715 0 0,0 1 0 0 0,1 0 0 0 0,1 1 1 0 0,0 0-1 0 0,0 0 0 0 0,2 1 0 0 0,-1 1 0 0 0,2 0 0 0 0,-1 1 0 0 0,21-11 0 0 0,-6 5 217 0 0,1 2-1 0 0,0 1 1 0 0,2 1 0 0 0,46-12-1 0 0,-65 22-506 0 0,0 0-1 0 0,0 1 1 0 0,0 0-1 0 0,0 1 1 0 0,0 0-1 0 0,0 1 1 0 0,0 0-1 0 0,0 1 1 0 0,0 0-1 0 0,0 1 1 0 0,-1 1 0 0 0,21 8-1 0 0,-17-5-1 0 0,-2-1-1 0 0,1 2 1 0 0,-1 0-1 0 0,0 1 1 0 0,0 0 0 0 0,-1 1-1 0 0,-1 0 1 0 0,0 1-1 0 0,17 19 1 0 0,-26-27 0 0 0,0 0 0 0 0,0 0 0 0 0,-1-1 0 0 0,1 1 0 0 0,-1 0 0 0 0,0 0 0 0 0,1 0 0 0 0,-1 1 0 0 0,-1-1 0 0 0,1 0 0 0 0,0 0 0 0 0,-1 1 0 0 0,0-1 0 0 0,1 0 0 0 0,-1 0 0 0 0,-1 1 0 0 0,1-1 0 0 0,0 0 0 0 0,-1 0 0 0 0,0 1 0 0 0,1-1 0 0 0,-1 0 0 0 0,-1 0 0 0 0,1 0 0 0 0,0 0 0 0 0,-1 0 0 0 0,1 0 0 0 0,-1 0 0 0 0,0-1 0 0 0,0 1 0 0 0,0 0 0 0 0,0-1 0 0 0,-1 0 0 0 0,1 1 0 0 0,-1-1 0 0 0,1 0 0 0 0,-1 0 0 0 0,-3 1 0 0 0,-44 32 0 0 0,-4 2 0 0 0,-9 1-995 0 0,36-21-177 0 0,0-1-1 0 0,0-1 1 0 0,-42 15 0 0 0,64-29 689 0 0,0 1 0 0 0,0-1 1 0 0,0-1-1 0 0,0 1 0 0 0,0-1 0 0 0,-8 0 0 0 0,3-1-158 0 0,-18 1-1406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6:13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165 208 10135 0 0,'0'0'464'0'0,"0"0"-9"0"0,0-2-295 0 0,1-24 1925 0 0,1 9 7970 0 0,-99 419-9890 0 0,94-393-161 0 0,-4 18 10 0 0,-2-1-1 0 0,-1 0 1 0 0,-1-1 0 0 0,-17 30-1 0 0,27-54 358 0 0,-1-63 1234 0 0,4 38-1605 0 0,1 1 0 0 0,1 0 0 0 0,0 0 0 0 0,12-32 0 0 0,0-4 0 0 0,-5 19 410 0 0,2 0-1 0 0,1 0 1 0 0,2 1-1 0 0,25-45 1 0 0,-37 78-410 0 0,0 0 0 0 0,1 1 0 0 0,9-10 0 0 0,3-5 0 0 0,-11 14 0 0 0,1 3 0 0 0,2 6 0 0 0,-6-1 0 0 0,0 1 0 0 0,0-1 0 0 0,0 1 0 0 0,0 0 0 0 0,-1 0 0 0 0,1 0 0 0 0,-1 0 0 0 0,0 0 0 0 0,0 1 0 0 0,0-1 0 0 0,2 6 0 0 0,1 2 0 0 0,-1 1 0 0 0,4 17 0 0 0,36 206 0 0 0,-22-111 0 0 0,-21-121 0 0 0,-1 1 0 0 0,1-1 0 0 0,0 1 0 0 0,0-1 0 0 0,1 0 0 0 0,-1 0 0 0 0,4 6 0 0 0,-1-1 0 0 0,1 1 0 0 0,2-1 0 0 0,1-5 0 0 0,-5-2 0 0 0,-1-1 0 0 0,1 0 0 0 0,0 0 0 0 0,-1 0 0 0 0,1 0 0 0 0,0 0 0 0 0,-1-1 0 0 0,1 1 0 0 0,0-1 0 0 0,-1 0 0 0 0,1 0 0 0 0,-1 0 0 0 0,1 0 0 0 0,-1 0 0 0 0,0 0 0 0 0,1 0 0 0 0,-1-1 0 0 0,0 0 0 0 0,0 1 0 0 0,0-1 0 0 0,0 0 0 0 0,0 0 0 0 0,3-4 0 0 0,2-4 0 0 0,-1 0 0 0 0,1 0 0 0 0,-2-1 0 0 0,6-12 0 0 0,-5 9 0 0 0,54-137 0 0 0,-10 22 0 0 0,-31 79 0 0 0,18-70 0 0 0,-37 118 0 0 0,5-15 0 0 0,1-4 0 0 0,-1 0 0 0 0,3-27 0 0 0,-8 40 0 0 0,-1 2-64 0 0,1 38-2109 0 0,7-7-3027 0 0,-6-22 2161 0 0,-1-3-29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7:03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0 402 23039 0 0,'3'0'528'0'0,"0"-1"-411"0"0,0 1-1 0 0,-1-1 0 0 0,1 0 1 0 0,0 0-1 0 0,-1 0 0 0 0,1 0 1 0 0,0 0-1 0 0,-1-1 1 0 0,0 1-1 0 0,1-1 0 0 0,-1 1 1 0 0,0-1-1 0 0,0 0 0 0 0,0 0 1 0 0,0 0-1 0 0,3-4 1 0 0,7-9 167 0 0,13-23 0 0 0,-12 18 1005 0 0,12-21-301 0 0,-2-1-1 0 0,-2 0 0 0 0,20-58 1 0 0,-19 45-630 0 0,-16 43-358 0 0,-6 12 0 0 0,0 0 0 0 0,0 0 0 0 0,0 0 0 0 0,0 0 0 0 0,0 0 0 0 0,0 0 0 0 0,0 0 0 0 0,0 0 0 0 0,0 0 0 0 0,0 0 0 0 0,0 0 0 0 0,0 0 0 0 0,0 0 0 0 0,0 0 0 0 0,0 0 0 0 0,0 0 0 0 0,1 0 0 0 0,-1-1 0 0 0,0 1 0 0 0,0 0 0 0 0,0 0 0 0 0,0 0 0 0 0,0 0 0 0 0,0 0 0 0 0,0 0 0 0 0,0 0 0 0 0,0 0 0 0 0,0 0 0 0 0,0 0 0 0 0,0 0 0 0 0,0 0 0 0 0,0 0 0 0 0,0-1 0 0 0,0 1 0 0 0,0 0 0 0 0,0 0 0 0 0,0 0 0 0 0,-1 0 0 0 0,1 0 0 0 0,0 0 0 0 0,0 0 0 0 0,0 0 0 0 0,0 0 0 0 0,0 0 0 0 0,0 0 0 0 0,0 0 0 0 0,0 0 0 0 0,0 0 0 0 0,0 0 0 0 0,0 0 0 0 0,0 0 0 0 0,0 0 0 0 0,0 0 0 0 0,0-1 0 0 0,0 1 0 0 0,0 0 0 0 0,0 0 0 0 0,0 0 0 0 0,-1 0 0 0 0,1 0 0 0 0,0 0 0 0 0,0 0 0 0 0,-6 3 0 0 0,-7 8 0 0 0,3 4 0 0 0,1 0 0 0 0,1 0 0 0 0,0 1 0 0 0,1 0 0 0 0,0 0 0 0 0,-4 19 0 0 0,6-17 0 0 0,1 0 0 0 0,1-1 0 0 0,0 1 0 0 0,1 1 0 0 0,1 29 0 0 0,1-45 0 0 0,0 1 0 0 0,1 0 0 0 0,-1 0 0 0 0,1-1 0 0 0,0 1 0 0 0,0-1 0 0 0,0 1 0 0 0,0-1 0 0 0,1 1 0 0 0,-1-1 0 0 0,4 5 0 0 0,-4-6 0 0 0,1-1 0 0 0,-1 0 0 0 0,0 0 0 0 0,0 0 0 0 0,0 0 0 0 0,1 0 0 0 0,-1 0 0 0 0,0-1 0 0 0,1 1 0 0 0,-1 0 0 0 0,1-1 0 0 0,-1 1 0 0 0,1-1 0 0 0,-1 1 0 0 0,1-1 0 0 0,-1 0 0 0 0,1 1 0 0 0,0-1 0 0 0,-1 0 0 0 0,1 0 0 0 0,-1 0 0 0 0,1 0 0 0 0,0-1 0 0 0,-1 1 0 0 0,1 0 0 0 0,-1-1 0 0 0,1 1 0 0 0,2-2 0 0 0,11-4 0 0 0,0-1 0 0 0,-1-1 0 0 0,0 0 0 0 0,0 0 0 0 0,-1-2 0 0 0,0 1 0 0 0,20-21 0 0 0,72-90 0 0 0,-99 112 0 0 0,71-102 0 0 0,-73 104 0 0 0,2-5 0 0 0,-6 9 0 0 0,-3 5 0 0 0,-5 7 0 0 0,4-2 0 0 0,0 1 0 0 0,0-1 0 0 0,1 1 0 0 0,0 0 0 0 0,-2 13 0 0 0,-4 47 0 0 0,9-68 0 0 0,-1 8 0 0 0,0 1 0 0 0,1-1 0 0 0,0 0 0 0 0,1 0 0 0 0,0 1 0 0 0,1-1 0 0 0,-1 0 0 0 0,7 15 0 0 0,-7-20 0 0 0,0-1 0 0 0,1 0 0 0 0,0 1 0 0 0,-1-1 0 0 0,1 0 0 0 0,1 0 0 0 0,-1 0 0 0 0,0 0 0 0 0,1-1 0 0 0,-1 1 0 0 0,1-1 0 0 0,0 1 0 0 0,0-1 0 0 0,0 0 0 0 0,0 0 0 0 0,0 0 0 0 0,0-1 0 0 0,1 1 0 0 0,-1-1 0 0 0,1 1 0 0 0,-1-1 0 0 0,1 0 0 0 0,-1-1 0 0 0,6 1 0 0 0,-2 0 0 0 0,1-1 0 0 0,-1 0 0 0 0,0-1 0 0 0,1 0 0 0 0,-1 0 0 0 0,0-1 0 0 0,0 0 0 0 0,0 0 0 0 0,0 0 0 0 0,0-1 0 0 0,0 0 0 0 0,-1-1 0 0 0,0 1 0 0 0,1-1 0 0 0,-1-1 0 0 0,-1 1 0 0 0,1-1 0 0 0,0 0 0 0 0,-1 0 0 0 0,0 0 0 0 0,-1-1 0 0 0,1 0 0 0 0,-1 0 0 0 0,0 0 0 0 0,5-10 0 0 0,0-3-439 0 0,-4 10-431 0 0,-1 0-1 0 0,4-12 1 0 0,-7 17 636 0 0,0 1 0 0 0,0-1 0 0 0,-1 1 0 0 0,0-1-1 0 0,1 1 1 0 0,-1-1 0 0 0,0 0 0 0 0,-1 1 0 0 0,1-1 0 0 0,-1-4 0 0 0,-3-5-1798 0 0,3 9-15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1:51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44 19351 0 0,'-2'-5'210'0'0,"1"4"-112"0"0,1 0 0 0 0,0-1 1 0 0,-1 1-1 0 0,1 0 0 0 0,0-1 0 0 0,0 1 0 0 0,0 0 0 0 0,0-1 1 0 0,0 1-1 0 0,0 0 0 0 0,0-1 0 0 0,0 1 0 0 0,0 0 0 0 0,1-2 0 0 0,0-3 323 0 0,-1 6-384 0 0,0-1 0 0 0,0 0 0 0 0,0 1 0 0 0,0-1 1 0 0,0 1-1 0 0,0-1 0 0 0,0 0 0 0 0,0 1 0 0 0,0-1 0 0 0,0 1 1 0 0,0-1-1 0 0,0 0 0 0 0,0 1 0 0 0,-1-1 0 0 0,1 1 0 0 0,0-1 1 0 0,-1 0-1 0 0,1 1 23 0 0,0 0 0 0 0,-1 0 0 0 0,1 0 0 0 0,0 0 0 0 0,0 0 0 0 0,-1 0 0 0 0,1 0 0 0 0,0 0-1 0 0,-1 0 1 0 0,1 0 0 0 0,0 0 0 0 0,0 0 0 0 0,-1 0 0 0 0,1 1 0 0 0,0-1 0 0 0,0 0 0 0 0,-1 0 0 0 0,1 0 0 0 0,0 0 0 0 0,0 1 0 0 0,0-1 0 0 0,-1 0 0 0 0,1 0 0 0 0,0 0 0 0 0,0 1 0 0 0,-19 26 3293 0 0,12-17-2773 0 0,-30 48 259 0 0,-55 114 1 0 0,69-126-636 0 0,-15 30-149 0 0,4 2 0 0 0,-46 152 0 0 0,75-207-55 0 0,0 1 0 0 0,1-1 0 0 0,2 1 0 0 0,-1 35 0 0 0,3-50 0 0 0,1 1 0 0 0,0-1 0 0 0,0 1 0 0 0,1-1 0 0 0,0 0 0 0 0,1 1 0 0 0,0-1 0 0 0,0 0 0 0 0,1-1 0 0 0,0 1 0 0 0,1-1 0 0 0,-1 0 0 0 0,2 0 0 0 0,6 9 0 0 0,-10-15 0 0 0,1 0 0 0 0,0 0 0 0 0,-1-1 0 0 0,1 1 0 0 0,0 0 0 0 0,0-1 0 0 0,0 0 0 0 0,0 0 0 0 0,0 0 0 0 0,0 0 0 0 0,0 0 0 0 0,1-1 0 0 0,-1 1 0 0 0,0-1 0 0 0,0 0 0 0 0,1 0 0 0 0,-1 0 0 0 0,0 0 0 0 0,0 0 0 0 0,1-1 0 0 0,-1 0 0 0 0,0 1 0 0 0,0-1 0 0 0,0 0 0 0 0,0-1 0 0 0,0 1 0 0 0,4-3 0 0 0,-7 4 0 0 0,5-3-739 0 0,0 0 1 0 0,0-1 0 0 0,0 0-1 0 0,-1 1 1 0 0,5-6-1 0 0,-2-1-8470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1:52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12 13823 0 0,'0'0'315'0'0,"-1"-2"-756"0"0,-8-6 11695 0 0,6 8-10909 0 0,-16-2-2 0 0,18 2 28 0 0,1 0 117 0 0,0 0 21 0 0,0 0-66 0 0,0 0-222 0 0,10 5 654 0 0,-2-2-786 0 0,1 0 0 0 0,-1-1 0 0 0,0-1 0 0 0,1 1 0 0 0,-1-1 0 0 0,0-1 1 0 0,1 0-1 0 0,-1 0 0 0 0,15-2 0 0 0,28 1 137 0 0,3 1-226 0 0,-41-1 0 0 0,0 1 0 0 0,0 0 0 0 0,18 3 0 0 0,-7 0 0 0 0,-19-3 0 0 0,0 0 0 0 0,1 1 0 0 0,-1 0 0 0 0,0 0 0 0 0,0 0 0 0 0,0 0 0 0 0,0 1 0 0 0,0 0 0 0 0,7 4 0 0 0,-6 1 0 0 0,-6-5-1 0 0,0 0 0 0 0,0 0 0 0 0,0-1 0 0 0,0 1 0 0 0,0 0 0 0 0,0 0 0 0 0,-1 0 0 0 0,1-1 0 0 0,0 1 0 0 0,-1 0 0 0 0,0 0 0 0 0,1-1 0 0 0,-1 1 0 0 0,0 0 0 0 0,0-1 0 0 0,0 1 0 0 0,-1 1 0 0 0,-21 25 91 0 0,-57 60 1870 0 0,45-51-1940 0 0,-16 16-24 0 0,-36 28 4 0 0,-46 39 0 0 0,85-75 0 0 0,42-39 0 0 0,5-6 0 0 0,0 1 0 0 0,1-1 0 0 0,-1 1 0 0 0,1-1 0 0 0,-1 1 0 0 0,1-1 0 0 0,-1 1 0 0 0,1 0 0 0 0,-1-1 0 0 0,1 1 0 0 0,-1 0 0 0 0,1-1 0 0 0,0 1 0 0 0,0 0 0 0 0,-1-1 0 0 0,1 1 0 0 0,0 0 0 0 0,0 0 0 0 0,0-1 0 0 0,0 1 0 0 0,0 0 0 0 0,0 0 0 0 0,0 0 0 0 0,0-1 0 0 0,0 1 0 0 0,0 0 0 0 0,0 0 0 0 0,0-1 0 0 0,0 1 0 0 0,1 0 0 0 0,-1 0 0 0 0,0-1 0 0 0,1 1 0 0 0,-1 0 0 0 0,0-1 0 0 0,1 2 0 0 0,0-1 0 0 0,5 6 0 0 0,2-4 0 0 0,-1 0 0 0 0,0-1 0 0 0,1 0 0 0 0,-1 0 0 0 0,1-1 0 0 0,0 0 0 0 0,12 0 0 0 0,11 2 0 0 0,58 6 0 0 0,-34-5 0 0 0,-45-4 0 0 0,1 1 0 0 0,-3-1-133 0 0,-6 0-563 0 0,-2 0-258 0 0,0 0-1831 0 0,0 0-7111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1:53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61 11975 0 0,'0'0'267'0'0,"0"0"42"0"0,0 0 17 0 0,0 0-28 0 0,5-7-186 0 0,-3 5 370 0 0,0 0-1 0 0,0 0 0 0 0,0 0 0 0 0,0 1 1 0 0,1-1-1 0 0,-1 0 0 0 0,0 1 0 0 0,1 0 1 0 0,-1 0-1 0 0,1-1 0 0 0,-1 1 0 0 0,6-1 1 0 0,17-8 3193 0 0,8-11-919 0 0,-31 21-2244 0 0,-2 0 0 0 0,0 0-68 0 0,-2-1-352 0 0,1 1 0 0 0,-1 0 0 0 0,1 0 0 0 0,0 0 0 0 0,-1 0-1 0 0,1 0 1 0 0,-1 0 0 0 0,1 0 0 0 0,-1 0 0 0 0,1 0 0 0 0,-2 1 0 0 0,-16 9 457 0 0,-36 12 0 0 0,47-19-530 0 0,-10 5-19 0 0,0 1 0 0 0,1 0 0 0 0,-26 20 0 0 0,21-15 0 0 0,-44 30 0 0 0,62-42 0 0 0,3-2 0 0 0,0 1 0 0 0,0-1 0 0 0,0 1 0 0 0,0 0 0 0 0,0-1 0 0 0,0 1 0 0 0,0 0 0 0 0,0 0 0 0 0,1-1 0 0 0,-1 1 0 0 0,0 0 0 0 0,0 0 0 0 0,-1 2 0 0 0,2-3 0 0 0,0 0 0 0 0,0 1 0 0 0,0-1 0 0 0,-1 0 0 0 0,1 0 0 0 0,0 0 0 0 0,0 1 0 0 0,0-1 0 0 0,-1 0 0 0 0,1 0 0 0 0,0 0 0 0 0,0 1 0 0 0,0-1 0 0 0,0 0 0 0 0,0 0 0 0 0,-1 1 0 0 0,1-1 0 0 0,0 0 0 0 0,0 0 0 0 0,0 1 0 0 0,0-1 0 0 0,0 0 0 0 0,0 1 0 0 0,0-1 0 0 0,0 0 0 0 0,0 0 0 0 0,0 1 0 0 0,0-1 0 0 0,0 0 0 0 0,0 1 0 0 0,0-1 0 0 0,1 0 0 0 0,-1 0 0 0 0,0 1 0 0 0,0-1 0 0 0,0 0 0 0 0,0 0 0 0 0,0 0 0 0 0,1 1 0 0 0,-1-1 0 0 0,0 0 0 0 0,0 0 0 0 0,0 1 0 0 0,1-1 0 0 0,-1 0 0 0 0,0 0 0 0 0,0 0 0 0 0,0 0 0 0 0,1 0 0 0 0,-1 1 0 0 0,0-1 0 0 0,0 0 0 0 0,1 0 0 0 0,-1 0 0 0 0,0 0 0 0 0,1 0 0 0 0,-1 0 0 0 0,0 0 0 0 0,0 0 0 0 0,1 0 0 0 0,44 19 0 0 0,-40-18 0 0 0,-1 0 0 0 0,0-1 0 0 0,0 1 0 0 0,0-1 0 0 0,1 0 0 0 0,-1 0 0 0 0,0 0 0 0 0,1 0 0 0 0,-1-1 0 0 0,0 0 0 0 0,0 0 0 0 0,0 0 0 0 0,6-2 0 0 0,25-5 0 0 0,5 0 0 0 0,-33 6 6 0 0,-4 2-14 0 0,1-1 0 0 0,-1 1 1 0 0,0 0-1 0 0,1 0 0 0 0,-1 0 0 0 0,0 0 1 0 0,1 1-1 0 0,4 0 0 0 0,-6 0-329 0 0,-2-1-138 0 0,0 0-33 0 0,0 0-140 0 0,0 0-572 0 0,0 10-3108 0 0,0-8-3860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1:53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17503 0 0,'0'0'803'0'0,"0"0"-18"0"0,2 0-501 0 0,9-1 1062 0 0,1 1 0 0 0,-1 0 0 0 0,1 0 0 0 0,20 5 0 0 0,-15-3-387 0 0,22 1 0 0 0,-4-4-525 0 0,-22 0-233 0 0,0 1 0 0 0,0 0 0 0 0,1 1 0 0 0,-1 0 0 0 0,24 6 0 0 0,-28-4-334 0 0,-7-2-563 0 0,-2-1-258 0 0,0 0-56 0 0,0 0-13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1:56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76 464 8287 0 0,'0'0'382'0'0,"0"0"-8"0"0,0-2-240 0 0,2-21 2282 0 0,0-1 1 0 0,2 2-1 0 0,13-45 0 0 0,-2 7-403 0 0,-12 50-1489 0 0,1 0 0 0 0,-1 0 0 0 0,10-16 0 0 0,6-17 44 0 0,-11 19 373 0 0,10-50 1 0 0,-12 57-791 0 0,-4 12-149 0 0,0 1 1 0 0,-1 0-1 0 0,0 0 0 0 0,1-1 1 0 0,0-6-1 0 0,-2-6 70 0 0,0 16 299 0 0,0 1 117 0 0,0 0 21 0 0,0 0-66 0 0,-1 0-294 0 0,-3 2-147 0 0,0 0-1 0 0,0 0 1 0 0,0 0 0 0 0,0 0-1 0 0,1 1 1 0 0,0 0 0 0 0,-1-1-1 0 0,1 1 1 0 0,0 0-1 0 0,0 1 1 0 0,-4 6 0 0 0,1-1-3 0 0,1 0 0 0 0,0 1 1 0 0,-3 10-1 0 0,1-3 0 0 0,-9 25 1 0 0,-15 59 0 0 0,16-48 0 0 0,-2 3 316 0 0,4-16 467 0 0,-14 73 1 0 0,26-109-653 0 0,0 15-97 0 0,1-7-34 0 0,0-12-6 0 0,0 0 1 0 0,0 0-1 0 0,0 1 0 0 0,0-1 0 0 0,0 0 1 0 0,0 0-1 0 0,0 1 0 0 0,0-1 0 0 0,0 0 1 0 0,0 0-1 0 0,0 0 0 0 0,0 1 1 0 0,0-1-1 0 0,0 0 0 0 0,0 0 0 0 0,0 1 1 0 0,0-1-1 0 0,0 0 0 0 0,0 0 0 0 0,1 0 1 0 0,-1 1-1 0 0,0-1 0 0 0,0 0 0 0 0,0 0 1 0 0,0 0-1 0 0,0 0 0 0 0,1 1 0 0 0,-1-1 1 0 0,0 0-1 0 0,0 0 0 0 0,0 0 1 0 0,1 0-1 0 0,-1 0 0 0 0,0 0 0 0 0,0 1 1 0 0,0-1-1 0 0,1 0 0 0 0,-1 0 0 0 0,0 0 1 0 0,0 0-1 0 0,1 0 0 0 0,-1 0 0 0 0,0 0 1 0 0,0 0-1 0 0,0 0 0 0 0,1 0 1 0 0,-1 0-1 0 0,0 0 0 0 0,0 0 0 0 0,1 0 1 0 0,-1 0-1 0 0,0-1 0 0 0,0 1 0 0 0,0 0 1 0 0,1 0-1 0 0,-1 0 0 0 0,0 0 0 0 0,0 0 1 0 0,0 0-1 0 0,1-1 0 0 0,-1 1 1 0 0,0 0-1 0 0,0 0 0 0 0,0 0 0 0 0,0 0 1 0 0,1-1-1 0 0,-1 1 0 0 0,0 0 0 0 0,0 0 1 0 0,3-4-336 0 0,0 1-1 0 0,0 0 1 0 0,0 0 0 0 0,0-1 0 0 0,3-7 0 0 0,6-7-1936 0 0,-3 8 753 0 0,-4-2-11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1:56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21191 0 0,'0'0'480'0'0,"0"0"67"0"0,0 0 31 0 0,0 0-56 0 0,6-11-181 0 0,0 0 233 0 0,-4 7-201 0 0,0 0 0 0 0,0-1 0 0 0,0 1 0 0 0,0-1 1 0 0,0 1-1 0 0,-1-1 0 0 0,0 0 0 0 0,1-9 0 0 0,-2 7-502 0 0,0 5-551 0 0,-17 5-8223 0 0,10-2 1191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1:57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41 17503 0 0,'1'-8'1338'0'0,"0"7"-1124"0"0,1-3-251 0 0,3-16 3178 0 0,-5 20-3074 0 0,1-1 0 0 0,-1 1 0 0 0,0 0 0 0 0,0 0 1 0 0,0 0-1 0 0,0 0 0 0 0,0-1 0 0 0,0 1 0 0 0,0 0 0 0 0,0 0 0 0 0,0 0 0 0 0,0-1 0 0 0,1 1 0 0 0,-1 0 0 0 0,0 0 0 0 0,0 0 0 0 0,0-1 0 0 0,0 1 0 0 0,0 0 1 0 0,-1 0-1 0 0,1 0 0 0 0,0-1 0 0 0,0 1 0 0 0,0 0 0 0 0,0 0 0 0 0,0 0 0 0 0,0 0 0 0 0,0-1 0 0 0,0 1 0 0 0,0 0 0 0 0,0 0 0 0 0,-1 0 0 0 0,1 0 0 0 0,0-1 1 0 0,0 1-1 0 0,0 0 0 0 0,0 0 0 0 0,0 0 0 0 0,-1 0 0 0 0,1 0 0 0 0,0 0 0 0 0,0-1 0 0 0,0 1 0 0 0,0 0 0 0 0,-1 0 0 0 0,1 0 0 0 0,0 0 0 0 0,-14 4 805 0 0,-14 14-115 0 0,-8 9-397 0 0,25-20-298 0 0,1 1 0 0 0,0 0 0 0 0,-12 12 0 0 0,22-20-62 0 0,1 0 0 0 0,-1-1 0 0 0,0 1 0 0 0,0 0 0 0 0,1 0 0 0 0,-1 0 0 0 0,0 0 0 0 0,0 0 0 0 0,1 0 0 0 0,-1 0 0 0 0,0 0 0 0 0,0 0 0 0 0,1 0 0 0 0,-1 1 0 0 0,0-1 0 0 0,0 0 0 0 0,1 0 0 0 0,-1 0 0 0 0,0 0 0 0 0,0 0 0 0 0,0 0 0 0 0,1 0 0 0 0,-1 1 0 0 0,0-1 0 0 0,0 0 0 0 0,0 0 0 0 0,1 0 0 0 0,-1 0 0 0 0,0 1 0 0 0,0-1 0 0 0,0 0 0 0 0,0 0 0 0 0,0 0 0 0 0,1 1 0 0 0,-1-1 0 0 0,0 0 0 0 0,0 0 0 0 0,0 1 0 0 0,0-1 0 0 0,0 0 0 0 0,0 0 0 0 0,0 1 0 0 0,0-1 0 0 0,0 0 0 0 0,0 0 0 0 0,0 1 0 0 0,0-1 0 0 0,0 0 0 0 0,0 0 0 0 0,0 1 0 0 0,0-1 0 0 0,0 0 0 0 0,0 0 0 0 0,-1 1 0 0 0,1-1 0 0 0,0 0 0 0 0,0 0 0 0 0,0 0 0 0 0,0 1 0 0 0,0-1 0 0 0,-1 0 0 0 0,1 0 0 0 0,0 0 0 0 0,0 1 0 0 0,-1-1 0 0 0,24 0 0 0 0,0 0 0 0 0,35-6 0 0 0,-44 4 0 0 0,3-1 0 0 0,-1 2 0 0 0,0-1 0 0 0,1 2 0 0 0,-1 1 0 0 0,30 3 0 0 0,-40-3 0 0 0,13 3 0 0 0,-17-3 17 0 0,-1-1 1 0 0,1 1-1 0 0,-1 0 1 0 0,0 0-1 0 0,1 0 1 0 0,-1 0-1 0 0,0 0 0 0 0,1 0 1 0 0,-1 0-1 0 0,0 0 1 0 0,0 0-1 0 0,0 1 0 0 0,0-1 1 0 0,0 0-1 0 0,0 1 1 0 0,0-1-1 0 0,-1 1 0 0 0,1-1 1 0 0,0 1-1 0 0,-1-1 1 0 0,1 1-1 0 0,-1-1 1 0 0,0 1-1 0 0,1 0 0 0 0,-1-1 1 0 0,0 1-1 0 0,0 0 1 0 0,0-1-1 0 0,0 1 0 0 0,0-1 1 0 0,-1 1-1 0 0,1 0 1 0 0,-1 2-1 0 0,-1 3 124 0 0,0 1 1 0 0,0 0-1 0 0,-1-1 0 0 0,0 1 1 0 0,-6 10-1 0 0,-3 2-65 0 0,-1 0 0 0 0,-1-1 0 0 0,0-1 0 0 0,-1 0 0 0 0,-1-1 0 0 0,-1-1 0 0 0,-26 21 0 0 0,-162 104 1972 0 0,196-134-2048 0 0,9-7 0 0 0,0 0 0 0 0,-1 0 0 0 0,1 0 0 0 0,0 0 0 0 0,0 0 0 0 0,0 0 0 0 0,0 0 0 0 0,0 0 0 0 0,0 0 0 0 0,0 0 0 0 0,0 0 0 0 0,0 0 0 0 0,0 1 0 0 0,-1-1 0 0 0,1 0 0 0 0,0 0 0 0 0,0 0 0 0 0,0 0 0 0 0,0 0 0 0 0,0 0 0 0 0,0 0 0 0 0,0 0 0 0 0,0 0 0 0 0,0 1 0 0 0,0-1 0 0 0,0 0 0 0 0,0 0 0 0 0,0 0 0 0 0,0 0 0 0 0,0 0 0 0 0,0 0 0 0 0,0 0 0 0 0,0 0 0 0 0,0 0 0 0 0,0 1 0 0 0,0-1 0 0 0,0 0 0 0 0,0 0 0 0 0,0 0 0 0 0,0 0 0 0 0,0 0 0 0 0,0 0 0 0 0,0 0 0 0 0,0 0 0 0 0,0 0 0 0 0,1 1 0 0 0,5 0 0 0 0,10-3 0 0 0,-15 2 0 0 0,16 0 0 0 0,-1 0 0 0 0,1 1 0 0 0,-1 0 0 0 0,0 2 0 0 0,30 7 0 0 0,32 5 0 0 0,-68-13 0 0 0,-1 0 0 0 0,0 0 0 0 0,0 1 0 0 0,15 7 0 0 0,-17-7 0 0 0,0 1 0 0 0,0-2 0 0 0,0 1 0 0 0,0-1 0 0 0,1 0 0 0 0,-1-1 0 0 0,0 0 0 0 0,15 1 0 0 0,-11-2 0 0 0,-2-2 0 0 0,-2-3 0 0 0,-5 4 0 0 0,-2 0 0 0 0,1 1 0 0 0,-1 0 0 0 0,1-1 0 0 0,-1 1 0 0 0,1-1 0 0 0,-1 1 0 0 0,1 0 0 0 0,-1-1 0 0 0,0 1 0 0 0,1-1 0 0 0,-1 1 0 0 0,0-1 0 0 0,1 1 0 0 0,-1-1 0 0 0,0 0 0 0 0,0 1 0 0 0,0-1 0 0 0,1 1 0 0 0,-1-1 0 0 0,0 1 0 0 0,0-1 0 0 0,0 0 0 0 0,-1-7 0 0 0,-1 6-15 0 0,1-1 0 0 0,-1 1 1 0 0,0 0-1 0 0,0 0 0 0 0,1 0 0 0 0,-2 0 0 0 0,1 0 0 0 0,0 1 1 0 0,0-1-1 0 0,0 1 0 0 0,-1-1 0 0 0,-2-1 0 0 0,-32-11-621 0 0,4 8-1328 0 0,12 4 941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2:06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58 121 15663 0 0,'0'0'356'0'0,"0"0"50"0"0,0 0 20 0 0,1-2-42 0 0,6-20-165 0 0,-6 20 146 0 0,-1 2 122 0 0,0 0 22 0 0,0 0 71 0 0,0 0 286 0 0,0 0 124 0 0,0 0 30 0 0,0 0-133 0 0,-8 9-93 0 0,0 2-488 0 0,1-1-1 0 0,1 1 0 0 0,0 1 0 0 0,0-1 1 0 0,1 1-1 0 0,1 0 0 0 0,0 0 0 0 0,1 1 0 0 0,0-1 1 0 0,1 1-1 0 0,-2 20 0 0 0,4-24-305 0 0,0 0 0 0 0,0 0 0 0 0,1 0 0 0 0,0 0 0 0 0,1-1 0 0 0,0 1 0 0 0,5 13 0 0 0,-6-18 0 0 0,1 0 0 0 0,-1 0 0 0 0,1-1 0 0 0,0 1 0 0 0,1 0 0 0 0,-1-1 0 0 0,0 0 0 0 0,1 1 0 0 0,0-1 0 0 0,0 0 0 0 0,0 0 0 0 0,0-1 0 0 0,0 1 0 0 0,1-1 0 0 0,-1 1 0 0 0,1-1 0 0 0,0 0 0 0 0,7 3 0 0 0,-7-5 0 0 0,0 1 0 0 0,-1-1 0 0 0,1 0 0 0 0,0 0 0 0 0,0 0 0 0 0,0 0 0 0 0,0-1 0 0 0,0 1 0 0 0,-1-1 0 0 0,1 0 0 0 0,0 0 0 0 0,-1-1 0 0 0,1 1 0 0 0,0-1 0 0 0,-1 0 0 0 0,0 1 0 0 0,1-2 0 0 0,2-1 0 0 0,8-6 0 0 0,-1-1 0 0 0,20-20 0 0 0,-20 17 0 0 0,-1 0 0 0 0,-1-1 0 0 0,-1-1 0 0 0,0 0 0 0 0,-1 0 0 0 0,-1-1 0 0 0,10-26 0 0 0,-15 33 124 0 0,0 0-1 0 0,0 0 1 0 0,-1 0 0 0 0,-1 0-1 0 0,0 0 1 0 0,0-12-1 0 0,-1 15-38 0 0,0 1 0 0 0,-1 0 0 0 0,0 0 0 0 0,0 0-1 0 0,-1 0 1 0 0,1 1 0 0 0,-1-1 0 0 0,0 0-1 0 0,-1 1 1 0 0,0-1 0 0 0,-5-8 0 0 0,6 11-105 0 0,0 1 0 0 0,0 0 0 0 0,0 0 0 0 0,0 0 0 0 0,0 0 0 0 0,-1 0 0 0 0,1 0 0 0 0,-1 1 0 0 0,1-1 0 0 0,-1 1 0 0 0,0 0 0 0 0,1 0 0 0 0,-1 0 0 0 0,0 0 0 0 0,0 0 0 0 0,-5-1 0 0 0,5 2-265 0 0,1 0 1 0 0,-1 0 0 0 0,0 0-1 0 0,1 0 1 0 0,-1 0-1 0 0,0 1 1 0 0,1-1 0 0 0,-1 1-1 0 0,1 0 1 0 0,-1 0-1 0 0,1 0 1 0 0,-3 1-1 0 0,-6 5-1248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2:09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30 171 10135 0 0,'0'0'464'0'0,"0"0"-9"0"0,0-2-295 0 0,-3-2-3 0 0,3 3 569 0 0,-1-4-271 0 0,0 0 0 0 0,1 0 0 0 0,-1 0 0 0 0,1 1 0 0 0,0-1 0 0 0,1 0 0 0 0,-1 0 0 0 0,1 1 1 0 0,0-1-1 0 0,1-4 0 0 0,0 3 225 0 0,0-8 167 0 0,1 4 236 0 0,-1 0 0 0 0,1-18 0 0 0,-3 27-571 0 0,0 1 0 0 0,0 0-68 0 0,-2-18-272 0 0,2 16-191 0 0,-4-7 1146 0 0,2 3-131 0 0,1 4-609 0 0,1 2 101 0 0,0 0 21 0 0,0 0-66 0 0,-1 1-294 0 0,-2 6-146 0 0,0-1 0 0 0,0 1-1 0 0,1-1 1 0 0,0 1 0 0 0,0 0-1 0 0,-2 13 1 0 0,-1 48-4 0 0,2-24-1 0 0,1-17 2 0 0,1 1 0 0 0,1-1 0 0 0,4 29 0 0 0,-3-46 0 0 0,-1-2-133 0 0,0-7-563 0 0,0-1-258 0 0,5-9-6999 0 0,0-3 241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2:09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49 17503 0 0,'0'0'803'0'0,"0"0"-18"0"0,-6-15 4559 0 0,5 14-5146 0 0,-1-2-269 0 0,-2-6-2512 0 0,5 6 561 0 0,0-15-24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7:03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13823 0 0,'0'0'315'0'0,"0"0"45"0"0,0 0 21 0 0,0 0-49 0 0,0 0-81 0 0,0 0 481 0 0,0 0 237 0 0,1-1 45 0 0,24-4 1708 0 0,-15 3-1724 0 0,0-1-1 0 0,13 0 0 0 0,-3 1 251 0 0,38-10 1 0 0,-18 3-126 0 0,235-25 81 0 0,1 23-256 0 0,-211 7-948 0 0,71-14 0 0 0,-34 4 0 0 0,-55 7 0 0 0,-53 12-350 0 0,0-1 0 0 0,0 0 0 0 0,0 0 0 0 0,0-1 0 0 0,-10 4 0 0 0,-34 0-5207 0 0,29-7 3510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2:10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17503 0 0,'0'0'803'0'0,"0"0"-18"0"0,2 0-501 0 0,10 2 4 0 0,1-1 1 0 0,0 0-1 0 0,-1-1 0 0 0,1 0 0 0 0,-1-1 0 0 0,1-1 1 0 0,16-4-1 0 0,-12 3 403 0 0,0 0 1 0 0,0 2 0 0 0,23-1-1 0 0,-38 2-644 0 0,0 0-1 0 0,0 0 1 0 0,0 1 0 0 0,-1-1 0 0 0,1 0-1 0 0,0 1 1 0 0,0-1 0 0 0,-1 1-1 0 0,1 0 1 0 0,0-1 0 0 0,-1 1-1 0 0,1 0 1 0 0,0 0 0 0 0,-1 0-1 0 0,1 0 1 0 0,-1 1 0 0 0,0-1-1 0 0,1 0 1 0 0,-1 0 0 0 0,2 3 0 0 0,-2-2 25 0 0,0 1 0 0 0,0-1 0 0 0,0 1 0 0 0,0-1 1 0 0,-1 1-1 0 0,1-1 0 0 0,-1 1 0 0 0,1 0 0 0 0,-1-1 1 0 0,0 1-1 0 0,0 0 0 0 0,-1 4 0 0 0,-1 6 332 0 0,-1 0 0 0 0,0 0 0 0 0,-1 0 0 0 0,-7 17-1 0 0,9-26-245 0 0,-22 50 370 0 0,-33 51 0 0 0,39-72-464 0 0,7-4-64 0 0,10-28 0 0 0,1 0 0 0 0,0 0 0 0 0,-1 0 0 0 0,1 0 0 0 0,0-1 0 0 0,0 1 0 0 0,0 0 0 0 0,-1 0 0 0 0,1 0 0 0 0,0 0 0 0 0,0 0 0 0 0,0 0 0 0 0,1 0 0 0 0,-1 0 0 0 0,0 0 0 0 0,0-1 0 0 0,0 1 0 0 0,1 0 0 0 0,-1 0 0 0 0,0 0 0 0 0,1 0 0 0 0,-1 0 0 0 0,1-1 0 0 0,-1 1 0 0 0,1 0 0 0 0,-1 0 0 0 0,2 0 0 0 0,-1 0 0 0 0,0-1 0 0 0,0 1 0 0 0,0-1 0 0 0,0 0 0 0 0,0 1 0 0 0,0-1 0 0 0,1 0 0 0 0,-1 0 0 0 0,0 0 0 0 0,0 0 0 0 0,0 0 0 0 0,2 0 0 0 0,-1 0 0 0 0,5 0 0 0 0,0 0 0 0 0,-1-1 0 0 0,1 0 0 0 0,0-1 0 0 0,-1 1 0 0 0,1-1 0 0 0,-1 0 0 0 0,1-1 0 0 0,8-4 0 0 0,22-8 0 0 0,-28 12-50 0 0,-1 1 0 0 0,0-2 0 0 0,1 1-1 0 0,-1-1 1 0 0,0 0 0 0 0,-1-1 0 0 0,14-10 0 0 0,-20 14-425 0 0,-1 1-1216 0 0,0 0-4970 0 0,0 0-2127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0:17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3001 4607 0 0,'0'0'102'0'0,"0"0"20"0"0,0 0 6 0 0,0 0 51 0 0,0 0 213 0 0,0 0 96 0 0,0 0 21 0 0,0 0 3 0 0,0 0 0 0 0,0 0 0 0 0,0 0 0 0 0,0 0 0 0 0,0 0 0 0 0,0 0 0 0 0,0 0 0 0 0,0 0-69 0 0,0 0-222 0 0,0 0 166 0 0,0 0 101 0 0,0 0 21 0 0,0 0-66 0 0,0 0-222 0 0,0 0 166 0 0,0 0 101 0 0,0 0 21 0 0,0 0-66 0 0,0 0-222 0 0,0 0 166 0 0,0 0 101 0 0,0 0 21 0 0,0 0-66 0 0,3 4-294 0 0,6 11-61 0 0,-7-11 283 0 0,4-3 330 0 0,16-6 187 0 0,-8 1-872 0 0,7-3-16 0 0,-14 2 0 0 0,11-11 0 0 0,-2 5 0 0 0,-15 10 0 0 0,13-13 0 0 0,-11 10 0 0 0,16-11 0 0 0,-14 13 0 0 0,15-12 0 0 0,15-15-19 0 0,27-19 1478 0 0,-55 42-873 0 0,7-14-564 0 0,21-17-22 0 0,-20 22 0 0 0,-8 8 0 0 0,0 0 0 0 0,8-12 0 0 0,-7 10 0 0 0,13-8 0 0 0,19-26 0 0 0,5-6 0 0 0,-37 40 0 0 0,-7 6 0 0 0,1 0 0 0 0,0 0 0 0 0,0 0 0 0 0,0 0 0 0 0,0 1 0 0 0,4-5 0 0 0,-3 4 0 0 0,3-4 0 0 0,1 1 0 0 0,-1-1 0 0 0,1 1 0 0 0,14-10 0 0 0,-17 13 109 0 0,0 0 0 0 0,-1 0 0 0 0,0 0 0 0 0,0 0 0 0 0,0-1 1 0 0,0 1-1 0 0,0-1 0 0 0,-1 0 0 0 0,3-4 0 0 0,-1 2 126 0 0,-1 1 0 0 0,1-1 1 0 0,5-5-1 0 0,20-19-227 0 0,42-55 0 0 0,-54 63-8 0 0,-10 14 0 0 0,-3 4 0 0 0,0 0 0 0 0,-1-1 0 0 0,0 0 0 0 0,5-7 0 0 0,12-20 0 0 0,9-10 0 0 0,-28 40 0 0 0,1 0 0 0 0,-1 1 0 0 0,0-1 0 0 0,1 0 0 0 0,-1 0 0 0 0,0 0 0 0 0,0 0 0 0 0,0 0 0 0 0,-1-1 0 0 0,2-3 0 0 0,-1 4 0 0 0,-1 0 0 0 0,1 0 0 0 0,-1 0 0 0 0,1 0 0 0 0,0 0 0 0 0,0 1 0 0 0,0-1 0 0 0,0 0 0 0 0,0 1 0 0 0,2-4 0 0 0,7-8 0 0 0,-7 12 0 0 0,-1-5 0 0 0,9-19 0 0 0,7-14 0 0 0,-15 29 0 0 0,-2 6 0 0 0,0 0 0 0 0,0 0 0 0 0,1 0 0 0 0,0 0 0 0 0,0 1 0 0 0,3-6 0 0 0,38-81 2032 0 0,-31 63-2016 0 0,4-8-16 0 0,-3 12 0 0 0,-10 20 0 0 0,5-18 0 0 0,-5 3 0 0 0,5 4 0 0 0,-7 11 0 0 0,4-5 0 0 0,-2 3 0 0 0,0 1 0 0 0,-1-1 0 0 0,0 1 0 0 0,0-1 0 0 0,2-9 0 0 0,18-46 0 0 0,-17 50 0 0 0,6-22 0 0 0,2-14 0 0 0,-11 41 0 0 0,-1 0 0 0 0,1-1 0 0 0,0 1 0 0 0,1 0 0 0 0,-1 0 0 0 0,5-7 0 0 0,24-39 0 0 0,-28 43 0 0 0,-2 3 0 0 0,1 1 0 0 0,-1 0 0 0 0,1 0 0 0 0,0 1 0 0 0,0-1 0 0 0,0 0 0 0 0,4-4 0 0 0,-4 5 0 0 0,0-1 0 0 0,10-23 0 0 0,4-7 0 0 0,-9 10 0 0 0,10-8 0 0 0,13-23 0 0 0,-30 53 0 0 0,4-6 0 0 0,-1-1 0 0 0,2 1 0 0 0,-1 0 0 0 0,1 1 0 0 0,9-12 0 0 0,21-31 0 0 0,-33 48 0 0 0,3-5 0 0 0,0 0 0 0 0,-1 0 0 0 0,0 0 0 0 0,-1-1 0 0 0,1 1 0 0 0,3-16 0 0 0,2-1 0 0 0,3-3 0 0 0,-1 3 0 0 0,14-29 0 0 0,-24 49 0 0 0,7-15 0 0 0,0 8 0 0 0,5-8 0 0 0,-1-3 0 0 0,-10 15 0 0 0,-1 4 0 0 0,1 0 0 0 0,-1 0 0 0 0,1 0 0 0 0,0 0 0 0 0,0 0 0 0 0,0 0 0 0 0,3-3 0 0 0,37-49 0 0 0,-19 22 0 0 0,-6 12 0 0 0,19-22 0 0 0,-9 14 0 0 0,-10 10 0 0 0,-10 10 0 0 0,1 0 0 0 0,0 1 0 0 0,9-8 0 0 0,-5 5 0 0 0,5-4 0 0 0,-10 12 0 0 0,2-2 0 0 0,5-14 0 0 0,-3 1 0 0 0,1 1 0 0 0,19-21 0 0 0,-29 35 0 0 0,0 0 0 0 0,0 0 0 0 0,1 0 0 0 0,-1 0 0 0 0,1 0 0 0 0,0 1 0 0 0,0-1 0 0 0,5-2 0 0 0,17-11 0 0 0,1-7 0 0 0,-20 17 0 0 0,0 0 0 0 0,1 1 0 0 0,10-7 0 0 0,-10 6 0 0 0,-5 4 0 0 0,0 0 0 0 0,0 1 0 0 0,0-1 0 0 0,0 1 0 0 0,0 0 0 0 0,0-1 0 0 0,0 1 0 0 0,1 0 0 0 0,3-1 0 0 0,11-6 0 0 0,-14 5 0 0 0,1 1 0 0 0,0 0 0 0 0,0 1 0 0 0,1-1 0 0 0,-1 1 0 0 0,5-2 0 0 0,-8 3 0 0 0,0 0 0 0 0,0 0 0 0 0,1 0 0 0 0,-1-1 0 0 0,0 1 0 0 0,0 0 0 0 0,0-1 0 0 0,0 1 0 0 0,0-1 0 0 0,0 1 0 0 0,0-1 0 0 0,0 0 0 0 0,0 1 0 0 0,0-1 0 0 0,0 0 0 0 0,0 0 0 0 0,0-1 0 0 0,17-13 0 0 0,-13 11 0 0 0,1 0 0 0 0,-1-1 0 0 0,1 1 0 0 0,12-5 0 0 0,15-10 0 0 0,-12 8 0 0 0,-14 7 0 0 0,27-17 0 0 0,10-3 0 0 0,2-5 0 0 0,-28 17 0 0 0,28-14 0 0 0,-5 0 0 0 0,12 1 0 0 0,2 2 0 0 0,-15 4 0 0 0,-28 14 0 0 0,1 0 0 0 0,19-5 0 0 0,14-4 0 0 0,-9 4 0 0 0,-28 9 0 0 0,-1-1 0 0 0,0-1 0 0 0,9-2 0 0 0,-10 1 0 0 0,-1 2 0 0 0,0 0 0 0 0,-1 0 0 0 0,1 0 0 0 0,0 1 0 0 0,8-2 0 0 0,84-14 2048 0 0,-81 13-2048 0 0,-14 3 0 0 0,19 1 0 0 0,6-1 0 0 0,14 0 0 0 0,-33 0 0 0 0,38 2 0 0 0,-26-1 0 0 0,3 2 0 0 0,18 4 0 0 0,-12 0 0 0 0,-8-1 0 0 0,-17-2 0 0 0,31 8 0 0 0,-31-9 0 0 0,21 4 0 0 0,-10-3 0 0 0,60 9 0 0 0,-30-7 0 0 0,-3 0 0 0 0,-35-4 0 0 0,-3-1 0 0 0,0 1 0 0 0,0 0 0 0 0,0 0 0 0 0,9 4 0 0 0,13 5 0 0 0,-13-5 0 0 0,0 0 0 0 0,-1 1 0 0 0,0-1 0 0 0,-1 1 0 0 0,-1 3 0 0 0,33 21 0 0 0,-43-29 0 0 0,1 0 0 0 0,0 1 0 0 0,0-1 0 0 0,0 0 0 0 0,0 0 0 0 0,0 0 0 0 0,1 0 0 0 0,-1 0 0 0 0,0 0 0 0 0,0 0 0 0 0,5 0 0 0 0,19 4 0 0 0,-17-1 0 0 0,-5-2 0 0 0,0 0 0 0 0,0-1 0 0 0,0 1 0 0 0,1-1 0 0 0,6 1 0 0 0,3 0 0 0 0,0 0 0 0 0,-2 1 0 0 0,2 3 0 0 0,0 1 0 0 0,0 1 0 0 0,0 0 0 0 0,-12-7 0 0 0,0 0 0 0 0,1 0 0 0 0,-1 1 0 0 0,0-1 0 0 0,0 1 0 0 0,0-1 0 0 0,0 1 0 0 0,0 0 0 0 0,1 2 0 0 0,1 1 0 0 0,7 6 0 0 0,-1 2 0 0 0,10 17 0 0 0,-17-25 0 0 0,-1-1 0 0 0,1 0 0 0 0,0 0 0 0 0,7 7 0 0 0,12 11 0 0 0,-11-10 0 0 0,-1 1 0 0 0,-2 0 0 0 0,-1 0 0 0 0,2 0 0 0 0,0 1 0 0 0,0 11 0 0 0,6-1 0 0 0,-14-23 0 0 0,5 8 0 0 0,14 28 0 0 0,-4-7 0 0 0,-5-10 0 0 0,-8-16 0 0 0,2-1 0 0 0,5 9 0 0 0,-5-7 0 0 0,15 5 0 0 0,-11-4 0 0 0,-5-3 0 0 0,1 0 0 0 0,-1 0 0 0 0,1 0 0 0 0,9 3 0 0 0,-11-4 0 0 0,1 0 0 0 0,0 0 0 0 0,0-1 0 0 0,0 0 0 0 0,-1 1 0 0 0,6 0 0 0 0,1 0 0 0 0,-9-1 0 0 0,1-1 0 0 0,-1 1 0 0 0,0-1 0 0 0,1 1 0 0 0,-1-1 0 0 0,1 1 0 0 0,-1-1 0 0 0,0 0 0 0 0,1 0 0 0 0,-1 1 0 0 0,1-1 0 0 0,1 0 0 0 0,16 8 0 0 0,7 5 0 0 0,-16-7 0 0 0,-1 2 0 0 0,1 1 0 0 0,0 0 0 0 0,16 16 72 0 0,-25-24 299 0 0,1 1 117 0 0,4 5 21 0 0,-5-5-66 0 0,1-1-294 0 0,5 8-133 0 0,2-2-16 0 0,1 0 0 0 0,0 0 0 0 0,0 2 0 0 0,-1 1 0 0 0,-1 1 0 0 0,1 0 0 0 0,-1 2 0 0 0,4 3 0 0 0,-10-12 0 0 0,11 23 0 0 0,-12-23 0 0 0,9 16 0 0 0,14 18 0 0 0,-8-14 0 0 0,-5-5 0 0 0,-9-16 0 0 0,12 12 0 0 0,-7-8 0 0 0,-1 0 0 0 0,0 0 0 0 0,0 1 0 0 0,5 9 0 0 0,-4-5 0 0 0,-4-5 0 0 0,1 0 0 0 0,0-1 0 0 0,1 0 0 0 0,5 7 0 0 0,12 13 0 0 0,-12-16 0 0 0,-6-6 0 0 0,0 1 0 0 0,0 1 0 0 0,0-1 0 0 0,0 1 0 0 0,-1-1 0 0 0,3 8 0 0 0,-2-4 0 0 0,-2-4 0 0 0,1 0 0 0 0,0 0 0 0 0,0 0 0 0 0,6 8 0 0 0,-5-8 0 0 0,0 1 0 0 0,0 0 0 0 0,2 8 0 0 0,13 24 0 0 0,-9-21 0 0 0,0 0 0 0 0,2-1 0 0 0,19 23 0 0 0,-20-27 0 0 0,12 9 0 0 0,32 36 0 0 0,-10-16 0 0 0,-38-31 0 0 0,-5-7 0 0 0,1 1 0 0 0,-1 0 0 0 0,0-1 0 0 0,1 1 0 0 0,5 4 0 0 0,41 49 0 0 0,-39-44 0 0 0,2-1 0 0 0,-2 1 0 0 0,17 26 0 0 0,-21-28 0 0 0,45 64 0 0 0,-46-65 0 0 0,-4-8 0 0 0,0 1 0 0 0,1-1 0 0 0,-1 1 0 0 0,1-1 0 0 0,0 0 0 0 0,-1 1 0 0 0,1-1 0 0 0,0 0 0 0 0,0 0 0 0 0,3 2 0 0 0,3 4 0 0 0,-4-5 0 0 0,0 1 0 0 0,0 1 0 0 0,7 8 0 0 0,2 6 0 0 0,-9-15 0 0 0,2 0 0 0 0,23 23 0 0 0,-22-19 0 0 0,-4-5 0 0 0,-1-1 0 0 0,1 1 0 0 0,0-1 0 0 0,0 1 0 0 0,0-1 0 0 0,0 0 0 0 0,0 0 0 0 0,6 2 0 0 0,49 28 0 0 0,-48-26 0 0 0,21 13 0 0 0,-28-18 0 0 0,-1 1 0 0 0,1 0 0 0 0,-1 0 0 0 0,0-1 0 0 0,0 1 0 0 0,0 1 0 0 0,0-1 0 0 0,0 0 0 0 0,0 0 0 0 0,0 1 0 0 0,1 3 0 0 0,2 2 0 0 0,4 5 0 0 0,10 13 0 0 0,-14-20 0 0 0,0 1 0 0 0,-1 0 0 0 0,1 0 0 0 0,3 11 0 0 0,-8-18 0 0 0,5 11 0 0 0,-4-8 0 0 0,1 0 0 0 0,-1 0 0 0 0,1 0 0 0 0,0 0 0 0 0,-1 0 0 0 0,2-1 0 0 0,-1 1 0 0 0,0-1 0 0 0,0 1 0 0 0,1-1 0 0 0,3 3 0 0 0,12 10 0 0 0,40 28 0 0 0,-18-17 0 0 0,-18-9 0 0 0,-1 1 0 0 0,25 25 0 0 0,-43-40 0 0 0,9 13 0 0 0,55 66 0 0 0,-56-69 0 0 0,29 34 0 0 0,13 16 0 0 0,-47-58 0 0 0,-1 0 0 0 0,1 0 0 0 0,0 0 0 0 0,9 6 0 0 0,8 5 0 0 0,-14-9 0 0 0,1 0 0 0 0,-1-1 0 0 0,17 8 0 0 0,7 3 0 0 0,43 16 0 0 0,-61-26 0 0 0,14 5 718 0 0,-23-10-496 0 0,0 1-1 0 0,-1 0 1 0 0,1 0 0 0 0,-1 0-1 0 0,5 5 1 0 0,1-2-662 0 0,-1 1 1 0 0,1-2-1 0 0,17 7 0 0 0,-26-11 642 0 0,-2-1 248 0 0,0 0 50 0 0,2 1-58 0 0,6 3-293 0 0,0 2-197 0 0,-21-6-2059 0 0,0 1-5520 0 0,-2-3-1807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0:17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13823 0 0,'0'0'315'0'0,"0"0"45"0"0,5-7 353 0 0,-2 3-601 0 0,0 0-1 0 0,1 1 0 0 0,-1-1 1 0 0,1 1-1 0 0,0 0 1 0 0,-1 0-1 0 0,7-3 0 0 0,-6 3 364 0 0,0 1-1 0 0,0 1 1 0 0,0-1 0 0 0,1 0-1 0 0,-1 1 1 0 0,1 0-1 0 0,-1 0 1 0 0,1 0-1 0 0,0 1 1 0 0,-1-1-1 0 0,1 1 1 0 0,6 1-1 0 0,7-2 717 0 0,-10 3-1083 0 0,-6-1 274 0 0,-2-1 114 0 0,0 0 15 0 0,0 0-68 0 0,0 0-1429 0 0,0 0-4901 0 0,0 0-2075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2:02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51 348 10135 0 0,'0'0'464'0'0,"0"0"-9"0"0,0 0-223 0 0,0 0 156 0 0,0 0 100 0 0,0 0 21 0 0,0 0 71 0 0,0 0 286 0 0,6-9 2335 0 0,1-1-2378 0 0,0 1 0 0 0,16-17 0 0 0,-15 18-198 0 0,0 0 0 0 0,-1-1-1 0 0,0 0 1 0 0,6-10 0 0 0,29-46-17 0 0,-20 27-649 0 0,-17 32 255 0 0,-1 0-1 0 0,0-1 1 0 0,0 0 0 0 0,-1 0 0 0 0,0 0-1 0 0,0-1 1 0 0,-1 1 0 0 0,4-15 0 0 0,0-36-49 0 0,-7 55-165 0 0,-3 6 0 0 0,-3 6 0 0 0,2 0 0 0 0,0 1 0 0 0,1 0 0 0 0,-6 16 0 0 0,6-14 0 0 0,-19 57 0 0 0,2 1 0 0 0,4 0 0 0 0,-15 133 0 0 0,24-134 0 0 0,4-36 0 0 0,1 1 0 0 0,1 51 0 0 0,3-62 0 0 0,-1-16 0 0 0,0-1 0 0 0,0 1 0 0 0,1 0 0 0 0,2 10 0 0 0,3-3 0 0 0,-3-11 0 0 0,-1-2 0 0 0,7 2 0 0 0,-8-3 0 0 0,0-1 0 0 0,0 1 0 0 0,1-1 0 0 0,-1 0 0 0 0,0 1 0 0 0,0-1 0 0 0,0 0 0 0 0,0 0 0 0 0,0 0 0 0 0,0 0 0 0 0,0 0 0 0 0,0 0 0 0 0,0 0 0 0 0,-1 0 0 0 0,1 0 0 0 0,0 0 0 0 0,0 0 0 0 0,-1-1 0 0 0,1-1 0 0 0,1 0 0 0 0,-1 0 0 0 0,0 0 0 0 0,0 0 0 0 0,0 0 0 0 0,-1-1 0 0 0,1 1 0 0 0,0-6 0 0 0,-1-56 0 0 0,1 48 0 0 0,-1-1 0 0 0,0 1 0 0 0,-1 0 0 0 0,-1 0 0 0 0,-8-30 0 0 0,6 34 0 0 0,0 0 0 0 0,-1 1 0 0 0,-7-13 0 0 0,10 22 0 0 0,0 0 0 0 0,0 0 0 0 0,0-1 0 0 0,-1 1 0 0 0,1 1 0 0 0,-1-1 0 0 0,0 0 0 0 0,0 1 0 0 0,0-1 0 0 0,0 1 0 0 0,0 0 0 0 0,0 0 0 0 0,0 0 0 0 0,-1 0 0 0 0,-5-1 0 0 0,8 3 0 0 0,1-1 0 0 0,-1 1 0 0 0,0 0 0 0 0,1 0 0 0 0,-1-1 0 0 0,0 1 0 0 0,0 0 0 0 0,1 0 0 0 0,-1 0 0 0 0,0 0 0 0 0,0 0 0 0 0,0 0 0 0 0,1 0 0 0 0,-1 0 0 0 0,0 0 0 0 0,0 1 0 0 0,1-1 0 0 0,-2 0 0 0 0,-2 2 0 0 0,1-1 0 0 0,-1 0 0 0 0,0-1 0 0 0,0 1 0 0 0,0-1 0 0 0,0 1 0 0 0,-6-2 0 0 0,7 1 0 0 0,7-2 0 0 0,7-1 0 0 0,7 1 0 0 0,33-9 0 0 0,-19 3 0 0 0,-28 7 0 0 0,15 1 0 0 0,-10 1 72 0 0,-7 0 299 0 0,-2-1 117 0 0,0 0 21 0 0,0 0-66 0 0,0 8-162 0 0,0-6-3493 0 0,-1 0-3428 0 0,0 7-1072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2:03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25 11975 0 0,'0'0'267'0'0,"0"0"42"0"0,0 0 17 0 0,0-2-28 0 0,2-8-1965 0 0,-2 1 6425 0 0,-4 6 1477 0 0,0 3-5276 0 0,4 0-956 0 0,-1 0-1 0 0,1 0 1 0 0,-1 0-1 0 0,1 0 0 0 0,-1 0 1 0 0,1 0-1 0 0,-1 0 0 0 0,0 0 1 0 0,1 0-1 0 0,-1 1 0 0 0,1-1 1 0 0,-1 0-1 0 0,1 0 1 0 0,-1 1-1 0 0,1-1 0 0 0,0 0 1 0 0,-1 1-1 0 0,1-1 0 0 0,-1 0 1 0 0,1 1-1 0 0,0-1 0 0 0,-1 1 1 0 0,1-1-1 0 0,0 0 1 0 0,-1 1-1 0 0,1-1 0 0 0,0 1 1 0 0,-1-1-1 0 0,1 1 0 0 0,-1 1 37 0 0,-7 10 212 0 0,0 0 0 0 0,0 1-1 0 0,-11 26 1 0 0,-12 44 736 0 0,29-77-980 0 0,-6 17-7 0 0,1 2 0 0 0,1-1 0 0 0,1 1 0 0 0,1 0 0 0 0,2 0 0 0 0,0 0 0 0 0,2 0 0 0 0,4 39 0 0 0,-3-58 0 0 0,1 3 0 0 0,0 0 0 0 0,0 0 0 0 0,5 11 0 0 0,-6-13 8 0 0,3-1-2 0 0,14 13-76 0 0,-16-17 62 0 0,-1-1-329 0 0,-1-1-138 0 0,0 0-33 0 0,0 0-140 0 0,0 0-572 0 0,0 0-253 0 0,0 0-51 0 0,0 0-11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2:04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15663 0 0,'0'0'719'0'0,"0"0"-20"0"0,0 0-306 0 0,0 0 371 0 0,0 0 209 0 0,0 0 41 0 0,0 0-61 0 0,0 0-288 0 0,0 0-121 0 0,0 0-28 0 0,0 0-72 0 0,-1 1-289 0 0,0 0-83 0 0,1 0 0 0 0,-1 1-1 0 0,0-1 1 0 0,1 0 0 0 0,-1 0 0 0 0,0 0 0 0 0,1 0 0 0 0,-1 0 0 0 0,1 1 0 0 0,0-1-1 0 0,-1 0 1 0 0,1 0 0 0 0,0 1 0 0 0,0-1 0 0 0,0 0 0 0 0,0 0 0 0 0,0 1-1 0 0,0-1 1 0 0,0 0 0 0 0,1 2 0 0 0,-1 0 319 0 0,2 6-242 0 0,4-1-133 0 0,2-2-16 0 0,1-5 78 0 0,-1 1 1 0 0,1-1-1 0 0,-1 0 0 0 0,1-1 1 0 0,-1 0-1 0 0,1 0 0 0 0,0-1 1 0 0,13-3-1 0 0,-12 2 69 0 0,0 1 0 0 0,0 0 0 0 0,0 0 0 0 0,20 2 0 0 0,-29 0 296 0 0,4 10-278 0 0,-5-9-165 0 0,0 0 0 0 0,0 0 0 0 0,0 1 0 0 0,0-1 0 0 0,0 0 0 0 0,0 1 0 0 0,-1-1 0 0 0,1 0 0 0 0,-1 0 0 0 0,0 1 0 0 0,1-1 0 0 0,-1 0 0 0 0,-2 3 0 0 0,-19 30 0 0 0,10-17 0 0 0,-24 36 0 0 0,20-33 0 0 0,-18 37 0 0 0,31-49 0 0 0,10-1 0 0 0,18 5 0 0 0,-14-6 0 0 0,5 15 0 0 0,-12-16 0 0 0,-1 1 0 0 0,0 0 0 0 0,0 0 0 0 0,-1-1 0 0 0,0 2 0 0 0,0-1 0 0 0,-1 0 0 0 0,1 0 0 0 0,-2 0 0 0 0,1 8 0 0 0,4 23 0 0 0,-4-27 0 0 0,0-1 0 0 0,0 1 0 0 0,-3 20 0 0 0,0-22 0 0 0,2-8 0 0 0,0 0 0 0 0,-1 0 0 0 0,1 0 0 0 0,-1 0 0 0 0,1 0 0 0 0,-1 0 0 0 0,1 0 0 0 0,-1 0 0 0 0,0 0 0 0 0,1 0 0 0 0,-1-1 0 0 0,0 1 0 0 0,0 0 0 0 0,0 0 0 0 0,0-1 0 0 0,0 1 0 0 0,0-1 0 0 0,0 1 0 0 0,0 0 0 0 0,0-1 0 0 0,-1 1 0 0 0,-1 0 0 0 0,-1 1 54 0 0,-1-1 0 0 0,1 1 0 0 0,0-1 0 0 0,-1 0 0 0 0,1 0-1 0 0,-1 0 1 0 0,1-1 0 0 0,-1 0 0 0 0,1 1 0 0 0,-1-2 0 0 0,0 1 0 0 0,1 0 0 0 0,-1-1 0 0 0,1 0-1 0 0,0 0 1 0 0,-1-1 0 0 0,1 1 0 0 0,-7-4 0 0 0,8 4-19 0 0,0-1 1 0 0,0 1-1 0 0,1-1 0 0 0,-1 0 1 0 0,1 1-1 0 0,0-1 0 0 0,-1 0 1 0 0,1-1-1 0 0,0 1 0 0 0,0 0 0 0 0,0-1 1 0 0,0 1-1 0 0,1-1 0 0 0,-1 1 1 0 0,1-1-1 0 0,-1 0 0 0 0,1 0 1 0 0,0 1-1 0 0,0-1 0 0 0,0 0 1 0 0,1 0-1 0 0,-1 0 0 0 0,1 0 0 0 0,-1 0 1 0 0,1-1-1 0 0,0 1 0 0 0,0 0 1 0 0,1-3-1 0 0,0-1-35 0 0,0 1 0 0 0,1-1 0 0 0,-1 1 0 0 0,1-1 0 0 0,1 1 0 0 0,-1-1 0 0 0,1 1 0 0 0,0 0 0 0 0,0 0 0 0 0,1 1 0 0 0,0-1 0 0 0,0 1 0 0 0,0 0 0 0 0,7-6 0 0 0,12-10 26 0 0,-10 9-106 0 0,20-15 1 0 0,8-5-4219 0 0,-28 19-4911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2:04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21191 0 0,'2'0'480'0'0,"15"-9"449"0"0,-12 6-798 0 0,0 1 1 0 0,1-1-1 0 0,-1 1 0 0 0,1 0 1 0 0,0 0-1 0 0,10-1 0 0 0,-11 3-85 0 0,0-1 0 0 0,0 1-1 0 0,1 0 1 0 0,-1 1 0 0 0,0-1-1 0 0,0 1 1 0 0,0 0 0 0 0,0 1 0 0 0,0-1-1 0 0,0 1 1 0 0,0 0 0 0 0,-1 0-1 0 0,7 3 1 0 0,-5-1 111 0 0,0 1-1 0 0,0 0 0 0 0,0 0 1 0 0,-1 0-1 0 0,0 0 1 0 0,0 1-1 0 0,0 0 1 0 0,5 8-1 0 0,-2-1 72 0 0,-1 0-1 0 0,-1 0 1 0 0,0 0-1 0 0,-1 1 1 0 0,-1 0-1 0 0,0 0 1 0 0,-1 0 0 0 0,3 29-1 0 0,-5-26-708 0 0,-1 1 1 0 0,-1-1-1 0 0,0 0 0 0 0,-7 29 1 0 0,3-25-1086 0 0,-1-1 0 0 0,-1 0 0 0 0,-14 28 1 0 0,14-36-6593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1:59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59 2759 0 0,'0'0'126'0'0,"0"0"68"0"0,0 0 208 0 0,0 0 87 0 0,0 0 20 0 0,0 0 3 0 0,0 0 0 0 0,8-6 1104 0 0,-5 1-1528 0 0,-2 4 283 0 0,-1 1 117 0 0,0 0 21 0 0,0 0 3 0 0,0 0 0 0 0,0 0 0 0 0,0 0 0 0 0,0 0-69 0 0,0 0-222 0 0,0 0 166 0 0,0 0 101 0 0,0 0 21 0 0,0 0-66 0 0,0 0-222 0 0,0 0 166 0 0,-1-4 310 0 0,-1 2-592 0 0,2-12 1141 0 0,-1 10-771 0 0,1 3-201 0 0,0-1 0 0 0,0 1 0 0 0,0-1 0 0 0,0 1 0 0 0,0-1-1 0 0,0 1 1 0 0,0-1 0 0 0,1 1 0 0 0,-1 0 0 0 0,1-3 0 0 0,-1 3-125 0 0,-1-2-133 0 0,-1 9-16 0 0,2 13-401 0 0,0-17-74 0 0,0 0-33 0 0,-1 5 39 0 0,-4 20-2099 0 0,2-18-2891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1:59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8287 0 0,'0'0'191'0'0,"0"0"26"0"0,0 0 9 0 0,-2 12 468 0 0,3-5 96 0 0,0 1 0 0 0,-1-1-1 0 0,0 1 1 0 0,0-1 0 0 0,-3 11-1 0 0,1 2 20 0 0,0-2-665 0 0,2-16-161 0 0,-1 0 1 0 0,1 1-1 0 0,0-1 1 0 0,0 0-1 0 0,1 1 1 0 0,-1-1-1 0 0,0 0 0 0 0,2 3 1 0 0,0 8-215 0 0,-1 3-786 0 0,-1-5-2843 0 0,0-10-478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2:00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8287 0 0,'0'0'382'0'0,"0"0"-8"0"0,0 0-102 0 0,0 0 463 0 0,0 0 234 0 0,0 0 45 0 0,0 0-61 0 0,0 0-288 0 0,0 0-121 0 0,0 0-28 0 0,0 0-72 0 0,1 3-289 0 0,3 8-138 0 0,2 1-81 0 0,-5-10-273 0 0,5 10-646 0 0,-5-10 471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7:04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66 19351 0 0,'0'0'439'0'0,"0"0"62"0"0,0 0 33 0 0,0 0-65 0 0,2-1-309 0 0,25-4 23 0 0,23-4 3454 0 0,-47 9-3589 0 0,-1 0 0 0 0,0 0 0 0 0,1 0 0 0 0,-1 0 1 0 0,0 0-1 0 0,1 0 0 0 0,-1 1 0 0 0,0-1 0 0 0,1 1 1 0 0,-1-1-1 0 0,0 1 0 0 0,0 0 0 0 0,0 0 0 0 0,0 0 0 0 0,1 0 1 0 0,-1 0-1 0 0,-1 1 0 0 0,4 2 0 0 0,-3-2 58 0 0,0 0 0 0 0,0 1 0 0 0,-1-1 0 0 0,1 1 0 0 0,-1-1 0 0 0,0 1 0 0 0,1 0 0 0 0,-1-1 0 0 0,0 1 0 0 0,-1 0 0 0 0,1 0 0 0 0,0 0-1 0 0,-1 3 1 0 0,1 4 143 0 0,-1 0 0 0 0,-1 0 0 0 0,1 0 0 0 0,-2 0 0 0 0,1 0-1 0 0,-1 0 1 0 0,-6 15 0 0 0,-1 0-249 0 0,-20 40 0 0 0,25-57 0 0 0,-1 0 0 0 0,0 0 0 0 0,-1 0 0 0 0,1-1 0 0 0,-1 0 0 0 0,-1 0 0 0 0,1 0 0 0 0,-12 7 0 0 0,18-13 0 0 0,-1-1 0 0 0,1 1 0 0 0,-1-1 0 0 0,1 1 0 0 0,-1-1 0 0 0,0 0 0 0 0,1 1 0 0 0,-1-1 0 0 0,1 0 0 0 0,-1 1 0 0 0,0-1 0 0 0,1 0 0 0 0,-1 0 0 0 0,0 0 0 0 0,0 0 0 0 0,1 0 0 0 0,-1 1 0 0 0,0-1 0 0 0,1 0 0 0 0,-1 0 0 0 0,0-1 0 0 0,0 1 0 0 0,1 0 0 0 0,-1 0 0 0 0,0 0 0 0 0,1 0 0 0 0,-1-1 0 0 0,0 1 0 0 0,1 0 0 0 0,-1-1 0 0 0,0 1 0 0 0,1 0 0 0 0,-1-1 0 0 0,-1-1 0 0 0,-1 1 0 0 0,0 0 0 0 0,1-1 0 0 0,-1 0 0 0 0,1 1 0 0 0,-1-1 0 0 0,1 0 0 0 0,0 0 0 0 0,0-1 0 0 0,0 1 0 0 0,0 0 0 0 0,0-1 0 0 0,0 1 0 0 0,1-1 0 0 0,-1 1 0 0 0,1-1 0 0 0,0 0 0 0 0,0 0 0 0 0,0 1 0 0 0,-1-6 0 0 0,-1-5 0 0 0,0-1 0 0 0,1 1 0 0 0,1-15 0 0 0,-1 11 0 0 0,0-11 222 0 0,0-4 691 0 0,-8-41 0 0 0,6 24-913 0 0,4 42 0 0 0,5 1 0 0 0,-2 4 0 0 0,1-1 0 0 0,-1 1 0 0 0,1 1 0 0 0,0-1 0 0 0,0 1 0 0 0,0-1 0 0 0,0 1 0 0 0,0 0 0 0 0,0 0 0 0 0,6 0 0 0 0,8 0 0 0 0,21 2 0 0 0,-15-1 0 0 0,144-5 0 0 0,-69 4 0 0 0,-89 1 0 0 0,-5 0-66 0 0,-5-2-240 0 0,-8-2-1670 0 0,4 2-244 0 0,-2-2-7676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2:00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8287 0 0,'0'0'382'0'0,"0"0"-8"0"0,-1 2-240 0 0,-2 6 111 0 0,-3 11 921 0 0,3 4 3516 0 0,2-10-4649 0 0,-3 8-33 0 0,2-3 0 0 0,2-7-197 0 0,2 29-3784 0 0,0-22 2447 0 0</inkml:trace>
  <inkml:trace contextRef="#ctx0" brushRef="#br0" timeOffset="1">0 577 8287 0 0,'0'0'382'0'0,"0"0"-8"0"0,0 0-170 0 0,1 3 176 0 0,15 69 3272 0 0,-14-67-3652 0 0,1 22 0 0 0,-2-14-884 0 0,-1-11-3536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2:00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10135 0 0,'0'0'464'0'0,"0"0"-9"0"0,0 3-295 0 0,1 8-143 0 0,-1 12 346 0 0,1-17 118 0 0,0-3-394 0 0,1 4 86 0 0,1 15 1211 0 0,-6 22-6026 0 0,2-26 3108 0 0</inkml:trace>
  <inkml:trace contextRef="#ctx0" brushRef="#br0" timeOffset="1">5 541 11975 0 0,'0'0'547'0'0,"0"0"-11"0"0,0 2-344 0 0,4 29 1277 0 0,-4-29-957 0 0,1-1-394 0 0,0 0 1 0 0,-1 0-1 0 0,1 0 0 0 0,0 1 0 0 0,-1-1 0 0 0,1 0 0 0 0,-1 1 0 0 0,1-1 1 0 0,-1 1-1 0 0,0-1 0 0 0,0 0 0 0 0,1 3 0 0 0,-1 9-180 0 0,0 0 0 0 0,-3 24 0 0 0,-5 5-6060 0 0,3-27 1598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2:01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8287 0 0,'0'9'408'0'0,"-2"9"10"0"0,1 28 1531 0 0,0-28 1068 0 0,1-18-9065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2:07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36 8287 0 0,'0'0'191'0'0,"0"0"26"0"0,0 0 9 0 0,0 0 42 0 0,0 0 158 0 0,0 0 72 0 0,0 0 12 0 0,0 0 2 0 0,0 0 0 0 0,3-4 0 0 0,0 0-221 0 0,2-3-98 0 0,1 1 5979 0 0,-7 5-5729 0 0,-5-3-222 0 0,5 3 166 0 0,1 1 101 0 0,0 0 21 0 0,0 0-66 0 0,-1-1-294 0 0,0-5-61 0 0,1 5 283 0 0,0 1 117 0 0,0 0 21 0 0,0 0-66 0 0,-2 9-278 0 0,0-2-165 0 0,1 0 0 0 0,0 0 0 0 0,0 11 0 0 0,1-15 0 0 0,0-1 0 0 0,0 0 0 0 0,-1 0 0 0 0,1 0 0 0 0,-1 0 0 0 0,1 1 0 0 0,-1-1 0 0 0,-1 3 0 0 0,0-1 0 0 0,1-3 0 0 0,0 1 0 0 0,1-1 0 0 0,-1 0 0 0 0,1 1 0 0 0,-1-1 0 0 0,1 0 0 0 0,0 1 0 0 0,0-1 0 0 0,-1 0 0 0 0,1 1 0 0 0,0-1 0 0 0,0 0 0 0 0,0 1 0 0 0,0-1 0 0 0,1 1 0 0 0,-1-1 0 0 0,0 0 0 0 0,1 3 0 0 0,1 3 0 0 0,-1-5 0 0 0,-1 0 0 0 0,1 0 0 0 0,-1 1 0 0 0,1-1 0 0 0,-1 0 0 0 0,0 1 0 0 0,0-1 0 0 0,0 4 0 0 0,5 27 0 0 0,-3 2-4202 0 0,0-24 2668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2:07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11975 0 0,'0'0'267'0'0,"0"0"42"0"0,0 0 17 0 0,0 0-28 0 0,-1 1-196 0 0,-2 6 238 0 0,0 0 0 0 0,0 0 0 0 0,1-1 1 0 0,0 1-1 0 0,0 0 0 0 0,1 1 0 0 0,0-1 0 0 0,0 0 1 0 0,1 0-1 0 0,0 1 0 0 0,1 11 0 0 0,0-12 2 0 0,-1 0 1 0 0,0 0-1 0 0,0 0 0 0 0,-2 13 0 0 0,-1-5 11 0 0,2-12-353 0 0,1-2 0 0 0,0 0 0 0 0,-1 0 0 0 0,1-1 0 0 0,0 1 0 0 0,0 0 0 0 0,0 0 0 0 0,-1 0 0 0 0,1 0 0 0 0,0 0 0 0 0,0 0 0 0 0,1 0 0 0 0,-1 0 0 0 0,0-1 0 0 0,0 1 0 0 0,0 0 0 0 0,0 0 0 0 0,1 0 0 0 0,0 1 0 0 0,4 17-133 0 0,-4-17-299 0 0,2 4-514 0 0,0-2-336 0 0,3 3 259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2:08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10135 0 0,'0'0'464'0'0,"0"0"-9"0"0,0 2-295 0 0,-5 55 2833 0 0,5-57-2990 0 0,1 5 501 0 0,1-2-81 0 0,5 16-233 0 0,-3-4-190 0 0,0 0-1020 0 0,-3 2-4080 0 0</inkml:trace>
  <inkml:trace contextRef="#ctx0" brushRef="#br0" timeOffset="1">0 524 6447 0 0,'0'0'288'0'0,"0"0"56"0"0,0 0-280 0 0,0 0-64 0 0,4 15 0 0 0,-4-15 0 0 0,7 14 424 0 0,-7-14 72 0 0,0 0 16 0 0,10 13 0 0 0,-3-1-416 0 0,-7-12-96 0 0,0 0 0 0 0,4 14-2432 0 0,-4-14-512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2:08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8287 0 0,'0'0'382'0'0,"0"2"-8"0"0,0 10-240 0 0,-3-1 19 0 0,-8 17 2550 0 0,11-25-1818 0 0,0-1-581 0 0,0 11-271 0 0,-2 9-33 0 0,3-14 0 0 0,4 9 0 0 0,-1-2 0 0 0,-2-3-566 0 0,1 0-1 0 0,-2 0 1 0 0,1 20-1 0 0,-1-20-395 0 0,-1-8 463 0 0,0 0-1 0 0,-1 0 1 0 0,1 1-1 0 0,-1-1 1 0 0,-1 5-1 0 0,1-6-1035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2:08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8287 0 0,'0'0'191'0'0,"1"2"26"0"0,0 1-143 0 0,-1 19 270 0 0,-3 1 580 0 0,3-21 52 0 0,0-2 42 0 0,0 2 433 0 0,1 4-1127 0 0,5 2 3296 0 0,-5-6-3237 0 0,-1-2 113 0 0,3 0 14 0 0,18 1-51 0 0,-19-1-1139 0 0,-2 0-273 0 0,0 0-58 0 0,0 0-12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2:11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78 793 4607 0 0,'-4'-2'70'0'0,"0"2"-28"0"0,-13 3 370 0 0,14-2-182 0 0,1-1 0 0 0,-1 0-1 0 0,1 0 1 0 0,-1 0-1 0 0,0 0 1 0 0,1-1 0 0 0,-1 1-1 0 0,1-1 1 0 0,-1 1-1 0 0,0-1 1 0 0,1 0 0 0 0,0 0-1 0 0,-1 0 1 0 0,-3-2-1 0 0,5 2 283 0 0,1 1 0 0 0,-1-2 0 0 0,-4-4 0 0 0,4 5 0 0 0,1 1 0 0 0,0 0 0 0 0,0 0 0 0 0,0-2 0 0 0,-1 0-419 0 0,1 0-1 0 0,-1-1 1 0 0,1 1-1 0 0,0 0 1 0 0,0 0-1 0 0,0 0 1 0 0,0 0-1 0 0,0-1 1 0 0,1 1 0 0 0,-1 0-1 0 0,0 0 1 0 0,1 0-1 0 0,0 0 1 0 0,0 0-1 0 0,-1 0 1 0 0,1 0-1 0 0,0 0 1 0 0,1 0-1 0 0,-1 0 1 0 0,0 0-1 0 0,0 1 1 0 0,3-3-1 0 0,13-12 81 0 0,0 0 0 0 0,1 1-1 0 0,0 1 1 0 0,23-12 0 0 0,-2 0 419 0 0,60-39-221 0 0,42-29-134 0 0,56-42-237 0 0,-96 73 0 0 0,94-53 0 0 0,-126 79-1058 0 0,126-60-4305 0 0,-195 97 5253 0 0,1-1 0 0 0,-1 1-1 0 0,1-1 1 0 0,0 1 0 0 0,-1 0 0 0 0,1 0 0 0 0,0-1-1 0 0,-1 1 1 0 0,1 0 0 0 0,0 0 0 0 0,-1 0 0 0 0,1 0 0 0 0,0-1-1 0 0,0 1 1 0 0,-1 0 0 0 0,1 0 0 0 0,1 1 0 0 0,-10 9-1559 0 0,7-9 1730 0 0,-13 15-2793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2:11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1045 6447 0 0,'0'0'142'0'0,"0"0"22"0"0,0 0 13 0 0,0 2-20 0 0,-5 17 477 0 0,5-16-357 0 0,0-1 696 0 0,0-2 41 0 0,2 1-129 0 0,2-1-855 0 0,-1 0 0 0 0,1 0 0 0 0,-1 0-1 0 0,1 0 1 0 0,0-1 0 0 0,-1 1 0 0 0,1-1 0 0 0,-1 0 0 0 0,0 0 0 0 0,1 0 0 0 0,-1-1-1 0 0,0 1 1 0 0,0-1 0 0 0,5-2 0 0 0,9-7 257 0 0,21-17 0 0 0,-26 19-18 0 0,358-284 891 0 0,-13 11-962 0 0,19 26 1445 0 0,-139 116-2498 0 0,-176 102-4245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7:05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18 10135 0 0,'0'0'231'0'0,"0"0"29"0"0,0 0 19 0 0,2 0-41 0 0,5-4 24 0 0,5-5 6659 0 0,-12 8-6503 0 0,0 1 0 0 0,0 0 0 0 0,1-1 0 0 0,-1 1 0 0 0,0 0 0 0 0,1 0 0 0 0,-1-1 0 0 0,0 1 0 0 0,1 0 0 0 0,-1 0 0 0 0,0-1 0 0 0,1 1 0 0 0,-1 0 0 0 0,0 0 0 0 0,1 0 0 0 0,-1 0 0 0 0,1-1 0 0 0,-1 1-1 0 0,0 0 1 0 0,2 0 0 0 0,7 4-1034 0 0,-5-2 722 0 0,-1 1 0 0 0,0 0 0 0 0,0-1 1 0 0,0 1-1 0 0,0 0 0 0 0,0 0 0 0 0,-1 1 0 0 0,1-1 0 0 0,-1 1 0 0 0,2 4 0 0 0,17 41 123 0 0,-19-44-54 0 0,20 58 131 0 0,-3 1 0 0 0,12 78 0 0 0,0 135 381 0 0,-31-236-501 0 0,-1-1 0 0 0,-2 1 1 0 0,-1-1-1 0 0,-3 0 0 0 0,-1 0 0 0 0,-2-1 0 0 0,-2 0 0 0 0,-1-1 1 0 0,-2 0-1 0 0,-31 57 0 0 0,-68 95-186 0 0,111-185 0 0 0,-5 6 0 0 0,0 0 0 0 0,-1 0 0 0 0,-1 0 0 0 0,-13 10 0 0 0,23-20-18 0 0,0-1 1 0 0,0 0-1 0 0,0 1 0 0 0,0-1 1 0 0,-1 0-1 0 0,1 1 0 0 0,0-1 1 0 0,0 0-1 0 0,-1 0 1 0 0,1 1-1 0 0,0-1 0 0 0,0 0 1 0 0,-1 0-1 0 0,1 0 0 0 0,0 1 1 0 0,-1-1-1 0 0,1 0 0 0 0,0 0 1 0 0,-1 0-1 0 0,1 0 0 0 0,0 0 1 0 0,-1 0-1 0 0,1 0 1 0 0,0 0-1 0 0,-1 1 0 0 0,1-1 1 0 0,-1 0-1 0 0,1-1 0 0 0,0 1 1 0 0,-1 0-1 0 0,1 0 0 0 0,0 0 1 0 0,-1 0-1 0 0,1 0 0 0 0,0 0 1 0 0,-1 0-1 0 0,1 0 0 0 0,0-1 1 0 0,-1 1-1 0 0,1 0 1 0 0,0 0-1 0 0,0 0 0 0 0,-1-1 1 0 0,1 1-1 0 0,0 0 0 0 0,-1-1 1 0 0,-2-1-476 0 0,0 0-1 0 0,0 0 1 0 0,1 0 0 0 0,-1-1 0 0 0,1 1 0 0 0,-1-1 0 0 0,1 0 0 0 0,0 1 0 0 0,0-1 0 0 0,0 0 0 0 0,0-1-1 0 0,0 1 1 0 0,1 0 0 0 0,0 0 0 0 0,-1-1 0 0 0,1 1 0 0 0,-1-5 0 0 0,-3-14-1554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2:1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1 944 11975 0 0,'0'0'267'0'0,"0"0"42"0"0,2-1 17 0 0,10-8-220 0 0,-1 0 1 0 0,0 0-1 0 0,11-13 1 0 0,23-20-52 0 0,227-181 1860 0 0,7-6-1302 0 0,13 20 860 0 0,-282 203-1519 0 0,286-166-2265 0 0,-268 159-3148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2:12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1 424 10135 0 0,'89'-69'1056'0'0,"-47"37"-714"0"0,38-36-1 0 0,-41 34-54 0 0,18-17 434 0 0,57-47 1273 0 0,-35 40-4336 0 0,-57 45 1319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2:12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0 570 17503 0 0,'0'0'399'0'0,"3"-2"60"0"0,106-112 637 0 0,-85 87-687 0 0,7-10 273 0 0,10-12 76 0 0,7 2-608 0 0,-5 6-1041 0 0,-2-2 0 0 0,37-50 0 0 0,-37 32-623 0 0,-1 5-20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2:12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0 763 15663 0 0,'0'0'356'0'0,"0"0"50"0"0,0 0 20 0 0,0 0-42 0 0,3-3-180 0 0,44-61 1172 0 0,1-1-761 0 0,40-46-622 0 0,100-72 7 0 0,-59 61-2179 0 0,-114 107 406 0 0,-16 14 1487 0 0,1 1 0 0 0,0-1 0 0 0,-1 0 0 0 0,1 0 1 0 0,-1 0-1 0 0,1 1 0 0 0,-1-1 0 0 0,1 0 0 0 0,-1 1 0 0 0,0-1 0 0 0,1 0 0 0 0,-2 0 0 0 0,-18-7-1750 0 0,-5 5-11 0 0</inkml:trace>
  <inkml:trace contextRef="#ctx0" brushRef="#br0" timeOffset="1">140 265 8287 0 0,'63'-60'906'0'0,"-27"27"-769"0"0,-31 28 25 0 0,30-28 2448 0 0,36-45-1 0 0,-70 76-2567 0 0,0 1 0 0 0,0 0 0 0 0,0 0 0 0 0,1 0 0 0 0,-1-1 0 0 0,0 1 0 0 0,0 0 0 0 0,1 1 0 0 0,2-3 0 0 0,1 1-3 0 0,-1-2 1 0 0,1 1-1 0 0,0 0 0 0 0,5-6 0 0 0,0-2-39 0 0,-1 1 0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2:13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163 251 11975 0 0,'-7'2'168'0'0,"0"0"0"0"0,0 0 0 0 0,-10 0 0 0 0,11-1-78 0 0,1-1 0 0 0,-1 1 0 0 0,1 1 0 0 0,-1-1 0 0 0,1 1 0 0 0,-8 3 0 0 0,-16 7-31 0 0,23-10 172 0 0,1 0-1 0 0,0 0 1 0 0,-1 0-1 0 0,1 1 1 0 0,-6 3-1 0 0,10-4 282 0 0,0-2-318 0 0,0 1-1 0 0,0 0 1 0 0,0-1-1 0 0,0 1 1 0 0,0 0-1 0 0,0 0 0 0 0,0 0 1 0 0,1 0-1 0 0,-1 0 1 0 0,-1 2-1 0 0,14-9-190 0 0,0-1 0 0 0,-1 0-1 0 0,0 0 1 0 0,0-1 0 0 0,-1 0-1 0 0,18-19 1 0 0,17-13-6 0 0,175-126 3 0 0,-177 130 0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2:14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241 114 10135 0 0,'0'0'464'0'0,"1"-1"-9"0"0,13-15-50 0 0,27-21-1 0 0,-2 1 1814 0 0,-34 33-1536 0 0,0-1 0 0 0,-1 1 1 0 0,1 0-1 0 0,0 0 1 0 0,10-3-1 0 0,-13 5 205 0 0,-2 4-748 0 0,-1 0 0 0 0,1 0 1 0 0,-1 0-1 0 0,1 0 0 0 0,-1 0 0 0 0,0 0 1 0 0,0 0-1 0 0,-1 0 0 0 0,1-1 0 0 0,-1 1 1 0 0,-2 3-1 0 0,-23 28 493 0 0,15-20-542 0 0,-60 59-73 0 0,8-8-18 0 0,-99 120 1 0 0,160-182-238 0 0,0 0 0 0 0,0 1 0 0 0,1 0-1 0 0,0-1 1 0 0,-4 9 0 0 0,1-1-6909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2:24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8287 0 0,'0'0'382'0'0,"0"0"-8"0"0,2-1-240 0 0,-1 0-108 0 0,-1 1 1 0 0,1-1-1 0 0,0 0 1 0 0,0 0 0 0 0,0 0-1 0 0,0 0 1 0 0,-1 0-1 0 0,1 0 1 0 0,0 0 0 0 0,-1 0-1 0 0,1 0 1 0 0,-1 0-1 0 0,1-1 1 0 0,-1 1 0 0 0,1 0-1 0 0,-1-2 1 0 0,1 0 394 0 0,-1 2 548 0 0,0 1 45 0 0,0 0 8 0 0,4-19 2050 0 0,-5 11 2231 0 0,1 4 238 0 0,1 11-2849 0 0,3 26-2646 0 0,-2-16 86 0 0,0 0 1 0 0,5 17-1 0 0,16 67 1473 0 0,-9-43-1605 0 0,9 96 0 0 0,-18-111 0 0 0,1 10 0 0 0,-2 0 0 0 0,-3 0 0 0 0,-1 0 0 0 0,-3 0 0 0 0,-13 67 0 0 0,-7 6 0 0 0,2-13 0 0 0,16-93 0 0 0,1 6-201 0 0,0-42-3801 0 0,3 4 2469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3:40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30 100 10135 0 0,'6'-9'1079'0'0,"-2"-5"354"0"0,5-23 1 0 0,-9 36-1260 0 0,1 0 0 0 0,-1 0 0 0 0,0-1 0 0 0,0 1 1 0 0,0 0-1 0 0,0 0 0 0 0,0 0 0 0 0,0 0 0 0 0,0-1 0 0 0,0 1 1 0 0,0 0-1 0 0,-1 0 0 0 0,1 0 0 0 0,0 0 0 0 0,-1 0 1 0 0,1 0-1 0 0,-1 0 0 0 0,1 0 0 0 0,-1 0 0 0 0,0 0 1 0 0,1 0-1 0 0,-1 0 0 0 0,0 0 0 0 0,0 0 0 0 0,-1-1 0 0 0,0 0 240 0 0,-1 1-1 0 0,1 0 1 0 0,0 0-1 0 0,-1 0 1 0 0,1 0-1 0 0,0 1 1 0 0,-1-1-1 0 0,1 0 1 0 0,-1 1-1 0 0,-2 0 1 0 0,-4-2-36 0 0,7 2 38 0 0,2 0 80 0 0,0 0 15 0 0,0 0-68 0 0,1 1-434 0 0,0 0-1 0 0,-1 0 1 0 0,1 0 0 0 0,-1 0 0 0 0,1 0 0 0 0,0 0-1 0 0,0 0 1 0 0,0 0 0 0 0,0 0 0 0 0,-1 0 0 0 0,1-1 0 0 0,0 1-1 0 0,0 0 1 0 0,0-1 0 0 0,1 1 0 0 0,-1-1 0 0 0,2 2-1 0 0,-1-1-7 0 0,1 0 0 0 0,0 0 0 0 0,0-1 0 0 0,-1 1 0 0 0,1-1 0 0 0,4 1 0 0 0,14-2-1 0 0,0-1 0 0 0,34-8 0 0 0,-28 4 0 0 0,-23 6 0 0 0,0 0 0 0 0,0-1 0 0 0,1 1 0 0 0,6 1 0 0 0,-7 0 0 0 0,0-1 0 0 0,0 1 0 0 0,-1-1 0 0 0,1-1 0 0 0,6 0 0 0 0,1-1 0 0 0,-2 2-64 0 0,-7 0-273 0 0,-2 0-138 0 0,0 0-33 0 0,0 0-208 0 0,-1 1 366 0 0,0 1 0 0 0,1-1 0 0 0,-1 0-1 0 0,0 0 1 0 0,1 0 0 0 0,-1 0 0 0 0,0 0 0 0 0,0 0-1 0 0,0 0 1 0 0,0 0 0 0 0,0 0 0 0 0,-2 1 0 0 0,0 1-655 0 0,-8 7-1042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3:40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10135 0 0,'-4'6'114'0'0,"1"0"455"0"0,0-1 6895 0 0,14-5-6427 0 0,10-1-165 0 0,-14 1-432 0 0,1 0 0 0 0,-1 0 0 0 0,0-1 0 0 0,12-3 0 0 0,-17 3 72 0 0,-2 1-68 0 0,28-1-1516 0 0,1 4-6845 0 0,-29-3 7868 0 0,14 2-5109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3:43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83 302 8287 0 0,'0'0'191'0'0,"0"0"26"0"0,0 0 9 0 0,1-2-34 0 0,53-85 5798 0 0,-40 64-3692 0 0,-9 16-1887 0 0,-1 0 0 0 0,1 0 0 0 0,-2 0-1 0 0,1-1 1 0 0,3-8 0 0 0,-5 10 30 0 0,-1 4-114 0 0,-1-1 0 0 0,1 0-1 0 0,0 0 1 0 0,-1 0 0 0 0,1 1 0 0 0,-1-1 0 0 0,0 0 0 0 0,0 0-1 0 0,0-4 1 0 0,0 7-184 0 0,0 0-67 0 0,0-1 0 0 0,0 1 1 0 0,0 0-1 0 0,0-1 1 0 0,0 1-1 0 0,0 0 0 0 0,0-1 1 0 0,0 1-1 0 0,0-1 1 0 0,0 1-1 0 0,0 0 0 0 0,0-1 1 0 0,0 1-1 0 0,0 0 1 0 0,-1-1-1 0 0,1 1 0 0 0,0 0 1 0 0,0-1-1 0 0,0 1 1 0 0,-1 0-1 0 0,1-1 0 0 0,0 1 1 0 0,-1-1-1 0 0,0 1-75 0 0,1 0-1 0 0,-1 0 1 0 0,0 0 0 0 0,0 0-1 0 0,0 0 1 0 0,0 0 0 0 0,0 0-1 0 0,0 0 1 0 0,0 0 0 0 0,0 0-1 0 0,0 1 1 0 0,1-1-1 0 0,-1 0 1 0 0,0 0 0 0 0,0 1-1 0 0,0-1 1 0 0,0 1 0 0 0,1-1-1 0 0,-1 1 1 0 0,0-1 0 0 0,1 1-1 0 0,-1-1 1 0 0,0 1 0 0 0,1 0-1 0 0,-1-1 1 0 0,0 2-1 0 0,-1 0-1 0 0,-7 6 1 0 0,0 0 0 0 0,1 1 0 0 0,0 0 0 0 0,0 1 0 0 0,-11 19 0 0 0,-26 57 0 0 0,28-52 0 0 0,11-20 205 0 0,0 0 0 0 0,0 1 0 0 0,1-1-1 0 0,-3 22 1 0 0,6-28-103 0 0,1 1 1 0 0,0-1-1 0 0,1 1 1 0 0,-1 0-1 0 0,2-1 0 0 0,-1 1 1 0 0,1-1-1 0 0,1 1 1 0 0,2 11-1 0 0,-3-18-102 0 0,0 1 0 0 0,0-1 0 0 0,0 1 0 0 0,0-1 0 0 0,1 0 0 0 0,-1 1 0 0 0,1-1 0 0 0,-1 0 0 0 0,1 0 0 0 0,0 0 0 0 0,-1 0 0 0 0,1 0 0 0 0,0-1 0 0 0,0 1 0 0 0,0-1 0 0 0,1 1 0 0 0,-1-1 0 0 0,0 0 0 0 0,1 1 0 0 0,-1-1 0 0 0,1 0 0 0 0,-1-1 0 0 0,1 1 0 0 0,-1 0 0 0 0,1-1 0 0 0,-1 1 0 0 0,1-1 0 0 0,0 0 0 0 0,-1 0 0 0 0,1 0 0 0 0,-1 0 0 0 0,1-1 0 0 0,0 1 0 0 0,-1-1 0 0 0,5-1 0 0 0,-1 1 0 0 0,-3 0 0 0 0,1 0 0 0 0,-1 0 0 0 0,0 0 0 0 0,0 0 0 0 0,0-1 0 0 0,0 1 0 0 0,0-1 0 0 0,0 0 0 0 0,0 0 0 0 0,0 0 0 0 0,-1 0 0 0 0,3-3 0 0 0,21-18 0 0 0,-20 19 0 0 0,0-1 0 0 0,-1 0 0 0 0,10-11 0 0 0,0-5 0 0 0,-1-1 0 0 0,-1-1 0 0 0,-1 0 0 0 0,0-1 0 0 0,-2 0 0 0 0,-1-1 0 0 0,-1 0 0 0 0,-1-1 0 0 0,-2 1 0 0 0,0-1 0 0 0,-2 0 0 0 0,0 0 0 0 0,-2-42 0 0 0,-1 66 1 0 0,-1-4-15 0 0,1 1 1 0 0,0 0 0 0 0,-1-1-1 0 0,0 1 1 0 0,0 0-1 0 0,-1 0 1 0 0,1 0 0 0 0,-1 0-1 0 0,-4-8 1 0 0,5 12-683 0 0,-1 13-2770 0 0,1-1-5063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7:06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28 23039 0 0,'0'0'528'0'0,"2"-3"69"0"0,8-8 38 0 0,-7 9-80 0 0,-4 1-363 0 0,-4-2-31 0 0,4 2 564 0 0,1 1 246 0 0,0 0 42 0 0,0 0-127 0 0,18-5 404 0 0,-5 4-964 0 0,0 0 1 0 0,26 3-1 0 0,-17 0-186 0 0,-15-2-140 0 0,0 0 0 0 0,0 0 0 0 0,0 1 0 0 0,0 1 0 0 0,-1-1 0 0 0,1 1 0 0 0,0 0 0 0 0,-1 0 0 0 0,0 1 0 0 0,1 0 0 0 0,-1 0 0 0 0,7 5 0 0 0,-2 0 0 0 0,0 3 0 0 0,-11-5 0 0 0,0-4 0 0 0,0 2 0 0 0,0 0 0 0 0,-1 0 0 0 0,1 0 0 0 0,-1 0 0 0 0,0 0 0 0 0,0 0 0 0 0,0 0 0 0 0,-1 0 0 0 0,1 0 0 0 0,-1 0 0 0 0,0-1 0 0 0,0 1 0 0 0,0-1 0 0 0,-1 1 0 0 0,-4 4 0 0 0,-4 4 0 0 0,0-1 0 0 0,-21 16 0 0 0,-147 114 0 0 0,175-138 0 0 0,-1 1 0 0 0,1-1 0 0 0,0 1 0 0 0,0 0 0 0 0,0 0 0 0 0,1 0 0 0 0,0 1 0 0 0,0-1 0 0 0,0 1 0 0 0,0 0 0 0 0,0 0 0 0 0,1 0 0 0 0,0 0 0 0 0,-2 6 0 0 0,4-10 0 0 0,0 1 0 0 0,0-1 0 0 0,0 0 0 0 0,0 1 0 0 0,1-1 0 0 0,-1 1 0 0 0,0-1 0 0 0,0 0 0 0 0,1 1 0 0 0,-1-1 0 0 0,1 0 0 0 0,-1 1 0 0 0,1-1 0 0 0,0 0 0 0 0,-1 0 0 0 0,1 1 0 0 0,0-1 0 0 0,0 0 0 0 0,0 0 0 0 0,0 0 0 0 0,0 0 0 0 0,0 0 0 0 0,0 0 0 0 0,0-1 0 0 0,0 1 0 0 0,1 0 0 0 0,-1 0 0 0 0,0-1 0 0 0,1 1 0 0 0,1 0 0 0 0,5 2 0 0 0,0 0 0 0 0,0-1 0 0 0,14 2 0 0 0,2 0 0 0 0,0-2 0 0 0,0-1 0 0 0,0-1 0 0 0,41-5 0 0 0,-25-2 0 0 0,77-22 0 0 0,-98 21-64 0 0,-17 8-273 0 0,-8-5-2591 0 0,-2 2-7311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3:43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19351 0 0,'0'0'439'0'0,"0"0"62"0"0,10-17 679 0 0,20-39 852 0 0,-26 47-2016 0 0,-3 0-149 0 0,0 7-563 0 0,-1 2-257 0 0,0 0-58 0 0,0 0-12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3:43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49 15663 0 0,'2'-10'1188'0'0,"5"-15"203"0"0,-9 24-1065 0 0,1-1 0 0 0,-1 1 1 0 0,0 0-1 0 0,0-1 0 0 0,1 1 0 0 0,-1 0 0 0 0,0 0 1 0 0,-3-1-1 0 0,0 2-89 0 0,0-1 0 0 0,0 1 0 0 0,1 0 0 0 0,-1 0 0 0 0,0 0 0 0 0,0 1-1 0 0,0-1 1 0 0,1 1 0 0 0,-1 0 0 0 0,-6 3 0 0 0,-8 0 418 0 0,14-3-592 0 0,-1 1-1 0 0,0-1 1 0 0,1 1 0 0 0,0 0-1 0 0,-1 0 1 0 0,1 1 0 0 0,0 0-1 0 0,0 0 1 0 0,0 0 0 0 0,0 0-1 0 0,1 1 1 0 0,-1-1 0 0 0,1 1-1 0 0,0 1 1 0 0,0-1 0 0 0,1 0-1 0 0,-7 11 1 0 0,-14 14-63 0 0,17-20 0 0 0,0-1 0 0 0,1 1 0 0 0,-7 12 0 0 0,8-12 0 0 0,0 1 0 0 0,1-1 0 0 0,0 1 0 0 0,1 0 0 0 0,0 1 0 0 0,1-1 0 0 0,0 0 0 0 0,1 1 0 0 0,-1 14 0 0 0,2-22 0 0 0,1-1 0 0 0,0 1 0 0 0,0-1 0 0 0,0 0 0 0 0,0 1 0 0 0,0-1 0 0 0,0 0 0 0 0,1 1 0 0 0,-1-1 0 0 0,1 0 0 0 0,-1 0 0 0 0,4 3 0 0 0,-3-3 0 0 0,1 1 0 0 0,-1 0 0 0 0,0-1 0 0 0,0 1 0 0 0,2 6 0 0 0,-1-4 0 0 0,1 1 0 0 0,-1 0 0 0 0,1-1 0 0 0,1 0 0 0 0,-1 0 0 0 0,1 0 0 0 0,-1 0 0 0 0,1-1 0 0 0,1 0 0 0 0,9 7 0 0 0,14 11 0 0 0,-10-4 0 0 0,-15-14 0 0 0,-1 0 0 0 0,0 0 0 0 0,1 0 0 0 0,-1 0 0 0 0,-1 1 0 0 0,1-1 0 0 0,2 6 0 0 0,-4-7 0 0 0,0-1 0 0 0,-1 1 0 0 0,1-1 0 0 0,0 1 0 0 0,-1-1 0 0 0,0 1 0 0 0,1 0 0 0 0,-1-1 0 0 0,0 1 0 0 0,0-1 0 0 0,-1 1 0 0 0,1-1 0 0 0,0 1 0 0 0,-1 0 0 0 0,0-1 0 0 0,0 3 0 0 0,-6 8 0 0 0,2-10 0 0 0,3-2 0 0 0,-5 4 0 0 0,-1 0 0 0 0,1 0 0 0 0,-1-1 0 0 0,0 0 0 0 0,0 0 0 0 0,-15 4 0 0 0,18-6 0 0 0,-13 3 0 0 0,0 0 0 0 0,-1-2 0 0 0,-34 4 0 0 0,22-4 0 0 0,30-3 0 0 0,-1 1-1 0 0,1-1 0 0 0,-1 0 1 0 0,1 0-1 0 0,-1 0 1 0 0,1 0-1 0 0,-1-1 0 0 0,1 1 1 0 0,-1 0-1 0 0,1-1 1 0 0,-1 1-1 0 0,1-1 1 0 0,-1 1-1 0 0,1-1 0 0 0,0 0 1 0 0,-1 1-1 0 0,1-1 1 0 0,0 0-1 0 0,0 0 1 0 0,-1 0-1 0 0,1 0 0 0 0,0 0 1 0 0,0 0-1 0 0,0 0 1 0 0,0-1-1 0 0,0 1 0 0 0,1 0 1 0 0,-1-1-1 0 0,0 1 1 0 0,0-2-1 0 0,0 1 5 0 0,0-1 1 0 0,1 1-1 0 0,-1 0 0 0 0,1 0 1 0 0,0 0-1 0 0,0 0 0 0 0,0-1 0 0 0,0 1 1 0 0,0 0-1 0 0,0 0 0 0 0,0-1 1 0 0,1 1-1 0 0,-1 0 0 0 0,1 0 0 0 0,0 0 1 0 0,0 0-1 0 0,-1 0 0 0 0,1 0 1 0 0,0 0-1 0 0,2-2 0 0 0,42-54 728 0 0,23-33 512 0 0,-56 76-1244 0 0,0 0 0 0 0,0 1 0 0 0,2 0 0 0 0,24-20 0 0 0,-21 20 0 0 0,-1-1 0 0 0,0-1 0 0 0,16-22 0 0 0,-28 34-73 0 0,-1 0 0 0 0,0-1 0 0 0,0 1 0 0 0,-1-1 0 0 0,1 0 0 0 0,-1 0 0 0 0,0 0 0 0 0,0 0 0 0 0,-1 0 0 0 0,0 0 0 0 0,2-8 0 0 0,-3 12-435 0 0,0 1-140 0 0,-18-10-3569 0 0,9 8 2682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3:44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10 13823 0 0,'0'0'630'0'0,"0"0"-13"0"0,-2-6 138 0 0,-1 4 4667 0 0,1 2-5324 0 0,-1-1-1 0 0,0 1 1 0 0,0-1-1 0 0,1 1 1 0 0,-1 0-1 0 0,0 0 1 0 0,1 0 0 0 0,-1 1-1 0 0,0-1 1 0 0,0 1-1 0 0,1-1 1 0 0,-1 1-1 0 0,1 0 1 0 0,-1 0-1 0 0,1 0 1 0 0,-1 0-1 0 0,1 0 1 0 0,-1 1-1 0 0,1-1 1 0 0,0 1 0 0 0,0 0-1 0 0,0 0 1 0 0,-3 2-1 0 0,-5 7 396 0 0,1-1 0 0 0,0 1 0 0 0,-10 17 0 0 0,17-25-486 0 0,-4 6-7 0 0,1 1 0 0 0,-1 0 0 0 0,2 0 0 0 0,-8 21 0 0 0,11-25 0 0 0,-1 1 0 0 0,1-1 0 0 0,0 0 0 0 0,0 0 0 0 0,1 1 0 0 0,-1-1 0 0 0,1 1 0 0 0,1-1 0 0 0,-1 0 0 0 0,3 9 0 0 0,-1-9 0 0 0,1 0 0 0 0,0 0 0 0 0,0 0 0 0 0,6 7 0 0 0,-6-9 0 0 0,7 11 0 0 0,-5-13 0 0 0,-1 0 0 0 0,53 43 0 0 0,-15-13 0 0 0,-41-32 0 0 0,9 10 0 0 0,-2 13 0 0 0,-7-21 0 0 0,-1 1 0 0 0,0 0 0 0 0,1 0 0 0 0,-1-1 0 0 0,-1 1 0 0 0,1 0 0 0 0,0 0 0 0 0,0-1 0 0 0,-1 1 0 0 0,0 0 0 0 0,1-1 0 0 0,-1 1 0 0 0,0-1 0 0 0,-1 1 0 0 0,1-1 0 0 0,0 1 0 0 0,-1-1 0 0 0,1 0 0 0 0,-1 1 0 0 0,1-1 0 0 0,-1 0 0 0 0,0 0 0 0 0,0 0 0 0 0,0-1 0 0 0,-4 3 0 0 0,1 1 0 0 0,-1-1 0 0 0,0-1 0 0 0,0 1 0 0 0,0-1 0 0 0,-1 0 0 0 0,1 0 0 0 0,-1-1 0 0 0,-12 3 0 0 0,-4-1 25 0 0,9-1 114 0 0,0 0 1 0 0,-22 0-1 0 0,36-4-73 0 0,-1 1 1 0 0,0 0 0 0 0,1 0 0 0 0,-1 0-1 0 0,0 0 1 0 0,1-1 0 0 0,-1 1-1 0 0,0 0 1 0 0,1-1 0 0 0,-1 1-1 0 0,1 0 1 0 0,-1-1 0 0 0,1 1-1 0 0,-1-1 1 0 0,1 1 0 0 0,-1-1 0 0 0,1 1-1 0 0,-1-1 1 0 0,1 0 0 0 0,0 1-1 0 0,-1-1 1 0 0,1 1 0 0 0,-1-2-1 0 0,1 2-77 0 0,0 0 12 0 0,-1-1-1 0 0,1 1 1 0 0,0-1 0 0 0,0 0-1 0 0,-1 1 1 0 0,1-1 0 0 0,0 1 0 0 0,0-1-1 0 0,-1 1 1 0 0,1-1 0 0 0,0 0-1 0 0,0 1 1 0 0,0-1 0 0 0,0 1-1 0 0,0-1 1 0 0,0 0 0 0 0,0 1-1 0 0,0-1 1 0 0,0 0 0 0 0,0 1-1 0 0,1-1 1 0 0,-1 1 0 0 0,0-1-1 0 0,0 0 1 0 0,1 0 0 0 0,0-1-3 0 0,1-8 2 0 0,1 0 0 0 0,1 0 0 0 0,-1 1 0 0 0,1-1 0 0 0,1 1 0 0 0,0 0 0 0 0,0 0 0 0 0,8-8 0 0 0,8-10 0 0 0,28-26 0 0 0,2-2 0 0 0,-33 37 0 0 0,28-26 0 0 0,-4 6 0 0 0,-15 13-3188 0 0,-3 2-3360 0 0,-23 22-1164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3:44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19351 0 0,'0'0'439'0'0,"0"0"62"0"0,1 2 33 0 0,2 5-368 0 0,0 0 1 0 0,-1 0 0 0 0,0 0-1 0 0,0 0 1 0 0,0 0 0 0 0,-1 1-1 0 0,0-1 1 0 0,-1 1 0 0 0,0-1-1 0 0,-1 9 1 0 0,-10 77 694 0 0,5-61-461 0 0,3-20-71 0 0,1 0 1 0 0,0 0 0 0 0,1 0-1 0 0,0 20 1 0 0,1-31-330 0 0,0 0 0 0 0,0 0 0 0 0,0 0 0 0 0,0 1 0 0 0,0-1 0 0 0,0 0 0 0 0,0 0 0 0 0,0 0 0 0 0,1 0 0 0 0,-1 0 0 0 0,0 0 0 0 0,1 0 0 0 0,-1 0 0 0 0,1 0 0 0 0,-1 0 0 0 0,1 0 0 0 0,-1 0 0 0 0,1 0 0 0 0,0 0 0 0 0,0-1 0 0 0,-1 1 0 0 0,3 1 0 0 0,-1 0 0 0 0,0 0 0 0 0,0 0 0 0 0,0-1 0 0 0,-1 0 0 0 0,1 1 0 0 0,0-1 0 0 0,0 0 0 0 0,0 0 0 0 0,0 0 0 0 0,0 0 0 0 0,1 0 0 0 0,-1-1 0 0 0,0 1 0 0 0,0-1 0 0 0,0 1 0 0 0,1-1 0 0 0,3 0 0 0 0,1 0 0 0 0,0-1 0 0 0,0 0 0 0 0,14-4 0 0 0,3 0 0 0 0,-12 2 357 0 0,0 0 0 0 0,0-1-1 0 0,14-7 1 0 0,10-3 264 0 0,-26 11-621 0 0,-3 0-64 0 0,-5 2-273 0 0,-2 1-138 0 0,0 0-33 0 0,0 0-140 0 0,0 0-572 0 0,0 0-253 0 0,0 0-51 0 0,0 0-11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3:45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 17503 0 0,'0'0'399'0'0,"0"0"60"0"0,0 0 21 0 0,0 0-59 0 0,0 0-136 0 0,0 0 457 0 0,0 1 228 0 0,-5 19 878 0 0,-9 28-1 0 0,-2 4-1251 0 0,-36 147-616 0 0,32-134 260 0 0,-28 63 0 0 0,39-106 295 0 0,0 0 0 0 0,-8 38 0 0 0,16-57-525 0 0,0-2-16 0 0,1 1 1 0 0,0-1 0 0 0,-1 0 0 0 0,1 0-1 0 0,0 1 1 0 0,0-1 0 0 0,0 0 0 0 0,0 1-1 0 0,1-1 1 0 0,-1 0 0 0 0,0 0 0 0 0,0 1-1 0 0,1 0 1 0 0,0 0-332 0 0,11-2-646 0 0,-9 0 639 0 0,1-1-1 0 0,-1 0 1 0 0,1 0 0 0 0,-1 0-1 0 0,0 0 1 0 0,1 0-1 0 0,-1 0 1 0 0,0-1 0 0 0,0 0-1 0 0,0 1 1 0 0,0-1 0 0 0,0-1-1 0 0,4-3 1 0 0,7-6-7507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3:45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243 316 11975 0 0,'0'0'547'0'0,"5"-7"181"0"0,17-16-63 0 0,-15 17 963 0 0,0-2-1 0 0,-1 1 0 0 0,0-1 1 0 0,0 0-1 0 0,7-12 0 0 0,-8 8-376 0 0,-1 5-944 0 0,0-1-1 0 0,-1 1 0 0 0,0-1 0 0 0,0 0 1 0 0,-1 0-1 0 0,0 0 0 0 0,-1 0 1 0 0,1-10-1 0 0,-1 10-141 0 0,-1 0-1 0 0,-1 0 1 0 0,1 0 0 0 0,-2 0-1 0 0,1 0 1 0 0,-1 0 0 0 0,0 0-1 0 0,0 0 1 0 0,-1 0 0 0 0,0 1-1 0 0,-6-11 1 0 0,7 15-165 0 0,0 1 0 0 0,0 0 0 0 0,0 0 0 0 0,0-1 0 0 0,0 1 0 0 0,0 0 0 0 0,0 1 0 0 0,0-1 0 0 0,-1 0 0 0 0,1 1 0 0 0,-1-1 0 0 0,0 1 0 0 0,1 0 0 0 0,-1 0 0 0 0,0 0 0 0 0,0 0 0 0 0,1 0 0 0 0,-1 1 0 0 0,0-1 0 0 0,0 1 0 0 0,0 0 0 0 0,0 0 0 0 0,0 0 0 0 0,0 0 0 0 0,0 0 0 0 0,0 1 0 0 0,1-1 0 0 0,-1 1 0 0 0,0 0 0 0 0,0 0 0 0 0,0 0 0 0 0,1 0 0 0 0,-1 0 0 0 0,0 0 0 0 0,1 1 0 0 0,-1 0 0 0 0,-2 2 0 0 0,-14 11 0 0 0,0 0 0 0 0,2 2 0 0 0,-21 23 0 0 0,17-15 0 0 0,8-11 0 0 0,1 0 0 0 0,0 2 0 0 0,1-1 0 0 0,-16 32 0 0 0,24-40 0 0 0,-2 3 0 0 0,0 1 0 0 0,1 0 0 0 0,0 0 0 0 0,-4 23 0 0 0,8-32 0 0 0,0 1 0 0 0,-1 0 0 0 0,1-1 0 0 0,0 1 0 0 0,0-1 0 0 0,1 1 0 0 0,-1-1 0 0 0,1 1 0 0 0,-1 0 0 0 0,1-1 0 0 0,0 0 0 0 0,0 1 0 0 0,0-1 0 0 0,0 1 0 0 0,0-1 0 0 0,0 0 0 0 0,1 0 0 0 0,-1 0 0 0 0,1 0 0 0 0,-1 0 0 0 0,1 0 0 0 0,0 0 0 0 0,0 0 0 0 0,0-1 0 0 0,0 1 0 0 0,0-1 0 0 0,0 1 0 0 0,4 1 0 0 0,0-1 0 0 0,-1-1 0 0 0,0 0 0 0 0,0 0 0 0 0,1 0 0 0 0,-1 0 0 0 0,0-1 0 0 0,1 0 0 0 0,-1 0 0 0 0,0 0 0 0 0,1-1 0 0 0,9-2 0 0 0,11 0 0 0 0,-16 1 0 0 0,1 0 0 0 0,-1 0 0 0 0,1-1 0 0 0,-1 0 0 0 0,0-1 0 0 0,14-7 0 0 0,-2-1 0 0 0,34-24 0 0 0,-28 17 0 0 0,-11 7 0 0 0,19-16 0 0 0,-31 27 0 0 0,-4 6 0 0 0,-5 7 0 0 0,-48 105 0 0 0,32-77 0 0 0,-28 83 0 0 0,31-65 0 0 0,27-96-4203 0 0,-10 29 2670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3:46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53 17503 0 0,'-9'1'858'0'0,"9"-1"-812"0"0,0 0 1 0 0,0 0-1 0 0,1 0 1 0 0,-1 0 0 0 0,0 0-1 0 0,0 0 1 0 0,0 0 0 0 0,0 0-1 0 0,0-1 1 0 0,0 1-1 0 0,0 0 1 0 0,0 0 0 0 0,0 0-1 0 0,0 0 1 0 0,0 0-1 0 0,0 0 1 0 0,0 0 0 0 0,1 0-1 0 0,-1 0 1 0 0,0 0 0 0 0,0 0-1 0 0,0-1 1 0 0,0 1-1 0 0,0 0 1 0 0,0 0 0 0 0,0 0-1 0 0,0 0 1 0 0,0 0 0 0 0,0 0-1 0 0,0 0 1 0 0,0 0-1 0 0,0-1 1 0 0,0 1 0 0 0,0 0-1 0 0,0 0 1 0 0,0 0 0 0 0,0 0-1 0 0,0 0 1 0 0,-1 0-1 0 0,1 0 1 0 0,0 0 0 0 0,0 0-1 0 0,0 0 1 0 0,0-1 0 0 0,0 1-1 0 0,0 0 1 0 0,0 0-1 0 0,0 0 1 0 0,0 0 0 0 0,0 0-1 0 0,0 0 1 0 0,0 0-1 0 0,0 0 1 0 0,-1 0 0 0 0,1 0-1 0 0,0 0 1 0 0,0 0 0 0 0,0 0-1 0 0,0 0 1 0 0,0 0-1 0 0,0 0 1 0 0,0 0 0 0 0,13-10 1935 0 0,20-8-311 0 0,-23 15-1142 0 0,0 0 1 0 0,0 0-1 0 0,1 1 0 0 0,20-1 1 0 0,102 1 1519 0 0,-115 2-2039 0 0,32 4 0 0 0,-3 1-14 0 0,-34-4 4 0 0,1 1 0 0 0,-1 1 0 0 0,18 5 0 0 0,22 5 0 0 0,-28-9 0 0 0,9 2 0 0 0,41 2 0 0 0,102-1 0 0 0,-40 1 0 0 0,1 0 0 0 0,166-18 0 0 0,-250 6 0 0 0,238-9 0 0 0,-158 7 0 0 0,139-24 0 0 0,-234 24 0 0 0,4 0 148 0 0,-1 2-1 0 0,56 2 1 0 0,-59 2 446 0 0,-24-1-341 0 0,-1 1 0 0 0,1 1-1 0 0,22 3 1 0 0,-28-1-253 0 0,-8-2-11 0 0,-3-1-24 0 0,-8 1-112 0 0,-14-2-489 0 0,17 0 145 0 0,-1 1 0 0 0,0 1 0 0 0,-7 0 0 0 0,-7 2-532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3:58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69 10135 0 0,'0'0'464'0'0,"0"0"-9"0"0,-1-2-295 0 0,0-2-3 0 0,1 1 191 0 0,-1 1 0 0 0,1-1 0 0 0,-1 1 0 0 0,1-1 0 0 0,0 1 0 0 0,0-1 0 0 0,0 1 0 0 0,0 0 0 0 0,1-1 0 0 0,-1 1 0 0 0,1-1 0 0 0,0 1 0 0 0,1-4 0 0 0,-2 4 168 0 0,0 1-237 0 0,1 0 1 0 0,-1-1-1 0 0,0 1 0 0 0,0 0 0 0 0,1 0 0 0 0,-1 0 0 0 0,1-1 0 0 0,-1 1 1 0 0,1 0-1 0 0,-1 0 0 0 0,2-2 0 0 0,3-4 5163 0 0,-14 39-5432 0 0,-23 59 0 0 0,-1 1-14 0 0,17-40 4 0 0,8-29 0 0 0,-10 42 0 0 0,-3 30 0 0 0,22-89-185 0 0,3-8-272 0 0,3-8-684 0 0,-4 3 66 0 0,0 0-1 0 0,-1 0 0 0 0,0-1 1 0 0,0 1-1 0 0,1-12 0 0 0,-3 18 1017 0 0,1-11-1477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3:58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0 302 13823 0 0,'0'0'315'0'0,"1"-2"45"0"0,1-10 164 0 0,1-1 0 0 0,1 1 0 0 0,0 0 0 0 0,1 1 0 0 0,6-12 1 0 0,37-55 5723 0 0,-42 71-6056 0 0,2-1-1 0 0,-1 1 0 0 0,1 0 1 0 0,0 0-1 0 0,1 1 0 0 0,-1 0 1 0 0,1 1-1 0 0,10-5 0 0 0,6-4 206 0 0,-10 5-251 0 0,2 0 0 0 0,-1 1 0 0 0,1 1 0 0 0,1 1-1 0 0,-1 1 1 0 0,1 0 0 0 0,0 1 0 0 0,0 1 0 0 0,0 0 0 0 0,34 1 0 0 0,-43 2-146 0 0,-1 0 0 0 0,1 1 0 0 0,-1 0 0 0 0,1 0 0 0 0,-1 1 0 0 0,0 0 0 0 0,1 0 0 0 0,-1 1 0 0 0,0 0 0 0 0,-1 1 0 0 0,1 0 0 0 0,-1 0 0 0 0,1 0 0 0 0,-1 1 0 0 0,0 0 0 0 0,-1 1 0 0 0,11 10 0 0 0,-13-12 0 0 0,0 0 0 0 0,-1 0 0 0 0,0 0 0 0 0,0 1 0 0 0,0-1 0 0 0,0 1 0 0 0,-1 0 0 0 0,1 0 0 0 0,-1 0 0 0 0,-1 0 0 0 0,1 0 0 0 0,-1 0 0 0 0,0 1 0 0 0,0-1 0 0 0,0 0 0 0 0,-1 1 0 0 0,1-1 0 0 0,-1 0 0 0 0,-1 1 0 0 0,1-1 0 0 0,-1 1 0 0 0,0-1 0 0 0,0 0 0 0 0,-1 0 0 0 0,1 1 0 0 0,-1-1 0 0 0,0 0 0 0 0,-1-1 0 0 0,1 1 0 0 0,-1 0 0 0 0,-4 5 0 0 0,-2 0 0 0 0,0 0 0 0 0,-1 0 0 0 0,0-1 0 0 0,-1-1 0 0 0,1 0 0 0 0,-2 0 0 0 0,-17 8 0 0 0,-9 3 0 0 0,-42 13 0 0 0,50-19-523 0 0,23-9 162 0 0,0-1 0 0 0,0 0 1 0 0,0 0-1 0 0,-1-1 0 0 0,-12 3 0 0 0,19-5 254 0 0,-22 1-7910 0 0,14-4 749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3:59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0 15663 0 0,'0'0'719'0'0,"0"0"-20"0"0,-6 2 115 0 0,3-2 3134 0 0,0 1-3841 0 0,1 0 0 0 0,-1 0 0 0 0,1 0-1 0 0,-1 0 1 0 0,1 0 0 0 0,-1 1 0 0 0,1-1 0 0 0,0 1-1 0 0,-1-1 1 0 0,1 1 0 0 0,0 0 0 0 0,0 0 0 0 0,0 0 0 0 0,1 0-1 0 0,-1 0 1 0 0,-2 5 0 0 0,-2 4 69 0 0,0 0 0 0 0,-6 20-1 0 0,4-11 598 0 0,-64 192-165 0 0,50-136-608 0 0,8-33 0 0 0,2 1 0 0 0,-11 87 0 0 0,22-120 0 0 0,-1-1 0 0 0,1-1 0 0 0,1 1 0 0 0,0-1 0 0 0,0 1 0 0 0,1-1 0 0 0,0 1 0 0 0,0-1 0 0 0,5 15 0 0 0,-1-14 0 0 0,-1-2 0 0 0,0-2-64 0 0,-3-4-273 0 0,-1-2-138 0 0,1-2-1569 0 0,5-3-6148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7:14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55 187 13823 0 0,'-5'-15'1056'0'0,"5"-25"-58"0"0,0 36-515 0 0,0 1 0 0 0,1-1 0 0 0,0 0 0 0 0,0 1 0 0 0,0-1-1 0 0,0 1 1 0 0,1-1 0 0 0,2-4 0 0 0,-3 6-248 0 0,1-4 725 0 0,-3-9 1084 0 0,1 13-1931 0 0,0 1 1 0 0,0 0-1 0 0,0-1 1 0 0,0 1-1 0 0,0 0 1 0 0,0 0-1 0 0,1-1 1 0 0,-1 1-1 0 0,0 0 1 0 0,1-1-1 0 0,0-1 1 0 0,8-18 629 0 0,-1 3-559 0 0,-5 14 75 0 0,-3 2 229 0 0,0 2 21 0 0,0 0-66 0 0,1-1-294 0 0,6-4-133 0 0,0 2 56 0 0,-6 3-30 0 0,-1 1 1 0 0,1-1-1 0 0,-1 0 1 0 0,1 1-1 0 0,-1-1 0 0 0,1 1 1 0 0,-1-1-1 0 0,0 1 0 0 0,1-1 1 0 0,-1 1-1 0 0,0-1 0 0 0,1 1 1 0 0,-1-1-1 0 0,0 1 1 0 0,1-1-1 0 0,-1 1 0 0 0,0-1 1 0 0,0 2-1 0 0,0-2 12 0 0,2 5-1 0 0,-1-1-1 0 0,1 0 1 0 0,-1 1 0 0 0,-1 0 0 0 0,1-1 0 0 0,-1 1 0 0 0,0-1 0 0 0,0 1 0 0 0,-1 6-1 0 0,-1 4 196 0 0,-7 22-1 0 0,2-8-153 0 0,-21 65-94 0 0,3-11 0 0 0,19-59-109 0 0,-2 6-528 0 0,-4 38-1 0 0,5-30 292 0 0,5-27 626 0 0,0-1 1 0 0,0 1 0 0 0,1 18 0 0 0,-1 44 262 0 0,2-72-880 0 0,2 3-434 0 0,-2-4 780 0 0,0 0 0 0 0,0 0 1 0 0,0 1-1 0 0,0-1 0 0 0,0 0 0 0 0,0 1 1 0 0,0-1-1 0 0,0 0 0 0 0,0 0 0 0 0,0 1 1 0 0,0-1-1 0 0,0 0 0 0 0,1 0 0 0 0,-1 0 1 0 0,0 1-1 0 0,0-1 0 0 0,0 0 0 0 0,0 0 1 0 0,1 0-1 0 0,-1 1 0 0 0,0-1 0 0 0,0 0 1 0 0,0 0-1 0 0,1 0 0 0 0,-1 0 0 0 0,0 1 1 0 0,0-1-1 0 0,0 0 0 0 0,1 0 0 0 0,-1 0 1 0 0,6 2-412 0 0,-4-1 338 0 0,0-1 0 0 0,-1 1 0 0 0,1 0 0 0 0,0-1-1 0 0,0 0 1 0 0,0 1 0 0 0,1-1 0 0 0,-1 0 0 0 0,0 0 0 0 0,2 0 0 0 0,-3 0 154 0 0,1 0-1 0 0,-1 0 1 0 0,1 0 0 0 0,-1 0-1 0 0,1 0 1 0 0,0 0-1 0 0,-1 0 1 0 0,1-1 0 0 0,-1 1-1 0 0,0-1 1 0 0,1 1 0 0 0,2-2-1 0 0,2 0 573 0 0,136-8-497 0 0,-112 5-165 0 0,36-5 0 0 0,-58 10 0 0 0,0 0 0 0 0,-1 0-64 0 0,-6 0-273 0 0,-1 0-138 0 0,0 0-33 0 0,0 0-4 0 0,0 0 0 0 0,0 0 0 0 0,0 0 0 0 0,0 0-136 0 0,0 0-572 0 0,-2-7-2972 0 0,1 6-3316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3:59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0,'0'0'315'0'0,"0"0"45"0"0,0 0 21 0 0,0 0-49 0 0,0 0-81 0 0,0 0 481 0 0,0 0 237 0 0,0 0 45 0 0,0 0 8 0 0,0 0 2 0 0,0 0 0 0 0,0 0 0 0 0,0 0-137 0 0,2 2-509 0 0,3 3-195 0 0,0 0 0 0 0,0 0 0 0 0,-1 1-1 0 0,0-1 1 0 0,6 10 0 0 0,17 36 751 0 0,52 116-934 0 0,-56-109 0 0 0,3 5 0 0 0,-1-6 1440 0 0,-26-56-997 0 0,-2 8-294 0 0,8 0-133 0 0,1-3-80 0 0,-5-5-273 0 0,-1-1-138 0 0,0-2 192 0 0,0-1-1 0 0,-1 1 1 0 0,1-1-1 0 0,-1 1 1 0 0,0 0-1 0 0,0 0 1 0 0,0-1-1 0 0,-2-2 1 0 0,-1-5-438 0 0,-11-40-4836 0 0,4 26 3510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4:00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12 15663 0 0,'0'0'719'0'0,"0"0"-20"0"0,0-1-449 0 0,0-5-79 0 0,0 4 565 0 0,0 2-710 0 0,0 0 1 0 0,0 0-1 0 0,0 0 1 0 0,0 0-1 0 0,0-1 1 0 0,0 1-1 0 0,0 0 1 0 0,0 0-1 0 0,0 0 1 0 0,-1 0 0 0 0,1 0-1 0 0,0-1 1 0 0,0 1-1 0 0,0 0 1 0 0,0 0-1 0 0,0 0 1 0 0,0 0-1 0 0,0 0 1 0 0,-1 0-1 0 0,1 0 1 0 0,0 0-1 0 0,0 0 1 0 0,0-1-1 0 0,0 1 1 0 0,-1 0-1 0 0,1 0 1 0 0,0 0-1 0 0,0 0 1 0 0,0 0-1 0 0,0 0 1 0 0,0 0-1 0 0,-1 0 1 0 0,1 0-1 0 0,0 0 1 0 0,0 0-1 0 0,0 0 1 0 0,0 0-1 0 0,-1 0 1 0 0,1 0-1 0 0,0 0 1 0 0,0 0-1 0 0,0 0 1 0 0,0 1-1 0 0,0-1 1 0 0,-1 0-1 0 0,1 0 1 0 0,0 0-1 0 0,0 0 1 0 0,0 0-1 0 0,0 0 1 0 0,0 0-1 0 0,-1 1 1 0 0,-14 9 2463 0 0,10-6-1631 0 0,-1 1-1 0 0,1 0 1 0 0,-8 10-1 0 0,3-1-858 0 0,-1-1 0 0 0,-23 23 0 0 0,2-2 0 0 0,-16 19 0 0 0,-55 68 0 0 0,87-98 22 0 0,-45 71-245 0 0,76-107-4864 0 0,-8 8 125 0 0,3 0-1676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4:00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7 15663 0 0,'0'0'356'0'0,"0"0"50"0"0,0 0 20 0 0,0 0-42 0 0,0 0-180 0 0,0 0 176 0 0,4-5 367 0 0,-4 4 4149 0 0,-6 3-4682 0 0,1 0 0 0 0,0 1 0 0 0,0-1-1 0 0,0 1 1 0 0,1 0 0 0 0,-6 4 0 0 0,4-2-94 0 0,-1 0 0 0 0,0-1 0 0 0,-8 4 0 0 0,-12 7 8 0 0,-4 3 16 0 0,23-14-46 0 0,1 0 1 0 0,-1 1-1 0 0,1 0 0 0 0,0 0 1 0 0,1 1-1 0 0,-1-1 0 0 0,-6 9 1 0 0,10-12 72 0 0,0 1-44 0 0,-3 11 676 0 0,5-5-787 0 0,3-8-16 0 0,-1 0 0 0 0,0 0 0 0 0,0 0 0 0 0,1 1 0 0 0,-1-1 0 0 0,1-1 0 0 0,-1 1 0 0 0,1 0 0 0 0,0 0 0 0 0,-1 0 0 0 0,1-1 0 0 0,0 1 0 0 0,-1-1 0 0 0,4 1 0 0 0,25 3 0 0 0,-12-5 0 0 0,-1 0 0 0 0,0-1 0 0 0,34-9 0 0 0,23-5 0 0 0,-55 14-64 0 0,-17 2-273 0 0,-2 0-138 0 0,0 0-33 0 0,0 0-208 0 0,0 0-857 0 0,0 0-379 0 0,0 0-80 0 0,0 0-15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4:01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15663 0 0,'0'0'356'0'0,"0"0"50"0"0,0 0 20 0 0,2 0-42 0 0,13-4 61 0 0,0 1-1 0 0,26-12 0 0 0,-23 8 1194 0 0,25-6-1 0 0,-31 10-1093 0 0,-10 2-28 0 0,0 1-72 0 0,8-1-289 0 0,-9 1-217 0 0,-1 0 0 0 0,1-1 1 0 0,0 1-1 0 0,-1 0 0 0 0,1 0 1 0 0,0 0-1 0 0,-1 1 0 0 0,1-1 1 0 0,-1 0-1 0 0,1 0 0 0 0,0 0 1 0 0,-1 0-1 0 0,1 0 0 0 0,-1 1 0 0 0,1-1 1 0 0,-1 0-1 0 0,1 1 0 0 0,-1-1 1 0 0,1 0-1 0 0,-1 1 0 0 0,1-1 1 0 0,-1 1-1 0 0,1-1 0 0 0,-1 1 1 0 0,1-1-1 0 0,-1 1 0 0 0,0-1 1 0 0,1 1-1 0 0,-1-1 0 0 0,0 1 0 0 0,0-1 1 0 0,1 1-1 0 0,-1-1 0 0 0,0 1 1 0 0,0 0-1 0 0,0-1 0 0 0,0 1 1 0 0,0-1-1 0 0,1 1 0 0 0,-1 0 1 0 0,0-1-1 0 0,-1 1 0 0 0,1 0 1 0 0,0 0-1 0 0,-1 10-961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4:02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10135 0 0,'0'0'464'0'0,"4"-1"-9"0"0,2 0-411 0 0,0-1 1 0 0,0 0-1 0 0,9-4 0 0 0,-14 5-37 0 0,-1 1 0 0 0,1 0 0 0 0,-1 0 0 0 0,1 0 0 0 0,-1-1 0 0 0,0 1 0 0 0,1 0 0 0 0,-1-1 0 0 0,0 1 0 0 0,1 0 0 0 0,-1-1 0 0 0,0 1 0 0 0,1 0 0 0 0,-1-1 0 0 0,0 1 0 0 0,0-1 0 0 0,1 1 0 0 0,-1 0 0 0 0,0-2 0 0 0,-2-7 754 0 0,0 2 321 0 0,11-1-215 0 0,0 2-117 0 0,-5 4-332 0 0,-1 0 0 0 0,0 0 0 0 0,1 0 0 0 0,-1 0 0 0 0,0-1 0 0 0,0 0 0 0 0,4-5 0 0 0,-7 8-365 0 0,0 0 0 0 0,0-1 0 0 0,0 1-1 0 0,0 0 1 0 0,0 0 0 0 0,0 0 0 0 0,0-1 0 0 0,0 1-1 0 0,0 0 1 0 0,0 0 0 0 0,0 0 0 0 0,0-1-1 0 0,0 1 1 0 0,0 0 0 0 0,-1 0 0 0 0,1 0 0 0 0,0 0-1 0 0,0-1 1 0 0,0 1 0 0 0,0 0 0 0 0,0 0 0 0 0,-1 0-1 0 0,1 0 1 0 0,0 0 0 0 0,0-1 0 0 0,0 1 0 0 0,-1 0-1 0 0,1 0 1 0 0,0 0-16 0 0,0 0-1 0 0,0 0 1 0 0,-1 0 0 0 0,1 0 0 0 0,0 0-1 0 0,0 0 1 0 0,0 0 0 0 0,0 0-1 0 0,0 0 1 0 0,-1 0 0 0 0,1-1-1 0 0,0 1 1 0 0,0 0 0 0 0,0 0-1 0 0,0 0 1 0 0,0 0 0 0 0,0 0 0 0 0,0 0-1 0 0,-1 0 1 0 0,1-1 0 0 0,0 1-1 0 0,0 0 1 0 0,0 0 0 0 0,0 0-1 0 0,0 0 1 0 0,0 0 0 0 0,0-1-1 0 0,0 1 1 0 0,0 0 0 0 0,0 0 0 0 0,0 0-1 0 0,0 0 1 0 0,0 0 0 0 0,0-1-1 0 0,0 1 1 0 0,0 0 0 0 0,0 0-1 0 0,0 0 1 0 0,0 0 0 0 0,0-1-1 0 0,0 1 1 0 0,16-13 1942 0 0,-14 12-1314 0 0,6-5 994 0 0,-8 6-1659 0 0,0 0 1 0 0,1 0-1 0 0,-1 0 0 0 0,0 0 1 0 0,0 0-1 0 0,0 0 0 0 0,0 0 1 0 0,0 0-1 0 0,1 0 1 0 0,-1 0-1 0 0,0 0 0 0 0,0 0 1 0 0,0 0-1 0 0,0 0 0 0 0,1 0 1 0 0,-1 0-1 0 0,0 0 1 0 0,0 0-1 0 0,0 0 0 0 0,0 0 1 0 0,0 0-1 0 0,1 0 0 0 0,-1 1 1 0 0,0-1-1 0 0,0 0 1 0 0,0 0-1 0 0,0 0 0 0 0,0 0 1 0 0,0 0-1 0 0,0 0 1 0 0,1 0-1 0 0,-1 0 0 0 0,0 1 1 0 0,0-1-1 0 0,0 0 0 0 0,0 0 1 0 0,0 0-1 0 0,0 0 1 0 0,0 0-1 0 0,0 1 0 0 0,0-1 1 0 0,0 0-1 0 0,0 0 0 0 0,0 0 1 0 0,0 0-1 0 0,0 0 1 0 0,0 1-1 0 0,0-1 0 0 0,0 0 1 0 0,0 0-1 0 0,0 0 0 0 0,0 0 1 0 0,0 1-1 0 0,0-1 1 0 0,0 0-1 0 0,0 0 0 0 0,-3 8-4 0 0,3-8 4 0 0,-15 31 0 0 0,-24 58 0 0 0,35-81 0 0 0,1 0 0 0 0,-1 0 0 0 0,-1-1 0 0 0,1 1 0 0 0,-8 7 0 0 0,2-1 0 0 0,8-11-1 0 0,1 0 1 0 0,0 0-1 0 0,-1 0 0 0 0,1 1 1 0 0,0-1-1 0 0,1 0 0 0 0,-1 0 1 0 0,0 1-1 0 0,1-1 0 0 0,0 0 1 0 0,0 1-1 0 0,0-1 1 0 0,0 1-1 0 0,1-1 0 0 0,-1 0 1 0 0,2 6-1 0 0,2 31 84 0 0,-4-40-24 0 0,1 1 1 0 0,0-1-1 0 0,0 0 0 0 0,0 1 1 0 0,0-1-1 0 0,0 0 0 0 0,0 0 0 0 0,0 1 1 0 0,0-1-1 0 0,0 0 0 0 0,0 0 0 0 0,1 0 1 0 0,-1 0 28 0 0,5 0-28 0 0,-1 0 0 0 0,1 0 0 0 0,0 0 0 0 0,-1-1 0 0 0,1 0 0 0 0,-1 0 0 0 0,7-2 0 0 0,40-17 422 0 0,-14 5-327 0 0,14-7-155 0 0,-37 15 0 0 0,29-11 0 0 0,-34 15 0 0 0,-8 2 0 0 0,1-1 0 0 0,0 1 0 0 0,0 1 0 0 0,0-1 0 0 0,0 0 0 0 0,-1 1 0 0 0,7-1 0 0 0,-7 1 0 0 0,-1 0 0 0 0,1 0 0 0 0,0 0 0 0 0,0 0 0 0 0,-1 0 0 0 0,1 1 0 0 0,0-1 0 0 0,-1 0 0 0 0,3 1 0 0 0,2 5 0 0 0,-2 2 0 0 0,-3 0-64 0 0,-1-6-273 0 0,-7 2-307 0 0,5-3-2652 0 0,2-1-3585 0 0,0 0-201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4:02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19 13823 0 0,'0'0'315'0'0,"0"0"45"0"0,0 0 21 0 0,0 0-49 0 0,3 0-220 0 0,16-7-29 0 0,-18 6 282 0 0,11-6 631 0 0,-12 7-824 0 0,1-1-1 0 0,-1 1 0 0 0,1-1 1 0 0,0 1-1 0 0,-1 0 0 0 0,1 0 0 0 0,0-1 1 0 0,-1 1-1 0 0,1 0 0 0 0,0 0 1 0 0,0 0-1 0 0,-1 0 0 0 0,1-1 1 0 0,0 1-1 0 0,-1 0 0 0 0,1 0 1 0 0,0 1-1 0 0,0-1 0 0 0,-1 0 1 0 0,1 0-1 0 0,0 0 0 0 0,-1 0 1 0 0,1 1-1 0 0,0-1 0 0 0,0 1 0 0 0,0-1-74 0 0,-1 1-1 0 0,1 0 0 0 0,0 0 1 0 0,-1 0-1 0 0,1-1 0 0 0,-1 1 1 0 0,1 0-1 0 0,-1 0 0 0 0,1 0 1 0 0,-1 0-1 0 0,0 0 0 0 0,0 0 1 0 0,1 0-1 0 0,-1 0 0 0 0,0 2 1 0 0,0 2 26 0 0,0 0 0 0 0,0 1 1 0 0,0-1-1 0 0,-1 1 1 0 0,-2 8-1 0 0,-25 98-107 0 0,-25 109-16 0 0,50-207 0 0 0,-2 5 0 0 0,-12 34 0 0 0,16-50 0 0 0,0 0 0 0 0,1 1 0 0 0,-1-1 0 0 0,1 0 0 0 0,0 1 0 0 0,0-1 0 0 0,0 1 0 0 0,0-1 0 0 0,0 1 0 0 0,1-1 0 0 0,1 7 0 0 0,1 4 0 0 0,0-4 0 0 0,-3-10 0 0 0,0 0 0 0 0,0 0 0 0 0,1 0 0 0 0,-1 1 0 0 0,0-1 0 0 0,1 0 0 0 0,-1 0 0 0 0,0 0 0 0 0,0 0 0 0 0,1 0 0 0 0,-1 1 0 0 0,0-1 0 0 0,1 0 0 0 0,-1 0 0 0 0,0 0 0 0 0,1 0 0 0 0,-1 0 0 0 0,0 0 0 0 0,1 0 0 0 0,-1 0 0 0 0,0 0 0 0 0,1 0 0 0 0,1-1-19 0 0,0 0 0 0 0,0 0 0 0 0,0 0 0 0 0,0 0 0 0 0,0 0 0 0 0,0 0 0 0 0,-1 0 0 0 0,1-1 0 0 0,0 1 0 0 0,-1-1 0 0 0,1 1 0 0 0,-1-1-1 0 0,1 0 1 0 0,1-3 0 0 0,6-12-1731 0 0,-4 0-3748 0 0,-5 0-1384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4:02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10 15663 0 0,'-8'-3'-39'0'0,"4"0"1144"0"0,20-1-312 0 0,-15 4-608 0 0,0 0 0 0 0,0 0 0 0 0,0 0 0 0 0,0 0 0 0 0,0 0 0 0 0,0 1 0 0 0,0-1 1 0 0,0 0-1 0 0,0 1 0 0 0,0-1 0 0 0,0 0 0 0 0,2 2 0 0 0,-2-2 1065 0 0,-13 4-585 0 0,12-4-617 0 0,0 1 1 0 0,0-1-1 0 0,0 1 0 0 0,0-1 0 0 0,0 1 0 0 0,0-1 0 0 0,0 1 1 0 0,0-1-1 0 0,0 1 0 0 0,0-1 0 0 0,0 1 0 0 0,1-1 1 0 0,-1 1-1 0 0,0-1 0 0 0,0 1 0 0 0,1-1 0 0 0,-1 1 0 0 0,0-1 1 0 0,0 1-1 0 0,1-1 0 0 0,0 1 0 0 0,-1-1-2 0 0,0 1 0 0 0,1 0 0 0 0,-1-1 0 0 0,0 1 0 0 0,0 0 0 0 0,1 0 0 0 0,-1-1 0 0 0,0 1 0 0 0,0 0 0 0 0,0-1 0 0 0,0 1 0 0 0,0 0 0 0 0,0 0-1 0 0,0-1 1 0 0,0 1 0 0 0,0 0 0 0 0,-1-1 0 0 0,1 1 0 0 0,0 0 0 0 0,0 0 0 0 0,-1 0 0 0 0,-10 13 887 0 0,9-12-855 0 0,1-1 0 0 0,-1 1 0 0 0,1 0 0 0 0,0-1 0 0 0,-1 1 1 0 0,1 0-1 0 0,0 0 0 0 0,-2 3 0 0 0,2-1-76 0 0,-1 0 0 0 0,0 0 1 0 0,0 0-1 0 0,0 0 0 0 0,0-1 1 0 0,-1 1-1 0 0,0-1 0 0 0,-5 6 1 0 0,-9 12-7 0 0,17-21 4 0 0,0 1 0 0 0,0-1 0 0 0,-1 1 0 0 0,1-1 0 0 0,0 1 0 0 0,0-1 0 0 0,0 1 0 0 0,0-1 0 0 0,-1 1 0 0 0,1-1 0 0 0,0 1 0 0 0,0-1 0 0 0,0 1 0 0 0,0-1 0 0 0,0 1 0 0 0,0-1 0 0 0,1 2 0 0 0,-1 0 0 0 0,1 0 0 0 0,0 0 0 0 0,0 0 0 0 0,0 0 0 0 0,0 0 0 0 0,0 0 0 0 0,0 0 0 0 0,0-1 0 0 0,0 1 0 0 0,1 0 0 0 0,-1-1 0 0 0,3 3 0 0 0,-1-1 0 0 0,-1-1 0 0 0,0 0 0 0 0,1 1 0 0 0,-1-1 0 0 0,1 0 0 0 0,0 0 0 0 0,4 2 0 0 0,38 13 0 0 0,-40-16 0 0 0,0 0 0 0 0,10 10 0 0 0,10 6 0 0 0,-19-14 0 0 0,1 2 0 0 0,-1-1 0 0 0,0 1 0 0 0,0 0 0 0 0,8 9 0 0 0,-11-11 0 0 0,-1 0 0 0 0,1 1 0 0 0,-1-1 0 0 0,0 1 0 0 0,0-1 0 0 0,-1 1 0 0 0,1-1 0 0 0,-1 1 0 0 0,1 0 0 0 0,-1 0 0 0 0,0 0 0 0 0,-1 0 0 0 0,1 0 0 0 0,-1 0 0 0 0,0 0 0 0 0,0 0 0 0 0,-1 7 0 0 0,-1-3 0 0 0,0-1 0 0 0,0 1 0 0 0,-1-1 0 0 0,0 0 0 0 0,-1 0 0 0 0,-6 10 0 0 0,10-17 0 0 0,-5 6 205 0 0,-1 0 0 0 0,1 0 0 0 0,-1-1-1 0 0,0 1 1 0 0,0-1 0 0 0,0-1 0 0 0,-1 1-1 0 0,0-1 1 0 0,-11 5 0 0 0,11-6-205 0 0,0-1 0 0 0,0 0 0 0 0,0 0 0 0 0,0-1 0 0 0,0 1 0 0 0,-12-1 0 0 0,12 0 0 0 0,2-2 0 0 0,1 1 0 0 0,-1 0 0 0 0,1-1 0 0 0,-1 0 0 0 0,1 0 0 0 0,-1-1 0 0 0,1 1 0 0 0,-7-5 0 0 0,9 6 0 0 0,1-1 0 0 0,-1 1 0 0 0,1-1 0 0 0,-1 0 0 0 0,1 0 0 0 0,0 0 0 0 0,-1 0 0 0 0,1 0 0 0 0,0 0 0 0 0,0 0 0 0 0,-2-2 0 0 0,-3-2 0 0 0,-5 0 0 0 0,5-1 0 0 0,6 5-22 0 0,0 1-1 0 0,-1-1 1 0 0,1 0-1 0 0,0 1 1 0 0,0-1-1 0 0,-1 1 1 0 0,1-1-1 0 0,0 0 1 0 0,0 1-1 0 0,-1-1 1 0 0,1 1-1 0 0,-1-1 1 0 0,1 0 0 0 0,-1 1-1 0 0,1-1 1 0 0,-1 1-1 0 0,1 0 1 0 0,-1-1-1 0 0,0 0 1 0 0,-1 1-358 0 0,0-1-574 0 0,2 1-56 0 0,0 0-81 0 0,0 0-286 0 0,0 0-126 0 0,0 0-29 0 0,0 0-4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4:03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19351 0 0,'2'1'-52'0'0,"5"2"1137"0"0,-5-4-951 0 0,0 1-1 0 0,0-1 1 0 0,0 1 0 0 0,0-1 0 0 0,0 0-1 0 0,0 0 1 0 0,4-2 0 0 0,50-22 3618 0 0,-41 18-3643 0 0,0 1 0 0 0,26-7 0 0 0,-22 8-104 0 0,26-12 0 0 0,-39 14 143 0 0,0 1 1 0 0,1 0-1 0 0,-1 0 0 0 0,1 1 1 0 0,0 0-1 0 0,-1 0 0 0 0,14 0 1 0 0,-19 1-1741 0 0,-1 0-4597 0 0,0 0-1969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4:03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11975 0 0,'0'0'267'0'0,"0"0"42"0"0,0 0 17 0 0,0 0-28 0 0,0 0-58 0 0,0 0 491 0 0,0 0 238 0 0,0 0 45 0 0,0 0 8 0 0,2 0 2 0 0,8 2 286 0 0,0 1 0 0 0,-1 0 0 0 0,10 4 0 0 0,-15-5-1116 0 0,0 1 0 0 0,0 0 0 0 0,0-1 0 0 0,-1 2 0 0 0,1-1 0 0 0,-1 0 1 0 0,1 1-1 0 0,-1-1 0 0 0,0 1 0 0 0,2 4 0 0 0,4 6-78 0 0,-1 0 0 0 0,0 1 0 0 0,-1-1 1 0 0,-1 2-1 0 0,0-1 0 0 0,-1 1 0 0 0,-1-1 0 0 0,5 33 0 0 0,-5-8 224 0 0,-2 0 0 0 0,-4 59 0 0 0,-1-57-340 0 0,-1 0 0 0 0,-12 49 0 0 0,8-55 0 0 0,-9 32 0 0 0,15-60 0 0 0,-1 0 0 0 0,-1 0 0 0 0,1-1 0 0 0,-1 1 0 0 0,-1-1 0 0 0,-4 7 0 0 0,3-6 0 0 0,4-6 0 0 0,0 0 0 0 0,0 0 0 0 0,0 1 0 0 0,1-1 0 0 0,-1 1 0 0 0,1-1 0 0 0,-1 1 0 0 0,1-1 0 0 0,0 1 0 0 0,0 0 0 0 0,0 3 0 0 0,0-2 0 0 0,1-2 0 0 0,0-1 0 0 0,0 0 0 0 0,-1 0 0 0 0,1 1 0 0 0,0-1 0 0 0,-1 0 0 0 0,0 0 0 0 0,1 1 0 0 0,-1-1 0 0 0,1 0 0 0 0,-1 0 0 0 0,0 0 0 0 0,0 0 0 0 0,0 0 0 0 0,0 0 0 0 0,0 0 0 0 0,-1 1 0 0 0,-17 17 0 0 0,-3-7 0 0 0,16-12-64 0 0,4 0-273 0 0,2 0-138 0 0,-5-4-7315 0 0,3 3-368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4:04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19351 0 0,'0'0'439'0'0,"0"0"62"0"0,0 0 33 0 0,2-9 95 0 0,-1 7-541 0 0,-1 1 1 0 0,1-1-1 0 0,-1 0 0 0 0,1 0 1 0 0,0 1-1 0 0,0-1 0 0 0,0 1 1 0 0,0-1-1 0 0,0 1 0 0 0,0-1 1 0 0,0 1-1 0 0,0-1 1 0 0,1 1-1 0 0,-1 0 0 0 0,0 0 1 0 0,1 0-1 0 0,1-2 0 0 0,1 1 223 0 0,1 0 1 0 0,-1 0-1 0 0,1 1 0 0 0,6-3 0 0 0,0 1 48 0 0,21-7 670 0 0,67-10 0 0 0,-35 8-431 0 0,-11 3-731 0 0,-51 9-563 0 0,-2 0-258 0 0,0 0-1011 0 0,0 0-4023 0 0,0 0-1724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7:14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2 143 15663 0 0,'0'0'356'0'0,"-1"-7"994"0"0,9-5-1440 0 0,-7 9 336 0 0,1 0-1 0 0,0 1 1 0 0,-1-1-1 0 0,1 1 1 0 0,0 0-1 0 0,0 0 0 0 0,1 0 1 0 0,-1 0-1 0 0,0 0 1 0 0,1 0-1 0 0,2-1 1 0 0,0 0 226 0 0,5-3 134 0 0,0 1 1 0 0,-1 0 0 0 0,2 0-1 0 0,-1 1 1 0 0,0 1 0 0 0,1 0-1 0 0,13-3 1 0 0,3 4-121 0 0,31 2 1 0 0,-34 0 59 0 0,46-4 0 0 0,-44 0-679 0 0,-25 4-45 0 0,-1 0 0 0 0,0 0-1 0 0,1 0 1 0 0,-1 0 0 0 0,0 0 0 0 0,1 0 0 0 0,-1 0 0 0 0,0 0 0 0 0,1 0 0 0 0,-1 0 0 0 0,0-1-1 0 0,0 1 1 0 0,1 0 0 0 0,-1 0 0 0 0,0 0 0 0 0,1 0 0 0 0,-1-1 0 0 0,0 1 0 0 0,0 0 0 0 0,1 0-1 0 0,-1-1 1 0 0,0 1 0 0 0,0 0 0 0 0,0 0 0 0 0,0-1 0 0 0,1 1 0 0 0,-1 0 0 0 0,0-1 0 0 0,0 1-1 0 0,0 0 1 0 0,0-1 0 0 0,0 1 0 0 0,0 0 0 0 0,0-1 0 0 0,0 1 0 0 0,0 0 0 0 0,0-1 0 0 0,0 1-1 0 0,0 0 1 0 0,0 0 0 0 0,0-1 0 0 0,-5-14-1133 0 0,3 10 531 0 0,-5-12-1267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4:04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13823 0 0,'0'0'630'0'0,"2"0"-13"0"0,40-4-233 0 0,-29 3 523 0 0,1-1 1 0 0,14 2 0 0 0,-20 0-369 0 0,-1 1 0 0 0,0-2 1 0 0,1 1-1 0 0,-1-1 0 0 0,0 0 1 0 0,1 0-1 0 0,-1-1 0 0 0,0 0 0 0 0,12-4 1 0 0,-18 5-158 0 0,-1 1 114 0 0,0 0-1169 0 0,0 0-4969 0 0,0 0-2124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4:06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58 15663 0 0,'2'-8'1188'0'0,"-2"-2"-707"0"0,-2-28 429 0 0,2 37 59 0 0,0 1 45 0 0,0 0-61 0 0,0 0-288 0 0,0 0-121 0 0,0 0-28 0 0,0 0-72 0 0,-1 1-289 0 0,-28 105 524 0 0,20-68-217 0 0,-1-1 0 0 0,-27 62 0 0 0,-67 91-462 0 0,93-172 0 0 0,2 2-829 0 0,4-16-1002 0 0,3-3-4683 0 0,2-1-568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4:07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1 328 17503 0 0,'0'0'399'0'0,"0"0"60"0"0,0-2 21 0 0,5-9-14 0 0,0 0 0 0 0,1 0 0 0 0,0 1 0 0 0,0-1 1 0 0,1 1-1 0 0,1 1 0 0 0,0-1 0 0 0,0 2 0 0 0,1-1 1 0 0,0 1-1 0 0,12-9 0 0 0,31-25-44 0 0,-33 26-245 0 0,1 0 1 0 0,0 1 0 0 0,40-21-1 0 0,-28 19 212 0 0,-4 4 432 0 0,29-12 1 0 0,-38 17-804 0 0,-15 6-18 0 0,0 0-1 0 0,-1 1 1 0 0,1-1 0 0 0,0 1 0 0 0,0 0 0 0 0,0 0 0 0 0,0 0-1 0 0,0 1 1 0 0,7-1 0 0 0,12 1 0 0 0,-16-1 0 0 0,0 1 0 0 0,0 1 0 0 0,0-1 0 0 0,12 3 0 0 0,-15-2 0 0 0,0 0 0 0 0,0 0 0 0 0,-1 0 0 0 0,1 0 0 0 0,0 1 0 0 0,-1-1 0 0 0,1 1 0 0 0,-1 0 0 0 0,1 0 0 0 0,-1 0 0 0 0,0 1 0 0 0,0-1 0 0 0,0 1 0 0 0,0 0 0 0 0,0 0 0 0 0,-1 0 0 0 0,4 4 0 0 0,-2-1 0 0 0,-1 0 0 0 0,1 0 0 0 0,-1 1 0 0 0,0-1 0 0 0,-1 1 0 0 0,1-1 0 0 0,-1 1 0 0 0,-1 0 0 0 0,1 0 0 0 0,-1 0 0 0 0,0 0 0 0 0,-1 0 0 0 0,0 0 0 0 0,0 0 0 0 0,-1 11 0 0 0,-1-8 0 0 0,1 1 0 0 0,-1-1 0 0 0,-1 0 0 0 0,0 0 0 0 0,-1 0 0 0 0,1 0 0 0 0,-2 0 0 0 0,1-1 0 0 0,-2 0 0 0 0,1 0 0 0 0,-1 0 0 0 0,0-1 0 0 0,-1 1 0 0 0,0-1 0 0 0,0-1 0 0 0,-1 0 0 0 0,0 0 0 0 0,0 0 0 0 0,-15 8 0 0 0,-1-2-1221 0 0,-34 14-1 0 0,50-24 597 0 0,-1 0 0 0 0,0 0 0 0 0,0-1 0 0 0,0 0 0 0 0,0-1-1 0 0,0 0 1 0 0,-18-1 0 0 0,15-1-6883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4:07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2 15663 0 0,'0'0'719'0'0,"-15"-2"258"0"0,9 3-813 0 0,1 0-1 0 0,0 0 0 0 0,0 0 1 0 0,-1 1-1 0 0,1 0 1 0 0,0 0-1 0 0,0 0 1 0 0,0 0-1 0 0,1 1 0 0 0,-1 0 1 0 0,1 0-1 0 0,-1 0 1 0 0,-5 6-1 0 0,-1 3 820 0 0,0 0 0 0 0,2 1 0 0 0,-11 16 0 0 0,-14 18 389 0 0,19-28-1299 0 0,2 1 0 0 0,0 0 0 0 0,1 1-1 0 0,-13 30 1 0 0,-28 94 148 0 0,28-72-190 0 0,-4 12-7 0 0,3 1 0 0 0,-17 117 0 0 0,40-189 497 0 0,1 28 0 0 0,2-36-404 0 0,0 0 0 0 0,1 1-1 0 0,0-1 1 0 0,0 0 0 0 0,0 0 0 0 0,0 0-1 0 0,4 6 1 0 0,-5-11-153 0 0,1 0 1 0 0,-1 0-1 0 0,1 0 0 0 0,0 0 0 0 0,-1 0 0 0 0,1 0 1 0 0,0 0-1 0 0,0 0 0 0 0,0-1 0 0 0,0 1 1 0 0,-1 0-1 0 0,1-1 0 0 0,0 1 0 0 0,0-1 1 0 0,0 1-1 0 0,0-1 0 0 0,0 1 0 0 0,0-1 1 0 0,1 1-1 0 0,-1-1 0 0 0,0 0 0 0 0,0 0 0 0 0,0 0 1 0 0,0 0-1 0 0,2 0 0 0 0,3 0-234 0 0,-1 0 0 0 0,0-1 0 0 0,1 0 0 0 0,5-2-1 0 0,-5 1 144 0 0,-5 2-87 0 0,1-1-1 0 0,0 0 1 0 0,0 0 0 0 0,-1 0-1 0 0,1 0 1 0 0,-1 0-1 0 0,1 0 1 0 0,-1-1 0 0 0,1 1-1 0 0,-1-1 1 0 0,0 1-1 0 0,1-1 1 0 0,-1 1 0 0 0,0-1-1 0 0,1-3 1 0 0,5-4-4100 0 0,4-5-3206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4:08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13823 0 0,'0'0'315'0'0,"0"0"45"0"0,0 0 21 0 0,0 0-49 0 0,1 0-149 0 0,36-26 2636 0 0,0 22 1871 0 0,-35 3-4594 0 0,0 1 0 0 0,1 0 0 0 0,-1 0 0 0 0,0 1 0 0 0,1-1 0 0 0,-1 0 0 0 0,0 1 0 0 0,0-1 0 0 0,1 1 0 0 0,-1 0 0 0 0,0 0 0 0 0,0 0 0 0 0,0 0 0 0 0,0 0 0 0 0,0 0 0 0 0,0 1 0 0 0,0-1 0 0 0,0 1 0 0 0,-1-1 0 0 0,1 1 0 0 0,0 0 0 0 0,-1-1 0 0 0,1 1 0 0 0,-1 0 0 0 0,0 0 0 0 0,0 0 0 0 0,0 0 0 0 0,0 0 0 0 0,1 3 0 0 0,3 7-108 0 0,-1 0 0 0 0,0 1 1 0 0,-1-1-1 0 0,1 14 0 0 0,-3-19 298 0 0,3 9 328 0 0,7 22 0 0 0,0-3-253 0 0,-4-11-359 0 0,0 0 0 0 0,2-1-1 0 0,0 0 1 0 0,2 0 0 0 0,0-1 0 0 0,1 0 0 0 0,2-1-1 0 0,26 33 1 0 0,-35-50-2 0 0,-3-1 0 0 0,0-1 0 0 0,0 0 0 0 0,0 0 0 0 0,0-1 0 0 0,1 1 0 0 0,-1 0 0 0 0,1-1 0 0 0,-1 1 0 0 0,1-1 0 0 0,3 1 0 0 0,-5 0 0 0 0,3 0 0 0 0,10-3 0 0 0,-1-3 15 0 0,-12 0-44 0 0,0 4-21 0 0,0-1-33 0 0,-1-1 0 0 0,1 1 0 0 0,0 0-1 0 0,-1 0 1 0 0,1-1 0 0 0,0 1 0 0 0,-1 0 0 0 0,1-1 0 0 0,-1 1-1 0 0,0 0 1 0 0,0-1 0 0 0,1 1 0 0 0,-1-1 0 0 0,0 1 0 0 0,0 0 0 0 0,0-1-1 0 0,0 1 1 0 0,-1-1 0 0 0,1 1 0 0 0,-1-2 0 0 0,-8-26-1927 0 0,3 18-375 0 0,1-1-5466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4:08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12 13823 0 0,'0'0'630'0'0,"0"0"-13"0"0,1-1-393 0 0,10-9 6550 0 0,-15 15-5243 0 0,-13 12-1628 0 0,-50 55 101 0 0,-39 36 452 0 0,-145 120 1149 0 0,234-210-1669 0 0,16-16-273 0 0,24-13-7366 0 0,-6 3 183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4:08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17503 0 0,'0'0'803'0'0,"2"-1"-18"0"0,29-3-547 0 0,-17 3 498 0 0,0-2 0 0 0,0 1 0 0 0,17-6-1 0 0,118-39 2560 0 0,-113 39-3496 0 0,-35 8-850 0 0,-1 0-385 0 0,-3-2-78 0 0,-10-8-20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4:16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97 4607 0 0,'0'0'102'0'0,"0"0"20"0"0,0 0 6 0 0,2 1-21 0 0,19 2 54 0 0,-20-3 565 0 0,-1 0 244 0 0,0 0 44 0 0,0 0-61 0 0,0 0-288 0 0,0 0-121 0 0,0 0-28 0 0,0 0 66 0 0,0 0 288 0 0,0 0 122 0 0,0 0 28 0 0,0 0-65 0 0,0 0-290 0 0,0 0-121 0 0,0 0-28 0 0,-1-1-306 0 0,1 0 0 0 0,-1-1 0 0 0,1 1 1 0 0,-1 0-1 0 0,1-1 0 0 0,0 1 0 0 0,-1 0 0 0 0,1 0 0 0 0,0-1 0 0 0,0 1 0 0 0,0 0 0 0 0,0-1 0 0 0,0-1 0 0 0,0 0-487 0 0,0 0 447 0 0,0 0-1 0 0,0 0 1 0 0,0 1-1 0 0,0-1 1 0 0,0 0-1 0 0,1 0 1 0 0,-1 1-1 0 0,1-1 1 0 0,0 0-1 0 0,0 1 1 0 0,0-1-1 0 0,0 0 1 0 0,0 1-1 0 0,1 0 1 0 0,-1-1-1 0 0,4-3 1 0 0,2-6 436 0 0,-5 10-163 0 0,4-2-294 0 0,-1-3-61 0 0,-5 6 283 0 0,0 1 117 0 0,6-2 196 0 0,-12 7-251 0 0,-1 6-433 0 0,0-1 0 0 0,1 1 0 0 0,-6 12 0 0 0,7-13 0 0 0,1-1 0 0 0,-2 1 0 0 0,0-1 0 0 0,0-1 0 0 0,0 1 0 0 0,-1-1 0 0 0,-15 15 0 0 0,15-17 0 0 0,6-1 26 0 0,6-6 53 0 0,5-3 259 0 0,7-4-109 0 0,1 0 0 0 0,0 2 1 0 0,0 0-1 0 0,0 0 0 0 0,1 2 1 0 0,23-3-1 0 0,-14 12-229 0 0,-26-5 0 0 0,0 0 0 0 0,0 1 0 0 0,-1-1 0 0 0,1 1 0 0 0,0 0 0 0 0,0-1 0 0 0,-1 1 0 0 0,1 0 0 0 0,-1 0 0 0 0,1 0 0 0 0,-1 0 0 0 0,1 0 0 0 0,-1 1 0 0 0,0-1 0 0 0,1 0 0 0 0,-1 1 0 0 0,0-1 0 0 0,0 0 0 0 0,0 1 0 0 0,0 0 0 0 0,0-1 0 0 0,0 1 0 0 0,0 2 0 0 0,2 1 0 0 0,0 4 0 0 0,-1-1 0 0 0,1 0 0 0 0,-2 1 0 0 0,1 0 0 0 0,-1-1 0 0 0,0 1 0 0 0,-1 0 0 0 0,0 0 0 0 0,0-1 0 0 0,-1 1 0 0 0,-2 11 0 0 0,-13 28 0 0 0,14-43 0 0 0,0-1 0 0 0,0 1 0 0 0,-1 0 0 0 0,1-1 0 0 0,-1 0 0 0 0,0 0 0 0 0,0 0 0 0 0,0 0 0 0 0,-1 0 0 0 0,1 0 0 0 0,-1-1 0 0 0,-8 6 0 0 0,0 0 0 0 0,-1-2 0 0 0,0 0 0 0 0,-17 7 0 0 0,11-7 0 0 0,-25 6 0 0 0,36-10 0 0 0,6-3 0 0 0,1 1 0 0 0,-1-1 0 0 0,0 1 0 0 0,1-1 0 0 0,-1 1 0 0 0,0-1 0 0 0,0 0 0 0 0,1 0 0 0 0,-1 0 0 0 0,-3 0 0 0 0,-15-1 0 0 0,-18-1 0 0 0,30 0 0 0 0,0 0 0 0 0,7 2-163 0 0,0 0-1 0 0,0-1 1 0 0,0 1-1 0 0,0 0 1 0 0,1-1 0 0 0,-1 1-1 0 0,0-1 1 0 0,0 1-1 0 0,0-1 1 0 0,1 1 0 0 0,-1-1-1 0 0,0 1 1 0 0,1-1-1 0 0,-1 0 1 0 0,0 0 0 0 0,1 1-1 0 0,-1-1 1 0 0,1 0-1 0 0,-1 0 1 0 0,1 1 0 0 0,-1-1-1 0 0,1 0 1 0 0,0 0-1 0 0,-1 0 1 0 0,1 0 0 0 0,0 0-1 0 0,0 0 1 0 0,0 0-1 0 0,-1-1 1 0 0,1-1-619 0 0,-3-22-3239 0 0,3 22 1974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4:17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17503 0 0,'0'0'399'0'0,"0"0"60"0"0,1-2 21 0 0,0 0-447 0 0,-1 1 1 0 0,1 0-1 0 0,0-1 0 0 0,0 1 1 0 0,0 0-1 0 0,0 0 1 0 0,0-1-1 0 0,1 1 1 0 0,-1 0-1 0 0,0 0 1 0 0,0 0-1 0 0,1 0 1 0 0,-1 0-1 0 0,1 1 1 0 0,-1-1-1 0 0,1 0 1 0 0,2 0-1 0 0,35-12 1118 0 0,-20 8 527 0 0,2-3-750 0 0,-12 4-898 0 0,0 1-1 0 0,1 0 1 0 0,-1 1-1 0 0,1-1 1 0 0,0 2-1 0 0,-1-1 1 0 0,1 2-1 0 0,0-1 1 0 0,15 2-1 0 0,-16 0-29 0 0,0 0 0 0 0,-8-2-262 0 0,1 1 0 0 0,-1 0-1 0 0,0 0 1 0 0,1 0 0 0 0,-1 0-1 0 0,1 0 1 0 0,-1 0 0 0 0,1 0 0 0 0,-1 1-1 0 0,0-1 1 0 0,1 1 0 0 0,-1-1-1 0 0,0 1 1 0 0,3 0 0 0 0,-1 1-2257 0 0,4 3-4788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4:17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40 15663 0 0,'0'0'719'0'0,"0"0"-20"0"0,-1 0-449 0 0,-5-1-11 0 0,3 0 163 0 0,1 1 0 0 0,-1 0 0 0 0,1-1 0 0 0,-1 1 0 0 0,1 0 0 0 0,-1 0 1 0 0,1 0-1 0 0,-1 1 0 0 0,1-1 0 0 0,0 1 0 0 0,-1-1 0 0 0,1 1 0 0 0,-1 0 0 0 0,1 0 0 0 0,-3 1 0 0 0,0 1-148 0 0,0 1 0 0 0,1 0-1 0 0,-1 0 1 0 0,1 0-1 0 0,-4 5 1 0 0,6-7-229 0 0,-8 10 184 0 0,1 0 0 0 0,0 0 0 0 0,1 1 0 0 0,-9 20 0 0 0,-21 58 811 0 0,34-80-1020 0 0,1 1 0 0 0,0-1 0 0 0,1 1 0 0 0,0 0 0 0 0,-1 15 0 0 0,3-22 0 0 0,1-1 0 0 0,-1 0 0 0 0,0 0 0 0 0,1 0 0 0 0,0 0 0 0 0,0 0 0 0 0,0 0 0 0 0,3 5 0 0 0,-3-7 0 0 0,0 1 0 0 0,1-1 0 0 0,-1 0 0 0 0,1 0 0 0 0,-1-1 0 0 0,1 1 0 0 0,0 0 0 0 0,-1 0 0 0 0,1-1 0 0 0,0 1 0 0 0,0-1 0 0 0,0 0 0 0 0,0 1 0 0 0,1-1 0 0 0,2 1 0 0 0,-1-1 0 0 0,1 0 0 0 0,-1 0 0 0 0,0 0 0 0 0,1-1 0 0 0,-1 0 0 0 0,0 1 0 0 0,1-2 0 0 0,-1 1 0 0 0,0 0 0 0 0,1-1 0 0 0,-1 0 0 0 0,0 0 0 0 0,0 0 0 0 0,0-1 0 0 0,5-2 0 0 0,1 0 0 0 0,0-1 0 0 0,-1 0 0 0 0,1-1 0 0 0,15-13 0 0 0,-18 13 67 0 0,-1-1 0 0 0,-1 1 0 0 0,1-1 0 0 0,-1 0 0 0 0,0-1 0 0 0,-1 1 0 0 0,1-1 0 0 0,-1 0-1 0 0,-1 0 1 0 0,0 0 0 0 0,0 0 0 0 0,-1-1 0 0 0,1 1 0 0 0,0-16 0 0 0,0-5 276 0 0,-2-1-1 0 0,-4-57 1 0 0,3 83-385 0 0,0 0-1 0 0,-1 1 1 0 0,1-1-1 0 0,-1 1 1 0 0,0-1-1 0 0,0 1 1 0 0,0-1-1 0 0,-1 1 1 0 0,1 0-1 0 0,-1 0 1 0 0,0-1-1 0 0,0 1 1 0 0,0 0-1 0 0,0 1 1 0 0,0-1-1 0 0,-1 0 1 0 0,1 1-1 0 0,-1-1 1 0 0,0 1-1 0 0,0 0 1 0 0,0 0-1 0 0,0 0 1 0 0,0 0-1 0 0,0 0 1 0 0,0 1-1 0 0,0-1 1 0 0,-1 1-1 0 0,1 0 1 0 0,-1 0-1 0 0,1 0 1 0 0,-1 1-1 0 0,1-1 1 0 0,-1 1-1 0 0,0 0 1 0 0,1 0-1 0 0,-1 0 1 0 0,1 0-1 0 0,-5 1 1 0 0,-67 8-3896 0 0,29-2 1893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7:15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0 167 19351 0 0,'0'0'439'0'0,"0"0"62"0"0,0 0 33 0 0,0 0-65 0 0,1-1-309 0 0,8-8-142 0 0,-8 7 22 0 0,1 0 0 0 0,0 0 0 0 0,0 0 0 0 0,0 0 1 0 0,0 0-1 0 0,0 1 0 0 0,0-1 0 0 0,1 0 0 0 0,-1 1 1 0 0,5-2-1 0 0,13-6 730 0 0,17-11 1 0 0,9-3 221 0 0,13-8-595 0 0,10-3 94 0 0,-60 30-452 0 0,1 0-1 0 0,-1 1 1 0 0,1 1 0 0 0,0 0-1 0 0,15-2 1 0 0,-14 5-794 0 0,-8 1-788 0 0,1 0 0 0 0,-1 0 0 0 0,0 0-1 0 0,0 0 1 0 0,4 3 0 0 0,2 4-4067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4:18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13823 0 0,'0'0'315'0'0,"0"0"45"0"0,0 0 21 0 0,0 0-49 0 0,1 2-220 0 0,0 0-103 0 0,1 0 1 0 0,-1 0-1 0 0,1-1 0 0 0,-1 1 0 0 0,1 0 0 0 0,-1-1 1 0 0,1 0-1 0 0,2 2 0 0 0,-2-2 356 0 0,0-1 122 0 0,13-1 389 0 0,1 0 1 0 0,21 3-1 0 0,-17-1 112 0 0,25-2 0 0 0,165-27 1725 0 0,-144 18-2770 0 0,116-14 57 0 0,64 1 651 0 0,0 18 430 0 0,-83 2-765 0 0,158-16-316 0 0,-287 15 0 0 0,0-2 0 0 0,36-11 0 0 0,-48 12 0 0 0,-16 4 0 0 0,0 0 0 0 0,-1 0 0 0 0,10-4 0 0 0,-12 4 0 0 0,13-3 0 0 0,-8 3 0 0 0,-8 1 0 0 0,1 0 0 0 0,-1 0 0 0 0,0 0 0 0 0,0 0 0 0 0,0 0 0 0 0,0 0 0 0 0,0 0 0 0 0,1 0 0 0 0,-1 0 0 0 0,0 0 0 0 0,0 0 0 0 0,0 0 0 0 0,0 0 0 0 0,0 0 0 0 0,1 0 0 0 0,-1 0 0 0 0,0 0 0 0 0,0 0 0 0 0,0 0 0 0 0,0 0 0 0 0,0 0 0 0 0,0 0 0 0 0,0 0 0 0 0,1 1 0 0 0,-1-1 0 0 0,0 0 0 0 0,0 0 0 0 0,0 0 0 0 0,0 0 0 0 0,0 0 0 0 0,0 0 0 0 0,0 0 0 0 0,0 1 0 0 0,0-1 0 0 0,0 0 0 0 0,1 0 0 0 0,-1 0 0 0 0,0 0 0 0 0,0 0 0 0 0,0 0 0 0 0,0 1 0 0 0,0-1 0 0 0,0 0 0 0 0,0 0 0 0 0,0 0 0 0 0,0 0 0 0 0,0 0 0 0 0,0 1 0 0 0,0-1 0 0 0,0 0 0 0 0,0 0 0 0 0,-1 0 0 0 0,1 0 0 0 0,0 0 0 0 0,0 0 0 0 0,0 1 0 0 0,0-1 0 0 0,0 0 0 0 0,0 0 0 0 0,0 0 0 0 0,0 0 0 0 0,0 0 0 0 0,0 0 0 0 0,-1 1 0 0 0,-3 2 0 0 0,-5 3-660 0 0,-1-1 0 0 0,0-1 1 0 0,0 0-1 0 0,0 0 0 0 0,0-1 0 0 0,0 0 0 0 0,-14 1 0 0 0,18-3 329 0 0,-26 4-1715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4:18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19351 0 0,'0'0'439'0'0,"0"0"62"0"0,0 0 33 0 0,0 0-65 0 0,0 0-237 0 0,0 0 156 0 0,0 0 100 0 0,2 2 21 0 0,-1-1-476 0 0,1 0 0 0 0,-1 0 0 0 0,0 0 0 0 0,1 1 0 0 0,-1-1-1 0 0,0 1 1 0 0,0-1 0 0 0,0 1 0 0 0,0-1 0 0 0,0 1 0 0 0,0 0 0 0 0,-1-1 0 0 0,1 1-1 0 0,-1 0 1 0 0,1 0 0 0 0,0 2 0 0 0,-1 0 95 0 0,1 1 0 0 0,-1-1 1 0 0,0 0-1 0 0,-1 1 0 0 0,1-1 0 0 0,-2 8 0 0 0,-2 0 112 0 0,0 0 0 0 0,0 0 0 0 0,-1 0 0 0 0,-8 12 0 0 0,-97 166 1808 0 0,106-185-2022 0 0,3-4-42 0 0,0 1 0 0 0,0-1 0 0 0,0 0 0 0 0,0 1 0 0 0,0-1 1 0 0,0 1-1 0 0,1-1 0 0 0,-1 1 0 0 0,0 2 0 0 0,22-9-3599 0 0,-9-2-2373 0 0,0-2-1724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4:18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20 19351 0 0,'0'0'439'0'0,"0"0"62"0"0,0 0 33 0 0,0 0-65 0 0,0 0-169 0 0,0 0 442 0 0,0 1 229 0 0,-2 5-591 0 0,1 1 0 0 0,-2-1-1 0 0,1 0 1 0 0,-1-1 0 0 0,-6 11 0 0 0,-7 16-348 0 0,9-16 57 0 0,-2 6 463 0 0,-10 37 1 0 0,17-52-480 0 0,1-1 0 0 0,0 1 0 0 0,0 0 0 0 0,1 0 0 0 0,0 0 0 0 0,0 0 0 0 0,0 0 0 0 0,1 0 0 0 0,0 0 0 0 0,2 8 0 0 0,-2-13-63 0 0,0 0 0 0 0,0 1 0 0 0,0-1-1 0 0,0 0 1 0 0,0 0 0 0 0,0 0 0 0 0,0 0 0 0 0,1 0 0 0 0,-1 0-1 0 0,1 0 1 0 0,-1-1 0 0 0,1 1 0 0 0,0 0 0 0 0,0-1 0 0 0,0 1-1 0 0,0-1 1 0 0,3 2 0 0 0,-1-2 28 0 0,-1 1 0 0 0,1-1-1 0 0,0 0 1 0 0,0 0 0 0 0,-1-1-1 0 0,1 1 1 0 0,0-1 0 0 0,0 0 0 0 0,0 0-1 0 0,4-1 1 0 0,4-1 103 0 0,1 0 1 0 0,0-1-1 0 0,-1-1 0 0 0,0 0 1 0 0,17-8-1 0 0,-12 3-73 0 0,0-1-1 0 0,0-1 1 0 0,-1-1-1 0 0,0 0 1 0 0,-1-1-1 0 0,-1-1 1 0 0,0 0-1 0 0,15-20 1 0 0,-26 30-34 0 0,-1 1-1 0 0,1-1 1 0 0,-1 1-1 0 0,0-1 0 0 0,0 0 1 0 0,0 0-1 0 0,-1 0 1 0 0,1 0-1 0 0,-1 0 1 0 0,0 0-1 0 0,0 0 1 0 0,0-1-1 0 0,-1 1 1 0 0,0 0-1 0 0,0 0 1 0 0,0-1-1 0 0,0 1 1 0 0,0 0-1 0 0,-1-1 1 0 0,0 1-1 0 0,0 0 1 0 0,0 0-1 0 0,0 0 1 0 0,-1 0-1 0 0,1 0 1 0 0,-1 0-1 0 0,0 0 1 0 0,-1 1-1 0 0,1-1 1 0 0,0 0-1 0 0,-1 1 1 0 0,0 0-1 0 0,0 0 1 0 0,0 0-1 0 0,0 0 1 0 0,0 0-1 0 0,-1 1 1 0 0,1-1-1 0 0,-1 1 1 0 0,0 0-1 0 0,0 0 1 0 0,-5-2-1 0 0,1 2-99 0 0,1 0 0 0 0,-1 0 0 0 0,0 1 0 0 0,1 1 0 0 0,-1-1 0 0 0,-11 1 0 0 0,-15 3-2629 0 0,2 2-4408 0 0,3 0-1885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4:19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23 13823 0 0,'0'0'315'0'0,"0"0"45"0"0,0 0 21 0 0,0 0-49 0 0,1 0-220 0 0,2 0-99 0 0,12-7 125 0 0,15-8 5243 0 0,-29 14-4869 0 0,-1 1 0 0 0,0 0 0 0 0,0 0 0 0 0,0 0 0 0 0,0 0 0 0 0,0 0 0 0 0,0 0 0 0 0,0 0-68 0 0,-1 1-289 0 0,-30 21 288 0 0,0-1 1 0 0,-38 17-1 0 0,-22 14 292 0 0,76-43-735 0 0,11-7 0 0 0,0 1 0 0 0,0-1 0 0 0,0 1 0 0 0,0 0 0 0 0,0 0 0 0 0,-6 7 0 0 0,10-9 0 0 0,-1-1 0 0 0,1 0 0 0 0,0 0 0 0 0,0 1 0 0 0,0-1 0 0 0,-1 0 0 0 0,1 0 0 0 0,0 1 0 0 0,0-1 0 0 0,0 0 0 0 0,0 0 0 0 0,-1 1 0 0 0,1-1 0 0 0,0 0 0 0 0,0 1 0 0 0,0-1 0 0 0,0 0 0 0 0,0 1 0 0 0,0-1 0 0 0,0 0 0 0 0,0 1 0 0 0,0-1 0 0 0,0 1 0 0 0,1 0 0 0 0,0 0 0 0 0,1 0 0 0 0,-1 1 0 0 0,0-1 0 0 0,0 0 0 0 0,1 0 0 0 0,-1-1 0 0 0,0 1 0 0 0,1 0 0 0 0,-1 0 0 0 0,1-1 0 0 0,-1 1 0 0 0,1 0 0 0 0,0-1 0 0 0,-1 0 0 0 0,4 1 0 0 0,29 2 0 0 0,-23-3 0 0 0,155-6 0 0 0,-133 2-2020 0 0,-22 4-552 0 0,-1 0 0 0 0,17 1 0 0 0,-25-1-5140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4:20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19351 0 0,'0'0'439'0'0,"0"0"62"0"0,1 2 33 0 0,0-1-504 0 0,0 0 1 0 0,0 0 0 0 0,0 0 0 0 0,0-1 0 0 0,0 1 0 0 0,0 0 0 0 0,1 0 0 0 0,-1-1 0 0 0,0 1 0 0 0,0-1 0 0 0,1 1 0 0 0,-1-1 0 0 0,0 1-1 0 0,1-1 1 0 0,-1 0 0 0 0,0 0 0 0 0,1 0 0 0 0,-1 0 0 0 0,0 0 0 0 0,3 0 0 0 0,38-3 213 0 0,-31 1 374 0 0,14 0 228 0 0,-12 2-255 0 0,-1-2-1 0 0,0 1 0 0 0,17-6 0 0 0,-28 7-623 0 0,-1 0 0 0 0,1 0 0 0 0,0 0-1 0 0,-1-1 1 0 0,1 1 0 0 0,0 0 0 0 0,-1 0 0 0 0,1 0-1 0 0,0 0 1 0 0,-1 0 0 0 0,1 0 0 0 0,0 0 0 0 0,-1 0 0 0 0,1 0-1 0 0,0 0 1 0 0,-1 1 0 0 0,1-1 0 0 0,0 0 0 0 0,0 1-1 0 0,1 0-112 0 0,0-1-1 0 0,0 1 0 0 0,1 0 1 0 0,-1-1-1 0 0,0 1 0 0 0,0-1 1 0 0,0 0-1 0 0,0 0 0 0 0,4 0 0 0 0,-6 0-1386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4:23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15663 0 0,'0'0'356'0'0,"0"0"50"0"0,3-2 20 0 0,0 1-330 0 0,-2 0-57 0 0,1-1-1 0 0,0 1 0 0 0,0 0 1 0 0,0-1-1 0 0,-1 1 0 0 0,1-1 1 0 0,0 0-1 0 0,-1 0 0 0 0,0 1 0 0 0,1-1 1 0 0,-1 0-1 0 0,0 0 0 0 0,0 0 1 0 0,1-4-1 0 0,-1 4 281 0 0,1 1 1 0 0,-1-1-1 0 0,0 1 1 0 0,1-1-1 0 0,-1 1 1 0 0,1 0-1 0 0,-1 0 0 0 0,1-1 1 0 0,0 1-1 0 0,-1 0 1 0 0,1 0-1 0 0,0 1 1 0 0,0-1-1 0 0,0 0 0 0 0,0 1 1 0 0,0-1-1 0 0,-1 1 1 0 0,4-1-1 0 0,-3 1 52 0 0,-2 0 117 0 0,0 0 21 0 0,0 13-331 0 0,0-9-142 0 0,1 1 0 0 0,-1-1 0 0 0,-1 0 0 0 0,1 1-1 0 0,-1-1 1 0 0,1 0 0 0 0,-1 0 0 0 0,0 1 0 0 0,-1-1 0 0 0,1 0-1 0 0,-3 4 1 0 0,-38 83 407 0 0,41-89 45 0 0,1-2 21 0 0,0 4-409 0 0,1 1 0 0 0,-2-1-1 0 0,1 1 1 0 0,-1-1 0 0 0,-1 9-1 0 0,1-9-89 0 0,1 6-10 0 0,7-3 0 0 0,-1-5 0 0 0,1 0 0 0 0,-1 0 0 0 0,1 0 0 0 0,-1 0 0 0 0,1-1 0 0 0,11 0 0 0 0,-1 0 0 0 0,27-3 0 0 0,0-1 0 0 0,19-2 0 0 0,-38 2 6 0 0,-16 2-3 0 0,-1 0-1 0 0,16-4 1 0 0,-10 0-29 0 0,-1 0 0 0 0,21-13 0 0 0,-34 18-7 0 0,8-6-579 0 0,-8 6 483 0 0,1 0 1 0 0,-1 0-1 0 0,0 0 0 0 0,0 0 1 0 0,0 0-1 0 0,0 0 0 0 0,1 0 1 0 0,-1 0-1 0 0,0-1 0 0 0,0 1 1 0 0,0 0-1 0 0,0 0 0 0 0,0 0 1 0 0,0 0-1 0 0,1 0 0 0 0,-1 0 1 0 0,0-1-1 0 0,0 1 0 0 0,0 0 1 0 0,0 0-1 0 0,0 0 0 0 0,0 0 1 0 0,0-1-1 0 0,0 1 0 0 0,0 0 1 0 0,0 0-1 0 0,0 0 0 0 0,0 0 1 0 0,0-1-1 0 0,0 1 0 0 0,0 0 1 0 0,0 0-1 0 0,0 0 0 0 0,0 0 1 0 0,0-1-1 0 0,0 1 0 0 0,0 0 1 0 0,0 0-1 0 0,0 0 0 0 0,0 0 1 0 0,0-1-1 0 0,0 1 0 0 0,0 0 1 0 0,0 0-1 0 0,-1 0 0 0 0,1 0 1 0 0,0 0-1 0 0,0-1 0 0 0,0 1 1 0 0,0 0-1 0 0,0 0 0 0 0,0 0 1 0 0,-1 0-1 0 0,-6-3-1918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4:24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13 11975 0 0,'0'0'267'0'0,"0"0"42"0"0,4-8 417 0 0,-2 4-577 0 0,-1 4 571 0 0,-1 0 249 0 0,0 0 45 0 0,0 0 8 0 0,0 0 2 0 0,0 0 0 0 0,0 0 0 0 0,0 0-137 0 0,-1 10-720 0 0,-1 1 0 0 0,0 0 1 0 0,-1-1-1 0 0,0 1 0 0 0,0-1 0 0 0,-1 1 1 0 0,-8 14-1 0 0,4-6 296 0 0,-12 29 104 0 0,-11 27-526 0 0,-23 44-41 0 0,36-84 0 0 0,9-16 0 0 0,-16 26 0 0 0,20-37-11 0 0,0 1 0 0 0,1 0 1 0 0,-4 10-1 0 0,-9 17 497 0 0,16-34 2 0 0,1-2 21 0 0,0 0-66 0 0,20-13-479 0 0,-15 10-747 0 0,0 0 1 0 0,0-1 0 0 0,0 1-1 0 0,-1-1 1 0 0,1-1-1 0 0,-1 1 1 0 0,0 0-1 0 0,0-1 1 0 0,0 0 0 0 0,3-6-1 0 0,9-12-753 0 0,1 1 0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4:24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15663 0 0,'0'0'719'0'0,"0"0"-20"0"0,0 0-306 0 0,0 0 371 0 0,0 0 209 0 0,-8-1 994 0 0,5 3-1780 0 0,1-1 1 0 0,-1 1 0 0 0,1 0-1 0 0,-1 0 1 0 0,1 0-1 0 0,0 0 1 0 0,0 0 0 0 0,0 1-1 0 0,-2 2 1 0 0,-8 10 260 0 0,8-12-277 0 0,1 0-1 0 0,-1 1 1 0 0,1 0 0 0 0,0 0 0 0 0,0 0-1 0 0,1 0 1 0 0,-1 0 0 0 0,1 1 0 0 0,0-1 0 0 0,0 1-1 0 0,-2 7 1 0 0,4-11-170 0 0,0 0 0 0 0,-1-1-1 0 0,1 1 1 0 0,0 0 0 0 0,0-1-1 0 0,0 1 1 0 0,0 0 0 0 0,-1-1 0 0 0,1 1-1 0 0,0 0 1 0 0,0 0 0 0 0,0-1-1 0 0,0 1 1 0 0,1 0 0 0 0,-1-1-1 0 0,0 1 1 0 0,0 0 0 0 0,0-1 0 0 0,1 1-1 0 0,-1 0 1 0 0,0-1 0 0 0,0 1-1 0 0,1 0 1 0 0,0 0 0 0 0,0 1-3 0 0,1 1 2 0 0,0 0 0 0 0,0 0 0 0 0,0-1 0 0 0,0 1 0 0 0,0 0 0 0 0,0-1 0 0 0,0 0 0 0 0,1 1 0 0 0,4 2 0 0 0,29 16 0 0 0,-16-10 0 0 0,4 2 0 0 0,-21-12 0 0 0,-1 1 0 0 0,1-1 0 0 0,-1 1 0 0 0,0 0 0 0 0,1-1 0 0 0,-1 1 0 0 0,3 4 0 0 0,29 28-1384 0 0,-33-33 1009 0 0,4 10 1027 0 0,-5-11-651 0 0,1 2 35 0 0,0 0 0 0 0,0 0-1 0 0,0 0 1 0 0,0 0 0 0 0,-1 1-1 0 0,1-1 1 0 0,-1 0 0 0 0,1 1 0 0 0,-1-1-1 0 0,0 0 1 0 0,0 0 0 0 0,0 1-1 0 0,0-1 1 0 0,0 0 0 0 0,-1 1-1 0 0,1-1 1 0 0,-1 0 0 0 0,1 0-1 0 0,-1 1 1 0 0,0-1 0 0 0,0 0 0 0 0,0 0-1 0 0,0 0 1 0 0,0 0 0 0 0,0 0-1 0 0,-1 0 1 0 0,1 0 0 0 0,0 0-1 0 0,-1-1 1 0 0,0 1 0 0 0,1-1-1 0 0,-4 3 1 0 0,-6 5 162 0 0,-1-1-1 0 0,0-1 1 0 0,0 0-1 0 0,0 0 1 0 0,-1-2 0 0 0,0 1-1 0 0,0-1 1 0 0,0-1-1 0 0,-17 3 1 0 0,11-1-198 0 0,14-4 0 0 0,1 0 0 0 0,-1-1 0 0 0,1 0 0 0 0,-8 1 0 0 0,-1 0-306 0 0,9-2-27 0 0,1 1-1 0 0,-1-1 1 0 0,1 0-1 0 0,-1 0 1 0 0,-4 0-1 0 0,6 0 228 0 0,1-1 0 0 0,-1 1 0 0 0,1-1 0 0 0,0 1 0 0 0,-1-1 0 0 0,1 0 0 0 0,0 1 0 0 0,0-1 0 0 0,-1 0 0 0 0,1 0 0 0 0,0 0 0 0 0,0 0 0 0 0,0 0-1 0 0,0 0 1 0 0,0 0 0 0 0,0 0 0 0 0,0-2 0 0 0,-4-4-1618 0 0,1-1-1 0 0,1 1 0 0 0,-6-16 1 0 0,3 1-834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4:24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13823 0 0,'0'0'630'0'0,"0"0"-13"0"0,2 0-393 0 0,13 2 939 0 0,0-1 0 0 0,0 0 0 0 0,1-2-1 0 0,-1 1 1 0 0,18-5 0 0 0,-4 2-511 0 0,1 1 1 0 0,37 3-1 0 0,-21 0 252 0 0,-38-1-1769 0 0,0 0 0 0 0,1 1 0 0 0,-1 0 0 0 0,0 0 0 0 0,11 4 0 0 0,-18-5-1167 0 0,-1 0-15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4:25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13823 0 0,'0'0'630'0'0,"0"0"-13"0"0,2-1-393 0 0,8-2 215 0 0,0 0 1 0 0,17-9 0 0 0,23-6 4752 0 0,4-8-3478 0 0,-46 22-2757 0 0,-7 3-4382 0 0,-1 1-1891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7:15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411 100 15663 0 0,'0'0'719'0'0,"0"0"-20"0"0,-1-1-449 0 0,-1-5 46 0 0,-1 1 0 0 0,0 0-1 0 0,0 0 1 0 0,0 0-1 0 0,-1 0 1 0 0,1 0 0 0 0,-1 1-1 0 0,0 0 1 0 0,-1 0 0 0 0,1 0-1 0 0,-1 0 1 0 0,1 1 0 0 0,-8-5-1 0 0,2 3 290 0 0,1 1 1 0 0,-1 0-1 0 0,0 0 0 0 0,0 1 1 0 0,0 0-1 0 0,-19-3 0 0 0,19 5-585 0 0,-1 0 0 0 0,0 1 0 0 0,1 0 0 0 0,-1 0 0 0 0,-16 4 0 0 0,25-4 0 0 0,1 0 0 0 0,-1 1 0 0 0,1-1 0 0 0,-1 1 0 0 0,1 0 0 0 0,-1-1 0 0 0,1 1 0 0 0,-1 0 0 0 0,1 0 0 0 0,-1 0 0 0 0,1 0 0 0 0,0 0 0 0 0,0 0 0 0 0,-1 0 0 0 0,1 0 0 0 0,0 0 0 0 0,0 1 0 0 0,0-1 0 0 0,0 0 0 0 0,1 1 0 0 0,-1-1 0 0 0,0 1 0 0 0,0-1 0 0 0,1 1 0 0 0,-1 1 0 0 0,0-1 0 0 0,0 3 0 0 0,-1 1 0 0 0,1 0 0 0 0,0 0 0 0 0,1 0 0 0 0,-1 0 0 0 0,1 0 0 0 0,1 0 0 0 0,-1-1 0 0 0,2 11 0 0 0,16 54 0 0 0,-18-69 0 0 0,7 21 0 0 0,-2 0 0 0 0,0 0 0 0 0,-2 1 0 0 0,0-1 0 0 0,-1 1 0 0 0,-2 0 0 0 0,0 0 0 0 0,-5 33 0 0 0,1-36 0 0 0,0 0 0 0 0,-2-1 0 0 0,0 0 0 0 0,-12 27 0 0 0,-43 68 0 0 0,-1 2 0 0 0,38-68 443 0 0,24-46 45 0 0,0-2 21 0 0,0 0-66 0 0,3 0-416 0 0,0 1-1 0 0,1-1 1 0 0,-1 1 0 0 0,1 0 0 0 0,3 2-1 0 0,16 2-21 0 0,-20-5-5 0 0,3 1 0 0 0,-1-1 0 0 0,1 0 0 0 0,-1-1 0 0 0,1 1 0 0 0,-1-1 0 0 0,1 0 0 0 0,8-3 0 0 0,-4 1 0 0 0,-1 4 0 0 0,0 2 0 0 0,0 2 27 0 0,-6-3-9 0 0,8 7-264 0 0,-10-8-70 0 0,2 3-98 0 0,-1-3-2858 0 0,-2-1 1739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4:25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27 17503 0 0,'-1'-2'71'0'0,"0"0"-1"0"0,0 1 0 0 0,0-1 1 0 0,0 0-1 0 0,-1 1 1 0 0,1-1-1 0 0,0 1 0 0 0,-1-1 1 0 0,1 1-1 0 0,-1 0 1 0 0,0 0-1 0 0,1-1 0 0 0,-1 1 1 0 0,0 1-1 0 0,0-1 1 0 0,0 0-1 0 0,1 0 0 0 0,-1 0 1 0 0,0 1-1 0 0,-4-1 0 0 0,4 1 127 0 0,-1 0-1 0 0,0 0 0 0 0,0 0 1 0 0,1 1-1 0 0,-1-1 0 0 0,0 1 0 0 0,1 0 1 0 0,-1-1-1 0 0,0 1 0 0 0,1 1 0 0 0,-1-1 1 0 0,1 0-1 0 0,-4 3 0 0 0,2-1 6 0 0,0-1 0 0 0,1 1 0 0 0,-1 0 0 0 0,1 0 0 0 0,0 1 0 0 0,0-1 0 0 0,0 1 0 0 0,0-1 0 0 0,1 1 0 0 0,-1 0 0 0 0,1 0 0 0 0,0 0 0 0 0,0 0 0 0 0,1 1 0 0 0,-1-1 0 0 0,1 0 0 0 0,0 1 0 0 0,-1 6 0 0 0,1-2-202 0 0,1-6 0 0 0,0-1 0 0 0,-1 1 0 0 0,2-1 0 0 0,-1 0 0 0 0,0 1 0 0 0,0-1 0 0 0,1 1 0 0 0,-1-1 0 0 0,1 0 0 0 0,0 1 0 0 0,-1-1 0 0 0,1 0 0 0 0,0 0 0 0 0,0 0 0 0 0,1 1 0 0 0,-1-1 0 0 0,2 2 0 0 0,2 2 0 0 0,-1-1 0 0 0,1 1 0 0 0,1-1 0 0 0,-1 0 0 0 0,1 0 0 0 0,0 0 0 0 0,0-1 0 0 0,8 4 0 0 0,19 16 0 0 0,-30-22 0 0 0,0 0 0 0 0,0 1 0 0 0,0-1 0 0 0,0 1 0 0 0,0 0 0 0 0,-1 0 0 0 0,1 0 0 0 0,-1 0 0 0 0,0 0 0 0 0,2 5 0 0 0,-3-7 0 0 0,0 0 0 0 0,0 0 0 0 0,-1 0 0 0 0,1 1 0 0 0,-1-1 0 0 0,1 0 0 0 0,-1 0 0 0 0,0 1 0 0 0,0-1 0 0 0,1 0 0 0 0,-1 1 0 0 0,0-1 0 0 0,0 1 0 0 0,0-1 0 0 0,0 0 0 0 0,0 1 0 0 0,-1-1 0 0 0,1 0 0 0 0,0 1 0 0 0,-1 1 0 0 0,-1 1 0 0 0,1 0 0 0 0,0-1 0 0 0,-1 1 0 0 0,0-1 0 0 0,0 1 0 0 0,0-1 0 0 0,0 0 0 0 0,0 1 0 0 0,-1-1 0 0 0,1-1 0 0 0,-1 1 0 0 0,0 0 0 0 0,0 0 0 0 0,0-1 0 0 0,0 0 0 0 0,0 1 0 0 0,0-1 0 0 0,-7 2 0 0 0,-5 3 0 0 0,-1 0 0 0 0,-29 6 0 0 0,28-8 0 0 0,10-3-296 0 0,0 1 1 0 0,0-1-1 0 0,0-1 1 0 0,0 0-1 0 0,0 0 0 0 0,-1 0 1 0 0,1-1-1 0 0,0 0 0 0 0,-1 0 1 0 0,-7-2-1 0 0,13 1 95 0 0,0 0-1 0 0,0 1 0 0 0,0-1 1 0 0,0 0-1 0 0,1 0 0 0 0,-1 0 1 0 0,0 0-1 0 0,0-1 0 0 0,1 1 1 0 0,-1 0-1 0 0,1-1 1 0 0,-2-1-1 0 0,-1-1-174 0 0,-12-14-1159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4:25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17503 0 0,'0'0'803'0'0,"0"0"-18"0"0,2 0-501 0 0,23-2 1453 0 0,0 0 0 0 0,45-12 1 0 0,-16 2-775 0 0,-3 1-943 0 0,-23 5-21 0 0,41-5-1 0 0,-57 10-171 0 0,1 1 0 0 0,0 0 0 0 0,-1 1 0 0 0,1 0 0 0 0,-1 0 0 0 0,1 2 0 0 0,23 7 0 0 0,-26-5-270 0 0,-1 2 294 0 0,-6-4 139 0 0,-2-2 10 0 0,0 0-1 0 0,-1 0 1 0 0,1 0 0 0 0,0 0-1 0 0,0 0 1 0 0,-1 0-1 0 0,1 0 1 0 0,0 1 0 0 0,-1-1-1 0 0,0 0 1 0 0,1 0-1 0 0,-1 1 1 0 0,0-1 0 0 0,1 2-1 0 0,0 1 43 0 0,0-1-1 0 0,-1 1 1 0 0,1 0 0 0 0,-1 0-1 0 0,0-1 1 0 0,0 1 0 0 0,0 0-1 0 0,-1-1 1 0 0,1 1 0 0 0,-1 0-1 0 0,0-1 1 0 0,-2 7 0 0 0,1-4 224 0 0,0-1 1 0 0,-1 1 0 0 0,0 0-1 0 0,0-1 1 0 0,0 0-1 0 0,-7 8 1 0 0,-3 4 59 0 0,1 0 0 0 0,1 1-1 0 0,-10 21 1 0 0,-4 6 3 0 0,21-38-329 0 0,1-1 0 0 0,0 0 0 0 0,0 1 0 0 0,1 0 0 0 0,0 0 0 0 0,0 0 0 0 0,-1 11 0 0 0,3-15 0 0 0,-1 0 0 0 0,1 1 0 0 0,0-1 0 0 0,0 1 0 0 0,0-1 0 0 0,1 1 0 0 0,-1-1 0 0 0,1 1 0 0 0,0-1 0 0 0,0 0 0 0 0,0 1 0 0 0,0-1 0 0 0,1 0 0 0 0,-1 0 0 0 0,1 0 0 0 0,0 0 0 0 0,2 4 0 0 0,9 5 0 0 0,-7-10 0 0 0,-2-2 0 0 0,0 2 43 0 0,1-1 0 0 0,-1 0 0 0 0,0 0 0 0 0,0-1 0 0 0,0 1 1 0 0,1-1-1 0 0,-1 0 0 0 0,0 0 0 0 0,0 0 0 0 0,7-1 0 0 0,5-3 359 0 0,22-7-1 0 0,-23 6-238 0 0,-6 2-135 0 0,0 0-1 0 0,-1-1 1 0 0,1 0 0 0 0,-1-1-1 0 0,-1 0 1 0 0,1 0-1 0 0,-1-1 1 0 0,1 0 0 0 0,-1 0-1 0 0,-1 0 1 0 0,0-1 0 0 0,0 0-1 0 0,0 0 1 0 0,0-1 0 0 0,-1 0-1 0 0,-1 0 1 0 0,1 0-1 0 0,-1 0 1 0 0,-1-1 0 0 0,0 0-1 0 0,5-16 1 0 0,-8 19 10 0 0,1 1 0 0 0,-1-1-1 0 0,0 0 1 0 0,0 0 0 0 0,-1 0 0 0 0,1 0 0 0 0,-1 0-1 0 0,-1 1 1 0 0,1-1 0 0 0,-1 0 0 0 0,0 1 0 0 0,0-1-1 0 0,-1 1 1 0 0,1 0 0 0 0,-1-1 0 0 0,0 1-1 0 0,-1 1 1 0 0,1-1 0 0 0,-1 0 0 0 0,0 1 0 0 0,-4-4-1 0 0,2 2-11 0 0,-1 1 0 0 0,1 0 0 0 0,-1 1 0 0 0,1 0-1 0 0,-1 0 1 0 0,-1 0 0 0 0,1 1 0 0 0,0 0 0 0 0,-1 0 0 0 0,0 0-1 0 0,1 1 1 0 0,-1 1 0 0 0,0-1 0 0 0,-16 0 0 0 0,-23 2-3765 0 0,21-1-6157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4:26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15663 0 0,'0'0'356'0'0,"0"0"50"0"0,0 0 20 0 0,0 0-42 0 0,2 1-250 0 0,5 0 638 0 0,0 0 1 0 0,0 0 0 0 0,0-1 0 0 0,1 0 0 0 0,-1 0 0 0 0,0 0 0 0 0,14-3 0 0 0,-9 1-159 0 0,0 1 1 0 0,14 0-1 0 0,254-10-440 0 0,-185 4-176 0 0,242-25 1600 0 0,-192 17-1148 0 0,-37 5-450 0 0,129-15 0 0 0,-236 25 0 0 0,12-2 0 0 0,0 0 0 0 0,0 0 0 0 0,0-1 0 0 0,0-1 0 0 0,19-8 0 0 0,-24 7 0 0 0,-7 5-8 0 0,-1 0 0 0 0,0-1 0 0 0,1 1 0 0 0,-1 0 0 0 0,0 0 0 0 0,0-1 0 0 0,1 1 0 0 0,-1 0 0 0 0,0 0 0 0 0,0-1 0 0 0,1 1 0 0 0,-1 0 0 0 0,0-1 0 0 0,0 1 0 0 0,0 0 0 0 0,1-1 0 0 0,-1 1 0 0 0,0 0 0 0 0,0-1 0 0 0,0 1 0 0 0,0-1 0 0 0,0 1-1 0 0,0 0 1 0 0,0-1 0 0 0,0 1 0 0 0,0 0 0 0 0,0-1 0 0 0,0 1 0 0 0,0-1 0 0 0,0 1 0 0 0,0 0 0 0 0,0-1 0 0 0,0 1 0 0 0,-1 0 0 0 0,1-1 0 0 0,0 1 0 0 0,0 0 0 0 0,-1-1 0 0 0,-4-3-555 0 0,5 4 222 0 0,-1 0 0 0 0,1 0-1 0 0,-1-1 1 0 0,0 1 0 0 0,1 0 0 0 0,-1 0-1 0 0,1 0 1 0 0,-1 0 0 0 0,0 0 0 0 0,1 0-1 0 0,-1 0 1 0 0,0 0 0 0 0,1 0 0 0 0,-1 0-1 0 0,1 0 1 0 0,-2 0 0 0 0,-1 1-1648 0 0,-12 0-6169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4:26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8 21191 0 0,'0'0'480'0'0,"0"0"67"0"0,0 0 31 0 0,0 0-56 0 0,1-1-341 0 0,2-4-89 0 0,-2 4 279 0 0,-1 1 117 0 0,0 0 21 0 0,0 0 3 0 0,0 0 0 0 0,0 0 0 0 0,0 2-425 0 0,1-1 0 0 0,-1 1 0 0 0,0 0 1 0 0,0 0-1 0 0,0 0 0 0 0,-1-1 0 0 0,1 1 0 0 0,0 0 0 0 0,-1 0 0 0 0,1-1 0 0 0,-1 3 0 0 0,0-1-28 0 0,-4 15-54 0 0,-1 0 0 0 0,0-1 0 0 0,-15 28 0 0 0,-32 45-8 0 0,38-67 2 0 0,-26 49 1 0 0,41-72-6 0 0,0 0 1 0 0,0 0-1 0 0,0 0 0 0 0,0 0 0 0 0,0 0 0 0 0,0 0 1 0 0,0 0-1 0 0,0 0 0 0 0,0 0 0 0 0,0 0 0 0 0,0 0 1 0 0,0-1-1 0 0,0 1 0 0 0,0 0 0 0 0,0 0 1 0 0,1 0-1 0 0,-1 0 0 0 0,0 0 0 0 0,0 0 0 0 0,0 0 1 0 0,0 0-1 0 0,0 0 0 0 0,0 0 0 0 0,0 0 0 0 0,0 0 1 0 0,0 1-1 0 0,0-1 0 0 0,0 0 0 0 0,0 0 1 0 0,0 0-1 0 0,0 0 0 0 0,0 0 0 0 0,0 0 0 0 0,0 0 1 0 0,0 0-1 0 0,0 0 0 0 0,0 0 0 0 0,0 0 0 0 0,1 0 1 0 0,-1 0-1 0 0,0 0 0 0 0,0 0 0 0 0,0 0 1 0 0,0 0-1 0 0,0 0 0 0 0,0 0 0 0 0,0 0 0 0 0,0 0 1 0 0,0 0-1 0 0,0 0 0 0 0,0 0 0 0 0,0 0 0 0 0,0 1 1 0 0,0-1-1 0 0,0 0 0 0 0,0 0 0 0 0,0 0 1 0 0,0 0-1 0 0,0 0 0 0 0,8-4-1034 0 0,10-7-3106 0 0,-3-1-4041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4:27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16 21191 0 0,'-2'1'480'0'0,"-10"5"250"0"0,-1 1-1 0 0,1 0 1 0 0,-14 12-1 0 0,21-15-335 0 0,0 1 0 0 0,0-1 1 0 0,1 1-1 0 0,0 0 0 0 0,0 0 0 0 0,0 1 0 0 0,1-1 1 0 0,0 1-1 0 0,-5 11 0 0 0,4-8-307 0 0,1 0 0 0 0,0 0 0 0 0,1 0 1 0 0,0 1-1 0 0,1-1 0 0 0,-1 0 0 0 0,1 15 0 0 0,1-21-71 0 0,1 0-1 0 0,-1 0 1 0 0,0-1-1 0 0,1 1 1 0 0,0 0-1 0 0,0 0 1 0 0,-1 0-1 0 0,2 0 1 0 0,-1-1-1 0 0,0 1 1 0 0,0 0-1 0 0,1-1 1 0 0,0 1 0 0 0,-1-1-1 0 0,1 0 1 0 0,0 1-1 0 0,0-1 1 0 0,0 0-1 0 0,1 0 1 0 0,-1 0-1 0 0,0-1 1 0 0,1 1-1 0 0,-1 0 1 0 0,1-1-1 0 0,-1 0 1 0 0,1 1 0 0 0,4 0-1 0 0,0 0 69 0 0,0-1-1 0 0,0 0 1 0 0,-1 0 0 0 0,1-1-1 0 0,0 1 1 0 0,0-1 0 0 0,0-1-1 0 0,0 0 1 0 0,0 0 0 0 0,-1 0-1 0 0,13-4 1 0 0,-2-1 173 0 0,-1 0 0 0 0,0-1 0 0 0,22-14 0 0 0,-32 17-256 0 0,-1 0 0 0 0,0 0 0 0 0,0 0 0 0 0,0-1 0 0 0,-1 0 0 0 0,0 1 0 0 0,0-2 0 0 0,0 1 0 0 0,0 0 1 0 0,-1-1-1 0 0,0 0 0 0 0,0 1 0 0 0,0-1 0 0 0,-1-1 0 0 0,0 1 0 0 0,0 0 0 0 0,-1 0 0 0 0,2-9 0 0 0,-3 11-1 0 0,1 0 0 0 0,-1 0 0 0 0,0 0-1 0 0,0 0 1 0 0,0 0 0 0 0,-1 0 0 0 0,1 0 0 0 0,-1 0 0 0 0,0 0 0 0 0,0 0 0 0 0,-1 0-1 0 0,1 1 1 0 0,-1-1 0 0 0,0 0 0 0 0,0 1 0 0 0,0-1 0 0 0,0 1 0 0 0,0 0 0 0 0,-1 0-1 0 0,0 0 1 0 0,0 0 0 0 0,1 0 0 0 0,-2 0 0 0 0,1 1 0 0 0,0-1 0 0 0,0 1 0 0 0,-1 0-1 0 0,1 0 1 0 0,-1 0 0 0 0,-4-1 0 0 0,-3 0-287 0 0,1-1 1 0 0,-1 2-1 0 0,0 0 1 0 0,-1 0-1 0 0,-19 0 1 0 0,-58 6-2198 0 0,62-2 951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4:27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19 11975 0 0,'0'0'547'0'0,"0"0"-11"0"0,0 0-135 0 0,0 0 705 0 0,0 0 344 0 0,0 0 72 0 0,9-6 3204 0 0,-7 5-4559 0 0,0-1 0 0 0,0 1 0 0 0,0 0 1 0 0,0 0-1 0 0,0 0 0 0 0,0 0 0 0 0,1 0 0 0 0,-1 0 0 0 0,0 1 0 0 0,1-1 0 0 0,-1 1 0 0 0,1-1 0 0 0,-1 1 0 0 0,1 0 1 0 0,-1 0-1 0 0,0 0 0 0 0,1 0 0 0 0,-1 1 0 0 0,1-1 0 0 0,-1 1 0 0 0,0-1 0 0 0,1 1 0 0 0,-1 0 0 0 0,0 0 1 0 0,1 0-1 0 0,-1 0 0 0 0,0 0 0 0 0,0 1 0 0 0,0-1 0 0 0,3 3 0 0 0,1 2-83 0 0,-1 0 0 0 0,0 1 1 0 0,0-1-1 0 0,-1 1 0 0 0,1 0 0 0 0,-1 0 1 0 0,-1 0-1 0 0,1 1 0 0 0,2 9 0 0 0,3 12 588 0 0,5 33 0 0 0,-12-50-654 0 0,18 98-13 0 0,-6 0 1 0 0,2 176-1 0 0,-17-215 80 0 0,-3 1 0 0 0,-4-1 0 0 0,-16 71-1 0 0,12-91 35 0 0,-2-1-1 0 0,-3-1 0 0 0,-1 0 0 0 0,-48 86 1 0 0,49-107 253 0 0,-2 0 1 0 0,-43 47-1 0 0,46-60-372 0 0,-1-3 0 0 0,10-8 0 0 0,0-3 0 0 0,1-1 0 0 0,3-1-271 0 0,0 1 0 0 0,1-1-1 0 0,-1 1 1 0 0,1-1 0 0 0,0 0 0 0 0,-5-2 0 0 0,4 1-696 0 0,1 1 0 0 0,0-1 0 0 0,0 0 1 0 0,0 0-1 0 0,0 0 0 0 0,0 0 0 0 0,-2-3 1 0 0,2 2-270 0 0,-5-6-7752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4:34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13823 0 0,'0'0'630'0'0,"0"0"-13"0"0,0 0-184 0 0,0 0 677 0 0,0 0 340 0 0,2 0 72 0 0,84-27 3008 0 0,-38 14-3078 0 0,117-29 596 0 0,-127 32-2048 0 0,-28 9 0 0 0,-5-3-133 0 0,-4 3-563 0 0,-1 1-258 0 0,0 0-56 0 0,0 0-149 0 0,0 0-573 0 0,0 0-253 0 0,-3 3-51 0 0,-11 12-11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4:34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0,'0'0'356'0'0,"0"0"50"0"0,0 0 20 0 0,0 0-42 0 0,0 0-42 0 0,0 0 750 0 0,0 0 352 0 0,2 1 76 0 0,2 1-1350 0 0,-1 0 1 0 0,1 0 0 0 0,0-1-1 0 0,0 1 1 0 0,0-1 0 0 0,0 0 0 0 0,0 0-1 0 0,0-1 1 0 0,0 1 0 0 0,0-1-1 0 0,7 0 1 0 0,7-1 1172 0 0,27-4-1 0 0,-29 2-717 0 0,24-1-1 0 0,-28 5-2153 0 0,18 0-5608 0 0,-30-1-1021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4:35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9 15663 0 0,'0'0'356'0'0,"0"0"50"0"0,0 0 20 0 0,1-1-42 0 0,1-5-112 0 0,-1 5 463 0 0,-1 1 234 0 0,0 0 45 0 0,0 0-61 0 0,0 0-288 0 0,0 0-121 0 0,-12 20 571 0 0,-1 4-1107 0 0,-12 37 1 0 0,9-20-9 0 0,-6 14 0 0 0,-18 40 0 0 0,20-49 0 0 0,-17 59 0 0 0,32-92 33 0 0,3-8 19 0 0,0 1-1 0 0,1 0 0 0 0,-1 0 0 0 0,1 0 0 0 0,0 0 0 0 0,1 0 1 0 0,-1 10-1 0 0,1-14 437 0 0,0-2 21 0 0,0 0-202 0 0,0 0-862 0 0,0 0-374 0 0,0 0-943 0 0,2-1-3645 0 0,5-1-1565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4:36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0 313 17503 0 0,'0'0'399'0'0,"0"0"60"0"0,0 0 21 0 0,7-5 86 0 0,-6 2-552 0 0,1 0-1 0 0,-1-1 1 0 0,0 1 0 0 0,0 0-1 0 0,0-1 1 0 0,0 1-1 0 0,0-6 1 0 0,-1 5 276 0 0,1-1 1 0 0,0 1 0 0 0,0-1-1 0 0,0 1 1 0 0,2-5-1 0 0,2 0 199 0 0,1 0 0 0 0,-1 1 0 0 0,1 0-1 0 0,1 0 1 0 0,-1 1 0 0 0,1 0 0 0 0,1 0 0 0 0,-1 0-1 0 0,14-8 1 0 0,8-3 709 0 0,46-21 0 0 0,-33 18-250 0 0,-10 5-905 0 0,1 0 0 0 0,0 3 0 0 0,68-19 0 0 0,-93 31-43 0 0,1-1 0 0 0,-1 1 0 0 0,0 0 0 0 0,1 1 0 0 0,-1 0 0 0 0,0 1 0 0 0,1-1 0 0 0,-1 2 0 0 0,0-1 0 0 0,9 3 0 0 0,-12-2 0 0 0,-1-1 0 0 0,1 1 0 0 0,-1 0 0 0 0,0 0 0 0 0,0 1 0 0 0,0-1 0 0 0,0 1 0 0 0,0 0 0 0 0,0 0 0 0 0,-1 0 0 0 0,1 1 0 0 0,-1-1 0 0 0,0 1 0 0 0,0 0 0 0 0,0 0 0 0 0,-1 0 0 0 0,0 0 0 0 0,4 8 0 0 0,-2-1 0 0 0,-1-1 0 0 0,-1 1 0 0 0,0-1 0 0 0,0 1 0 0 0,-1 0 0 0 0,-1 0 0 0 0,0-1 0 0 0,0 1 0 0 0,-1 0 0 0 0,0 0 0 0 0,-1-1 0 0 0,0 1 0 0 0,-1 0 0 0 0,0-1 0 0 0,0 0 0 0 0,-1 0 0 0 0,-1 0 0 0 0,0 0 0 0 0,-9 14 0 0 0,6-13-114 0 0,-1-1 0 0 0,0 0 1 0 0,0-1-1 0 0,-1 1 0 0 0,0-2 0 0 0,-1 1 0 0 0,0-2 1 0 0,0 1-1 0 0,0-1 0 0 0,-18 7 0 0 0,0-5-2856 0 0,8-4-4182 0 0,5 0-754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7:15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19351 0 0,'0'0'439'0'0,"3"-8"596"0"0,-2 7-901 0 0,1-3 15 0 0,12 1 337 0 0,-9 2 44 0 0,1 1 0 0 0,-1 0 0 0 0,1 1-1 0 0,-1-1 1 0 0,1 1 0 0 0,0 0 0 0 0,10 4 0 0 0,-15-5-424 0 0,1 1 438 0 0,7 9 416 0 0,4 2-837 0 0,-1 1-1 0 0,0 1 1 0 0,-1 0-1 0 0,-1 0 1 0 0,0 1-1 0 0,-1 0 1 0 0,0 1-1 0 0,10 27 1 0 0,-4-5 244 0 0,-6-19-117 0 0,-1 1 0 0 0,9 39 0 0 0,-13-44-250 0 0,0 0 0 0 0,10 22 0 0 0,-10-27 0 0 0,0-3 0 0 0,4-5-133 0 0,-7-2-14 0 0,0-1 1 0 0,1 1 0 0 0,-1-1-1 0 0,0 0 1 0 0,0 1 0 0 0,1-1 0 0 0,-1 0-1 0 0,0 0 1 0 0,0 1 0 0 0,0-1-1 0 0,0 0 1 0 0,0 0 0 0 0,0 0-1 0 0,0 0 1 0 0,-1-1 0 0 0,1 1-1 0 0,0 0 1 0 0,0 0 0 0 0,-1 0-1 0 0,1-1 1 0 0,-1 1 0 0 0,1 0 0 0 0,-1-1-1 0 0,0 1 1 0 0,1-3 0 0 0,0-3-1187 0 0,0-1 1 0 0,0 1-1 0 0,-1-11 1 0 0,0 13 894 0 0,0-18-1609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4:36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9 19351 0 0,'0'0'886'0'0,"0"0"-21"0"0,-6-6 2353 0 0,4 6-3147 0 0,0-1-1 0 0,0 1 0 0 0,0-1 0 0 0,0 1 0 0 0,0 0 0 0 0,1 0 0 0 0,-1 0 1 0 0,0 0-1 0 0,0 0 0 0 0,0 0 0 0 0,0 0 0 0 0,0 0 0 0 0,0 1 0 0 0,0-1 0 0 0,0 1 1 0 0,1 0-1 0 0,-1-1 0 0 0,0 1 0 0 0,0 0 0 0 0,1 0 0 0 0,-1 0 0 0 0,0 0 1 0 0,1 0-1 0 0,-1 1 0 0 0,-1 1 0 0 0,-5 5 295 0 0,0 0 1 0 0,1 1-1 0 0,-8 10 0 0 0,13-17-355 0 0,-65 81-10 0 0,36-46 0 0 0,-31 48 0 0 0,37-40 508 0 0,1 0 0 0 0,3 2 0 0 0,-20 63 0 0 0,36-95-507 0 0,1 1 0 0 0,1 0 0 0 0,0 0 0 0 0,1 1 0 0 0,1-1 0 0 0,1 0 0 0 0,0 1 0 0 0,1-1 0 0 0,0 0-1 0 0,2 0 1 0 0,0 0 0 0 0,1 0 0 0 0,0 0 0 0 0,1 0 0 0 0,1-1 0 0 0,14 26 0 0 0,-18-37-1 0 0,1 1 0 0 0,0-1 0 0 0,0 0 0 0 0,1-1 0 0 0,-1 1 0 0 0,1 0 0 0 0,0-1 0 0 0,0 0 0 0 0,0 0 0 0 0,0 0 0 0 0,1-1 0 0 0,6 4 0 0 0,-7-4 0 0 0,0-1 0 0 0,0 1 0 0 0,-1-1 0 0 0,2 0 0 0 0,-1 0 0 0 0,0-1 0 0 0,0 1 0 0 0,0-1 0 0 0,0 0 0 0 0,0 0 0 0 0,0 0 0 0 0,1 0 0 0 0,-1-1 0 0 0,0 0 0 0 0,7-2 0 0 0,4-2-8 0 0,-9 3 21 0 0,1 0 1 0 0,-1-1-1 0 0,0 1 0 0 0,0-2 1 0 0,10-5-1 0 0,-4 1 358 0 0,7-7 1069 0 0,-18 15-1432 0 0,0-1 0 0 0,0 0 0 0 0,0 0 0 0 0,0 0 0 0 0,0 0-1 0 0,0 1 1 0 0,-1-1 0 0 0,1 0 0 0 0,0 0 0 0 0,-1-1 0 0 0,1 1 0 0 0,-1 0 0 0 0,1 0 0 0 0,-1 0 0 0 0,1 0 0 0 0,-1 0 0 0 0,0-1 0 0 0,1 1 0 0 0,-1 0 0 0 0,0-2 0 0 0,0 0-10 0 0,0 2-31 0 0,0 0 0 0 0,1 0-1 0 0,-1 0 1 0 0,0 0 0 0 0,0 0 0 0 0,0 0-1 0 0,0 0 1 0 0,0 0 0 0 0,0-1 0 0 0,-1 1-1 0 0,1 0 1 0 0,0 0 0 0 0,0 0 0 0 0,-1 0 0 0 0,1 0-1 0 0,-1 1 1 0 0,1-1 0 0 0,-1 0 0 0 0,1 0-1 0 0,-1 0 1 0 0,1 0 0 0 0,-2-1 0 0 0,-1-1-455 0 0,-14-13-2463 0 0,8 8 1418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4:38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9 10135 0 0,'0'0'231'0'0,"0"0"29"0"0,0 0 19 0 0,0 0 105 0 0,0 0 410 0 0,0 0 184 0 0,0 0 40 0 0,0 0-63 0 0,0 0-290 0 0,0 0-121 0 0,0 0-28 0 0,0 0-72 0 0,0 0-440 0 0,0 0 1 0 0,0 0-1 0 0,0 0 0 0 0,0 0 0 0 0,0 0 0 0 0,0 0 1 0 0,1 1-1 0 0,-1-1 0 0 0,0 0 0 0 0,0 0 0 0 0,0 0 1 0 0,0 0-1 0 0,0 0 0 0 0,0 0 0 0 0,0 0 0 0 0,0 0 1 0 0,0 0-1 0 0,0 1 0 0 0,0-1 0 0 0,0 0 0 0 0,0 0 1 0 0,0 0-1 0 0,0 0 0 0 0,0 0 0 0 0,0 0 0 0 0,0 0 1 0 0,0 0-1 0 0,0 0 0 0 0,0 1 0 0 0,0-1 0 0 0,0 0 0 0 0,0 0 1 0 0,0 0-1 0 0,0 0 0 0 0,-1 0 0 0 0,1 0 0 0 0,0 0 1 0 0,0 0-1 0 0,0 0 0 0 0,0 0 0 0 0,-13-6 1436 0 0,12 5-928 0 0,-9-1 1024 0 0,4 1-1397 0 0,2 1 71 0 0,0-1-1 0 0,1 1 1 0 0,-1 0 0 0 0,0 0 0 0 0,0 0-1 0 0,1 0 1 0 0,-1 0 0 0 0,0 1 0 0 0,1 0 0 0 0,-1 0-1 0 0,-5 2 1 0 0,8-3-210 0 0,1 0 0 0 0,0 0 0 0 0,0 0 0 0 0,0 0 0 0 0,-1 0 0 0 0,1 0 0 0 0,0 0 0 0 0,0 0 0 0 0,0 0 0 0 0,-1 0 0 0 0,1 0 0 0 0,0 0 0 0 0,0 0 0 0 0,0 0 0 0 0,-1 0 0 0 0,1 0 0 0 0,0 1 0 0 0,0-1 0 0 0,0 0 0 0 0,0 0 0 0 0,-1 0 0 0 0,1 0 0 0 0,0 0 0 0 0,0 0 0 0 0,0 1 0 0 0,0-1 0 0 0,0 0 0 0 0,0 0 0 0 0,-1 0 0 0 0,1 0 0 0 0,0 1 0 0 0,0-1 0 0 0,0 0 0 0 0,0 0 0 0 0,0 0 0 0 0,0 1 0 0 0,0-1 0 0 0,0 0 0 0 0,0 0 0 0 0,0 0 0 0 0,0 1 0 0 0,0-1 0 0 0,0 0 0 0 0,0 0 0 0 0,0 0 0 0 0,0 1 0 0 0,0-1 0 0 0,0 0 0 0 0,0 0 0 0 0,0 0 0 0 0,0 1 0 0 0,0-1 0 0 0,1 0 0 0 0,-1 0 0 0 0,0 0 0 0 0,0 0 0 0 0,0 1 0 0 0,0-1 0 0 0,0 0 0 0 0,1 0 0 0 0,-1 0 0 0 0,0 0 0 0 0,9 6 0 0 0,1-3 116 0 0,-1-1 0 0 0,1 0-1 0 0,0-1 1 0 0,-1 0 0 0 0,1-1-1 0 0,0 0 1 0 0,18-2 0 0 0,17 1 841 0 0,22 1-810 0 0,28 2-129 0 0,-71-1-18 0 0,-18-1 0 0 0,1 0 0 0 0,-1 0 0 0 0,1 1 0 0 0,-1 0 0 0 0,1 0 0 0 0,9 3 0 0 0,-7 2 0 0 0,-2 3 0 0 0,-7-6 0 0 0,1 0 0 0 0,0 0 0 0 0,-1 0 0 0 0,0 0 0 0 0,0 0 0 0 0,0 0 0 0 0,0 0 0 0 0,0 1 0 0 0,0-1 0 0 0,-1 0 0 0 0,0 0 0 0 0,1 0 0 0 0,-1 0 0 0 0,0 0 0 0 0,-1 0 0 0 0,1 0 0 0 0,-3 3 0 0 0,-1 3 0 0 0,0 0 0 0 0,-1 0 0 0 0,0-1 0 0 0,-8 8 0 0 0,-4 1 559 0 0,-1-1 0 0 0,-40 28 0 0 0,24-20-204 0 0,22-16-345 0 0,-19 10 0 0 0,2-2-14 0 0,-71 35 4 0 0,93-47 0 0 0,2 3 0 0 0,0 1 0 0 0,3 2 0 0 0,3 1 0 0 0,-1-10 0 0 0,1 0 0 0 0,0 0 0 0 0,0-1 0 0 0,1 1 0 0 0,-1 0 0 0 0,0 0 0 0 0,0 0 0 0 0,0 0 0 0 0,0 0 0 0 0,1-1 0 0 0,-1 1 0 0 0,0 0 0 0 0,1 0 0 0 0,0 1 0 0 0,5 0 0 0 0,-5-2 0 0 0,5 3 0 0 0,-1-1 0 0 0,1 0 0 0 0,0 0 0 0 0,-1-1 0 0 0,1 1 0 0 0,0-1 0 0 0,0-1 0 0 0,0 1 0 0 0,0-1 0 0 0,7 0 0 0 0,10-2 0 0 0,30-7 0 0 0,-27 4 0 0 0,8 1 0 0 0,-16 2 0 0 0,26-7 0 0 0,-36 6 0 0 0,-5 2 0 0 0,0 0 0 0 0,0 1 0 0 0,0-1 0 0 0,0 1 0 0 0,1-1 0 0 0,-1 1 0 0 0,0 0 0 0 0,5 0 0 0 0,0 3 0 0 0,-8-3 0 0 0,0 0 0 0 0,0 0 0 0 0,0 1 0 0 0,0-1 0 0 0,0 0 0 0 0,0 1 0 0 0,0-1 0 0 0,0 0 0 0 0,0 1 0 0 0,0-1 0 0 0,0 0 0 0 0,0 1 0 0 0,0-1 0 0 0,0 0 0 0 0,-1 0 0 0 0,1 1 0 0 0,0-1 0 0 0,0 0 0 0 0,0 0 0 0 0,0 1 0 0 0,-1-1 0 0 0,1 0 0 0 0,0 1 0 0 0,-2 1-126 0 0,1-1 0 0 0,-1 1 1 0 0,0-1-1 0 0,1 1 0 0 0,-1-1 0 0 0,0 0 0 0 0,0 1 1 0 0,0-1-1 0 0,0 0 0 0 0,-4 1 0 0 0,-3 1-386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4:39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53 13823 0 0,'0'0'315'0'0,"-7"-4"870"0"0,1 2-602 0 0,0 1 0 0 0,0-1 0 0 0,0 2 1 0 0,0-1-1 0 0,-1 1 0 0 0,1 0 0 0 0,0 0 0 0 0,0 1 0 0 0,-1 0 0 0 0,1 0 0 0 0,0 0 0 0 0,-6 3 0 0 0,10-3-139 0 0,-2 4-217 0 0,3-4 161 0 0,1-1 100 0 0,0 0 21 0 0,0 0-66 0 0,6-1-300 0 0,0 1 1 0 0,0-2 0 0 0,0 1-1 0 0,10-4 1 0 0,10-2 743 0 0,31-4-663 0 0,-7 0-32 0 0,90-7 0 0 0,-122 17-192 0 0,-3 0 0 0 0,29 2 0 0 0,-39 0 0 0 0,-1 0 0 0 0,1 0 0 0 0,0 0 0 0 0,0 0 0 0 0,-1 1 0 0 0,1-1 0 0 0,-1 1 0 0 0,1 0 0 0 0,-1 1 0 0 0,4 2 0 0 0,4 6 0 0 0,-11-6 0 0 0,-2-3 0 0 0,2 1 0 0 0,-1 1 0 0 0,1-1 0 0 0,-1 1 0 0 0,0-1 0 0 0,-1 1 0 0 0,1-1 0 0 0,-1 1 0 0 0,1-1 0 0 0,-1 1 0 0 0,0-1 0 0 0,0 1 0 0 0,-1-1 0 0 0,1 0 0 0 0,-1 0 0 0 0,1 0 0 0 0,-5 5 0 0 0,-3 5 0 0 0,-1-1 0 0 0,-17 16 0 0 0,14-14 0 0 0,-29 27 683 0 0,-2-1-1 0 0,-91 62 1 0 0,107-82-683 0 0,-31 27 0 0 0,24-14 0 0 0,31-25 0 0 0,8 0 0 0 0,-2-6 0 0 0,1 1 0 0 0,11 4 0 0 0,-4-3 0 0 0,0 0 0 0 0,0-1 0 0 0,1 0 0 0 0,-1-1 0 0 0,0 0 0 0 0,1-1 0 0 0,-1 0 0 0 0,17-1 0 0 0,7-2 0 0 0,44-9 0 0 0,-70 9 0 0 0,-4 2 23 0 0,10-4-179 0 0,-13 3-540 0 0,-1 1-258 0 0,0 0-56 0 0,0 0-149 0 0,0 0-573 0 0,0-1 1470 0 0,-1 0 1 0 0,0 0-1 0 0,1 1 0 0 0,-1-1 1 0 0,0 0-1 0 0,0 0 0 0 0,0 1 1 0 0,1-1-1 0 0,-1 0 0 0 0,0 1 1 0 0,0-1-1 0 0,-2 0 0 0 0,1 0-357 0 0,-1-2-1428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4:40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42 11975 0 0,'0'0'267'0'0,"3"-10"768"0"0,29-9 1817 0 0,-30 18-1830 0 0,-1 1-851 0 0,0-1-1 0 0,-1 1 1 0 0,1 0 0 0 0,0-1-1 0 0,0 1 1 0 0,0-1-1 0 0,-1 1 1 0 0,1-1-1 0 0,0 1 1 0 0,-1-1 0 0 0,1 0-1 0 0,0 1 1 0 0,-1-1-1 0 0,1 0 1 0 0,0-1-1 0 0,1 0 5500 0 0,-19 5-5377 0 0,-1 1-1 0 0,1 0 1 0 0,0 1 0 0 0,1 1 0 0 0,-1 0-1 0 0,-18 11 1 0 0,25-11-286 0 0,0-1-1 0 0,-15 5 0 0 0,18-8-6 0 0,0 1 0 0 0,1 0-1 0 0,-1 0 1 0 0,0 0 0 0 0,1 1-1 0 0,0 0 1 0 0,0 1-1 0 0,-6 5 1 0 0,3-2 0 0 0,4 0 0 0 0,5-8 0 0 0,0 1 0 0 0,0-1 0 0 0,0 0 0 0 0,1 1 0 0 0,-1-1 0 0 0,0 1 0 0 0,0-1 0 0 0,1 0 0 0 0,-1 1 0 0 0,0-1 0 0 0,0 0 0 0 0,1 1 0 0 0,-1-1 0 0 0,1 0 0 0 0,-1 1 0 0 0,0-1 0 0 0,1 0 0 0 0,0 1 0 0 0,4 3 0 0 0,-2-2 0 0 0,0 0 0 0 0,1-1 0 0 0,-1 1 0 0 0,0 0 0 0 0,1-1 0 0 0,-1 0 0 0 0,1 0 0 0 0,-1 0 0 0 0,6 0 0 0 0,87 17 0 0 0,-35-7 0 0 0,-40-5-133 0 0,-19-5-563 0 0,-2-1-258 0 0,0 0-1011 0 0,1 1-4023 0 0,3 7-1724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4:40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15663 0 0,'0'0'356'0'0,"0"0"50"0"0,0 0 20 0 0,0 0-42 0 0,2 0-250 0 0,5 2 339 0 0,1-2 1 0 0,0 1 0 0 0,0-1 0 0 0,0 0 0 0 0,0 0-1 0 0,-1-1 1 0 0,1 0 0 0 0,10-3 0 0 0,17-2 796 0 0,56 0 1554 0 0,-53 5-7142 0 0,-36 1-3532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4:41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17 13823 0 0,'0'0'630'0'0,"0"0"-13"0"0,-2 0-393 0 0,-3-1-2342 0 0,-6 1 7089 0 0,5 1 1053 0 0,11 2-3708 0 0,-3-2-2212 0 0,0-1 1 0 0,0 0-1 0 0,0 1 0 0 0,0-1 1 0 0,0 0-1 0 0,0 0 0 0 0,0 0 0 0 0,0 0 1 0 0,3-1-1 0 0,3 1-36 0 0,13-1-61 0 0,0-1 0 0 0,22-5 0 0 0,19-2-11 0 0,-52 8 4 0 0,8 0-1718 0 0,-24 2-765 0 0,-1 1 948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4:41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120 178 8287 0 0,'6'-8'890'0'0,"-3"6"-750"0"0,0 0 1 0 0,-1-1 0 0 0,1 1 0 0 0,-1-1 0 0 0,0 1-1 0 0,0-1 1 0 0,0 0 0 0 0,0 0 0 0 0,0 0 0 0 0,2-5-1 0 0,-2 3 1101 0 0,1-1-1 0 0,0 2 0 0 0,0-1 1 0 0,0 0-1 0 0,5-4 0 0 0,4-7 3740 0 0,-12 16-4903 0 0,0 0 1 0 0,-1 0-1 0 0,1 0 0 0 0,0 0 0 0 0,0 0 0 0 0,0 0 0 0 0,0 0 1 0 0,0 0-1 0 0,0 0 0 0 0,0 0 0 0 0,0 0 0 0 0,0 0 1 0 0,0 0-1 0 0,0 0 0 0 0,0 0 0 0 0,0 0 0 0 0,0 0 1 0 0,0 0-1 0 0,0 0 0 0 0,0 0 0 0 0,0 0 0 0 0,0 0 1 0 0,0 0-1 0 0,0 0 0 0 0,0-1 0 0 0,0 1 0 0 0,0 0 1 0 0,0 0-1 0 0,0 0 0 0 0,0 0 0 0 0,0 0 0 0 0,0 0 1 0 0,0 0-1 0 0,0 0 0 0 0,0 0 0 0 0,0 0 0 0 0,0 0 0 0 0,0 0 1 0 0,0 0-1 0 0,-8 10 1303 0 0,-15 19-872 0 0,2 1 0 0 0,1 1 0 0 0,-29 60 0 0 0,30-50-491 0 0,10-22-17 0 0,0 0-1 0 0,1 0 1 0 0,-9 39 0 0 0,16-55 0 0 0,0 1 0 0 0,1 0 0 0 0,0-1 0 0 0,0 1 0 0 0,0 0 0 0 0,0-1 0 0 0,0 1 0 0 0,2 5 0 0 0,-2-8 0 0 0,0 0 0 0 0,0 1 0 0 0,0-1 0 0 0,1 0 0 0 0,-1 0 0 0 0,1 1 0 0 0,-1-1 0 0 0,1 0 0 0 0,-1 0 0 0 0,1 0 0 0 0,-1 0 0 0 0,1 0 0 0 0,0 0 0 0 0,0 0 0 0 0,-1 0 0 0 0,1 0 0 0 0,0 0 0 0 0,0 0 0 0 0,1 0 0 0 0,1 1 0 0 0,-2-1 0 0 0,-1 0 0 0 0,1-1 0 0 0,-1 1 0 0 0,1-1 0 0 0,0 1 0 0 0,-1-1 0 0 0,1 1 0 0 0,0-1 0 0 0,-1 1 0 0 0,1-1 0 0 0,0 0 0 0 0,-1 1 0 0 0,1-1 0 0 0,0 0 0 0 0,0 1 0 0 0,-1-1 0 0 0,1 0 0 0 0,0 0 0 0 0,0 0 0 0 0,-1 0 0 0 0,1 0 0 0 0,0 0 0 0 0,0 0 0 0 0,1 0 0 0 0,0-1 0 0 0,8 1 0 0 0,-1 0 0 0 0,0-1 0 0 0,0 0 0 0 0,1-1 0 0 0,-1 0 0 0 0,0 0 0 0 0,-1-1 0 0 0,1 0 0 0 0,0 0 0 0 0,-1-1 0 0 0,0-1 0 0 0,0 1 0 0 0,0-1 0 0 0,10-9 0 0 0,0 0 0 0 0,-2-1 0 0 0,1-1 0 0 0,-2 0 0 0 0,25-35 0 0 0,-22 23 0 0 0,-1-1 0 0 0,-1-1 0 0 0,-1 0 0 0 0,-2-1 0 0 0,16-52 0 0 0,-27 75 0 0 0,0 0 0 0 0,0 0 0 0 0,-1-1 0 0 0,0 1 0 0 0,-1 0 0 0 0,1-1 0 0 0,-2-10 0 0 0,0 8 0 0 0,1 10 0 0 0,1 1 0 0 0,-1-1 0 0 0,0 0 0 0 0,0 1 0 0 0,0-1 0 0 0,0 0 0 0 0,0 1 0 0 0,0-1 0 0 0,0 0 0 0 0,0 1 0 0 0,-1-1 0 0 0,1 1 0 0 0,0-1 0 0 0,0 0 0 0 0,0 1 0 0 0,-1-1 0 0 0,1 1 0 0 0,0-1 0 0 0,-1 0 0 0 0,1 1 0 0 0,0-1 0 0 0,-1 1 0 0 0,1-1 0 0 0,-1 1 0 0 0,1-1 0 0 0,-1 1 0 0 0,1 0 0 0 0,-1-1 0 0 0,1 1 0 0 0,-1 0 0 0 0,1-1 0 0 0,-1 1 0 0 0,0 0 0 0 0,1 0 0 0 0,-1-1 0 0 0,0 1 0 0 0,0 0 0 0 0,-2-1-212 0 0,0 1 1 0 0,0 0-1 0 0,0 0 1 0 0,0 0-1 0 0,0 0 1 0 0,0 0-1 0 0,0 0 1 0 0,0 1-1 0 0,0-1 0 0 0,0 1 1 0 0,0 0-1 0 0,0 0 1 0 0,0 0-1 0 0,0 1 1 0 0,1-1-1 0 0,-1 1 1 0 0,1-1-1 0 0,-5 4 0 0 0,-17 8-1393 0 0,-9 2-427 0 0,-2-1-15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4:42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21191 0 0,'0'0'480'0'0,"0"0"67"0"0,0 0 31 0 0,1-1-56 0 0,6-8-179 0 0,-1 1-1 0 0,1 0 1 0 0,15-13 0 0 0,-6 7 951 0 0,-7 8-297 0 0,-7 6-942 0 0,-1-1 1 0 0,1 1-1 0 0,-1-1 1 0 0,1 0-1 0 0,-1 1 1 0 0,1-1-1 0 0,-1 0 1 0 0,1 0 0 0 0,1-2-1 0 0,-2 2-376 0 0,-1 1-154 0 0,0 0-1125 0 0,0 0-4590 0 0,0 0-1968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4:42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44 17503 0 0,'7'-5'858'0'0,"25"-20"344"0"0,-18 13 1507 0 0,-13 11-1755 0 0,-1 1-289 0 0,0 0-121 0 0,0 0-28 0 0,0 0-4 0 0,0 0 0 0 0,0 0 0 0 0,0 0 0 0 0,0 0-68 0 0,-2 10-272 0 0,-2-2-49 0 0,0 0 0 0 0,0-1 0 0 0,-1 1 0 0 0,0-1 0 0 0,0 0 0 0 0,-9 9 0 0 0,9-12-24 0 0,1 2 0 0 0,-1-1 0 0 0,1 0 0 0 0,0 1 0 0 0,0 0 0 0 0,1 0 0 0 0,0 0-1 0 0,0 0 1 0 0,0 0 0 0 0,1 1 0 0 0,-2 7 0 0 0,2-11-99 0 0,1 15 0 0 0,3-8 0 0 0,-1-8 0 0 0,6 10 0 0 0,17 1 0 0 0,-16-11 0 0 0,-1 0 0 0 0,1 0 0 0 0,13 2 0 0 0,15 3 0 0 0,-32-6 0 0 0,-1 1 0 0 0,1-1 0 0 0,0 1 0 0 0,-1 0 0 0 0,0-1 0 0 0,1 1 0 0 0,-1 1 0 0 0,0-1 0 0 0,0 0 0 0 0,0 1 0 0 0,4 4 0 0 0,2 2 0 0 0,15 16 0 0 0,-19-16 0 0 0,-5-5 0 0 0,0 0 0 0 0,0 0 0 0 0,-1 0 0 0 0,1 0 0 0 0,-1 0 0 0 0,0 0 0 0 0,0 0 0 0 0,0 0 0 0 0,-1-1 0 0 0,1 1 0 0 0,-1 0 0 0 0,0-1 0 0 0,0 1 0 0 0,0-1 0 0 0,0 0 0 0 0,-1 1 0 0 0,-4 4 0 0 0,-1 0 0 0 0,0 1 0 0 0,-1-2 0 0 0,0 1 0 0 0,-19 11 0 0 0,19-13 0 0 0,3-2 0 0 0,0 0 0 0 0,0-1 0 0 0,0 0 0 0 0,0 0 0 0 0,-1 0 0 0 0,1-1 0 0 0,-14 3 0 0 0,15-4 0 0 0,-1-1 0 0 0,1 0 0 0 0,-1 0 0 0 0,1 0 0 0 0,0-1 0 0 0,-1 0 0 0 0,1 0 0 0 0,-1 0 0 0 0,1-1 0 0 0,-8-3 0 0 0,6 2 0 0 0,-1 0 0 0 0,0 1 0 0 0,1 0 0 0 0,-16-2 0 0 0,7 0-2556 0 0,13 3 1296 0 0,1 0 0 0 0,-1 0 1 0 0,1 0-1 0 0,-1-1 0 0 0,1 1 0 0 0,-4-4 1 0 0,-1-2-6647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4:42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21191 0 0,'0'0'480'0'0,"0"0"67"0"0,0 0 31 0 0,0 0-56 0 0,0 0-201 0 0,0 0 424 0 0,2-1 226 0 0,25-6 94 0 0,1 1 1 0 0,33-3-1 0 0,7-2 47 0 0,5 0-1099 0 0,-14 4-90 0 0,-57 6-260 0 0,-2 1-138 0 0,0 0-33 0 0,0 0-140 0 0,0 0-572 0 0,0 0-253 0 0,-1 0-51 0 0,-5-5-11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6:14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64 11975 0 0,'0'0'267'0'0,"1"-2"42"0"0,2-1-186 0 0,-1-1 0 0 0,1 0-1 0 0,-1 1 1 0 0,0-1 0 0 0,3-8-1 0 0,-6-6 1041 0 0,-1 7 2436 0 0,2 11-3403 0 0,0 0 1 0 0,0 0-1 0 0,0 0 0 0 0,0 0 1 0 0,0-1-1 0 0,0 1 0 0 0,0 0 1 0 0,0 0-1 0 0,0 0 0 0 0,0 0 1 0 0,0 0-1 0 0,0 0 0 0 0,0-1 1 0 0,0 1-1 0 0,0 0 0 0 0,-1 0 1 0 0,1 0-1 0 0,0 0 0 0 0,0 0 1 0 0,0 0-1 0 0,0 0 0 0 0,0-1 1 0 0,0 1-1 0 0,0 0 0 0 0,-1 0 1 0 0,1 0-1 0 0,0 0 0 0 0,0 0 1 0 0,0 0-1 0 0,0 0 0 0 0,0 0 1 0 0,-1 0-1 0 0,1 0 0 0 0,0 0 1 0 0,0 0-1 0 0,0 0 0 0 0,-1 0 1 0 0,0 1-195 0 0,-1 0 1 0 0,0 0 0 0 0,0 1-1 0 0,1-1 1 0 0,-1 0 0 0 0,0 1-1 0 0,1-1 1 0 0,0 1 0 0 0,-1-1-1 0 0,1 1 1 0 0,0 0 0 0 0,-2 2-1 0 0,-12 28 0 0 0,7-15 70 0 0,-11 26 567 0 0,2 0 0 0 0,-22 85 0 0 0,31-97-559 0 0,-17 72-80 0 0,-18 156 0 0 0,40-224 0 0 0,1 65 0 0 0,3-82 0 0 0,0-1 0 0 0,2 1 0 0 0,0-1 0 0 0,1 0 0 0 0,11 28 0 0 0,-14-42 0 0 0,1 1 0 0 0,0-1 0 0 0,0 0 0 0 0,1 1 0 0 0,-1-1 0 0 0,0 0 0 0 0,1-1 0 0 0,0 1 0 0 0,0 0 0 0 0,0-1 0 0 0,0 0 0 0 0,0 1 0 0 0,4 1 0 0 0,-6-3 76 0 0,0 0-1 0 0,1-1 1 0 0,-1 1 0 0 0,1 0-1 0 0,-1 0 1 0 0,1-1 0 0 0,-1 1-1 0 0,1-1 1 0 0,-1 1 0 0 0,1-1-1 0 0,-1 0 1 0 0,1 1 0 0 0,0-1-1 0 0,-1 0 1 0 0,1 0 0 0 0,0 0-1 0 0,-1 0 1 0 0,1-1 0 0 0,-1 1-1 0 0,1 0 1 0 0,0-1 0 0 0,-1 1-1 0 0,4-2 1 0 0,1 0 140 0 0,-3 2-211 0 0,-3 0-11 0 0,1 0-1 0 0,0 0 1 0 0,-1-1-1 0 0,1 1 1 0 0,0 0 0 0 0,-1 0-1 0 0,1 0 1 0 0,0 0-1 0 0,-1-1 1 0 0,1 1-1 0 0,0 0 1 0 0,-1-1-1 0 0,1 1 1 0 0,-1-1-1 0 0,1 1 1 0 0,-1 0 0 0 0,1-1-1 0 0,0 0 1 0 0,0 0-690 0 0,-1 1-258 0 0,-1-1-56 0 0,-6-6-13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7:16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13 17503 0 0,'0'0'399'0'0,"0"0"60"0"0,-3-7 587 0 0,4 2-890 0 0,0 4 570 0 0,-1 1 244 0 0,0 0 43 0 0,0 0-59 0 0,0 0-289 0 0,0 0-121 0 0,0 0-28 0 0,0 0-4 0 0,0 0 0 0 0,0 0 0 0 0,0 0 0 0 0,-1 3-445 0 0,1-1 1 0 0,-1 1-1 0 0,0-1 0 0 0,0 1 1 0 0,0-1-1 0 0,0 0 0 0 0,0 1 1 0 0,-3 3-1 0 0,3-4-57 0 0,-6 9-10 0 0,-13 25 0 0 0,-2-1 0 0 0,-32 37 0 0 0,34-50 0 0 0,2 0 0 0 0,0 2 0 0 0,1 0 0 0 0,-18 34 0 0 0,34-53-148 0 0,-1 0 1 0 0,1 0-1 0 0,-1 0 0 0 0,1 1 0 0 0,1-1 1 0 0,-1 0-1 0 0,1 7 0 0 0,-2 14-702 0 0,2-25-370 0 0,0-1-253 0 0,0 0-1246 0 0,0 0-4789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4:43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19351 0 0,'0'0'439'0'0,"0"0"62"0"0,0 0 33 0 0,2 0-65 0 0,3-2-341 0 0,-3 1-112 0 0,0 1 0 0 0,0-1-1 0 0,0 1 1 0 0,1-1 0 0 0,-1 1 0 0 0,0 0-1 0 0,0 0 1 0 0,0 0 0 0 0,0 0 0 0 0,0 0-1 0 0,3 1 1 0 0,1-1 170 0 0,-1 1 0 0 0,1 1-1 0 0,-1-1 1 0 0,0 1 0 0 0,1 0-1 0 0,-1 0 1 0 0,0 0 0 0 0,0 1-1 0 0,-1-1 1 0 0,1 1 0 0 0,0 0-1 0 0,-1 1 1 0 0,0-1 0 0 0,0 1-1 0 0,0 0 1 0 0,0 0 0 0 0,0 0-1 0 0,-1 1 1 0 0,4 5 0 0 0,4 9 871 0 0,0 1 0 0 0,-1 0 0 0 0,10 31 0 0 0,-14-36-947 0 0,5 15-36 0 0,-2 1 0 0 0,0 0-1 0 0,-2 0 1 0 0,-2 0 0 0 0,2 39 0 0 0,-7-50 323 0 0,-1 1 0 0 0,-1 0 0 0 0,-6 26 0 0 0,7-42-396 0 0,-5 19 3 0 0,-2 0 0 0 0,0-1 0 0 0,-16 31 0 0 0,23-53-4 0 0,-11 26 0 0 0,3-5 0 0 0,-1-1 0 0 0,-1-1 0 0 0,-15 22 0 0 0,22-36-133 0 0,3-5-563 0 0,-13-24-4339 0 0,8 14 4011 0 0,0-1 0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4:48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49 146 2759 0 0,'0'0'107'0'0,"0"0"-19"0"0,0 0 60 0 0,0 0 233 0 0,0 0 106 0 0,0 0 22 0 0,0 0-66 0 0,0 0-222 0 0,0 0 166 0 0,-3-5 396 0 0,2 2 2071 0 0,3-5-2838 0 0,0 0-16 0 0,1 2 145 0 0,-3 11 218 0 0,-4 21 600 0 0,-1 1-386 0 0,-1 24-577 0 0,2-25 0 0 0,0 31 0 0 0,6-47 0 0 0,-2-10 0 0 0,1 1 0 0 0,-1-1 0 0 0,0 0 0 0 0,1 0 0 0 0,-1 1 0 0 0,0-1 0 0 0,1 0 0 0 0,-1 0 0 0 0,1 0 0 0 0,-1 1 0 0 0,0-1 0 0 0,1 0 0 0 0,-1 0 0 0 0,1 0 0 0 0,-1 0 0 0 0,1 0 0 0 0,-1 0 0 0 0,0 0 0 0 0,1 0 0 0 0,0 0 0 0 0,0 0 20 0 0,1-1 0 0 0,0 0 0 0 0,-1 1 0 0 0,1-1 0 0 0,-1 0 0 0 0,1 0 0 0 0,-1 0 0 0 0,0 0 0 0 0,1 0 0 0 0,-1 0 0 0 0,0-1 0 0 0,0 1 0 0 0,0 0 0 0 0,0 0 0 0 0,0-1 0 0 0,1-2 0 0 0,2-1 127 0 0,-1 0 1 0 0,-1 0 0 0 0,4-10 0 0 0,-2 2 25 0 0,0-1 0 0 0,-1 0 1 0 0,-1 0-1 0 0,-1 0 0 0 0,0 0 0 0 0,-1-20 1 0 0,-1 11-198 0 0,-2 1 0 0 0,-1 0 0 0 0,-8-29 0 0 0,10 47 226 0 0,0-1 0 0 0,0 1-1 0 0,0 0 1 0 0,-4-6-1 0 0,2 3 231 0 0,3 6 11 0 0,0 1-434 0 0,0 0 0 0 0,0 1-1 0 0,0-1 1 0 0,1 0 0 0 0,-1 1 0 0 0,0-1 0 0 0,0 1-1 0 0,1-1 1 0 0,-1 1 0 0 0,0-1 0 0 0,0 1 0 0 0,1 0 0 0 0,-1-1-1 0 0,1 1 1 0 0,-1 0 0 0 0,1-1 0 0 0,-2 3 0 0 0,-7 13-3 0 0,2 6-6 0 0,1 1 0 0 0,2-1 0 0 0,0 1 0 0 0,-2 46 0 0 0,4-47 0 0 0,1 1 0 0 0,2 27 0 0 0,1-36 0 0 0,3-5 0 0 0,-5-8 0 0 0,1-1 0 0 0,-1 0 0 0 0,0 0 0 0 0,1 1 0 0 0,-1-1 0 0 0,0 0 0 0 0,1 0 0 0 0,-1 0 0 0 0,0 0 0 0 0,1 0 0 0 0,-1 0 0 0 0,0 1 0 0 0,1-1 0 0 0,-1 0 0 0 0,1 0 0 0 0,-1 0 0 0 0,0 0 0 0 0,1 0 0 0 0,-1 0 0 0 0,0-1 0 0 0,1 1 0 0 0,1-1 0 0 0,0 0 0 0 0,-1 0 0 0 0,1 0 0 0 0,0 0 0 0 0,-1 0 0 0 0,1 0 0 0 0,-1 0 0 0 0,0-1 0 0 0,1 1 0 0 0,-1-1 0 0 0,0 1 0 0 0,0-1 0 0 0,0 0 0 0 0,0 1 0 0 0,0-1 0 0 0,0 0 0 0 0,-1 1 0 0 0,1-1 0 0 0,0 0 0 0 0,0-4 0 0 0,1-1 0 0 0,-1-1 0 0 0,0 1 0 0 0,1-15 0 0 0,-2 3 0 0 0,0 9 0 0 0,0-1 0 0 0,0 1 0 0 0,-1 0 0 0 0,0 0 0 0 0,-4-16 0 0 0,1 15 0 0 0,0 6-133 0 0,3 4-563 0 0,0 5-257 0 0,-3 10-58 0 0,4-11-12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4:54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53 184 8287 0 0,'0'0'191'0'0,"0"0"26"0"0,0 0 9 0 0,-2 0-34 0 0,-5 1-78 0 0,-5-2 736 0 0,-4-8 3102 0 0,12 6-2878 0 0,3 3-50 0 0,1 0 0 0 0,-1-3-703 0 0,-1 1 1 0 0,1 0-1 0 0,0 0 0 0 0,-1-1 0 0 0,1 1 0 0 0,-1-5 0 0 0,2 5-185 0 0,0 1-1 0 0,0 0 1 0 0,-1-1 0 0 0,1 1-1 0 0,1 0 1 0 0,-1-1-1 0 0,0 1 1 0 0,0-1 0 0 0,0 1-1 0 0,1-2 1 0 0,13-18 516 0 0,-13 20-281 0 0,2-2 323 0 0,0 1-593 0 0,12 9 709 0 0,-10-5-810 0 0,0 1 0 0 0,1 0 0 0 0,-1-1 0 0 0,1 0 0 0 0,0 0 0 0 0,0 0 0 0 0,0-1 0 0 0,7 1 0 0 0,-5-1 0 0 0,-1 0 0 0 0,1-1 0 0 0,12 0 0 0 0,18 0 0 0 0,-32 0 0 0 0,-1 0 0 0 0,1 0 0 0 0,-1 0 0 0 0,10-2 0 0 0,14-1 0 0 0,-25 3 0 0 0,0-1 0 0 0,1 1 0 0 0,-1-1 0 0 0,0 0 0 0 0,7-2 0 0 0,4 0 0 0 0,7 6 179 0 0,-19-2-72 0 0,0 0 1 0 0,0-1-1 0 0,0 1 1 0 0,1-1-1 0 0,-1 0 0 0 0,4 0 1 0 0,4-1 183 0 0,-8 0-199 0 0,1 1 0 0 0,-1-1 0 0 0,0 1-1 0 0,1 0 1 0 0,-1 0 0 0 0,0 0 0 0 0,1 0-1 0 0,3 2 1 0 0,-2 0-92 0 0,18 1 0 0 0,7 2 0 0 0,-12-3 0 0 0,-14-4 0 0 0,0 1 0 0 0,16 3 0 0 0,-13-1 0 0 0,-1-1 0 0 0,1 1 0 0 0,0-1 0 0 0,12-1 0 0 0,-2 0 0 0 0,3-1 0 0 0,-1 0 0 0 0,1-1 0 0 0,29-9 0 0 0,-24 6 0 0 0,34-4 0 0 0,130 1 0 0 0,-176 7 0 0 0,-10 2 0 0 0,-1 0 0 0 0,0-1 0 0 0,1 1 0 0 0,-1 0 0 0 0,0 0 0 0 0,1 0 0 0 0,-1 1 0 0 0,0-1 0 0 0,0 1 0 0 0,1-1 0 0 0,-1 1 0 0 0,0 0 0 0 0,4 1 0 0 0,57 15 0 0 0,-58-16 0 0 0,0 1 0 0 0,0-1 0 0 0,0 0 0 0 0,0 0 0 0 0,1 0 0 0 0,-1-1 0 0 0,0 0 0 0 0,6-1 0 0 0,4 1 0 0 0,27 3 0 0 0,-1-1 0 0 0,-5-2 0 0 0,0-1 0 0 0,53-10 0 0 0,-27 1 0 0 0,-54 8 0 0 0,0 1 0 0 0,-1 0 0 0 0,15 0 0 0 0,-14 1 0 0 0,0 0 0 0 0,0-1 0 0 0,14-2 0 0 0,-7-1 0 0 0,0 1 0 0 0,0 0 0 0 0,1 2 0 0 0,-1-1 0 0 0,0 2 0 0 0,1 0 0 0 0,-1 1 0 0 0,20 4 0 0 0,-25-5 0 0 0,-1 1 0 0 0,1-1 0 0 0,0-1 0 0 0,18-2 0 0 0,6-1 0 0 0,55-8 0 0 0,-76 12 0 0 0,-10 0 0 0 0,-1 0 0 0 0,1 0 0 0 0,0-1 0 0 0,-1 1 0 0 0,1-1 0 0 0,0 1 0 0 0,2-2 0 0 0,53-9 0 0 0,-47 8 0 0 0,2 0 0 0 0,-1 0 0 0 0,0 1 0 0 0,22 0 0 0 0,64-6 0 0 0,-14 0 0 0 0,12-1 0 0 0,-12 4 0 0 0,-23-1 0 0 0,5 3 0 0 0,102 8 0 0 0,-123-3 0 0 0,-34-2 0 0 0,1 0 0 0 0,0 0 0 0 0,12 4 0 0 0,-8 0 0 0 0,0-1 0 0 0,-1-1 0 0 0,1 0 0 0 0,0-1 0 0 0,29-2 0 0 0,-33 1 0 0 0,8 0 0 0 0,19 2 0 0 0,-4 1 0 0 0,-16-2 0 0 0,95 7 0 0 0,-92-5 0 0 0,28 10 0 0 0,-32-8 0 0 0,0 0 0 0 0,35 3 0 0 0,-14-3 0 0 0,15 0 0 0 0,-37-4 0 0 0,-1 0 0 0 0,23 7 0 0 0,10 0 0 0 0,-4-4 0 0 0,-26-3 0 0 0,0 0 0 0 0,25 7 0 0 0,94 22 0 0 0,-112-25 0 0 0,1-1 0 0 0,48 2 0 0 0,-46-7 0 0 0,-21 1 0 0 0,-1 0 0 0 0,0-1 0 0 0,1 2 0 0 0,8 1 0 0 0,13 0 0 0 0,7 3 0 0 0,-26-3 0 0 0,-1-1 0 0 0,1 0 0 0 0,15 0 0 0 0,16 2 0 0 0,59 4 0 0 0,98 12 0 0 0,-157-17 0 0 0,-26-1 0 0 0,21 2 0 0 0,72 6 0 0 0,-95-8 0 0 0,61-3 0 0 0,93-3 0 0 0,-139 4 0 0 0,34-6 0 0 0,-35 3 0 0 0,37-1 0 0 0,94 10 0 0 0,-123-1 0 0 0,-25-2 0 0 0,-1-1 0 0 0,18 1 0 0 0,26-1 0 0 0,-36 0 0 0 0,-1-1 0 0 0,27-2 0 0 0,-32 0 0 0 0,-1 2 0 0 0,14 0 0 0 0,-16 1 0 0 0,1-1 0 0 0,-1-1 0 0 0,1 1 0 0 0,12-3 0 0 0,15-3 0 0 0,-27 5 0 0 0,0 0 0 0 0,0-1 0 0 0,9-2 0 0 0,-3 0 0 0 0,1 0 0 0 0,31-2 0 0 0,-12 2 0 0 0,-6 2 0 0 0,-20 2 0 0 0,0-1 0 0 0,-1 0 0 0 0,14-4 0 0 0,-6 1 0 0 0,0 0 0 0 0,0 1 0 0 0,0 1 0 0 0,0 0 0 0 0,33 1 0 0 0,-38 0 0 0 0,-3-3 0 0 0,-2-1 0 0 0,-6 5 0 0 0,0-1 0 0 0,0 1 0 0 0,1 0 0 0 0,-1 0 0 0 0,0 0 0 0 0,0 0 0 0 0,0-1 0 0 0,0 1 0 0 0,0 0 0 0 0,0 0 0 0 0,0 0 0 0 0,0 0 0 0 0,0-1 0 0 0,0 1 0 0 0,0 0 0 0 0,-1 0 0 0 0,1 0 0 0 0,0 0 0 0 0,0-1 0 0 0,0 1 0 0 0,0 0 0 0 0,0 0 0 0 0,0 0 0 0 0,0 0 0 0 0,0-1 0 0 0,0 1 0 0 0,-1 0 0 0 0,1 0 0 0 0,0 0 0 0 0,0 0 0 0 0,0 0 0 0 0,0 0 0 0 0,0 0 0 0 0,-1-1 0 0 0,-32-3-401 0 0,14 0-582 0 0,10-3 471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1:05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132 309 8287 0 0,'0'0'191'0'0,"0"0"26"0"0,5-8 201 0 0,1-3-158 0 0,-1 0 1 0 0,4-13-1 0 0,-3 3 2097 0 0,0 0-1 0 0,-2-1 0 0 0,4-32 0 0 0,-3-49 2287 0 0,-5 101-4155 0 0,0 2 21 0 0,3-19 99 0 0,-3 11-608 0 0,-3 3 0 0 0,-1 14 0 0 0,-5 26 0 0 0,-8 45 0 0 0,5-16 0 0 0,-42 212 0 0 0,50-259 0 0 0,-1-1 0 0 0,-9 21 0 0 0,2-7 0 0 0,8-20 0 0 0,3-6 0 0 0,-8 8 0 0 0,4-3 0 0 0,5-9-23 0 0,0 0 0 0 0,0 1-1 0 0,0-1 1 0 0,0 0 0 0 0,0 1 0 0 0,0-1-1 0 0,0 0 1 0 0,-1 0 0 0 0,1 1 0 0 0,0-1-1 0 0,0 0 1 0 0,0 0 0 0 0,0 0 0 0 0,0 1-1 0 0,-1-1 1 0 0,1 0 0 0 0,0 0 0 0 0,0 0-1 0 0,0 1 1 0 0,-1-1 0 0 0,1 0 0 0 0,0 0-1 0 0,0 0 1 0 0,-1 0 0 0 0,1 0 0 0 0,0 1-1 0 0,0-1 1 0 0,-1 0 0 0 0,1 0 0 0 0,0 0-1 0 0,0 0 1 0 0,-1 0 0 0 0,1 0 0 0 0,0 0-1 0 0,0 0 1 0 0,-1 0 0 0 0,1 0-1 0 0,0 0 1 0 0,-1 0 0 0 0,1 0 0 0 0,0 0-1 0 0,0 0 1 0 0,-1-1 0 0 0,1 1 0 0 0,0 0-1 0 0,-1 0 1 0 0,-5-10-2073 0 0,5 9 1697 0 0,-9-20-1623 0 0,2-1-24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1:06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8 429 11975 0 0,'-7'-13'547'0'0,"7"12"-507"0"0,0 0-1 0 0,0 0 1 0 0,-1 0-1 0 0,2 0 1 0 0,-1 0-1 0 0,0-1 1 0 0,0 1 0 0 0,0 0-1 0 0,0 0 1 0 0,1 0-1 0 0,-1 0 1 0 0,0 0-1 0 0,1 0 1 0 0,-1 0 0 0 0,1 0-1 0 0,-1 0 1 0 0,2-1-1 0 0,0-2-2 0 0,2-7 658 0 0,1-1 1 0 0,1 1-1 0 0,0 1 0 0 0,0-1 0 0 0,1 1 0 0 0,0 0 1 0 0,1 1-1 0 0,0-1 0 0 0,14-11 0 0 0,17-24 1395 0 0,-25 29-1496 0 0,24-24 1 0 0,-13 17-594 0 0,-13 11 315 0 0,1 0-1 0 0,19-13 1 0 0,-14 14-113 0 0,1-2 102 0 0,1 1-1 0 0,28-13 1 0 0,-35 19-305 0 0,10-4 0 0 0,37-10 0 0 0,-52 18 0 0 0,0 0 0 0 0,-1 1 0 0 0,1 0 0 0 0,0 0 0 0 0,0 1 0 0 0,0 0 0 0 0,0 1 0 0 0,0 0 0 0 0,8 1 0 0 0,-9 0 0 0 0,0 0 0 0 0,0 0 0 0 0,-1 1 0 0 0,1 0 0 0 0,0 0 0 0 0,-1 0 0 0 0,10 8 0 0 0,-12-8 0 0 0,-1 0 0 0 0,1 0 0 0 0,-1 0 0 0 0,0 1 0 0 0,0-1 0 0 0,0 1 0 0 0,-1 0 0 0 0,1 0 0 0 0,-1 0 0 0 0,0 0 0 0 0,0 1 0 0 0,3 7 0 0 0,-3-4 0 0 0,0 1 0 0 0,-1 0 0 0 0,0-1 0 0 0,0 1 0 0 0,-1 0 0 0 0,0 0 0 0 0,-1 10 0 0 0,0-14 0 0 0,0 1 0 0 0,0-1 0 0 0,0 1 0 0 0,-1-1 0 0 0,0 1 0 0 0,0-1 0 0 0,0 0 0 0 0,0 0 0 0 0,-1 0 0 0 0,0 0 0 0 0,0 0 0 0 0,-5 5 0 0 0,-21 22 0 0 0,10-11 0 0 0,-31 28 0 0 0,13-11-333 0 0,32-31 188 0 0,-1-1 0 0 0,0 0 0 0 0,0 0 0 0 0,0 0 0 0 0,-1 0 0 0 0,0-1 0 0 0,0 0 0 0 0,0-1 0 0 0,-15 8 0 0 0,14-11-865 0 0,1-4-13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1:06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505 0 13823 0 0,'0'0'630'0'0,"0"0"-13"0"0,0 0-252 0 0,0 0 391 0 0,0 0 216 0 0,0 0 42 0 0,0 0 8 0 0,-20 1 2937 0 0,13 3-3808 0 0,1 0 1 0 0,-1 1 0 0 0,0 0-1 0 0,1 0 1 0 0,0 1-1 0 0,0-1 1 0 0,-6 10 0 0 0,-35 51 1001 0 0,39-54-1110 0 0,-53 95-43 0 0,26-44 0 0 0,-37 74 0 0 0,-55 147 0 0 0,112-245 0 0 0,1 1 0 0 0,2 0 0 0 0,1 1 0 0 0,3 0 0 0 0,-5 55 0 0 0,12-90 3 0 0,-2 29 513 0 0,3 60 1 0 0,1-83-418 0 0,0-1 1 0 0,1 1 0 0 0,1-1-1 0 0,0 1 1 0 0,0-1 0 0 0,1 0-1 0 0,1-1 1 0 0,-1 1-1 0 0,9 12 1 0 0,-9-17-99 0 0,0 0 0 0 0,1-1-1 0 0,0 1 1 0 0,0-1 0 0 0,0 0-1 0 0,0-1 1 0 0,1 1 0 0 0,0-1 0 0 0,0 0-1 0 0,0-1 1 0 0,0 1 0 0 0,1-1 0 0 0,-1 0-1 0 0,1-1 1 0 0,0 0 0 0 0,0 0-1 0 0,0 0 1 0 0,0-1 0 0 0,0 0 0 0 0,0 0-1 0 0,12-1 1 0 0,12-1 930 0 0,-30 0-422 0 0,1 1-66 0 0,5-3-294 0 0,-1-4-133 0 0,-6 6-16 0 0,1-1 0 0 0,-1 1 0 0 0,0 0 0 0 0,0 0 0 0 0,0 0 0 0 0,0-1 0 0 0,0 1 0 0 0,0 0 0 0 0,0 0 0 0 0,0-1 0 0 0,0 1 0 0 0,-1 0 0 0 0,1 0 0 0 0,0 0 0 0 0,-1 0 0 0 0,1-1 0 0 0,-1 1 0 0 0,1 0 0 0 0,-1 0 0 0 0,0 0 0 0 0,1 0 0 0 0,-1 0 0 0 0,0 0 0 0 0,-1-1 0 0 0,-10-5-4541 0 0,8 5 920 0 0,-4-3-5609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1:08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10135 0 0,'0'0'231'0'0,"0"-7"308"0"0,1-23 533 0 0,1 11 2851 0 0,0 10-3064 0 0,-1 7-277 0 0,2-8 1280 0 0,-1 6-1453 0 0,5-11 1493 0 0,-7 14-1747 0 0,1 1 0 0 0,-1-1 0 0 0,1 1 1 0 0,-1-1-1 0 0,0 1 0 0 0,1-1 0 0 0,-1 1 1 0 0,1 0-1 0 0,-1-1 0 0 0,1 1 0 0 0,-1-1 0 0 0,1 1 1 0 0,0 0-1 0 0,-1 0 0 0 0,1-1 0 0 0,-1 1 1 0 0,1 0-1 0 0,0 0 0 0 0,-1 0 0 0 0,1 0 1 0 0,0 0-1 0 0,-1 0 0 0 0,1 0 0 0 0,-1 0 1 0 0,2 0-1 0 0,1 1-63 0 0,0-1-1 0 0,-1 1 1 0 0,1 0 0 0 0,-1 0 0 0 0,1 1-1 0 0,-1-1 1 0 0,0 0 0 0 0,1 1 0 0 0,-1 0-1 0 0,0-1 1 0 0,0 1 0 0 0,0 0 0 0 0,0 0-1 0 0,0 0 1 0 0,0 0 0 0 0,-1 1 0 0 0,1-1-1 0 0,-1 0 1 0 0,3 5 0 0 0,3 5 138 0 0,-1-1-230 0 0,0 0 0 0 0,-1 0 0 0 0,0 1 0 0 0,4 16 0 0 0,8 18 0 0 0,46 109 1440 0 0,-26-66-832 0 0,-20-37-608 0 0,-14-43 0 0 0,-3-8-3 0 0,0-1 0 0 0,0 0 0 0 0,0 0-1 0 0,0 0 1 0 0,0 0 0 0 0,0 0 0 0 0,0 0 0 0 0,0 0 0 0 0,0 0 0 0 0,0 0 0 0 0,0 0-1 0 0,0 0 1 0 0,0 1 0 0 0,0-1 0 0 0,0 0 0 0 0,0 0 0 0 0,0 0 0 0 0,0 0-1 0 0,0 0 1 0 0,0 0 0 0 0,0 0 0 0 0,0 0 0 0 0,0 0 0 0 0,0 0 0 0 0,0 1-1 0 0,0-1 1 0 0,0 0 0 0 0,1 0 0 0 0,-1 0 0 0 0,0 0 0 0 0,0 0 0 0 0,0 0-1 0 0,0 0 1 0 0,0 0 0 0 0,0 0 0 0 0,0 0 0 0 0,0 0 0 0 0,0 0 0 0 0,0 0 0 0 0,0 0-1 0 0,0 0 1 0 0,1 0 0 0 0,-1 0 0 0 0,0 0 0 0 0,0 0 0 0 0,0 0 0 0 0,0 0-1 0 0,0 0 1 0 0,0 0 0 0 0,0 0 0 0 0,0 0 0 0 0,0 0 0 0 0,0 0 0 0 0,1 0-1 0 0,-1 0 1 0 0,0 0 0 0 0,0 0 0 0 0,0 0 0 0 0,4-6-454 0 0,0-10-684 0 0,-3 6-999 0 0,-2-1-4235 0 0,0-1-1975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1:08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13 15663 0 0,'0'0'356'0'0,"0"0"50"0"0,0 0 20 0 0,0 0-42 0 0,1-2-250 0 0,1-6 19 0 0,-1 6 567 0 0,-1 2 249 0 0,0 0 45 0 0,0 0-61 0 0,0 0-288 0 0,0 0-121 0 0,0 0-28 0 0,0 0-72 0 0,-1 1-289 0 0,-2 3-151 0 0,0 0 0 0 0,0-1 0 0 0,-1 0 0 0 0,1 1 0 0 0,-1-1 0 0 0,-4 3 0 0 0,-9 8 428 0 0,-122 172 1056 0 0,109-143-1371 0 0,-68 113-117 0 0,86-134-64 0 0,11-20-273 0 0,1-2-138 0 0,0 0-33 0 0,0 0-140 0 0,0 0-572 0 0,0 0-253 0 0,0 0-51 0 0,0 0-11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1:08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15663 0 0,'0'0'356'0'0,"0"0"50"0"0,0 0 20 0 0,0 0-42 0 0,2-1-250 0 0,1 0 221 0 0,0 0 0 0 0,0 0 1 0 0,1 1-1 0 0,-1-1 0 0 0,0 1 1 0 0,1-1-1 0 0,-1 1 0 0 0,1 0 1 0 0,-1 1-1 0 0,0-1 0 0 0,4 1 1 0 0,2 0 116 0 0,-1-1 0 0 0,0 1 0 0 0,1-2 0 0 0,-1 1 0 0 0,1-1 0 0 0,14-4 1 0 0,7 0 156 0 0,-16 3-442 0 0,27-4 1066 0 0,3 2-645 0 0,-35 3-608 0 0,-2 6 0 0 0,-4 1-133 0 0,-3-4-563 0 0,0-2-258 0 0,0 0-1558 0 0,0 0-6017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1:09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37 13823 0 0,'0'0'315'0'0,"4"-10"870"0"0,21-15 5870 0 0,-24 24-6531 0 0,-1 1-79 0 0,0 0-218 0 0,0 0 161 0 0,0 0 100 0 0,0 1 21 0 0,1 2-483 0 0,0 0-1 0 0,-1 0 0 0 0,1 0 1 0 0,-1 0-1 0 0,1 0 1 0 0,-1 0-1 0 0,0 0 0 0 0,0 0 1 0 0,-1 0-1 0 0,1 0 1 0 0,-1-1-1 0 0,1 1 0 0 0,-1 0 1 0 0,0 0-1 0 0,0 0 1 0 0,-1 2-1 0 0,-4 6 19 0 0,0-1 0 0 0,-1 0 0 0 0,-13 16 0 0 0,7-9 399 0 0,7-12-39 0 0,6-5-380 0 0,0 0 0 0 0,0 0 0 0 0,-1 0 0 0 0,1 0-1 0 0,0 0 1 0 0,0 0 0 0 0,0 0 0 0 0,0 0 0 0 0,-1 1-1 0 0,1-1 1 0 0,0 0 0 0 0,0 0 0 0 0,0 0 0 0 0,0 0-1 0 0,0 0 1 0 0,0 1 0 0 0,-1-1 0 0 0,1 0 0 0 0,0 0-1 0 0,0 0 1 0 0,0 0 0 0 0,0 1 0 0 0,0-1 0 0 0,0 0 0 0 0,0 0-1 0 0,0 0 1 0 0,0 0 0 0 0,0 1 0 0 0,0-1 0 0 0,0 0-1 0 0,0 0 1 0 0,0 1 0 0 0,17 0 391 0 0,-13-1-415 0 0,2 1 0 0 0,12 10 0 0 0,-14-9 0 0 0,0 1 0 0 0,1 0 0 0 0,-1 0 0 0 0,-1 0 0 0 0,1 1 0 0 0,6 6 0 0 0,-1 0 0 0 0,-7-7 0 0 0,1-1 0 0 0,-1 0 0 0 0,0 0 0 0 0,0 1 0 0 0,0-1 0 0 0,-1 1 0 0 0,1 0 0 0 0,-1-1 0 0 0,3 6 0 0 0,0 1 0 0 0,0 0 0 0 0,0 0 0 0 0,-1 0 0 0 0,0 0 0 0 0,0 0 0 0 0,-1 1 0 0 0,0 0 0 0 0,-1-1 0 0 0,0 1 0 0 0,0 13 0 0 0,-2-9 0 0 0,0-1 0 0 0,-1 1 0 0 0,-1-1 0 0 0,0 0 0 0 0,-1 0 0 0 0,-6 15 0 0 0,7-21 0 0 0,0-1 0 0 0,0 0 0 0 0,0 1 0 0 0,-1-1 0 0 0,-7 10 0 0 0,8-13 0 0 0,0 0 0 0 0,-1 0 0 0 0,1-1 0 0 0,0 1 0 0 0,-1-1 0 0 0,1 1 0 0 0,-1-1 0 0 0,0 0 0 0 0,0 0 0 0 0,0-1 0 0 0,-4 2 0 0 0,-7 1 341 0 0,1 0 1 0 0,-28 4-1 0 0,39-8-284 0 0,-1 0 0 0 0,1 1 0 0 0,-1-1 0 0 0,0 0 0 0 0,1-1-1 0 0,-1 1 1 0 0,1 0 0 0 0,-1-1 0 0 0,1 0 0 0 0,-1 0 0 0 0,1 0 0 0 0,-1 0 0 0 0,1-1 0 0 0,0 0-1 0 0,0 1 1 0 0,0-1 0 0 0,-6-4 0 0 0,7 4-57 0 0,0-1 0 0 0,0 0 0 0 0,0 1 0 0 0,1-1 0 0 0,-1 0 0 0 0,1 0 0 0 0,-1 1 0 0 0,1-1 0 0 0,0 0 0 0 0,0 0 0 0 0,0-1 0 0 0,1 1 0 0 0,-1-4 0 0 0,0-4 0 0 0,0 0 0 0 0,3-16 0 0 0,-2 23 0 0 0,2-26 0 0 0,-2 30 0 0 0,0 0 0 0 0,0 0 0 0 0,0-1 0 0 0,0 1 0 0 0,0 0 0 0 0,0 0 0 0 0,0 0 0 0 0,0 0 0 0 0,0 0 0 0 0,0 0 0 0 0,0-1 0 0 0,0 1 0 0 0,0 0 0 0 0,0 0 0 0 0,0 0 0 0 0,0 0 0 0 0,0 0 0 0 0,0 0 0 0 0,0 0 0 0 0,0-1 0 0 0,0 1 0 0 0,0 0 0 0 0,0 0 0 0 0,0 0 0 0 0,0 0 0 0 0,0 0 0 0 0,0 0 0 0 0,-1 0 0 0 0,1 0 0 0 0,0 0 0 0 0,0-1 0 0 0,0 1 0 0 0,0 0 0 0 0,0 0 0 0 0,0 0 0 0 0,0 0 0 0 0,0 0 0 0 0,-1 0 0 0 0,1 0 0 0 0,0 0 0 0 0,0 0 0 0 0,0 0 0 0 0,0 0 0 0 0,0 0 0 0 0,0 0 0 0 0,-1 0 0 0 0,-5 3 0 0 0,-6 8 0 0 0,7-4 0 0 0,0 0 0 0 0,0 1 0 0 0,-5 11 0 0 0,-5 7 0 0 0,-2-4-876 0 0,16-21 536 0 0,-3 2 319 0 0,3-2-4991 0 0,1-1 3477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7:16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41 19351 0 0,'-4'2'1409'0'0,"2"-1"-1279"0"0,3-1 392 0 0,173-16 3626 0 0,-66 6-3212 0 0,23-6 183 0 0,-122 15-1119 0 0,0 1 0 0 0,0 0 0 0 0,0 0 0 0 0,0 1 0 0 0,15 2 0 0 0,-22-2-2 0 0,1-1 0 0 0,-1 1 1 0 0,0-1-1 0 0,0 1 0 0 0,0 0 0 0 0,0 0 0 0 0,0 0 0 0 0,4 2 0 0 0,0 7 36 0 0,-4-7 21 0 0,-1-1 56 0 0,-1 1 0 0 0,1 0 0 0 0,-1 0 0 0 0,1 0 0 0 0,-1 0 0 0 0,0 0 0 0 0,0 0 0 0 0,-1 0-1 0 0,1 0 1 0 0,0 0 0 0 0,-1-1 0 0 0,0 1 0 0 0,1 0 0 0 0,-3 4 0 0 0,1-2 36 0 0,-15 44 4 0 0,10-30-144 0 0,-6 25 0 0 0,8-20-7 0 0,-32 152 0 0 0,34-154 0 0 0,1 1 0 0 0,1 23 0 0 0,0 2 0 0 0,1-17 0 0 0,5 42 0 0 0,-1-24 0 0 0,-1-15 0 0 0,8 34 0 0 0,-11-67 0 0 0,0 0 0 0 0,0-1 0 0 0,1 1 0 0 0,-1 0 0 0 0,0-1 0 0 0,0 1 0 0 0,0-1 0 0 0,0 1 0 0 0,0 0 0 0 0,0-1 0 0 0,-1 1 0 0 0,1 0 0 0 0,0-1 0 0 0,0 1 0 0 0,0-1 0 0 0,0 1 0 0 0,-1 0 0 0 0,1-1 0 0 0,0 1 0 0 0,-1 0 0 0 0,0-1 0 0 0,1 1 0 0 0,-1-1 0 0 0,1 1 0 0 0,-1-1 0 0 0,0 0 0 0 0,1 0 0 0 0,-1 1 0 0 0,1-1 0 0 0,-1 0 0 0 0,0 0 0 0 0,1 0 0 0 0,-1 0 0 0 0,0 0 0 0 0,1 0 0 0 0,-1 0 0 0 0,0 0 0 0 0,0 0 0 0 0,0 0 0 0 0,-1 0 0 0 0,0 0 0 0 0,0 0 0 0 0,-1 0 0 0 0,1 0 0 0 0,0-1 0 0 0,0 1 0 0 0,0-1 0 0 0,0 1 0 0 0,-1-1 0 0 0,-1-1 0 0 0,2 1 0 0 0,-1 0 0 0 0,0 0 0 0 0,1 1 0 0 0,-1-1 0 0 0,0 0 0 0 0,-4 1 0 0 0,-23 0-346 0 0,-1 1 0 0 0,1 1 0 0 0,-55 12 0 0 0,57-4-2090 0 0,26-10-85 0 0,2 0-6010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1:10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17503 0 0,'5'-7'858'0'0,"0"2"-492"0"0,0-1 0 0 0,-1 1 0 0 0,2 0 0 0 0,-1 0 0 0 0,0 0 0 0 0,1 1 1 0 0,0 0-1 0 0,0 0 0 0 0,1 0 0 0 0,-1 1 0 0 0,1 0 0 0 0,-1 0 0 0 0,1 1 1 0 0,0-1-1 0 0,0 2 0 0 0,0-1 0 0 0,8 0 0 0 0,-11 1-220 0 0,-1 1 1 0 0,1-1-1 0 0,-1 1 0 0 0,0-1 1 0 0,1 0-1 0 0,-1 0 0 0 0,4-2 1 0 0,22-7 1028 0 0,8 5-857 0 0,-2 3-451 0 0,-34 2-563 0 0,-1 8-2770 0 0,0-7-5063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1:10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1 226 11975 0 0,'0'0'547'0'0,"0"-2"-11"0"0,0 2-525 0 0,0-1-1 0 0,0 0 1 0 0,0 0-1 0 0,0 0 1 0 0,0 0-1 0 0,1 1 1 0 0,-1-1-1 0 0,0 0 1 0 0,0 0 0 0 0,1 0-1 0 0,-1 1 1 0 0,0-1-1 0 0,1 0 1 0 0,-1 0-1 0 0,1 1 1 0 0,-1-1-1 0 0,1 0 1 0 0,-1 1 0 0 0,1-1-1 0 0,1 0 1 0 0,1-3 122 0 0,9-12 2074 0 0,1 0 1 0 0,18-17-1 0 0,10-12 661 0 0,-38 42-2666 0 0,-1-1-1 0 0,0 0 0 0 0,0 1 1 0 0,0-1-1 0 0,1-7 0 0 0,9-13 1151 0 0,-11 23-840 0 0,-1 1 0 0 0,0 0 0 0 0,0 0-68 0 0,-1 1-289 0 0,-7 7-153 0 0,0-1 0 0 0,1 1 0 0 0,1 1 0 0 0,-1-1 1 0 0,1 1-1 0 0,1 0 0 0 0,-7 13 0 0 0,-4 17-2 0 0,-16 65 0 0 0,30-97 0 0 0,0 1 0 0 0,1 0 0 0 0,0-1 0 0 0,0 1 0 0 0,1 0 0 0 0,0 0 0 0 0,0 0 0 0 0,1-1 0 0 0,0 1 0 0 0,0 0 0 0 0,1 0 0 0 0,3 9 0 0 0,-3-14 41 0 0,0 0 0 0 0,0 0 0 0 0,0 0 0 0 0,0-1 0 0 0,0 1 0 0 0,1-1 0 0 0,-1 1 0 0 0,1-1 0 0 0,0 0 0 0 0,0 0 0 0 0,0 0 0 0 0,0 0 0 0 0,0 0 0 0 0,0-1-1 0 0,0 0 1 0 0,1 1 0 0 0,-1-1 0 0 0,0 0 0 0 0,1-1 0 0 0,-1 1 0 0 0,1 0 0 0 0,-1-1 0 0 0,1 0 0 0 0,3 0 0 0 0,4 0 105 0 0,0-1 1 0 0,1 0-1 0 0,-1 0 0 0 0,0-1 0 0 0,0-1 1 0 0,14-5-1 0 0,-10 3-146 0 0,0-2 0 0 0,0 0 0 0 0,-1 0 0 0 0,24-18 0 0 0,-30 19 0 0 0,-1 0 0 0 0,1 0 0 0 0,-2-1 0 0 0,1 0 0 0 0,-1-1 0 0 0,0 1 0 0 0,0-1 0 0 0,-1-1 0 0 0,6-11 0 0 0,-3 3 256 0 0,-2 0 0 0 0,0 0 0 0 0,6-29 0 0 0,-10 37-154 0 0,-1 0 1 0 0,0 0-1 0 0,0 0 1 0 0,-1 0-1 0 0,0 0 0 0 0,-1 0 1 0 0,0-1-1 0 0,0 1 1 0 0,-3-10-1 0 0,3 15-123 0 0,-1 0-1 0 0,1 1 1 0 0,-1-1 0 0 0,1 1 0 0 0,-1 0-1 0 0,0-1 1 0 0,0 1 0 0 0,-1 0-1 0 0,1 0 1 0 0,-1 0 0 0 0,1 0-1 0 0,-1 1 1 0 0,0-1 0 0 0,0 1-1 0 0,-4-3 1 0 0,3 3-52 0 0,-1 0 1 0 0,0 0-1 0 0,1 0 0 0 0,-1 0 0 0 0,0 1 0 0 0,0 0 1 0 0,0 0-1 0 0,0 0 0 0 0,0 1 0 0 0,-6 0 0 0 0,-8 1-257 0 0,0 1 0 0 0,0 1-1 0 0,0 1 1 0 0,-32 11 0 0 0,23-6-693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1:11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13823 0 0,'0'0'315'0'0,"0"0"45"0"0,0 0 21 0 0,0 0-49 0 0,0 0-81 0 0,2 1 481 0 0,0 0-232 0 0,0 0 0 0 0,0 0-1 0 0,0-1 1 0 0,-1 1 0 0 0,2 0 0 0 0,-1-1 0 0 0,3 1-1 0 0,29-3 931 0 0,-9 0-149 0 0,4-4 351 0 0,-12 2-772 0 0,-16 3-833 0 0,8-1 126 0 0,-1 1 1 0 0,1 0 0 0 0,-1 0 0 0 0,1 0-1 0 0,0 1 1 0 0,9 2 0 0 0,4 1 84 0 0,-9-1-63 0 0,1 0 1 0 0,-1-1 0 0 0,1 0 0 0 0,17-2 0 0 0,73-6-176 0 0,-86 6 0 0 0,0 0 0 0 0,21 1 0 0 0,-20 1 0 0 0,36-3 0 0 0,-34 0 0 0 0,0 0 0 0 0,1 2 0 0 0,-1 0 0 0 0,0 1 0 0 0,24 5 0 0 0,-27-4 0 0 0,31 0 0 0 0,-30-2 0 0 0,28 3 0 0 0,96 10 0 0 0,-112-10 0 0 0,-1 0 0 0 0,45-3 0 0 0,61-12 0 0 0,-20 2 0 0 0,-14 3 0 0 0,114-4 0 0 0,-174 10 0 0 0,60-10 0 0 0,-87 7 480 0 0,1 0 0 0 0,23-10 0 0 0,-37 13-37 0 0,-1 1-294 0 0,0 1-148 0 0,-1-1-1 0 0,0 0 1 0 0,0 0-1 0 0,0 0 1 0 0,1 0 0 0 0,-1 0-1 0 0,0 0 1 0 0,0 0-1 0 0,1 0 1 0 0,-1 0 0 0 0,0 0-1 0 0,0 0 1 0 0,0 0-1 0 0,1 0 1 0 0,-1 0-1 0 0,0 0 1 0 0,0 0 0 0 0,1 0-1 0 0,-1 0 1 0 0,0-1-1 0 0,0 1 1 0 0,0 0 0 0 0,1 0-1 0 0,-1 0 1 0 0,0 0-1 0 0,0 0 1 0 0,0 0 0 0 0,0-1-1 0 0,1 1 1 0 0,-1 0-1 0 0,0 0 1 0 0,0 0-1 0 0,0-1 1 0 0,-9-5-5 0 0,2 2-794 0 0,0 1 0 0 0,0 0 0 0 0,-12-3 0 0 0,7 4-8754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1:12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65 186 13823 0 0,'0'0'630'0'0,"0"0"-13"0"0,1-1-393 0 0,6-5 355 0 0,-1-1 1 0 0,0 1-1 0 0,0-1 1 0 0,-1 0-1 0 0,9-15 0 0 0,-3 1 2254 0 0,10-23-1 0 0,-4-3-268 0 0,-17 45-2120 0 0,2-12-200 0 0,-2 12 127 0 0,0 2 117 0 0,-1 2 21 0 0,-2 1-467 0 0,0 0 0 0 0,0 0 1 0 0,0 0-1 0 0,1 1 0 0 0,-1-1 0 0 0,1 1 0 0 0,-3 6 1 0 0,-13 35 175 0 0,7-16-166 0 0,-25 62-52 0 0,-26 109 0 0 0,57-182 0 0 0,2-6 0 0 0,3-12 0 0 0,0 0 0 0 0,0 0 0 0 0,0 1 0 0 0,0-1 0 0 0,0 0 0 0 0,-1 0 0 0 0,1 0 0 0 0,0 0 0 0 0,0 1 0 0 0,0-1 0 0 0,0 0 0 0 0,0 0 0 0 0,0 0 0 0 0,0 0 0 0 0,0 1 0 0 0,0-1 0 0 0,0 0 0 0 0,0 0 0 0 0,0 0 0 0 0,0 1 0 0 0,0-1 0 0 0,0 0 0 0 0,0 0 0 0 0,0 0 0 0 0,0 0 0 0 0,0 1 0 0 0,1-1 0 0 0,-1 0 0 0 0,0 0 0 0 0,0 0 0 0 0,0 0 0 0 0,0 1 0 0 0,0-1 0 0 0,0 0 0 0 0,0 0 0 0 0,1 0 0 0 0,-1 0 0 0 0,0 0 0 0 0,0 0 0 0 0,0 0 0 0 0,0 1 0 0 0,1-1 0 0 0,-1 0 0 0 0,0 0 0 0 0,0 0 0 0 0,0 0 0 0 0,0 0 0 0 0,1 0 0 0 0,-1 0 0 0 0,0 0 0 0 0,0 0 0 0 0,0 0 0 0 0,1 0 0 0 0,-1 0 0 0 0,0 0 0 0 0,0 0 0 0 0,0 0 0 0 0,0 0 0 0 0,1 0 0 0 0,3-4 0 0 0,1-1-178 0 0,0 0-1 0 0,-1-1 1 0 0,0 1-1 0 0,0-1 1 0 0,-1 0-1 0 0,0 0 1 0 0,0-1 0 0 0,4-10-1 0 0,-4 8-232 0 0,1 0-1 0 0,0 0 1 0 0,9-12-1 0 0,1-3-2585 0 0,-7 10 1462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1:13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 17503 0 0,'0'0'399'0'0,"0"0"60"0"0,0 0 21 0 0,0 0-59 0 0,2 0-276 0 0,-1-1-61 0 0,-1 1-1 0 0,0 0 1 0 0,0 0-1 0 0,0 0 1 0 0,1 0 0 0 0,-1 0-1 0 0,0 0 1 0 0,0 0-1 0 0,0 0 1 0 0,1 0-1 0 0,-1 0 1 0 0,0 0-1 0 0,0 0 1 0 0,1 0-1 0 0,-1 0 1 0 0,0 0 0 0 0,0 0-1 0 0,0 0 1 0 0,1 0-1 0 0,-1 0 1 0 0,0 0-1 0 0,0 0 1 0 0,0 0-1 0 0,1 0 1 0 0,-1 0 0 0 0,0 0-1 0 0,0 0 1 0 0,0 1-1 0 0,1-1 1 0 0,-1 0-1 0 0,0 0 1 0 0,0 0-1 0 0,0 0 1 0 0,0 0-1 0 0,1 1 1 0 0,-1-1 0 0 0,0 0-1 0 0,0 0 1 0 0,0 0-1 0 0,0 1 1 0 0,0-1-1 0 0,0 0 1 0 0,0 0-1 0 0,0 0 1 0 0,0 1 0 0 0,0-1-1 0 0,0 0 1 0 0,1 0-1 0 0,-1 1 1 0 0,0-1-1 0 0,0 0 1 0 0,-1 0-1 0 0,1 0 1 0 0,0 1-1 0 0,0-1 1 0 0,0 0 0 0 0,0 0-1 0 0,0 0 1 0 0,0 1-1 0 0,0-1 1 0 0,0 0-1 0 0,0 0 1 0 0,0 0-1 0 0,0 1 1 0 0,-1-1 0 0 0,1 0-1 0 0,0 0 1 0 0,0 1-1 0 0,-3 12 2360 0 0,3-5-2266 0 0,-1-1 0 0 0,0 1 0 0 0,0 0-1 0 0,-1 0 1 0 0,0-1 0 0 0,-1 1 0 0 0,-4 9 0 0 0,6-15-152 0 0,-15 34 310 0 0,11-27-281 0 0,1 1 1 0 0,0-1 0 0 0,0 1-1 0 0,-3 14 1 0 0,-1 13-55 0 0,4-23 0 0 0,1-1 0 0 0,1 1 0 0 0,-2 20 0 0 0,4-29 0 0 0,1 0 0 0 0,-1 0 0 0 0,1 1 0 0 0,0-1 0 0 0,0 0 0 0 0,0 0 0 0 0,1-1 0 0 0,0 1 0 0 0,0 0 0 0 0,0 0 0 0 0,0-1 0 0 0,1 0 0 0 0,4 7 0 0 0,1-2 0 0 0,2-2 0 0 0,-7-7 54 0 0,0 1 0 0 0,0-1 1 0 0,1 0-1 0 0,-1 0 0 0 0,0 0 0 0 0,0 0 1 0 0,0-1-1 0 0,0 1 0 0 0,1-1 0 0 0,-1 0 0 0 0,0 0 1 0 0,0 0-1 0 0,4-3 0 0 0,8-3 470 0 0,17-12 0 0 0,-25 15-448 0 0,5-3-65 0 0,1-1 0 0 0,-1-1 0 0 0,-1 0 0 0 0,1-1 0 0 0,-2 0 0 0 0,1 0 0 0 0,-2-1 0 0 0,1 0 0 0 0,-1-1 0 0 0,-1 0 0 0 0,0-1 0 0 0,-1 0 0 0 0,0 0 0 0 0,8-24 0 0 0,-12 28-11 0 0,0-1 0 0 0,-1 0 0 0 0,0 0 0 0 0,2-15 0 0 0,-4 22 0 0 0,0-1 0 0 0,0 1 0 0 0,-1-1 0 0 0,1 1 0 0 0,-1-1 0 0 0,1 1 0 0 0,-1-1 0 0 0,0 1 0 0 0,0 0 0 0 0,-1-1 0 0 0,1 1 0 0 0,-1 0 0 0 0,0 0 0 0 0,1 0 0 0 0,-1 0 0 0 0,-4-4 0 0 0,3 4 0 0 0,0 1 0 0 0,0-1 0 0 0,0 1 0 0 0,0-1 0 0 0,-1 1 0 0 0,1 0 0 0 0,-1 0 0 0 0,0 0 0 0 0,1 1 0 0 0,-1-1 0 0 0,0 1 0 0 0,-5-1 0 0 0,-3 0 0 0 0,-1 0 0 0 0,-20 1 0 0 0,14 0 0 0 0,12 1-111 0 0,1 0 0 0 0,-1 1 0 0 0,0 0 1 0 0,1 0-1 0 0,0 0 0 0 0,-1 1 0 0 0,-5 2 0 0 0,-6 3-659 0 0,-17 10 0 0 0,17-8 404 0 0,-9 4-657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1:15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63 8287 0 0,'1'0'50'0'0,"-1"0"-1"0"0,1 1 1 0 0,-1-1-1 0 0,1 0 0 0 0,-1 0 1 0 0,1 1-1 0 0,-1-1 1 0 0,1 0-1 0 0,-1 0 0 0 0,1 0 1 0 0,-1 0-1 0 0,1 0 1 0 0,0 0-1 0 0,-1 0 0 0 0,1 0 1 0 0,-1 0-1 0 0,2 0 1 0 0,10-11 269 0 0,-7 7 765 0 0,-1 0 0 0 0,1 0-1 0 0,0 1 1 0 0,0-1 0 0 0,0 1 0 0 0,1 0 0 0 0,5-2 0 0 0,5-4 543 0 0,-15 8-1082 0 0,0 0-373 0 0,-1 1-1 0 0,1 0 1 0 0,0-1-1 0 0,-1 1 1 0 0,1 0 0 0 0,0-1-1 0 0,-1 1 1 0 0,1-1-1 0 0,-1 1 1 0 0,1-1-1 0 0,-1 1 1 0 0,1-1-1 0 0,-1 1 1 0 0,1-1 0 0 0,0-1-1 0 0,-2 2-112 0 0,1 0 0 0 0,0 0 1 0 0,0-1-1 0 0,0 1 0 0 0,0 0 0 0 0,0 0 0 0 0,0-1 0 0 0,0 1 0 0 0,0 0 0 0 0,0 0 0 0 0,-1 0 1 0 0,1-1-1 0 0,0 1 0 0 0,0 0 0 0 0,0 0 0 0 0,0 0 0 0 0,-1 0 0 0 0,1-1 0 0 0,0 1 1 0 0,0 0-1 0 0,0 0 0 0 0,-1 0 0 0 0,1 0 0 0 0,0 0 0 0 0,0 0 0 0 0,-1 0 0 0 0,1-1 0 0 0,0 1 1 0 0,0 0-1 0 0,-1 0 0 0 0,1 0 0 0 0,0 0 0 0 0,0 0 0 0 0,-1 0 0 0 0,1 0 0 0 0,0 0 0 0 0,0 0 1 0 0,-1 1-1 0 0,1-1 0 0 0,0 0 0 0 0,-1 0 0 0 0,-6 1 32 0 0,0 0-1 0 0,0 0 1 0 0,0 0 0 0 0,0 1-1 0 0,0 1 1 0 0,-8 2 0 0 0,-4 2 205 0 0,9-2-75 0 0,-1-1 1 0 0,-13 9-1 0 0,15-8-108 0 0,0 0 1 0 0,0 0-1 0 0,-12 2 0 0 0,11-2-113 0 0,0 0 0 0 0,0 0 0 0 0,0 1 0 0 0,0 0 0 0 0,1 0 0 0 0,0 1 0 0 0,1 1 0 0 0,-10 9 0 0 0,-1 0 0 0 0,-23 23 0 0 0,35-34 0 0 0,7-5 0 0 0,-1-1 0 0 0,1 0 0 0 0,0 0 0 0 0,0 1 0 0 0,-1-1 0 0 0,1 0 0 0 0,0 1 0 0 0,0-1 0 0 0,0 0 0 0 0,0 1 0 0 0,-1-1 0 0 0,1 0 0 0 0,0 1 0 0 0,0-1 0 0 0,0 0 0 0 0,0 1 0 0 0,0-1 0 0 0,0 1 0 0 0,0-1 0 0 0,0 0 0 0 0,0 1 0 0 0,0-1 0 0 0,0 1 0 0 0,1 0 0 0 0,0 1 0 0 0,0-1 0 0 0,0 0 0 0 0,0 1 0 0 0,0-1 0 0 0,0 0 0 0 0,0 0 0 0 0,1 0 0 0 0,-1 0 0 0 0,0 0 0 0 0,1 0 0 0 0,-1 0 0 0 0,1 0 0 0 0,-1 0 0 0 0,1-1 0 0 0,-1 1 0 0 0,1-1 0 0 0,-1 1 0 0 0,4 0 0 0 0,37 5 0 0 0,-29-5 0 0 0,119 4 0 0 0,-124-5 0 0 0,83 5 0 0 0,-82-4 0 0 0,-5-2 13 0 0,13 1-90 0 0,-12 1 412 0 0,-2 0-1749 0 0,0 0-5100 0 0,-3-1 4467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1:16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0,'0'0'356'0'0,"0"0"50"0"0,0 0 20 0 0,0 0-42 0 0,0 0-112 0 0,0 0 463 0 0,0 0 234 0 0,9-1 998 0 0,45 14 782 0 0,-27-6-1213 0 0,-26-7-1024 0 0,-1 0 0 0 0,3 0 0 0 0,23-1 87 0 0,-15 1-582 0 0,0 3-17 0 0,-2 0-64 0 0,-8-2-273 0 0,-1-1-138 0 0,0 0-33 0 0,0 0-4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1:17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21 333 13823 0 0,'0'0'315'0'0,"0"-2"45"0"0,1-2-277 0 0,-1 0 0 0 0,1 1 0 0 0,0-1 0 0 0,0 0 0 0 0,0 0 0 0 0,0 1 0 0 0,1-1 0 0 0,-1 1 0 0 0,1-1 0 0 0,4-5 1 0 0,27-34 1548 0 0,-13 18 454 0 0,28-34-234 0 0,-28 37-706 0 0,-2-1 1 0 0,0-1-1 0 0,18-35 0 0 0,-35 58-1073 0 0,-1 1-1 0 0,1-1 1 0 0,-1 0 0 0 0,1 0-1 0 0,-1 0 1 0 0,1 0-1 0 0,-1 0 1 0 0,0 0-1 0 0,1 0 1 0 0,-1 0 0 0 0,0 0-1 0 0,0 0 1 0 0,0 0-1 0 0,0 0 1 0 0,0 0 0 0 0,0 0-1 0 0,0 0 1 0 0,0 0-1 0 0,0-1 1 0 0,-1-2 358 0 0,0 3-282 0 0,0 0-148 0 0,0 1-1 0 0,0-1 1 0 0,0 1-1 0 0,1-1 1 0 0,-1 1-1 0 0,0 0 1 0 0,0-1-1 0 0,0 1 1 0 0,0 0-1 0 0,0 0 1 0 0,0-1-1 0 0,0 1 1 0 0,0 0-1 0 0,0 0 1 0 0,0 0-1 0 0,0 0 1 0 0,1 0-1 0 0,-1 1 1 0 0,0-1-1 0 0,0 0 1 0 0,0 0-1 0 0,0 1 1 0 0,0-1-1 0 0,0 0 1 0 0,0 1-1 0 0,0-1 1 0 0,1 1-1 0 0,-1-1 1 0 0,0 1-1 0 0,0-1 1 0 0,1 1-1 0 0,-2 1 1 0 0,0 0-2 0 0,-8 5 1 0 0,0 0 0 0 0,1 1 0 0 0,0 1 0 0 0,-15 17 0 0 0,-2 3 0 0 0,19-23 0 0 0,1 0 0 0 0,1 1 0 0 0,-1 0 0 0 0,1 0 0 0 0,0 0 0 0 0,1 0 0 0 0,-7 15 0 0 0,-36 125 0 0 0,42-123 0 0 0,0 1 0 0 0,2 0 0 0 0,0 0 0 0 0,2 30 0 0 0,1-45 0 0 0,2 1 0 0 0,-1 0 0 0 0,1-1 0 0 0,1 0 0 0 0,0 1 0 0 0,0-1 0 0 0,1 0 0 0 0,0 0 0 0 0,1-1 0 0 0,6 11 0 0 0,-8-18 0 0 0,-1 0 0 0 0,0 1 0 0 0,1-1 0 0 0,0 0 0 0 0,-1 0 0 0 0,1-1 0 0 0,0 1 0 0 0,0 0 0 0 0,0-1 0 0 0,0 0 0 0 0,1 0 0 0 0,-1 0 0 0 0,0 0 0 0 0,0 0 0 0 0,1-1 0 0 0,-1 1 0 0 0,0-1 0 0 0,4 0 0 0 0,0 0 0 0 0,0 0 0 0 0,0 0 0 0 0,0-1 0 0 0,0 0 0 0 0,0 0 0 0 0,0 0 0 0 0,11-5 0 0 0,-8 2 0 0 0,-1 0 0 0 0,0 0 0 0 0,-1-1 0 0 0,1-1 0 0 0,-1 1 0 0 0,0-1 0 0 0,0-1 0 0 0,0 0 0 0 0,-1 0 0 0 0,0 0 0 0 0,-1-1 0 0 0,0 0 0 0 0,0 0 0 0 0,0 0 0 0 0,-1-1 0 0 0,-1 0 0 0 0,1 0 0 0 0,-1 0 0 0 0,-1-1 0 0 0,0 1 0 0 0,0-1 0 0 0,2-17 0 0 0,-4 17 205 0 0,0 0 0 0 0,0-1-1 0 0,-1 1 1 0 0,-3-19 0 0 0,3 27-172 0 0,0 0 0 0 0,-1 0 0 0 0,1 0 0 0 0,-1 0 0 0 0,1 0 0 0 0,-1 0 0 0 0,0 0 0 0 0,0 0 0 0 0,0 0 0 0 0,0 0 0 0 0,0 1 0 0 0,0-1 0 0 0,0 0 1 0 0,-1 1-1 0 0,1-1 0 0 0,0 1 0 0 0,-1-1 0 0 0,0 1 0 0 0,1-1 0 0 0,-1 1 0 0 0,0 0 0 0 0,0 0 0 0 0,1 0 0 0 0,-1 0 0 0 0,0 0 0 0 0,0 1 0 0 0,0-1 0 0 0,0 0 0 0 0,0 1 0 0 0,-3-1 0 0 0,1 1-33 0 0,1 1 0 0 0,0-1 0 0 0,-1 1 0 0 0,1 0 0 0 0,0-1 0 0 0,0 2 0 0 0,0-1 0 0 0,0 0 0 0 0,-1 1 0 0 0,-3 2 0 0 0,-30 21 0 0 0,35-23 0 0 0,-7 5-234 0 0,0 1 1 0 0,0 0-1 0 0,1 1 1 0 0,0 0-1 0 0,1 1 1 0 0,-8 12-1 0 0,10-15 9 0 0,1 0 0 0 0,0 1 0 0 0,0 0 0 0 0,1 0 1 0 0,0 0-1 0 0,1 0 0 0 0,0 0 0 0 0,0 1 0 0 0,-1 10 0 0 0,3-17-90 0 0,0 1 0 0 0,0-1 0 0 0,0 1 0 0 0,0-1-1 0 0,1 0 1 0 0,-1 1 0 0 0,1-1 0 0 0,0 1 0 0 0,-1-1 0 0 0,1 0 0 0 0,0 1-1 0 0,0-1 1 0 0,3 4 0 0 0,4 2-1221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1:17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 21191 0 0,'0'0'480'0'0,"-9"0"645"0"0,2-1-751 0 0,-19 4-25 0 0,5 0 94 0 0,19-3 45 0 0,2 0 21 0 0,-2 3-152 0 0,1-3-344 0 0,0 1 1 0 0,1-1-1 0 0,-1 0 0 0 0,0 1 0 0 0,0-1 0 0 0,1 0 1 0 0,-1 1-1 0 0,0-1 0 0 0,1 1 0 0 0,-1 0 0 0 0,0-1 1 0 0,1 1-1 0 0,-1-1 0 0 0,1 1 0 0 0,-1 0 1 0 0,1 0-1 0 0,-1-1 0 0 0,0 3 0 0 0,0-2-13 0 0,1 0 0 0 0,-1 0 0 0 0,0 0 0 0 0,1 0 0 0 0,-1 1 0 0 0,1-1 0 0 0,0 0 0 0 0,-1 0 0 0 0,1 1 0 0 0,0-1 0 0 0,0 0 0 0 0,0 1 0 0 0,0-1 0 0 0,0 0 0 0 0,0 1 0 0 0,0-1 0 0 0,0 0 0 0 0,1 2 0 0 0,-1-2 0 0 0,0-1 0 0 0,0 1 0 0 0,1-1 0 0 0,-1 1 0 0 0,0-1 0 0 0,0 1 0 0 0,0 0 0 0 0,1-1 0 0 0,-1 1 0 0 0,0-1 0 0 0,0 1 0 0 0,1-1 0 0 0,-1 0 0 0 0,0 1 0 0 0,1-1 0 0 0,-1 1 0 0 0,1-1 0 0 0,-1 0 0 0 0,1 1 0 0 0,-1-1 0 0 0,1 0 0 0 0,-1 1 0 0 0,1-1 0 0 0,-1 0 0 0 0,1 0 0 0 0,-1 1 0 0 0,1-1 0 0 0,-1 0 0 0 0,1 0 0 0 0,-1 0 0 0 0,2 0 0 0 0,-1 0 0 0 0,7 3 0 0 0,1 0 0 0 0,0-1 0 0 0,0 0 0 0 0,13 1 0 0 0,-9-1 0 0 0,-10-2 0 0 0,1 0 0 0 0,0 1 0 0 0,-1-1 0 0 0,1 1 0 0 0,0 0 0 0 0,-1 0 0 0 0,1 1 0 0 0,-1-1 0 0 0,1 1 0 0 0,3 2 0 0 0,0 0 0 0 0,3 3 0 0 0,-9-7 0 0 0,0 1 0 0 0,0-1 0 0 0,0 1 0 0 0,-1-1 0 0 0,1 1 0 0 0,0-1 0 0 0,-1 1 0 0 0,1-1 0 0 0,0 1 0 0 0,-1 0 0 0 0,1-1 0 0 0,-1 1 0 0 0,1 0 0 0 0,-1 0 0 0 0,1-1 0 0 0,-1 1 0 0 0,0 0 0 0 0,1 0 0 0 0,-1-1 0 0 0,0 1 0 0 0,0 0 0 0 0,1 1 0 0 0,-1 2 0 0 0,2 0 48 0 0,-1 0 0 0 0,0 1-1 0 0,0-1 1 0 0,0 1 0 0 0,-1 0-1 0 0,0-1 1 0 0,0 1 0 0 0,0-1-1 0 0,0 1 1 0 0,-1 0 0 0 0,1-1 0 0 0,-1 1-1 0 0,-2 6 1 0 0,-3 6 297 0 0,-1-1 0 0 0,-10 20-1 0 0,5-14-163 0 0,6-10-152 0 0,0-1 0 0 0,-1 0 1 0 0,-1 0-1 0 0,-11 12 0 0 0,-39 37-8 0 0,30-34-23 0 0,12-11 20 0 0,-1 0 0 0 0,0-1 0 0 0,-28 15 0 0 0,44-28 353 0 0,-1 0-89 0 0,-4 2 563 0 0,6-4-818 0 0,-1 0-1 0 0,1 0 1 0 0,0 0 0 0 0,0 1-1 0 0,0-1 1 0 0,0 0-1 0 0,0 0 1 0 0,0 0-1 0 0,0 1 1 0 0,0-1-1 0 0,0 0 1 0 0,1 0-1 0 0,-1 1 1 0 0,0-1-1 0 0,0 0 1 0 0,1 0 0 0 0,0-1-1 0 0,0 0-26 0 0,0 0 0 0 0,1 0 0 0 0,-1-1 0 0 0,1 1 0 0 0,-1 0 0 0 0,1 0 0 0 0,0 1 0 0 0,2-4 0 0 0,-3 4 0 0 0,0 0 0 0 0,0 1 0 0 0,0-1 0 0 0,0 0 0 0 0,0 0 0 0 0,0 0 0 0 0,0 1 0 0 0,0-1 0 0 0,0 1 0 0 0,0-1 0 0 0,0 1 0 0 0,1-1 0 0 0,-1 1 0 0 0,0 0 0 0 0,0-1 0 0 0,1 1 0 0 0,-1 0 0 0 0,0 0 0 0 0,2 0 0 0 0,1 0 0 0 0,12 0 0 0 0,-12 4 0 0 0,-3-3 0 0 0,10 7 0 0 0,-2 0 0 0 0,1 1 0 0 0,-1 0 0 0 0,-1 0 0 0 0,10 14 0 0 0,-7-10 0 0 0,0 0 0 0 0,14 13 0 0 0,-17-20 0 0 0,1-4 0 0 0,-3-8 0 0 0,-5 4-254 0 0,0-1 0 0 0,0 0 0 0 0,0 0 0 0 0,0 1 0 0 0,0-1 0 0 0,-1 0 0 0 0,1 0 1 0 0,-1 0-1 0 0,0 0 0 0 0,0-3 0 0 0,0-2-769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1:20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13823 0 0,'0'0'315'0'0,"0"0"45"0"0,0 0 21 0 0,0 0-49 0 0,0 0-81 0 0,0 0 481 0 0,0 0 237 0 0,0 0 45 0 0,0 0-61 0 0,0 0-288 0 0,0 0-121 0 0,0 0-28 0 0,2-1-4 0 0,46-5 1416 0 0,-34 5-1853 0 0,0-1-1 0 0,16-3 1 0 0,-12 1 368 0 0,-17 4 45 0 0,-1 0 21 0 0,2-1-66 0 0,17 0-342 0 0,-17 1-438 0 0,-2 0-138 0 0,0 0-33 0 0,0 0-140 0 0,0 0-572 0 0,0 0-253 0 0,0 0-51 0 0,0 0-11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7:16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21191 0 0,'0'0'969'0'0,"0"0"-18"0"0,2 0-612 0 0,138-11 2225 0 0,-33 0-1848 0 0,-96 10-1694 0 0,-1 0-1 0 0,20-6 1 0 0,-28 7-42 0 0,-2 0-4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1:20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17 17503 0 0,'0'0'399'0'0,"0"0"60"0"0,0 0 21 0 0,1-2-59 0 0,1-4-136 0 0,-2 5 457 0 0,0 1-601 0 0,0-1 1 0 0,0 1-1 0 0,0 0 1 0 0,0-1 0 0 0,0 1-1 0 0,0 0 1 0 0,0-1-1 0 0,0 1 1 0 0,0 0 0 0 0,-1-1-1 0 0,1 1 1 0 0,0 0 0 0 0,0-1-1 0 0,0 1 1 0 0,0 0-1 0 0,-1 0 1 0 0,1-1 0 0 0,0 1-1 0 0,0 0 1 0 0,-1 0 0 0 0,1 0-1 0 0,0-1 1 0 0,-1 1-1 0 0,1 0 1 0 0,0 0 0 0 0,-1 0-1 0 0,1-1 1 0 0,-1 2-62 0 0,0-1 1 0 0,0 0 0 0 0,0 0-1 0 0,1 1 1 0 0,-1-1 0 0 0,0 0-1 0 0,0 1 1 0 0,1-1-1 0 0,-1 0 1 0 0,0 1 0 0 0,1-1-1 0 0,-1 1 1 0 0,0 0-1 0 0,0 0 1 0 0,-12 10 77 0 0,-91 87 1836 0 0,95-91-1994 0 0,7-5 0 0 0,0 0 0 0 0,-1 0 0 0 0,1 0 0 0 0,0 0 0 0 0,1 1 0 0 0,-1-1 0 0 0,0 0 0 0 0,1 1 0 0 0,-1 0 0 0 0,-1 4 0 0 0,-2 7 0 0 0,6-10 0 0 0,-1-2 0 0 0,4 8 0 0 0,-3-8 0 0 0,1 0 0 0 0,0 0 0 0 0,0 1 0 0 0,0-1 0 0 0,0 0 0 0 0,0-1 0 0 0,0 1 0 0 0,0 0 0 0 0,1-1 0 0 0,-1 1 0 0 0,1-1 0 0 0,-1 1 0 0 0,1-1 0 0 0,-1 0 0 0 0,1 0 0 0 0,0 0 0 0 0,-1-1 0 0 0,6 1 0 0 0,1 2 0 0 0,1 1 0 0 0,0 0 0 0 0,-1 0 0 0 0,1 1 0 0 0,13 10 0 0 0,-17-11 0 0 0,0 0 0 0 0,-1 0 0 0 0,1 0 0 0 0,-1 0 0 0 0,0 1 0 0 0,0 0 0 0 0,-1 0 0 0 0,1 0 0 0 0,-1 1 0 0 0,5 8 0 0 0,-7-10 0 0 0,0 1 0 0 0,0-1 0 0 0,0 1 0 0 0,0 0 0 0 0,-1 0 0 0 0,0 0 0 0 0,0 0 0 0 0,-1 0 0 0 0,1 0 0 0 0,-1 0 0 0 0,0 0 0 0 0,0 0 0 0 0,-2 7 0 0 0,1-3 114 0 0,-1 0 0 0 0,-1-1-1 0 0,0 1 1 0 0,0-1 0 0 0,-1 0 0 0 0,0 1 0 0 0,0-2-1 0 0,-1 1 1 0 0,0 0 0 0 0,0-1 0 0 0,0 0-1 0 0,-1 0 1 0 0,-1-1 0 0 0,1 0 0 0 0,-1 0-1 0 0,0 0 1 0 0,-13 8 0 0 0,8-7-114 0 0,0 0 0 0 0,0-1 0 0 0,-22 8 0 0 0,28-11 0 0 0,0-2 0 0 0,-1 1 0 0 0,1-1 0 0 0,0 0 0 0 0,-1 0 0 0 0,1-1 0 0 0,-1 1 0 0 0,1-2 0 0 0,0 1 0 0 0,-8-2 0 0 0,13 2-59 0 0,-1-1 1 0 0,0 0-1 0 0,1 1 0 0 0,-1-1 0 0 0,1 0 1 0 0,-1 0-1 0 0,1 0 0 0 0,-1 0 1 0 0,1 0-1 0 0,-1-1 0 0 0,1 1 0 0 0,0 0 1 0 0,0-1-1 0 0,0 1 0 0 0,0-1 1 0 0,0 1-1 0 0,0-1 0 0 0,-1-3 0 0 0,-2-3-1121 0 0,1 0-1 0 0,-3-15 1 0 0,4 17 168 0 0,-3-19-7855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1:21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21191 0 0,'0'0'480'0'0,"0"0"67"0"0,0 0 31 0 0,3-1-56 0 0,11-1-424 0 0,0 1 1 0 0,16 0-1 0 0,10-1 739 0 0,167-19 2328 0 0,-203 21-3547 0 0,1 0 0 0 0,-1 0 0 0 0,0 1 0 0 0,0-1 0 0 0,1 1 0 0 0,-1 0 0 0 0,0 0 0 0 0,0 0 0 0 0,0 1 0 0 0,7 2-1 0 0,-10-3-1150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1:21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40 21191 0 0,'0'0'480'0'0,"0"0"67"0"0,0 0 31 0 0,0 0-56 0 0,0 0-201 0 0,0 0 424 0 0,0 3 226 0 0,0-2-911 0 0,0 0-1 0 0,0 1 1 0 0,0-1-1 0 0,0 0 1 0 0,0 1-1 0 0,0-1 1 0 0,0 0 0 0 0,-1 0-1 0 0,1 1 1 0 0,-1-1-1 0 0,1 0 1 0 0,-1 0-1 0 0,1 1 1 0 0,-1-1-1 0 0,-1 2 1 0 0,-16 20 903 0 0,5-6-643 0 0,-2 6-320 0 0,1 1 0 0 0,2 1 0 0 0,-16 38 0 0 0,23-47 0 0 0,-1 1 0 0 0,2 0 0 0 0,1 0 0 0 0,0 0 0 0 0,1 0 0 0 0,0 30 0 0 0,2-43 23 0 0,0-1 1 0 0,0 1-1 0 0,1 0 0 0 0,0 0 1 0 0,0 0-1 0 0,0-1 0 0 0,0 1 1 0 0,0 0-1 0 0,1-1 0 0 0,0 1 0 0 0,0-1 1 0 0,0 1-1 0 0,0-1 0 0 0,5 6 1 0 0,-5-7 3 0 0,0-1 1 0 0,0 1-1 0 0,1 0 0 0 0,-1-1 1 0 0,0 1-1 0 0,1-1 1 0 0,-1 0-1 0 0,1 0 1 0 0,-1 0-1 0 0,1 0 1 0 0,0 0-1 0 0,0-1 0 0 0,-1 1 1 0 0,1-1-1 0 0,0 0 1 0 0,0 0-1 0 0,-1 0 1 0 0,1 0-1 0 0,0 0 1 0 0,0 0-1 0 0,5-2 0 0 0,7-2 36 0 0,0-1-1 0 0,0 0 1 0 0,0-1-1 0 0,-1-1 0 0 0,0 0 1 0 0,0-1-1 0 0,0-1 1 0 0,-1 0-1 0 0,-1 0 0 0 0,19-19 1 0 0,-22 20-34 0 0,-1-2-1 0 0,0 1 1 0 0,0-1 0 0 0,-1 0 0 0 0,0 0 0 0 0,0-1-1 0 0,-2 0 1 0 0,1 0 0 0 0,-1-1 0 0 0,-1 0 0 0 0,0 1 0 0 0,-1-1-1 0 0,0-1 1 0 0,1-12 0 0 0,-3 15 53 0 0,-1 0 1 0 0,0 0-1 0 0,-1 0 0 0 0,0 1 0 0 0,0-1 1 0 0,-1 0-1 0 0,0 1 0 0 0,-1-1 0 0 0,0 1 0 0 0,-7-15 1 0 0,8 20-51 0 0,-1-1 0 0 0,0 0 0 0 0,0 1 1 0 0,0 0-1 0 0,-1-1 0 0 0,1 1 0 0 0,-1 1 0 0 0,0-1 1 0 0,0 0-1 0 0,0 1 0 0 0,-1 0 0 0 0,1 0 0 0 0,-1 0 1 0 0,1 1-1 0 0,-1-1 0 0 0,0 1 0 0 0,0 0 1 0 0,0 1-1 0 0,0-1 0 0 0,-1 1 0 0 0,-5-1 0 0 0,5 2-274 0 0,0-1 0 0 0,0 1 0 0 0,0 1-1 0 0,-7 0 1 0 0,-12 4-4183 0 0,14-3 698 0 0,-18 3-5707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1:21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17503 0 0,'0'0'399'0'0,"0"0"60"0"0,0 0 21 0 0,1 1-59 0 0,0-1-416 0 0,1 0-1 0 0,-1 1 1 0 0,0-1-1 0 0,0 0 1 0 0,0 0 0 0 0,0 0-1 0 0,0 0 1 0 0,0 0 0 0 0,1 0-1 0 0,-1-1 1 0 0,0 1 0 0 0,0 0-1 0 0,0 0 1 0 0,0-1-1 0 0,0 1 1 0 0,0-1 0 0 0,0 1-1 0 0,0-1 1 0 0,0 1 0 0 0,0-1-1 0 0,0 0 1 0 0,1-1 0 0 0,1 1 135 0 0,-1-1 1 0 0,1 1 0 0 0,-1 0 0 0 0,1-1-1 0 0,0 1 1 0 0,3-1 0 0 0,28-3 1741 0 0,45-3 1 0 0,-44 6-1043 0 0,-8 1-575 0 0,50 6 0 0 0,-26-1-187 0 0,211-5-78 0 0,1-20 0 0 0,-91 6 0 0 0,541-68 2048 0 0,-663 77-2048 0 0,22-4 0 0 0,-65 10 0 0 0,-7 5 0 0 0,-7 4 0 0 0,7-9 0 0 0,-2 2-93 0 0,0 0 1 0 0,0-1-1 0 0,0 1 0 0 0,0 0 0 0 0,-1-1 0 0 0,1 1 1 0 0,-1-1-1 0 0,1 0 0 0 0,-1 0 0 0 0,-4 2 1 0 0,-30 4-1915 0 0,11-3 831 0 0,8 0-357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1:22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21191 0 0,'0'0'480'0'0,"0"0"67"0"0,0 0 31 0 0,0 0-56 0 0,0 0-201 0 0,0 0 424 0 0,0 2 226 0 0,1 3-820 0 0,0 1 1 0 0,0-1-1 0 0,-1 0 0 0 0,0 1 1 0 0,0-1-1 0 0,0 0 0 0 0,0 0 1 0 0,-3 9-1 0 0,-11 44 723 0 0,14-58-874 0 0,-19 65 1036 0 0,-30 69 0 0 0,44-123-1036 0 0,1 1 0 0 0,-5 18 0 0 0,8-20 0 0 0,1-10-18 0 0,-1 0 0 0 0,1 1 0 0 0,0-1-1 0 0,0 0 1 0 0,0 0 0 0 0,0 1 0 0 0,0-1 0 0 0,0 0 0 0 0,0 0 0 0 0,0 1-1 0 0,0-1 1 0 0,0 0 0 0 0,0 0 0 0 0,0 1 0 0 0,0-1 0 0 0,0 0 0 0 0,0 1-1 0 0,0-1 1 0 0,0 0 0 0 0,0 0 0 0 0,0 1 0 0 0,0-1 0 0 0,0 0 0 0 0,1 0-1 0 0,-1 0 1 0 0,0 1 0 0 0,0-1 0 0 0,0 0 0 0 0,0 0 0 0 0,0 0 0 0 0,1 1-1 0 0,-1-1 1 0 0,0 0 0 0 0,0 0 0 0 0,0 0 0 0 0,1 0 0 0 0,-1 1 0 0 0,0-1-1 0 0,0 0 1 0 0,1 0 0 0 0,-1 0 0 0 0,0 0 0 0 0,0 0 0 0 0,1 0 0 0 0,-1 0-1 0 0,0 0 1 0 0,0 0 0 0 0,1 0 0 0 0,-1 0 0 0 0,0 0 0 0 0,0 0 0 0 0,1 0-1 0 0,-1 0 1 0 0,0 0 0 0 0,0 0 0 0 0,1 0 0 0 0,-1 0 0 0 0,0 0 0 0 0,0 0-1 0 0,1-1 1 0 0,-1 1 0 0 0,0 0 0 0 0,0 0 0 0 0,1 0 0 0 0,-1 0 0 0 0,0-1-1 0 0,0 1 1 0 0,1 0 0 0 0,17-13-2933 0 0,-8 3 1418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1:22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10 23039 0 0,'0'0'528'0'0,"0"0"69"0"0,0 0 38 0 0,0 0-80 0 0,0 0-291 0 0,-6 10 1125 0 0,-10 21-351 0 0,11-21-633 0 0,0 0-1 0 0,-1 0 1 0 0,-7 10-1 0 0,4-5-141 0 0,0 0 0 0 0,0 1 0 0 0,1 0 0 0 0,2 0 0 0 0,-9 29 0 0 0,3-11 42 0 0,8-24-266 0 0,1 0 1 0 0,1 0 0 0 0,-3 17-1 0 0,4-22-38 0 0,1-1-1 0 0,0 0 1 0 0,0 1 0 0 0,0-1-1 0 0,1 1 1 0 0,-1-1-1 0 0,1 0 1 0 0,0 0-1 0 0,0 1 1 0 0,1-1-1 0 0,2 6 1 0 0,-2-7-1 0 0,-1-1 0 0 0,1 0 0 0 0,0 1 0 0 0,0-1 0 0 0,0 0 0 0 0,0 0 0 0 0,0 0 0 0 0,0 0 0 0 0,0 0 0 0 0,1-1 0 0 0,-1 1 0 0 0,1-1 0 0 0,-1 0 0 0 0,1 1 0 0 0,0-1 0 0 0,-1 0 0 0 0,1-1 0 0 0,0 1 0 0 0,0 0 0 0 0,0-1 0 0 0,0 1 0 0 0,-1-1 0 0 0,1 0 0 0 0,0 0 0 0 0,4-1 0 0 0,1 0 0 0 0,0 0 0 0 0,0-1 0 0 0,0 0 0 0 0,0 0 0 0 0,0-1 0 0 0,-1 0 0 0 0,14-7 0 0 0,-5 1 0 0 0,-1-1 0 0 0,0-1 0 0 0,0 0 0 0 0,-2-1 0 0 0,1 0 0 0 0,-1-1 0 0 0,-1-1 0 0 0,0 0 0 0 0,11-19 0 0 0,-18 26 0 0 0,-1-1 0 0 0,0 0 0 0 0,-1 0 0 0 0,0 0 0 0 0,0 0 0 0 0,-1-1 0 0 0,0 1 0 0 0,0-1 0 0 0,1-10 0 0 0,-3 12 0 0 0,0 0 0 0 0,-1 1 0 0 0,0-1 0 0 0,0 0 0 0 0,0 1 0 0 0,-1-1 0 0 0,1 0 0 0 0,-2 1 0 0 0,1 0 0 0 0,-1 0 0 0 0,0 0 0 0 0,0 0 0 0 0,-5-7 0 0 0,5 9-16 0 0,0 0-1 0 0,-1 0 1 0 0,0 0 0 0 0,0 0-1 0 0,0 1 1 0 0,0-1 0 0 0,0 1-1 0 0,0 0 1 0 0,-1 0-1 0 0,0 1 1 0 0,0 0 0 0 0,1-1-1 0 0,-1 1 1 0 0,-9-2 0 0 0,7 3-204 0 0,0 0 1 0 0,0 0 0 0 0,0 0-1 0 0,0 1 1 0 0,0 0-1 0 0,0 0 1 0 0,0 1 0 0 0,0-1-1 0 0,0 2 1 0 0,-12 2-1 0 0,-5 5-6919 0 0,0-2-2295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1:24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0,'0'0'267'0'0,"0"0"42"0"0,0 0 17 0 0,0 0-28 0 0,0 0 12 0 0,0 0 778 0 0,0 0 356 0 0,0 0 76 0 0,0 0-55 0 0,0 0-288 0 0,0 0-121 0 0,0 0-28 0 0,0 0-72 0 0,0 0-285 0 0,0 0-126 0 0,0 0-29 0 0,0 0-4 0 0,0 0 0 0 0,2 1 0 0 0,8 2 61 0 0,-5-1-303 0 0,0-1 0 0 0,0 1 0 0 0,0 0 0 0 0,0 0 0 0 0,-1 0 1 0 0,1 1-1 0 0,-1-1 0 0 0,7 6 0 0 0,-2 1-252 0 0,0 0 0 0 0,-1 1 0 0 0,0 0 0 0 0,-1 0 0 0 0,0 0 0 0 0,0 1 0 0 0,-1 0-1 0 0,7 20 1 0 0,-1 4-12 0 0,12 59-1 0 0,-22-85-5 0 0,66 337 0 0 0,-56-281 0 0 0,17 146 1703 0 0,-24-173-1523 0 0,-1 23-139 0 0,-3 0 0 0 0,-3 0 1 0 0,-9 63-1 0 0,-25 78-41 0 0,-17-2 0 0 0,39-152 0 0 0,-5 17 0 0 0,7-26 0 0 0,1 1 0 0 0,2 1 0 0 0,-4 44 0 0 0,9-29 0 0 0,4-56 0 0 0,0 0 0 0 0,0 1 0 0 0,0-1 0 0 0,0 0 0 0 0,0 1 0 0 0,0-1 0 0 0,0 0 0 0 0,0 1 0 0 0,0-1 0 0 0,0 1 0 0 0,0-1 0 0 0,0 0 0 0 0,0 1 0 0 0,-1-1 0 0 0,1 0 0 0 0,0 0 0 0 0,0 1 0 0 0,0-1 0 0 0,-1 0 0 0 0,1 1 0 0 0,0-1 0 0 0,-1 0 0 0 0,1 0 0 0 0,0 1 0 0 0,0-1 0 0 0,-1 0 0 0 0,1 0 0 0 0,0 0 0 0 0,-1 0 0 0 0,1 1 0 0 0,0-1 0 0 0,-1 0 0 0 0,1 0 0 0 0,0 0 0 0 0,-1 0 0 0 0,1 0 0 0 0,-1 0 0 0 0,1 0 0 0 0,-12-2 0 0 0,11 2 0 0 0,-4-1-761 0 0,1-1-1 0 0,-1 1 1 0 0,0-1 0 0 0,0 0-1 0 0,-4-2 1 0 0,0-2-9135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4:59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3112 6447 0 0,'0'0'142'0'0,"0"0"22"0"0,0 0 13 0 0,0 0 55 0 0,0 0 181 0 0,0 0 78 0 0,0 0 18 0 0,0 0 3 0 0,0 0 0 0 0,0 0 0 0 0,0 0 0 0 0,0 0-69 0 0,0 0-222 0 0,0 0 166 0 0,0 0 101 0 0,0 0 21 0 0,0 0-66 0 0,0 0-222 0 0,0 0 166 0 0,0 0 101 0 0,0 0 21 0 0,0 0-66 0 0,2-2-294 0 0,6-6-61 0 0,-6 6 283 0 0,-3 1-19 0 0,0-3 29 0 0,4-12 563 0 0,-2 14-573 0 0,-1 2 117 0 0,0 0 21 0 0,1-2-66 0 0,3-7-294 0 0,5-1-133 0 0,0 1-16 0 0,3 2 0 0 0,41-17 0 0 0,-26 11 0 0 0,-20 9 0 0 0,-3 2 0 0 0,1 0 0 0 0,-1 1 0 0 0,1-1 0 0 0,-1 1 0 0 0,1-1 0 0 0,5 1 0 0 0,15-9 1213 0 0,23-12-378 0 0,-30 14-835 0 0,-18 8 0 0 0,32-9 0 0 0,-11 4 0 0 0,-18 4 0 0 0,25-15 0 0 0,-25 14 0 0 0,17-7 0 0 0,2 0 0 0 0,-2 2 0 0 0,-3 1 0 0 0,-13 5 0 0 0,15-12 0 0 0,-6 3 0 0 0,18-18 0 0 0,-9 9 0 0 0,37-34 0 0 0,-52 49 0 0 0,-4 2 0 0 0,-1-1 0 0 0,1 1 0 0 0,0 0 0 0 0,-1-1 0 0 0,0 0 0 0 0,4-4 0 0 0,19-21 0 0 0,-11 9 0 0 0,-5 10 0 0 0,-5 5 0 0 0,0 0 0 0 0,-1-1 0 0 0,1 1 0 0 0,-1-1 0 0 0,0 1 0 0 0,4-10 0 0 0,8-5 0 0 0,-12 15 0 0 0,12-12 0 0 0,-11 14 0 0 0,15-15 0 0 0,-12 9 0 0 0,2 0 0 0 0,-1 0 0 0 0,1 1 0 0 0,1 0 0 0 0,19-11 0 0 0,-17 11 0 0 0,-11 6 0 0 0,0 0 0 0 0,0 0 0 0 0,0 0 0 0 0,0 0 0 0 0,0 0 0 0 0,-1 0 0 0 0,1 0 0 0 0,0 0 0 0 0,0-1 0 0 0,-1 1 0 0 0,1 0 0 0 0,0-2 0 0 0,2-1 0 0 0,32-35 0 0 0,-34 38 0 0 0,4-5 0 0 0,0 0 0 0 0,1 1 0 0 0,-1 0 0 0 0,1 0 0 0 0,7-4 0 0 0,-11 7 0 0 0,22-15 0 0 0,-11 8 0 0 0,1-2 0 0 0,21-21 0 0 0,-20 17 0 0 0,-9 10 0 0 0,0-1 0 0 0,0 0 0 0 0,8-11 0 0 0,7-12-4 0 0,-12 19 80 0 0,33-38 1900 0 0,-36 42-1976 0 0,17-24 0 0 0,-22 28 0 0 0,1-2 0 0 0,15-14 0 0 0,-7 8 0 0 0,-8 8 0 0 0,1-1 0 0 0,-1 1 0 0 0,1-1 0 0 0,-1 0 0 0 0,4-5 0 0 0,6-11 0 0 0,-3 5 0 0 0,-1-1 0 0 0,9-21 0 0 0,-13 27 0 0 0,3-6 0 0 0,0 1 0 0 0,-1 1 0 0 0,-1-1 0 0 0,6-19 0 0 0,-10 27 0 0 0,0 0 0 0 0,1 0 0 0 0,0 0 0 0 0,0 1 0 0 0,5-9 0 0 0,0-3 0 0 0,-4 10 0 0 0,-2 3 0 0 0,1-1 0 0 0,0 1 0 0 0,0 0 0 0 0,1 0 0 0 0,4-5 0 0 0,9-18 0 0 0,-2 4 0 0 0,1 0 0 0 0,0 2 0 0 0,2-1 0 0 0,33-31 0 0 0,-45 48 0 0 0,0-1 0 0 0,0 0 0 0 0,8-11 0 0 0,6-7 0 0 0,9-22 0 0 0,-14 31 0 0 0,-8 9 0 0 0,0-1 0 0 0,-1 0 0 0 0,1 0 0 0 0,6-12 0 0 0,13-22 567 0 0,20-38 914 0 0,-37 66-1481 0 0,15-22 0 0 0,0 2 0 0 0,37-53 0 0 0,-45 63 0 0 0,1 1 0 0 0,0 0 0 0 0,23-21 0 0 0,-5 4 0 0 0,-17 14 0 0 0,-13 20 0 0 0,-1-1 0 0 0,1 1 0 0 0,8-10 0 0 0,-1 3 0 0 0,0-1 0 0 0,-2 0 0 0 0,12-20 0 0 0,13-19 0 0 0,65-60 0 0 0,-70 82 0 0 0,-20 21 0 0 0,0-1 0 0 0,-1 0 0 0 0,10-15 0 0 0,25-29 0 0 0,-38 48 0 0 0,0 0 0 0 0,0 0 0 0 0,7-6 0 0 0,-9 10 0 0 0,0-1 0 0 0,0 0 0 0 0,0 0 0 0 0,0 0 0 0 0,0-1 0 0 0,-1 1 0 0 0,1-1 0 0 0,-1 1 0 0 0,0-1 0 0 0,0 0 0 0 0,-1 0 0 0 0,1 0 0 0 0,1-5 0 0 0,-2 5 0 0 0,1-1 0 0 0,0 1 0 0 0,0 0 0 0 0,0 0 0 0 0,0-1 0 0 0,1 1 0 0 0,-1 1 0 0 0,1-1 0 0 0,0 0 0 0 0,6-4 0 0 0,5-5 0 0 0,19-14 0 0 0,-28 24 0 0 0,74-62 0 0 0,-59 48 0 0 0,11-10 0 0 0,-21 19 0 0 0,7 2 0 0 0,-12 4 0 0 0,1 0 0 0 0,-1 0 0 0 0,0-1 0 0 0,0 0 0 0 0,8-5 0 0 0,8-7 0 0 0,28-26 0 0 0,-46 38 0 0 0,-2 2 0 0 0,0 0 0 0 0,0 0 0 0 0,0 1 0 0 0,0-1 0 0 0,0 0 0 0 0,0 0 0 0 0,0 1 0 0 0,0-1 0 0 0,0 1 0 0 0,1-1 0 0 0,-1 1 0 0 0,0-1 0 0 0,0 1 0 0 0,2 0 0 0 0,20-8 0 0 0,-16 6 0 0 0,0-1 0 0 0,0 1 0 0 0,0-1 0 0 0,9-6 0 0 0,2-3 0 0 0,-2 4 0 0 0,-1 0 0 0 0,27-14 0 0 0,-26 15 0 0 0,15-8 0 0 0,-15 6 0 0 0,23-11 0 0 0,-17 10 0 0 0,25-10 0 0 0,2 2 0 0 0,-39 14 0 0 0,-5 1 0 0 0,0 1 0 0 0,1 0 0 0 0,-1 1 0 0 0,1-1 0 0 0,-1 1 0 0 0,9-1 0 0 0,17-2 0 0 0,66-18 0 0 0,-29 6 0 0 0,-31 11 0 0 0,41-6 0 0 0,-73 9 0 0 0,18-1 0 0 0,-2 1 0 0 0,-10 2 0 0 0,-3 1 0 0 0,6 0 0 0 0,0 1 0 0 0,4-2 0 0 0,-15-2 0 0 0,2 2 0 0 0,25 5 0 0 0,-7-2 0 0 0,1 3 0 0 0,-16-3 0 0 0,16 5 0 0 0,0 2 0 0 0,3 1 0 0 0,-4-1 0 0 0,-12-4 0 0 0,4 2 0 0 0,-5-3 0 0 0,25 16 0 0 0,-31-17 0 0 0,19 8 0 0 0,9 5 0 0 0,-20-11 0 0 0,0-1 0 0 0,22 7 0 0 0,-29-10 0 0 0,33 10 461 0 0,-13-4 325 0 0,33 15-1 0 0,-26-8-765 0 0,-3-5-24 0 0,-22-7 4 0 0,-1 0 0 0 0,1 1 0 0 0,-1 0 0 0 0,0 0 0 0 0,0 0 0 0 0,-1 0 0 0 0,8 8 0 0 0,4 3 0 0 0,-12-11 0 0 0,-2-2 0 0 0,0 1 0 0 0,-1 0 0 0 0,1 0 0 0 0,0 1 0 0 0,3 5 0 0 0,-3-4 0 0 0,23 30 0 0 0,-13-17 0 0 0,13 25 0 0 0,-23-38 0 0 0,12 18 0 0 0,-8-14 0 0 0,15 24 0 0 0,19 28 0 0 0,-11-10 0 0 0,-3 4 0 0 0,-23-49 0 0 0,17 27 0 0 0,-4-9 0 0 0,-11-15 0 0 0,14 19 0 0 0,0-6 0 0 0,27 28 0 0 0,-14-15 443 0 0,-31-33 45 0 0,-1-2-419 0 0,0 1 1 0 0,0-1 0 0 0,-1 1 0 0 0,1-1-1 0 0,0 1 1 0 0,0-1 0 0 0,-1 1 0 0 0,1 0-1 0 0,0 0 1 0 0,-1-1 0 0 0,2 3 0 0 0,0-1 45 0 0,6 6-15 0 0,28 31-35 0 0,-30-30-65 0 0,-4-5 0 0 0,0 0 0 0 0,1-1 0 0 0,-1 1 0 0 0,1-1 0 0 0,5 6 0 0 0,15 14 0 0 0,-2-3 0 0 0,7 12 0 0 0,-10-14 0 0 0,-14-15 0 0 0,8 7 0 0 0,4 0 0 0 0,-13-10 0 0 0,1 2 0 0 0,22 15 0 0 0,-20-13 0 0 0,-3-2 0 0 0,0 1 0 0 0,1 0 0 0 0,-2 0 0 0 0,1 0 0 0 0,0 0 0 0 0,3 6 0 0 0,12 13 0 0 0,-3-5 0 0 0,-13-15 0 0 0,11 18 0 0 0,13 34 0 0 0,-17-42 0 0 0,-1 2 0 0 0,0-2 0 0 0,0 1 0 0 0,-1 0 0 0 0,1 0 0 0 0,0 1 0 0 0,-1-2 0 0 0,1-1 0 0 0,3 4 0 0 0,-9-12 0 0 0,14 14 0 0 0,34 43 0 0 0,-30-38 0 0 0,-17-19 0 0 0,0 0 0 0 0,0 1 0 0 0,-1-1 0 0 0,1 0 0 0 0,-1 1 0 0 0,3 5 0 0 0,-3-5 0 0 0,0 0 0 0 0,0 0 0 0 0,1-1 0 0 0,-1 1 0 0 0,1-1 0 0 0,3 3 0 0 0,6 8 0 0 0,22 18 0 0 0,-17-17 0 0 0,-7-3 0 0 0,-3 1 0 0 0,2-2 0 0 0,30 24 0 0 0,-20-16 0 0 0,1-5 0 0 0,-9-7 0 0 0,4 4 0 0 0,-7-4 0 0 0,-1-1 0 0 0,15 8 0 0 0,-14-9 0 0 0,-3-2 0 0 0,-1-1 0 0 0,0 1 0 0 0,0 1 0 0 0,0-1 0 0 0,-1 0 0 0 0,5 6 0 0 0,17 17 0 0 0,-1 0 0 0 0,25 37 0 0 0,-31-40 0 0 0,6 7 0 0 0,-16-18 0 0 0,19 23 0 0 0,-18-24 0 0 0,0 0 0 0 0,9 15 0 0 0,-17-24 0 0 0,0 0 0 0 0,0 0 0 0 0,-1 0 0 0 0,2 0 0 0 0,-1-1 0 0 0,0 1 0 0 0,0 0 0 0 0,0-1 0 0 0,1 1 0 0 0,1 1 0 0 0,4 3 0 0 0,16 21 0 0 0,-7-6 365 0 0,19 22 433 0 0,-2-2-1911 0 0,-1 1 1119 0 0,-19-23 194 0 0,-8-11 392 0 0,0 0 0 0 0,12 13 0 0 0,55 55-2335 0 0,-63-67 1919 0 0,0-1 0 0 0,0 0 0 0 0,0 0 0 0 0,1-1 0 0 0,0 0 0 0 0,1 0-1 0 0,-1-1 1 0 0,1-1 0 0 0,15 6 0 0 0,-4-6-176 0 0,16 5 0 0 0,19 14 0 0 0,-42-16 0 0 0,7 6 0 0 0,59 40 0 0 0,-57-37 0 0 0,-20-13 0 0 0,1 0 0 0 0,0-1 0 0 0,0 0 0 0 0,1 0 0 0 0,8 4 0 0 0,10 3 0 0 0,23 14 0 0 0,11 4 0 0 0,-49-23 0 0 0,16 7 0 0 0,-5-6 0 0 0,29 7 0 0 0,9 2 0 0 0,-33-6 0 0 0,-6 2 0 0 0,10 3 0 0 0,10 7 0 0 0,-20-10 0 0 0,0-1 0 0 0,1-1 0 0 0,0 0 0 0 0,1-2 0 0 0,0 0 0 0 0,0-2 0 0 0,22 4 0 0 0,41 0 0 0 0,-76-8 0 0 0,6 1 0 0 0,0 2 0 0 0,-5-1 0 0 0,-1 2 0 0 0,-41-30-4568 0 0,18 17-5328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5:00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11975 0 0,'-8'2'1275'0'0,"-40"21"1604"0"0,47-22-1857 0 0,-10 5 1351 0 0,9-4 1450 0 0,5 1-3775 0 0,1 0-1 0 0,-1-1 0 0 0,1 1 1 0 0,-1-1-1 0 0,1 0 1 0 0,0 0-1 0 0,0 0 1 0 0,0-1-1 0 0,0 1 1 0 0,0-1-1 0 0,0 0 0 0 0,0 0 1 0 0,0-1-1 0 0,1 1 1 0 0,-1-1-1 0 0,5 0 1 0 0,8-1 557 0 0,1 0 1 0 0,29-7-1 0 0,-13 2-80 0 0,148-23 595 0 0,-128 21 779 0 0,-105 9-4543 0 0,26-2 1621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5:00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6447 0 0,'0'0'142'0'0,"0"0"22"0"0,0 0 13 0 0,0 4 55 0 0,1 13 1181 0 0,-6-17 699 0 0,4 0-1577 0 0,0 0 0 0 0,0 0 0 0 0,0 0 0 0 0,0-1 0 0 0,-1 1 0 0 0,1 1-1 0 0,0-1 1 0 0,0 0 0 0 0,0 0 0 0 0,0 0 0 0 0,0 0 0 0 0,-2 1 0 0 0,2 10-1546 0 0,1-9-12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7:17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19351 0 0,'0'0'439'0'0,"2"1"62"0"0,1 2-401 0 0,0 0-1 0 0,1 0 0 0 0,0-1 1 0 0,-1 0-1 0 0,1 1 1 0 0,0-1-1 0 0,0-1 0 0 0,0 1 1 0 0,0-1-1 0 0,1 1 1 0 0,-1-1-1 0 0,0 0 1 0 0,0-1-1 0 0,6 1 0 0 0,7 0 339 0 0,0-1 0 0 0,25-4 0 0 0,-15 2 401 0 0,0-2-757 0 0,0 0 1 0 0,31-10-1 0 0,-58 14-82 0 0,18-6-511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5:01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6447 0 0,'0'0'142'0'0,"0"0"22"0"0,0 2 13 0 0,-2 24 12 0 0,1-22-116 0 0,1-1 0 0 0,-1 0 0 0 0,1 1 0 0 0,0 0 0 0 0,0-1 0 0 0,0 1 0 0 0,1 4 0 0 0,0-1 290 0 0,-1-3-35 0 0,0-1 1 0 0,0 1-1 0 0,1 0 1 0 0,0-1-1 0 0,-1 1 1 0 0,1-1-1 0 0,0 1 0 0 0,3 5 1 0 0,1 5-1905 0 0,-4-11 568 0 0,-1-3-15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5:01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11975 0 0,'-1'2'267'0'0,"-3"18"849"0"0,3-18-751 0 0,-2 10 631 0 0,3-10-484 0 0,0-2 0 0 0,0 0 0 0 0,0 0 0 0 0,0 0-69 0 0,0 14-278 0 0,-2 10-677 0 0,2-22-2153 0 0,0-2-955 0 0,0 0-191 0 0</inkml:trace>
  <inkml:trace contextRef="#ctx0" brushRef="#br0" timeOffset="1">1 289 10135 0 0,'0'0'224'0'0,"0"0"40"0"0,0 0 16 0 0,0 0 8 0 0,0 0-288 0 0,0 0 0 0 0,0 0 0 0 0,0 0 0 0 0,0 0 0 0 0,0 0 0 0 0,0 0 0 0 0,7-14-4448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5:03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65 122 6447 0 0,'0'0'298'0'0,"0"0"-10"0"0,-1-2-188 0 0,-1-1-15 0 0,1 1 1 0 0,-1-1 0 0 0,1 0 0 0 0,0 0-1 0 0,0 0 1 0 0,1 0 0 0 0,-1 0 0 0 0,0 0-1 0 0,1 0 1 0 0,0 0 0 0 0,0 0 0 0 0,0-4-1 0 0,0 0 243 0 0,0 5-212 0 0,0 0-1 0 0,1 0 1 0 0,-1 0 0 0 0,0 0-1 0 0,1 0 1 0 0,0 0-1 0 0,-1 0 1 0 0,1 0-1 0 0,0 0 1 0 0,0 0-1 0 0,2-3 1 0 0,-1 3 286 0 0,-1-1 1 0 0,1 1 0 0 0,-1-1 0 0 0,0 0-1 0 0,0 0 1 0 0,0 1 0 0 0,1-5-1 0 0,-2-3 1761 0 0,0 9-2057 0 0,0 1 1 0 0,1 0 0 0 0,-1 0 0 0 0,0 0 0 0 0,0-1 0 0 0,0 1 0 0 0,0 0 0 0 0,0 0 0 0 0,0-1-1 0 0,0 1 1 0 0,0 0 0 0 0,0 0 0 0 0,0-1 0 0 0,0 1 0 0 0,0 0 0 0 0,0 0 0 0 0,0-1-1 0 0,0 1 1 0 0,0 0 0 0 0,-1 0 0 0 0,1-1 0 0 0,0 1 0 0 0,0 0 0 0 0,0 0 0 0 0,0 0 0 0 0,0-1-1 0 0,0 1 1 0 0,-1 0 0 0 0,1 0 0 0 0,0 0 0 0 0,0 0 0 0 0,0-1 0 0 0,-1 1 0 0 0,1 0 0 0 0,0 0-1 0 0,0 0 1 0 0,-1 0 0 0 0,-1 1-106 0 0,-1 0 0 0 0,0 1 0 0 0,1-1 0 0 0,-1 1 0 0 0,1 0-1 0 0,0 0 1 0 0,-1 0 0 0 0,1 0 0 0 0,0 0 0 0 0,0 1 0 0 0,0-1 0 0 0,1 0-1 0 0,-1 1 1 0 0,1 0 0 0 0,-1-1 0 0 0,-1 5 0 0 0,1-1 0 0 0,-5 11-1 0 0,2 1 0 0 0,0-1 0 0 0,-4 33 0 0 0,8-48 0 0 0,-1 11 0 0 0,1 0 0 0 0,0 0 0 0 0,1 0 0 0 0,1 14 0 0 0,2 5 0 0 0,-2-25 0 0 0,0 0 0 0 0,1 0 0 0 0,-1 0 0 0 0,1 0 0 0 0,5 11 0 0 0,2 8 0 0 0,1-2 0 0 0,19 38 0 0 0,-25-56 0 0 0,-1-2 0 0 0,-1 1 0 0 0,-1-1 0 0 0,1 0 0 0 0,0 0 0 0 0,0 8 0 0 0,2-2 0 0 0,-1 2 0 0 0,-1-1 0 0 0,2 14 0 0 0,-4-6 0 0 0,-3-14 0 0 0,1-2 0 0 0,-3 16 0 0 0,-4 34 0 0 0,2-10 0 0 0,3-32 0 0 0,-8 14 0 0 0,7-15 0 0 0,-7 22 0 0 0,9-25 0 0 0,-3 31 0 0 0,5-32 0 0 0,-1 9 0 0 0,-5 5 0 0 0,5-14 0 0 0,-1 9 0 0 0,6 8 0 0 0,0 40 0 0 0,-2-32 0 0 0,-1-24 0 0 0,1 1 0 0 0,0 0 0 0 0,1-1 0 0 0,2 10 0 0 0,-1 2 0 0 0,-1-1 0 0 0,-1 1 0 0 0,-1 26 0 0 0,-1-13 0 0 0,0-11 0 0 0,-3-1 0 0 0,-3 24 0 0 0,3-32 0 0 0,0 1 0 0 0,-1 3 0 0 0,4-11 0 0 0,1 15 0 0 0,-3 10 0 0 0,3-27 0 0 0,0 0 0 0 0,0 0 0 0 0,0 0 0 0 0,0-1 0 0 0,0 1 0 0 0,1 0 0 0 0,1 5 0 0 0,6 13 0 0 0,-5-15 0 0 0,3 1 0 0 0,9 26 0 0 0,2-4 0 0 0,-7-11 0 0 0,-10-12 0 0 0,-1-2 0 0 0,17 66 0 0 0,-15-56 0 0 0,-2-5 0 0 0,0 20 0 0 0,2-24 0 0 0,1 8 0 0 0,0-7 0 0 0,1-1 0 0 0,-1 1 0 0 0,0 0 0 0 0,-1 0 0 0 0,2 11 0 0 0,2 17 0 0 0,7 44 0 0 0,-12-66 0 0 0,0-8 0 0 0,0-1 0 0 0,-1 1 0 0 0,1 0 0 0 0,0 0 0 0 0,1 0 0 0 0,0 6 0 0 0,4 13 0 0 0,-3-18 0 0 0,-1 1 0 0 0,0-1 0 0 0,0 1 0 0 0,0 0 0 0 0,-1 0 0 0 0,0-1 0 0 0,0 1 0 0 0,-2 8 0 0 0,2-9 0 0 0,-1 2 0 0 0,1 0 0 0 0,0 0 0 0 0,1 11 0 0 0,0-7 0 0 0,-1 32 0 0 0,3-16 0 0 0,-3 4 0 0 0,0-22 0 0 0,0 1 0 0 0,1-1 0 0 0,2 15 0 0 0,-1 22 0 0 0,-2-37 0 0 0,5 27 0 0 0,-1-17-65 0 0,-1-1 1039 0 0,4 36 0 0 0,-8-49-891 0 0,3 16-1 0 0,0-4-82 0 0,-2-13 0 0 0,1 17 0 0 0,-1-19 0 0 0,0 1 0 0 0,0-1 0 0 0,1 0 0 0 0,-1 0 0 0 0,0 0 0 0 0,1 1 0 0 0,-1-1 0 0 0,1 0 0 0 0,1 3 0 0 0,-1-3 0 0 0,0 0 0 0 0,-1 0 0 0 0,1 0 0 0 0,-1 0 0 0 0,0 0 0 0 0,1 0 0 0 0,-1 0 0 0 0,0 0 0 0 0,0 0 0 0 0,0 0 0 0 0,-1 2 0 0 0,0 24 0 0 0,2-2 0 0 0,0-13 0 0 0,1 2 0 0 0,-2-1 0 0 0,4 16 531 0 0,-2 3 970 0 0,-2-19-1485 0 0,0 0-16 0 0,1-1 0 0 0,-1 0 0 0 0,2 1 0 0 0,-2 0 0 0 0,1-1 0 0 0,3-1 0 0 0,0 0 0 0 0,-4 0 0 0 0,1 0 0 0 0,-2 0 0 0 0,-1 2 0 0 0,0-1 0 0 0,0-2 0 0 0,2 1 0 0 0,3 0 0 0 0,0 0 0 0 0,-1 0 0 0 0,-2 0 0 0 0,-1-8 0 0 0,0 8 0 0 0,-3-9 0 0 0,-4 18 0 0 0,4-10 0 0 0,-1-2 0 0 0,-1 0 0 0 0,0 0 0 0 0,1 0 0 0 0,2 3 0 0 0,3 0 0 0 0,0-12 0 0 0,0 0 0 0 0,0 1 0 0 0,0-1 0 0 0,0 0 0 0 0,0 1 0 0 0,0-1 0 0 0,0 0 0 0 0,0 1 0 0 0,0-1 0 0 0,0 0 0 0 0,0 0 0 0 0,0 1 0 0 0,0-1 0 0 0,1 0 0 0 0,-1 1 0 0 0,0-1 0 0 0,0 0 0 0 0,0 0 0 0 0,0 1 0 0 0,1-1 0 0 0,-1 0 0 0 0,0 0 0 0 0,0 0 0 0 0,1 1 0 0 0,-1-1 0 0 0,0 0 0 0 0,1 0 0 0 0,4-7 0 0 0,0 0 0 0 0,0-1 0 0 0,0 0 0 0 0,5-13 0 0 0,-7 15-8 0 0,8-21-2684 0 0,-1-1-3818 0 0,-6 12 1352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5:0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69 107 11975 0 0,'0'0'267'0'0,"0"0"42"0"0,0 0 17 0 0,0 0-28 0 0,1-2-196 0 0,19-29 767 0 0,-19 29 100 0 0,0 1 45 0 0,1-1-645 0 0,0-1 210 0 0,8-7 5880 0 0,-9 9-6043 0 0,-1 1 80 0 0,0 0 15 0 0,0 0-68 0 0,-2 1-294 0 0,-3 4-41 0 0,0-1 0 0 0,0 1 1 0 0,0 0-1 0 0,1 1 0 0 0,0-1 0 0 0,0 1 0 0 0,0 0 0 0 0,-4 10 0 0 0,-22 56 971 0 0,28-66-1067 0 0,-6 14-12 0 0,4-10 0 0 0,0 0 0 0 0,1 0 0 0 0,-4 19 0 0 0,6-26 0 0 0,1 0 0 0 0,-1-1 0 0 0,1 1 0 0 0,0 0 0 0 0,0 0 0 0 0,0 0 0 0 0,0 0 0 0 0,0-1 0 0 0,1 1 0 0 0,-1 0 0 0 0,2 4 0 0 0,1 3 0 0 0,-3-5 0 0 0,0-3 0 0 0,-1 0 0 0 0,1-1 0 0 0,0 1 0 0 0,0 0 0 0 0,0 0 0 0 0,1-1 0 0 0,-1 1 0 0 0,0 0 0 0 0,1 0 0 0 0,-1-1 0 0 0,1 1 0 0 0,0 1 0 0 0,5 11 0 0 0,1 0 0 0 0,1-1 0 0 0,4-5 0 0 0,-8-6 19 0 0,1 0 0 0 0,-1 0 0 0 0,1 0 0 0 0,0-1 0 0 0,-1 0 0 0 0,1 0 0 0 0,0 0 0 0 0,0-1 0 0 0,0 0 0 0 0,-1 0 0 0 0,1 0 0 0 0,0 0 0 0 0,6-2 0 0 0,-4 1 47 0 0,1-2 1 0 0,-1 1 0 0 0,0-1-1 0 0,-1 0 1 0 0,1 0 0 0 0,0 0-1 0 0,-1-1 1 0 0,7-5-1 0 0,-2 0 47 0 0,1-1 0 0 0,-2 0 1 0 0,1-1-1 0 0,-2 0 0 0 0,1-1 0 0 0,-1 0 0 0 0,-1 0 0 0 0,9-18 0 0 0,-5 3-80 0 0,0 0 0 0 0,-2 0 0 0 0,-2-1 0 0 0,9-44 0 0 0,-16 69-33 0 0,-1 0 0 0 0,0 1 0 0 0,0-1 0 0 0,0 0 0 0 0,0 1 0 0 0,0-1 0 0 0,-1 0 0 0 0,0-3 0 0 0,-5-12 0 0 0,3 15 0 0 0,0 1 0 0 0,0-1 0 0 0,1 1 0 0 0,-1 0 0 0 0,0-1 0 0 0,0 1 0 0 0,0 0 0 0 0,0 0 0 0 0,0 1 0 0 0,0-1 0 0 0,0 1 0 0 0,-1-1 0 0 0,1 1 0 0 0,-1 0 0 0 0,1 0 0 0 0,-1 1 0 0 0,1-1 0 0 0,-1 1 0 0 0,1 0 0 0 0,-1 0 0 0 0,-4 0 0 0 0,-5 2 0 0 0,-1 0 0 0 0,1 1 0 0 0,-23 8 0 0 0,20-6 0 0 0,11-3-886 0 0,1 0 0 0 0,-1 0 0 0 0,1 0 0 0 0,-7 5-1 0 0,10-5-8322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5:06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37 224 2759 0 0,'0'0'107'0'0,"0"0"-19"0"0,0 0 60 0 0,0-8 2765 0 0,-8-8-1009 0 0,3 6 2208 0 0,4 9-3157 0 0,0-8 254 0 0,0 6-930 0 0,1 0-1 0 0,0 0 1 0 0,0-1-1 0 0,0 1 0 0 0,0 0 1 0 0,1 0-1 0 0,-1 0 1 0 0,1 0-1 0 0,0 0 1 0 0,2-5-1 0 0,-2 4 67 0 0,1-1 0 0 0,-1 1 0 0 0,0-1-1 0 0,0 1 1 0 0,0-8 0 0 0,-3-3 2730 0 0,2 14-2566 0 0,0 1-66 0 0,0 2-294 0 0,-1 15-143 0 0,0 1-1 0 0,4 33 1 0 0,0 4-7 0 0,-3-55 1 0 0,0 0 0 0 0,0 0 0 0 0,0 0 0 0 0,0 0 0 0 0,0 0 0 0 0,0 0 0 0 0,1-1 0 0 0,-1 1 0 0 0,0 0 0 0 0,0 0 0 0 0,0 0 0 0 0,0 0 0 0 0,0 0 0 0 0,0 0 0 0 0,1 0 0 0 0,-1 0 0 0 0,0 0 0 0 0,0 0 0 0 0,0 0 0 0 0,0 0 0 0 0,0 0 0 0 0,1 0 0 0 0,-1 0 0 0 0,0 0 0 0 0,0 0 0 0 0,0 0 0 0 0,0 0 0 0 0,0 0 0 0 0,1 0 0 0 0,-1 0 0 0 0,0 0 0 0 0,0 1 0 0 0,0-1 0 0 0,0 0 0 0 0,0 0 0 0 0,0 0 0 0 0,0 0 0 0 0,1 0 0 0 0,-1 0 0 0 0,0 0 0 0 0,0 0 0 0 0,0 1 0 0 0,0-1 0 0 0,0 0 0 0 0,0 0 0 0 0,0 0 0 0 0,0 0 0 0 0,0 0 0 0 0,0 1 0 0 0,0-1 0 0 0,0 0 0 0 0,7-11 0 0 0,-4 1 123 0 0,0-1 0 0 0,-1 1 0 0 0,0-1 0 0 0,0 0 0 0 0,-1 0 0 0 0,-1 0 0 0 0,-1-21 0 0 0,-15-75 937 0 0,15 101-1056 0 0,1 6-4 0 0,0 0 0 0 0,0 0 0 0 0,0-1 0 0 0,0 1 0 0 0,0 0 0 0 0,0 0 0 0 0,0 0 0 0 0,0-1 0 0 0,-1 1 0 0 0,1 0 0 0 0,0 0 0 0 0,0 0 0 0 0,0 0 0 0 0,0-1 0 0 0,0 1 0 0 0,0 0 0 0 0,0 0 0 0 0,0 0 0 0 0,-1 0 0 0 0,1-1 0 0 0,0 1 0 0 0,0 0 0 0 0,0 0 0 0 0,0 0 0 0 0,0 0 0 0 0,-1 0 0 0 0,1 0 0 0 0,0 0 0 0 0,0 0 0 0 0,0-1 0 0 0,0 1 0 0 0,-1 0 0 0 0,1 0 0 0 0,0 0 0 0 0,0 0 0 0 0,0 0 0 0 0,-1 0 0 0 0,1 0 0 0 0,0 0 0 0 0,0 0 0 0 0,0 0 0 0 0,-1 0 0 0 0,1 0 0 0 0,0 0 0 0 0,0 0 0 0 0,0 1 0 0 0,0-1 0 0 0,-1 0 0 0 0,1 0 0 0 0,0 0 0 0 0,0 0 0 0 0,0 0 0 0 0,0 0 0 0 0,-1 0 0 0 0,1 0 0 0 0,0 1 0 0 0,0-1 0 0 0,0 0 0 0 0,0 0 0 0 0,0 0 0 0 0,0 0 0 0 0,-1 0 0 0 0,1 1 0 0 0,0-1 0 0 0,0 0 0 0 0,-7 10 0 0 0,3 0 0 0 0,0 0 0 0 0,1 0 0 0 0,0 0 0 0 0,1 1 0 0 0,0-1 0 0 0,-1 17 0 0 0,1-11 0 0 0,0 5 0 0 0,1 0 0 0 0,0 1 0 0 0,2-1 0 0 0,4 30 0 0 0,-3-40 0 0 0,0-7 8 0 0,0-9 0 0 0,-1-10-88 0 0,-2 13-610 0 0,1-1 1544 0 0,-1-2-9058 0 0,-1-1 684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5:07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8287 0 0,'0'0'382'0'0,"0"0"-8"0"0,-17 2 633 0 0,10-2-443 0 0,2 0 717 0 0,1-1-1 0 0,0 2 0 0 0,0-1 0 0 0,-1 0 0 0 0,1 1 0 0 0,0 0 0 0 0,-7 2 0 0 0,10-3-836 0 0,1 0-217 0 0,0 0 161 0 0,0 0 100 0 0,0 1-408 0 0,1 0 1 0 0,0 0-1 0 0,0 0 0 0 0,0 0 1 0 0,0 0-1 0 0,0 0 1 0 0,0 0-1 0 0,0-1 0 0 0,1 1 1 0 0,-1 0-1 0 0,0-1 1 0 0,2 2-1 0 0,-1-1-24 0 0,3 1-55 0 0,0 0 1 0 0,0 0-1 0 0,0 0 0 0 0,1-1 0 0 0,-1 0 1 0 0,0 0-1 0 0,1 0 0 0 0,-1 0 0 0 0,1-1 0 0 0,-1 0 1 0 0,1 0-1 0 0,6-2 0 0 0,-1 1-1 0 0,5-2 6 0 0,-9 0-52 0 0,0-1-47 0 0,-6 3-316 0 0,1 0 0 0 0,-1 0 1 0 0,0 0-1 0 0,0 0 1 0 0,0-1-1 0 0,0 1 0 0 0,0 0 1 0 0,1-3-1 0 0,-1 4 199 0 0,-1-1-6953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5:07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10135 0 0,'0'0'464'0'0,"0"0"-9"0"0,0 0-155 0 0,0 0 443 0 0,0 0 227 0 0,0 0 44 0 0,0 0-61 0 0,0 0-288 0 0,0 0-121 0 0,0 0-28 0 0,0 0-4 0 0,0 0 0 0 0,-1 2 0 0 0,-4 22 927 0 0,-16 48 1 0 0,-1 3-1143 0 0,15-46-297 0 0,1 2 0 0 0,-2 57 0 0 0,8-88 0 0 0,-1 1 0 0 0,1 0 0 0 0,0-1 0 0 0,0 1 0 0 0,1-1 0 0 0,-1 1 0 0 0,0 0 0 0 0,0-1 0 0 0,0 1 0 0 0,0 0 0 0 0,0-1 0 0 0,1 1 0 0 0,-1-1 0 0 0,0 1 0 0 0,1-1 0 0 0,-1 1 0 0 0,1 0 0 0 0,4 0 0 0 0,-5-1 0 0 0,1 1 0 0 0,0-1 0 0 0,1 1 0 0 0,-1-1 0 0 0,0 0 0 0 0,0 0 0 0 0,0 1 0 0 0,0-1 0 0 0,0 0 0 0 0,1 0 0 0 0,-1 0 0 0 0,0 0 0 0 0,0 0 0 0 0,0 0 0 0 0,0-1 0 0 0,0 1 0 0 0,1 0 0 0 0,-1-1 0 0 0,0 1 0 0 0,0 0 0 0 0,0-1 0 0 0,2-1 0 0 0,0 1 0 0 0,1-2 128 0 0,1 0 1 0 0,-1 0-1 0 0,0 0 0 0 0,0 0 1 0 0,0-1-1 0 0,0 1 0 0 0,-1-1 1 0 0,1 0-1 0 0,-1 0 0 0 0,0 0 0 0 0,0-1 1 0 0,0 1-1 0 0,-1-1 0 0 0,0 1 1 0 0,3-8-1 0 0,2-7-130 0 0,-1-1 1 0 0,4-29-1 0 0,-7 41-7 0 0,-2 0 0 0 0,1 0 0 0 0,-1 0 1 0 0,-1 0-1 0 0,1 0 0 0 0,-1-1 0 0 0,-1 1 0 0 0,0 0 0 0 0,0 0 0 0 0,0 0 0 0 0,-1 0 0 0 0,0 0 1 0 0,-1 0-1 0 0,-3-9 0 0 0,5 16-687 0 0,1 1-257 0 0,0 0-1286 0 0,0 0-4924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5:08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11975 0 0,'0'0'547'0'0,"0"0"-11"0"0,2-2-271 0 0,2-4 84 0 0,-1 1 0 0 0,0-1 0 0 0,4-8 0 0 0,-6 12 231 0 0,-1 0 286 0 0,1 1-737 0 0,-1 0 0 0 0,0-1 1 0 0,1 1-1 0 0,-1 0 1 0 0,0 0-1 0 0,0 0 0 0 0,0 0 1 0 0,0-1-1 0 0,0 1 0 0 0,0 0 1 0 0,0 0-1 0 0,0 0 1 0 0,0 0-1 0 0,0-1 0 0 0,-1 1 1 0 0,1 0-1 0 0,0 0 1 0 0,-1 0-1 0 0,1 0 0 0 0,-1 0 1 0 0,0 0-1 0 0,1 0 0 0 0,-1 0 1 0 0,-1-2-1 0 0,-3-2-190 0 0,4 3-264 0 0,1-3-1774 0 0,0 3-4040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5:08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6 15663 0 0,'0'0'356'0'0,"0"0"50"0"0,0 0 20 0 0,0 0-42 0 0,0 0-180 0 0,0 0 176 0 0,0 0 107 0 0,0 0 22 0 0,-1-6 581 0 0,-1 6 2467 0 0,-4 9-3552 0 0,-1-1-1 0 0,2 1 1 0 0,-1 0 0 0 0,1 0 0 0 0,0 1-1 0 0,-5 15 1 0 0,8-7-5 0 0,3-15 0 0 0,-2-1 0 0 0,2-1 0 0 0,-1 1 0 0 0,0-1 0 0 0,0 1 0 0 0,0-1 0 0 0,1 1 0 0 0,-1 0 0 0 0,1-1 0 0 0,-1 1 0 0 0,1-1 0 0 0,0 0 0 0 0,-1 1 0 0 0,1-1 0 0 0,2 3 0 0 0,0 1 0 0 0,0 1 0 0 0,-2-4 0 0 0,1 1 0 0 0,-1-1 0 0 0,1 1 0 0 0,0-1 0 0 0,-1 0 0 0 0,1 1 0 0 0,4 2 0 0 0,-4-2 0 0 0,1-1 0 0 0,0 0 0 0 0,-1 1-1 0 0,1-1 1 0 0,0 0 0 0 0,0 0 0 0 0,1-1 0 0 0,-1 1 0 0 0,0-1 0 0 0,0 1-1 0 0,5 0 1 0 0,5 1 3 0 0,0-1 0 0 0,14 1 0 0 0,11 1 65 0 0,-38-4 22 0 0,1 0 0 0 0,0 1 0 0 0,0-1 0 0 0,0 0 0 0 0,-1 0 0 0 0,1 0 0 0 0,0 1 0 0 0,0-1 0 0 0,-1 0 0 0 0,1 1 0 0 0,0-1 1 0 0,-1 1-1 0 0,1-1 0 0 0,0 1 0 0 0,-1-1 0 0 0,1 1 0 0 0,-1-1 0 0 0,1 1 0 0 0,0-1 0 0 0,-1 1 0 0 0,1 0 0 0 0,3 9-74 0 0,-6 6-16 0 0,-4-3 0 0 0,-3-4 0 0 0,0 0 0 0 0,0 0 0 0 0,-1-1 0 0 0,-11 8 0 0 0,-18 15 0 0 0,33-25 0 0 0,-1 0 0 0 0,-1 0 0 0 0,1-1 0 0 0,-1 0 0 0 0,-13 5 0 0 0,-4 4 0 0 0,24-13 0 0 0,0 0-1 0 0,0 0 1 0 0,-1-1-1 0 0,1 1 1 0 0,0 0 0 0 0,-1-1-1 0 0,1 1 1 0 0,-1-1-1 0 0,1 1 1 0 0,0-1-1 0 0,-1 0 1 0 0,1 1 0 0 0,-1-1-1 0 0,1 0 1 0 0,-4 0-1 0 0,2-1-56 0 0,1 1-280 0 0,2 0-138 0 0,-1-13-2322 0 0,10-26-1187 0 0,-5 15 1937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5:08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17503 0 0,'2'-1'399'0'0,"73"-36"1122"0"0,22-19 431 0 0,-49 27-416 0 0,-46 28-1161 0 0,-2 1-577 0 0,0 0-248 0 0,0 0-50 0 0,0 0-11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7:17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1 519 15663 0 0,'0'0'719'0'0,"1"-1"-20"0"0,2-2-656 0 0,0 1 0 0 0,-1-1 1 0 0,0 0-1 0 0,1 0 0 0 0,-1 0 0 0 0,0 0 1 0 0,0 0-1 0 0,-1 0 0 0 0,3-6 1 0 0,8-34 1519 0 0,2-2 607 0 0,35-77 2361 0 0,56-120-1254 0 0,-92 212-2669 0 0,-46 76-608 0 0,26-32 0 0 0,1-1 0 0 0,1 0 0 0 0,0 1 0 0 0,1 0 0 0 0,0 0 0 0 0,1 1 0 0 0,1-1 0 0 0,0 1 0 0 0,1-1 0 0 0,0 1 0 0 0,2-1 0 0 0,-1 1 0 0 0,5 20 0 0 0,-5-32 0 0 0,1 0 0 0 0,0-1 0 0 0,0 1 0 0 0,0-1 0 0 0,0 1 0 0 0,2 3 0 0 0,6 5 0 0 0,-4-9 0 0 0,-2-2 0 0 0,0 1 0 0 0,1 0 0 0 0,-1-1 0 0 0,1 1 0 0 0,0-1 0 0 0,0 1 0 0 0,-1-1 0 0 0,1-1 0 0 0,0 1 0 0 0,-1 0 0 0 0,1-1 0 0 0,0 0 0 0 0,-1 1 0 0 0,1-2 0 0 0,0 1 0 0 0,-1 0 0 0 0,0-1 0 0 0,1 1 0 0 0,-1-1 0 0 0,0 0 0 0 0,6-4 0 0 0,3-4 0 0 0,-1 0 0 0 0,1 0 0 0 0,15-20 0 0 0,-15 16 0 0 0,0-1 0 0 0,-1-1 0 0 0,-1 0 0 0 0,0 0 0 0 0,12-31 0 0 0,12-40 72 0 0,-33 85 299 0 0,-1 2 117 0 0,0 0 21 0 0,-7 22 99 0 0,6-12-715 0 0,0 0 0 0 0,0 1 1 0 0,1-1-1 0 0,0 1 0 0 0,1-1 0 0 0,0 0 1 0 0,4 17-1 0 0,25 69-980 0 0,-23-76 1036 0 0,6 5-342 0 0,-6-18-3995 0 0,-6-7 2864 0 0,8-5-11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5:11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2509 8287 0 0,'0'0'191'0'0,"0"0"26"0"0,0 0 9 0 0,1-2-34 0 0,2-4 600 0 0,-1 0 1 0 0,0 0 0 0 0,0 0 0 0 0,0 0-1 0 0,-1 0 1 0 0,0-1 0 0 0,0 1 0 0 0,0-11-1 0 0,-1 7-549 0 0,0 5-95 0 0,0 0-1 0 0,0-1 1 0 0,-1 1-1 0 0,1 0 1 0 0,-3-6-1 0 0,-21-101 3341 0 0,18 94-2858 0 0,4 12-634 0 0,0 0 1 0 0,0 0-1 0 0,0 0 0 0 0,1-1 1 0 0,-1-12-1 0 0,12-158 2052 0 0,-16 109-2048 0 0,-9-9 0 0 0,13 72 0 0 0,2-5 0 0 0,0-5 0 0 0,0 13 0 0 0,0 0 0 0 0,1 0 0 0 0,-1 0 0 0 0,0 0 0 0 0,-1 1 0 0 0,1-1 0 0 0,0 0 0 0 0,0 0 0 0 0,-1 0 0 0 0,0-2 0 0 0,-5-20 0 0 0,4-4 152 0 0,2 22 139 0 0,-1 4 197 0 0,1 0 21 0 0,-6-31-1286 0 0,5 31 403 0 0,-2-17 1526 0 0,2 15-710 0 0,-1-7-293 0 0,0 5-143 0 0,1-7 8 0 0,1 10-14 0 0,1 0-1 0 0,0-1 1 0 0,-1 1-1 0 0,1 0 1 0 0,-1 0-1 0 0,0-1 1 0 0,0 1 0 0 0,0-4-1 0 0,-1-42 1 0 0,2 45 0 0 0,-5-23 0 0 0,3 25 0 0 0,-1-9 0 0 0,0 0 0 0 0,1 2 0 0 0,0 0 0 0 0,0-1 0 0 0,-2-3 0 0 0,2 12 0 0 0,0 2 0 0 0,1-1 0 0 0,0 0 0 0 0,0 0 0 0 0,0 0 0 0 0,0 0 0 0 0,0 0 0 0 0,0 0 0 0 0,0 0 0 0 0,0 0 0 0 0,0 0 0 0 0,0 0 0 0 0,0 0 0 0 0,0 0 0 0 0,-1 0 0 0 0,1 0 0 0 0,0 0 0 0 0,0 0 0 0 0,0 0 0 0 0,0 0 0 0 0,0 0 0 0 0,0 0 0 0 0,0 0 0 0 0,0 0 0 0 0,0 0 0 0 0,0 0 0 0 0,-1 0 0 0 0,1 0 0 0 0,0 0 0 0 0,0 0 0 0 0,0 0 0 0 0,0 0 0 0 0,0 0 0 0 0,0 0 0 0 0,0 0 0 0 0,0 0 0 0 0,0 0 0 0 0,0 0 0 0 0,0 0 0 0 0,-1 0 0 0 0,1 0 0 0 0,0 0 0 0 0,0 0 0 0 0,0-1 0 0 0,0 1 0 0 0,0 0 0 0 0,0 0 0 0 0,0 0 0 0 0,0 0 0 0 0,0 0 0 0 0,0 0 0 0 0,0 0 0 0 0,0 0 0 0 0,0 0 0 0 0,0 0 0 0 0,0 0 0 0 0,0-1 0 0 0,0 1 0 0 0,0 0 0 0 0,0 0 0 0 0,0 0 0 0 0,0 0 0 0 0,0 0 0 0 0,0 0 0 0 0,0 0 0 0 0,0 0 0 0 0,-8-32 0 0 0,4 15 0 0 0,-3-19 0 0 0,4 24 0 0 0,3 11 0 0 0,0 0 0 0 0,-1-1 0 0 0,1 1 0 0 0,0 0 0 0 0,0 0 0 0 0,0-1 0 0 0,0 1 0 0 0,0 0 0 0 0,0 0 0 0 0,0-1 0 0 0,0 1 0 0 0,0 0 0 0 0,1 0 0 0 0,-1-1 0 0 0,1-1 0 0 0,-1 3 0 0 0,1-1 0 0 0,-1 0 0 0 0,1 0 0 0 0,-1 0 0 0 0,0 0 0 0 0,0 0 0 0 0,1 0 0 0 0,-1 0 0 0 0,0 0 0 0 0,0 0 0 0 0,0 0 0 0 0,0 0 0 0 0,0 0 0 0 0,0 0 0 0 0,-1 0 0 0 0,1 0 0 0 0,-1-2 0 0 0,0-2 0 0 0,-1-26 0 0 0,1 22 0 0 0,-1 1 0 0 0,0 0 0 0 0,-4-9 0 0 0,5 14 0 0 0,-1-2 0 0 0,-1 1 0 0 0,1-1 0 0 0,0 0 0 0 0,-1-5 0 0 0,-4-11 0 0 0,7 15 10 0 0,-1 1 1 0 0,0 0-1 0 0,0 0 0 0 0,-1-1 1 0 0,1 1-1 0 0,-4-7 0 0 0,3 8 247 0 0,0 0 0 0 0,1-1 0 0 0,0 1 0 0 0,0-1 0 0 0,-1-8 0 0 0,0-2 177 0 0,0-1-434 0 0,4 12 0 0 0,-1 3 0 0 0,1-4 0 0 0,2-7 0 0 0,2-11 0 0 0,-4 19 0 0 0,-1 0 0 0 0,-2-14 0 0 0,-2-6-64 0 0,-3 2-1317 0 0,5 18 1501 0 0,-1 0-1 0 0,1 0 1 0 0,0 0 0 0 0,1 0 0 0 0,-1 0 0 0 0,0-7-1 0 0,-5-48-1504 0 0,5 52 1455 0 0,0-2 410 0 0,1 1 1 0 0,0-1 0 0 0,1-15-1 0 0,2 11-480 0 0,-3 7 0 0 0,-4-11 0 0 0,1-19 0 0 0,0 2 0 0 0,2 30 0 0 0,2-25 0 0 0,0 25 0 0 0,-6-24 0 0 0,4-5 0 0 0,-5 1 0 0 0,6 19 0 0 0,-1-11 0 0 0,3 0 0 0 0,0 10 0 0 0,7-26 0 0 0,-1 19 0 0 0,-5 9 0 0 0,1 1 0 0 0,-5 1 0 0 0,0-23 0 0 0,-1-15 0 0 0,-1 14 0 0 0,4 12 0 0 0,-1 19 0 0 0,0 2 0 0 0,0-1 0 0 0,0 0 0 0 0,0 0 0 0 0,-1 1 0 0 0,1-1 0 0 0,0 0 0 0 0,-1 0 0 0 0,-1-3 0 0 0,-2-6 0 0 0,-8-26 0 0 0,12 36 0 0 0,0 0 0 0 0,-1 0 0 0 0,1 0 0 0 0,0 0 0 0 0,0 0 0 0 0,0 0 0 0 0,0 0 0 0 0,0 0 0 0 0,0 0 0 0 0,0 0 0 0 0,0 0 0 0 0,0 0 0 0 0,1 0 0 0 0,0-2 0 0 0,0-1 0 0 0,-1 0 0 0 0,1 1 0 0 0,0-1 0 0 0,-1 0 0 0 0,1 1 0 0 0,-1-5 0 0 0,-5-16 0 0 0,5-11 0 0 0,0 28 0 0 0,-2-23 0 0 0,0 18 0 0 0,1 0 0 0 0,-1 0 0 0 0,2 1 0 0 0,0 2 0 0 0,4-1 0 0 0,2 1 0 0 0,1-4 0 0 0,6-1 0 0 0,-11 11 0 0 0,-1 3-19 0 0,-1 0 1 0 0,0 0-1 0 0,0 0 0 0 0,0 0 0 0 0,0 0 1 0 0,0 0-1 0 0,0-1 0 0 0,0 1 0 0 0,0 0 1 0 0,0 0-1 0 0,0 0 0 0 0,0 0 0 0 0,0 0 0 0 0,1 0 1 0 0,-1 0-1 0 0,0 0 0 0 0,0 0 0 0 0,0 0 1 0 0,0 0-1 0 0,0 0 0 0 0,0 0 0 0 0,0 0 1 0 0,0 0-1 0 0,1 0 0 0 0,-1 0 0 0 0,0 0 1 0 0,0 0-1 0 0,0 0 0 0 0,0 0 0 0 0,0 0 1 0 0,0 0-1 0 0,0 0 0 0 0,1 0 0 0 0,-1 0 1 0 0,0 0-1 0 0,0 0 0 0 0,0 0 0 0 0,0 0 1 0 0,0 0-1 0 0,0 0 0 0 0,0 0 0 0 0,0 0 1 0 0,0 0-1 0 0,1 0 0 0 0,-1 0 0 0 0,0 1 1 0 0,2 5-2806 0 0,0 2-1071 0 0,4 6-4697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5:12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900 53 13823 0 0,'0'0'315'0'0,"0"0"45"0"0,0 0 21 0 0,0-1-49 0 0,1-18-563 0 0,-3 4 1261 0 0,-3 6 4138 0 0,2 7-5041 0 0,0 1 1 0 0,0 0-1 0 0,0 0 0 0 0,0 0 1 0 0,0 0-1 0 0,0 1 0 0 0,0-1 1 0 0,0 1-1 0 0,0 0 0 0 0,0 0 1 0 0,0 0-1 0 0,0 0 0 0 0,0 0 1 0 0,0 1-1 0 0,0-1 0 0 0,0 1 1 0 0,0 0-1 0 0,0 0 0 0 0,0 0 1 0 0,0 0-1 0 0,-5 4 0 0 0,-6 3 125 0 0,1 0-1 0 0,0 1 0 0 0,-13 13 0 0 0,17-14 167 0 0,-30 24-305 0 0,-77 61-61 0 0,60-48-52 0 0,-56 59 0 0 0,63-56 0 0 0,42-42-16 0 0,0 0 0 0 0,-1 0 0 0 0,-9 5 0 0 0,16-10-321 0 0,1-1-138 0 0,0 0-33 0 0,2-1 444 0 0,1 0 0 0 0,0 0 0 0 0,-1 0 0 0 0,1 0 0 0 0,-1 0 0 0 0,1-1 0 0 0,-1 1 0 0 0,4-4 0 0 0,1 1 32 0 0,27-18-448 0 0,-2 0 0 0 0,32-30 0 0 0,14-10-152 0 0,19-19 656 0 0,8-18 40 0 0,-104 98 273 0 0,-1 1 138 0 0,0 0 33 0 0,0 0 4 0 0,0 0 0 0 0,-1 1 0 0 0,-7 7-464 0 0,-176 167 1024 0 0,140-138-1072 0 0,-42 38 0 0 0,42-34-21 0 0,3 2-1 0 0,-41 55 1 0 0,77-91-96 0 0,2-2-84 0 0,0-1 1 0 0,0 0-1 0 0,0 1 1 0 0,1 0 0 0 0,-3 5-1 0 0,5-9-311 0 0,1 0 438 0 0,0 0 0 0 0,0-1 0 0 0,0 1 1 0 0,0-1-1 0 0,0 1 0 0 0,0-1 0 0 0,0 1 0 0 0,0-1 0 0 0,0 0 0 0 0,1 0 0 0 0,-1 0 0 0 0,0 1 0 0 0,0-1 0 0 0,0 0 1 0 0,0 0-1 0 0,1-1 0 0 0,-1 1 0 0 0,0 0 0 0 0,0 0 0 0 0,0-1 0 0 0,2 1 0 0 0,27-12-606 0 0,-23 9 426 0 0,97-50-1433 0 0,-36 16 814 0 0,-11 4 504 0 0,-2-2-1 0 0,82-67 1 0 0,-118 88 357 0 0,45-39 12 0 0,-58 50 90 0 0,-10 9 133 0 0,-9 8 340 0 0,-244 204 2556 0 0,137-123-3074 0 0,-81 80-45 0 0,158-133 0 0 0,3 1 0 0 0,-50 70 0 0 0,71-88-22 0 0,11-15-205 0 0,1-1 0 0 0,0 1 0 0 0,0 0 0 0 0,2 1 0 0 0,-10 21 0 0 0,14-30 19 0 0,1 0 0 0 0,-1 0 0 0 0,1 0 0 0 0,0 0 0 0 0,0 0-1 0 0,0 1 1 0 0,0-1 0 0 0,0 0 0 0 0,1 0 0 0 0,0 3 0 0 0,-1-4 176 0 0,0-1 0 0 0,0 0 0 0 0,0 0 0 0 0,0 0 0 0 0,0 0 0 0 0,0 0 0 0 0,0 0 0 0 0,0 0 0 0 0,0 0 0 0 0,0 0 0 0 0,0 0 0 0 0,0 1 0 0 0,0-1 0 0 0,0 0 0 0 0,0 0 0 0 0,1 0 0 0 0,-1 0 0 0 0,0 0 0 0 0,0 0 0 0 0,0 0 0 0 0,0 0 0 0 0,0 0 0 0 0,0 0 0 0 0,0 0 0 0 0,0 0 0 0 0,0 0 0 0 0,1 0 0 0 0,-1 0 0 0 0,0 0 0 0 0,0 0 0 0 0,0 0 0 0 0,0 0 0 0 0,0 0 0 0 0,0 0 0 0 0,0 0 0 0 0,0 0 0 0 0,0 0 0 0 0,1 0 0 0 0,-1 0 0 0 0,0 0 0 0 0,0 0 0 0 0,0 0 0 0 0,0 0 0 0 0,0 0 0 0 0,0 0 0 0 0,0 0 0 0 0,0 0 0 0 0,0 0 0 0 0,1 0 0 0 0,-1 0 0 0 0,0 0 0 0 0,0 0 0 0 0,0-1 0 0 0,0 1 0 0 0,0 0 0 0 0,0 0 0 0 0,0 0 0 0 0,0 0 0 0 0,0 0 0 0 0,0 0 0 0 0,20-10-2000 0 0,7-5-15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5:12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896 1 11975 0 0,'0'0'547'0'0,"0"0"-11"0"0,-1 1-344 0 0,-23 19 643 0 0,1-2-1 0 0,-2 0 1 0 0,-43 23-1 0 0,27-17-271 0 0,-220 151 3105 0 0,-108 116-3040 0 0,357-280-628 0 0,-32 29 0 0 0,41-38 0 0 0,0 2 0 0 0,0-1 0 0 0,1 0 0 0 0,-1 0 0 0 0,1 1 0 0 0,0-1 0 0 0,0 1 0 0 0,0 0 0 0 0,1 0 0 0 0,-3 7 0 0 0,4-11 0 0 0,0 1 0 0 0,0 0 0 0 0,0-1 0 0 0,0 1 0 0 0,0 0 0 0 0,0-1 0 0 0,0 1 0 0 0,0-1 0 0 0,0 1 0 0 0,0 0 0 0 0,0-1 0 0 0,0 1 0 0 0,1-1 0 0 0,-1 1 0 0 0,0 0 0 0 0,0-1 0 0 0,1 1 0 0 0,-1-1 0 0 0,0 1 0 0 0,1-1 0 0 0,-1 1 0 0 0,0-1 0 0 0,1 1 0 0 0,-1-1 0 0 0,1 0 0 0 0,0 2 0 0 0,1-2 0 0 0,0 1 0 0 0,-1 0 0 0 0,1-1 0 0 0,0 1 0 0 0,-1-1 0 0 0,1 1 0 0 0,0-1 0 0 0,-1 0 0 0 0,4 0 0 0 0,3 0 0 0 0,1 0 0 0 0,-1-1 0 0 0,11-3 0 0 0,5-2-321 0 0,0-2-1 0 0,0-1 1 0 0,24-11-1 0 0,68-42-1731 0 0,-84 44 1600 0 0,168-89-2986 0 0,14 16 1126 0 0,-149 68 2005 0 0,83-17 0 0 0,-141 39 389 0 0,-1 0-1 0 0,1 0 0 0 0,0 1 0 0 0,8 0 1 0 0,-14 0-73 0 0,-1 0 0 0 0,0 0 1 0 0,0 0-1 0 0,0 0 0 0 0,0 0 1 0 0,0 0-1 0 0,0 0 0 0 0,0 0 1 0 0,0 0-1 0 0,0 0 0 0 0,1 0 1 0 0,-1 0-1 0 0,0 0 0 0 0,0 0 1 0 0,0 0-1 0 0,0 0 0 0 0,0 0 1 0 0,0 0-1 0 0,0 0 0 0 0,0 0 1 0 0,0 0-1 0 0,1 0 0 0 0,-1 1 1 0 0,0-1-1 0 0,0 0 0 0 0,0 0 0 0 0,0 0 1 0 0,0 0-1 0 0,0 0 0 0 0,0 0 1 0 0,0 0-1 0 0,0 0 0 0 0,0 0 1 0 0,0 0-1 0 0,0 0 0 0 0,0 1 1 0 0,0-1-1 0 0,0 0 0 0 0,0 0 1 0 0,0 0-1 0 0,0 0 0 0 0,0 0 1 0 0,0 0-1 0 0,0 0 0 0 0,0 0 1 0 0,0 0-1 0 0,0 1 0 0 0,0-1 1 0 0,0 0-1 0 0,0 0 0 0 0,0 0 1 0 0,0 0-1 0 0,0 0 0 0 0,0 0 1 0 0,0 0-1 0 0,0 0 0 0 0,-1 6 123 0 0,0-1-1 0 0,-1 1 0 0 0,0-1 1 0 0,1 0-1 0 0,-2 0 0 0 0,1 0 1 0 0,-1 0-1 0 0,0 0 0 0 0,0-1 1 0 0,0 1-1 0 0,0-1 1 0 0,-1 0-1 0 0,-4 5 0 0 0,-8 5 330 0 0,1-1 0 0 0,-24 16-1 0 0,-164 102 6083 0 0,110-72-5549 0 0,76-48-870 0 0,1 0 1 0 0,0 2-1 0 0,1 0 1 0 0,-17 19-1 0 0,31-32-123 0 0,1 1 0 0 0,0-1 0 0 0,-1 0 0 0 0,1 1 0 0 0,0-1 0 0 0,-1 0 0 0 0,1 1 0 0 0,0-1 0 0 0,-1 0 0 0 0,1 1 0 0 0,0-1 0 0 0,0 0 0 0 0,0 1 0 0 0,0-1 0 0 0,-1 1 0 0 0,1-1 0 0 0,0 1 0 0 0,0-1 0 0 0,0 0 0 0 0,0 1 0 0 0,0-1 0 0 0,0 1 0 0 0,0-1 0 0 0,0 1 0 0 0,0-1 0 0 0,0 1 0 0 0,0-1 0 0 0,1 1 0 0 0,0 0 0 0 0,0 0 0 0 0,0 0 0 0 0,1 0 0 0 0,-1 0 0 0 0,1-1 0 0 0,-1 1 0 0 0,0 0 0 0 0,1-1 0 0 0,-1 1 0 0 0,1-1 0 0 0,0 0 0 0 0,-1 1 0 0 0,1-1 0 0 0,-1 0 0 0 0,1 0 0 0 0,0 0 0 0 0,-1 0 0 0 0,1 0 0 0 0,2-1 0 0 0,4 0 0 0 0,1 0 0 0 0,13-5 0 0 0,42-15 0 0 0,-1-4 0 0 0,80-41 0 0 0,-97 40 0 0 0,-14 8 0 0 0,1 1 0 0 0,0 2 0 0 0,42-14 0 0 0,-55 25 0 0 0,-20 4 0 0 0,1 0 0 0 0,-1 0 0 0 0,1 0 0 0 0,-1 0 0 0 0,1 0 0 0 0,-1 0 0 0 0,1 0 0 0 0,-1 0 0 0 0,1 0 0 0 0,-1 0 0 0 0,1 0 0 0 0,-1 0 0 0 0,1 0 0 0 0,-1 0 0 0 0,1 1 0 0 0,-1-1 0 0 0,1 0 0 0 0,-1 0 0 0 0,0 0 0 0 0,1 1 0 0 0,-1-1 0 0 0,1 1 0 0 0,0 0 0 0 0,-1 1 0 0 0,0 0 0 0 0,0-1 0 0 0,0 1 0 0 0,-1-1 0 0 0,1 1 0 0 0,0 0 0 0 0,-1-1 0 0 0,1 1 0 0 0,0-1 0 0 0,-1 1 0 0 0,0-1 0 0 0,1 0 0 0 0,-1 1 0 0 0,-2 2 0 0 0,-15 24 0 0 0,-9 5 0 0 0,-1-1 0 0 0,-50 43 0 0 0,32-32 0 0 0,15-15-12 0 0,18-17 375 0 0,1 0 0 0 0,1 0 0 0 0,-19 24 0 0 0,28-31 80 0 0,3 7-294 0 0,0-11-148 0 0,0 1 0 0 0,-1 0 0 0 0,1-1 0 0 0,0 1 0 0 0,0 0 0 0 0,-1-1 0 0 0,1 1 0 0 0,0-1 0 0 0,0 1 0 0 0,0-1 0 0 0,0 0 0 0 0,0 1-1 0 0,0-1 1 0 0,0 0 0 0 0,0 0 0 0 0,0 1 0 0 0,0-1 0 0 0,0 0 0 0 0,0 0 0 0 0,1 0 0 0 0,23-2-5 0 0,-24 2 4 0 0,18-3 107 0 0,-1-1-1 0 0,1-1 0 0 0,24-9 1 0 0,52-28-2236 0 0,-84 37-6384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6:28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16 15663 0 0,'0'0'719'0'0,"0"0"-20"0"0,-7-1-421 0 0,2-1-135 0 0,3 1 593 0 0,2 1 237 0 0,0 0 41 0 0,0 0-61 0 0,0 0-288 0 0,0 0-121 0 0,0 0-28 0 0,0 0-4 0 0,0 0 0 0 0,0 0 0 0 0,0 0 0 0 0,0 0-68 0 0,39-5 1168 0 0,10 6-1234 0 0,-36-1-321 0 0,-1 1 1 0 0,1-2-1 0 0,15-1 1 0 0,-19 1-180 0 0,-1 0-1 0 0,1 1 1 0 0,12 1-1 0 0,-14 0-5 0 0,-1-1 1 0 0,0 0-1 0 0,0 0 0 0 0,1 0 1 0 0,-1-1-1 0 0,9-2 0 0 0,-13 3-315 0 0,-1 0 294 0 0,4 0-7 0 0,-4 0-569 0 0,-1 0-246 0 0,0 0-42 0 0,0 0-146 0 0,0 0-573 0 0,-9-2-2289 0 0,-1 2 1974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6:28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0,'0'0'630'0'0,"0"0"-13"0"0,0 0-184 0 0,0 0 677 0 0,1 1 340 0 0,2 1-1151 0 0,0 0 0 0 0,-1 0 1 0 0,1 0-1 0 0,0-1 0 0 0,0 1 0 0 0,0-1 0 0 0,0 0 0 0 0,0 0 0 0 0,0 0 0 0 0,1 0 0 0 0,-1 0 0 0 0,0-1 1 0 0,0 1-1 0 0,1-1 0 0 0,3 0 0 0 0,2 0 245 0 0,0 1-1 0 0,-1 1 1 0 0,1-1-1 0 0,13 5 1 0 0,19 3-544 0 0,-38-8-126 0 0,0 0-1 0 0,0 0 1 0 0,0-1 0 0 0,0 0-1 0 0,0 1 1 0 0,0-1-1 0 0,0 0 1 0 0,0 0 0 0 0,0-1-1 0 0,0 1 1 0 0,0-1-1 0 0,0 1 1 0 0,0-1 0 0 0,0 0-1 0 0,4-2 1 0 0,8-2-645 0 0,-5 1-252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6:29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124 211 15663 0 0,'0'0'356'0'0,"0"0"50"0"0,3-1 20 0 0,3-2-264 0 0,0 0 0 0 0,0-1-1 0 0,0 0 1 0 0,-1 0-1 0 0,1-1 1 0 0,-1 0 0 0 0,0 0-1 0 0,8-10 1 0 0,36-36 2395 0 0,-23 25-1103 0 0,-22 22-1161 0 0,0 1 1 0 0,0-1-1 0 0,-1 0 1 0 0,1 0 0 0 0,-1 0-1 0 0,0 0 1 0 0,0 0 0 0 0,4-9-1 0 0,-6 11 116 0 0,-1 1-393 0 0,1 0 0 0 0,-1 0 0 0 0,0 0 0 0 0,0 0 0 0 0,0 0 0 0 0,0 0-1 0 0,0 0 1 0 0,0 0 0 0 0,0 0 0 0 0,0 0 0 0 0,0 0 0 0 0,-1 0 0 0 0,1 0 0 0 0,0 0 0 0 0,0 0 0 0 0,-1-1 0 0 0,1 1-2 0 0,-1 0-1 0 0,1 0 1 0 0,0 0 0 0 0,0 0 0 0 0,0 0-1 0 0,-1 0 1 0 0,1 0 0 0 0,-1 1-1 0 0,1-1 1 0 0,0 0 0 0 0,-1 0-1 0 0,0 0 1 0 0,1 1 0 0 0,-1-1-1 0 0,1 0 1 0 0,-1 0 0 0 0,0 1-1 0 0,1-1 1 0 0,-1 1 0 0 0,0-1-1 0 0,0 1 1 0 0,0-1 0 0 0,0 1 0 0 0,1-1-1 0 0,-1 1 1 0 0,-2-1 0 0 0,1 1 42 0 0,0 0 0 0 0,0 0 0 0 0,0 0 0 0 0,0 0 0 0 0,0 0 0 0 0,0 1 0 0 0,0-1 0 0 0,0 1 0 0 0,0-1 0 0 0,0 1 0 0 0,-4 1 0 0 0,-1 2 100 0 0,0 0-1 0 0,0 0 1 0 0,0 1 0 0 0,0 0-1 0 0,-7 7 1 0 0,-10 14-23 0 0,2 0-1 0 0,1 2 1 0 0,0 0-1 0 0,-19 38 1 0 0,-2 23 259 0 0,33-67-6 0 0,4-12-331 0 0,2 0-1 0 0,-1 0 0 0 0,2 1 0 0 0,-1-1 1 0 0,1 1-1 0 0,1 0 0 0 0,0 0 1 0 0,0-1-1 0 0,2 13 0 0 0,-1-20-88 0 0,1 1 1 0 0,0-1-1 0 0,0 1 0 0 0,0-1 0 0 0,0 0 1 0 0,1 0-1 0 0,-1 0 0 0 0,1 0 0 0 0,0 0 1 0 0,0 0-1 0 0,0 0 0 0 0,0 0 1 0 0,1-1-1 0 0,-1 1 0 0 0,1-1 0 0 0,0 1 1 0 0,-1-1-1 0 0,1 0 0 0 0,0 0 0 0 0,0-1 1 0 0,0 1-1 0 0,0 0 0 0 0,1-1 0 0 0,-1 0 1 0 0,0 0-1 0 0,1 0 0 0 0,-1 0 1 0 0,1 0-1 0 0,3-1 0 0 0,1 1-36 0 0,0 0-1 0 0,0-1 1 0 0,-1 0-1 0 0,1 0 1 0 0,0-1-1 0 0,0 0 1 0 0,0-1-1 0 0,0 1 1 0 0,-1-2-1 0 0,1 1 1 0 0,-1-1 0 0 0,8-4-1 0 0,-1-2 71 0 0,-1 0 0 0 0,0-2 0 0 0,0 1 0 0 0,-1-2 0 0 0,15-18 0 0 0,-25 28 0 0 0,8-10 0 0 0,-1-1 0 0 0,-1 1 0 0 0,9-18 0 0 0,-3 6 0 0 0,-7 10 0 0 0,-1 1 0 0 0,-1-1 0 0 0,7-25 0 0 0,-4 11 0 0 0,-5 19 0 0 0,0 0 0 0 0,-1-1 0 0 0,0 1 0 0 0,-1 0 0 0 0,0-1 0 0 0,0 1 0 0 0,-1-1 0 0 0,-2-13 0 0 0,2 22-41 0 0,0 0 0 0 0,0 0 0 0 0,0-1-1 0 0,-1 1 1 0 0,1 0 0 0 0,-1 0 0 0 0,1 0 0 0 0,-1 0-1 0 0,1 0 1 0 0,-1 0 0 0 0,0 0 0 0 0,1 0 0 0 0,-2-1 0 0 0,2 1-33 0 0,-1 1 1 0 0,1-1-1 0 0,-1 1 1 0 0,1 0 0 0 0,-1 0-1 0 0,0-1 1 0 0,1 1-1 0 0,-1 0 1 0 0,1 0 0 0 0,-1-1-1 0 0,0 1 1 0 0,1 0-1 0 0,-1 0 1 0 0,1 0 0 0 0,-1 0-1 0 0,0 0 1 0 0,1 0 0 0 0,-2 0-1 0 0,0 1-330 0 0,-1 0 1 0 0,0-1-1 0 0,1 1 0 0 0,-1 1 0 0 0,1-1 1 0 0,0 0-1 0 0,-5 3 0 0 0,4-1-76 0 0,-11 4-1552 0 0,11-5-15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6:29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17503 0 0,'6'-2'137'0'0,"7"-1"1485"0"0,-6-13-1321 0 0,-6 15-82 0 0,-1 0 0 0 0,1 0 1 0 0,-1-1-1 0 0,0 1 0 0 0,0 0 0 0 0,1-1 0 0 0,-1 1 0 0 0,0 0 0 0 0,0-1 0 0 0,0-1 1 0 0,2-16 1301 0 0,0 13-1528 0 0,6-14-183 0 0,-7 18-845 0 0,-1 2-397 0 0,0 0-82 0 0,0 0-20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6:30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46 17503 0 0,'0'0'803'0'0,"2"-2"-18"0"0,22-28-326 0 0,-23 28 277 0 0,0-3 560 0 0,1 0-538 0 0,-2 4 3389 0 0,-23 13-3921 0 0,0 0-1 0 0,1 2 1 0 0,0 0-1 0 0,-22 21 1 0 0,28-18-226 0 0,13-7 0 0 0,3-10 0 0 0,0 1 0 0 0,0-1 0 0 0,0 1 0 0 0,0-1 0 0 0,0 0 0 0 0,1 1 0 0 0,-1-1 0 0 0,0 0 0 0 0,0 1 0 0 0,1-1 0 0 0,-1 0 0 0 0,0 1 0 0 0,0-1 0 0 0,1 0 0 0 0,-1 1 0 0 0,0-1 0 0 0,1 0 0 0 0,-1 0 0 0 0,1 1 0 0 0,-1-1 0 0 0,4 1 0 0 0,-1 1 0 0 0,0-1 0 0 0,0 0 0 0 0,1 0 0 0 0,-1-1 0 0 0,1 1 0 0 0,-1-1 0 0 0,1 1 0 0 0,-1-1 0 0 0,1 0 0 0 0,3-1 0 0 0,42-7 0 0 0,-11 1 0 0 0,7 0 0 0 0,-35 8 0 0 0,-3 5 0 0 0,-7-2 0 0 0,0 0 0 0 0,0-1 0 0 0,-1 1 0 0 0,1 0 0 0 0,-1-1 0 0 0,0 1 0 0 0,0-1 0 0 0,0 1 0 0 0,0-1 0 0 0,-1 0 0 0 0,-1 5 0 0 0,-4 1 0 0 0,0 0 0 0 0,0 0 0 0 0,-1-1 0 0 0,0 0 0 0 0,0-1 0 0 0,-1 0 0 0 0,0 0 0 0 0,-14 8 0 0 0,14-8 0 0 0,1-1 0 0 0,1 0 0 0 0,0 1 0 0 0,-11 13 0 0 0,10-10 0 0 0,8-10 0 0 0,0-1 0 0 0,0 1 0 0 0,1 0 0 0 0,-1 0 0 0 0,0 0 0 0 0,0 0 0 0 0,0 0 0 0 0,0 0 0 0 0,0 0 0 0 0,0 0 0 0 0,1 0 0 0 0,-1 0 0 0 0,0 0 0 0 0,0 0 0 0 0,0 0 0 0 0,0 0 0 0 0,0 0 0 0 0,1 1 0 0 0,-1-1 0 0 0,0 0 0 0 0,0 0 0 0 0,0 0 0 0 0,0 0 0 0 0,0 0 0 0 0,0 0 0 0 0,0 0 0 0 0,1 0 0 0 0,-1 0 0 0 0,0 0 0 0 0,0 0 0 0 0,0 1 0 0 0,0-1 0 0 0,0 0 0 0 0,0 0 0 0 0,0 0 0 0 0,0 0 0 0 0,0 0 0 0 0,0 0 0 0 0,0 1 0 0 0,0-1 0 0 0,0 0 0 0 0,0 0 0 0 0,0 0 0 0 0,0 0 0 0 0,0 0 0 0 0,0 1 0 0 0,0-1 0 0 0,0 0 0 0 0,0 0 0 0 0,0 0 0 0 0,0 0 0 0 0,0 0 0 0 0,0 0 0 0 0,0 1 0 0 0,0-1 0 0 0,0 0 0 0 0,0 0 0 0 0,0 0 0 0 0,0 0 0 0 0,0 0 0 0 0,0 0 0 0 0,0 0 0 0 0,0 1 0 0 0,-1-1 0 0 0,1 0 0 0 0,12-2 0 0 0,-12 2 0 0 0,9-1 0 0 0,-1 0 0 0 0,14 1 0 0 0,-10 0 0 0 0,-2 1 0 0 0,-1 3 0 0 0,-7-2 0 0 0,0 0 0 0 0,-1 0 0 0 0,1 1 0 0 0,-1-1 0 0 0,0 0 0 0 0,0 1 0 0 0,1-1 0 0 0,-2 1 0 0 0,1-1 0 0 0,0 1 0 0 0,0-1 0 0 0,-1 1 0 0 0,1-1 0 0 0,-1 1 0 0 0,0 0 0 0 0,0 0 0 0 0,0-1 0 0 0,0 1 0 0 0,0 0 0 0 0,-2 2 0 0 0,0 7 0 0 0,0-1 0 0 0,-1 0 0 0 0,-6 14 0 0 0,3-9 0 0 0,-2-1 0 0 0,0 0 0 0 0,0 0 0 0 0,-1-1 0 0 0,-1 0 0 0 0,-1-1 0 0 0,0 0 0 0 0,0 0 0 0 0,-2-1 0 0 0,1-1 0 0 0,-1 0 0 0 0,-1-1 0 0 0,0 0 0 0 0,0-1 0 0 0,-26 11 0 0 0,21-14 0 0 0,10-7 0 0 0,1-4 0 0 0,7 3-5 0 0,0-1 1 0 0,0 1-1 0 0,0 0 1 0 0,0-1-1 0 0,0 1 1 0 0,1-1-1 0 0,-1 1 0 0 0,1-1 1 0 0,0 1-1 0 0,-1-1 1 0 0,1 1-1 0 0,0-1 0 0 0,1 1 1 0 0,-1-1-1 0 0,0 0 1 0 0,1 1-1 0 0,-1-1 1 0 0,1 1-1 0 0,2-5 0 0 0,0-1-57 0 0,0 0 1 0 0,1 1-1 0 0,0-1 0 0 0,8-11 0 0 0,-9 15 213 0 0,-2 2-524 0 0,0 0 0 0 0,0 0 0 0 0,1 1 0 0 0,-1-1 0 0 0,0 1 0 0 0,1-1 0 0 0,-1 1 1 0 0,1-1-1 0 0,0 1 0 0 0,-1 0 0 0 0,3-1 0 0 0,5-3-1151 0 0,0 0-11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6:30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34 15663 0 0,'0'0'356'0'0,"0"0"50"0"0,6-8 538 0 0,3-16-722 0 0,-8 23 856 0 0,-1 1 366 0 0,0 0 76 0 0,0 0-123 0 0,0 0-575 0 0,0 0-248 0 0,0 0-50 0 0,-12 18 93 0 0,-13 21 217 0 0,-29 62 0 0 0,27-45-454 0 0,-2 13-380 0 0,21-48 0 0 0,7-17 0 0 0,-1 0 0 0 0,1 0 0 0 0,0 0 0 0 0,1 0 0 0 0,-1 0 0 0 0,1 0 0 0 0,-1 0 0 0 0,1 1 0 0 0,1-1 0 0 0,-1 0 0 0 0,1 0 0 0 0,-1 0 0 0 0,3 7 0 0 0,3-1 0 0 0,-4-8 0 0 0,0-1 0 0 0,0 1 0 0 0,0-1 0 0 0,0 0 0 0 0,0 0 0 0 0,0 0 0 0 0,1 0 0 0 0,-1 0 0 0 0,0 0 0 0 0,1-1 0 0 0,-1 1 0 0 0,1-1 0 0 0,-1 0 0 0 0,0 1 0 0 0,1-1 0 0 0,-1 0 0 0 0,1 0 0 0 0,-1-1 0 0 0,1 1 0 0 0,-1-1 0 0 0,0 1 0 0 0,1-1 0 0 0,-1 0 0 0 0,0 1 0 0 0,4-3 0 0 0,2-1 0 0 0,-1 1 0 0 0,0-2 0 0 0,0 1 0 0 0,0 0 0 0 0,-1-1 0 0 0,10-9 0 0 0,-3 0 85 0 0,0-1-1 0 0,-1-1 1 0 0,0 1-1 0 0,-2-2 1 0 0,0 1-1 0 0,12-28 1 0 0,-12 19 85 0 0,-1 0-1 0 0,-1 0 1 0 0,-1-1-1 0 0,3-32 1 0 0,-9 33 22 0 0,-1 24-278 0 0,0 0 0 0 0,0 0 0 0 0,-1-1 0 0 0,1 1 0 0 0,0 0 0 0 0,-1 0 0 0 0,1 0 0 0 0,0 0 0 0 0,-1 0 0 0 0,0 0 0 0 0,1 0 0 0 0,-1 0 0 0 0,0 0 0 0 0,1 0 0 0 0,-1 0 0 0 0,0 1 0 0 0,-1-2 0 0 0,1 2-246 0 0,0-1 1 0 0,-1 1-1 0 0,1 0 0 0 0,0 0 0 0 0,0 0 1 0 0,-1 0-1 0 0,1 0 0 0 0,0 1 1 0 0,-1-1-1 0 0,1 0 0 0 0,0 1 0 0 0,0-1 1 0 0,-2 1-1 0 0,-4 2-4844 0 0,-3 3-2536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6:31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9 19351 0 0,'0'0'886'0'0,"-8"-1"290"0"0,3-1-1259 0 0,1 1 313 0 0,-1 0 0 0 0,1 0 0 0 0,-1 0 0 0 0,1 0 0 0 0,-1 1 0 0 0,1 0 0 0 0,-1 0 0 0 0,0 0 0 0 0,1 0 0 0 0,-1 1 0 0 0,1 0 0 0 0,-8 2 0 0 0,-27 10 455 0 0,23-9-122 0 0,1 1 0 0 0,-21 11 0 0 0,31-13-487 0 0,1-1 1 0 0,-1 2 0 0 0,1-1 0 0 0,-1 0 0 0 0,1 1-1 0 0,0 0 1 0 0,0-1 0 0 0,1 2 0 0 0,-1-1-1 0 0,1 0 1 0 0,-3 6 0 0 0,-6 7-77 0 0,10-15 0 0 0,0 1 0 0 0,0-1 0 0 0,0 1 0 0 0,1 0 0 0 0,-1-1 0 0 0,1 1 0 0 0,-1 0 0 0 0,1 0 0 0 0,0 0 0 0 0,0 0 0 0 0,0 0 0 0 0,1 0 0 0 0,-1 0 0 0 0,1 0 0 0 0,0 1 0 0 0,-1-1 0 0 0,2 0 0 0 0,-1 0 0 0 0,0 0 0 0 0,0 0 0 0 0,1 0 0 0 0,1 5 0 0 0,-1-5 0 0 0,0-1 0 0 0,0 1 0 0 0,0-1 0 0 0,1 1 0 0 0,-1-1 0 0 0,0 0 0 0 0,1 0 0 0 0,0 1 0 0 0,0-1 0 0 0,-1 0 0 0 0,1 0 0 0 0,1-1 0 0 0,-1 1 0 0 0,0 0 0 0 0,3 1 0 0 0,6 3 0 0 0,0 0 0 0 0,12 5 0 0 0,-12-6 0 0 0,25 12 0 0 0,26 11 0 0 0,-59-27 0 0 0,0 0 0 0 0,-1 0 0 0 0,1 0 0 0 0,-1 1 0 0 0,1-1 0 0 0,-1 1 0 0 0,4 3 0 0 0,5 7 0 0 0,-11-6 0 0 0,0-3 0 0 0,1 0 0 0 0,0 0 0 0 0,-1 0 0 0 0,1 0 0 0 0,-1 0 0 0 0,0 0 0 0 0,1 0 0 0 0,-2 0 0 0 0,1 0 0 0 0,0 0 0 0 0,-1 0 0 0 0,1 0 0 0 0,-1 0 0 0 0,0 0 0 0 0,0 0 0 0 0,0 0 0 0 0,-3 5 0 0 0,2-4 0 0 0,-1 0 0 0 0,0-1 0 0 0,-1 1 0 0 0,1 0 0 0 0,0-1 0 0 0,-1 0 0 0 0,0 0 0 0 0,0 0 0 0 0,0 0 0 0 0,-5 1 0 0 0,-3 4 0 0 0,5-4 0 0 0,-1 0 0 0 0,1 0 0 0 0,-1-1 0 0 0,-15 6 0 0 0,-32 7 72 0 0,53-15 299 0 0,-12-1 626 0 0,10 1-829 0 0,-13-2 256 0 0,9-4-408 0 0,7 5-16 0 0,-3-4 0 0 0,2-10 0 0 0,2 9 0 0 0,0 1 0 0 0,1 0 0 0 0,0-1 0 0 0,0 1 0 0 0,0 0 0 0 0,0-1 0 0 0,1 1 0 0 0,0 0 0 0 0,0 0 0 0 0,0 0 0 0 0,0 0 0 0 0,4-5 0 0 0,5-4 0 0 0,-1 1 0 0 0,15-12 0 0 0,1-1 0 0 0,83-78 0 0 0,-61 59 0 0 0,-26 26-205 0 0,-14 11-31 0 0,0 1 1 0 0,0-2-1 0 0,0 1 0 0 0,12-17 0 0 0,-20 22-480 0 0,0 2-857 0 0,0 0-379 0 0,0 0-80 0 0,0 0-15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7:18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21191 0 0,'4'0'480'0'0,"-2"0"-410"0"0,-1 1 1 0 0,1-1-1 0 0,0 1 0 0 0,-1-1 1 0 0,1 1-1 0 0,0-1 0 0 0,-1 1 0 0 0,1 0 1 0 0,-1 0-1 0 0,1 0 0 0 0,-1 0 0 0 0,0 0 1 0 0,1 0-1 0 0,0 2 0 0 0,1 0 27 0 0,-1-1 0 0 0,0 1-1 0 0,-1 0 1 0 0,1 0 0 0 0,0 0 0 0 0,-1 0-1 0 0,2 7 1 0 0,1 3 150 0 0,-1 0-1 0 0,0 0 1 0 0,-1 0-1 0 0,-1 1 1 0 0,0-1-1 0 0,-1 1 1 0 0,0-1 0 0 0,-1 1-1 0 0,0-1 1 0 0,-1 0-1 0 0,-1 0 1 0 0,0 1-1 0 0,-1-2 1 0 0,0 1-1 0 0,-1 0 1 0 0,-1-1 0 0 0,0 0-1 0 0,0 0 1 0 0,-1-1-1 0 0,-1 1 1 0 0,0-1-1 0 0,0-1 1 0 0,-1 0-1 0 0,-11 10 1 0 0,6-7-806 0 0,-1 0 1 0 0,0 0-1 0 0,-1-2 0 0 0,-17 11 1 0 0,10-10-465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6:31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32 23039 0 0,'0'-11'1968'0'0,"-2"-9"1056"0"0,-8 24-2000 0 0,8-4-976 0 0,0 1 0 0 0,0 0 0 0 0,0 0 0 0 0,0 1 0 0 0,0-1 0 0 0,0 0 0 0 0,0 1 0 0 0,-2 2 0 0 0,1-1-23 0 0,1 1 0 0 0,0 0 0 0 0,0-1 1 0 0,0 1-1 0 0,1 0 0 0 0,-2 6 0 0 0,2-8-25 0 0,0 1 0 0 0,0 0 0 0 0,1-1 0 0 0,-1 1 0 0 0,1 0 0 0 0,0-1 0 0 0,0 1 0 0 0,0 0 0 0 0,0 0 0 0 0,0-1 0 0 0,1 6 0 0 0,1-2 0 0 0,1 0 0 0 0,-1-1 0 0 0,7 11 0 0 0,-2-4 0 0 0,8 21 0 0 0,-14-30 0 0 0,0 0 0 0 0,1 0 0 0 0,-1-1 0 0 0,1 1 0 0 0,0 0 0 0 0,-1-1 0 0 0,1 0 0 0 0,0 1 0 0 0,1-1 0 0 0,-1 0 0 0 0,0 0 0 0 0,4 2 0 0 0,24 23 0 0 0,-27-23 0 0 0,0 0 0 0 0,0 0 0 0 0,0 0 0 0 0,0 0 0 0 0,-1 1 0 0 0,1-1 0 0 0,-1 1 0 0 0,0-1 0 0 0,0 1 0 0 0,-1 0 0 0 0,0 0 0 0 0,0 0 0 0 0,0 0 0 0 0,0 0 0 0 0,-1 9 0 0 0,1-12 0 0 0,-1 0 0 0 0,0 0 0 0 0,-1 1 0 0 0,1-1 0 0 0,0 0 0 0 0,-1 0 0 0 0,1 0 0 0 0,-1 0 0 0 0,0 0 0 0 0,1 0 0 0 0,-1 0 0 0 0,0 0 0 0 0,0 0 0 0 0,-1 0 0 0 0,1 0 0 0 0,0 0 0 0 0,-1-1 0 0 0,1 1 0 0 0,-1-1 0 0 0,-2 3 0 0 0,-13 13 0 0 0,6-3 0 0 0,9-11-86 0 0,-1 0 0 0 0,0-1 0 0 0,0 1 0 0 0,0-1 0 0 0,0 0 0 0 0,0 0 0 0 0,0 0 0 0 0,-1 0 0 0 0,1-1 0 0 0,-1 1-1 0 0,1-1 1 0 0,-1 0 0 0 0,0 0 0 0 0,0 0 0 0 0,1 0 0 0 0,-1-1 0 0 0,0 0 0 0 0,-7 0 0 0 0,5 0-101 0 0,0 0-1 0 0,1-1 1 0 0,-1 0-1 0 0,0 0 1 0 0,0 0 0 0 0,0-1-1 0 0,1 0 1 0 0,-1 0-1 0 0,1 0 1 0 0,-1-1 0 0 0,-6-4-1 0 0,5 2-933 0 0,1 1-1 0 0,0-1 1 0 0,0 0 0 0 0,-5-8 0 0 0,1-1-6389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6:31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17503 0 0,'2'0'399'0'0,"5"-4"68"0"0,-4 2-319 0 0,-1 0 0 0 0,1 1 1 0 0,0 0-1 0 0,0-1 0 0 0,0 1 1 0 0,7-1-1 0 0,-2 0 76 0 0,10 0 1937 0 0,1 1 0 0 0,18 0 0 0 0,15 0-764 0 0,-28-3-892 0 0,0 0-1 0 0,0-2 1 0 0,26-10 0 0 0,-48 16-1201 0 0,1 0-258 0 0,9-2-1694 0 0,1 0-6561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6:32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18 196 15663 0 0,'0'0'356'0'0,"-3"2"50"0"0,1-1-283 0 0,1 0-70 0 0,0-1 0 0 0,1 1-1 0 0,-1 0 1 0 0,0-1 0 0 0,0 1 0 0 0,0-1 0 0 0,0 0 0 0 0,1 1 0 0 0,-1-1 0 0 0,0 0-1 0 0,0 1 1 0 0,-2-1 0 0 0,3 0 151 0 0,0 0 176 0 0,0 0 107 0 0,0 0 22 0 0,0 0 71 0 0,0 0 286 0 0,4 2-504 0 0,0-1 1 0 0,1 0 0 0 0,-1 0 0 0 0,0-1 0 0 0,0 1 0 0 0,1-1 0 0 0,-1 0 0 0 0,0 0 0 0 0,1 0-1 0 0,-1-1 1 0 0,0 1 0 0 0,5-2 0 0 0,15-1 634 0 0,69-11 643 0 0,428 0 408 0 0,-371 14-2048 0 0,-98 1 0 0 0,-29 0 0 0 0,30-3 0 0 0,98-8 0 0 0,-77 7 0 0 0,76-13 0 0 0,160-44 1440 0 0,-46 18-832 0 0,9 26-608 0 0,-219 18 0 0 0,87 13 0 0 0,-111-12 0 0 0,0-1 0 0 0,0-2 0 0 0,36-5 0 0 0,-52 4 0 0 0,3-1 0 0 0,1 0 0 0 0,-1-1 0 0 0,22-7 0 0 0,-29 6 0 0 0,-10 4 0 0 0,6-3 0 0 0,-10 2 0 0 0,-4 0 0 0 0,-8-2-825 0 0,12 3-305 0 0,0-1 1 0 0,1 1-1 0 0,-1-1 1 0 0,0 0-1 0 0,0-1 1 0 0,-5-1-1 0 0,-4-5-8738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6:36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51 8287 0 0,'0'0'382'0'0,"0"0"-8"0"0,6-8 697 0 0,0-21 1998 0 0,-6 28-2557 0 0,0 1 0 0 0,0 0 0 0 0,2-7 607 0 0,2 2 979 0 0,-3 4 3469 0 0,-8 28-5560 0 0,-5 34 1 0 0,9-42-7 0 0,-24 103-1 0 0,15-71 0 0 0,5-15 0 0 0,-7 26 0 0 0,-10 36 0 0 0,22-95 0 0 0,2 4 0 0 0,-2 13 0 0 0,1-11 0 0 0,0-4 0 0 0,-4 17 0 0 0,2-13 0 0 0,-5 14 0 0 0,7-20 0 0 0,0 0 0 0 0,-1 0 0 0 0,1 0 0 0 0,0 0 0 0 0,-1 0 0 0 0,-2 2 0 0 0,-15 27 0 0 0,14-22 0 0 0,0 1 0 0 0,1-1 0 0 0,0 10 0 0 0,6-13 0 0 0,0-1 0 0 0,0 13 0 0 0,1 2 0 0 0,-2-15 0 0 0,-2 21 0 0 0,-4 3 0 0 0,3-21 0 0 0,-1-2-64 0 0,3-6-273 0 0,0-1-138 0 0,0 0-33 0 0,0 0-140 0 0,0 0-572 0 0,0 0-253 0 0,0 0-51 0 0,0 0-11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6:37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1 433 15663 0 0,'0'0'356'0'0,"0"-2"50"0"0,0-3-314 0 0,0 1-1 0 0,0 0 1 0 0,0 0 0 0 0,1 0 0 0 0,-1 0 0 0 0,1 0 0 0 0,0 0 0 0 0,1 0 0 0 0,1-6 0 0 0,19-39 806 0 0,-9 25 558 0 0,1 0 0 0 0,2 1 0 0 0,18-22-1 0 0,-11 17-668 0 0,52-45 0 0 0,-58 59-607 0 0,1 1-1 0 0,1 1 1 0 0,0 1 0 0 0,0 0-1 0 0,1 1 1 0 0,0 1 0 0 0,1 1-1 0 0,-1 1 1 0 0,2 1-1 0 0,23-4 1 0 0,-31 8-180 0 0,1 0 0 0 0,0 0 0 0 0,0 2 0 0 0,0 0 0 0 0,0 0 0 0 0,0 2 0 0 0,0 0 0 0 0,0 0 0 0 0,-1 2 0 0 0,1-1 0 0 0,-1 2 0 0 0,0 0 0 0 0,17 9 0 0 0,-24-11 0 0 0,1 1 0 0 0,-1 1 0 0 0,0-1 0 0 0,0 1 0 0 0,0 0 0 0 0,-1 1 0 0 0,0 0 0 0 0,0 0 0 0 0,0 0 0 0 0,-1 1 0 0 0,0-1 0 0 0,0 1 0 0 0,0 0 0 0 0,5 14 0 0 0,-9-17 64 0 0,0-1 0 0 0,-1 1 0 0 0,0 0 0 0 0,1-1 0 0 0,-1 1 0 0 0,-1 0 0 0 0,1-1 0 0 0,0 1 0 0 0,-1 0 0 0 0,0-1 0 0 0,0 1 0 0 0,0-1 0 0 0,0 1 0 0 0,0-1 0 0 0,-4 6 0 0 0,2-3 64 0 0,0 0 0 0 0,-1 0 0 0 0,0-1 0 0 0,0 1 0 0 0,0-1 0 0 0,-1 0 0 0 0,-9 8 0 0 0,-39 26-783 0 0,-2-2 1 0 0,-99 50-1 0 0,45-32-4690 0 0,107-53 4965 0 0,0-1 1 0 0,0 0 0 0 0,0 0 0 0 0,-1-1-1 0 0,1 1 1 0 0,0 0 0 0 0,-4 0-1 0 0,-3-1-1156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6:37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13823 0 0,'0'0'315'0'0,"0"0"45"0"0,0 0 21 0 0,0 0-49 0 0,0 0-81 0 0,0 0 481 0 0,5 2 827 0 0,-4 0 3987 0 0,-2 0-5336 0 0,0-1 0 0 0,-1 1 0 0 0,2 0 0 0 0,-1 0 0 0 0,0-1 0 0 0,0 1 0 0 0,1 0 0 0 0,-1 0 0 0 0,1 0 0 0 0,-1 3 0 0 0,-4 12-201 0 0,-41 78 693 0 0,21-47-54 0 0,-22 64-1 0 0,-25 123-647 0 0,62-191 0 0 0,2 0 0 0 0,2 1 0 0 0,-1 65 0 0 0,7-101 0 0 0,1 0 0 0 0,0 0 0 0 0,1-1 0 0 0,0 1 0 0 0,0 0 0 0 0,1-1 0 0 0,0 1 0 0 0,0-1 0 0 0,1 0 0 0 0,7 12 0 0 0,-10-19 10 0 0,0 0 0 0 0,-1 1 0 0 0,1-1 0 0 0,0 0 0 0 0,0 0 0 0 0,0 0 0 0 0,0 0 0 0 0,0 0 0 0 0,0 0 0 0 0,0 0 0 0 0,0 0 0 0 0,0 0 0 0 0,0-1 0 0 0,1 1 0 0 0,1 1 0 0 0,-3-2-1 0 0,0 0-1 0 0,1 0 1 0 0,-1 0-1 0 0,0 0 1 0 0,0 0-1 0 0,0 0 1 0 0,0 0-1 0 0,1 0 1 0 0,-1 0 0 0 0,0 0-1 0 0,0 0 1 0 0,0 1-1 0 0,0-1 1 0 0,0 0-1 0 0,1 0 1 0 0,-1 0 0 0 0,0 0-1 0 0,0 0 1 0 0,0 0-1 0 0,0 1 1 0 0,0-1-1 0 0,0 0 1 0 0,0 0 0 0 0,0 0-1 0 0,1 0 1 0 0,-1 0-1 0 0,0 1 1 0 0,0-1-1 0 0,0 0 1 0 0,0 0 0 0 0,0 0-1 0 0,0 1 1 0 0,17 2 1596 0 0,-17-3-1636 0 0,0 0 1 0 0,0 0-1 0 0,0 1 1 0 0,-1-1-1 0 0,1 0 0 0 0,0 0 1 0 0,0 0-1 0 0,0 0 1 0 0,0 0-1 0 0,-1 0 0 0 0,1 1 1 0 0,0-1-1 0 0,0 0 1 0 0,0 0-1 0 0,0 0 0 0 0,0 0 1 0 0,0 1-1 0 0,0-1 0 0 0,-1 0 1 0 0,1 0-1 0 0,0 0 1 0 0,0 1-1 0 0,0-1 0 0 0,0 0 1 0 0,0 0-1 0 0,0 0 1 0 0,0 1-1 0 0,0-1 0 0 0,0 0 1 0 0,0 0-1 0 0,0 0 1 0 0,0 1-1 0 0,0-1 0 0 0,0 0 1 0 0,0 0-1 0 0,1 0 1 0 0,-1 1-1 0 0,0-1 0 0 0,0 0 1 0 0,0 0-1 0 0,0 0 0 0 0,0 0 1 0 0,0 1-1 0 0,0-1 1 0 0,1 0-1 0 0,-1 0 0 0 0,0 0 1 0 0,0 0-1 0 0,0 0 1 0 0,0 1-1 0 0,1-1 0 0 0,-1 0 1 0 0,0 0-1 0 0,0 0 1 0 0,0 0-1 0 0,1 0 0 0 0,-1 0 1 0 0,0 0-1 0 0,0 0 1 0 0,0 0-1 0 0,1 0 0 0 0,-1 0 1 0 0,0 0-1 0 0,0 0 1 0 0,0 0-1 0 0,1 0 0 0 0,-1 0 1 0 0,0 0-1 0 0,0 0 1 0 0,-1 2-621 0 0,1-2-372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6:40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35 6447 0 0,'0'0'298'0'0,"0"0"-10"0"0,-1-1-188 0 0,-1 1 332 0 0,0 0 0 0 0,0-1 0 0 0,1 1 0 0 0,-1-1 0 0 0,1 1 0 0 0,-1-1 1 0 0,0 0-1 0 0,1 0 0 0 0,-1 0 0 0 0,1 0 0 0 0,0 0 0 0 0,-1 0 0 0 0,-1-2 1 0 0,1 1-561 0 0,1 1 1152 0 0,1 1 0 0 0,-17-7 2048 0 0,10 2-2490 0 0,6 4 6211 0 0,2 0-6762 0 0,0 0 1 0 0,0 1 0 0 0,0-1-1 0 0,0 1 1 0 0,0-1-1 0 0,0 1 1 0 0,0-1 0 0 0,0 1-1 0 0,0 0 1 0 0,0 0-1 0 0,0-1 1 0 0,0 1 0 0 0,0 0-1 0 0,0 0 1 0 0,0 0-1 0 0,0 0 1 0 0,0 0-1 0 0,0 0 1 0 0,2 1 0 0 0,0-1 284 0 0,-2 0 193 0 0,-1 0-66 0 0,2 2-294 0 0,4 5-146 0 0,0 0-1 0 0,0 0 1 0 0,-1 1-1 0 0,0 0 1 0 0,0 0-1 0 0,-1 0 1 0 0,6 17-1 0 0,16 67-6 0 0,-25-85 4 0 0,3 5 0 0 0,9 23 0 0 0,3 11 0 0 0,14 50 0 0 0,-28-92 0 0 0,-1 1 0 0 0,0-1 0 0 0,0 1 0 0 0,-1 0 0 0 0,1 0 0 0 0,-1 6 0 0 0,-1-6 0 0 0,1-1 0 0 0,1 1 0 0 0,-1-1 0 0 0,0 1 0 0 0,1-1 0 0 0,0 0 0 0 0,3 7 0 0 0,2 5 0 0 0,3 4 0 0 0,14 27 0 0 0,-22-47 0 0 0,-1 1 0 0 0,1 0 0 0 0,0 0 0 0 0,-1 1 0 0 0,1-1 0 0 0,-1 0 0 0 0,1 0 0 0 0,-1 0 0 0 0,1 0 0 0 0,-1 0 0 0 0,0 0 0 0 0,0 1 0 0 0,0-1 0 0 0,1 0 0 0 0,-1 0 0 0 0,0 0 0 0 0,-1 1 0 0 0,1-1 0 0 0,0 2 0 0 0,-3 3 0 0 0,1 0 0 0 0,4-4 0 0 0,-1-1 0 0 0,0-1 0 0 0,0 1 0 0 0,-1 0 0 0 0,1 0 0 0 0,0 0 0 0 0,0-1 0 0 0,0 1 0 0 0,0 0 0 0 0,-1 0 0 0 0,1 0 0 0 0,0 0 0 0 0,0 2 0 0 0,4 10-11 0 0,-4-10 17 0 0,0 0 0 0 0,0-1 0 0 0,0 1-1 0 0,0-1 1 0 0,1 1 0 0 0,-1-1 0 0 0,1 1 0 0 0,0-1 0 0 0,-1 0 0 0 0,1 0 0 0 0,0 0 0 0 0,0 0 0 0 0,4 3 0 0 0,-4-4 365 0 0,-2-1 117 0 0,0 0 21 0 0,0 0-134 0 0,0 0-577 0 0,0 0-248 0 0,0 0-50 0 0,0 0 58 0 0,-22-5 277 0 0,21 5 165 0 0,0 0 0 0 0,0 0 0 0 0,0-1 1 0 0,0 1-1 0 0,1 0 0 0 0,-1-1 0 0 0,0 1 0 0 0,0 0 0 0 0,1-1 0 0 0,-1 1 0 0 0,0-1 0 0 0,0 1 0 0 0,1-1 1 0 0,-1 1-1 0 0,1-1 0 0 0,-1 1 0 0 0,0-1 0 0 0,1 0 0 0 0,-1 0 0 0 0,1 1 0 0 0,0-1 0 0 0,-1 0 1 0 0,1 1-1 0 0,-1-3 0 0 0,-1 0-75 0 0,-10-10-5439 0 0,-6-3 2785 0 0,12 12 1922 0 0,-13-12-1751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6:40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8 6447 0 0,'3'0'1194'0'0,"9"-1"-3723"0"0,-4 1 5201 0 0,-1-1 2829 0 0,3 1 4117 0 0,-9-1-9174 0 0,3-2-217 0 0,-4 2 161 0 0,0 1 100 0 0,0 0 21 0 0,0 0-66 0 0,-1 2-294 0 0,-25 38-144 0 0,-1-2 1 0 0,-54 57-1 0 0,-64 45 1254 0 0,40-43-486 0 0,84-75-757 0 0,4-5-16 0 0,-35 29 0 0 0,45-40 0 0 0,0 0 0 0 0,7-5 0 0 0,-1 0 0 0 0,0-1 0 0 0,1 1 0 0 0,-1 0 0 0 0,1-1 0 0 0,-1 1 0 0 0,1 0 0 0 0,-1 0 0 0 0,1 0 0 0 0,0-1 0 0 0,-1 1 0 0 0,1 0 0 0 0,0 0 0 0 0,0 0 0 0 0,-1 0 0 0 0,1 0 0 0 0,0 1 0 0 0,0 1 0 0 0,-3 7 0 0 0,0-1 0 0 0,-2 0 0 0 0,5-9 1 0 0,-1 1 0 0 0,1-1 0 0 0,-1 1 0 0 0,1-1 0 0 0,0 1 0 0 0,-1-1 0 0 0,0 1 0 0 0,1-1 0 0 0,-1 1 0 0 0,1-1 0 0 0,-1 0 0 0 0,1 1-1 0 0,-1-1 1 0 0,0 0 0 0 0,-1 1 0 0 0,-2-3-39 0 0,4 2-3 0 0,-1 0-29 0 0,1 0-1 0 0,-1-1 1 0 0,1 1 0 0 0,-1 0-1 0 0,1 0 1 0 0,-1-1 0 0 0,1 1-1 0 0,0 0 1 0 0,-1 0 0 0 0,1-1-1 0 0,-1 1 1 0 0,1 0 0 0 0,0-1 0 0 0,-1 1-1 0 0,1-1 1 0 0,0 1 0 0 0,-1 0-1 0 0,1-1 1 0 0,0 1 0 0 0,0-1-1 0 0,0 1 1 0 0,-1-1 0 0 0,1 1-1 0 0,0-1 1 0 0,0 1 0 0 0,0-1-1 0 0,0 1 1 0 0,0-1 0 0 0,0 1-1 0 0,0-1 1 0 0,0 1 0 0 0,0-1-1 0 0,0 1 1 0 0,0-1 0 0 0,0 1-1 0 0,0-1 1 0 0,0 1 0 0 0,1-1-1 0 0,-1 0 1 0 0,0-3-305 0 0,1 2 156 0 0,-1 1 1 0 0,1-1-1 0 0,-1 0 0 0 0,1 1 0 0 0,0-1 0 0 0,-1 1 1 0 0,1-1-1 0 0,0 1 0 0 0,0 0 0 0 0,0-1 0 0 0,2-1 1 0 0,-1 0-154 0 0,7-9-1163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6:43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68 2759 0 0,'-13'2'-34'0'0,"10"-1"225"0"0,8-1 863 0 0,-1 1-800 0 0,-2-1-170 0 0,1 0 1 0 0,-1 0 0 0 0,0-1 0 0 0,0 1 0 0 0,0 0-1 0 0,0-1 1 0 0,0 1 0 0 0,0-1 0 0 0,3-1-1 0 0,11-2 72 0 0,-14 3 570 0 0,-2 1 244 0 0,0 0 44 0 0,2 0-61 0 0,22-13 2224 0 0,-22 12-2185 0 0,-2 1 28 0 0,1 0-133 0 0,7-3-583 0 0,0-1-196 0 0,-6 3 275 0 0,-2 1 113 0 0,10-6 2062 0 0,15-6-67 0 0,-14 8-2154 0 0,-10 1-268 0 0,2-1 621 0 0,-3 4-654 0 0,0 0 1 0 0,1 0-1 0 0,-1 0 1 0 0,0 0 0 0 0,0 0-1 0 0,0 0 1 0 0,0 0-1 0 0,1 0 1 0 0,-1-1-1 0 0,0 1 1 0 0,0 0-1 0 0,0 0 1 0 0,0 0-1 0 0,0 0 1 0 0,0 0-1 0 0,1 0 1 0 0,-1 0-1 0 0,0 0 1 0 0,0 0-1 0 0,0-1 1 0 0,0 1 0 0 0,0 0-1 0 0,0 0 1 0 0,0 0-1 0 0,0 0 1 0 0,1 0-1 0 0,-1-1 1 0 0,0 1-1 0 0,0 0 1 0 0,0 0-1 0 0,0 0 1 0 0,0 0-1 0 0,0 0 1 0 0,0-1-1 0 0,0 1 1 0 0,0 0 0 0 0,0 0-1 0 0,0 0 1 0 0,0 0-1 0 0,0-1 1 0 0,0 1-1 0 0,0 0 1 0 0,0 0-1 0 0,0 0 1 0 0,-1 0-1 0 0,1 0 1 0 0,0-1-1 0 0,0 1 1 0 0,0 0-1 0 0,0 0 1 0 0,0 0 0 0 0,0 0-1 0 0,0 0 1 0 0,0 0-1 0 0,-1-1 1 0 0,1 1-1 0 0,0 0 1 0 0,0 0-1 0 0,0 0 1 0 0,0 0-1 0 0,0 0 1 0 0,0 0-1 0 0,-1 0 1 0 0,1 0-1 0 0,0 0 1 0 0,0 0-1 0 0,0 0 1 0 0,0 0 0 0 0,-1 0-1 0 0,0-1 407 0 0,-8 0-278 0 0,8 0-165 0 0,0 1 0 0 0,-1 0 0 0 0,1 0 0 0 0,0 0 0 0 0,-1 0 0 0 0,1 0 0 0 0,0 0 0 0 0,0 0 0 0 0,-1 1 0 0 0,1-1 0 0 0,0 0 0 0 0,0 1 0 0 0,-1-1 0 0 0,1 1 0 0 0,0-1 0 0 0,0 1 0 0 0,0 0 0 0 0,0-1 0 0 0,0 1 0 0 0,0 0 0 0 0,-2 2 0 0 0,-3 1 0 0 0,-9 5 0 0 0,-14 9 0 0 0,-50 37 0 0 0,74-51 0 0 0,0-1 0 0 0,0 0 0 0 0,0 0 0 0 0,-8 4 0 0 0,8-5 0 0 0,0 0 0 0 0,0 1 0 0 0,0-1 0 0 0,-8 8 0 0 0,4-2 0 0 0,-1 3 0 0 0,4 0 0 0 0,-6 3 0 0 0,10-6 0 0 0,6 1 0 0 0,-2-7 0 0 0,10 5 0 0 0,-9-5 0 0 0,-1 0 0 0 0,1 0 0 0 0,11 0 0 0 0,4-2 0 0 0,-1-1 0 0 0,1 0 0 0 0,-1-2 0 0 0,0 0 0 0 0,26-8 0 0 0,28-8 0 0 0,-63 16-201 0 0,-7 3-850 0 0,-1 0-385 0 0,0 0-1273 0 0,0 0-4798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6:44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10135 0 0,'0'0'464'0'0,"0"0"-9"0"0,-6 3 262 0 0,2-1 2546 0 0,0 2-2578 0 0,0 1 1 0 0,0 0-1 0 0,1-1 0 0 0,-1 2 1 0 0,1-1-1 0 0,-4 10 0 0 0,6-13-173 0 0,1-2 0 0 0,0 0 0 0 0,0 0 0 0 0,0 0 0 0 0,3 1-431 0 0,0 0-1 0 0,-1 1 1 0 0,1-1-1 0 0,0-1 1 0 0,0 1 0 0 0,0 0-1 0 0,0-1 1 0 0,0 1-1 0 0,1-1 1 0 0,-1 0-1 0 0,0 0 1 0 0,0 0 0 0 0,4-1-1 0 0,13 0 130 0 0,-10 1-6 0 0,0-1 1 0 0,0 0 0 0 0,0-1-1 0 0,1 0 1 0 0,-1 0 0 0 0,-1-1-1 0 0,11-4 1 0 0,-19 6-1256 0 0,-14 8-3094 0 0,4-1-3362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7:20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1 587 10135 0 0,'0'0'231'0'0,"0"0"29"0"0,0 0 19 0 0,1-9 7 0 0,10-58 5674 0 0,-8 46-4539 0 0,2 1-1 0 0,7-20 0 0 0,-5 19-418 0 0,6-33-1 0 0,-4 11-125 0 0,2-25 400 0 0,-11 51 164 0 0,0 16-997 0 0,-1 2-294 0 0,-4 20-130 0 0,3-14-20 0 0,1 1 1 0 0,-1-1-1 0 0,0 11 0 0 0,1-1 1 0 0,-2 174 0 0 0,5-150 0 0 0,1-1 0 0 0,14 68 0 0 0,-12-90 0 0 0,0 0 0 0 0,11 24 0 0 0,-13-34 0 0 0,1-1 0 0 0,0 0 0 0 0,0 0 0 0 0,1-1 0 0 0,-1 1 0 0 0,1-1 0 0 0,1 0 0 0 0,7 7 0 0 0,-12-12 0 0 0,0 0-1 0 0,1 0 1 0 0,-1 0-1 0 0,0 0 1 0 0,1-1 0 0 0,-1 1-1 0 0,1 0 1 0 0,0 0-1 0 0,-1-1 1 0 0,1 1-1 0 0,0-1 1 0 0,-1 0 0 0 0,1 1-1 0 0,0-1 1 0 0,-1 0-1 0 0,1 0 1 0 0,0 0-1 0 0,2 0 1 0 0,-1-1-1 0 0,0 0 0 0 0,-1 0 0 0 0,1 0 0 0 0,-1 0 1 0 0,1 0-1 0 0,-1 0 0 0 0,1-1 0 0 0,-1 1 0 0 0,0-1 0 0 0,4-3 0 0 0,3-4 14 0 0,-1 0 0 0 0,0-1 0 0 0,0-1 0 0 0,6-11 0 0 0,-9 15 12 0 0,9-16 267 0 0,-1-1 0 0 0,18-47 0 0 0,12-57 739 0 0,-33 95-962 0 0,97-317-69 0 0,-90 306 14 0 0,-11 33-30 0 0,-1 0 1 0 0,-1-1-1 0 0,0 0 1 0 0,4-22-1 0 0,-8 33-321 0 0,0 1-138 0 0,0 0-33 0 0,1 2-4 0 0,4 25-3802 0 0,-4-20-190 0 0,2 9-3654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6:46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4 326 11975 0 0,'0'0'267'0'0,"0"0"42"0"0,6-6 315 0 0,-3 2-522 0 0,0-1 0 0 0,0 1 0 0 0,-1-1 0 0 0,1 0 0 0 0,-1 1 0 0 0,-1-1 0 0 0,3-8 0 0 0,7-16 2036 0 0,50-83 4120 0 0,-45 78-5248 0 0,-11 20-619 0 0,1 1-1 0 0,1 1 1 0 0,12-18-1 0 0,-7 16 218 0 0,-7 6-608 0 0,-2 0 0 0 0,-3 8 0 0 0,0 1 0 0 0,0-1 0 0 0,0 0 0 0 0,0 0 0 0 0,0 0 0 0 0,0 0 0 0 0,0 0 0 0 0,0 0 0 0 0,0 0 0 0 0,0 1 0 0 0,0-1 0 0 0,1 0 0 0 0,-1 0 0 0 0,0 0 0 0 0,0 0 0 0 0,0 0 0 0 0,0 0 0 0 0,0 0 0 0 0,0 0 0 0 0,0 0 0 0 0,1 0 0 0 0,-1 0 0 0 0,0 0 0 0 0,0 0 0 0 0,0 0 0 0 0,0 0 0 0 0,0 0 0 0 0,0 0 0 0 0,0 0 0 0 0,1 0 0 0 0,-1 0 0 0 0,0 0 0 0 0,0 0 0 0 0,0 0 0 0 0,0 0 0 0 0,0 0 0 0 0,0 0 0 0 0,1 0 0 0 0,-1 0 0 0 0,0 0 0 0 0,0 0 0 0 0,0 0 0 0 0,0 0 0 0 0,0 0 0 0 0,0 0 0 0 0,0 0 0 0 0,0 0 0 0 0,0-1 0 0 0,1 1 0 0 0,-1 0 0 0 0,0 0 0 0 0,0 0 0 0 0,0 0 0 0 0,0 0 0 0 0,0 0 0 0 0,0 0 0 0 0,0 0 0 0 0,0-1 0 0 0,0 1 0 0 0,0 0 0 0 0,0 0 0 0 0,0 0 0 0 0,0 0 0 0 0,0 0 0 0 0,0-1 0 0 0,1 7 0 0 0,-1 0 0 0 0,-1 0 0 0 0,0 0 0 0 0,0 0 0 0 0,0 0 0 0 0,-1-1 0 0 0,0 1 0 0 0,0 0 0 0 0,-5 8 0 0 0,-4 6 0 0 0,-13 17 0 0 0,6-10 0 0 0,-7 11 0 0 0,-25 45 0 0 0,44-69 0 0 0,1 1 0 0 0,0 0 0 0 0,-4 24 0 0 0,1-4 0 0 0,7-31 0 0 0,0 0 0 0 0,0 0 0 0 0,1 0 0 0 0,0-1 0 0 0,-1 1 0 0 0,1 0 0 0 0,1 0 0 0 0,-1 0 0 0 0,2 6 0 0 0,0-2 0 0 0,1 0 0 0 0,0-1 0 0 0,5 11 0 0 0,1-5 0 0 0,-4-11 0 0 0,-3-1 0 0 0,3 2 0 0 0,1-1 0 0 0,-1 0 0 0 0,0 1 0 0 0,1-2 0 0 0,-1 1 0 0 0,1-1 0 0 0,0 1 0 0 0,-1-2 0 0 0,8 1 0 0 0,3-1 0 0 0,0-1 0 0 0,27-6 0 0 0,-43 7 0 0 0,16-4-14 0 0,-10-1 20 0 0,5-7 74 0 0,-9 9 0 0 0,0 0 0 0 0,1 0 1 0 0,-1 0-1 0 0,-1-1 0 0 0,1 1 0 0 0,0-1 0 0 0,-1 1 0 0 0,1-1 0 0 0,-1 1 1 0 0,0-1-1 0 0,0 0 0 0 0,0-5 0 0 0,0 1 107 0 0,-1-1 0 0 0,1 0-1 0 0,-2 0 1 0 0,0-10 0 0 0,0 13-187 0 0,1 4 0 0 0,0-1 0 0 0,-1 1 0 0 0,1 0 0 0 0,-1 0 0 0 0,1 0 0 0 0,-1 0 0 0 0,0 0 0 0 0,0 0 0 0 0,0 0 0 0 0,0 0 0 0 0,0 1 0 0 0,0-1 0 0 0,-2-2 0 0 0,3 4 0 0 0,0 0 0 0 0,0-1 0 0 0,-1 1 0 0 0,1-1 0 0 0,0 1 0 0 0,0 0 0 0 0,0-1 0 0 0,-1 1 0 0 0,1 0 0 0 0,0-1 0 0 0,-1 1 0 0 0,1 0 0 0 0,0 0 0 0 0,-1-1 0 0 0,1 1 0 0 0,0 0 0 0 0,-1 0 0 0 0,1 0 0 0 0,0-1 0 0 0,-1 1 0 0 0,1 0 0 0 0,0 0 0 0 0,-1 0 0 0 0,1 0 0 0 0,-1 0 0 0 0,1 0 0 0 0,-1 0 0 0 0,1 0 0 0 0,0 0 0 0 0,-1 0 0 0 0,1 0 0 0 0,-1 0 0 0 0,1 0 0 0 0,0 0 0 0 0,-1 0 0 0 0,1 0 0 0 0,-1 1 0 0 0,0-1 0 0 0,-4 1 3 0 0,1 0 0 0 0,-1 0 0 0 0,0 0 0 0 0,1 1 0 0 0,-1 0 0 0 0,1 0 0 0 0,-1 0 0 0 0,1 1 0 0 0,0-1 0 0 0,-5 5 0 0 0,-5 4-71 0 0,-17 18-1 0 0,27-25 40 0 0,-2 3-773 0 0,-1 1 0 0 0,1 1 0 0 0,-10 17 0 0 0,-7 10-4153 0 0,22-35 3419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6:47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0 17503 0 0,'0'0'399'0'0,"0"0"60"0"0,0 0 21 0 0,-1 1-59 0 0,-10 5 764 0 0,-1 0-1 0 0,-16 6 1 0 0,20-9-913 0 0,1 0 0 0 0,0 0 0 0 0,1 0 0 0 0,-1 1 0 0 0,-7 5 0 0 0,13-9-127 0 0,-1 1-34 0 0,-2 10 688 0 0,4-10-1136 0 0,0-1-138 0 0,23 12-206 0 0,-12-9 860 0 0,1-1 0 0 0,17 1 0 0 0,-15-1 162 0 0,24 4 0 0 0,-34-5-313 0 0,0 0 0 0 0,-1 1 1 0 0,1-1-1 0 0,-1 0 0 0 0,0 1 0 0 0,1 0 0 0 0,-1 0 0 0 0,0 0 1 0 0,0 0-1 0 0,0 1 0 0 0,4 3 0 0 0,-6-4-28 0 0,0 0 0 0 0,0 0 0 0 0,0 0 0 0 0,0 1 0 0 0,0-1 0 0 0,0 0 0 0 0,0 0 0 0 0,-1 1 0 0 0,1-1 0 0 0,-1 1 0 0 0,0-1 0 0 0,1 0 0 0 0,-1 1 0 0 0,0-1 0 0 0,-1 1 0 0 0,1-1 0 0 0,0 0 0 0 0,-1 1 0 0 0,1-1 0 0 0,-2 5 0 0 0,-2 2 0 0 0,1 0 0 0 0,-1 0 0 0 0,-9 16 0 0 0,-1-4 0 0 0,-1 0 0 0 0,-1-1 0 0 0,-27 28 0 0 0,-62 47 0 0 0,74-75 0 0 0,69-32 0 0 0,-32 10 0 0 0,1 0 0 0 0,0 1 0 0 0,0 0 0 0 0,-1 0 0 0 0,1 0 0 0 0,0 1 0 0 0,0 0 0 0 0,0 0 0 0 0,0 1 0 0 0,7 1 0 0 0,0 2 0 0 0,-11 0 0 0 0,0-2 0 0 0,0 0 0 0 0,2 0 0 0 0,5 12 0 0 0,3 12-201 0 0,-12-24-850 0 0,-5-6-385 0 0,-15-11-78 0 0,-3-1-20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6:48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63 10135 0 0,'0'0'464'0'0,"-2"0"-9"0"0,-6 0-223 0 0,6 0 156 0 0,2 0 100 0 0,0 0 21 0 0,8 0 293 0 0,1-2 1 0 0,-1 1-1 0 0,0-1 0 0 0,0 0 0 0 0,11-5 0 0 0,-7 3 5 0 0,-10 3-291 0 0,-1-2 352 0 0,-1 2-824 0 0,0 0 1 0 0,0 1 0 0 0,0-1-1 0 0,0 0 1 0 0,1 0-1 0 0,-1 1 1 0 0,0-1-1 0 0,1 0 1 0 0,-1 1-1 0 0,0-1 1 0 0,1 0 0 0 0,-1 1-1 0 0,1-1 1 0 0,0 0-1 0 0,12-7 579 0 0,17-11 3370 0 0,-29 18-3550 0 0,-4 1-294 0 0,-10-2-133 0 0,0 3-16 0 0,8 2 0 0 0,0 0 0 0 0,0 0 0 0 0,0 1 0 0 0,-5 5 0 0 0,-6 4 0 0 0,-3 1 0 0 0,-23 17 0 0 0,-66 37 0 0 0,100-64 0 0 0,-1 1 0 0 0,1-1 0 0 0,0 1 0 0 0,0 1 0 0 0,1 0 0 0 0,-9 8 0 0 0,9-7 0 0 0,7-7 0 0 0,0 0 0 0 0,0 0 0 0 0,0 0 0 0 0,0 0 0 0 0,0 1 0 0 0,0-1 0 0 0,0 0 0 0 0,0 0 0 0 0,-1 0 0 0 0,1 0 0 0 0,0 1 0 0 0,0-1 0 0 0,0 0 0 0 0,0 0 0 0 0,0 0 0 0 0,0 0 0 0 0,0 1 0 0 0,0-1 0 0 0,0 0 0 0 0,0 0 0 0 0,0 0 0 0 0,0 1 0 0 0,0-1 0 0 0,0 0 0 0 0,0 0 0 0 0,0 0 0 0 0,0 0 0 0 0,1 1 0 0 0,-1-1 0 0 0,0 0 0 0 0,0 0 0 0 0,0 0 0 0 0,0 0 0 0 0,0 1 0 0 0,0-1 0 0 0,0 0 0 0 0,1 0 0 0 0,-1 0 0 0 0,0 0 0 0 0,0 0 0 0 0,0 0 0 0 0,0 1 0 0 0,0-1 0 0 0,1 0 0 0 0,-1 0 0 0 0,0 0 0 0 0,0 0 0 0 0,0 0 0 0 0,0 0 0 0 0,1 0 0 0 0,-1 0 0 0 0,0 0 0 0 0,0 0 0 0 0,0 0 0 0 0,1 0 0 0 0,-1 0 0 0 0,0 0 0 0 0,0 0 0 0 0,0 0 0 0 0,0 0 0 0 0,1 0 0 0 0,11-1 0 0 0,-11 1 0 0 0,25-2 0 0 0,-10 0 0 0 0,28 1 0 0 0,-39 2 0 0 0,-3 0 0 0 0,0-1 0 0 0,0 0 0 0 0,0 0 0 0 0,0 0 0 0 0,-1 0 0 0 0,1 0 0 0 0,0 0 0 0 0,0 0 0 0 0,0-1 0 0 0,4 0 0 0 0,-2 0 0 0 0,17-3 0 0 0,-15 3-189 0 0,-5 1-2 0 0,1 0-1 0 0,0-1 1 0 0,0 1-1 0 0,-1 0 1 0 0,1 0 0 0 0,0 0-1 0 0,0 0 1 0 0,-1 0-1 0 0,1 0 1 0 0,0 1-1 0 0,0-1 1 0 0,-1 1-1 0 0,1-1 1 0 0,0 1 0 0 0,2 1-1 0 0,-3-1-1281 0 0,-1-1-51 0 0,0 0-11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6:48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13823 0 0,'0'0'315'0'0,"0"0"45"0"0,0 0 21 0 0,0 0-49 0 0,0 0-149 0 0,2 0 194 0 0,15-5 1141 0 0,0 2 0 0 0,0 0 0 0 0,20-1 0 0 0,-35 4-974 0 0,-2 0-28 0 0,1 0-463 0 0,0 0 0 0 0,0 0 0 0 0,0 0 0 0 0,1 0-1 0 0,-1 0 1 0 0,0 0 0 0 0,0 0 0 0 0,0 0 0 0 0,0 0 0 0 0,0-1 0 0 0,2 0-1 0 0,22-5-70 0 0,-16 6-1025 0 0,-7 1-4382 0 0,-2-1-1891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6:49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73 8287 0 0,'-6'-2'63'0'0,"5"1"-35"0"0,0 0 1 0 0,-1 1 0 0 0,1 0 0 0 0,0-1 0 0 0,0 1-1 0 0,0 0 1 0 0,-1 0 0 0 0,1-1 0 0 0,0 1 0 0 0,0 0 0 0 0,-3 0-1 0 0,4 0 198 0 0,-4-5-82 0 0,3 5-142 0 0,1 0 0 0 0,0 0 0 0 0,0 0 0 0 0,-1-1 0 0 0,1 1 0 0 0,0 0 0 0 0,0 0 0 0 0,-1 0 0 0 0,1 0 0 0 0,0-1 0 0 0,0 1 0 0 0,0 0 0 0 0,-1 0 0 0 0,1 0 0 0 0,0-1-1 0 0,0 1 1 0 0,0 0 0 0 0,0 0 0 0 0,0-1 0 0 0,-1 1 0 0 0,1 0 0 0 0,0 0 0 0 0,0-1 0 0 0,0 1 0 0 0,0 0 0 0 0,0 0 0 0 0,0-1 0 0 0,0 1 0 0 0,0 0 0 0 0,0-1 0 0 0,0 1 0 0 0,0 0 0 0 0,0 0 0 0 0,0-1 0 0 0,0 1 0 0 0,0 0 0 0 0,0 0 0 0 0,0-1 0 0 0,1 1 0 0 0,-1 0-1 0 0,0 0 1 0 0,0-1 0 0 0,0 1 0 0 0,30-17 1312 0 0,-30 11 1481 0 0,0 5-2720 0 0,0 1 0 0 0,-1 0 0 0 0,1-1 0 0 0,0 1 1 0 0,0-1-1 0 0,0 1 0 0 0,0-1 0 0 0,0 1 0 0 0,0-1 0 0 0,0 1 0 0 0,0-1 1 0 0,0 1-1 0 0,0-1 0 0 0,0 1 0 0 0,0 0 0 0 0,1-1 0 0 0,-1 1 0 0 0,0-1 1 0 0,0 1-1 0 0,1-1 0 0 0,3-2 342 0 0,0 0 0 0 0,1 1 0 0 0,-1 0 0 0 0,10-4 0 0 0,-10 5-69 0 0,-2 0 164 0 0,-2 1 0 0 0,0 0 0 0 0,0 0 0 0 0,0 0 0 0 0,0 0 0 0 0,0 0 0 0 0,0 0 0 0 0,5 11 1024 0 0,-6-2-1444 0 0,1-1 0 0 0,-1 0 0 0 0,-1 0 0 0 0,0 0 0 0 0,0 0 0 0 0,-6 15 0 0 0,-28 47-93 0 0,8-15 1857 0 0,27-54-1849 0 0,1 1 0 0 0,-1 0 1 0 0,0-1-1 0 0,0 1 0 0 0,1-1 0 0 0,-1 1 1 0 0,0-1-1 0 0,0 0 0 0 0,0 1 1 0 0,-1-1-1 0 0,1 0 0 0 0,0 0 0 0 0,0 1 1 0 0,-1-1-1 0 0,1 0 0 0 0,-1-1 0 0 0,1 1 1 0 0,-1 0-1 0 0,1 0 0 0 0,-1 0 1 0 0,1-1-1 0 0,-4 1 0 0 0,0 1-9 0 0,38-2 2 0 0,113-24-11 0 0,-91 12-111 0 0,-53 12-574 0 0,-2 0-258 0 0,0 0-56 0 0,-3-6-1292 0 0,3 6 2222 0 0,0 0 1 0 0,0-1-1 0 0,0 1 1 0 0,-1 0 0 0 0,1-1-1 0 0,0 1 1 0 0,0-1-1 0 0,0 1 1 0 0,0 0-1 0 0,0-1 1 0 0,-1 1-1 0 0,1 0 1 0 0,0-1-1 0 0,0 1 1 0 0,0-1 0 0 0,0 1-1 0 0,0 0 1 0 0,0-1-1 0 0,1 1 1 0 0,-1-1-1 0 0,4-8-1452 0 0,-3 1-4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6:49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9 13823 0 0,'0'0'315'0'0,"-4"-5"870"0"0,4 5-1126 0 0,-1 0 0 0 0,1 0 0 0 0,0-1 0 0 0,0 1 0 0 0,-1 0 0 0 0,1-1-1 0 0,0 1 1 0 0,-1 0 0 0 0,1 0 0 0 0,0 0 0 0 0,-1-1 0 0 0,1 1 0 0 0,0 0 0 0 0,-1 0-1 0 0,1 0 1 0 0,-1 0 0 0 0,1 0 0 0 0,0 0 0 0 0,-1 0 0 0 0,1 0 0 0 0,-1 0 0 0 0,1 0 0 0 0,0 0-1 0 0,-1 0 1 0 0,1 0 0 0 0,-1 0 0 0 0,1 0 0 0 0,0 0 0 0 0,-1 0 0 0 0,1 1 0 0 0,-1-1 28 0 0,0 1-1 0 0,0 0 1 0 0,0-1 0 0 0,1 1 0 0 0,-1 0 0 0 0,0 0 0 0 0,0 0 0 0 0,1 0 0 0 0,-1 0 0 0 0,1-1 0 0 0,-1 3 0 0 0,-12 37 1005 0 0,10-28-537 0 0,-39 160 2960 0 0,-18 38-3350 0 0,55-196-165 0 0,0 0 0 0 0,-1-1 0 0 0,0 0 0 0 0,-15 22 0 0 0,15-25 0 0 0,1 0 0 0 0,0 0 0 0 0,1 1 0 0 0,0-1 0 0 0,1 1 0 0 0,-3 13 0 0 0,-8 26 0 0 0,8-38 0 0 0,2-11 0 0 0,3-1 0 0 0,0 0 0 0 0,1 1 0 0 0,0-1 0 0 0,-1 0 0 0 0,1 0 0 0 0,0 0 0 0 0,-1 0 0 0 0,1 0 0 0 0,-1 0 0 0 0,1 1 0 0 0,0-1 0 0 0,-1 0 0 0 0,1 0 0 0 0,0 0 0 0 0,-1 0 0 0 0,1 0 0 0 0,-1-1 0 0 0,1 1 0 0 0,0 0 0 0 0,-1 0 0 0 0,1 0 0 0 0,0 0 0 0 0,-1 0 0 0 0,1 0 0 0 0,0-1 0 0 0,-1 1 0 0 0,1 0 0 0 0,0 0 0 0 0,-1 0 0 0 0,1-1 0 0 0,0 1 0 0 0,0 0 0 0 0,-1-1 0 0 0,1-4 0 0 0,-1 4 0 0 0,1 0 0 0 0,-1 0 0 0 0,1 0 0 0 0,0 0 0 0 0,0 0 0 0 0,0 0 0 0 0,-1 0 0 0 0,1-1 0 0 0,0 1 0 0 0,0 0 0 0 0,1 0 0 0 0,-1 0 0 0 0,0 0 0 0 0,0 0 0 0 0,0-1 0 0 0,1 1 0 0 0,-1 0 0 0 0,1 0 0 0 0,-1 0 0 0 0,1-1 0 0 0,1 0 0 0 0,0 1 0 0 0,-1-1 0 0 0,1 1 0 0 0,0-1 0 0 0,0 1 0 0 0,-1 0 0 0 0,1 0 0 0 0,0 0 0 0 0,3-1 0 0 0,-4 1-3 0 0,1 0 1 0 0,-1 0-1 0 0,1-1 0 0 0,-1 1 0 0 0,0 0 1 0 0,1-1-1 0 0,-1 1 0 0 0,0-1 0 0 0,0 1 1 0 0,0-1-1 0 0,0 1 0 0 0,0-1 0 0 0,0 0 1 0 0,-1 0-1 0 0,1 1 0 0 0,-1-1 0 0 0,1-3 0 0 0,9-18-1620 0 0,19-15-2314 0 0,-11 17 1891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6:50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3 15663 0 0,'0'0'719'0'0,"0"0"-20"0"0,-1 0-449 0 0,-46-2 2680 0 0,44 3-2634 0 0,1 0 1 0 0,0-1-1 0 0,0 2 1 0 0,0-1-1 0 0,1 0 1 0 0,-1 0 0 0 0,0 0-1 0 0,0 1 1 0 0,-1 1-1 0 0,-4 3-60 0 0,-4 1-293 0 0,7-5 200 0 0,0 1 0 0 0,0-1 0 0 0,0 1 0 0 0,0 0 0 0 0,0 0 0 0 0,1 0 1 0 0,0 1-1 0 0,-1-1 0 0 0,1 1 0 0 0,1 0 0 0 0,-1 0 0 0 0,0 0 0 0 0,1 0 0 0 0,-3 8 0 0 0,1-3-127 0 0,4 1-80 0 0,0-7-23 0 0,1-1 0 0 0,-1 0-1 0 0,1 0 1 0 0,0 0 0 0 0,0 0 0 0 0,0 0 0 0 0,0 0-1 0 0,0 0 1 0 0,0 0 0 0 0,1 0 0 0 0,-1 0 0 0 0,1 0-1 0 0,-1-1 1 0 0,1 1 0 0 0,2 1 0 0 0,3 2-125 0 0,1 0 1 0 0,13 7 0 0 0,-14-8 582 0 0,0 0 1 0 0,0 0-1 0 0,7 6 0 0 0,-9-6-309 0 0,-1 1 0 0 0,0-1-1 0 0,1 1 1 0 0,-2 0 0 0 0,1 0-1 0 0,4 8 1 0 0,-6-10-52 0 0,-1-1 1 0 0,0 1-1 0 0,0-1 1 0 0,0 1-1 0 0,0 0 0 0 0,-1-1 1 0 0,1 1-1 0 0,-1 0 0 0 0,0 0 1 0 0,1-1-1 0 0,-1 1 0 0 0,0 0 1 0 0,-1 0-1 0 0,1-1 0 0 0,0 1 1 0 0,-2 4-1 0 0,1-2-10 0 0,0 0 0 0 0,0 0 0 0 0,0 0 0 0 0,0 7 0 0 0,1-8 0 0 0,0 0 0 0 0,0 0 0 0 0,-1 0 0 0 0,0 0 0 0 0,0 1 0 0 0,0-2 0 0 0,-3 9 0 0 0,2-8 0 0 0,0 0 0 0 0,-1 1 0 0 0,1-1 0 0 0,-1 0 0 0 0,0 0 0 0 0,0-1 0 0 0,-1 1 0 0 0,1 0 0 0 0,-1-1 0 0 0,1 0 0 0 0,-1 0 0 0 0,0 0 0 0 0,-1-1 0 0 0,1 1 0 0 0,0-1 0 0 0,-1 0 0 0 0,1 0 0 0 0,-1 0 0 0 0,0-1 0 0 0,1 0 0 0 0,-11 2 0 0 0,-20 2 1440 0 0,34-5-1385 0 0,-1-1-1 0 0,1 1 1 0 0,-1-1-1 0 0,1 0 1 0 0,-1 1-1 0 0,1-1 1 0 0,0 0-1 0 0,-1 0 1 0 0,-1-2-1 0 0,-2 0 9 0 0,0 1-63 0 0,4 1 0 0 0,0 1 0 0 0,0 0 0 0 0,0-1 0 0 0,0 1 0 0 0,0 0 0 0 0,0-1 0 0 0,0 1 0 0 0,1-1 0 0 0,-1 0 0 0 0,0 1 0 0 0,0-1 0 0 0,1 0 0 0 0,-1 1 0 0 0,0-1 0 0 0,1 0 0 0 0,-2-1 0 0 0,2 2 0 0 0,0-1 0 0 0,-1 1 0 0 0,1-1 0 0 0,0 1 0 0 0,-1-1 0 0 0,1 0 0 0 0,0 1 0 0 0,0-1 0 0 0,0 1 0 0 0,0-1 0 0 0,-1 0 0 0 0,1 1 0 0 0,0-1 0 0 0,0 0 0 0 0,0 1 0 0 0,0-1 0 0 0,0 1 0 0 0,1-1 0 0 0,-1 0 0 0 0,0 1 0 0 0,0-1 0 0 0,0 1 0 0 0,1-2 0 0 0,0 0 0 0 0,0-14-64 0 0,-1 15-112 0 0,0 0 0 0 0,-1 0 0 0 0,1 0 0 0 0,0 0 0 0 0,-1-1 0 0 0,1 1 0 0 0,-1 0 0 0 0,1 0 0 0 0,-1 0 0 0 0,0 0 0 0 0,1 0 0 0 0,-1 0 0 0 0,0 1 0 0 0,0-1 0 0 0,1 0 0 0 0,-1 0 0 0 0,0 0 0 0 0,0 1 0 0 0,0-1 0 0 0,0 0 0 0 0,0 1 0 0 0,0-1 0 0 0,0 1 0 0 0,-1-1 0 0 0,-1 1 0 0 0,-4-5-1184 0 0,10-6-2357 0 0,1-6 1681 0 0,-4 13-11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6:50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19351 0 0,'0'0'439'0'0,"3"-1"62"0"0,3 1-245 0 0,-3 0-140 0 0,1 0-1 0 0,-1-1 1 0 0,0 1-1 0 0,0-1 1 0 0,0 0-1 0 0,0 1 1 0 0,4-3-1 0 0,120-33 5413 0 0,-81 23-4913 0 0,-31 8-393 0 0,28-6 0 0 0,52-3 1383 0 0,-86 12-3324 0 0,-15 3-765 0 0,-2 0 951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6:52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0,'0'0'267'0'0,"0"0"42"0"0,0 0 17 0 0,0 0-28 0 0,0 0-58 0 0,0 0 491 0 0,0 0 238 0 0,0 0 45 0 0,0 0-61 0 0,2 0-288 0 0,6 3 1251 0 0,0-2 0 0 0,0 1 0 0 0,14 0 0 0 0,-22-2-1932 0 0,2 0 64 0 0,0 0-1 0 0,0 1 1 0 0,-1-1 0 0 0,1 0-1 0 0,0 0 1 0 0,-1 1 0 0 0,1-1-1 0 0,0 1 1 0 0,-1 0 0 0 0,1 0-1 0 0,-1-1 1 0 0,1 1 0 0 0,-1 0-1 0 0,1 0 1 0 0,-1 0 0 0 0,2 2-1 0 0,3 2 755 0 0,-4-4-658 0 0,0 0 8 0 0,5 9 144 0 0,-4-3-277 0 0,-2-4-20 0 0,1 0 1 0 0,-1-1 0 0 0,0 1-1 0 0,1 0 1 0 0,0-1-1 0 0,3 5 1 0 0,17 28 436 0 0,-2 1 1 0 0,-1 1-1 0 0,25 66 0 0 0,-15-33-133 0 0,-20-43-303 0 0,0 0 0 0 0,-2 0 0 0 0,0 1 0 0 0,-2 0 0 0 0,-1 0 0 0 0,0 31 0 0 0,-4-31 0 0 0,-1 0 0 0 0,-2 0 0 0 0,-6 29 0 0 0,-25 82 0 0 0,15-85 677 0 0,-1-1 1 0 0,-29 52-1 0 0,-5-16-657 0 0,37-63-22 0 0,-25 48 0 0 0,41-71-4 0 0,-2 8-198 0 0,0 2 13 0 0,4-16-447 0 0,2-6 527 0 0,-2 3-8537 0 0,-3-1-786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7:00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24 100 13823 0 0,'0'0'315'0'0,"-12"-1"758"0"0,11 1-957 0 0,1 0-1 0 0,-1 0 1 0 0,0-1-1 0 0,1 1 1 0 0,-1-1-1 0 0,0 1 0 0 0,1-1 1 0 0,-1 1-1 0 0,1-1 1 0 0,-1 1-1 0 0,1-1 1 0 0,-1 1-1 0 0,1-1 1 0 0,-1 0-1 0 0,1 1 1 0 0,0-1-1 0 0,-1 0 0 0 0,1 1 1 0 0,0-1-1 0 0,-1 0 1 0 0,1 0-1 0 0,0 1 1 0 0,0-1-1 0 0,0 0 1 0 0,0 0-1 0 0,0 0 1 0 0,0 1-1 0 0,0-1 0 0 0,0 0 1 0 0,0 0-1 0 0,0 0 1 0 0,1-1 78 0 0,0 0 1 0 0,0 0 0 0 0,0 0 0 0 0,0 1-1 0 0,0-1 1 0 0,0 0 0 0 0,0 1-1 0 0,2-2 1 0 0,0-1 2 0 0,2 0 156 0 0,-1 0-1 0 0,1 0 0 0 0,0 1 0 0 0,0 0 1 0 0,0-1-1 0 0,1 2 0 0 0,10-6 1 0 0,-2 2 412 0 0,-8 3-512 0 0,-4 2-177 0 0,0 0 0 0 0,0 0 0 0 0,0 0 0 0 0,0 1 0 0 0,1-1 0 0 0,-1 1 0 0 0,0 0 0 0 0,3-1 0 0 0,8-1 98 0 0,18-4-153 0 0,-29 5-22 0 0,1 1 1 0 0,-1-1-1 0 0,0 1 1 0 0,1 0 0 0 0,-1 0-1 0 0,1 0 1 0 0,-1 0 0 0 0,5 1-1 0 0,-2 0 1 0 0,6 0 0 0 0,0 1 0 0 0,5 1 0 0 0,-4-1 0 0 0,-1 2 0 0 0,1 1-64 0 0,-10-3-273 0 0,-2-2-138 0 0,0 0-33 0 0,0 0-140 0 0,-1 1-572 0 0,-14 10-2834 0 0,5-6-2768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7:21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248 183 13823 0 0,'0'0'315'0'0,"6"-6"426"0"0,0 1-480 0 0,-1-1 0 0 0,0 0 0 0 0,0 0 0 0 0,-1-1 0 0 0,0 0-1 0 0,0 0 1 0 0,5-11 0 0 0,-8 14 172 0 0,1 0 0 0 0,-1 0 0 0 0,0 0-1 0 0,0 0 1 0 0,0-1 0 0 0,-1 1 0 0 0,0 0 0 0 0,0-1-1 0 0,0 1 1 0 0,0 0 0 0 0,0-1 0 0 0,-1 1 0 0 0,0 0 0 0 0,0 0-1 0 0,-2-6 1 0 0,2 8-331 0 0,1 1-1 0 0,0 0 1 0 0,-1 0-1 0 0,1-1 1 0 0,-1 1-1 0 0,1 0 1 0 0,-1 0-1 0 0,0 0 0 0 0,1-1 1 0 0,-1 1-1 0 0,0 0 1 0 0,0 0-1 0 0,0 0 1 0 0,0 0-1 0 0,0 1 1 0 0,0-1-1 0 0,0 0 1 0 0,0 0-1 0 0,0 1 1 0 0,-1-1-1 0 0,1 0 1 0 0,0 1-1 0 0,0-1 1 0 0,-1 1-1 0 0,1 0 1 0 0,0-1-1 0 0,-1 1 1 0 0,1 0-1 0 0,0 0 1 0 0,-1 0-1 0 0,1 0 1 0 0,0 0-1 0 0,-1 0 1 0 0,0 0-1 0 0,-3 0-90 0 0,0 1 0 0 0,0 0 0 0 0,0 0 0 0 0,0 0 0 0 0,0 0 0 0 0,0 1 1 0 0,1-1-1 0 0,-1 1 0 0 0,0 0 0 0 0,1 1 0 0 0,0-1 0 0 0,-1 1 0 0 0,-5 5 0 0 0,-4 5-5 0 0,1-1 0 0 0,-16 22 0 0 0,14-17-7 0 0,-9 10 1 0 0,-21 33 0 0 0,38-49 0 0 0,0 0 0 0 0,0 1 0 0 0,1 0 0 0 0,1 1 0 0 0,0-1 0 0 0,-4 17 0 0 0,9-27 0 0 0,-1 1 0 0 0,0 0 0 0 0,1-1 0 0 0,0 1 0 0 0,0 0 0 0 0,0-1 0 0 0,0 1 0 0 0,0 0 0 0 0,0-1 0 0 0,1 1 0 0 0,0 0 0 0 0,-1-1 0 0 0,1 1 0 0 0,0-1 0 0 0,0 1 0 0 0,0-1 0 0 0,0 1 0 0 0,1-1 0 0 0,-1 0 0 0 0,1 0 0 0 0,-1 1 0 0 0,1-1 0 0 0,3 3 0 0 0,-3-3 0 0 0,1-1 0 0 0,0 1 0 0 0,0 0 0 0 0,0-1 0 0 0,0 1 0 0 0,0-1 0 0 0,0 0 0 0 0,0 0 0 0 0,0 0 0 0 0,0-1 0 0 0,0 1 0 0 0,1-1 0 0 0,-1 1 0 0 0,0-1 0 0 0,0 0 0 0 0,1 0 0 0 0,-1-1 0 0 0,0 1 0 0 0,5-2 0 0 0,1 0 37 0 0,0-1 0 0 0,0-1 0 0 0,0 0 0 0 0,-1 0 0 0 0,0 0 0 0 0,1-1 0 0 0,-1 0 0 0 0,-1-1 0 0 0,1 0 0 0 0,-1 0 0 0 0,0-1 0 0 0,0 1 0 0 0,-1-2 0 0 0,0 1 0 0 0,7-12 0 0 0,3-6 175 0 0,-2-1 0 0 0,-1 0 0 0 0,17-46 0 0 0,-27 60 231 0 0,-3 9-332 0 0,-4 7-64 0 0,-4 9-40 0 0,2-2-7 0 0,1 1 0 0 0,0-1 0 0 0,1 1 0 0 0,1 1 0 0 0,-3 12 0 0 0,5-18 0 0 0,0-1 0 0 0,0 1 0 0 0,1-1 0 0 0,0 1 0 0 0,0 0 0 0 0,0-1 0 0 0,1 1 0 0 0,0-1 0 0 0,0 1 0 0 0,1-1 0 0 0,3 9 0 0 0,0-5 0 0 0,3-4 0 0 0,-6-5 0 0 0,1-1 0 0 0,-1 1 0 0 0,1-1 0 0 0,0 1 0 0 0,-1-1 0 0 0,1 0 0 0 0,0 0 0 0 0,-1-1 0 0 0,1 1 0 0 0,0 0 0 0 0,-1-1 0 0 0,1 0 0 0 0,-1 1 0 0 0,1-1 0 0 0,-1 0 0 0 0,1 0 0 0 0,2-2 0 0 0,6-3 0 0 0,0-1 0 0 0,12-9 0 0 0,-19 13 0 0 0,6-5 0 0 0,-1 0 0 0 0,0-1 0 0 0,0 1 0 0 0,-1-2 0 0 0,0 1 0 0 0,-1-1 0 0 0,0 0 0 0 0,9-18 0 0 0,-1-6 0 0 0,18-53 0 0 0,-15 34 0 0 0,-14 42 0 0 0,0 6 0 0 0,-2 7 0 0 0,0 3 0 0 0,0 5 0 0 0,1-1 0 0 0,0 1 0 0 0,0-1 0 0 0,1 0 0 0 0,7 12 0 0 0,-8-17 0 0 0,0 0 0 0 0,-1-1 0 0 0,1 1 0 0 0,1-1 0 0 0,-1 0 0 0 0,0 0 0 0 0,1 0 0 0 0,-1-1 0 0 0,1 1 0 0 0,0-1 0 0 0,0 0 0 0 0,0 0 0 0 0,0 0 0 0 0,6 2 0 0 0,8 1 0 0 0,1-2 0 0 0,-1 0 0 0 0,29 2 0 0 0,-34-4 0 0 0,-3 0 0 0 0,-1 3 0 0 0,-4 4 0 0 0,-4-5 0 0 0,-1-1 0 0 0,1 1 0 0 0,-1 0 0 0 0,0 0 0 0 0,0-1 0 0 0,0 1 0 0 0,0 0 0 0 0,-1-1 0 0 0,1 1 0 0 0,-1 0 0 0 0,1 0 0 0 0,-1-1 0 0 0,0 1 0 0 0,0-1 0 0 0,-2 4 0 0 0,-3 5 0 0 0,-15 22 0 0 0,8-14 0 0 0,-7 11 36 0 0,12-19-83 0 0,0 1-1 0 0,1-1 1 0 0,1 1-1 0 0,-6 14 1 0 0,11-24-1004 0 0,1-2-385 0 0,2-1-1545 0 0,8-2-5886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7:01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17503 0 0,'0'0'399'0'0,"0"0"60"0"0,0 0 21 0 0,7 0 86 0 0,2-1-431 0 0,0-1 0 0 0,0 0 0 0 0,11-4 1 0 0,8-5 3074 0 0,-23 9-2890 0 0,-1 1-311 0 0,9 0-1 0 0,14-1-6461 0 0,-13 1-854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7:03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8287 0 0,'0'0'382'0'0,"0"0"-8"0"0,0 0-102 0 0,0 0 463 0 0,-6 10 2270 0 0,4-7-2582 0 0,1-1-1 0 0,-1 1 0 0 0,1-1 0 0 0,0 1 1 0 0,0 0-1 0 0,0 0 0 0 0,1-1 0 0 0,-1 1 1 0 0,0 5-1 0 0,-1 30 3690 0 0,2-13-4055 0 0,0-18 261 0 0,0 1 0 0 0,0-1-1 0 0,1 1 1 0 0,0-1 0 0 0,3 9 0 0 0,-4-14-298 0 0,1 0 0 0 0,-1 1 1 0 0,0-1-1 0 0,0 1 0 0 0,0-1 1 0 0,0 1-1 0 0,-1 3 0 0 0,0 4 55 0 0,1 2 207 0 0,-1-1 1 0 0,1 1-1 0 0,-2 0 0 0 0,0-1 1 0 0,0 1-1 0 0,-7 16 0 0 0,-6 27-282 0 0,12-43 0 0 0,0 1 0 0 0,0-1 0 0 0,-2 0 0 0 0,-6 15 0 0 0,-32 46 0 0 0,39-64 0 0 0,4-9 0 0 0,0 0 0 0 0,0 1 0 0 0,0-1 0 0 0,-1 0 0 0 0,1 0 0 0 0,0 1 0 0 0,0-1 0 0 0,0 0 0 0 0,0 0 0 0 0,0 0 0 0 0,0 1 0 0 0,0-1 0 0 0,0 0 0 0 0,0 0 0 0 0,0 1 0 0 0,0-1 0 0 0,0 0 0 0 0,0 0 0 0 0,0 1 0 0 0,0-1 0 0 0,1 0 0 0 0,-1 0 0 0 0,0 0 0 0 0,0 1 0 0 0,0-1 0 0 0,0 0 0 0 0,0 0 0 0 0,0 0 0 0 0,1 1 0 0 0,-1-1 0 0 0,0 0 0 0 0,0 0 0 0 0,0 0 0 0 0,0 0 0 0 0,1 1 0 0 0,-1-1 0 0 0,0 0 0 0 0,0 0 0 0 0,0 0 0 0 0,1 0 0 0 0,-1 0 0 0 0,0 0 0 0 0,0 0 0 0 0,1 0 0 0 0,-1 0 0 0 0,0 0 0 0 0,0 0 0 0 0,0 0 0 0 0,1 0 0 0 0,-1 0 0 0 0,0 0 0 0 0,0 0 0 0 0,1 0 0 0 0,-1 0 0 0 0,0 0 0 0 0,0 0 0 0 0,1 0 0 0 0,-1 0 0 0 0,0 0 0 0 0,0 0 0 0 0,0 0 0 0 0,1-1 0 0 0,-1 1 0 0 0,0 0 0 0 0,0 0 0 0 0,4-2-233 0 0,0 1-1 0 0,0-1 1 0 0,0 0 0 0 0,-1 0-1 0 0,1 0 1 0 0,-1 0-1 0 0,0-1 1 0 0,0 1 0 0 0,1-1-1 0 0,-2 0 1 0 0,1 0 0 0 0,0 0-1 0 0,0 0 1 0 0,-1-1-1 0 0,0 1 1 0 0,0-1 0 0 0,0 1-1 0 0,0-1 1 0 0,0 0-1 0 0,-1 0 1 0 0,0 0 0 0 0,0 0-1 0 0,0 0 1 0 0,0 0 0 0 0,0-7-1 0 0,-1-1-6930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7:04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22 334 15663 0 0,'-4'-8'762'0'0,"2"6"-702"0"0,0-1-1 0 0,1 1 1 0 0,-1-1 0 0 0,0 0 0 0 0,1 0 0 0 0,0 1 0 0 0,0-1 0 0 0,-1 0 0 0 0,2 0 0 0 0,-1 0 0 0 0,0 0 0 0 0,1 0-1 0 0,-1 0 1 0 0,1 0 0 0 0,0-7 0 0 0,3-20 1585 0 0,-3 23-941 0 0,1 0 0 0 0,0 0-1 0 0,3-12 1 0 0,0-3 201 0 0,-4 19-764 0 0,0 0 0 0 0,1 0 0 0 0,-1 1 0 0 0,1-1 0 0 0,0 0-1 0 0,0 0 1 0 0,0 0 0 0 0,0 1 0 0 0,0-1 0 0 0,1 0 0 0 0,2-3 0 0 0,6-6 167 0 0,0 1 0 0 0,1-1 0 0 0,1 2 0 0 0,0 0 0 0 0,0 0 0 0 0,24-13 0 0 0,-19 14 32 0 0,0 1 0 0 0,33-11 0 0 0,-30 13-340 0 0,27-5 0 0 0,-38 9 0 0 0,-1 1 0 0 0,0 1 0 0 0,0 0 0 0 0,0 0 0 0 0,1 0 0 0 0,11 3 0 0 0,-17-3 0 0 0,0 0 0 0 0,0 1 0 0 0,0 0 0 0 0,0 0 0 0 0,0 0 0 0 0,0 0 0 0 0,0 0 0 0 0,-1 1 0 0 0,1-1 0 0 0,0 1 0 0 0,3 3 0 0 0,2 1 0 0 0,-4-4 0 0 0,-1 1 0 0 0,0-1 0 0 0,0 1 0 0 0,0 0 0 0 0,0 0 0 0 0,-1 0 0 0 0,1 1 0 0 0,-1-1 0 0 0,0 1 0 0 0,0-1 0 0 0,0 1 0 0 0,0 0 0 0 0,-1-1 0 0 0,3 8 0 0 0,-3-6 0 0 0,0 0 0 0 0,0 0 0 0 0,0 0 0 0 0,-1 1 0 0 0,0-1 0 0 0,0 0 0 0 0,0 1 0 0 0,0-1 0 0 0,-1 0 0 0 0,-2 10 0 0 0,0-8 0 0 0,0-1 0 0 0,-1 0 0 0 0,0 0 0 0 0,0 0 0 0 0,-7 8 0 0 0,2-3 0 0 0,-7 9-57 0 0,-1-1-1 0 0,0-1 1 0 0,-1-1 0 0 0,-1 0-1 0 0,-1-2 1 0 0,-36 23 0 0 0,51-35-137 0 0,0 1-277 0 0,-1-1-1 0 0,0 1 0 0 0,0-1 1 0 0,0-1-1 0 0,-1 1 0 0 0,1-1 1 0 0,0 0-1 0 0,-9 1 0 0 0,13-3-688 0 0,2 0-572 0 0,1-3-253 0 0,6-16-51 0 0,4 0-11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7:05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27 8287 0 0,'0'0'191'0'0,"0"0"26"0"0,0 0 9 0 0,1 0 110 0 0,14-7 2438 0 0,-14 6-1819 0 0,-1 1-290 0 0,8-8 1847 0 0,-3 0-1835 0 0,-6 5 707 0 0,-10 8 2522 0 0,-18 16 1579 0 0,15-6-5485 0 0,2 0 0 0 0,0 0 0 0 0,0 2 0 0 0,-12 23 0 0 0,-29 75 0 0 0,36-67 0 0 0,2 0 0 0 0,-16 95 0 0 0,21-79 0 0 0,0 71 0 0 0,9-113-2 0 0,1 65-13 0 0,0-73 33 0 0,2 0 0 0 0,0 0-1 0 0,1 0 1 0 0,5 15 0 0 0,-6-15 473 0 0,-2-12-393 0 0,0 0 0 0 0,0-1 0 0 0,0 1 0 0 0,0 0-1 0 0,1-1 1 0 0,-1 1 0 0 0,0-1 0 0 0,1 1 0 0 0,0 0 0 0 0,-1-1 0 0 0,1 1 0 0 0,0-1 0 0 0,0 1 0 0 0,1 1 0 0 0,2 1-92 0 0,1 0 8 0 0,17 11-18 0 0,-22-15-16 0 0,0 1-1 0 0,0-1 0 0 0,0 0 1 0 0,1 0-1 0 0,-1 1 1 0 0,0-1-1 0 0,0 0 1 0 0,0 0-1 0 0,1 0 1 0 0,-1 1-1 0 0,0-1 1 0 0,0 0-1 0 0,1 0 1 0 0,-1 0-1 0 0,0 0 1 0 0,0 1-1 0 0,1-1 1 0 0,-1 0-1 0 0,0 0 1 0 0,1 0-1 0 0,-1 0 1 0 0,0 0-1 0 0,1 0 0 0 0,-1 0 1 0 0,0 0-1 0 0,1 0 1 0 0,-1 0-1 0 0,0 0 1 0 0,0 0-1 0 0,1 0 1 0 0,-1 0-1 0 0,0 0 1 0 0,1 0-1 0 0,-1-1 1 0 0,0 1-1 0 0,0 0 1 0 0,1 0-1 0 0,-1 0 1 0 0,0 0-1 0 0,0-1 1 0 0,1 1-1 0 0,-1 0 0 0 0,0 0 1 0 0,0 0-1 0 0,1-1 1 0 0,-1 1-1 0 0,0 0 1 0 0,0 0-1 0 0,0-1 1 0 0,0 1-1 0 0,1 0 1 0 0,-1 0-1 0 0,0-1 1 0 0,0 1-1 0 0,0 0 1 0 0,0-1-1 0 0,0 1 1 0 0,0 0-1 0 0,0-1 1 0 0,0 1-1 0 0,1-2-348 0 0,0 0 0 0 0,0 0 1 0 0,-1 1-1 0 0,1-1 0 0 0,-1 0 0 0 0,1 0 0 0 0,-1-4 0 0 0,1-7-1164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7:07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6447 0 0,'0'0'298'0'0,"3"-1"-10"0"0,1 2-237 0 0,18-6 79 0 0,-20 4 235 0 0,-2 1 122 0 0,0 0 22 0 0,0 0 71 0 0,0 0 286 0 0,0-4 3154 0 0,-1 2-2929 0 0,1 1 0 0 0,0-1 0 0 0,0 0 0 0 0,0 1 0 0 0,0-1 0 0 0,0 0 0 0 0,0 0 0 0 0,0 1 0 0 0,1-3 0 0 0,1 1-685 0 0,-2 2-290 0 0,1 0 0 0 0,0 0-1 0 0,0 0 1 0 0,0 0-1 0 0,0 1 1 0 0,0-1 0 0 0,0 0-1 0 0,0 1 1 0 0,0-1 0 0 0,0 0-1 0 0,0 1 1 0 0,0-1-1 0 0,0 1 1 0 0,0 0 0 0 0,1-1-1 0 0,-1 1 1 0 0,0 0-1 0 0,0 0 1 0 0,2-1 0 0 0,0 0-42 0 0,1 0-1 0 0,-1 1 1 0 0,0-1 0 0 0,0 1 0 0 0,1-1 0 0 0,-1 1 0 0 0,0 0-1 0 0,1 0 1 0 0,-1 0 0 0 0,0 1 0 0 0,1-1 0 0 0,-1 1-1 0 0,0 0 1 0 0,0 0 0 0 0,0 0 0 0 0,0 0 0 0 0,0 1 0 0 0,0-1-1 0 0,0 1 1 0 0,0 0 0 0 0,0-1 0 0 0,-1 1 0 0 0,1 1 0 0 0,0-1-1 0 0,-1 0 1 0 0,3 3 0 0 0,1 4-74 0 0,-1 0 0 0 0,0 0 0 0 0,0 0 0 0 0,-1 1 0 0 0,5 15 0 0 0,-3-10 0 0 0,0 4 0 0 0,6 34 0 0 0,-2-11 0 0 0,-2-11 0 0 0,1 0 0 0 0,16 34 0 0 0,-23-61 0 0 0,4 15 0 0 0,1 2 0 0 0,-6-20 0 0 0,-1 0 0 0 0,1 0 0 0 0,-1 0 0 0 0,0-1 0 0 0,0 1 0 0 0,1 0 0 0 0,-1 0 0 0 0,0 0 0 0 0,0 0 0 0 0,0 0 0 0 0,0 0 0 0 0,0 0 0 0 0,0 1 0 0 0,-4 1 0 0 0,4-2 0 0 0,-6 4-64 0 0,5-3-273 0 0,1-2-138 0 0,0 0-33 0 0,-1-2 65 0 0,1 2 418 0 0,0-1 0 0 0,-1 1 0 0 0,1 0-1 0 0,0-1 1 0 0,0 1 0 0 0,0-1-1 0 0,-1 1 1 0 0,1-1 0 0 0,0 1-1 0 0,0 0 1 0 0,0-1 0 0 0,0 1 0 0 0,0-1-1 0 0,0 1 1 0 0,0-1 0 0 0,0 1-1 0 0,0-1 1 0 0,0 1 0 0 0,0-1-1 0 0,0 1 1 0 0,0-1 0 0 0,0 1 0 0 0,0-1-1 0 0,1 1 1 0 0,-1 0 0 0 0,0-1-1 0 0,0 1 1 0 0,1-1 0 0 0,-1 1-1 0 0,0 0 1 0 0,0-1 0 0 0,1 0 0 0 0,0 0-171 0 0,0-1-228 0 0,-1-1 0 0 0,1 1 0 0 0,-1-1 0 0 0,0 1 0 0 0,0-1 1 0 0,0 0-1 0 0,0 1 0 0 0,0-1 0 0 0,0 1 0 0 0,-1-1 0 0 0,1 1 0 0 0,-1-1 1 0 0,0 1-1 0 0,0 0 0 0 0,0-1 0 0 0,0 1 0 0 0,0 0 0 0 0,-2-3 0 0 0,1 0-66 0 0,-12-20-6333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7:07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7 17503 0 0,'-27'-6'2044'0'0,"26"5"-1881"0"0,0 1 0 0 0,0 0 0 0 0,0 0-1 0 0,0 0 1 0 0,0 0 0 0 0,0 0 0 0 0,-1 0 0 0 0,1 1-1 0 0,0-1 1 0 0,0 0 0 0 0,0 0 0 0 0,0 1 0 0 0,0-1-1 0 0,0 1 1 0 0,0-1 0 0 0,0 1 0 0 0,0-1 0 0 0,0 1-1 0 0,0 0 1 0 0,0-1 0 0 0,1 1 0 0 0,-1 0 0 0 0,0 0-1 0 0,0 0 1 0 0,1 0 0 0 0,-1-1 0 0 0,1 1 0 0 0,-1 0-1 0 0,0 0 1 0 0,1 0 0 0 0,0 0 0 0 0,-1 0 0 0 0,1 2-1 0 0,-11 13 151 0 0,-25 25-167 0 0,-24 24-120 0 0,34-37 603 0 0,-24 32 0 0 0,-5 5 161 0 0,43-55-790 0 0,6-5 0 0 0,1-1 0 0 0,-1 1 0 0 0,1 0 0 0 0,-8 10 0 0 0,8-9-64 0 0,5-5-273 0 0,0-1-138 0 0,0 0-33 0 0,0 0-72 0 0,0 0-285 0 0,0 0-126 0 0,0 0-29 0 0,0 0-140 0 0,0 0-572 0 0,0 0-253 0 0,2-2-51 0 0,10-10-11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7:07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15663 0 0,'0'0'356'0'0,"0"0"50"0"0,2 0 20 0 0,60-1 4356 0 0,-44 2-2563 0 0,-16-1-1645 0 0,0 0-50 0 0,23-1-205 0 0,34-7 1 0 0,-39 5 101 0 0,-18 3 67 0 0,14-2 400 0 0,-12 1-1268 0 0,1 0-1 0 0,-1 1 0 0 0,1-1 1 0 0,8 1-1 0 0,-11 0-344 0 0,5-3-829 0 0,-5 2-4379 0 0,-2 1 4397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7:08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4 15663 0 0,'0'0'356'0'0,"0"0"50"0"0,0 0 20 0 0,0 0-42 0 0,2-1-250 0 0,5-1 19 0 0,-5 2 567 0 0,-2 0 249 0 0,0 0 45 0 0,0 0-61 0 0,0 0-288 0 0,0 0-121 0 0,0 0-28 0 0,0 0-4 0 0,0 0 0 0 0,0 0 0 0 0,0 0 0 0 0,1 1-443 0 0,-1 0-1 0 0,1 1 0 0 0,-1-1 1 0 0,1 1-1 0 0,-1-1 1 0 0,1 1-1 0 0,-1-1 1 0 0,0 3-1 0 0,0 2 22 0 0,0-1 0 0 0,-1 1 0 0 0,1-1 0 0 0,-1 1 0 0 0,-1-1 0 0 0,1 1 0 0 0,-1-1 0 0 0,0 0 0 0 0,0 0 0 0 0,-1 0 0 0 0,1 0 0 0 0,-1 0 0 0 0,0 0 0 0 0,0-1 0 0 0,-7 8 0 0 0,-6 12-867 0 0,16-22 403 0 0,0-2 576 0 0,-2 3 472 0 0,2-3-652 0 0,0 0 1 0 0,0 0 0 0 0,0 0 0 0 0,0 0 0 0 0,-1 0 0 0 0,1 0-1 0 0,0 0 1 0 0,0 1 0 0 0,0-1 0 0 0,0 0 0 0 0,0 0-1 0 0,0 0 1 0 0,0 0 0 0 0,0 0 0 0 0,0 0 0 0 0,-1 1 0 0 0,1-1-1 0 0,0 0 1 0 0,0 0 0 0 0,0 0 0 0 0,0 0 0 0 0,0 1 0 0 0,0-1-1 0 0,0 0 1 0 0,0 0 0 0 0,0 0 0 0 0,0 0 0 0 0,0 1 0 0 0,0-1-1 0 0,0 0 1 0 0,0 0 0 0 0,0 0 0 0 0,1 0 0 0 0,-1 0 0 0 0,0 1-1 0 0,0-1 1 0 0,0 0 0 0 0,9 13-71 0 0,-8-12-289 0 0,34 8-819 0 0,-17-6 1096 0 0,30 9 0 0 0,-41-10 21 0 0,0 0 0 0 0,0 1-1 0 0,0 0 1 0 0,-1 0-1 0 0,1 1 1 0 0,-1-1 0 0 0,8 8-1 0 0,-13-11 51 0 0,0 1 0 0 0,0 0-1 0 0,0 0 1 0 0,0 0 0 0 0,0-1 0 0 0,0 1 0 0 0,-1 0-1 0 0,1 0 1 0 0,0 0 0 0 0,0 0 0 0 0,-1 1 0 0 0,1-1-1 0 0,-1 0 1 0 0,1 0 0 0 0,-1 0 0 0 0,0 0 0 0 0,1 1-1 0 0,-1-1 1 0 0,0 3 0 0 0,1 1 174 0 0,0-2-115 0 0,0 1 0 0 0,0 0-1 0 0,-1 0 1 0 0,1-1-1 0 0,-1 1 1 0 0,0 0-1 0 0,0 0 1 0 0,0-1 0 0 0,0 1-1 0 0,-1 0 1 0 0,0-1-1 0 0,-1 6 1 0 0,-1-2 44 0 0,0 0 1 0 0,0 0-1 0 0,-1-1 0 0 0,0 1 1 0 0,-6 7-1 0 0,4-7-114 0 0,-1 0 0 0 0,0-1 0 0 0,0 0 0 0 0,0 0 0 0 0,-1-1 0 0 0,0 0 0 0 0,0 0 0 0 0,-14 5 0 0 0,-12 0 0 0 0,29-9 0 0 0,-1 0 0 0 0,0 1 0 0 0,1 0 0 0 0,-1 0 0 0 0,1 0 0 0 0,0 0 0 0 0,-6 5 0 0 0,3-3-174 0 0,1 0 0 0 0,-1 0 0 0 0,0 0 0 0 0,0-1 0 0 0,-14 4-1 0 0,11-4-250 0 0,-21 9-1 0 0,31-11-86 0 0,-14-9-1228 0 0,13 7 1128 0 0,1 0 376 0 0,0 1 1 0 0,0-1-1 0 0,1 1 1 0 0,-1-1-1 0 0,0 0 1 0 0,0 1-1 0 0,1-1 1 0 0,-1 0 0 0 0,0 1-1 0 0,1-1 1 0 0,-1 0-1 0 0,1 0 1 0 0,-1 1-1 0 0,1-1 1 0 0,-1 0-1 0 0,1 0 1 0 0,0 0-1 0 0,-1 0 1 0 0,1 0-1 0 0,0-1 1 0 0,-5-20-1812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7:08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15663 0 0,'0'0'356'0'0,"0"0"50"0"0,0 0 20 0 0,0 0-42 0 0,-1 1-250 0 0,1 1-118 0 0,-2 1-30 0 0,-10 4 165 0 0,10-6 569 0 0,23 0 2285 0 0,9-3-857 0 0,55-13 0 0 0,-64 10-3278 0 0,34-3 0 0 0,21 5-4690 0 0,-76 3-1700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7:09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70 17503 0 0,'0'0'399'0'0,"0"0"60"0"0,0 0 21 0 0,0 0-59 0 0,0 0-136 0 0,0 0 457 0 0,0 0 228 0 0,0 0 43 0 0,-2 1-59 0 0,0 0-765 0 0,0 0 0 0 0,0 0 0 0 0,0 0 0 0 0,-1 1 1 0 0,1-1-1 0 0,1 1 0 0 0,-1-1 0 0 0,0 1 0 0 0,0 0 0 0 0,-2 3 1 0 0,-12 24 1472 0 0,15-27-1632 0 0,-11 23 124 0 0,1 0 0 0 0,1 1 0 0 0,-11 47 0 0 0,20-70-154 0 0,1 0 0 0 0,0-1 0 0 0,0 1 0 0 0,0 0 0 0 0,0-1 0 0 0,0 1 0 0 0,1-1 0 0 0,-1 1 0 0 0,1-1 0 0 0,0 1 0 0 0,0-1 0 0 0,0 1 0 0 0,0-1 0 0 0,0 1 0 0 0,0-1 0 0 0,1 0 0 0 0,-1 0 0 0 0,1 0 0 0 0,-1 0 0 0 0,1 0 0 0 0,0 0 0 0 0,0 0 0 0 0,0 0 0 0 0,0-1 0 0 0,0 1 0 0 0,0-1 0 0 0,0 1 0 0 0,1-1 0 0 0,-1 0 0 0 0,0 0 0 0 0,1 0 0 0 0,-1 0 0 0 0,1-1 0 0 0,-1 1 0 0 0,1 0 0 0 0,-1-1 0 0 0,1 0 0 0 0,4 0 0 0 0,-3 0 36 0 0,1-1-1 0 0,0 0 1 0 0,0 0 0 0 0,-1 0-1 0 0,1 0 1 0 0,0-1 0 0 0,-1 0-1 0 0,1 0 1 0 0,-1 0 0 0 0,0-1-1 0 0,0 1 1 0 0,0-1 0 0 0,6-5-1 0 0,1-3 238 0 0,-1-1 0 0 0,18-23 0 0 0,-18 21-151 0 0,-5 7-89 0 0,-1 0 1 0 0,0 0-1 0 0,0-1 0 0 0,0 1 0 0 0,-1-1 0 0 0,0 0 1 0 0,-1 0-1 0 0,0 0 0 0 0,0-1 0 0 0,-1 1 1 0 0,0 0-1 0 0,0-12 0 0 0,-1 15-25 0 0,0 0 0 0 0,0 0 0 0 0,-1 0 0 0 0,1 0 0 0 0,-1 0 0 0 0,-1 0 0 0 0,1 1 0 0 0,0-1 0 0 0,-1 0 0 0 0,0 1 0 0 0,0-1 0 0 0,-1 1 0 0 0,1-1 0 0 0,-1 1 0 0 0,0 0 0 0 0,0 0 0 0 0,-1 0 0 0 0,1 1 0 0 0,-1-1 0 0 0,1 1 0 0 0,-8-5 0 0 0,4 4-515 0 0,1 0 0 0 0,-1 1 0 0 0,0 0 0 0 0,-9-3 0 0 0,11 4-237 0 0,1 2 1 0 0,-1-1-1 0 0,1 0 0 0 0,-1 1 1 0 0,0 0-1 0 0,1 0 0 0 0,-1 0 1 0 0,-5 1-1 0 0,-12 4-8044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7:21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310 132 23039 0 0,'2'-2'528'0'0,"1"-1"-384"0"0,0-1 1 0 0,-1 1-1 0 0,0-1 0 0 0,0 1 0 0 0,0-1 1 0 0,0 0-1 0 0,0 0 0 0 0,-1 0 1 0 0,1 0-1 0 0,-1 0 0 0 0,0 0 0 0 0,0 0 1 0 0,-1-1-1 0 0,1-5 0 0 0,-1 8-79 0 0,0 0 0 0 0,0-1 0 0 0,0 1 0 0 0,0-1 0 0 0,-1 1 0 0 0,1 0 0 0 0,-1-1 0 0 0,1 1 0 0 0,-1 0 0 0 0,0 0 0 0 0,0-1 0 0 0,0 1 0 0 0,0 0 0 0 0,0 0 0 0 0,0 0 0 0 0,-1 0 0 0 0,1 0-1 0 0,-1 0 1 0 0,1 1 0 0 0,-1-1 0 0 0,0 0 0 0 0,0 1 0 0 0,0-1 0 0 0,0 1 0 0 0,0 0 0 0 0,0 0 0 0 0,0 0 0 0 0,-2-1 0 0 0,-4-1-65 0 0,1 2 0 0 0,0-1 0 0 0,0 1 0 0 0,-1 0 0 0 0,1 0 0 0 0,-1 1 0 0 0,1 0 0 0 0,0 0 0 0 0,-1 1 0 0 0,1 0 0 0 0,0 0 0 0 0,-1 1 0 0 0,1 0 0 0 0,0 0 0 0 0,0 1 0 0 0,0 0 0 0 0,1 0 0 0 0,-1 0 0 0 0,1 1 0 0 0,-8 6 0 0 0,-1 1 0 0 0,0 1 0 0 0,2 0 0 0 0,-1 1 0 0 0,2 1 0 0 0,0 0 0 0 0,-20 31 0 0 0,31-43 0 0 0,0-1 0 0 0,0 1 0 0 0,0-1 0 0 0,1 1 0 0 0,-1-1 0 0 0,1 1 0 0 0,-1 0 0 0 0,1-1 0 0 0,0 1 0 0 0,-1 0 0 0 0,1 0 0 0 0,0-1 0 0 0,0 1 0 0 0,0 0 0 0 0,1-1 0 0 0,-1 1 0 0 0,0 0 0 0 0,1-1 0 0 0,-1 1 0 0 0,1 0 0 0 0,-1-1 0 0 0,1 1 0 0 0,0-1 0 0 0,0 1 0 0 0,-1-1 0 0 0,1 1 0 0 0,0-1 0 0 0,0 1 0 0 0,1-1 0 0 0,-1 0 0 0 0,2 2 0 0 0,4 4 0 0 0,1-1 0 0 0,0 0 0 0 0,0 0 0 0 0,11 5 0 0 0,-13-7 0 0 0,50 26 0 0 0,-33-19 0 0 0,34 24 0 0 0,-52-31 0 0 0,-1 0 0 0 0,1 0 0 0 0,-1 1 0 0 0,0-1 0 0 0,0 1 0 0 0,0 0 0 0 0,-1 0 0 0 0,0 0 0 0 0,0 1 0 0 0,0-1 0 0 0,-1 1 0 0 0,1 0 0 0 0,-2-1 0 0 0,1 1 0 0 0,0 0 0 0 0,-1 0 0 0 0,0 0 0 0 0,-1 1 0 0 0,1-1 0 0 0,-1 0 0 0 0,-1 7 0 0 0,0 2 0 0 0,-1 0 0 0 0,0 0 0 0 0,-2-1 0 0 0,1 1 0 0 0,-2-1 0 0 0,0 0 0 0 0,-10 21 0 0 0,-55 103 0 0 0,23-60 0 0 0,13-24 0 0 0,2-4 0 0 0,23-38 0 0 0,0 1 0 0 0,1-1 0 0 0,1 1 0 0 0,0 1 0 0 0,1 0 0 0 0,0 0 0 0 0,-5 20 0 0 0,9-19 0 0 0,3-12 0 0 0,0-1 0 0 0,5 5 0 0 0,-3-6 0 0 0,0-1 0 0 0,1 0 0 0 0,-1 0 0 0 0,0 0 0 0 0,1 0 0 0 0,-1 0 0 0 0,0-1 0 0 0,0 1 0 0 0,1-1 0 0 0,-1 0 0 0 0,6-2 0 0 0,3-1 0 0 0,-5 3 0 0 0,-3 0 0 0 0,-1 0 0 0 0,1 0 0 0 0,-1 0 0 0 0,1 0 0 0 0,-1-1 0 0 0,6-3 0 0 0,35-14 0 0 0,24 1 0 0 0,-59 16-974 0 0,1-1 0 0 0,-1 0 1 0 0,11-5-1 0 0,-16 6 112 0 0,0-1 0 0 0,0 0 0 0 0,0 0 0 0 0,-1 0 0 0 0,7-7 1 0 0,11-11-1697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7:09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1 231 13823 0 0,'0'0'315'0'0,"0"0"45"0"0,2 0 21 0 0,6-2-213 0 0,0 0 1 0 0,14-6-1 0 0,13-4 1611 0 0,10-3 2160 0 0,-28 10-2272 0 0,33-9-1 0 0,230-4 1368 0 0,-235 17-2888 0 0,223-16-146 0 0,17-17 0 0 0,-5-25 0 0 0,-92 16 443 0 0,-186 42 45 0 0,-2 1 21 0 0,0 0-66 0 0,0 0-358 0 0,0 0-406 0 0,0 0-154 0 0,-16 16-1478 0 0,11-14 1300 0 0,1-1 0 0 0,0 1 0 0 0,-1-1 0 0 0,1 1 0 0 0,-6 0 0 0 0,1 0-4384 0 0,6-2-2675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7:10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28 19351 0 0,'0'0'886'0'0,"7"-5"290"0"0,8-17-998 0 0,-14 21 563 0 0,-1 1 234 0 0,0 0 38 0 0,0 0-59 0 0,0 0-289 0 0,0 0-121 0 0,0 0-28 0 0,0 0-72 0 0,0 2-289 0 0,0 17-152 0 0,-1 0 0 0 0,0 0-1 0 0,-1-1 1 0 0,-1 1 0 0 0,-7 20 0 0 0,-5 15-3 0 0,-40 93 0 0 0,51-137 0 0 0,2-1-64 0 0,2-7-273 0 0,0-2-138 0 0,0 0-33 0 0,0 0-140 0 0,0 0-572 0 0,1-2-253 0 0,15-14-6100 0 0,-9 8 935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7:10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33 13823 0 0,'0'0'630'0'0,"0"0"-13"0"0,0 0-116 0 0,0 0 963 0 0,0 0 470 0 0,0 0 91 0 0,0 0-185 0 0,0 0-859 0 0,0 0-374 0 0,0 0-79 0 0,0 0-15 0 0,1 1-1 0 0,0 2-422 0 0,0-1 1 0 0,0 1-1 0 0,-1-1 1 0 0,1 1-1 0 0,-1-1 0 0 0,0 1 1 0 0,1-1-1 0 0,-1 1 0 0 0,0-1 1 0 0,-1 1-1 0 0,1 0 1 0 0,0-1-1 0 0,-1 1 0 0 0,1-1 1 0 0,-2 4-1 0 0,-3 6 856 0 0,-11 22 0 0 0,6-13-596 0 0,-4 7-350 0 0,10-22 0 0 0,0 0 0 0 0,1 1 0 0 0,0 0 0 0 0,1-1 0 0 0,-1 1 0 0 0,1 0 0 0 0,-2 13 0 0 0,0 11 0 0 0,2-23 0 0 0,1 0 0 0 0,0-1 0 0 0,0 1 0 0 0,1 0 0 0 0,0 0 0 0 0,2 12 0 0 0,0-8 0 0 0,-2-11 0 0 0,0 0 0 0 0,0 1 0 0 0,0-1 0 0 0,0 0 0 0 0,0 0 0 0 0,1 0 0 0 0,-1 0 0 0 0,1 1 0 0 0,-1-1 0 0 0,1 0 0 0 0,-1 0 0 0 0,1 0 0 0 0,1 2 0 0 0,7 1 0 0 0,-7-3 0 0 0,2 0 6 0 0,-1 0-1 0 0,1-1 1 0 0,-1 1-1 0 0,1 0 1 0 0,0-1 0 0 0,-1 0-1 0 0,1 0 1 0 0,-1 0 0 0 0,1 0-1 0 0,0-1 1 0 0,-1 1-1 0 0,1-1 1 0 0,-1 0 0 0 0,5-2-1 0 0,6-2 84 0 0,0-1 1 0 0,14-8-1 0 0,-17 8 2 0 0,3-2 92 0 0,0 0 1 0 0,0-1 0 0 0,-1-1 0 0 0,13-11-1 0 0,-19 14-106 0 0,0 0-1 0 0,-1 0 0 0 0,0 0 1 0 0,0 0-1 0 0,-1-1 0 0 0,0 0 0 0 0,0 0 1 0 0,5-14-1 0 0,-6 12-76 0 0,2-4 0 0 0,-1 1 0 0 0,-1-1 0 0 0,0 0 0 0 0,4-29 0 0 0,-8 39 0 0 0,1 1 0 0 0,-1 0 0 0 0,-1-1 0 0 0,1 1 0 0 0,0-1 0 0 0,-1 1 0 0 0,1 0 0 0 0,-1-1 0 0 0,0 1 0 0 0,0 0 0 0 0,-1-1 0 0 0,1 1 0 0 0,-1 0 0 0 0,1 0 0 0 0,-1 0 0 0 0,0 0 0 0 0,0 1 0 0 0,0-1 0 0 0,-1 0 0 0 0,1 1 0 0 0,0 0 0 0 0,-1-1 0 0 0,0 1 0 0 0,0 0 0 0 0,1 0 0 0 0,-1 1 0 0 0,-4-3 0 0 0,-1 2-189 0 0,0-1 1 0 0,0 1-1 0 0,-1 1 1 0 0,1-1-1 0 0,0 1 1 0 0,-17 1-1 0 0,9-1-1150 0 0,-14 1-5800 0 0,2 5-2295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7:11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64 13823 0 0,'0'0'315'0'0,"1"0"45"0"0,17-10 353 0 0,-17 9-707 0 0,-1 1 0 0 0,1-1 0 0 0,0 1 0 0 0,0-1 0 0 0,-1 1-1 0 0,1-1 1 0 0,0 0 0 0 0,-1 1 0 0 0,1-1 0 0 0,0 0 0 0 0,-1 1 0 0 0,1-1-1 0 0,-1 0 1 0 0,1 0 0 0 0,-1 0 0 0 0,1 1 0 0 0,-1-1 0 0 0,0 0 0 0 0,0 0 0 0 0,1-1-1 0 0,2-5 135 0 0,9-2 1110 0 0,4-5 2249 0 0,-15 13-2475 0 0,9-4 955 0 0,-10 5-1947 0 0,0 0 0 0 0,0-1 0 0 0,0 1 0 0 0,1 0 0 0 0,-1 0 0 0 0,0 0-1 0 0,0 0 1 0 0,0 0 0 0 0,0 0 0 0 0,0 0 0 0 0,0 0 0 0 0,0 0 0 0 0,0-1 0 0 0,1 1 0 0 0,-1 0 0 0 0,0 0 0 0 0,0 0 0 0 0,0 0 0 0 0,0 0 0 0 0,0 0 0 0 0,0 0 0 0 0,0 0 0 0 0,1 0 0 0 0,-1 0 0 0 0,0 0 0 0 0,0 0-1 0 0,0 0 1 0 0,0 0 0 0 0,0 0 0 0 0,0 0 0 0 0,1 0 0 0 0,-1 0 0 0 0,0 0 0 0 0,0 0 0 0 0,0 0 0 0 0,0 0 0 0 0,0 1 0 0 0,0-1 0 0 0,1 0 0 0 0,-1 0 0 0 0,0 0 0 0 0,0 0 0 0 0,0 0 0 0 0,0 0 0 0 0,0 0 0 0 0,0 0-1 0 0,0 0 1 0 0,0 1 0 0 0,0-1 0 0 0,0 0 0 0 0,0 0 0 0 0,1 0 0 0 0,-1 0 0 0 0,0 0 0 0 0,0 0 0 0 0,0 0 0 0 0,0 1 0 0 0,0-1 0 0 0,0 0 0 0 0,0 0 0 0 0,0 0 0 0 0,0 0 0 0 0,0 0 0 0 0,0 0 0 0 0,0 1 0 0 0,0-1-1 0 0,0 0 1 0 0,-8 14 610 0 0,-17 16 325 0 0,-77 55-411 0 0,-20 18 1379 0 0,115-95-1786 0 0,6-7-148 0 0,1-1 0 0 0,-1 1 0 0 0,1 0 0 0 0,0-1 0 0 0,-1 1 0 0 0,1-1 0 0 0,0 1 0 0 0,-1-1 0 0 0,1 1 0 0 0,0 0 0 0 0,0-1 0 0 0,0 1 0 0 0,0 0 0 0 0,0-1 0 0 0,-1 1 0 0 0,1 0 0 0 0,0-1 0 0 0,0 1 0 0 0,1 1 0 0 0,3 2-5 0 0,-4-4 4 0 0,2 1 0 0 0,0 1 0 0 0,0-1 0 0 0,0 0 0 0 0,0 1 0 0 0,0-1 0 0 0,0 0 0 0 0,0 0 0 0 0,0 0 0 0 0,1-1 0 0 0,-1 1 0 0 0,0 0 0 0 0,1-1 0 0 0,-1 0 0 0 0,0 1 0 0 0,1-1 0 0 0,2 0 0 0 0,7 0 0 0 0,23-4 0 0 0,-21 3 0 0 0,89-5-401 0 0,-84 11-4718 0 0,-17-5 4298 0 0,0 1-7710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7:11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19351 0 0,'0'0'439'0'0,"0"0"62"0"0,0 0 33 0 0,2 0-65 0 0,9 2-30 0 0,1-1 0 0 0,0-1-1 0 0,0 0 1 0 0,-1-1 0 0 0,20-2 0 0 0,57-19 3260 0 0,-68 17-3727 0 0,21-12 45 0 0,-31 13-775 0 0,-13 4-666 0 0,1 0 813 0 0,2 0-412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7:19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43 13823 0 0,'19'-23'315'0'0,"-15"18"45"0"0,-4 5 21 0 0,1-1-49 0 0,4-2-81 0 0,-4 2 481 0 0,-1 1 237 0 0,3-2-930 0 0,3-3 4554 0 0,-4 3-204 0 0,-8 5-2974 0 0,-34 29-1395 0 0,7-6-24 0 0,-20 17 808 0 0,40-31-395 0 0,-1 0 1 0 0,-28 17-1 0 0,11-11-393 0 0,30-18-16 0 0,1 0 0 0 0,0 0 0 0 0,-1 1 0 0 0,1-1 0 0 0,0 0 0 0 0,0 0 0 0 0,-1 0 0 0 0,1 1 0 0 0,0-1 0 0 0,-1 0 0 0 0,1 0 0 0 0,0 0 0 0 0,0 1 0 0 0,0-1 0 0 0,-1 0 0 0 0,1 1 0 0 0,0-1 0 0 0,0 0 0 0 0,0 1 0 0 0,-1-1 0 0 0,1 0 0 0 0,0 1 0 0 0,0-1 0 0 0,5 4 0 0 0,9-3 0 0 0,12-2-133 0 0,39-7 0 0 0,-44 4-19 0 0,0 2-1 0 0,0 0 1 0 0,25 1-1 0 0,-28 5-305 0 0,-6 0-1406 0 0,-3-3-3516 0 0,-10 2 2844 0 0,-5 14-22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7:19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0,'0'0'719'0'0,"0"0"-20"0"0,1 1-449 0 0,2 2-29 0 0,0-1-1 0 0,0 0 0 0 0,1-1 1 0 0,-1 1-1 0 0,0 0 0 0 0,1-1 1 0 0,-1 0-1 0 0,7 2 0 0 0,33 2 3541 0 0,-26-4-2527 0 0,22 5 0 0 0,-7 4 605 0 0,-31-10-2041 0 0,5-2-850 0 0,-5 1-6127 0 0,-1 1-979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7:20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53 6447 0 0,'0'0'142'0'0,"0"0"22"0"0,0 0 13 0 0,0 0 123 0 0,0 0 468 0 0,0 0 205 0 0,0 0 41 0 0,10-2 3080 0 0,-1-2-3040 0 0,0-1 0 0 0,-1 0 0 0 0,16-11 0 0 0,-23 15-542 0 0,-1 1 70 0 0,0 0 288 0 0,0-2 548 0 0,-1-6 131 0 0,1 8-1523 0 0,0 0 0 0 0,0 0 0 0 0,-1 0 0 0 0,1 0 0 0 0,0 0 0 0 0,0 0 0 0 0,0 0 0 0 0,0-1-1 0 0,-1 1 1 0 0,1 0 0 0 0,0 0 0 0 0,0 0 0 0 0,0 0 0 0 0,0 0 0 0 0,0-1 0 0 0,0 1 0 0 0,0 0 0 0 0,-1 0 0 0 0,1 0 0 0 0,0 0 0 0 0,0-1 0 0 0,0 1 0 0 0,0 0 0 0 0,0 0 0 0 0,0 0 0 0 0,0 0 0 0 0,0-1 0 0 0,0 1 0 0 0,0 0 0 0 0,0 0 0 0 0,0 0 0 0 0,0-1 0 0 0,0 1 0 0 0,0 0 0 0 0,0 0 0 0 0,0 0-1 0 0,0 0 1 0 0,1-1 0 0 0,-1 1 0 0 0,0 0 0 0 0,0 0 0 0 0,0 0 0 0 0,0 0 0 0 0,0-1 0 0 0,0 1 0 0 0,0 0 0 0 0,1 0 0 0 0,-1 0 0 0 0,0 0 0 0 0,0 0 0 0 0,0 0 0 0 0,0-1 0 0 0,1 1 0 0 0,-1 0 0 0 0,0 0 0 0 0,0 0 0 0 0,0 0 0 0 0,0 0 0 0 0,1 0 0 0 0,-1 0 0 0 0,0 0 0 0 0,0 0 0 0 0,0 0 0 0 0,0 0-1 0 0,1 0 1 0 0,-1 0 0 0 0,1 0-40 0 0,1-1 458 0 0,-4 4-289 0 0,-9 12-138 0 0,-19 40 1007 0 0,-35 88 0 0 0,62-133-1024 0 0,2-7 0 0 0,0 0 0 0 0,0 1 0 0 0,0-1 0 0 0,-1 0 0 0 0,1 0 0 0 0,-4 5 0 0 0,1 0-64 0 0,3-7-273 0 0,11-1 367 0 0,-1-1 0 0 0,1-1 0 0 0,-1 1 0 0 0,0-1 1 0 0,1-1-1 0 0,13-5 0 0 0,34-10 160 0 0,-53 16-178 0 0,24 1-88 0 0,-17 1-197 0 0,-8 0 107 0 0,0 0 1 0 0,0 0-1 0 0,-1 0 1 0 0,1 0-1 0 0,0-1 1 0 0,-1 1-1 0 0,1-1 1 0 0,0 0 0 0 0,4-1-1 0 0,20-5-754 0 0,-24 6 607 0 0,0 1 0 0 0,0-1 1 0 0,0 0-1 0 0,0 1 0 0 0,0-1 1 0 0,0-1-1 0 0,0 1 0 0 0,-1 0 1 0 0,1-1-1 0 0,0 1 0 0 0,-1-1 1 0 0,4-2-1 0 0,-5 3-5008 0 0,-1 1-1317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7:21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7 13823 0 0,'-15'-2'555'0'0,"-1"-2"541"0"0,15 3-376 0 0,1 1 249 0 0,0 0 45 0 0,0 0-61 0 0,0 0-288 0 0,-8 7 907 0 0,-25 45 392 0 0,17-30-1901 0 0,2 1 0 0 0,-16 33-1 0 0,19-36-62 0 0,0 0 0 0 0,-24 33 0 0 0,20-33 0 0 0,14-17 0 0 0,-1 0 0 0 0,0 0 0 0 0,1 1 0 0 0,-1-1 0 0 0,1 1 0 0 0,0-1 0 0 0,0 1 0 0 0,0 0 0 0 0,1-1 0 0 0,-1 1 0 0 0,1 0 0 0 0,0 5 0 0 0,0-3 0 0 0,0-1 0 0 0,-1 1 0 0 0,1-1 0 0 0,-3 9 0 0 0,-2-1 0 0 0,-1 1 0 0 0,-8 13 0 0 0,-7 15 0 0 0,17-31 0 0 0,1 0 0 0 0,0 1 0 0 0,-2 21 0 0 0,4-27 0 0 0,-5 13-133 0 0,5-18-563 0 0,18-15-2221 0 0,-1 4 2031 0 0,3-3-490 0 0,-8 3-3121 0 0,-5 0-1118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7:21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15663 0 0,'0'0'356'0'0,"0"0"50"0"0,0 0 20 0 0,0 0-42 0 0,0 0-180 0 0,0 0 176 0 0,0 0 107 0 0,0 0 22 0 0,0 0 71 0 0,0 0 286 0 0,0 0 124 0 0,0 0 30 0 0,-1 2-133 0 0,-9 14-550 0 0,7-11-95 0 0,0 0-1 0 0,-1 0 1 0 0,-7 7-1 0 0,-2 3 700 0 0,12-12-792 0 0,0 5-133 0 0,1-6-16 0 0,-1 0 0 0 0,1 0 0 0 0,0 1 0 0 0,0-1 0 0 0,0 0 0 0 0,0 1 0 0 0,0-1 0 0 0,1 0 0 0 0,-1 0 0 0 0,2 4 0 0 0,-1 0 0 0 0,3 4 0 0 0,-3-7 0 0 0,0-1 0 0 0,0 0 0 0 0,0 0 0 0 0,0 0 0 0 0,0 0 0 0 0,0 0 0 0 0,1 0 0 0 0,-1 0 0 0 0,1-1 0 0 0,-1 1 0 0 0,1 0 0 0 0,0-1 0 0 0,-1 1 0 0 0,5 1 0 0 0,-1 1 0 0 0,22 12 0 0 0,-22-14 0 0 0,-3-1 0 0 0,0 0 0 0 0,0 0 0 0 0,0 0 0 0 0,-1 1 0 0 0,1-1 0 0 0,0 0 0 0 0,-1 1 0 0 0,1-1 0 0 0,1 3 0 0 0,14 12 0 0 0,-12-9 0 0 0,-5 0 0 0 0,0-5 0 0 0,0 0 0 0 0,0 0 0 0 0,1 0 0 0 0,-1 0 0 0 0,0 0 0 0 0,1 0 0 0 0,-1 0 0 0 0,1 0 0 0 0,1 3 0 0 0,1 16 0 0 0,-3-20 0 0 0,0 0 0 0 0,0 0 0 0 0,0 0 0 0 0,0 0 0 0 0,1 0 0 0 0,-2 0 0 0 0,1 0 0 0 0,0 0 0 0 0,0 0 0 0 0,0 0 0 0 0,0 0 0 0 0,-1 0 0 0 0,1 0 0 0 0,0 0 0 0 0,-1-1 0 0 0,1 1 0 0 0,-1 0 0 0 0,1 0 0 0 0,-1 0 0 0 0,0 0 0 0 0,1 0 0 0 0,-1-1 0 0 0,-1 2 0 0 0,-1 1 0 0 0,2-1 71 0 0,0 0-1 0 0,-1-1 1 0 0,1 1 0 0 0,-1 0-1 0 0,1-1 1 0 0,-1 1-1 0 0,0-1 1 0 0,0 0 0 0 0,0 1-1 0 0,0-1 1 0 0,0 0-1 0 0,0 0 1 0 0,0 0 0 0 0,0 0-1 0 0,0-1 1 0 0,0 1 0 0 0,0-1-1 0 0,-4 1 1 0 0,-12 4 470 0 0,0 3-500 0 0,0-1 0 0 0,0-1 1 0 0,-23 4-1 0 0,39-9-41 0 0,1 0 0 0 0,1-1 0 0 0,-1 0 0 0 0,0 1 0 0 0,0-1 0 0 0,1 0 0 0 0,-1 0 0 0 0,0 0 0 0 0,0 0 0 0 0,0 0 0 0 0,1 0 0 0 0,-1 0 0 0 0,0 0 0 0 0,0 0 0 0 0,1 0 0 0 0,-1 0 0 0 0,0 0 0 0 0,0 0 0 0 0,0-1 0 0 0,-1 0 0 0 0,-21-5-64 0 0,22 6-273 0 0,1 0-138 0 0,0 0-33 0 0,1-1 329 0 0,0 0 1 0 0,-1 0-1 0 0,1 0 0 0 0,0 0 0 0 0,0 1 0 0 0,0-1 1 0 0,0 0-1 0 0,0 0 0 0 0,0 1 0 0 0,0-1 1 0 0,0 1-1 0 0,0-1 0 0 0,2 0 0 0 0,5-4-1234 0 0,9-9-2641 0 0,-11 7-2768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7:21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21191 0 0,'0'0'480'0'0,"0"0"67"0"0,0 0 31 0 0,0 0-56 0 0,2 0-341 0 0,2 0-2 0 0,0-1 0 0 0,0 1 0 0 0,0 0-1 0 0,0 0 1 0 0,0 1 0 0 0,0-1 0 0 0,0 1-1 0 0,0 0 1 0 0,0 0 0 0 0,-1 0 0 0 0,1 0 0 0 0,0 1-1 0 0,-1 0 1 0 0,1 0 0 0 0,-1 0 0 0 0,1 0 0 0 0,-1 0-1 0 0,0 1 1 0 0,0-1 0 0 0,5 6 0 0 0,5 6-105 0 0,0 0 1 0 0,0 1-1 0 0,-2 0 0 0 0,19 32 1 0 0,-11-10 861 0 0,18 45 0 0 0,-23-44-812 0 0,-9-22-113 0 0,1-1-1 0 0,0-1 0 0 0,15 26 0 0 0,-15-31-58 0 0,12 16-586 0 0,-16-23 580 0 0,-1-1 0 0 0,1 0 0 0 0,-1 0 0 0 0,1 1 0 0 0,-1-1 0 0 0,1 0 0 0 0,0 0 0 0 0,0 0 0 0 0,-1-1 0 0 0,1 1 0 0 0,0 0 0 0 0,4 0 0 0 0,-4-1-202 0 0,0-1 0 0 0,0 1 0 0 0,0-1 0 0 0,0 1 0 0 0,0-1 0 0 0,0 0 0 0 0,0 0 0 0 0,0 0 1 0 0,-1 0-1 0 0,1 0 0 0 0,0 0 0 0 0,-1 0 0 0 0,1-1 0 0 0,2-1 0 0 0,-3 1-316 0 0,10-9-5417 0 0,-1-2-1723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7:22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19 13823 0 0,'0'0'315'0'0,"0"0"45"0"0,-6-3 353 0 0,-1 1-462 0 0,6 2 481 0 0,1 0 237 0 0,0 0 45 0 0,0 0-61 0 0,0 0-288 0 0,0 0-121 0 0,1-1-405 0 0,1 0 1 0 0,0 0-1 0 0,-1 0 0 0 0,1 0 1 0 0,0 0-1 0 0,-1 1 0 0 0,1-1 1 0 0,0 1-1 0 0,2-1 0 0 0,-2 0 8 0 0,4 0-12 0 0,1-1 1 0 0,0 1-1 0 0,0 1 0 0 0,0-1 0 0 0,0 1 0 0 0,0 0 1 0 0,0 1-1 0 0,0 0 0 0 0,-1 0 0 0 0,1 0 0 0 0,13 5 1 0 0,28 5-1371 0 0,-46-11-201 0 0,-2 0-78 0 0,0 0-20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7:22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15663 0 0,'26'2'1272'0'0,"-19"-2"-972"0"0,-3 0-15 0 0,-1 0 0 0 0,0 0 0 0 0,0-1 0 0 0,0 1-1 0 0,0-1 1 0 0,0 0 0 0 0,4-1 0 0 0,5 0 552 0 0,-11 2-325 0 0,-1 0-69 0 0,18-1-278 0 0,-9 2-165 0 0,-2 0-201 0 0,-6-1-850 0 0,-1 0-385 0 0,0 0-1000 0 0,0 0-3704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7:22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11 15663 0 0,'0'0'356'0'0,"0"0"50"0"0,0 0 20 0 0,2-1-42 0 0,11-7-97 0 0,-12 7 433 0 0,-1 1 249 0 0,0 0 45 0 0,0 0-61 0 0,0 0-288 0 0,0 0-121 0 0,0 0-28 0 0,0 0-4 0 0,0 0 0 0 0,-5 31 1128 0 0,4-25-1640 0 0,-1 0 0 0 0,1-1 0 0 0,-1 1 0 0 0,0-1 0 0 0,-1 1 0 0 0,1-1 0 0 0,-6 7 0 0 0,8-11 0 0 0,-1 1 0 0 0,0-1 0 0 0,1 1 0 0 0,-1 0 0 0 0,0-1 0 0 0,1 1 0 0 0,0-1 0 0 0,-1 1 0 0 0,1 2 0 0 0,-7 26 0 0 0,4-20 0 0 0,1 4 0 0 0,4-10 0 0 0,0-2 0 0 0,3 11 0 0 0,-1-11 0 0 0,-2-1 0 0 0,0 1 0 0 0,-1 0 0 0 0,1 0 0 0 0,0-1 0 0 0,0 1 0 0 0,-1-1 0 0 0,1 0 0 0 0,0 1 0 0 0,0-1 0 0 0,1 0 0 0 0,-1 0 0 0 0,0 0 0 0 0,0 0 0 0 0,0-1 0 0 0,5 2 0 0 0,1-1 0 0 0,62 17 0 0 0,-49-14 0 0 0,-12-1 0 0 0,-1 1 0 0 0,-3 4 0 0 0,-7 1 0 0 0,1-6 0 0 0,-1 0 0 0 0,1 0 0 0 0,-1-1 0 0 0,0 1 0 0 0,0-1 0 0 0,-1 1 0 0 0,1-1 0 0 0,0 1 0 0 0,-1-1 0 0 0,1 0 0 0 0,-1 0 0 0 0,-5 3 0 0 0,-5 1 0 0 0,-23 10 0 0 0,21-10 0 0 0,-1 1-123 0 0,-9 3-1318 0 0,-30 10-1 0 0,48-18 1011 0 0,0-1 0 0 0,-1 1 0 0 0,0-1 0 0 0,1 0 0 0 0,-1-1 0 0 0,0 0 0 0 0,1 0 0 0 0,-14-2 0 0 0,20 0-4412 0 0,4-7-1149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7:23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24 15663 0 0,'-6'0'-552'0'0,"-9"1"2915"0"0,14 0-675 0 0,8 2-625 0 0,0-3-767 0 0,0 1 0 0 0,0-1 0 0 0,1 0 0 0 0,-1-1 0 0 0,0 1 0 0 0,0-1 0 0 0,0-1 0 0 0,0 0 0 0 0,0 0 0 0 0,12-5 0 0 0,-12 4-314 0 0,0 1 0 0 0,1-1 0 0 0,0 1 0 0 0,-1 1 0 0 0,1-1-1 0 0,0 1 1 0 0,0 1 0 0 0,15 0 0 0 0,5 2-5041 0 0,-26-2-1761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7:23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61 13823 0 0,'0'0'315'0'0,"0"0"45"0"0,0 0 21 0 0,0 0-49 0 0,0 0-81 0 0,0 0 481 0 0,0 0 237 0 0,0 0 45 0 0,0 0 8 0 0,0 0 2 0 0,0 0 0 0 0,0 2 0 0 0,-2 2-600 0 0,1 0-1 0 0,-1 1 1 0 0,0-1-1 0 0,0 0 1 0 0,-5 7-1 0 0,-7 15 315 0 0,-13 30-717 0 0,4-11-25 0 0,19-33 4 0 0,-1 0 0 0 0,2 0 0 0 0,-5 23 0 0 0,6-17 0 0 0,3-15 0 0 0,2 7 0 0 0,6-4 0 0 0,-9-6 0 0 0,1 1 1 0 0,-1-1-1 0 0,1 0 0 0 0,-1 1 0 0 0,1-1 1 0 0,-1 0-1 0 0,1 1 0 0 0,0-1 0 0 0,-1 0 1 0 0,1 0-1 0 0,0 0 0 0 0,-1 1 1 0 0,1-1-1 0 0,0 0 0 0 0,-1 0 0 0 0,1 0 1 0 0,0 0-1 0 0,-1 0 0 0 0,1 0 0 0 0,0 0 1 0 0,-1 0-1 0 0,1-1 0 0 0,0 1 0 0 0,-1 0 1 0 0,1 0-1 0 0,-1-1 0 0 0,1 1 0 0 0,0 0 1 0 0,0-1-1 0 0,1-1 64 0 0,12-3 110 0 0,-1-2-1 0 0,0 0 1 0 0,-1-1 0 0 0,1 0-1 0 0,21-19 1 0 0,-14 8 137 0 0,-1-1 1 0 0,21-28-1 0 0,-36 41-183 0 0,1 0 0 0 0,-1 0 0 0 0,-1 0 0 0 0,0 0 0 0 0,0 0 0 0 0,0-1 0 0 0,3-15 0 0 0,-5 18-43 0 0,0-1 1 0 0,0 1-1 0 0,-1-1 0 0 0,1 0 1 0 0,-1 1-1 0 0,-1-1 0 0 0,1 0 1 0 0,-1 1-1 0 0,0-1 0 0 0,0 1 1 0 0,-4-11-1 0 0,4 14-92 0 0,0 0 0 0 0,0 0-1 0 0,-1 0 1 0 0,1 0 0 0 0,-1 0 0 0 0,1 0 0 0 0,-1 1-1 0 0,0-1 1 0 0,1 1 0 0 0,-1-1 0 0 0,0 1-1 0 0,0 0 1 0 0,0 0 0 0 0,0-1 0 0 0,0 1 0 0 0,-1 1-1 0 0,1-1 1 0 0,0 0 0 0 0,0 1 0 0 0,0-1 0 0 0,-1 1-1 0 0,1-1 1 0 0,0 1 0 0 0,-1 0 0 0 0,1 0 0 0 0,-3 0-1 0 0,-7 2-420 0 0,0-1 1 0 0,1 1-1 0 0,-23 7 0 0 0,23-6-233 0 0,-10 4-6000 0 0,2 2-2127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7:29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76 4607 0 0,'0'0'208'0'0,"0"0"135"0"0,0 0 440 0 0,0 0 193 0 0,0 0 42 0 0,-5-1 640 0 0,2 0 1735 0 0,-7-5-630 0 0,9 1 413 0 0,16-2 1189 0 0,-2 2-4752 0 0,27-8 1003 0 0,-31 9-616 0 0,-2 3 72 0 0,-6 0 299 0 0,13 0 626 0 0,14-5-647 0 0,-14 3-264 0 0,-1 0 0 0 0,17 0 0 0 0,57 1-86 0 0,-45-4 0 0 0,-30 3 0 0 0,1 1 0 0 0,17 0 0 0 0,-17 2 0 0 0,22 4 0 0 0,28 3 0 0 0,-32-2 0 0 0,34 1 0 0 0,-62-5 0 0 0,-1 0 0 0 0,1-1 0 0 0,0 1 0 0 0,0-1 0 0 0,0 1 0 0 0,0-1 0 0 0,0 0 0 0 0,0-1 0 0 0,0 1 0 0 0,3-1 0 0 0,6 0 0 0 0,-1 1 0 0 0,15 0 0 0 0,1-1 0 0 0,32-5 0 0 0,-30 2 0 0 0,1 1 0 0 0,35 3 0 0 0,-57 0 0 0 0,74 5 0 0 0,20 2 0 0 0,-94-6 0 0 0,-6-1 0 0 0,1 0 0 0 0,0 1 0 0 0,-1-1 0 0 0,1-1 0 0 0,-1 1 0 0 0,1 0 0 0 0,0 0 0 0 0,3-2 0 0 0,78-8 0 0 0,-81 10 0 0 0,15-5 0 0 0,-15 3 0 0 0,15-1 0 0 0,-9 3 0 0 0,-2 1-64 0 0,-6 0-273 0 0,-1-1-138 0 0,0 0-1034 0 0,-1-1-4210 0 0,-6 0-1801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7:29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12 13823 0 0,'0'0'315'0'0,"0"0"45"0"0,0 0 21 0 0,0 0-49 0 0,0 0-149 0 0,0 0 194 0 0,0 0-316 0 0,0 0-1 0 0,-1 0 1 0 0,1 0 0 0 0,0 0-1 0 0,0-1 1 0 0,0 1 0 0 0,0 0-1 0 0,0 0 1 0 0,0-1-1 0 0,0 1 1 0 0,0 0 0 0 0,0 0-1 0 0,0 0 1 0 0,0-1-1 0 0,0 1 1 0 0,0 0 0 0 0,0 0-1 0 0,0-1 1 0 0,0 1 0 0 0,0 0-1 0 0,0 0 1 0 0,0-1-1 0 0,0 1 1 0 0,0 0 0 0 0,0-1-1 0 0,1 1 112 0 0,-1-1 0 0 0,0 1 0 0 0,1 0 1 0 0,-1-1-1 0 0,1 1 0 0 0,-1-1 0 0 0,1 1 0 0 0,-1 0 0 0 0,1-1 0 0 0,-1 1 0 0 0,1 0 0 0 0,-1 0 0 0 0,1 0 0 0 0,-1-1 0 0 0,1 1 1 0 0,-1 0-1 0 0,1 0 0 0 0,0 0 0 0 0,-1 0 0 0 0,1 0 0 0 0,-1 0 0 0 0,1 0 0 0 0,0 0 0 0 0,-1 0 0 0 0,1 0 0 0 0,-1 0 0 0 0,1 0 1 0 0,-1 0-1 0 0,1 1 0 0 0,0-1 0 0 0,0 2-108 0 0,0-1 1 0 0,0 1-1 0 0,-1-1 0 0 0,1 1 1 0 0,0-1-1 0 0,-1 1 1 0 0,0-1-1 0 0,1 1 0 0 0,-1 0 1 0 0,0-1-1 0 0,0 1 1 0 0,0 2-1 0 0,1 10-67 0 0,-2-1 1 0 0,1 1-1 0 0,-2-1 1 0 0,-3 17-1 0 0,-18 54 46 0 0,6-25 858 0 0,-3 7 216 0 0,18-55-1117 0 0,4-4 0 0 0,1-7 0 0 0,0-3 0 0 0,0 1-121 0 0,-1 0-1 0 0,-1 0 0 0 0,1 0 1 0 0,0-1-1 0 0,0 1 1 0 0,-1 0-1 0 0,1-1 1 0 0,-1 1-1 0 0,0-1 1 0 0,0 1-1 0 0,0-1 0 0 0,0 0 1 0 0,0 1-1 0 0,0-1 1 0 0,-1 0-1 0 0,1 0 1 0 0,-1 1-1 0 0,0-6 1 0 0,2-8-822 0 0,0 7-2054 0 0,1 3 1462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7:30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93 15663 0 0,'0'0'356'0'0,"7"-6"476"0"0,0 2-481 0 0,-5 3-319 0 0,0 0 0 0 0,-1 0 0 0 0,1 0 0 0 0,0-1 0 0 0,0 1 0 0 0,-1-1 0 0 0,1 1 0 0 0,-1-1 0 0 0,3-3 0 0 0,-3 4 688 0 0,-1 1 249 0 0,0 0 45 0 0,-8 11 1519 0 0,-11 25 0 0 0,14-27-2257 0 0,-4 8-276 0 0,1 1 0 0 0,1 0 0 0 0,-7 27 0 0 0,11-34 0 0 0,1 1 0 0 0,0 0 0 0 0,1-1 0 0 0,0 1 0 0 0,1 0 0 0 0,2 22 0 0 0,2-19 0 0 0,0-12 0 0 0,-2-2 0 0 0,1 1 39 0 0,-1 0 0 0 0,1 0 0 0 0,0 0 0 0 0,-1-1 0 0 0,1 0 0 0 0,0 1 0 0 0,0-1 0 0 0,0 0 1 0 0,0 0-1 0 0,0-1 0 0 0,0 1 0 0 0,0-1 0 0 0,0 1 0 0 0,4-1 0 0 0,-2 0 106 0 0,0-1-1 0 0,0 1 1 0 0,0-1 0 0 0,0 0 0 0 0,0-1 0 0 0,0 1 0 0 0,-1-1 0 0 0,6-2-1 0 0,0-1 112 0 0,-1-1-1 0 0,0 0 0 0 0,-1 0 0 0 0,1 0 0 0 0,-1-1 0 0 0,-1-1 1 0 0,13-14-1 0 0,-11 12-216 0 0,-1-1 1 0 0,-1 0 0 0 0,12-22-1 0 0,-17 27-38 0 0,0-1 0 0 0,0 1-1 0 0,0 0 1 0 0,0-1 0 0 0,-1 1-1 0 0,0-1 1 0 0,-1 1 0 0 0,1-1-1 0 0,-2-11 1 0 0,0 6-1 0 0,-1 1 0 0 0,-1 1 0 0 0,0-1 0 0 0,0 0 0 0 0,-1 0 0 0 0,0 1 0 0 0,-1 0 0 0 0,-9-16 0 0 0,12 24-94 0 0,1 0-1 0 0,-1 0 1 0 0,0 0 0 0 0,0 0 0 0 0,0 0-1 0 0,0 0 1 0 0,-1 1 0 0 0,1-1 0 0 0,0 1-1 0 0,-1-1 1 0 0,1 1 0 0 0,-1 0-1 0 0,1 0 1 0 0,-1 0 0 0 0,0 0 0 0 0,1 0-1 0 0,-1 1 1 0 0,0-1 0 0 0,0 1 0 0 0,1 0-1 0 0,-1 0 1 0 0,0 0 0 0 0,0 0-1 0 0,1 0 1 0 0,-1 1 0 0 0,0-1 0 0 0,-3 2-1 0 0,-7 2-754 0 0,0 0 0 0 0,0 1-1 0 0,0 0 1 0 0,-13 8 0 0 0,8-4 78 0 0,-20 8-1276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7:14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27 344 10135 0 0,'0'0'231'0'0,"0"0"29"0"0,0 0 19 0 0,-1-2-41 0 0,1 1-236 0 0,-1 1 1 0 0,1-1-1 0 0,0 0 0 0 0,-1 1 0 0 0,1-1 0 0 0,0 0 0 0 0,-1 1 1 0 0,1-1-1 0 0,0 0 0 0 0,0 1 0 0 0,0-1 0 0 0,0 0 0 0 0,-1 0 0 0 0,1 1 1 0 0,0-1-1 0 0,0 0 0 0 0,1 1 0 0 0,-1-1 0 0 0,0 0 0 0 0,0-1 0 0 0,10-12 41 0 0,0 0 809 0 0,38-59 3824 0 0,-38 55-3132 0 0,15-16-1 0 0,-15 21-524 0 0,-1 0 0 0 0,13-24 0 0 0,-11 17-655 0 0,20-27 0 0 0,-19 28 455 0 0,-9 17-644 0 0,6-18 839 0 0,-8 19-643 0 0,-1 1 117 0 0,0 0 21 0 0,-9 0 83 0 0,8 0-591 0 0,1 0 0 0 0,-1 0 0 0 0,0 0 0 0 0,0 0-1 0 0,1 0 1 0 0,-1 0 0 0 0,0 0 0 0 0,0 1 0 0 0,1-1 0 0 0,-1 0 0 0 0,0 0-1 0 0,0 1 1 0 0,1-1 0 0 0,-1 0 0 0 0,0 1 0 0 0,1-1 0 0 0,-1 1 0 0 0,1-1 0 0 0,-1 1-1 0 0,-1 0 1 0 0,0 2-3 0 0,-4 1 2 0 0,0 2 0 0 0,0-1 0 0 0,0 1 0 0 0,0-1 0 0 0,1 2 0 0 0,0-1 0 0 0,-6 10 0 0 0,-27 55 0 0 0,13-22 0 0 0,8-17 0 0 0,2 0 0 0 0,0 1 0 0 0,3 1 0 0 0,0 1 0 0 0,-7 39 0 0 0,18-70 0 0 0,1 0 0 0 0,-1 0 0 0 0,1 1 0 0 0,0-1 0 0 0,0 0 0 0 0,0 0 0 0 0,0 0 0 0 0,1 0 0 0 0,-1 0 0 0 0,1 0 0 0 0,0 0 0 0 0,0 0 0 0 0,1 0 0 0 0,-1-1 0 0 0,1 1 0 0 0,0 0 0 0 0,0-1 0 0 0,0 1 0 0 0,0-1 0 0 0,1 0 0 0 0,-1 1 0 0 0,1-1 0 0 0,0 0 0 0 0,0-1 0 0 0,0 1 0 0 0,0-1 0 0 0,1 1 0 0 0,-1-1 0 0 0,1 0 0 0 0,-1 0 0 0 0,1 0 0 0 0,0-1 0 0 0,0 1 0 0 0,-1-1 0 0 0,1 0 0 0 0,7 1 0 0 0,-1 0 0 0 0,0-1 0 0 0,0 0 0 0 0,0-1 0 0 0,0 0 0 0 0,0 0 0 0 0,1-1 0 0 0,-1 0 0 0 0,0-1 0 0 0,-1 0 0 0 0,1-1 0 0 0,15-6 0 0 0,-13 4 0 0 0,0-1 0 0 0,0 0 0 0 0,-1-1 0 0 0,0-1 0 0 0,0 1 0 0 0,-1-2 0 0 0,0 1 0 0 0,13-16 0 0 0,-18 18 0 0 0,-1 1 0 0 0,1-1 0 0 0,-2 0 0 0 0,1 0 0 0 0,-1-1 0 0 0,0 1 0 0 0,0-1 0 0 0,2-8 0 0 0,-4 12 0 0 0,0 0 0 0 0,-1 0 0 0 0,1 0 0 0 0,-1-1 0 0 0,1 1 0 0 0,-1 0 0 0 0,0 0 0 0 0,0 0 0 0 0,-1 0 0 0 0,1-1 0 0 0,-1 1 0 0 0,1 0 0 0 0,-1 0 0 0 0,0 0 0 0 0,0 0 0 0 0,0 0 0 0 0,-1 0 0 0 0,1 0 0 0 0,-1 1 0 0 0,-3-6 0 0 0,4 7 0 0 0,0 0 0 0 0,-1 1 0 0 0,1-1 0 0 0,0 0 0 0 0,-1 0 0 0 0,1 1 0 0 0,-1-1 0 0 0,1 1 0 0 0,-1-1 0 0 0,1 1 0 0 0,-1-1 0 0 0,1 1 0 0 0,-1 0 0 0 0,1 0 0 0 0,-1 0 0 0 0,0 0 0 0 0,1 0 0 0 0,-1 0 0 0 0,1 0 0 0 0,-1 1 0 0 0,1-1 0 0 0,-1 0 0 0 0,1 1 0 0 0,-1-1 0 0 0,1 1 0 0 0,-3 1 0 0 0,-4 2 0 0 0,0 0 0 0 0,-16 10 0 0 0,8-2-465 0 0,0 1-1 0 0,1 0 0 0 0,0 1 1 0 0,1 1-1 0 0,-19 25 1 0 0,28-32-687 0 0,0 0 0 0 0,1 0 0 0 0,0 1 0 0 0,0 0 0 0 0,-3 15 0 0 0,5-20-895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7:15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58 17503 0 0,'-6'-1'-71'0'0,"-4"-1"983"0"0,9 1-354 0 0,5-2-198 0 0,-2 1-215 0 0,16-40 4883 0 0,-18 40-4512 0 0,0 2-72 0 0,1-1-289 0 0,-1-3-134 0 0,-2 8-25 0 0,-1 4 4 0 0,3-7 0 0 0,0-1 0 0 0,0 1 0 0 0,0-1 0 0 0,0 0 0 0 0,0 1 0 0 0,1-1 0 0 0,-1 1 0 0 0,0-1 0 0 0,0 0 0 0 0,0 1 0 0 0,0-1 0 0 0,1 0 0 0 0,-1 1 0 0 0,0-1 0 0 0,0 0 0 0 0,0 1 0 0 0,1-1 0 0 0,-1 0 0 0 0,0 1 0 0 0,1-1 0 0 0,4 2 0 0 0,0 0 0 0 0,0 0 0 0 0,0 0 0 0 0,0-1 0 0 0,1 0 0 0 0,-1 0 0 0 0,0 0 0 0 0,1-1 0 0 0,9 0 0 0 0,13 1 0 0 0,-11 1 0 0 0,-13-2 0 0 0,0 0 0 0 0,1 1 0 0 0,-1-1 0 0 0,0 1 0 0 0,1 0 0 0 0,-1 0 0 0 0,0 0 0 0 0,0 1 0 0 0,5 2 0 0 0,3 6 0 0 0,-10-5 0 0 0,-2-3 0 0 0,1 2 52 0 0,0 0-1 0 0,0 0 1 0 0,0 0-1 0 0,0-1 1 0 0,-1 1 0 0 0,1 0-1 0 0,-1 0 1 0 0,0 0-1 0 0,0 0 1 0 0,-1 0 0 0 0,1 0-1 0 0,-1 0 1 0 0,0-1-1 0 0,0 1 1 0 0,-3 7-1 0 0,-1 1 231 0 0,-2-1 0 0 0,1 0 0 0 0,-13 16 0 0 0,7-10-187 0 0,7-10-95 0 0,0-1 0 0 0,0-1 0 0 0,-1 1 0 0 0,0-1 0 0 0,0 0 0 0 0,-12 8 0 0 0,-46 23 0 0 0,45-27 0 0 0,-15 7 0 0 0,20-10 0 0 0,1 0 0 0 0,-12 9 0 0 0,19-12 0 0 0,19-12 0 0 0,-9 6 0 0 0,-2 2 0 0 0,-1 0 0 0 0,0 0 0 0 0,0 1 0 0 0,0-1 0 0 0,0 0 0 0 0,1 1 0 0 0,-1-1 0 0 0,0 0 0 0 0,1 1 0 0 0,-1 0 0 0 0,1-1 0 0 0,-1 1 0 0 0,0 0 0 0 0,1 0 0 0 0,-1-1 0 0 0,2 1 0 0 0,-1 0 0 0 0,-1 0 0 0 0,1 0 0 0 0,-1-1 0 0 0,0 1 0 0 0,1 0 0 0 0,-1 0 0 0 0,1 1 0 0 0,-1-1 0 0 0,1 0 0 0 0,-1 0 0 0 0,0 1 0 0 0,1-1 0 0 0,-1 0 0 0 0,1 1 0 0 0,-1 0 0 0 0,0-1 0 0 0,2 2 0 0 0,1 0 0 0 0,9 4 0 0 0,-9-4 0 0 0,10 11 0 0 0,8 5 0 0 0,-20-15 0 0 0,13 9 0 0 0,-3-4 22 0 0,-8-6-23 0 0,10 2-153 0 0,-12-4-542 0 0,-2 0-258 0 0,0 0-56 0 0,0 0-149 0 0,0 0-573 0 0,0 0-253 0 0,0 0-51 0 0,0 0-11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6:16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1 396 6447 0 0,'0'0'298'0'0,"0"0"-10"0"0,0 0-50 0 0,0 0 493 0 0,0 0 238 0 0,0 0 45 0 0,0 0 8 0 0,0 0 2 0 0,0 0 0 0 0,0 0 0 0 0,0 0-69 0 0,0 0-290 0 0,0 0-121 0 0,0 0-28 0 0,0 0-4 0 0,0 0 0 0 0,0 0 0 0 0,0 0 0 0 0,0 0 0 0 0,1-1 0 0 0,12-12 342 0 0,-1 0-1 0 0,0-1 0 0 0,-1 0 0 0 0,0-1 1 0 0,16-31-1 0 0,-1-5 35 0 0,-1-1 0 0 0,23-77 0 0 0,-45 122-888 0 0,-2 5 0 0 0,0 0 0 0 0,0 0 0 0 0,0 0 0 0 0,-1 0 0 0 0,1-1 0 0 0,-1 1 0 0 0,0 0 0 0 0,1-1 0 0 0,-1 1 0 0 0,0 0 0 0 0,-1-3 0 0 0,0-3 0 0 0,1 8 0 0 0,0 0 0 0 0,0 0 0 0 0,0-1 0 0 0,0 1 0 0 0,0 0 0 0 0,0 0 0 0 0,0 0 0 0 0,0 0 0 0 0,0 0 0 0 0,-1-1 0 0 0,1 1 0 0 0,0 0 0 0 0,0 0 0 0 0,0 0 0 0 0,0 0 0 0 0,0 0 0 0 0,0 0 0 0 0,0 0 0 0 0,0-1 0 0 0,-1 1 0 0 0,1 0 0 0 0,0 0 0 0 0,0 0 0 0 0,0 0 0 0 0,0 0 0 0 0,0 0 0 0 0,0 0 0 0 0,-1 0 0 0 0,1 0 0 0 0,0 0 0 0 0,0 0 0 0 0,0 0 0 0 0,0 0 0 0 0,0 0 0 0 0,-1 0 0 0 0,1 0 0 0 0,0 0 0 0 0,0 0 0 0 0,0 0 0 0 0,0 0 0 0 0,-1 0 0 0 0,1 0 0 0 0,0 0 0 0 0,0 0 0 0 0,0 0 0 0 0,0 0 0 0 0,0 0 0 0 0,0 1 0 0 0,-1-1 0 0 0,1 0 0 0 0,0 0 0 0 0,0 0 0 0 0,0 0 0 0 0,0 0 0 0 0,-4 5 0 0 0,-1 2 0 0 0,0 2 0 0 0,0-1 0 0 0,1 0 0 0 0,-1 1 0 0 0,2 0 0 0 0,0 0 0 0 0,-4 13 0 0 0,2-1 0 0 0,2 0 0 0 0,-2 26 0 0 0,2-18 0 0 0,-1 46 0 0 0,5-69 0 0 0,-1 1 0 0 0,1 0 0 0 0,0 0 0 0 0,0-1 0 0 0,1 1 0 0 0,0-1 0 0 0,0 1 0 0 0,4 8 0 0 0,-5-13 0 0 0,0 0 0 0 0,0-1 0 0 0,0 1 0 0 0,0-1 0 0 0,0 1 0 0 0,0-1 0 0 0,1 0 0 0 0,-1 1 0 0 0,0-1 0 0 0,1 0 0 0 0,-1 0 0 0 0,1 0 0 0 0,-1 0 0 0 0,1 0 0 0 0,0 0 0 0 0,-1-1 0 0 0,1 1 0 0 0,0-1 0 0 0,0 1 0 0 0,-1-1 0 0 0,1 1 0 0 0,0-1 0 0 0,0 0 0 0 0,0 0 0 0 0,-1 0 0 0 0,1 0 0 0 0,0 0 0 0 0,0 0 0 0 0,0 0 0 0 0,-1-1 0 0 0,1 1 0 0 0,0-1 0 0 0,0 1 0 0 0,-1-1 0 0 0,1 0 0 0 0,0 1 0 0 0,2-3 0 0 0,3-1 0 0 0,0 0 0 0 0,-1-1 0 0 0,1 1 0 0 0,-1-2 0 0 0,1 1 0 0 0,-2-1 0 0 0,7-6 0 0 0,18-27 0 0 0,-2-2 0 0 0,-2-1 0 0 0,-1-1 0 0 0,31-75 0 0 0,-50 103 320 0 0,-8 19 384 0 0,-8 23 320 0 0,8-1-1024 0 0,1-1 0 0 0,1 0 0 0 0,2 1 0 0 0,0-1 0 0 0,8 33 0 0 0,-5-24 0 0 0,-4-30-192 0 0,-1-1 1 0 0,1 1-1 0 0,0-1 1 0 0,0 1-1 0 0,2 5 0 0 0,8 1-1437 0 0,-9-8 1488 0 0,0-1-1463 0 0,-2-1-4586 0 0,0 0-1968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7:22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1 23039 0 0,'0'0'528'0'0,"0"0"69"0"0,0 0 38 0 0,-7 0 112 0 0,4 1-745 0 0,1 1 1 0 0,-1-1-1 0 0,1 1 0 0 0,0 0 1 0 0,-1 0-1 0 0,-2 4 1 0 0,-7 5 73 0 0,-18 14 389 0 0,2 2-1 0 0,2 0 0 0 0,-41 53 1 0 0,42-49-347 0 0,-3 5-118 0 0,-44 80 0 0 0,55-77 50 0 0,15-36-78 0 0,1 1 0 0 0,0 0 1 0 0,0-1-1 0 0,0 1 0 0 0,1 0 0 0 0,0 0 0 0 0,-1-1 0 0 0,2 8 0 0 0,-1-11-94 0 0,0 0 1 0 0,0 1 0 0 0,0-1 0 0 0,0 0-1 0 0,1 1 1 0 0,-1-1 0 0 0,0 0 0 0 0,0 1-1 0 0,1-1 1 0 0,-1 0 0 0 0,0 1 0 0 0,1-1-1 0 0,-1 0 1 0 0,0 0 0 0 0,1 0 0 0 0,-1 1-1 0 0,0-1 1 0 0,1 0 0 0 0,-1 0 0 0 0,0 0-1 0 0,1 0 1 0 0,-1 0 0 0 0,1 1 0 0 0,-1-1-1 0 0,0 0 1 0 0,1 0 0 0 0,-1 0 0 0 0,0 0-1 0 0,1 0 1 0 0,-1 0 0 0 0,1 0 0 0 0,0-1-1 0 0,11-3-1411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7:15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19351 0 0,'0'0'439'0'0,"0"0"62"0"0,0 0 33 0 0,0 0-65 0 0,0 0-169 0 0,2 0 442 0 0,11-1 171 0 0,-1-1 0 0 0,1 0 0 0 0,16-5 0 0 0,1 0 481 0 0,-29 6-1596 0 0,1 1-248 0 0,35-11 228 0 0,-36 10 722 0 0,11-6-695 0 0,-6 5-9155 0 0,-6 2 1830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7:16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14 19351 0 0,'0'0'439'0'0,"0"0"62"0"0,0 0 33 0 0,0 0-65 0 0,-1-2-309 0 0,0-7-3 0 0,1 6 568 0 0,0 3 246 0 0,0 0 42 0 0,-19 11 210 0 0,6-2-877 0 0,0 0 1 0 0,1 1-1 0 0,-16 15 0 0 0,-11 10 341 0 0,34-31-687 0 0,3-3 0 0 0,1 0 0 0 0,0 0 0 0 0,-1 0 0 0 0,1 0 0 0 0,0 0 0 0 0,0 0 0 0 0,0 1 0 0 0,0-1 0 0 0,0 1 0 0 0,0-1 0 0 0,0 1 0 0 0,0-1 0 0 0,0 1 0 0 0,1-1 0 0 0,-1 1 0 0 0,0-1 0 0 0,1 1 0 0 0,0 0 0 0 0,-1-1 0 0 0,1 1 0 0 0,0 3 0 0 0,0 5 0 0 0,1-7 0 0 0,0 0 0 0 0,1-1 0 0 0,-1 1 0 0 0,1 0 0 0 0,-1-1 0 0 0,1 0 0 0 0,0 1 0 0 0,0-1 0 0 0,0 0 0 0 0,0 0 0 0 0,4 3 0 0 0,29 19 0 0 0,22 8 0 0 0,-55-32 0 0 0,-1 1 0 0 0,1 0 0 0 0,0 0 0 0 0,-1 0 0 0 0,1 0 0 0 0,-1 0 0 0 0,0 0 0 0 0,1 0 0 0 0,-1 1 0 0 0,0-1 0 0 0,1 0 0 0 0,-1 1 0 0 0,0-1 0 0 0,0 1 0 0 0,0 0 0 0 0,1 2 0 0 0,1 2 0 0 0,-2-2 0 0 0,1-1 0 0 0,-1 1 0 0 0,1 0 0 0 0,-1 0 0 0 0,0-1 0 0 0,0 1 0 0 0,-1 0 0 0 0,1 0 0 0 0,-1 0 0 0 0,0 0 0 0 0,0 0 0 0 0,0 0 0 0 0,0 0 0 0 0,-1-1 0 0 0,-1 8 0 0 0,-1-2 0 0 0,1-1 0 0 0,-1 0 0 0 0,-1 0 0 0 0,0 0 0 0 0,0-1 0 0 0,-6 10 0 0 0,6-12 0 0 0,0 0 0 0 0,0-1 0 0 0,0 0 0 0 0,-1 0 0 0 0,1 0 0 0 0,-1 0 0 0 0,0 0 0 0 0,0-1 0 0 0,-1 0 0 0 0,1 0 0 0 0,0-1 0 0 0,-11 4 0 0 0,9-4-39 0 0,0 0 0 0 0,0-1 0 0 0,0 0 0 0 0,-1 0-1 0 0,1 0 1 0 0,-11-1 0 0 0,-23 2-516 0 0,39-2 252 0 0,0 0 0 0 0,-1-1 0 0 0,1 1 0 0 0,-1-1 0 0 0,1 0 0 0 0,0 0 0 0 0,0 0 0 0 0,-1 0 0 0 0,1 0 1 0 0,0 0-1 0 0,-2-2 0 0 0,-1 0-494 0 0,2 2 363 0 0,1-1 1 0 0,-1 0-1 0 0,1 0 1 0 0,-1 0-1 0 0,1 0 1 0 0,-2-3-1 0 0,-5-5-1102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7:16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17503 0 0,'0'0'399'0'0,"0"0"60"0"0,0 0 21 0 0,0 0-59 0 0,0 0-136 0 0,2-1 457 0 0,29-15 2629 0 0,67-24 1 0 0,-88 36-2961 0 0,53-15-239 0 0,-61 19-537 0 0,-1-1 0 0 0,1 0 0 0 0,-1 1 0 0 0,1 0-1 0 0,0-1 1 0 0,-1 1 0 0 0,1 0 0 0 0,-1 0 0 0 0,1 0 0 0 0,0 0 0 0 0,-1 0 0 0 0,1 0 0 0 0,-1 0-1 0 0,1 1 1 0 0,0-1 0 0 0,-1 1 0 0 0,1-1 0 0 0,2 2 0 0 0,2 1-2434 0 0,1 0-4913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7:16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44 19351 0 0,'0'0'439'0'0,"0"0"62"0"0,0 0 33 0 0,1-1-65 0 0,5-3-169 0 0,-5 3 442 0 0,-1 1 229 0 0,0 0 42 0 0,0 0-59 0 0,0 0-289 0 0,0 0-121 0 0,0 0-28 0 0,0 0-72 0 0,-1 2-427 0 0,0-1 1 0 0,0 0-1 0 0,1 0 1 0 0,-1 0-1 0 0,0 1 0 0 0,0-1 1 0 0,1 0-1 0 0,-1 1 1 0 0,0 1-1 0 0,-1 2-19 0 0,-17 32 186 0 0,-1 1 665 0 0,-25 70 1 0 0,41-96-794 0 0,0-3-44 0 0,1 1 0 0 0,0-1 0 0 0,1 0 0 0 0,0 1 1 0 0,0 0-1 0 0,1 0 0 0 0,1-1 0 0 0,0 18 0 0 0,0-26-12 0 0,0 1 0 0 0,0-1 0 0 0,1 0 0 0 0,-1 1 0 0 0,0-1 0 0 0,1 0 0 0 0,-1 0 0 0 0,0 1 0 0 0,1-1 0 0 0,0 0 0 0 0,-1 0 0 0 0,1 0 0 0 0,0 0 0 0 0,-1 0 0 0 0,1 0 0 0 0,0 0 0 0 0,0 0 0 0 0,0 0 0 0 0,0 0 0 0 0,0 0 0 0 0,0 0 0 0 0,0-1 0 0 0,0 1 0 0 0,1 0 0 0 0,-1-1 0 0 0,0 1 0 0 0,0-1 0 0 0,3 1 0 0 0,-1 0 0 0 0,0-1 0 0 0,0 0 0 0 0,1 0 0 0 0,-1 0 0 0 0,0-1 0 0 0,1 1 0 0 0,4-2 0 0 0,-5 1 0 0 0,5-1 0 0 0,1-1 0 0 0,-1 0 0 0 0,0 0 0 0 0,0-1 0 0 0,0 0 0 0 0,0 0 0 0 0,-1-1 0 0 0,8-7 0 0 0,52-49 0 0 0,-60 54 0 0 0,0-1 0 0 0,-1 1 0 0 0,0-2 0 0 0,0 1 0 0 0,-1 0 0 0 0,0-1 0 0 0,0 0 0 0 0,-1-1 0 0 0,5-16 0 0 0,-7 19 0 0 0,0 0 0 0 0,-1 0 0 0 0,0 0 0 0 0,0 0 0 0 0,-1-1 0 0 0,0 1 0 0 0,0 0 0 0 0,-1-1 0 0 0,0 1 0 0 0,0 0 0 0 0,-1 0 0 0 0,0 0 0 0 0,0 0 0 0 0,-4-8 0 0 0,4 11-46 0 0,0 0 1 0 0,0 0-1 0 0,0 1 0 0 0,-1-1 0 0 0,0 0 0 0 0,0 1 1 0 0,0 0-1 0 0,0-1 0 0 0,-1 1 0 0 0,1 1 1 0 0,-1-1-1 0 0,0 0 0 0 0,1 1 0 0 0,-1 0 0 0 0,-6-3 1 0 0,4 3-325 0 0,-1 0 0 0 0,1 0 0 0 0,-1 0 0 0 0,1 1 1 0 0,-1 0-1 0 0,0 0 0 0 0,0 1 0 0 0,0 0 0 0 0,-10 1 0 0 0,-7 2-8839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7:17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0 217 11975 0 0,'0'0'267'0'0,"0"0"42"0"0,0 0 17 0 0,0 0-28 0 0,0 0-58 0 0,0 0 491 0 0,0 0 238 0 0,11-6 1663 0 0,10-6-990 0 0,-19 11-772 0 0,-2 1 122 0 0,2 0 28 0 0,6-1-274 0 0,1 0-1 0 0,13-3 1 0 0,-12 2-399 0 0,0 0 1 0 0,16 0-1 0 0,10 2-321 0 0,244-4 1085 0 0,1-19-183 0 0,91-28-928 0 0,-170 4 0 0 0,-179 40 0 0 0,46-14 0 0 0,33-8 0 0 0,-91 27 0 0 0,-4 0 72 0 0,-5 2 299 0 0,-2 0 117 0 0,0 0 21 0 0,0 0-66 0 0,-14 1-2276 0 0,-23 4-1 0 0,18-2-1914 0 0,8-1-4440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7:17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17503 0 0,'0'0'803'0'0,"0"0"-18"0"0,0 0-358 0 0,0 0 341 0 0,-9 7 2172 0 0,-11 32-1851 0 0,1 1-1 0 0,2 0 1 0 0,-13 53 0 0 0,26-80-1055 0 0,-3 7-29 0 0,-6 25-1 0 0,2 8-77 0 0,15-57-639 0 0,10-4 304 0 0,-10 6 208 0 0,18-10-845 0 0,-15 9-208 0 0,1-1-1 0 0,0-1 0 0 0,6-5 0 0 0,0-2-6254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7:18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13823 0 0,'0'0'630'0'0,"0"0"-13"0"0,0 0-116 0 0,0 0 963 0 0,0 0 470 0 0,0 0 91 0 0,0 0-117 0 0,0 0-574 0 0,0 0-248 0 0,0 0-50 0 0,0 0-147 0 0,0 2-580 0 0,-1 5-242 0 0,0 0-1 0 0,0 0 0 0 0,-1-1 1 0 0,0 1-1 0 0,0-1 0 0 0,-4 9 0 0 0,-7 23 969 0 0,-3 11-782 0 0,10-32-167 0 0,1 1-1 0 0,-5 21 1 0 0,10-34-79 0 0,-1-1 0 0 0,1 1 0 0 0,-1-1 0 0 0,1 1 0 0 0,1-1 0 0 0,-1 1 0 0 0,1-1 0 0 0,-1 1 0 0 0,1-1 0 0 0,0 1 0 0 0,1-1 0 0 0,-1 0 0 0 0,5 8 0 0 0,-5-10-7 0 0,0 0 0 0 0,0 0 0 0 0,1 0 0 0 0,-1 0 0 0 0,1 0 0 0 0,0 0 0 0 0,0 0 0 0 0,-1-1 0 0 0,1 1 0 0 0,0-1 0 0 0,0 1 0 0 0,0-1 0 0 0,1 0 0 0 0,-1 0 0 0 0,0 0 0 0 0,0 0 0 0 0,1 0 0 0 0,-1-1 0 0 0,0 1 0 0 0,1-1 0 0 0,2 1 0 0 0,3-1 0 0 0,0 0 0 0 0,0-1 0 0 0,0 0 0 0 0,0 0 0 0 0,10-3 0 0 0,-15 4 0 0 0,0-1 0 0 0,0 0 0 0 0,0 0 0 0 0,0 0 0 0 0,0 0 0 0 0,0-1 0 0 0,-1 1 0 0 0,1-1 0 0 0,0 1 0 0 0,0-1 0 0 0,-1 0 0 0 0,4-4 0 0 0,20-13 0 0 0,-22 17 0 0 0,0-1 0 0 0,0 0 0 0 0,0 0 0 0 0,0 0 0 0 0,0-1 0 0 0,3-4 0 0 0,-2 2 120 0 0,0 0 0 0 0,0 0 0 0 0,-1 0 0 0 0,0-1 0 0 0,0 0 0 0 0,-1 0 0 0 0,0 0 0 0 0,0 0 0 0 0,-1 0 0 0 0,0 0 0 0 0,2-15 0 0 0,-3 13-36 0 0,0 1 10 0 0,-1-1-1 0 0,0 1 1 0 0,-2-14 0 0 0,1 19-83 0 0,1-1 1 0 0,-1 1-1 0 0,-1 0 1 0 0,1-1-1 0 0,0 1 1 0 0,-1 0-1 0 0,0 0 1 0 0,1 0-1 0 0,-1 1 1 0 0,-1-1-1 0 0,1 0 1 0 0,-3-3-1 0 0,1 3-106 0 0,0 0 0 0 0,-1-1 0 0 0,1 1-1 0 0,-1 1 1 0 0,1-1 0 0 0,-1 1 0 0 0,0 0 0 0 0,0 0 0 0 0,0 0 0 0 0,0 0 0 0 0,-9-1-1 0 0,0 1-317 0 0,0 1 1 0 0,-1 0-1 0 0,-16 1 0 0 0,-13 3-610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7:37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35 4607 0 0,'0'0'208'0'0,"0"0"135"0"0,0 0 440 0 0,0 0 193 0 0,0 0 42 0 0,0 0-63 0 0,0 0-290 0 0,0 0-121 0 0,0 0-28 0 0,0 0 66 0 0,0 0 288 0 0,0 0 122 0 0,0 0 28 0 0,0 0-65 0 0,0 0-290 0 0,0 0-121 0 0,0 0-28 0 0,0 0-4 0 0,1-1 0 0 0,25-25 3159 0 0,-22 20-3582 0 0,-3 4 282 0 0,-1 2 117 0 0,0 0 21 0 0,0 0-66 0 0,0 0-222 0 0,0 0 166 0 0,0 0 101 0 0,0 0 21 0 0,0 0-66 0 0,1 1-426 0 0,0 0-1 0 0,1 0 1 0 0,-1 0 0 0 0,0 0 0 0 0,0 0-1 0 0,0 0 1 0 0,0 1 0 0 0,0-1 0 0 0,1 2 0 0 0,0 0-20 0 0,1 0 3 0 0,8 14 0 0 0,-2 3 0 0 0,10 35 0 0 0,-11-27 0 0 0,7 18 0 0 0,-2 1 0 0 0,-2 0 0 0 0,-2 1 0 0 0,-2 1 0 0 0,0 91 0 0 0,-21 47 0 0 0,3-104 941 0 0,-24 91 1 0 0,-37 112-777 0 0,66-268-165 0 0,3-8 0 0 0,0 0 0 0 0,0 0 0 0 0,-1 13 0 0 0,2-13 0 0 0,-1-3 0 0 0,1-5-39 0 0,1-1-1 0 0,0 1 1 0 0,-1-1 0 0 0,1 1 0 0 0,-1-1-1 0 0,0 1 1 0 0,-3 1 0 0 0,5-3 15 0 0,-1 0 1 0 0,1 1-1 0 0,0-1 1 0 0,-1 0 0 0 0,1 0-1 0 0,-1 1 1 0 0,1-1-1 0 0,0 0 1 0 0,-1 0 0 0 0,1 1-1 0 0,0-1 1 0 0,-1 0-1 0 0,1 1 1 0 0,0-1 0 0 0,0 1-1 0 0,-1-1 1 0 0,1 0-1 0 0,0 1 1 0 0,0-1 0 0 0,0 1-1 0 0,0-1 1 0 0,0 1-1 0 0,-1 0 1 0 0,1-1-35 0 0,-1 1 0 0 0,0-1 0 0 0,1 1 1 0 0,-1-1-1 0 0,0 1 0 0 0,1-1 0 0 0,-1 0 0 0 0,0 1 0 0 0,0-1 0 0 0,1 0 0 0 0,-1 0 0 0 0,0 1 0 0 0,0-1 1 0 0,0 0-1 0 0,1 0 0 0 0,-1 0 0 0 0,0 0 0 0 0,-1 0 0 0 0,1 0-139 0 0,0 0 0 0 0,0 0 0 0 0,0 0 0 0 0,0 0 0 0 0,0-1 0 0 0,1 1 0 0 0,-1 0 0 0 0,0 0 0 0 0,0-1 0 0 0,0 1 0 0 0,0 0 0 0 0,1-1 0 0 0,-1 1 0 0 0,0-1 0 0 0,0 1 0 0 0,1-1 0 0 0,-1 1 0 0 0,0-1 0 0 0,1 0 0 0 0,-1 1 0 0 0,0-1 0 0 0,1 0 0 0 0,-1 1 0 0 0,1-1 0 0 0,-1 0 0 0 0,1 0 0 0 0,0 0 0 0 0,-1 1 0 0 0,1-1 0 0 0,0 0 0 0 0,0 0 0 0 0,-1 0 0 0 0,1 0 0 0 0,0 0 0 0 0,0-1 0 0 0,-1-1-2359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7:38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4 115 13823 0 0,'0'0'630'0'0,"0"0"-13"0"0,-1 1-393 0 0,-1 5-57 0 0,1-5 563 0 0,1-1 242 0 0,0 0 42 0 0,0 0-61 0 0,0 0-288 0 0,0 0-121 0 0,0 0-28 0 0,0 0-4 0 0,0 0 0 0 0,19-10 1024 0 0,60-22 810 0 0,4-1-492 0 0,-76 30-1854 0 0,25-15 0 0 0,-23 13 0 0 0,-4-2 0 0 0,0 0-133 0 0,-4 5-563 0 0,-1 2-258 0 0,0 0-56 0 0,0 0-149 0 0,-7-4-4594 0 0,1 3 3706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7:38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17503 0 0,'0'0'399'0'0,"0"0"60"0"0,0 2 21 0 0,-12 15 226 0 0,11-15-341 0 0,0-1-242 0 0,1-1 0 0 0,0 0 0 0 0,0 0 0 0 0,0 0 0 0 0,-1 1 1 0 0,1-1-1 0 0,0 0 0 0 0,0 0 0 0 0,0 1 0 0 0,0-1 0 0 0,0 0 0 0 0,-1 0 0 0 0,1 1 0 0 0,0-1 0 0 0,0 0 0 0 0,0 0 0 0 0,0 1 0 0 0,0-1 1 0 0,0 0-1 0 0,0 1 0 0 0,0-1 0 0 0,0 0 0 0 0,0 0 0 0 0,0 1 0 0 0,0-1 0 0 0,0 1 0 0 0,1 0 72 0 0,0 0-1 0 0,0-1 0 0 0,0 1 0 0 0,1 0 1 0 0,-1 0-1 0 0,0 0 0 0 0,0-1 1 0 0,0 1-1 0 0,1-1 0 0 0,-1 1 1 0 0,3 0-1 0 0,-2 0-80 0 0,1 0 0 0 0,0-1-1 0 0,0 1 1 0 0,0-1 0 0 0,-1 1 0 0 0,1-1 0 0 0,0 0-1 0 0,5 0 1 0 0,35-9 910 0 0,-33 6-1024 0 0,36-16 1883 0 0,-43 18-1734 0 0,3-3-266 0 0,-5 3-579 0 0,-1 1-258 0 0,0 0-1694 0 0,0 0-6561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7:22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17503 0 0,'-47'13'1759'0'0,"39"-11"-1614"0"0,2 2 11 0 0,5-3 570 0 0,1-1 244 0 0,0 0 43 0 0,2 0-59 0 0,6 2-451 0 0,1 0 0 0 0,-1-1 0 0 0,16 1 0 0 0,6 1-191 0 0,21 1 156 0 0,1-3 0 0 0,-1-1 0 0 0,57-9 1 0 0,-46 4-277 0 0,1 7 1691 0 0,-63-1-1734 0 0,0 1-148 0 0,1-1 0 0 0,-1 1 0 0 0,0-1 1 0 0,0 1-1 0 0,0-1 0 0 0,0 1 0 0 0,0-1 0 0 0,0 1 0 0 0,0-1 0 0 0,-1 1 1 0 0,1-1-1 0 0,0 1 0 0 0,-1-1 0 0 0,1 1 0 0 0,-2 1 0 0 0,-1 4-3 0 0,-31 109 2 0 0,14-50 0 0 0,-18 100 0 0 0,36-144 0 0 0,1 39 0 0 0,0 7 0 0 0,-2-22 0 0 0,1-17 0 0 0,-6 34 0 0 0,0-15 0 0 0,-8 32 0 0 0,13-71 0 0 0,0 0 0 0 0,-1 0 0 0 0,1-1 0 0 0,-2 1 0 0 0,1-1 0 0 0,-11 14 0 0 0,10-15 0 0 0,0-1 0 0 0,-3-8 0 0 0,-1-5-349 0 0,0-1 0 0 0,1 0 0 0 0,-1-1-1 0 0,1 0 1 0 0,1 0 0 0 0,0-1 0 0 0,-7-11 0 0 0,-9-25-6563 0 0,17 26 4865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7:46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23 6447 0 0,'0'0'142'0'0,"0"0"22"0"0,0 0 13 0 0,0 0 55 0 0,0 0 181 0 0,0 0 78 0 0,0 0 18 0 0,0 0 71 0 0,0 0 286 0 0,0 0 124 0 0,0 0 30 0 0,0 0-65 0 0,0 0-290 0 0,0 0-121 0 0,0 0-28 0 0,0 0 66 0 0,0 0 288 0 0,0 0 122 0 0,0 0 28 0 0,0 0-65 0 0,0 0-290 0 0,0 0-121 0 0,0 0-28 0 0,0 0-4 0 0,0 0 0 0 0,0 0 0 0 0,0 0 0 0 0,0 0-68 0 0,-9 3-200 0 0,-8-2 408 0 0,13-1-505 0 0,-1 0 0 0 0,1 0 0 0 0,0 0 1 0 0,0 1-1 0 0,-1 0 0 0 0,1 0 0 0 0,0 0 0 0 0,-8 3 0 0 0,-13 5 296 0 0,24-9 45 0 0,-1 1-396 0 0,1 0-1 0 0,0-1 1 0 0,-1 1 0 0 0,1 0 0 0 0,-1-1-1 0 0,1 1 1 0 0,-1 0 0 0 0,1-1 0 0 0,-1 0 0 0 0,1 1-1 0 0,-3-1 1 0 0,-15 4-76 0 0,11-1-16 0 0,8-3 0 0 0,-1 0 0 0 0,1 0 0 0 0,0 0 0 0 0,0 0 0 0 0,0 0 0 0 0,0 0 0 0 0,0 0 0 0 0,-1 0 0 0 0,1 0 0 0 0,0 0 0 0 0,0 0 0 0 0,0 0 0 0 0,0 0 0 0 0,0 0 0 0 0,0 0 0 0 0,0 1 0 0 0,-1-1 0 0 0,1 0 0 0 0,0 0 0 0 0,0 0 0 0 0,0 0 0 0 0,0 0 0 0 0,0 0 0 0 0,0 0 0 0 0,0 0 0 0 0,0 1 0 0 0,0-1 0 0 0,0 0 0 0 0,-1 0 0 0 0,1 0 0 0 0,0 0 0 0 0,0 0 0 0 0,0 0 0 0 0,0 1 0 0 0,0-1 0 0 0,0 0 0 0 0,0 0 0 0 0,0 0 0 0 0,0 0 0 0 0,0 0 0 0 0,0 1 0 0 0,15-7 0 0 0,2-3 0 0 0,1 0 0 0 0,0 2 0 0 0,0 0 0 0 0,1 1 0 0 0,-1 1 0 0 0,1 1 0 0 0,1 1 0 0 0,-1 0 0 0 0,0 1 0 0 0,1 1 0 0 0,33 3 0 0 0,-48-2 0 0 0,-3 0 0 0 0,-1 0 0 0 0,1 0 0 0 0,0 0 0 0 0,-1 1 0 0 0,1-1 0 0 0,-1 1 0 0 0,1-1 0 0 0,0 1 0 0 0,-1-1 0 0 0,1 1 0 0 0,-1 0 0 0 0,1-1 0 0 0,-1 1 0 0 0,0 0 0 0 0,1 0 0 0 0,1 2 0 0 0,2-1 0 0 0,-4-1 0 0 0,1 0 0 0 0,-1 0 0 0 0,1 0 0 0 0,-1 0 0 0 0,1 0 0 0 0,-1 0 0 0 0,0 0 0 0 0,0 0 0 0 0,1 1 0 0 0,-1-1 0 0 0,0 1 0 0 0,0-1 0 0 0,1 3 0 0 0,8 16 0 0 0,-9-19 0 0 0,-1-1 0 0 0,0 1 0 0 0,1-1 0 0 0,-1 1 0 0 0,0 0 0 0 0,1-1 0 0 0,-1 1 0 0 0,0 0 0 0 0,0-1 0 0 0,0 1 0 0 0,1 0 0 0 0,-1-1 0 0 0,0 1 0 0 0,0 0 0 0 0,0 0 0 0 0,0-1 0 0 0,0 1 0 0 0,0 0 0 0 0,-1-1 0 0 0,1 1 0 0 0,0 0 0 0 0,0-1 0 0 0,0 1 0 0 0,-1 0 0 0 0,0 2 0 0 0,-2 8 60 0 0,1 0-1 0 0,-2 0 1 0 0,1 0-1 0 0,-2-1 0 0 0,1 0 1 0 0,-2 1-1 0 0,1-1 1 0 0,-1-1-1 0 0,-1 1 1 0 0,-13 15-1 0 0,-7 3 483 0 0,-57 45 0 0 0,11-11-232 0 0,17-13-310 0 0,35-33 0 0 0,1 2 0 0 0,0 0 0 0 0,-16 22 0 0 0,33-38 0 0 0,1-1 0 0 0,-11 17 0 0 0,6-8 0 0 0,6-8 0 0 0,-3 11 0 0 0,2-11 0 0 0,-1 14 0 0 0,1-13 0 0 0,1 0 0 0 0,0 21 0 0 0,2-15 0 0 0,4-1 0 0 0,-2-6 0 0 0,0 0 0 0 0,0 0 0 0 0,1 0 0 0 0,-1-1 0 0 0,0 0 0 0 0,0 1 0 0 0,1-1 0 0 0,-1-1 0 0 0,1 1 0 0 0,-1 0 0 0 0,1-1 0 0 0,-1 1 0 0 0,1-1 0 0 0,-1 0 0 0 0,6-1 0 0 0,4-1 0 0 0,1 0 0 0 0,21-8 0 0 0,-11 3 0 0 0,2 1 0 0 0,-6 2 0 0 0,26-10 0 0 0,-35 11 0 0 0,-11 2 0 0 0,0 1 0 0 0,0 0 0 0 0,0 0 0 0 0,1 0 0 0 0,-1 0 0 0 0,0-1 0 0 0,0 1 0 0 0,1 0 0 0 0,-1 0 0 0 0,0 0 0 0 0,0 0 0 0 0,0 0 0 0 0,1 0 0 0 0,-1 0 0 0 0,0 0 0 0 0,0 0 0 0 0,1 0 0 0 0,-1 0 0 0 0,0 0 0 0 0,0 0 0 0 0,1 0 0 0 0,-1 0 0 0 0,0 0 0 0 0,0 0 0 0 0,1 0 0 0 0,-1 0 0 0 0,0 0 0 0 0,0 0 0 0 0,0 1 0 0 0,1-1 0 0 0,-1 0 0 0 0,0 0 0 0 0,0 0 0 0 0,0 0 0 0 0,1 0 0 0 0,-1 1 0 0 0,0-1 0 0 0,0 0 0 0 0,0 0 0 0 0,0 0 0 0 0,0 1 0 0 0,1-1 0 0 0,-1 0 0 0 0,0 0 0 0 0,0 0 0 0 0,0 1 0 0 0,0-1 0 0 0,0 0 0 0 0,0 0 0 0 0,0 1 0 0 0,0-1 0 0 0,0 0 0 0 0,0 0 0 0 0,0 1 0 0 0,0-1 0 0 0,0 0 0 0 0,0 0 0 0 0,0 1 0 0 0,0-1 0 0 0,0 0 0 0 0,0 1 0 0 0,-5 8 0 0 0,0-2-6 0 0,0 0 0 0 0,-1 0 1 0 0,0-1-1 0 0,-1 1 0 0 0,1-1 0 0 0,-1-1 0 0 0,0 1 1 0 0,-1-1-1 0 0,1 0 0 0 0,-9 3 0 0 0,15-7-331 0 0,-12 5-4296 0 0,12-5 1370 0 0,1-1 1728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7:46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49 10135 0 0,'10'0'212'0'0,"0"-1"-1"0"0,0-1 0 0 0,-1 0 0 0 0,15-4 0 0 0,-13 3-44 0 0,76-18 4718 0 0,-62 13-1331 0 0,-10 2 2624 0 0,-31 12-5911 0 0,1 0 0 0 0,0 1 0 0 0,1 0 0 0 0,0 1 0 0 0,-17 12 0 0 0,20-12-229 0 0,-67 50-38 0 0,-2 3 0 0 0,72-56 0 0 0,0 1 0 0 0,1 1 0 0 0,-7 7 0 0 0,5-5 0 0 0,2-2 0 0 0,4 0 72 0 0,3-6-38 0 0,0 0-1 0 0,0-1 1 0 0,-1 1-1 0 0,1 0 1 0 0,0-1-1 0 0,0 1 0 0 0,0 0 1 0 0,0-1-1 0 0,1 1 1 0 0,-1 0-1 0 0,0-1 1 0 0,0 1-1 0 0,0-1 1 0 0,0 1-1 0 0,1 0 1 0 0,-1-1-1 0 0,0 1 1 0 0,1-1-1 0 0,-1 1 1 0 0,0-1-1 0 0,1 1 1 0 0,-1-1-1 0 0,1 1 1 0 0,-1-1-1 0 0,0 1 1 0 0,1-1-1 0 0,-1 0 1 0 0,1 1-1 0 0,0-1 1 0 0,-1 1-1 0 0,1-1 1 0 0,-1 0-1 0 0,1 0 1 0 0,0 1-1 0 0,22 6-1056 0 0,-11-5 995 0 0,0-1 0 0 0,1 0 0 0 0,-1-1 0 0 0,1-1 0 0 0,17-2 0 0 0,7 0 31 0 0,-26 2 14 0 0,-4 1-62 0 0,1-1 0 0 0,0 0 0 0 0,0 0 0 0 0,14-5 0 0 0,-20 5-1034 0 0,-2 1-370 0 0,0 0-72 0 0,0 0-150 0 0,0 0-573 0 0,-2 4-1145 0 0,-6 2 2460 0 0,6-5 202 0 0,-14 9-1832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7:47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13823 0 0,'0'0'315'0'0,"0"0"45"0"0,0 0 21 0 0,0 0-49 0 0,0 0-81 0 0,0 0 481 0 0,0 0 237 0 0,0 0 45 0 0,2 2 8 0 0,1-1-850 0 0,0 1-1 0 0,0-1 0 0 0,0 0 0 0 0,0 0 1 0 0,0 0-1 0 0,1 0 0 0 0,-1 0 1 0 0,0-1-1 0 0,1 1 0 0 0,-1-1 1 0 0,1 0-1 0 0,-1 0 0 0 0,0 0 0 0 0,1 0 1 0 0,-1-1-1 0 0,6-1 0 0 0,5-2 910 0 0,1-1-1 0 0,20-9 1 0 0,-21 8-867 0 0,-3 2-214 0 0,5-2-1772 0 0,-14 5-1066 0 0,3 1 410 0 0,3-2-5534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7:47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90 307 13823 0 0,'0'0'315'0'0,"0"0"45"0"0,1-1 21 0 0,11-52 75 0 0,1 16 696 0 0,21-48 3608 0 0,-1-1-2512 0 0,-21 49-784 0 0,-12 37-1439 0 0,0-1 0 0 0,0 1 0 0 0,0 0 1 0 0,0 0-1 0 0,0 0 0 0 0,0-1 0 0 0,0 1 0 0 0,0 0 0 0 0,0 0 0 0 0,0 0 0 0 0,0-1 0 0 0,0 1 0 0 0,0 0 1 0 0,0 0-1 0 0,0-1 0 0 0,0 1 0 0 0,0 0 0 0 0,0 0 0 0 0,0 0 0 0 0,0-1 0 0 0,0 1 0 0 0,0 0 0 0 0,0 0 1 0 0,0 0-1 0 0,0 0 0 0 0,-1-1 0 0 0,1 1 0 0 0,0 0 0 0 0,0 0 0 0 0,0 0 0 0 0,0 0 0 0 0,0-1 1 0 0,-1 1-1 0 0,1 0 0 0 0,0 0 0 0 0,0 0 0 0 0,0 0 0 0 0,-1 0 0 0 0,1 0 0 0 0,0 0 0 0 0,0 0 0 0 0,0 0 1 0 0,-1 0-1 0 0,1-1 0 0 0,0 1 0 0 0,0 0 0 0 0,0 0 0 0 0,-1 0 0 0 0,1 0 0 0 0,0 0 0 0 0,0 0 0 0 0,0 1 1 0 0,-1-1-1 0 0,1 0 0 0 0,0 0 0 0 0,0 0 0 0 0,-1 0 0 0 0,-11 2 1175 0 0,7 2-1200 0 0,0 0 0 0 0,1 0 0 0 0,0 0 0 0 0,0 0 0 0 0,0 1 0 0 0,0 0 0 0 0,0-1 0 0 0,1 1 0 0 0,0 1 0 0 0,0-1 0 0 0,-3 9 0 0 0,-8 12 0 0 0,5-8 0 0 0,0 1 0 0 0,1 1 0 0 0,-10 33 0 0 0,-17 55 0 0 0,5-19 0 0 0,28-86 0 0 0,2-2 0 0 0,-1 0 0 0 0,1 0 0 0 0,0 0 0 0 0,-1 0 0 0 0,1 0 0 0 0,0 0 0 0 0,0 0 0 0 0,0 0 0 0 0,0 0 0 0 0,0 0 0 0 0,0 0 0 0 0,0 0 0 0 0,1 0 0 0 0,-1 0 0 0 0,1 2 0 0 0,0 4-133 0 0,-1-6-301 0 0,1-1 1 0 0,-1 1-1 0 0,1 0 0 0 0,0-1 1 0 0,-1 0-1 0 0,1 1 0 0 0,0-1 1 0 0,-1 1-1 0 0,1-1 1 0 0,0 0-1 0 0,0 1 0 0 0,-1-1 1 0 0,1 0-1 0 0,0 0 1 0 0,0 0-1 0 0,-1 1 0 0 0,1-1 1 0 0,0 0-1 0 0,1 0 0 0 0,-1 0-496 0 0,9 0-6782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7:48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19351 0 0,'0'0'886'0'0,"0"0"-21"0"0,-1-9 1340 0 0,3 4-1277 0 0,-1 1-467 0 0,1 1 0 0 0,-1-1-1 0 0,1 0 1 0 0,0 1-1 0 0,3-6 1 0 0,-2 7-328 0 0,-4 3-28 0 0,14-30 209 0 0,-12 28-651 0 0,-1 1-138 0 0,0 0-33 0 0,0 0-276 0 0,0 0-1144 0 0,-2-3-506 0 0,-3-9-102 0 0,3 9-22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7:48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32 21191 0 0,'0'0'480'0'0,"0"0"67"0"0,0 0 31 0 0,0 0-56 0 0,0-7-321 0 0,-3 5-88 0 0,0-1 0 0 0,0 1 0 0 0,0-1 0 0 0,-1 1 0 0 0,1 1 0 0 0,-1-1 0 0 0,-3-1 0 0 0,2 0 423 0 0,3 3-24 0 0,2 0 0 0 0,-14-4 1104 0 0,53 14-1611 0 0,0 2 1 0 0,47 20-1 0 0,-81-30-5 0 0,0 1 0 0 0,0-1 0 0 0,0 1 0 0 0,-1 0 0 0 0,1 0 0 0 0,3 4 0 0 0,-7-6 0 0 0,1 0 0 0 0,-1 0 0 0 0,0 0 0 0 0,0 0 0 0 0,0 0 0 0 0,0 1 0 0 0,0-1 0 0 0,0 0 0 0 0,0 1 0 0 0,0-1 0 0 0,-1 0 0 0 0,1 1 0 0 0,0-1 0 0 0,-1 1 0 0 0,1-1 0 0 0,-1 1 0 0 0,0-1 0 0 0,1 1 0 0 0,-1 0 0 0 0,0-1 0 0 0,0 4 0 0 0,0 0 0 0 0,1 1 120 0 0,-1 0-1 0 0,0-1 1 0 0,1 1-1 0 0,-2-1 1 0 0,1 1-1 0 0,-1-1 1 0 0,0 1-1 0 0,0-1 1 0 0,0 1-1 0 0,-1-1 1 0 0,0 0-1 0 0,0 0 1 0 0,0 0-1 0 0,-1 0 1 0 0,1 0 0 0 0,-7 7-1 0 0,-5 5-115 0 0,-1-2 0 0 0,-1 0 0 0 0,-1-1 0 0 0,-29 20 0 0 0,23-18-6 0 0,-39 36 0 0 0,62-52 2 0 0,-1 1 0 0 0,1-1 0 0 0,0 0 0 0 0,-1 1 0 0 0,1-1 0 0 0,0 0 0 0 0,-1 1 0 0 0,1-1 0 0 0,0 1 0 0 0,0-1 0 0 0,0 0 0 0 0,-1 1 0 0 0,1-1 0 0 0,0 1 0 0 0,0-1 0 0 0,0 1 0 0 0,0-1 0 0 0,0 1 0 0 0,0 0 0 0 0,0 0 0 0 0,1 0 0 0 0,0 1 0 0 0,0-1 0 0 0,0 0 0 0 0,0 0 0 0 0,0 0 0 0 0,0 0 0 0 0,0 0 0 0 0,0 0 0 0 0,0 0 0 0 0,0 0 0 0 0,0-1 0 0 0,1 1 0 0 0,-1 0 0 0 0,0-1 0 0 0,1 1 0 0 0,-1-1 0 0 0,1 1 0 0 0,-1-1 0 0 0,3 1 0 0 0,32 5 0 0 0,-6-4 0 0 0,0-2 0 0 0,54-5 0 0 0,-42 1 0 0 0,-39 4-452 0 0,-6 2-840 0 0,-10 2-3432 0 0,8-3 1964 0 0,-8 3-6028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7:43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230 173 8287 0 0,'0'0'191'0'0,"0"0"26"0"0,0 0 9 0 0,8-6 1476 0 0,10-21 3053 0 0,-15 15-3406 0 0,-3 8-695 0 0,1 0 0 0 0,-1 0 0 0 0,1 0 1 0 0,0 0-1 0 0,1 0 0 0 0,1-3 0 0 0,3-6-46 0 0,-6 11-120 0 0,0 2 21 0 0,0 0-66 0 0,1-1-294 0 0,1-5-61 0 0,-1 5 283 0 0,0-2 314 0 0,0 3-634 0 0,0-1 0 0 0,-1 1 0 0 0,1-1 0 0 0,-1 1 1 0 0,1-1-1 0 0,0 1 0 0 0,-1-1 0 0 0,1 1 0 0 0,-1-1 0 0 0,1 1 0 0 0,-1-1 0 0 0,0 0 1 0 0,1 1-1 0 0,-1-1 0 0 0,0 0 0 0 0,1 1 0 0 0,-1-2 0 0 0,1-5-51 0 0,-9 3 0 0 0,4-3 0 0 0,0 2 0 0 0,-2-1 0 0 0,2-2 0 0 0,1 1 0 0 0,1 0 0 0 0,-3 2 0 0 0,-3 2 0 0 0,-1 2 0 0 0,8 1 0 0 0,1 0 0 0 0,-1 0 0 0 0,1 0 0 0 0,-1 0 0 0 0,0 0 0 0 0,1 0 0 0 0,-1 0 0 0 0,1 0 0 0 0,-1 1 0 0 0,1-1 0 0 0,-1 0 0 0 0,1 0 0 0 0,-1 0 0 0 0,1 0 0 0 0,-1 1 0 0 0,1-1 0 0 0,-1 0 0 0 0,1 1 0 0 0,-1-1 0 0 0,1 0 0 0 0,-1 1 0 0 0,1-1 0 0 0,-1 1 0 0 0,1-1 0 0 0,0 0 0 0 0,-1 1 0 0 0,1-1 0 0 0,0 1 0 0 0,-1-1 0 0 0,1 1 0 0 0,0 0 0 0 0,-1 1 0 0 0,-3 3 0 0 0,0 1 0 0 0,1 0 0 0 0,0 0 0 0 0,0 0 0 0 0,0 1 0 0 0,-2 7 0 0 0,-10 44 0 0 0,7-21 0 0 0,7-36 0 0 0,-30 99 0 0 0,-46 85 0 0 0,62-152 0 0 0,8-20 0 0 0,-9 27 0 0 0,15-31 0 0 0,5-5 0 0 0,-3-5-11 0 0,-1 1-1 0 0,0-1 1 0 0,0 0 0 0 0,1 0-1 0 0,-1 0 1 0 0,0 0 0 0 0,0 0-1 0 0,0 0 1 0 0,0 0 0 0 0,0 0-1 0 0,-1 0 1 0 0,1 0 0 0 0,0 0-1 0 0,0 0 1 0 0,0 0 0 0 0,-1-1-1 0 0,-7-19-624 0 0,-5 4-2693 0 0,8 7-4521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7:43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0 359 15663 0 0,'0'0'356'0'0,"0"0"50"0"0,6-8 404 0 0,3-7 199 0 0,-1-1-1 0 0,11-30 0 0 0,-2 5 1119 0 0,-14 35-2014 0 0,0-1 1 0 0,0 1-1 0 0,1 0 0 0 0,0 0 0 0 0,0 0 0 0 0,0 1 1 0 0,1-1-1 0 0,0 1 0 0 0,8-7 0 0 0,17-14 437 0 0,-15 12 191 0 0,31-21 0 0 0,51-22-762 0 0,-84 51 101 0 0,0 1 0 0 0,1 0 0 0 0,0 0 0 0 0,-1 1 0 0 0,27-3 0 0 0,-32 6 27 0 0,-1 0 0 0 0,1 0 0 0 0,-1 1 0 0 0,1 0 0 0 0,-1 1 0 0 0,1-1 0 0 0,-1 1 0 0 0,1 1 0 0 0,-1 0 0 0 0,0 0 0 0 0,0 0 0 0 0,0 1 0 0 0,0 0 0 0 0,9 5 0 0 0,-11-5-107 0 0,16 10 0 0 0,-1 1 0 0 0,35 31 0 0 0,-51-42 0 0 0,-1 1 0 0 0,0-1 0 0 0,-1 1 0 0 0,1 0 0 0 0,-1-1 0 0 0,1 1 0 0 0,-1 0 0 0 0,-1 0 0 0 0,1 1 0 0 0,0-1 0 0 0,-1 0 0 0 0,0 1 0 0 0,0-1 0 0 0,0 0 0 0 0,-1 1 0 0 0,1-1 0 0 0,-1 1 0 0 0,0-1 0 0 0,0 1 0 0 0,-1 0 0 0 0,1-1 0 0 0,-1 0 0 0 0,0 1 0 0 0,0-1 0 0 0,-1 1 0 0 0,1-1 0 0 0,-5 7 0 0 0,-1 0 0 0 0,0-1 0 0 0,-2 0 0 0 0,1 0 0 0 0,-10 8 0 0 0,-42 32 0 0 0,56-47 0 0 0,-54 40-2881 0 0,50-38 2009 0 0,0-1-1 0 0,0 1 1 0 0,-1-2-1 0 0,1 1 1 0 0,-17 3-1 0 0,15-5-6291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7:44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0 15663 0 0,'-1'1'719'0'0,"-17"10"720"0"0,1 1 1 0 0,1 0-1 0 0,0 1 0 0 0,1 0 1 0 0,-26 31-1 0 0,29-28-1173 0 0,-17 27 0 0 0,-14 33 758 0 0,-49 119 1 0 0,74-148-1017 0 0,-22 92 0 0 0,24-31-8 0 0,14-91 0 0 0,2 0 0 0 0,0 0 0 0 0,1-1 0 0 0,4 25 0 0 0,-4-37 0 0 0,0 1 0 0 0,1 0 0 0 0,0-1 0 0 0,0 1 0 0 0,0-1 0 0 0,5 7 0 0 0,-4-5 0 0 0,5 5 0 0 0,-4-9 0 0 0,-2-1 0 0 0,7 3 0 0 0,0-6 0 0 0,-4-6 0 0 0,-4 4-310 0 0,1 0-1 0 0,-1 0 1 0 0,-1 0 0 0 0,1 0-1 0 0,-1 0 1 0 0,1 0 0 0 0,-1-1-1 0 0,-1-6 1 0 0,0-2-713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7:51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72 2759 0 0,'0'0'126'0'0,"-1"1"-5"0"0,-3 0-22 0 0,3-1 277 0 0,4-2 132 0 0,-1 1-1 0 0,1 0 1 0 0,-1 0 0 0 0,1 0 0 0 0,5-2-1 0 0,-4 2 142 0 0,-1 0 0 0 0,0 0 0 0 0,1-1-1 0 0,-1 1 1 0 0,0-1 0 0 0,0 0-1 0 0,3-2 1 0 0,-5 4-763 0 0,1-2 658 0 0,-2 2-28 0 0,2 0-72 0 0,5-4-289 0 0,-6-2-66 0 0,-1 4 282 0 0,-1 1 117 0 0,-7-1-281 0 0,6-3 365 0 0,8-1 1798 0 0,2 1-2354 0 0,-3 1 56 0 0,-4 3 299 0 0,-1 1 117 0 0,7-5 373 0 0,-7 4-621 0 0,0 1-237 0 0,0 0 0 0 0,0 0 0 0 0,0 0 0 0 0,0 0 0 0 0,1 0-1 0 0,-1 0 1 0 0,0 0 0 0 0,0 0 0 0 0,0 0 0 0 0,0 0 0 0 0,0 0 0 0 0,0 0 0 0 0,0 0 0 0 0,0 0-1 0 0,0 0 1 0 0,0-1 0 0 0,0 1 0 0 0,0 0 0 0 0,0 0 0 0 0,0 0 0 0 0,0 0 0 0 0,0 0-1 0 0,0 0 1 0 0,0 0 0 0 0,0 0 0 0 0,0 0 0 0 0,0 0 0 0 0,0 0 0 0 0,0 0 0 0 0,0 0 0 0 0,0 0-1 0 0,0 0 1 0 0,0 0 0 0 0,0 0 0 0 0,0 0 0 0 0,0 0 0 0 0,0 0 0 0 0,0 0 0 0 0,0-1-1 0 0,0 1 1 0 0,0 0 0 0 0,0 0 0 0 0,0 0 0 0 0,0 0 0 0 0,0 0 0 0 0,0 0 0 0 0,0 0-1 0 0,0 0 1 0 0,0 0 0 0 0,0 0 0 0 0,0 0 0 0 0,0 0 0 0 0,0 0 0 0 0,0 0 0 0 0,-1 0 0 0 0,1 0-1 0 0,0 0 1 0 0,0 0 0 0 0,0 0 0 0 0,0 0 0 0 0,0 0 0 0 0,0 0 0 0 0,0 0 0 0 0,0 0-1 0 0,0 0 1 0 0,0 0 0 0 0,0 0 0 0 0,0 0 0 0 0,0 0 0 0 0,5-2 192 0 0,8 0 284 0 0,-12 2-408 0 0,1 0 438 0 0,-2 0-66 0 0,-1 1-294 0 0,-8 9 190 0 0,0-1 1 0 0,-1-1-1 0 0,0 1 0 0 0,-1-1 1 0 0,-16 9-1 0 0,11-7-330 0 0,2 0 1 0 0,-17 14-1 0 0,19-14-9 0 0,0-1 0 0 0,-19 12 0 0 0,-7 4 0 0 0,12-6 0 0 0,26-19 1 0 0,-1 0-1 0 0,1 0 0 0 0,0 1 1 0 0,-1-1-1 0 0,1 0 0 0 0,0 0 1 0 0,-1 0-1 0 0,1 0 1 0 0,0 1-1 0 0,-1-1 0 0 0,1 0 1 0 0,0 0-1 0 0,0 1 1 0 0,-1-1-1 0 0,1 0 0 0 0,0 1 1 0 0,0-1-1 0 0,-1 0 0 0 0,1 0 1 0 0,0 1-1 0 0,0-1 1 0 0,0 0-1 0 0,0 1 0 0 0,0-1 1 0 0,-1 1-1 0 0,1-1 1 0 0,0 0-1 0 0,0 1 0 0 0,0-1 1 0 0,0 0-1 0 0,0 1 0 0 0,0-1 1 0 0,0 0-1 0 0,0 1 1 0 0,0-1-1 0 0,1 1 0 0 0,-1-1 1 0 0,0 0-1 0 0,0 1 1 0 0,0-1-1 0 0,0 0 0 0 0,0 1 1 0 0,1-1-1 0 0,-1 0 0 0 0,0 1 1 0 0,0-1-1 0 0,0 0 1 0 0,1 0-1 0 0,-1 1 0 0 0,0-1 1 0 0,1 0-1 0 0,-1 0 1 0 0,1 1-1 0 0,2 3 51 0 0,-2-3 320 0 0,0 0 117 0 0,4 1-243 0 0,-3 0-183 0 0,0-1 0 0 0,0 0 1 0 0,0-1-1 0 0,0 1 0 0 0,0 0 1 0 0,0-1-1 0 0,0 1 0 0 0,0-1 1 0 0,1 1-1 0 0,-1-1 0 0 0,0 0 1 0 0,0 0-1 0 0,4 0 0 0 0,32 0-62 0 0,-9 3 0 0 0,3-3-64 0 0,-30 0-273 0 0,-2 0-138 0 0,0 0-33 0 0,0 0-140 0 0,0 0-572 0 0,0 0-253 0 0,0 0-1108 0 0,0 0-4241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7:22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35 24879 0 0,'0'0'564'0'0,"3"0"83"0"0,54-5-60 0 0,161-18 2399 0 0,-187 16-10643 0 0,-31 7 5610 0 0</inkml:trace>
  <inkml:trace contextRef="#ctx0" brushRef="#br0" timeOffset="1">0 186 19351 0 0,'0'0'439'0'0,"9"1"596"0"0,9 4-425 0 0,-13-4-603 0 0,0 0 0 0 0,0 0 1 0 0,0 0-1 0 0,7 0 0 0 0,16-1 2207 0 0,38-5 1 0 0,-53 3-2160 0 0,-1-1 0 0 0,1 0 0 0 0,-1 0 0 0 0,0-2 0 0 0,16-7 0 0 0,-13 4-566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7:52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15663 0 0,'0'0'356'0'0,"0"0"50"0"0,0 0 20 0 0,2 0-42 0 0,4-1-311 0 0,0 1 1 0 0,1-2-1 0 0,7-1 0 0 0,12-3 1610 0 0,46-1 2608 0 0,-65 6-4480 0 0,-9 2-6 0 0,0-1-280 0 0,2 0-942 0 0,0 0-3824 0 0,0 0-1641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7:52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10135 0 0,'0'0'464'0'0,"0"0"-9"0"0,0 0-223 0 0,0 0 156 0 0,0 0 100 0 0,0 0 21 0 0,0 0 71 0 0,0 0 286 0 0,0 0 124 0 0,0 0 30 0 0,7-8 2331 0 0,-1 6-3165 0 0,0 0 0 0 0,1 0 0 0 0,-1 1 0 0 0,1-1-1 0 0,-1 1 1 0 0,1 1 0 0 0,-1-1 0 0 0,1 1 0 0 0,10 1 0 0 0,22-1-52 0 0,-32 0-62 0 0,-5 0 299 0 0,-2 0 117 0 0,0 0 21 0 0,0 0-66 0 0,0 0-358 0 0,0 0-406 0 0,0 0-154 0 0,0 0-33 0 0,0 0-208 0 0,0 0-857 0 0,-1-2-379 0 0,-3-9-80 0 0,3 9-15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7:53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10135 0 0,'0'0'231'0'0,"0"0"29"0"0,0 0 19 0 0,0 0 105 0 0,0 0 410 0 0,0 0 184 0 0,0 0 40 0 0,0 0-63 0 0,0 0-290 0 0,0 0-121 0 0,0 0-28 0 0,0 0-4 0 0,0 0 0 0 0,0 0 0 0 0,0 0 0 0 0,0 0 0 0 0,0 0 0 0 0,0 0 0 0 0,0 0 0 0 0,-1 2-68 0 0,-1 0-446 0 0,0-1 151 0 0,0 1 0 0 0,0-1-1 0 0,0 1 1 0 0,1 0-1 0 0,-1-1 1 0 0,1 1-1 0 0,-1 0 1 0 0,1 0 0 0 0,0 0-1 0 0,0 1 1 0 0,0-1-1 0 0,0 0 1 0 0,0 0 0 0 0,0 0-1 0 0,0 4 1 0 0,-2 4-305 0 0,-2 4 156 0 0,0 1 0 0 0,-2-1 0 0 0,1-1 0 0 0,-16 24 0 0 0,13-23 0 0 0,-14 31 0 0 0,12-20 0 0 0,5-14 0 0 0,1 1 0 0 0,0 0 0 0 0,-4 22 0 0 0,7-24 0 0 0,2-2 0 0 0,3 2 0 0 0,4 8 0 0 0,-1-10 0 0 0,4 0 0 0 0,-6-7 0 0 0,-2-1 0 0 0,0 1 59 0 0,-1-1 1 0 0,0 1-1 0 0,0-1 0 0 0,1 1 1 0 0,-1-1-1 0 0,0 0 0 0 0,1 1 1 0 0,-1-1-1 0 0,1 0 0 0 0,-1 0 1 0 0,0 0-1 0 0,1 0 0 0 0,-1 0 1 0 0,1 0-1 0 0,-1 0 0 0 0,0-1 1 0 0,1 1-1 0 0,-1-1 0 0 0,0 1 1 0 0,1-1-1 0 0,-1 1 0 0 0,1-2 1 0 0,1 1 15 0 0,0 0 80 0 0,10-8 282 0 0,-7 3-435 0 0,-1 1 0 0 0,1-1 0 0 0,-2 0-1 0 0,1-1 1 0 0,-1 1 0 0 0,0-1 0 0 0,0 0 0 0 0,0 0-1 0 0,-1 0 1 0 0,3-10 0 0 0,1-7-4 0 0,6-47 0 0 0,-12 68 2 0 0,2-22 0 0 0,1-36 0 0 0,-4 53 0 0 0,-1 1-64 0 0,0 5-273 0 0,1 2-138 0 0,0 0-33 0 0,0 0-208 0 0,0 0-857 0 0,0 0-379 0 0,0 0-80 0 0,0 0-15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7:53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13823 0 0,'15'1'315'0'0,"-13"-1"45"0"0,-2 0 21 0 0,0 0-49 0 0,6-4 333 0 0,6-4 1072 0 0,-12 8-1406 0 0,1-1 0 0 0,-1 1 0 0 0,0-1-1 0 0,0 1 1 0 0,1-1 0 0 0,-1 1 0 0 0,0-1 0 0 0,0 0 0 0 0,0 1 0 0 0,0-1 0 0 0,0 1 0 0 0,0-1 0 0 0,0 1 0 0 0,0-1 0 0 0,0 0 0 0 0,0 1 0 0 0,0-2 0 0 0,0 1 51 0 0,0 1-365 0 0,-1 0-1 0 0,1 0 1 0 0,0 0-1 0 0,0 0 1 0 0,0 0-1 0 0,0 0 1 0 0,0 0-1 0 0,0 0 1 0 0,0 0-1 0 0,-1 0 1 0 0,1 0-1 0 0,0 0 1 0 0,0 0-1 0 0,0 0 1 0 0,0 0-1 0 0,0 0 1 0 0,0 0-1 0 0,0 0 1 0 0,0 0-1 0 0,-1 0 1 0 0,1 0-1 0 0,0 0 1 0 0,0-1-1 0 0,0 1 1 0 0,0 0-1 0 0,0 0 1 0 0,0 0-1 0 0,0 0 1 0 0,0 0-1 0 0,0 0 1 0 0,0 0-1 0 0,-1 0 1 0 0,1 0-1 0 0,0-1 1 0 0,0 1-1 0 0,0 0 1 0 0,0 0-1 0 0,0 0 0 0 0,0 0 1 0 0,0 0-1 0 0,0 0 1 0 0,0 0-1 0 0,0-1 1 0 0,-2-2 85 0 0,-8 2 552 0 0,8 1-1350 0 0,2 0-258 0 0,0 0-920 0 0,0 0-3643 0 0,0 0-1565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7:54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23 10135 0 0,'0'0'231'0'0,"0"0"29"0"0,0 0 19 0 0,0 0 105 0 0,1-14 1707 0 0,1 9 1800 0 0,3 2 1856 0 0,-8 8-4761 0 0,-11 12-1471 0 0,9-11 482 0 0,-1 0-1 0 0,1 0 0 0 0,-7 11 1 0 0,8-10 366 0 0,-1-1 1 0 0,0 1 0 0 0,-10 10-1 0 0,8-10 80 0 0,7-7-440 0 0,0 0 0 0 0,-1 0 0 0 0,1 0 0 0 0,0 0 0 0 0,0 0 0 0 0,0 0 0 0 0,0 1 0 0 0,-1-1 0 0 0,1 0 0 0 0,0 0 0 0 0,0 0 0 0 0,0 0 0 0 0,0 1 0 0 0,0-1 0 0 0,0 0 0 0 0,0 0 0 0 0,0 0 0 0 0,0 1 0 0 0,0-1 0 0 0,-1 0 0 0 0,1 0 0 0 0,0 0 0 0 0,0 1 0 0 0,0-1 0 0 0,0 0 0 0 0,0 0 0 0 0,1 0 0 0 0,-1 1 0 0 0,0-1 0 0 0,0 0 0 0 0,0 0 0 0 0,0 1 0 0 0,0-1 0 0 0,0 0 0 0 0,0 0 0 0 0,0 0 0 0 0,0 0 0 0 0,0 1 0 0 0,1-1 0 0 0,-1 0 0 0 0,0 0 0 0 0,0 0 0 0 0,0 0 0 0 0,0 0 0 0 0,0 1 0 0 0,1-1 0 0 0,-1 0-1 0 0,0 0 1 0 0,0 0 0 0 0,0 0 0 0 0,1 0 0 0 0,-1 0 0 0 0,8 2 4 0 0,24 3-7 0 0,-30-5 0 0 0,0 1 0 0 0,1-1 0 0 0,-1 0 0 0 0,1 0 0 0 0,-1 0 0 0 0,0 0 0 0 0,1-1 0 0 0,-1 1 0 0 0,4-2 0 0 0,2 1 0 0 0,14 1 0 0 0,-19-1 0 0 0,-2 1 0 0 0,1 0 0 0 0,-1-1 0 0 0,0 1 0 0 0,0 0 0 0 0,0 0 0 0 0,1 1 0 0 0,-1-1 0 0 0,0 0 0 0 0,0 0 0 0 0,0 0 0 0 0,0 1 0 0 0,0-1 0 0 0,1 1 0 0 0,0 0 0 0 0,7 3 0 0 0,-2 4 0 0 0,-5-5 0 0 0,-1-2 0 0 0,0 0 0 0 0,0 0 0 0 0,-1 0 0 0 0,1 0 0 0 0,0 0 0 0 0,-1 0 0 0 0,1 1 0 0 0,-1-1 0 0 0,1 0 0 0 0,-1 0 0 0 0,0 1 0 0 0,1-1 0 0 0,-1 2 0 0 0,1 2 0 0 0,0 0 0 0 0,0 1 0 0 0,-1-1 0 0 0,0 0 0 0 0,1 0 0 0 0,-2 1 0 0 0,1-1 0 0 0,-3 10 0 0 0,0-2 0 0 0,0 0 0 0 0,-8 17 0 0 0,9-26 0 0 0,2-3 0 0 0,-1 1 0 0 0,0-1 0 0 0,0 1 0 0 0,0-1 0 0 0,0 1 0 0 0,0-1 0 0 0,0 1 0 0 0,0-1 0 0 0,-1 0 0 0 0,-2 2 0 0 0,-1 3 0 0 0,4-5 0 0 0,-3 3 0 0 0,1 0 0 0 0,-1 0 0 0 0,0 0 0 0 0,-5 3 0 0 0,0-1 0 0 0,0-3 0 0 0,1-3 0 0 0,4 0 0 0 0,1-1 0 0 0,-1 0 0 0 0,0 1 0 0 0,1-1 0 0 0,-1 0 0 0 0,1 0 0 0 0,-1-1 0 0 0,1 1 0 0 0,-1-1 0 0 0,-4-3 0 0 0,7 4 0 0 0,-16-9 0 0 0,12 7 0 0 0,0 1 0 0 0,0 0 0 0 0,-9-2 0 0 0,-2 3 0 0 0,8 2 0 0 0,6 0-776 0 0,-1-1 1 0 0,1 1-1 0 0,-1-1 0 0 0,1 1 1 0 0,-1-1-1 0 0,1 0 0 0 0,-4-1 1 0 0,-3 1-3678 0 0,9 0-1985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7:55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10135 0 0,'24'-2'919'0'0,"-23"1"-759"0"0,2-4-3 0 0,-2 4 569 0 0,-1 1 244 0 0,3-3 743 0 0,2-4-742 0 0,0 5 4645 0 0,14-1-4819 0 0,7-1 896 0 0,37-1 0 0 0,-53 5-1547 0 0,0 0-1 0 0,0-1 1 0 0,0 0 0 0 0,0 0-1 0 0,0-1 1 0 0,-1-1 0 0 0,1 1 0 0 0,-1-2-1 0 0,13-5 1 0 0,-12 5 446 0 0,-7-1-576 0 0,-9 2-16 0 0,-16 3-4295 0 0,14 0-4234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7:56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81 6447 0 0,'0'0'142'0'0,"0"0"22"0"0,0 0 13 0 0,0 0 123 0 0,0-16 2455 0 0,-2 8-186 0 0,2 5-2218 0 0,0 1-1 0 0,-1 0 1 0 0,1-1-1 0 0,-1 1 0 0 0,0 0 1 0 0,0 0-1 0 0,0 0 1 0 0,0-1-1 0 0,0 1 0 0 0,0 0 1 0 0,-2-3-1 0 0,2 5 232 0 0,1 0 288 0 0,0 0 122 0 0,0 0 28 0 0,0-2-700 0 0,1 0 0 0 0,-1 1 0 0 0,1-1 0 0 0,-1 1 0 0 0,1-1 0 0 0,0 1 0 0 0,0-1 0 0 0,0 1 0 0 0,0-1 0 0 0,0 1 0 0 0,0 0 0 0 0,0 0 0 0 0,0-1 0 0 0,0 1 0 0 0,0 0 0 0 0,1 0 0 0 0,1-1 0 0 0,-2 1 192 0 0,-1 1 0 0 0,0 0-69 0 0,2 1-294 0 0,6 1-133 0 0,-7-2-16 0 0,0 0 0 0 0,0 0 0 0 0,0 1 0 0 0,0-1 0 0 0,0 0 0 0 0,0 1 0 0 0,0-1 0 0 0,0 0 0 0 0,0 1 0 0 0,0 0 0 0 0,0-1 0 0 0,0 1 0 0 0,-1-1 0 0 0,1 1 0 0 0,0 0 0 0 0,0 0 0 0 0,-1-1 0 0 0,2 2 0 0 0,0 1 0 0 0,19 16 0 0 0,-2 0 0 0 0,0 1 0 0 0,-1 0 0 0 0,0 2 0 0 0,16 28 0 0 0,-21-29 0 0 0,-3-7 0 0 0,-1 1 0 0 0,13 30 0 0 0,31 69 1012 0 0,-2-3 8 0 0,-48-102-1017 0 0,-1 0 1 0 0,0-1-1 0 0,0 1 0 0 0,-1 0 0 0 0,1 12 1 0 0,-3 48-7 0 0,0-40 2 0 0,1 23 1 0 0,-2 32 0 0 0,0-71 0 0 0,0 0 0 0 0,0 0 0 0 0,-1-1 0 0 0,-7 19 0 0 0,-42 86 0 0 0,8-46 0 0 0,25-40 0 0 0,16-27 0 0 0,-3 6 0 0 0,-1 0 0 0 0,1 0 0 0 0,-1-1 0 0 0,-12 11 0 0 0,11-13 0 0 0,0-3-133 0 0,7-3-563 0 0,-2-13-2906 0 0,2 0-5607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8:00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16 344 10135 0 0,'0'0'231'0'0,"0"0"29"0"0,0 0 19 0 0,-6-1 266 0 0,3-1 3112 0 0,3 2-3455 0 0,-1-1-1 0 0,0 0 0 0 0,1 1 1 0 0,-1-1-1 0 0,1 0 1 0 0,-1 0-1 0 0,1 0 0 0 0,-1 1 1 0 0,1-1-1 0 0,0 0 0 0 0,-1 0 1 0 0,1 0-1 0 0,0 0 1 0 0,0 0-1 0 0,0 1 0 0 0,-1-1 1 0 0,1 0-1 0 0,0 0 1 0 0,0 0-1 0 0,0 0 0 0 0,1 0 1 0 0,-1 0-1 0 0,0 0 0 0 0,0 0 1 0 0,1-1-1 0 0,-1 2 311 0 0,6-11 512 0 0,-6 9-899 0 0,1 1-1 0 0,-1 0 1 0 0,1 0 0 0 0,0 0-1 0 0,0 0 1 0 0,-1 0-1 0 0,1 0 1 0 0,0 0 0 0 0,0 0-1 0 0,0 0 1 0 0,1 0-1 0 0,1-1-97 0 0,-1 0 1 0 0,1 0-1 0 0,-1-1 0 0 0,0 1 0 0 0,0 0 0 0 0,0-1 0 0 0,1-2 0 0 0,-2 3 344 0 0,-1 2 117 0 0,12-1 613 0 0,0 5-1089 0 0,-7-3-4 0 0,-1-3-10 0 0,22 2 0 0 0,1 3 2 0 0,-12-2 0 0 0,23 0 0 0 0,40-5 0 0 0,-56 2 0 0 0,13-2 0 0 0,1 2 0 0 0,61 2 0 0 0,-78 4 0 0 0,-14-3 0 0 0,1 0 0 0 0,0 0 0 0 0,0 0 0 0 0,11-1 0 0 0,-8 2 0 0 0,-5-1 0 0 0,0-1 0 0 0,0 1 0 0 0,0-1 0 0 0,0 0 0 0 0,0 0 0 0 0,5 0 0 0 0,-3 0 0 0 0,14 0 0 0 0,1 0 0 0 0,38-7 0 0 0,188-49 0 0 0,-182 35 0 0 0,-40 12 0 0 0,0 1 0 0 0,38-7 0 0 0,-49 13 0 0 0,0 0 0 0 0,17 1 0 0 0,-23-1 0 0 0,-7 1 0 0 0,0 0 0 0 0,0 0 0 0 0,0 0 0 0 0,1 1 0 0 0,-1-1 0 0 0,0 1 0 0 0,1-1 0 0 0,-1 1 0 0 0,1-1 0 0 0,-1 1 0 0 0,0 0 0 0 0,1 0 0 0 0,-1-1 0 0 0,3 1 0 0 0,12-3 0 0 0,22-4 0 0 0,-24 6 0 0 0,-1 0 0 0 0,1 0 0 0 0,-1 2 0 0 0,16 2 0 0 0,-25-2 0 0 0,19-2 0 0 0,-15 0 0 0 0,1 0 0 0 0,-1-1 0 0 0,0 0 0 0 0,0 0 0 0 0,0-1 0 0 0,14-6 0 0 0,26-6 0 0 0,-40 12 0 0 0,-1 0 0 0 0,0 0 0 0 0,1 1 0 0 0,11-3 0 0 0,-5 2 0 0 0,2 0 0 0 0,28-5 0 0 0,-40 7 0 0 0,18-1 0 0 0,3-1 0 0 0,3 7 0 0 0,-13-7 0 0 0,-9 2 0 0 0,6-2 0 0 0,10-3 0 0 0,-14 8 0 0 0,0 0 0 0 0,1-3 0 0 0,15-6 0 0 0,8 3 0 0 0,-1 2 0 0 0,-2 1 0 0 0,-24 2 0 0 0,20-2 0 0 0,6-4 0 0 0,-12 4 0 0 0,18-5 0 0 0,-10-1 0 0 0,-25 6 0 0 0,-1 0 0 0 0,1 1 0 0 0,-1-1 0 0 0,1 0 0 0 0,-1 1 0 0 0,1 0 0 0 0,-1-1 0 0 0,1 1 0 0 0,-1 0 0 0 0,1 0 0 0 0,0 0 0 0 0,-1 0 0 0 0,1 0 0 0 0,-1 0 0 0 0,1 0 0 0 0,2 1 0 0 0,6 1 0 0 0,15-7 0 0 0,-20 4 0 0 0,19-5 0 0 0,4-1 0 0 0,-3 2 0 0 0,-12 4 0 0 0,-2 4 0 0 0,-2 2 0 0 0,19-4 0 0 0,-4 1 0 0 0,-6 2 0 0 0,2-3 0 0 0,11 8 0 0 0,-21-7 0 0 0,-5-2 0 0 0,0 1 0 0 0,0-1 0 0 0,0-1 0 0 0,0 1 0 0 0,7-2 0 0 0,-6 2 0 0 0,-1-1 0 0 0,1 0 0 0 0,-1 1 0 0 0,10 1 0 0 0,-11-2 0 0 0,7 4 0 0 0,7 2 0 0 0,-15-4 0 0 0,-3 0 0 0 0,1-1 0 0 0,0 1 0 0 0,0-1 0 0 0,0 1 0 0 0,0-1 0 0 0,0 0 0 0 0,-1 0 0 0 0,1 1 0 0 0,0-1 0 0 0,0 0 0 0 0,0 0 0 0 0,0 0 0 0 0,0 0 0 0 0,0 0 0 0 0,0 0 0 0 0,0 0 0 0 0,0 0 0 0 0,1-1 0 0 0,1 0 0 0 0,15 0 0 0 0,3 1 0 0 0,-11 1 0 0 0,-1-1 0 0 0,17-2 0 0 0,-22 2 0 0 0,1-1 0 0 0,0 1 0 0 0,-1 0 0 0 0,1 0 0 0 0,6 2 0 0 0,-4-1 0 0 0,-1-1 0 0 0,1 1 0 0 0,0-1 0 0 0,0 0 0 0 0,12-3 0 0 0,-13 2 0 0 0,27-1 0 0 0,-29 3 0 0 0,-2 0 0 0 0,22 0 0 0 0,40-1 72 0 0,-2-4 1316 0 0,-31 1-2559 0 0,1-2 1508 0 0,-26 3-228 0 0,0 1 1 0 0,0 0-1 0 0,0 1 1 0 0,0-1-1 0 0,0 1 0 0 0,0 0 1 0 0,1 0-1 0 0,-1 1 1 0 0,0 0-1 0 0,0 0 0 0 0,0 1 1 0 0,6 1-1 0 0,-7-1-109 0 0,22 2 0 0 0,-6 0 0 0 0,-20-4 0 0 0,0 1 0 0 0,1-1 0 0 0,-1 0 0 0 0,0 1 0 0 0,1-1 0 0 0,-1 0 0 0 0,1 0 0 0 0,-1 0 0 0 0,1 0 0 0 0,-1 0 0 0 0,1 0 0 0 0,-1 0 0 0 0,0 0 0 0 0,3-1 0 0 0,4 0 0 0 0,19 0 0 0 0,-21 1 0 0 0,1-1 0 0 0,-1 1 0 0 0,9 2 0 0 0,-4-2 0 0 0,-1 1 0 0 0,1-2 0 0 0,-1 1 0 0 0,1-1 0 0 0,-1-1 0 0 0,19-5 0 0 0,12-1 0 0 0,-17 4 0 0 0,-11 2 0 0 0,1 0 0 0 0,-1 0 0 0 0,1 1 0 0 0,-1 1 0 0 0,20 2 0 0 0,-15 0 0 0 0,0-1 0 0 0,23 0 0 0 0,-21-2 0 0 0,30 4 0 0 0,-26-2 0 0 0,-20-1 0 0 0,1 0 0 0 0,0 0 0 0 0,0 0 0 0 0,6 2 0 0 0,15 2 0 0 0,3-3 0 0 0,12 1 0 0 0,-38-2 0 0 0,0-1 0 0 0,0 1 0 0 0,0 0 0 0 0,0 1 0 0 0,0-1 0 0 0,0 0 0 0 0,0 1 0 0 0,0 0 0 0 0,-1 0 0 0 0,1 0 0 0 0,0 0 0 0 0,3 2 0 0 0,-4-2 0 0 0,0-1 0 0 0,0 1 0 0 0,0 0 0 0 0,0 0 0 0 0,0-1 0 0 0,0 1 0 0 0,0-1 0 0 0,0 0 0 0 0,2 1 0 0 0,16-2 0 0 0,30 3 0 0 0,-33-4 0 0 0,-16 2 0 0 0,1-1 0 0 0,-1 1 0 0 0,1 0 0 0 0,-1 0 0 0 0,0 0 0 0 0,1-1 0 0 0,-1 1 0 0 0,1 1 0 0 0,-1-1 0 0 0,1 0 0 0 0,-1 0 0 0 0,2 1 0 0 0,5 2 0 0 0,-6-2 0 0 0,-1 0 0 0 0,0-1 0 0 0,1 1 0 0 0,-1-1 0 0 0,1 1 0 0 0,-1-1 0 0 0,1 1 0 0 0,-1-1 0 0 0,1 0 0 0 0,0 0 0 0 0,-1 0 0 0 0,1 0 0 0 0,2 0 0 0 0,0-1 0 0 0,-2 0 0 0 0,0 1 0 0 0,-1 0 0 0 0,1 0 0 0 0,-1 0 0 0 0,1 0 0 0 0,0 0 0 0 0,-1 0 0 0 0,1 1 0 0 0,-1-1 0 0 0,1 1 0 0 0,-1-1 0 0 0,1 1 0 0 0,-1-1 0 0 0,3 2 0 0 0,61 10 0 0 0,-21-5 0 0 0,-32-6 0 0 0,0 0 0 0 0,15 4 0 0 0,3 4 0 0 0,73 22 0 0 0,-80-27 0 0 0,-20-4 0 0 0,1 1 0 0 0,-1-1 0 0 0,1 1 0 0 0,-1 0 0 0 0,6 1 0 0 0,-1 1 0 0 0,0 0 0 0 0,0-1 0 0 0,12 1 0 0 0,11 4 0 0 0,-27-6 0 0 0,0-1 0 0 0,0 1 0 0 0,0-1 0 0 0,8 0 0 0 0,12 1 0 0 0,-13 1 0 0 0,1-1 0 0 0,-1 0 0 0 0,13-1 0 0 0,8 0 0 0 0,91 15 0 0 0,-99-11 0 0 0,9-2 0 0 0,-26-2 0 0 0,0 0 0 0 0,0 0 0 0 0,0 1 0 0 0,0 0 0 0 0,7 2 0 0 0,9 3 0 0 0,1-2 0 0 0,30 3 0 0 0,-41-5 0 0 0,1-1 0 0 0,1-1 0 0 0,18-2 0 0 0,-22 1 0 0 0,0 0 0 0 0,0 1 0 0 0,0 0 0 0 0,0 1 0 0 0,18 3 0 0 0,-17-1 0 0 0,0-2 0 0 0,0 1 0 0 0,0-1 0 0 0,0-1 0 0 0,0 0 0 0 0,14-2 0 0 0,-10 1 0 0 0,-11 1 0 0 0,0-1 0 0 0,0 0 0 0 0,0 0 0 0 0,0 0 0 0 0,0 0 0 0 0,6-3 0 0 0,-6 3 0 0 0,0-1 0 0 0,0 1 0 0 0,1 0 0 0 0,-1 1 0 0 0,0-1 0 0 0,1 1 0 0 0,8 0 0 0 0,-9 1 0 0 0,-1-1 0 0 0,1 0 0 0 0,0 0 0 0 0,0-1 0 0 0,0 1 0 0 0,-1-1 0 0 0,1 0 0 0 0,0-1 0 0 0,7-2 0 0 0,-8 3 0 0 0,0-1 0 0 0,0 1 0 0 0,0 0 0 0 0,0 0 0 0 0,7 0 0 0 0,9-2 0 0 0,-13 1 0 0 0,0 1 0 0 0,1 0 0 0 0,12 0 0 0 0,17-1 0 0 0,-22 0 0 0 0,0 1 0 0 0,0 1 0 0 0,0 1 0 0 0,0 0 0 0 0,21 5 0 0 0,-10-3 0 0 0,-2 1 0 0 0,-17-2 0 0 0,1-1 0 0 0,-1 0 0 0 0,0 0 0 0 0,16-1 0 0 0,-15-1 0 0 0,12-2 0 0 0,1 2 0 0 0,-1 0 0 0 0,1 1 0 0 0,28 4 0 0 0,-40-3 0 0 0,0-1 0 0 0,-1 1 0 0 0,1-1 0 0 0,14-2 0 0 0,-6 0 0 0 0,-14 2 0 0 0,1-1 0 0 0,-1 0 0 0 0,0 1 0 0 0,0-1 0 0 0,5-3 0 0 0,11-2 0 0 0,44 2 0 0 0,8 1 0 0 0,-41 3 0 0 0,77-3 0 0 0,-68 5 0 0 0,-18-1 0 0 0,2 0 0 0 0,33 6 0 0 0,-43-6 0 0 0,-1 1 0 0 0,1-2 0 0 0,14-1 0 0 0,-3 1 0 0 0,29 3 0 0 0,-6-6 1883 0 0,-47 3-1880 0 0,0 0 0 0 0,0 0-1 0 0,0 0 1 0 0,0 0 0 0 0,0 0 0 0 0,0 1 0 0 0,0-1 0 0 0,-1 0 0 0 0,1 0 0 0 0,0 0 0 0 0,0 0 0 0 0,0 0-1 0 0,0 0 1 0 0,0 1 0 0 0,0-1 0 0 0,0 0 0 0 0,0 0 0 0 0,0 0 0 0 0,0 0 0 0 0,0 0 0 0 0,0 1 0 0 0,0-1 0 0 0,0 0-1 0 0,0 0 1 0 0,0 0 0 0 0,0 0 0 0 0,0 0 0 0 0,0 1 0 0 0,0-1 0 0 0,0 0 0 0 0,0 0 0 0 0,0 0 0 0 0,1 0-1 0 0,-1 0 1 0 0,0 1 0 0 0,0-1 0 0 0,0 0 0 0 0,0 0 0 0 0,0 0 0 0 0,0 0 0 0 0,0 0 0 0 0,0 0 0 0 0,1 0 0 0 0,-1 0-1 0 0,0 0 1 0 0,0 0 0 0 0,0 1 0 0 0,0-1 0 0 0,0 0 0 0 0,1 0 0 0 0,-1 0 0 0 0,0 0 0 0 0,0 0 0 0 0,0 0-1 0 0,0 0 1 0 0,0 0 0 0 0,1 0 0 0 0,-1 0 0 0 0,0 0 0 0 0,0 0 0 0 0,0 0 0 0 0,0 0 0 0 0,-8 6-85 0 0,1-4-138 0 0,1 0 0 0 0,-1 0 0 0 0,1-1 0 0 0,-1 1 0 0 0,-8-1 0 0 0,-14 0-292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8:07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72 152 13823 0 0,'0'0'630'0'0,"0"0"-13"0"0,-1 1-393 0 0,-6 5-57 0 0,5-5 563 0 0,2-1 242 0 0,0 0 42 0 0,0 0-61 0 0,0 0-288 0 0,0 0-121 0 0,0 0-28 0 0,0 0 66 0 0,0 0 288 0 0,0 0 122 0 0,0 0 28 0 0,0 0-133 0 0,0 0-509 0 0,0 0 38 0 0,0 3 80 0 0,-1 10-276 0 0,-1 0 0 0 0,-1 0-1 0 0,1 0 1 0 0,-2 0 0 0 0,-6 16-1 0 0,-7 24 1022 0 0,-2 48-809 0 0,17-87-403 0 0,1 1 1 0 0,1-1-1 0 0,0 1 0 0 0,1-1 1 0 0,3 16-1 0 0,-3-26-29 0 0,0-1 0 0 0,0 0 0 0 0,0 1 0 0 0,0-1 0 0 0,3 4 0 0 0,3 2 0 0 0,-5-8 0 0 0,-1-1 0 0 0,1 1 0 0 0,-1-1 0 0 0,1 1 0 0 0,0-1 0 0 0,-1 1 0 0 0,1-1 0 0 0,-1 0 0 0 0,1 0 0 0 0,0 0 0 0 0,-1 0 0 0 0,1 0 0 0 0,-1 0 0 0 0,1 0 0 0 0,0-1 0 0 0,-1 1 0 0 0,1 0 0 0 0,-1-1 0 0 0,1 1 0 0 0,-1-1 0 0 0,1 0 0 0 0,-1 0 0 0 0,1 1 0 0 0,-1-1 0 0 0,0 0 0 0 0,2-1 0 0 0,3-3 0 0 0,1-1 0 0 0,-1 1 0 0 0,9-12 0 0 0,9-14 0 0 0,27-47 0 0 0,-36 54 0 0 0,-1 0 0 0 0,-1-1 0 0 0,-1 0 0 0 0,11-37 0 0 0,18-80 0 0 0,-39 133 0 0 0,0 1 0 0 0,-1-1 0 0 0,0 0 0 0 0,0-12 0 0 0,0 20 0 0 0,-1-1 0 0 0,0 1 0 0 0,0-1 0 0 0,-1 0 0 0 0,1 1 0 0 0,0-1 0 0 0,0 1 0 0 0,-1-1 0 0 0,1 1 0 0 0,-1-1 0 0 0,1 1 0 0 0,-1-1 0 0 0,0 1 0 0 0,0-1 0 0 0,1 1 0 0 0,-1 0 0 0 0,0-1 0 0 0,0 1 0 0 0,0 0 0 0 0,-1 0 0 0 0,1 0 0 0 0,0 0 0 0 0,0 0 0 0 0,-1 0 0 0 0,1 0 0 0 0,0 0 0 0 0,-1 1 0 0 0,1-1 0 0 0,-1 0 0 0 0,1 1 0 0 0,-3-1 0 0 0,-2 0-80 0 0,0 0 1 0 0,0 1-1 0 0,0 0 1 0 0,0 1-1 0 0,0-1 0 0 0,0 1 1 0 0,0 0-1 0 0,0 1 1 0 0,0-1-1 0 0,0 1 0 0 0,1 0 1 0 0,-8 4-1 0 0,-8 5-932 0 0,-36 25 0 0 0,9-5-132 0 0,7-10-389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8:12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83 130 13823 0 0,'0'-2'315'0'0,"-5"-67"821"0"0,3 35 753 0 0,7 12 2827 0 0,-5 20-4204 0 0,0 2 0 0 0,0 0 0 0 0,0 0 0 0 0,0 0 0 0 0,0 0 0 0 0,0 0-68 0 0,-6 11 171 0 0,-1 2-365 0 0,2 0 1 0 0,0 1 0 0 0,1 0-1 0 0,0 0 1 0 0,-3 23 0 0 0,3-14-150 0 0,-19 126-101 0 0,10-56 0 0 0,11-78 0 0 0,2-8 17 0 0,4-10-1 0 0,2-8-182 0 0,-4 6-135 0 0,0-4-471 0 0,2 0 0 0 0,-1 0 0 0 0,1 0 0 0 0,7-11-1 0 0,0 5-7756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7:23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76 19351 0 0,'0'0'439'0'0,"4"-7"266"0"0,0 2 612 0 0,-3 6 2455 0 0,4 36-2466 0 0,-3-27-1070 0 0,-1 0 1 0 0,1 16-1 0 0,-3 4-232 0 0,-2 0 0 0 0,0 0 0 0 0,-11 37 0 0 0,4-23 512 0 0,6-26-61 0 0,-1 0 1 0 0,-7 20 0 0 0,6-25-425 0 0,1 0 1 0 0,-2-1 0 0 0,0 1 0 0 0,-13 17-1 0 0,17-26-30 0 0,0-1-1 0 0,-1 1 0 0 0,1-1 1 0 0,-1 0-1 0 0,1 0 1 0 0,-1 0-1 0 0,0 0 0 0 0,0-1 1 0 0,0 1-1 0 0,0-1 0 0 0,-1 0 1 0 0,1 0-1 0 0,-1-1 1 0 0,1 1-1 0 0,-1-1 0 0 0,0 0 1 0 0,-6 1-1 0 0,7-3 0 0 0,1 1 0 0 0,-1 0 0 0 0,1-1 0 0 0,-1 0 0 0 0,0 0 0 0 0,1 0 0 0 0,0 0 0 0 0,-1-1 0 0 0,1 1 0 0 0,0-1 0 0 0,-1 0 0 0 0,1 0 0 0 0,-4-3 0 0 0,-6-6 0 0 0,-19-20 0 0 0,25 24 0 0 0,1 2 0 0 0,1-1 0 0 0,-1-1 0 0 0,2 1 0 0 0,-1-1 0 0 0,1 0 0 0 0,0 0 0 0 0,0 0 0 0 0,1 0 0 0 0,0-1 0 0 0,0 1 0 0 0,1-1 0 0 0,0 0 0 0 0,-1-10 0 0 0,2 7 0 0 0,0 0 0 0 0,1 0 0 0 0,1 0 0 0 0,0 0 0 0 0,0 1 0 0 0,1-1 0 0 0,0 0 0 0 0,1 1 0 0 0,5-14 0 0 0,1 2 115 0 0,0 1-1 0 0,2 1 1 0 0,15-25-1 0 0,-18 34-84 0 0,0 0-1 0 0,1 0 0 0 0,0 0 0 0 0,1 1 0 0 0,0 1 1 0 0,18-14-1 0 0,-8 9-346 0 0,-14 9 470 0 0,-1 1 1 0 0,1 0-1 0 0,0 0 0 0 0,0 0 0 0 0,0 1 1 0 0,0 0-1 0 0,1 0 0 0 0,-1 1 0 0 0,1-1 1 0 0,8-1-1 0 0,-11 4-148 0 0,0-1-5 0 0,-1 0 1 0 0,1 1 0 0 0,0 0-1 0 0,0-1 1 0 0,0 1 0 0 0,-1 1-1 0 0,1-1 1 0 0,0 0 0 0 0,0 1-1 0 0,-1 0 1 0 0,1 0 0 0 0,0 0-1 0 0,-1 0 1 0 0,1 1 0 0 0,-1-1-1 0 0,5 3 1 0 0,5 5-1 0 0,-7-6 0 0 0,0 1 0 0 0,-1 0 0 0 0,9 7 0 0 0,-5-3 0 0 0,0-1 0 0 0,1 0 0 0 0,15 7 0 0 0,-21-11 0 0 0,19 6 0 0 0,-20-8-257 0 0,0 0 0 0 0,0 0-1 0 0,0-1 1 0 0,0 1 0 0 0,-1-1 0 0 0,1 1 0 0 0,0-1-1 0 0,0 0 1 0 0,0 0 0 0 0,0 0 0 0 0,0-1 0 0 0,0 1-1 0 0,0-1 1 0 0,0 1 0 0 0,0-1 0 0 0,0 0 0 0 0,0 0 0 0 0,0 0-1 0 0,-1-1 1 0 0,1 1 0 0 0,-1-1 0 0 0,1 1 0 0 0,-1-1-1 0 0,1 0 1 0 0,-1 0 0 0 0,0 0 0 0 0,0 0 0 0 0,0 0-1 0 0,3-4 1 0 0,1-8-8611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8:12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8 118 21191 0 0,'0'0'480'0'0,"0"0"67"0"0,0 0 31 0 0,-1-1-56 0 0,0 0-448 0 0,0-1 0 0 0,0 1 0 0 0,1 0 0 0 0,-1 0 0 0 0,1-1 0 0 0,-1 1 0 0 0,1 0 0 0 0,-1-1 0 0 0,1 1 0 0 0,0 0 0 0 0,0-1 0 0 0,-1 1 0 0 0,1-1 0 0 0,0 1 0 0 0,0 0 0 0 0,0-1 0 0 0,1 1 0 0 0,-1-1 1 0 0,0 1-1 0 0,0 0 0 0 0,1-1 0 0 0,-1 1 0 0 0,1 0 0 0 0,-1-1 0 0 0,1 1 0 0 0,0 0 0 0 0,0 0 0 0 0,-1-1 0 0 0,1 1 0 0 0,0 0 0 0 0,0 0 0 0 0,0 0 0 0 0,0 0 0 0 0,0 0 0 0 0,2-1 0 0 0,-2 1 438 0 0,11-8 443 0 0,-2-2-806 0 0,0 1-133 0 0,2-2-62 0 0,-11 9-107 0 0,-1 1-49 0 0,1 0-273 0 0,-1 2-33 0 0,0 0-208 0 0,0 0-857 0 0,0 0-379 0 0,1-3-80 0 0,7-13-15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8:13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23039 0 0,'0'0'528'0'0,"0"0"69"0"0,0 0 38 0 0,0 0-80 0 0,0 0-291 0 0,-2 3 1125 0 0,1-2-1242 0 0,-1 2 4 0 0,3 10 143 0 0,2-4-278 0 0,4-2-16 0 0,-4-6 0 0 0,0 1 0 0 0,0-1 0 0 0,0 0 0 0 0,0 0 0 0 0,1 0 0 0 0,-1 0 0 0 0,0-1 0 0 0,1 1 0 0 0,-1-1 0 0 0,7 0 0 0 0,-1 0 0 0 0,0 1 0 0 0,0 0 0 0 0,12 3 0 0 0,-6 1 0 0 0,-12-2 0 0 0,-2-1 0 0 0,9 10 0 0 0,-11-7 0 0 0,1-2 0 0 0,0 2 81 0 0,0 1 0 0 0,-1 0 0 0 0,1 0 0 0 0,-1 0 0 0 0,0 0 0 0 0,-1 0 0 0 0,1-1 0 0 0,-4 7 0 0 0,-23 45 1028 0 0,16-33-915 0 0,-1-1-185 0 0,-27 37 0 0 0,17-29-11 0 0,2 11 2 0 0,15-35 0 0 0,5 1 0 0 0,5 1 0 0 0,-3-8 0 0 0,0 0 0 0 0,1 0 0 0 0,-1 0 0 0 0,0-1 0 0 0,1 1 0 0 0,-1 0 0 0 0,1 0 0 0 0,-1-1 0 0 0,1 1 0 0 0,-1-1 0 0 0,1 1 0 0 0,-1-1 0 0 0,1 0 0 0 0,-1 0 0 0 0,1 0 0 0 0,-1 0 0 0 0,1 0 0 0 0,0 0 0 0 0,-1 0 0 0 0,1 0 0 0 0,1-1 0 0 0,6 0 0 0 0,0-2 0 0 0,13-4 0 0 0,-4 1 0 0 0,-10 3 0 0 0,-6 1 0 0 0,0 1 0 0 0,0 0 0 0 0,0 1 0 0 0,0-1 0 0 0,0 0 0 0 0,0 0 0 0 0,0 1 0 0 0,0-1 0 0 0,1 1 0 0 0,1 0 0 0 0,6-1-201 0 0,-8 1-850 0 0,-3 0-385 0 0,-7-3-79 0 0,-5-1-18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8:14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46 242 10135 0 0,'0'0'231'0'0,"0"0"29"0"0,0 0 19 0 0,0 0 37 0 0,0 0 125 0 0,0 0 58 0 0,0 0 11 0 0,0 0 2 0 0,0 0 0 0 0,1 2 301 0 0,-1 0-760 0 0,0-3 105 0 0,-8-49 1890 0 0,8 48-1536 0 0,0 2 0 0 0,0-2 0 0 0,-5-20 1024 0 0,5 19-1024 0 0,0 3 0 0 0,0 0-69 0 0,1-1-294 0 0,5-5-61 0 0,-5 5 283 0 0,-1 0-345 0 0,0 1 1 0 0,1 0-1 0 0,-1 0 0 0 0,0 0 1 0 0,0-1-1 0 0,0 1 1 0 0,0 0-1 0 0,0 0 1 0 0,0 0-1 0 0,0-1 0 0 0,0 1 1 0 0,0 0-1 0 0,0 0 1 0 0,0 0-1 0 0,1-1 0 0 0,-1 1 1 0 0,0 0-1 0 0,0 0 1 0 0,0 0-1 0 0,0 0 0 0 0,1-1 1 0 0,-1 1-1 0 0,0 0 1 0 0,0 0-1 0 0,0 0 1 0 0,0 0-1 0 0,1 0 0 0 0,-1 0 1 0 0,0 0-1 0 0,0 0 1 0 0,1-1-1 0 0,6-4 535 0 0,-6 4-541 0 0,0-1 0 0 0,-1 1-1 0 0,1-1 1 0 0,0 0 0 0 0,-1 1 0 0 0,0-1 0 0 0,1 0 0 0 0,-1 0 0 0 0,0-2 0 0 0,0 0-15 0 0,0-4 0 0 0,-2-3 57 0 0,1 9 309 0 0,1 2 117 0 0,0 0 21 0 0,0 0-66 0 0,0 3-294 0 0,-3 41-534 0 0,3-43 308 0 0,0 1 1 0 0,0-1 0 0 0,0 1-1 0 0,1-1 1 0 0,-1 1-1 0 0,0-1 1 0 0,0 1-1 0 0,1-1 1 0 0,-1 1 0 0 0,1-1-1 0 0,0 0 1 0 0,-1 1-1 0 0,1-1 1 0 0,1 3 0 0 0,4 7-353 0 0,-4-7 426 0 0,0 1-1 0 0,1-1 1 0 0,-1 0-1 0 0,4 5 1 0 0,6 0 5 0 0,-6-5-3 0 0,7 4 1 0 0,-2-4 64 0 0,-10-4 9 0 0,0 0 0 0 0,0 0 0 0 0,0 0 0 0 0,0 0 0 0 0,0-1 0 0 0,0 1 1 0 0,0 0-1 0 0,0 0 0 0 0,0-1 0 0 0,0 1 0 0 0,0-1 0 0 0,0 1 0 0 0,0-1 0 0 0,0 1 0 0 0,0-1 0 0 0,0 1 0 0 0,-1-1 0 0 0,1 0 0 0 0,0 0 0 0 0,0 1 0 0 0,-1-1 0 0 0,1 0 0 0 0,0-1 0 0 0,0 2-63 0 0,6-11 139 0 0,-4-1-133 0 0,-3 6-16 0 0,0-1 0 0 0,0 0 0 0 0,-1 0 0 0 0,0 0 0 0 0,0 1 0 0 0,-1-1 0 0 0,0 0 0 0 0,0 1 0 0 0,-1-1 0 0 0,1 1 0 0 0,-6-8 0 0 0,-5-16 0 0 0,9 20 0 0 0,-1 1 0 0 0,0-1 0 0 0,0 1 0 0 0,-1 0 0 0 0,0 1 0 0 0,-15-17 0 0 0,21 25 0 0 0,0 0 0 0 0,0 0 0 0 0,0-1 0 0 0,-1 1 0 0 0,1 0 0 0 0,0 0 0 0 0,0-1 0 0 0,-1 1 0 0 0,1 0 0 0 0,0 0 0 0 0,-1-1 0 0 0,1 1 0 0 0,0 0 0 0 0,-1 0 0 0 0,1 0 0 0 0,0 0 0 0 0,-1-1 0 0 0,1 1 0 0 0,-1 0 0 0 0,1 0 0 0 0,0 0 0 0 0,-1 0 0 0 0,0 0 0 0 0,1 1 0 0 0,-1-1 0 0 0,0 1 0 0 0,1-1 0 0 0,-1 1 0 0 0,1-1 0 0 0,-1 1 0 0 0,0 0 0 0 0,1-1 0 0 0,0 1 0 0 0,-1 0 0 0 0,1-1 0 0 0,-1 1 0 0 0,1 1 0 0 0,-4 5 0 0 0,2-1 0 0 0,-1 1 0 0 0,1 0 0 0 0,0 0 0 0 0,-2 12 0 0 0,3-5 0 0 0,1-1 0 0 0,0 0 0 0 0,4 21 0 0 0,-1-21 0 0 0,-2-12 0 0 0,-1-1 0 0 0,0 0 0 0 0,0 1 0 0 0,0-1 0 0 0,1 1 0 0 0,-1-1 0 0 0,0 0 0 0 0,0 1 0 0 0,1-1 0 0 0,-1 1 0 0 0,0-1 0 0 0,1 0 0 0 0,-1 1 0 0 0,0-1 0 0 0,1 0 0 0 0,-1 0 0 0 0,1 1 0 0 0,-1-1 0 0 0,1 0 0 0 0,0 0 0 0 0,-1 0 0 0 0,1-1 0 0 0,0 1 0 0 0,0-1 0 0 0,-1 0 0 0 0,1 1 0 0 0,-1-1 0 0 0,1 0 0 0 0,-1 0 0 0 0,1 0 0 0 0,-1 1 0 0 0,1-1 0 0 0,-1 0 0 0 0,0 0 0 0 0,1 0 0 0 0,-1 0 0 0 0,0 0 0 0 0,0 0 0 0 0,1 0 0 0 0,-1 1 0 0 0,0-1 0 0 0,0 0 0 0 0,0 0 0 0 0,0 0 0 0 0,-1 0 0 0 0,1-2 0 0 0,-2-28 0 0 0,1 30 0 0 0,-3-25 0 0 0,1 18 0 0 0,-1-24 0 0 0,4 32 0 0 0,0-1 0 0 0,0 1 0 0 0,0 0 0 0 0,0-1 0 0 0,0 1 0 0 0,0-1 0 0 0,0 1 0 0 0,0 0 0 0 0,0-1 0 0 0,0 1 0 0 0,0-1 0 0 0,0 1 0 0 0,0 0 0 0 0,1-1 0 0 0,-1 1 0 0 0,0 0 0 0 0,0-1 0 0 0,0 1 0 0 0,1-1 0 0 0,-1 1 0 0 0,0 0 0 0 0,0 0 0 0 0,1-1 0 0 0,9 0-269 0 0,-10 1 246 0 0,0 0 0 0 0,-1 0 1 0 0,1 0-1 0 0,0 0 1 0 0,0 0-1 0 0,0 0 0 0 0,0 1 1 0 0,0-1-1 0 0,0 0 0 0 0,0 0 1 0 0,0 0-1 0 0,0 0 0 0 0,0 0 1 0 0,0 0-1 0 0,0 0 0 0 0,0 0 1 0 0,0 0-1 0 0,0 0 1 0 0,0 0-1 0 0,0 0 0 0 0,0 0 1 0 0,0 0-1 0 0,0 0 0 0 0,0 1 1 0 0,0-1-1 0 0,0 0 0 0 0,0 0 1 0 0,0 0-1 0 0,0 0 0 0 0,0 0 1 0 0,0 0-1 0 0,0 0 0 0 0,0 0 1 0 0,0 0-1 0 0,0 0 1 0 0,0 0-1 0 0,0 0 0 0 0,0 0 1 0 0,0 0-1 0 0,0 1 0 0 0,0-1 1 0 0,0 0-1 0 0,0 0 0 0 0,0 0 1 0 0,0 0-1 0 0,0 0 0 0 0,0 0 1 0 0,0 0-1 0 0,0 0 0 0 0,0 0 1 0 0,0 0-1 0 0,1 0 1 0 0,-1 0-1 0 0,0 0 0 0 0,0 0 1 0 0,0 0-1 0 0,0 0 0 0 0,0 0 1 0 0,0 0-1 0 0,0 0 0 0 0,0 0 1 0 0,-3 5-634 0 0,-1 0-1 0 0,0-1 1 0 0,-1 0 0 0 0,1 1 0 0 0,-8 4 0 0 0,-13 7-1390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8:18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3183 6447 0 0,'0'0'142'0'0,"0"0"22"0"0,0 0 13 0 0,4 1-20 0 0,-3-1-144 0 0,0 0-1 0 0,0 0 0 0 0,0 1 1 0 0,0-1-1 0 0,0 0 0 0 0,0 0 0 0 0,0-1 1 0 0,0 1-1 0 0,0 0 0 0 0,0 0 1 0 0,1 0-1 0 0,-1-1 0 0 0,0 1 0 0 0,-1-1 1 0 0,1 1-1 0 0,2-1 0 0 0,-2-1 65 0 0,1 1 0 0 0,-1-1 0 0 0,0 1 0 0 0,1-1 0 0 0,-1 1 0 0 0,0-1 0 0 0,0 0 0 0 0,0 1 0 0 0,1-3 0 0 0,-1 2 432 0 0,0 0-66 0 0,2-5-294 0 0,2-2-61 0 0,-4 7 283 0 0,-1 2 117 0 0,0 0 21 0 0,0 0 3 0 0,0 0 0 0 0,0 0 0 0 0,0 0 0 0 0,0 0 0 0 0,0 0 0 0 0,0 0 0 0 0,0 0 0 0 0,0 0-69 0 0,0-1-294 0 0,-4-5-133 0 0,-1-1 56 0 0,4 6 299 0 0,1 1 117 0 0,0 0 21 0 0,-3-3-306 0 0,2 2-175 0 0,0 0 0 0 0,0 0-1 0 0,1 0 1 0 0,-1 0 0 0 0,1 0 0 0 0,-1 0 0 0 0,1 0 0 0 0,-1-1 0 0 0,1 1 0 0 0,-1 0 0 0 0,1 0 0 0 0,0 0 0 0 0,0-2 0 0 0,-4-9-14 0 0,1 7 304 0 0,2 3-217 0 0,0 1 0 0 0,1-1 0 0 0,-1 1-1 0 0,1-1 1 0 0,-1 1 0 0 0,1-1 0 0 0,-1 0 0 0 0,1 1 0 0 0,0-1-1 0 0,0 0 1 0 0,0 1 0 0 0,0-1 0 0 0,0 0 0 0 0,0 1 0 0 0,0-1-1 0 0,2-2 1 0 0,0-7-85 0 0,5-16-16 0 0,-7 26 0 0 0,1-1 0 0 0,-1 1 0 0 0,0 0 0 0 0,0 0 0 0 0,1 0 0 0 0,-1 0 0 0 0,0 0 0 0 0,1 0 0 0 0,-1 0 0 0 0,1 0 0 0 0,-1 0 0 0 0,1 0 0 0 0,0 0 0 0 0,0-1 0 0 0,0 1 0 0 0,-1 0 0 0 0,1 0 0 0 0,0 0 0 0 0,-1 0 0 0 0,0 1 0 0 0,1-1 0 0 0,-1 0 0 0 0,1 0 0 0 0,-1 0 0 0 0,0 0 0 0 0,0 0 0 0 0,0 0 0 0 0,0 0 0 0 0,1 0 0 0 0,-1 0 0 0 0,-1-2 0 0 0,-1-21 753 0 0,1 21-575 0 0,1 2 331 0 0,0-1-66 0 0,-3-5-294 0 0,1-1-133 0 0,-7-35-16 0 0,6 26 0 0 0,2 16 0 0 0,1 0 0 0 0,0 0 0 0 0,-1 0 0 0 0,1 1 0 0 0,0-1 0 0 0,0 0 0 0 0,0 0 0 0 0,0 0 0 0 0,-1 0 0 0 0,1 0 0 0 0,1 0 0 0 0,-1 0 0 0 0,0 0 0 0 0,0 0 0 0 0,0 0 0 0 0,0 0 0 0 0,1-1 0 0 0,3-12 0 0 0,-1-23 931 0 0,1 6 186 0 0,-1 24-1117 0 0,1-3 0 0 0,-3 6 0 0 0,-2-8 0 0 0,3-21 0 0 0,1 19 0 0 0,-2 12 0 0 0,-1 1 0 0 0,0 0 0 0 0,0 0 0 0 0,0-1 0 0 0,0 1 0 0 0,0 0 0 0 0,0-1 0 0 0,0 1 0 0 0,0 0 0 0 0,-1 0 0 0 0,1-1 0 0 0,0 1 0 0 0,-1-1 0 0 0,0-1 0 0 0,0-12 0 0 0,-2-2 0 0 0,3 16 0 0 0,0 0 0 0 0,0 1 0 0 0,-1-1 0 0 0,1 0 0 0 0,0 1 0 0 0,0-1 0 0 0,0 0 0 0 0,0 1 0 0 0,0-1 0 0 0,0 0 0 0 0,0 0 0 0 0,0 1 0 0 0,0-1 0 0 0,0 0 0 0 0,1 1 0 0 0,-1-1 0 0 0,0 0 0 0 0,0 1 0 0 0,1-1 0 0 0,-1 1 0 0 0,1-2 0 0 0,0 0 0 0 0,7-24 0 0 0,-6 23 0 0 0,-2 3 0 0 0,1-1 0 0 0,0 0 0 0 0,-1 0 0 0 0,1 1 0 0 0,-1-1 0 0 0,1 0 0 0 0,-1 0 0 0 0,1 0 0 0 0,-1 0 0 0 0,0 0 0 0 0,1 0 0 0 0,-1 1 0 0 0,0-1 0 0 0,0 0 0 0 0,0 0 0 0 0,1-2 0 0 0,6-36 0 0 0,-7 32 0 0 0,0 0 0 0 0,-1 0 0 0 0,-2-10 0 0 0,0-1 0 0 0,-4-20 0 0 0,5 28 72 0 0,1 8 299 0 0,1 2 117 0 0,0-3 21 0 0,1-1-408 0 0,-1 0 1 0 0,0 0-1 0 0,-1 0 0 0 0,1 0 1 0 0,-2-8-1 0 0,0 1-101 0 0,4-1 0 0 0,10-37 0 0 0,-10 38 0 0 0,0-22 0 0 0,0 21 0 0 0,-1-5 0 0 0,-3 13 0 0 0,2 4 0 0 0,-1-1 0 0 0,1 1 0 0 0,0-1 0 0 0,-1 1 0 0 0,1-1 0 0 0,-1 1 0 0 0,1-1 0 0 0,0 0 0 0 0,-1 1 0 0 0,1-1 0 0 0,0 0 0 0 0,0 1 0 0 0,0-1 0 0 0,0 0 0 0 0,-1 1 0 0 0,1-1 0 0 0,0 0 0 0 0,0 1 0 0 0,0-1 0 0 0,0 0 0 0 0,1-1 0 0 0,-8-32 0 0 0,1 12 0 0 0,4 1 0 0 0,2 19 0 0 0,2-13 0 0 0,-1 12 0 0 0,0-22 0 0 0,-1 13 0 0 0,-2 0 0 0 0,-2-8 0 0 0,4 16 0 0 0,-2-7 0 0 0,-4 1 0 0 0,1 0 0 0 0,3-1 0 0 0,-9-33 0 0 0,10 40 0 0 0,-4-18 0 0 0,3-13 0 0 0,2 25 0 0 0,0 7 0 0 0,0-1 0 0 0,0 1 0 0 0,-1-1 0 0 0,0 1 0 0 0,1-1 0 0 0,-1 1 0 0 0,0-1 0 0 0,-2-3 0 0 0,-2-5 0 0 0,4 11 0 0 0,-6-26 0 0 0,-3 2 0 0 0,6 4-16 0 0,1-5 104 0 0,2 19 215 0 0,1 0 0 0 0,0 0 0 0 0,0-1 0 0 0,0 1 0 0 0,3-12-1 0 0,-2 7-143 0 0,2-46-159 0 0,-3 53 0 0 0,10-26 0 0 0,-7 22 0 0 0,-2 7 0 0 0,0 0 0 0 0,0 0 0 0 0,-1-1 0 0 0,1 1 0 0 0,-1 0 0 0 0,0 0 0 0 0,1-1 0 0 0,-1 1 0 0 0,0 0 0 0 0,0 0 0 0 0,0-1 0 0 0,-1 1 0 0 0,1 0 0 0 0,-1-4 0 0 0,1-17 0 0 0,-1-1 0 0 0,1 1 0 0 0,-2 0 0 0 0,-6-14 0 0 0,4 15 0 0 0,3 17 0 0 0,0 0 0 0 0,0 0 0 0 0,1 0 0 0 0,0 0 0 0 0,0 0 0 0 0,1-7 0 0 0,-1 2 0 0 0,-9-37 0 0 0,5 10 0 0 0,3 24 0 0 0,1 5 0 0 0,-1 1 0 0 0,0 0 0 0 0,-3-15 0 0 0,0-1 0 0 0,-1-8 0 0 0,4 28 0 0 0,0 0 0 0 0,0-1 0 0 0,0 1 0 0 0,0-1 0 0 0,0 1 0 0 0,1-5 0 0 0,-1-1 0 0 0,-4-28 0 0 0,5 34 0 0 0,0 0 0 0 0,0 1 0 0 0,-1-1 0 0 0,1 0 0 0 0,-1 1 0 0 0,-1-5 0 0 0,-4-10 0 0 0,5 14 0 0 0,-2-16 0 0 0,1 14 0 0 0,2 1 0 0 0,-1-1 0 0 0,0 1 0 0 0,1-1 0 0 0,0 1 0 0 0,0-1 0 0 0,1 0 0 0 0,0-4 0 0 0,0-3 0 0 0,-1-6 0 0 0,2 1 0 0 0,2-4 0 0 0,-1-3 0 0 0,0 14 0 0 0,3-36 0 0 0,-3 23 0 0 0,-2 9 0 0 0,-1-1 0 0 0,-2-22 0 0 0,2 20 0 0 0,3 1 0 0 0,-2 5 0 0 0,1-1 0 0 0,-1 8 0 0 0,0 0 0 0 0,-1 0 0 0 0,1 0 0 0 0,-1 0 0 0 0,-1-7 0 0 0,0-30 0 0 0,1 36 0 0 0,0-3 0 0 0,-1 1 0 0 0,1-1 0 0 0,-1 1 0 0 0,-1-1 0 0 0,1 1 0 0 0,-4-9 0 0 0,-3-17 0 0 0,7 29-12 0 0,-7-16 96 0 0,-38-97-36 0 0,45 116 289 0 0,-2-10 485 0 0,2 8-694 0 0,-1 0 0 0 0,1-1 1 0 0,0 1-1 0 0,-1 0 0 0 0,0-7 0 0 0,0 6-128 0 0,2-23 0 0 0,0 25 0 0 0,-1-20 0 0 0,2 0 0 0 0,4-22 0 0 0,-1 10 0 0 0,3-21 0 0 0,-5 20 0 0 0,-2 26 0 0 0,0 4 0 0 0,0-1 0 0 0,-1 1 0 0 0,1 0 0 0 0,-1-1 0 0 0,-3-8 0 0 0,1 3 0 0 0,1-1 0 0 0,2 1 0 0 0,-1 5 0 0 0,-1 18 0 0 0,-4 39-2793 0 0,3-38 1770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8:19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2 6447 0 0,'0'0'142'0'0,"0"0"22"0"0,0 0 13 0 0,-2 0-20 0 0,-4-1-50 0 0,5 1 274 0 0,1 0 110 0 0,-30 2 2597 0 0,20-1-2057 0 0,1-1 0 0 0,-1 2 0 0 0,1-1 0 0 0,0 1 1 0 0,-17 6-1 0 0,22-8-799 0 0,-1 2 1903 0 0,-18 10-321 0 0,22-11-1431 0 0,1-1 112 0 0,0 0 16 0 0,0 0-68 0 0,0 0-222 0 0,0 0 166 0 0,20 0 1053 0 0,9-2-1280 0 0,20-3-155 0 0,-45 5-5 0 0,14 0 0 0 0,3 2-201 0 0,-24 1-1626 0 0,0 0-1542 0 0,-3 3-4138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8:20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8287 0 0,'0'0'382'0'0,"0"0"-8"0"0,0 0-102 0 0,0 0 463 0 0,0 0 234 0 0,0 0 45 0 0,0 0 8 0 0,0 0 2 0 0,0 0 0 0 0,0 0 0 0 0,-2 2-69 0 0,0 0-751 0 0,0 0 1 0 0,0 0-1 0 0,0 1 1 0 0,1-1-1 0 0,-1 1 1 0 0,0-1-1 0 0,-1 5 1 0 0,-10 14 908 0 0,6-12-858 0 0,1 0 1 0 0,1 0-1 0 0,0 1 0 0 0,0 0 0 0 0,1 0 0 0 0,-6 18 0 0 0,3-6 530 0 0,3-12-555 0 0,2 1 0 0 0,-1 0 0 0 0,1-1 0 0 0,0 18 0 0 0,1-13-247 0 0,-5 22 1 0 0,5-30 16 0 0,-1-3 0 0 0,1 1 0 0 0,1-1 0 0 0,-1 1 0 0 0,1 0 0 0 0,0-1 0 0 0,0 1 0 0 0,0-1 0 0 0,1 1 0 0 0,-1 0 0 0 0,3 5 0 0 0,-1 0 0 0 0,3-2 0 0 0,-3-7 0 0 0,0 0 0 0 0,0 0-1 0 0,0 0 1 0 0,0-1 0 0 0,0 1 0 0 0,0-1-1 0 0,0 1 1 0 0,0-1 0 0 0,0 0-1 0 0,0 0 1 0 0,0 0 0 0 0,0 0 0 0 0,0 0-1 0 0,0 0 1 0 0,0-1 0 0 0,0 1-1 0 0,0-1 1 0 0,0 1 0 0 0,0-1 0 0 0,0 0-1 0 0,3-1 1 0 0,3-2 234 0 0,0 0 0 0 0,0 0 1 0 0,11-10-1 0 0,-12 9-190 0 0,0 0 1 0 0,-1-1 0 0 0,1 0 0 0 0,-2-1-1 0 0,1 1 1 0 0,-1-1 0 0 0,0 0-1 0 0,0-1 1 0 0,-1 1 0 0 0,0-1-1 0 0,0 0 1 0 0,-1 0 0 0 0,0 0-1 0 0,0 0 1 0 0,-1 0 0 0 0,0-1 0 0 0,0 1-1 0 0,-1-1 1 0 0,0 0 0 0 0,-1 1-1 0 0,0-1 1 0 0,0 0 0 0 0,-1 1-1 0 0,-3-16 1 0 0,3 19-43 0 0,0 1-1 0 0,-1 0 1 0 0,1-1 0 0 0,-1 1-1 0 0,0 0 1 0 0,0 0-1 0 0,-1 0 1 0 0,1 0 0 0 0,-6-5-1 0 0,7 7-3 0 0,0 1-1 0 0,-1 0 1 0 0,1 0-1 0 0,0 0 1 0 0,-1 1-1 0 0,1-1 1 0 0,-1 0-1 0 0,1 0 1 0 0,-1 1-1 0 0,1-1 1 0 0,-1 1-1 0 0,1-1 1 0 0,-1 1-1 0 0,1 0 1 0 0,-1 0-1 0 0,0 0 1 0 0,1 0-1 0 0,-1 0 1 0 0,0 0-1 0 0,1 0 1 0 0,-1 0-1 0 0,1 0 1 0 0,-1 1-1 0 0,0-1 1 0 0,1 1-1 0 0,-1-1 1 0 0,1 1-1 0 0,-1 0 1 0 0,1-1-1 0 0,0 1 1 0 0,-2 1-1 0 0,-1 0-248 0 0,1 1 0 0 0,-1-1 0 0 0,1 1 0 0 0,-1 0 0 0 0,1 0 0 0 0,-4 5 0 0 0,-1 5-6032 0 0,2-3-1237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8:20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17503 0 0,'0'0'399'0'0,"0"0"60"0"0,0 0 21 0 0,0 0-59 0 0,1-1-276 0 0,1-1-79 0 0,-1-1-1 0 0,1 1 1 0 0,-1-1-1 0 0,0 0 1 0 0,0 1-1 0 0,2-6 1 0 0,-3 6 422 0 0,2-7 533 0 0,-2 7-838 0 0,4-13 1561 0 0,-3 14-2113 0 0,0-3 214 0 0,3 1-3306 0 0,2-1 1927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8:20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11 17503 0 0,'0'0'399'0'0,"0"0"60"0"0,0 0 21 0 0,2-2-59 0 0,5-5-136 0 0,-5 6 457 0 0,-2 1 228 0 0,0 0 43 0 0,0 0-127 0 0,0 0-508 0 0,0 0 38 0 0,0 2 80 0 0,-2 14-264 0 0,0 1 0 0 0,-1-1 0 0 0,-7 24-1 0 0,0 0-39 0 0,7-26-192 0 0,-2 25 0 0 0,5-34 0 0 0,0 0 0 0 0,0 0 0 0 0,0 0 0 0 0,1 0 0 0 0,0 0 0 0 0,0-1 0 0 0,0 1 0 0 0,0 0 0 0 0,3 4 0 0 0,1 0 0 0 0,-4-8 0 0 0,0 0 0 0 0,0 0 0 0 0,0 1 0 0 0,0-1 0 0 0,0 0 0 0 0,0 0 0 0 0,0 0 0 0 0,0 0 0 0 0,0 0 0 0 0,1-1 0 0 0,-1 1 0 0 0,0 0 0 0 0,3 1 0 0 0,15 6 0 0 0,-13-6 0 0 0,-4-1 0 0 0,0 0 0 0 0,0 0 0 0 0,0 0 0 0 0,0 0 0 0 0,0 0 0 0 0,0 0 0 0 0,0 0 0 0 0,-1 1 0 0 0,1-1 0 0 0,2 3 0 0 0,-3-3 0 0 0,0 0 0 0 0,0 0 0 0 0,0-1 0 0 0,0 1 0 0 0,0 0 0 0 0,0 0 0 0 0,0 0 0 0 0,0 0 0 0 0,-1 0 0 0 0,1 0 0 0 0,0 0 0 0 0,0 2 0 0 0,1 1 0 0 0,3 5 0 0 0,-3 0 0 0 0,-1-7 0 0 0,-1 0 0 0 0,1 0 0 0 0,-1 0 0 0 0,0 0 0 0 0,0 0 0 0 0,0 0 0 0 0,0 0 0 0 0,0 0 0 0 0,0 0 0 0 0,-1 0 0 0 0,1 0 0 0 0,-1 0 0 0 0,1 0 0 0 0,-1 0 0 0 0,0 0 0 0 0,1 0 0 0 0,-1 0 0 0 0,0 0 0 0 0,0 0 0 0 0,-1-1 0 0 0,1 1 0 0 0,-3 2 0 0 0,0 1 0 0 0,-3 4 0 0 0,0-1 0 0 0,-1 0 0 0 0,-8 8 0 0 0,13-14 0 0 0,0 0 0 0 0,0 0 0 0 0,0 0 0 0 0,0 0 0 0 0,0 0 0 0 0,0-1 0 0 0,-1 0 0 0 0,1 1 0 0 0,0-1 0 0 0,-1 0 0 0 0,1-1 0 0 0,-1 1 0 0 0,-5 0 0 0 0,-4 0-215 0 0,10-1-179 0 0,0 0 0 0 0,0 1-1 0 0,0-1 1 0 0,0 0-1 0 0,0-1 1 0 0,0 1 0 0 0,0-1-1 0 0,0 1 1 0 0,-5-3 0 0 0,-7-4-7456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8:21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17503 0 0,'0'0'803'0'0,"0"0"-18"0"0,0 0-358 0 0,1 1 341 0 0,1 1-631 0 0,0 0-1 0 0,0-1 1 0 0,0 1 0 0 0,1-1 0 0 0,-1 1-1 0 0,1-1 1 0 0,-1 0 0 0 0,0 0 0 0 0,1 0-1 0 0,0 0 1 0 0,-1 0 0 0 0,1-1 0 0 0,0 1-1 0 0,-1-1 1 0 0,1 0 0 0 0,0 0 0 0 0,-1 0-1 0 0,1 0 1 0 0,0 0 0 0 0,2-1-1 0 0,4 0 346 0 0,0-1 0 0 0,1 0 0 0 0,-2 0 0 0 0,17-7 0 0 0,-16 6-474 0 0,26-16-80 0 0,-14 2-1248 0 0,-20 15 808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8:04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3391 8287 0 0,'0'0'191'0'0,"0"0"26"0"0,0 0 9 0 0,0 0 42 0 0,0 0 158 0 0,0 0 72 0 0,0 0 12 0 0,0 0 2 0 0,0 0 0 0 0,0 0 0 0 0,0 0 0 0 0,0 0 0 0 0,0 0 0 0 0,0 0 0 0 0,0 0 0 0 0,0 0 0 0 0,0 0 0 0 0,0 0 0 0 0,0 0 0 0 0,0 0-69 0 0,0 0-222 0 0,2-1 166 0 0,0-1-222 0 0,17-10 1259 0 0,-9 9-1336 0 0,-1 0 693 0 0,-7 2-622 0 0,1 0-1 0 0,0 1 0 0 0,0-1 1 0 0,0 1-1 0 0,0 0 0 0 0,0-1 1 0 0,5 2-1 0 0,-7-1 213 0 0,-1 0 117 0 0,14-5 613 0 0,-4 1-1085 0 0,-7 2-16 0 0,0 0 0 0 0,0 0 0 0 0,1 1 0 0 0,-1-1 0 0 0,1 1 0 0 0,4-2 0 0 0,2 1 0 0 0,0-2 0 0 0,14-2 0 0 0,17-6 0 0 0,-2-3 0 0 0,-13 7 0 0 0,-17 6 0 0 0,-5 2 0 0 0,0-1 0 0 0,-1-1 0 0 0,1 1 0 0 0,0 0 0 0 0,0-1 0 0 0,4-3 0 0 0,31-12 0 0 0,-1-5 0 0 0,58-28 0 0 0,-68 36 0 0 0,-5-1 0 0 0,-2 5 0 0 0,-14 7 0 0 0,0 0 0 0 0,0 0 0 0 0,-1 0 0 0 0,9-6 0 0 0,7-3 0 0 0,-15 9 0 0 0,-1 0 0 0 0,0-1 0 0 0,0 1 0 0 0,0-1 0 0 0,0 0 0 0 0,8-9 0 0 0,17-13 67 0 0,40-25 0 0 0,-33 25 1239 0 0,-28 19-1200 0 0,4-3 20 0 0,-1 0-1 0 0,0 0 1 0 0,23-24-1 0 0,-32 28-125 0 0,1 0 0 0 0,0 1 0 0 0,1 0 0 0 0,7-6 0 0 0,0 0 0 0 0,4-7 0 0 0,-14 15 0 0 0,16-23 0 0 0,4-10 0 0 0,-20 33 0 0 0,6-15 0 0 0,-8 13 0 0 0,9-15 0 0 0,16-25 0 0 0,-20 35 0 0 0,16-39 0 0 0,-19 40 0 0 0,-2 5 0 0 0,0 1 0 0 0,0 0 0 0 0,0 0 0 0 0,1 0 0 0 0,-1 0 0 0 0,1 0 0 0 0,2-3 0 0 0,24-39 1440 0 0,-27 43-997 0 0,5-9-275 0 0,-3 8-171 0 0,-1-2 3 0 0,11-15 0 0 0,-7 12-60 0 0,0 0-1 0 0,0 0 1 0 0,0-1-1 0 0,-1 1 1 0 0,-1-1-1 0 0,1-1 1 0 0,-1 1 0 0 0,4-18-1 0 0,-3 9 61 0 0,0 0 0 0 0,1 1 0 0 0,1-1 0 0 0,10-16 0 0 0,-12 22 11 0 0,9-25-1 0 0,2-6 22 0 0,-8 24 9 0 0,10-38 0 0 0,-13 36 18 0 0,13-28-1 0 0,12-27-35 0 0,-14 29 24 0 0,-12 37-23 0 0,-1 1-1 0 0,5-21 0 0 0,14-102 340 0 0,-20 122-333 0 0,1 1 0 0 0,0-1 0 0 0,0 1 0 0 0,10-18 0 0 0,5-14 33 0 0,-15 33-62 0 0,0 1 0 0 0,1 0-1 0 0,6-9 1 0 0,3-6 49 0 0,5-12-39 0 0,-5 13-11 0 0,-2-1 0 0 0,18-47 0 0 0,-25 54 0 0 0,1 1 0 0 0,1 0 0 0 0,1 0 0 0 0,11-19 0 0 0,-12 22 0 0 0,8-22 0 0 0,-3 5 0 0 0,26-53 53 0 0,-15 35-54 0 0,-6 15-158 0 0,1 1 1 0 0,35-44-1 0 0,-38 56 159 0 0,0-1 0 0 0,11-22 0 0 0,-11 22 0 0 0,3-2 0 0 0,21-25 0 0 0,-30 37 0 0 0,-1 0 0 0 0,11-16 0 0 0,-17 24 0 0 0,-1 0 0 0 0,0 0 0 0 0,1 0 0 0 0,-1 0 0 0 0,0 0 0 0 0,1 1 0 0 0,-1-1 0 0 0,1 0 0 0 0,0 0 0 0 0,-1 0 0 0 0,1 1 0 0 0,-1-1 0 0 0,1 0 0 0 0,0 1 0 0 0,0-1 0 0 0,1 0 0 0 0,1-1 0 0 0,6-12 0 0 0,-5 8 0 0 0,-1 1 0 0 0,1 0 0 0 0,7-7 0 0 0,15-17 0 0 0,-11 5 0 0 0,-11 19 0 0 0,-1-1 0 0 0,1 1 0 0 0,0-1 0 0 0,1 1 0 0 0,-1 0 0 0 0,1 0 0 0 0,10-7 0 0 0,19-21 0 0 0,-32 30 0 0 0,1 0 0 0 0,-1 0 0 0 0,1 0 0 0 0,0 1 0 0 0,0-1 0 0 0,0 1 0 0 0,0-1 0 0 0,1 1 0 0 0,-1 0 0 0 0,7-3 0 0 0,6-3 0 0 0,8-15 0 0 0,-19 18 0 0 0,1-1 0 0 0,-1 1 0 0 0,1 0 0 0 0,0 0 0 0 0,0 0 0 0 0,12-5 0 0 0,-1 0 0 0 0,-1 0 0 0 0,17-14 0 0 0,-12 10 0 0 0,40-19 0 0 0,41-25 0 0 0,1 0 0 0 0,-72 41 0 0 0,-19 9 0 0 0,0 2 0 0 0,15-7 0 0 0,63-28-4 0 0,-60 25 15 0 0,46-16-1 0 0,47-8 565 0 0,-70 25-575 0 0,68-24 0 0 0,-91 28 0 0 0,26-10 0 0 0,-41 14 0 0 0,1 2 0 0 0,33-8 0 0 0,-11 4 0 0 0,-6 0 0 0 0,-1 3 0 0 0,1 0 0 0 0,0 2 0 0 0,51 1 0 0 0,-57 2 0 0 0,44 3 0 0 0,-62-2 7 0 0,-1 0 1 0 0,1-1-1 0 0,8-1 0 0 0,-10 1 0 0 0,1 0 0 0 0,0 1 0 0 0,-1 0 0 0 0,11 0 0 0 0,54 12-7 0 0,49 4 0 0 0,-111-15 0 0 0,-1 1 0 0 0,16 3 0 0 0,-16-2 0 0 0,0-1 0 0 0,15 1 0 0 0,1 1 0 0 0,-19-3 0 0 0,0 0 0 0 0,1-1 0 0 0,-1 1 0 0 0,7-1 0 0 0,-1 0 0 0 0,1 1 0 0 0,0 0 0 0 0,14 3 0 0 0,18 2 0 0 0,-27-3 0 0 0,-13-2 0 0 0,1 0 0 0 0,0 0 0 0 0,-1 1 0 0 0,1 0 0 0 0,-1 0 0 0 0,8 4 0 0 0,-2 1 0 0 0,46 20 16 0 0,49 26 43 0 0,21 18 69 0 0,-75-46-56 0 0,10 6-723 0 0,37 29 2355 0 0,-80-49-1704 0 0,-13-8 0 0 0,1 1 0 0 0,-1 0 0 0 0,1 0 0 0 0,8 8 0 0 0,59 62 0 0 0,-11-13 0 0 0,-51-46 0 0 0,-6-4 0 0 0,-3-6 0 0 0,1-1 0 0 0,-1 1 0 0 0,1-1 0 0 0,-1 1 0 0 0,1-1 0 0 0,4 4 0 0 0,5 6 0 0 0,1 0 0 0 0,0-1 0 0 0,24 17 0 0 0,14 15 0 0 0,-23-18 0 0 0,2 4 0 0 0,45 59 0 0 0,-18-7 0 0 0,33 51 0 0 0,-70-111 0 0 0,-8-7 0 0 0,24 26 0 0 0,55 51 0 0 0,-60-62 0 0 0,13 19 0 0 0,-31-36 0 0 0,23 19 0 0 0,-18-17 0 0 0,84 70 0 0 0,-95-80 0 0 0,21 19 0 0 0,47 33 0 0 0,-64-49 0 0 0,0 0 0 0 0,15 14 0 0 0,11 10 0 0 0,27 23 0 0 0,-46-43 0 0 0,32 18 0 0 0,-47-29 0 0 0,1 0 0 0 0,-1 1 0 0 0,0 0 0 0 0,1 0 0 0 0,4 6 0 0 0,11 9 0 0 0,-14-14 0 0 0,0 0 0 0 0,0 1 0 0 0,0-1 0 0 0,-1 1 0 0 0,6 8 0 0 0,18 21 0 0 0,-25-28 0 0 0,-1-4 0 0 0,-1 0 0 0 0,0 0 0 0 0,1-1 0 0 0,-1 1 0 0 0,1 0 0 0 0,0-1 0 0 0,-1 1 0 0 0,1-1 0 0 0,4 3 0 0 0,0 2 0 0 0,8 6 0 0 0,19 21 0 0 0,65 69 0 0 0,-89-92 0 0 0,6 4 0 0 0,23 5 0 0 0,-16-8 0 0 0,27 17 0 0 0,-28-15 0 0 0,1 2 0 0 0,37 32 0 0 0,-14-9 0 0 0,-23-21 0 0 0,20 23 0 0 0,-32-30 0 0 0,0-1 0 0 0,1 0 0 0 0,16 11 0 0 0,3-1 0 0 0,-2 0 0 0 0,1-2 0 0 0,57 26 0 0 0,-64-35 0 0 0,-3-1 0 0 0,0 0 0 0 0,-1 1 0 0 0,34 21 0 0 0,-40-21 0 0 0,0-1 0 0 0,17 6 0 0 0,10 6 0 0 0,50 25 443 0 0,9 7 1162 0 0,25 15-1605 0 0,-76-38 0 0 0,78 31 0 0 0,-119-56 0 0 0,21 7 0 0 0,63 18 0 0 0,-50-18 0 0 0,-6 1 0 0 0,-27-9 0 0 0,1 1 0 0 0,0-1 0 0 0,0-1 0 0 0,0 0 0 0 0,14 1 0 0 0,20 3 0 0 0,-11-1 0 0 0,-20-2 0 0 0,1 0 0 0 0,0 0 0 0 0,-1 1 0 0 0,22 8 0 0 0,-24-8 0 0 0,1 0 0 0 0,3-1 0 0 0,-8 0 0 0 0,3 2 0 0 0,0 0-133 0 0,-36-16-4302 0 0,12 6-5461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7:24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 21191 0 0,'0'0'480'0'0,"0"0"67"0"0,0 0 31 0 0,-1 0-56 0 0,-7-7 801 0 0,10 7 1048 0 0,4 1-2376 0 0,10 1 941 0 0,25 6-1 0 0,7 1-166 0 0,29-2-760 0 0,-45-5 464 0 0,1 1-1 0 0,-1 1 0 0 0,38 12 1 0 0,-66-16-342 0 0,14 8-97 0 0,-9-1-34 0 0,-2 1 0 0 0,-7-7 0 0 0,0 1 0 0 0,0-1 0 0 0,0 0 0 0 0,0 1 0 0 0,0-1 0 0 0,0 1 0 0 0,0-1 0 0 0,-1 0 0 0 0,1 1 0 0 0,0-1 0 0 0,-1 0 0 0 0,1 0 0 0 0,-1 1 0 0 0,0-1 0 0 0,1 0 0 0 0,-1 0 0 0 0,0 0 0 0 0,0 0 0 0 0,0 0 0 0 0,0 0 0 0 0,0 0 0 0 0,0 0 0 0 0,0 0 0 0 0,-1 1 0 0 0,-29 19 0 0 0,-17 5 0 0 0,29-17 0 0 0,1 1 0 0 0,-30 21 0 0 0,33-20 0 0 0,-24 27 0 0 0,35-34 0 0 0,1 0 0 0 0,-1 0 0 0 0,1 1 0 0 0,0-1 0 0 0,0 1 0 0 0,1 0 0 0 0,-1 0 0 0 0,1 0 0 0 0,0 0 0 0 0,1 0 0 0 0,-2 6 0 0 0,3-1 0 0 0,1-7 0 0 0,0 0 0 0 0,0 0 0 0 0,1-1 0 0 0,-1 1 0 0 0,1-1 0 0 0,0 1 0 0 0,-1-1 0 0 0,1 0 0 0 0,0 0 0 0 0,0 1 0 0 0,1-1 0 0 0,-1-1 0 0 0,0 1 0 0 0,1 0 0 0 0,-1-1 0 0 0,1 1 0 0 0,4 2 0 0 0,4 0 0 0 0,-1 0 0 0 0,0 0 0 0 0,16 3 0 0 0,-9-4 0 0 0,0-1 0 0 0,0 0 0 0 0,1-2 0 0 0,-1 0 0 0 0,0 0 0 0 0,0-2 0 0 0,1 0 0 0 0,-1-1 0 0 0,30-9 0 0 0,-43 12 12 0 0,18-13-88 0 0,-19 12-1 0 0,-2 0 11 0 0,0 1 1 0 0,0 0-1 0 0,-1-1 1 0 0,1 0 0 0 0,0 1-1 0 0,0-1 1 0 0,0 1-1 0 0,-1-1 1 0 0,1 0 0 0 0,0 0-1 0 0,-1 1 1 0 0,1-1-1 0 0,0 0 1 0 0,-1 0 0 0 0,1 0-1 0 0,-1 0 1 0 0,1 0-1 0 0,0-1 1 0 0,0-6-447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8:05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8287 0 0,'0'0'382'0'0,"0"0"-8"0"0,1-1-240 0 0,3-4-49 0 0,-3 4 280 0 0,10-7 765 0 0,-5 2-684 0 0,14-3 1400 0 0,-14 6-1390 0 0,-1 1 0 0 0,0-1 1 0 0,0 0-1 0 0,0 0 1 0 0,0-1-1 0 0,4-3 0 0 0,-6 5-218 0 0,0 0-1 0 0,-1 1 0 0 0,1 0 1 0 0,0-1-1 0 0,-1 1 1 0 0,6-1-1 0 0,-4 0 153 0 0,-3 2 122 0 0,19-2 1024 0 0,-16 2-1376 0 0,0 1 0 0 0,0-1-1 0 0,1 1 1 0 0,-1 0 0 0 0,0 0 0 0 0,7 3-1 0 0,13 4 294 0 0,7 1 590 0 0,-16-5-762 0 0,24 5 0 0 0,-24-6-281 0 0,1 1 0 0 0,17 6 0 0 0,-18-5 0 0 0,1-1 0 0 0,16 4 0 0 0,-3-6 314 0 0,1-1 0 0 0,-1-1-1 0 0,0-2 1 0 0,0-1 0 0 0,37-8 0 0 0,152-49-149 0 0,-67 15-165 0 0,-147 44 98 0 0,-9 1 143 0 0,-11 2 351 0 0,-48 18 61 0 0,-8 2-189 0 0,47-17-653 0 0,-8 3-1149 0 0,0-1 0 0 0,-52 2 0 0 0,29-11-195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8:07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14 6447 0 0,'-3'0'298'0'0,"1"1"-184"0"0,-2-1-23 0 0,-26-5 241 0 0,29 5-1103 0 0,-3-1 663 0 0,4 1 528 0 0,-1 0 0 0 0,1 0 0 0 0,-1-1 0 0 0,1 1 0 0 0,-1 0 0 0 0,1 0 0 0 0,-1 0 0 0 0,1-1 0 0 0,-1 1 0 0 0,1 0 0 0 0,-1-1 0 0 0,1 1 0 0 0,-1 0 0 0 0,1-1 0 0 0,0 1 0 0 0,-1-1 0 0 0,1 1 0 0 0,0 0 0 0 0,-1-1 0 0 0,0 0 0 0 0,1-1 92 0 0,0 2 0 0 0,0 0 0 0 0,0 0 0 0 0,0 0 0 0 0,0 0 0 0 0,0 0 0 0 0,0 0-68 0 0,0 0-217 0 0,0 0 161 0 0,0 0 100 0 0,0 0 21 0 0,0 0-66 0 0,0 1-417 0 0,1-1 1 0 0,0 1-1 0 0,-1-1 0 0 0,1 1 1 0 0,-1-1-1 0 0,1 1 0 0 0,-1-1 1 0 0,1 1-1 0 0,-1-1 0 0 0,1 1 1 0 0,-1 0-1 0 0,1-1 1 0 0,-1 1-1 0 0,0 0 0 0 0,1 0 1 0 0,-1-1-1 0 0,0 1 0 0 0,1 0 1 0 0,-1 0-1 0 0,0-1 0 0 0,0 2 1 0 0,3 20 815 0 0,-3-16-659 0 0,4 4 165 0 0,-3-7-319 0 0,0 0 0 0 0,1 0 0 0 0,-2 1 0 0 0,1-1 0 0 0,0 0 0 0 0,0 0-1 0 0,-1 0 1 0 0,0 6 0 0 0,2 0-29 0 0,-1-3 0 0 0,-1 0 0 0 0,1 1 0 0 0,-1-1 0 0 0,-1 10 0 0 0,-10 76 0 0 0,7-61 0 0 0,2-21 0 0 0,0 1 0 0 0,1-1 0 0 0,0 1 0 0 0,1 0 0 0 0,1-1 0 0 0,-1 1 0 0 0,5 18 0 0 0,-2 1 0 0 0,-1 4 0 0 0,3-3 0 0 0,0-16 0 0 0,23 31 0 0 0,-24-41 0 0 0,-2-3 0 0 0,0 1 0 0 0,-1-1 0 0 0,1 1 0 0 0,-1 0 0 0 0,0-1 0 0 0,0 1 0 0 0,2 6 0 0 0,5 14 0 0 0,-8-16 0 0 0,-1-2 0 0 0,-2 28 0 0 0,6-17 0 0 0,-3-12 0 0 0,1 0 0 0 0,0 0 0 0 0,-1 0 0 0 0,0 0 0 0 0,0 0 0 0 0,0 0 0 0 0,0 0 0 0 0,-2 6 0 0 0,-2 27 0 0 0,-4 13 0 0 0,7-45 0 0 0,-1 17 0 0 0,3-8 0 0 0,2 30 0 0 0,1-23 0 0 0,-3-20 0 0 0,0 1 0 0 0,0-1 0 0 0,-1 1 0 0 0,1-1 0 0 0,0 1 0 0 0,-1 0 0 0 0,1-1 0 0 0,-1 1 0 0 0,1 0 0 0 0,-1 2 0 0 0,3 4 0 0 0,-2-5 0 0 0,-1 1 0 0 0,1-1 0 0 0,0 1 0 0 0,-1-1 0 0 0,0 1 0 0 0,0 0 0 0 0,0 4 0 0 0,-1-4 0 0 0,4 18 0 0 0,0 0 0 0 0,-1-7 0 0 0,6 25 0 0 0,2-11 0 0 0,-3 0 0 0 0,-4-2 0 0 0,-2-12 0 0 0,0 0 0 0 0,-1 15 0 0 0,2 2 0 0 0,-1-4 0 0 0,-1 3 0 0 0,4 14 0 0 0,-2-34 0 0 0,0 1 0 0 0,-2-1 0 0 0,1 12 0 0 0,1 21 0 0 0,-1-24 0 0 0,-1-10 0 0 0,1 1 0 0 0,-3 17 0 0 0,1-21 0 0 0,0 0 0 0 0,1 0 0 0 0,1 0 0 0 0,-1 0 0 0 0,3 9 0 0 0,-2-8 0 0 0,0 0 0 0 0,0 17 0 0 0,-2-23 0 0 0,1-1 0 0 0,0 1 0 0 0,0-1 0 0 0,-1 0 0 0 0,1 1 0 0 0,0-1 0 0 0,0 1 0 0 0,0-1 0 0 0,1 1 0 0 0,-1-1 0 0 0,0 1 0 0 0,1-1 0 0 0,-1 1 0 0 0,1-1 0 0 0,0 2 0 0 0,1 3 0 0 0,4 27 0 0 0,-5-20 0 0 0,0 1 0 0 0,-1-1 0 0 0,-1 19 0 0 0,0-19 0 0 0,0-1 0 0 0,1 0 0 0 0,1 1 0 0 0,2 16 0 0 0,-1-22 0 0 0,-2 0 0 0 0,1-1 0 0 0,-1 1 0 0 0,0 12 0 0 0,0-18 0 0 0,-1 3 0 0 0,1-1 0 0 0,0 1 0 0 0,0 0 0 0 0,0-1 0 0 0,0 1 0 0 0,0-1 0 0 0,2 5 0 0 0,0 4 0 0 0,-2-4 0 0 0,0-1 0 0 0,1 1 0 0 0,0-1 0 0 0,1 1 0 0 0,3 10 0 0 0,3 15 0 0 0,-6-29 0 0 0,0 0 0 0 0,-3 16 0 0 0,0-8 0 0 0,1-4 0 0 0,-1-1 0 0 0,2 1 0 0 0,-1-1 0 0 0,2 11 0 0 0,-1-9 0 0 0,6 28 0 0 0,7 23 0 0 0,-5-15 0 0 0,-7-40 0 0 0,-1 0 0 0 0,0 0 0 0 0,0 0 0 0 0,-1 0 0 0 0,1 6 0 0 0,0 0 0 0 0,1-1 0 0 0,-1 0 0 0 0,-1 1 0 0 0,1-1 0 0 0,-1 0 0 0 0,-1 0 0 0 0,-2 13 0 0 0,2-18 0 0 0,0 17 0 0 0,3 25 0 0 0,8 30 0 0 0,-4-34 0 0 0,-6-38 0 0 0,9 18 0 0 0,-5-15 0 0 0,-2-4 0 0 0,-1 0 0 0 0,1 0 0 0 0,-1 0 0 0 0,0 0 0 0 0,2 7 0 0 0,1 2 0 0 0,4 5 0 0 0,-7-17 0 0 0,2 16 0 0 0,9 25 0 0 0,-11-37 0 0 0,0 1 0 0 0,1 0 0 0 0,-2 0 0 0 0,1 0 0 0 0,-1 0 0 0 0,1 0 0 0 0,-2 8 0 0 0,1 25 0 0 0,0-12 0 0 0,-2-12 0 0 0,-1 10 0 0 0,3-14 0 0 0,8 15 0 0 0,-4-16 0 0 0,1 4 0 0 0,3 6 0 0 0,-5-17 0 0 0,11 25 0 0 0,-9-19 0 0 0,9 20 0 0 0,-13-25 0 0 0,2 10 0 0 0,2 33 0 0 0,-3-21 0 0 0,-1-18 0 0 0,0-1 0 0 0,-5 26 0 0 0,4-22 72 0 0,0-9 299 0 0,0-2 117 0 0,0 0 21 0 0,0 0-134 0 0,0 0-577 0 0,0 0-248 0 0,0 0-1052 0 0,-2-2-4215 0 0,-3-10-1803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8:10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103 132 4607 0 0,'0'0'102'0'0,"0"0"20"0"0,0 0 6 0 0,2-4-21 0 0,6-14-14 0 0,-6 14 278 0 0,-2 4 117 0 0,0 0 21 0 0,0 0-66 0 0,2-14 165 0 0,-2 11-451 0 0,1 0 0 0 0,-1 1 0 0 0,1-1-1 0 0,0 0 1 0 0,-1 1 0 0 0,1-1 0 0 0,0 0 0 0 0,1 1 0 0 0,1-5 0 0 0,12-23 322 0 0,-9 23 141 0 0,-3 4-550 0 0,-2-14 4776 0 0,-3 17-4697 0 0,-15-4-129 0 0,-3 7-24 0 0,2-4 4 0 0,14 2 0 0 0,-14 4 0 0 0,6 0 0 0 0,-17 12-551 0 0,23-12 226 0 0,4-4-183 0 0,-1 3-215 0 0,-5 3-602 0 0,3 1 813 0 0,4-6 0 0 0,1-2 0 0 0,0 0 0 0 0,0 0-68 0 0,0 0-285 0 0,-1 3-126 0 0,-4 10-29 0 0,4-10-4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8:10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4607 0 0,'0'0'102'0'0,"0"0"20"0"0,0 0 6 0 0,0 0 119 0 0,0 0 500 0 0,0 0 223 0 0,0 0 44 0 0,0 0-61 0 0,1-2-288 0 0,2 0 578 0 0,4-3-2519 0 0,0 1 4523 0 0,8-2 7503 0 0,-7 4-10750 0 0,-8 12 0 0 0,-4 14 0 0 0,0 1 0 0 0,2-1 0 0 0,0 46 0 0 0,3-56 0 0 0,-1 1-7 0 0,1-1 1 0 0,4 19-1 0 0,-3-15-37 0 0,-1-15-148 0 0,-1 1-1 0 0,1 0 1 0 0,0-1-1 0 0,0 1 1 0 0,0-1 0 0 0,1 0-1 0 0,-1 1 1 0 0,4 5-1 0 0,7 3-3636 0 0,-7-10 1797 0 0,11 1-15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8:10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8287 0 0,'0'0'382'0'0,"0"0"-8"0"0,0 0-170 0 0,1 2 176 0 0,17 50 2664 0 0,-18-50-2532 0 0,0 1 0 0 0,-3 71 1563 0 0,3-66-1674 0 0,1 1 1 0 0,0-1-1 0 0,2 12 0 0 0,3-4-644 0 0,-3-13-334 0 0,-3-2 543 0 0,0-1-1 0 0,1 0 1 0 0,-1 0 0 0 0,0 0-1 0 0,0 0 1 0 0,1 1 0 0 0,-1-1-1 0 0,0 0 1 0 0,0 0-1 0 0,1 0 1 0 0,-1 1 0 0 0,0-1-1 0 0,0 0 1 0 0,0 1 0 0 0,0-1-1 0 0,0 0 1 0 0,1 0-1 0 0,-1 1 1 0 0,0-1 0 0 0,0 0-1 0 0,0 1 1 0 0,0-1-1 0 0,0 0 1 0 0,0 1 0 0 0,0-1-1 0 0,0 0 1 0 0,0 1 0 0 0,2 8-977 0 0,-1-6-12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8:11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10135 0 0,'-1'8'491'0'0,"0"-5"-396"0"0,-2 12 327 0 0,2-9-102 0 0,1-1 0 0 0,0 1 0 0 0,0-1 0 0 0,0 1 0 0 0,1-1 0 0 0,0 1 0 0 0,0-1 0 0 0,0 1 0 0 0,1-1 0 0 0,0 0 0 0 0,3 8-1 0 0,0 0 26 0 0,-1-2-668 0 0,-1 0 0 0 0,0 0-1 0 0,0 0 1 0 0,-2 1 0 0 0,1-1 0 0 0,-1 1-1 0 0,-1-1 1 0 0,0 1 0 0 0,-1 0-1 0 0,0-1 1 0 0,-1 1 0 0 0,-3 11 0 0 0,4-19-1211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8:11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8287 0 0,'0'0'382'0'0,"0"0"-8"0"0,-1 2-240 0 0,-3 9 277 0 0,2 0 1 0 0,-1 1 0 0 0,1 0 0 0 0,1-1 0 0 0,-1 17-1 0 0,2-18 78 0 0,0 0 1 0 0,-2 13-1 0 0,-1 11-325 0 0,0 5-164 0 0,-2 6 0 0 0,4-41 0 0 0,3 16 0 0 0,2 1 0 0 0,-2-14 0 0 0,-2-5 0 0 0,0-1 0 0 0,0 1 0 0 0,1-1 0 0 0,-1 1 0 0 0,1-1 0 0 0,-1 1 0 0 0,1-1 0 0 0,0 1 0 0 0,-1-1 0 0 0,1 0 0 0 0,1 2 0 0 0,8 12 0 0 0,10 11 72 0 0,-19-24 299 0 0,-1-1-243 0 0,0 1 515 0 0,9 14 191 0 0,17 40 1214 0 0,-21-46-1639 0 0,-1 1-1 0 0,0 0 1 0 0,-1 0 0 0 0,3 22-1 0 0,-5-31-403 0 0,9 36 26 0 0,-6-23 641 0 0,0 0 1 0 0,3 21-1 0 0,-7-29-672 0 0,4 5 0 0 0,6 16 0 0 0,-7-18 0 0 0,-2-1 0 0 0,1 3 0 0 0,0 0 0 0 0,0-1 0 0 0,1 1 0 0 0,1-1 0 0 0,0 0 0 0 0,7 14 0 0 0,-8-19 0 0 0,-1 0 0 0 0,0 0 0 0 0,0 0 0 0 0,-1 1 0 0 0,0-1 0 0 0,0 0 0 0 0,0 10 0 0 0,0-5 0 0 0,0-1 0 0 0,1 0 0 0 0,0 0 0 0 0,6 18 0 0 0,23 59 0 0 0,-6-41 2032 0 0,-22-36-2020 0 0,-1-7-6 0 0,1-2-9 0 0,10 17 4 0 0,-11-15-1 0 0,0-1 0 0 0,-1 1 0 0 0,1 0 0 0 0,0 1 0 0 0,-1-1 0 0 0,0 0 0 0 0,1 0 0 0 0,-1 1 0 0 0,-1-1 0 0 0,2 6 0 0 0,-1-2 0 0 0,0-3 0 0 0,0 16 0 0 0,-1-13 0 0 0,-2 37 0 0 0,2-39 0 0 0,0 0 0 0 0,0 0 0 0 0,0 1 0 0 0,1-1 0 0 0,1 6 0 0 0,2 8 0 0 0,2 21 0 0 0,-6-37 0 0 0,7 12 0 0 0,-5-13 0 0 0,2 13 0 0 0,9 46 0 0 0,-13-55 0 0 0,1-1 0 0 0,12 18 0 0 0,-12-22 0 0 0,5 9 5 0 0,-4-7-17 0 0,2 9 91 0 0,-3-11 292 0 0,-1-1 117 0 0,0 0 21 0 0,0 0-134 0 0,0 0-577 0 0,0 0-248 0 0,0 0-50 0 0,0 0-147 0 0,0 0-573 0 0,-3-2-253 0 0,-8-6-51 0 0,9 6-11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8:22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702 31 6447 0 0,'0'0'142'0'0,"0"0"22"0"0,0 0 13 0 0,1-2-20 0 0,4-4-50 0 0,4-4 1224 0 0,-1 1-257 0 0,-6 8-562 0 0,-2 1 0 0 0,0 0 0 0 0,0 0 0 0 0,0 0 0 0 0,0 0 0 0 0,0 0 0 0 0,0 0 0 0 0,-2-1 0 0 0,-1 1-407 0 0,1-1 0 0 0,-1 1-1 0 0,0 0 1 0 0,1 0 0 0 0,-1 0-1 0 0,1 0 1 0 0,-1 0 0 0 0,1 0-1 0 0,-1 1 1 0 0,0-1 0 0 0,1 1-1 0 0,-1 0 1 0 0,1 0 0 0 0,-5 2-1 0 0,-3 2 236 0 0,1 1-1 0 0,-12 9 0 0 0,6-4 76 0 0,-84 69-250 0 0,32-22-165 0 0,-145 137 0 0 0,98-85 0 0 0,-14 9 0 0 0,127-119-4 0 0,1 0 0 0 0,-1 1 0 0 0,1-1 0 0 0,0 0 0 0 0,-1 0 0 0 0,1 1 0 0 0,0-1 0 0 0,-1 1-1 0 0,1-1 1 0 0,0 0 0 0 0,-1 1 0 0 0,1-1 0 0 0,0 1 0 0 0,0-1 0 0 0,0 0 0 0 0,-1 1 0 0 0,1-1 0 0 0,0 1-1 0 0,0-1 1 0 0,0 1 0 0 0,0 0 0 0 0,7 1-219 0 0,11-5-340 0 0,-7-1 213 0 0,-1-1-1 0 0,0 0 0 0 0,1 0 1 0 0,-2-1-1 0 0,14-11 0 0 0,1 1-489 0 0,7-6-180 0 0,2-2-4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8:22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1 10135 0 0,'0'0'231'0'0,"0"0"29"0"0,0 0 19 0 0,2 0-41 0 0,15 9-112 0 0,-6-6 610 0 0,-8-4-580 0 0,-1 2 354 0 0,-2-1 70 0 0,0 0 286 0 0,0 0 124 0 0,0 0 30 0 0,0 2-963 0 0,-1 0-1 0 0,1 1 0 0 0,0-1 1 0 0,-1 0-1 0 0,0 0 1 0 0,0 0-1 0 0,1 1 0 0 0,-1-1 1 0 0,0 0-1 0 0,-1 0 0 0 0,1 0 1 0 0,-3 3-1 0 0,-21 22 379 0 0,13-16-379 0 0,-120 118 680 0 0,-32 33 435 0 0,119-113-1116 0 0,1 1 0 0 0,-38 62 0 0 0,73-97-125 0 0,-11 23 0 0 0,17-33-381 0 0,1 1 0 0 0,0 0 0 0 0,0 0 0 0 0,1-1 0 0 0,0 1 0 0 0,0 0 0 0 0,-1 9 0 0 0,2-12-5345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8:22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850 1 13823 0 0,'-23'11'219'0'0,"1"2"0"0"0,-35 25-1 0 0,-36 38 541 0 0,56-46-662 0 0,-75 70 583 0 0,4 4 0 0 0,-121 151 0 0 0,203-223-680 0 0,1 0 0 0 0,1 2 0 0 0,3 0 0 0 0,0 2 0 0 0,-24 60 0 0 0,44-92-192 0 0,-1 0 0 0 0,1-1 0 0 0,1 1 0 0 0,-1 0 0 0 0,0 0 0 0 0,1 0 0 0 0,0 0 0 0 0,0 0 0 0 0,0 0 0 0 0,0 0 0 0 0,1 0 0 0 0,0 0 0 0 0,1 4 0 0 0,2-4-1322 0 0,12 2-20 0 0</inkml:trace>
  <inkml:trace contextRef="#ctx0" brushRef="#br0" timeOffset="1">986 545 13823 0 0,'-458'402'2435'0'0,"365"-325"-1876"0"0,-122 130-1 0 0,187-176-235 0 0,0 2 0 0 0,3 0-1 0 0,0 2 1 0 0,-34 66 0 0 0,57-97-501 0 0,0 1 1 0 0,0 0-1 0 0,0 0 1 0 0,0 0-1 0 0,1 0 1 0 0,0 0-1 0 0,0 0 1 0 0,-1 6-1 0 0,2-8-1042 0 0,0-3-253 0 0,5 1-51 0 0,17 3-11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7:38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184 135 11975 0 0,'0'0'267'0'0,"0"0"42"0"0,0 0 17 0 0,0 0-28 0 0,0 0-126 0 0,0 0 204 0 0,0 0 111 0 0,0 0 22 0 0,7-18 1539 0 0,4 1-170 0 0,0 0-1 0 0,26-30 0 0 0,-36 46-1693 0 0,0 0 0 0 0,0-1 0 0 0,-1 1 0 0 0,1 0 0 0 0,0 0 0 0 0,-1 0-1 0 0,1-1 1 0 0,0 1 0 0 0,-1 0 0 0 0,0-1 0 0 0,1 1 0 0 0,-1-1 0 0 0,0 1 0 0 0,0-3 0 0 0,3-9 297 0 0,-3 12-110 0 0,0 1 117 0 0,0 0 21 0 0,0 0-66 0 0,-7 8-278 0 0,2 0-165 0 0,0 0 0 0 0,0 1 0 0 0,1-1 0 0 0,0 1 0 0 0,-4 17 0 0 0,-10 52 0 0 0,5-15 0 0 0,-129 388 0 0 0,94-323 0 0 0,46-119 0 0 0,2-9 0 0 0,0 1 0 0 0,0-1 0 0 0,0 0 0 0 0,1 0 0 0 0,-1 1 0 0 0,0-1 0 0 0,0 0 0 0 0,0 0 0 0 0,0 1 0 0 0,1-1 0 0 0,-1 0 0 0 0,0 0 0 0 0,0 0 0 0 0,0 1 0 0 0,1-1 0 0 0,-1 0 0 0 0,0 0 0 0 0,0 0 0 0 0,1 0 0 0 0,-1 0 0 0 0,0 0 0 0 0,0 1 0 0 0,1-1 0 0 0,-1 0 0 0 0,1 0 0 0 0,4 1 0 0 0,6-8 0 0 0,-10 6-11 0 0,0 1-1 0 0,0-1 1 0 0,0 0 0 0 0,0 0-1 0 0,-1 1 1 0 0,1-1 0 0 0,0 0-1 0 0,0 0 1 0 0,-1 0 0 0 0,1 0-1 0 0,-1 0 1 0 0,1 0 0 0 0,-1 0-1 0 0,0 0 1 0 0,1 0 0 0 0,-1 0-1 0 0,0 0 1 0 0,1 0 0 0 0,-1 0-1 0 0,0-2 1 0 0,0 0-152 0 0,1-2-174 0 0,-1 1 0 0 0,0 0 1 0 0,0-1-1 0 0,0 1 0 0 0,0 0 1 0 0,-1-1-1 0 0,0 1 1 0 0,-1-5-1 0 0,1 4-368 0 0,-1-1 1 0 0,2 0-1 0 0,-1-9 1 0 0,2-6-831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8:2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747 1 17503 0 0,'-10'11'345'0'0,"0"1"0"0"0,0-2-1 0 0,-1 1 1 0 0,-23 16 0 0 0,-56 30-130 0 0,65-43-234 0 0,-45 30 127 0 0,-108 89 1 0 0,133-94 345 0 0,1 2-1 0 0,3 2 1 0 0,-40 55 0 0 0,65-75-451 0 0,1 2 1 0 0,1-1-1 0 0,1 2 0 0 0,-17 50 0 0 0,28-71-207 0 0,0 0-1 0 0,1 1 1 0 0,-1-1-1 0 0,1 1 1 0 0,1-1-1 0 0,-1 1 1 0 0,1 0-1 0 0,0-1 1 0 0,0 1 0 0 0,0 0-1 0 0,1-1 1 0 0,0 1-1 0 0,0-1 1 0 0,1 1-1 0 0,-1-1 1 0 0,4 6-1 0 0,-5-10-176 0 0,1 1 0 0 0,0-2 0 0 0,-1 1 0 0 0,1 0 0 0 0,0 0 0 0 0,-1 0 0 0 0,1 0 0 0 0,0 0 0 0 0,0-1 0 0 0,0 1 0 0 0,1 1 0 0 0,13 1-5419 0 0</inkml:trace>
  <inkml:trace contextRef="#ctx0" brushRef="#br0" timeOffset="1">875 352 13823 0 0,'0'0'630'0'0,"-2"2"-13"0"0,-27 29-111 0 0,-34 29-1 0 0,29-29 181 0 0,-226 215 1970 0 0,254-240-2664 0 0,0 0 0 0 0,1 0 0 0 0,-1 1-1 0 0,1 0 1 0 0,0 0 0 0 0,-5 10 0 0 0,-2 2-136 0 0,12-19 127 0 0,0 0 0 0 0,0 0 0 0 0,0 0 0 0 0,0 0 0 0 0,0 1 0 0 0,0-1 0 0 0,0 0 0 0 0,-1 0 0 0 0,1 0 0 0 0,0 0 0 0 0,0 0 1 0 0,0 0-1 0 0,0 0 0 0 0,0 0 0 0 0,0 0 0 0 0,0 0 0 0 0,0 0 0 0 0,0 0 0 0 0,0 0 0 0 0,0 1 0 0 0,0-1 0 0 0,0 0 0 0 0,0 0 0 0 0,0 0 0 0 0,0 0 0 0 0,0 0 0 0 0,0 0 0 0 0,0 0 0 0 0,0 0 0 0 0,0 0 1 0 0,0 0-1 0 0,0 0 0 0 0,0 1 0 0 0,0-1 0 0 0,0 0 0 0 0,0 0 0 0 0,0 0 0 0 0,0 0 0 0 0,0 0 0 0 0,0 0 0 0 0,0 0 0 0 0,1 0 0 0 0,-1 0 0 0 0,0 0 0 0 0,0 0 0 0 0,0 0 0 0 0,0 0 0 0 0,0 0 0 0 0,0 1 1 0 0,0-1-1 0 0,0 0 0 0 0,0 0 0 0 0,0 0 0 0 0,0 0 0 0 0,0 0 0 0 0,0 0 0 0 0,1 0 0 0 0,-1 0 0 0 0,0 0 0 0 0,0 0 0 0 0,0 0 0 0 0,2 1-194 0 0,0 0 1 0 0,1-1-1 0 0,-1 1 0 0 0,1 0 0 0 0,-1-1 1 0 0,0 1-1 0 0,1-1 0 0 0,-1 0 0 0 0,1 0 1 0 0,-1 0-1 0 0,1 0 0 0 0,-1 0 0 0 0,4-1 1 0 0,23-10-1324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8:23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0 15663 0 0,'-40'23'696'0'0,"17"-2"136"0"0,2 7-664 0 0,0 0-168 0 0,-2-2 0 0 0,2 0 0 0 0,0-1 0 0 0,2-1 0 0 0,0-3 0 0 0,3-3 0 0 0,2-4 0 0 0,5-2 0 0 0,9-12 0 0 0,0 0 0 0 0,0 0-376 0 0,0 0-104 0 0,0 0-32 0 0,0 0 0 0 0</inkml:trace>
  <inkml:trace contextRef="#ctx0" brushRef="#br0" timeOffset="1">257 355 17503 0 0,'-26'8'1048'0'0,"22"-7"-587"0"0,5-1-102 0 0,22-8-307 0 0,-4 2 128 0 0,-14 7-47 0 0,-2 0-3 0 0,-1-1 358 0 0,-2 0 21 0 0,0 0-202 0 0,0 0-862 0 0,-2 14-1382 0 0,-5 0 914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8:23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 17503 0 0,'0'0'803'0'0,"-2"1"-18"0"0,-5 3-745 0 0,1 0 0 0 0,0 1-1 0 0,0 0 1 0 0,0 0-1 0 0,1 0 1 0 0,0 0 0 0 0,-6 9-1 0 0,-16 15-40 0 0,-25 17 1106 0 0,30-28-111 0 0,1 2 1 0 0,-33 37-1 0 0,54-57-998 0 0,0 0 0 0 0,-1 0 0 0 0,1 1 0 0 0,0-1 0 0 0,0 0 0 0 0,-1 0 0 0 0,1 0 0 0 0,0 1 0 0 0,0-1 0 0 0,0 0 0 0 0,0 0 0 0 0,-1 1 0 0 0,1-1 0 0 0,0 0 0 0 0,0 0-1 0 0,0 1 1 0 0,0-1 0 0 0,0 0 0 0 0,0 1 0 0 0,0-1 0 0 0,0 0 0 0 0,0 0 0 0 0,0 1 0 0 0,0-1 0 0 0,0 0 0 0 0,0 1 0 0 0,0-1 0 0 0,0 0 0 0 0,0 0 0 0 0,0 1 0 0 0,0-1 0 0 0,2 1-67 0 0,0-1-1 0 0,-1 0 1 0 0,1 0 0 0 0,0 0 0 0 0,0 0 0 0 0,0 0 0 0 0,-1-1-1 0 0,1 1 1 0 0,0-1 0 0 0,-1 1 0 0 0,1-1 0 0 0,0 1 0 0 0,-1-1-1 0 0,1 0 1 0 0,-1 0 0 0 0,3-1 0 0 0,29-21-2587 0 0,-7 2-4505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8:24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72 173 15663 0 0,'0'0'356'0'0,"-2"-2"50"0"0,-2-2-232 0 0,1 2-89 0 0,1-1 1 0 0,-1 1-1 0 0,0 0 1 0 0,0 0-1 0 0,0 1 1 0 0,0-1 0 0 0,0 0-1 0 0,-7-1 1 0 0,-2-4-1 0 0,9 4 256 0 0,0-1-1 0 0,1 1 1 0 0,-1 0 0 0 0,1-1 0 0 0,0 0-1 0 0,-2-5 1 0 0,3 6 171 0 0,8-9 443 0 0,-2 6-935 0 0,0-1 0 0 0,0 1 0 0 0,1 0 0 0 0,-1 1 0 0 0,1-1 0 0 0,1 1 0 0 0,-1 1 0 0 0,13-8 0 0 0,-4 4-24 0 0,0 1 0 0 0,0 1 1 0 0,20-7-1 0 0,-32 13 9 0 0,-2-1-102 0 0,0 0 1 0 0,1 1 0 0 0,-1-1-1 0 0,0 1 1 0 0,1 0-1 0 0,-1-1 1 0 0,0 1 0 0 0,1 0-1 0 0,-1 0 1 0 0,1 0 0 0 0,-1 0-1 0 0,0 0 1 0 0,1 0-1 0 0,-1 0 1 0 0,1 0 0 0 0,-1 1-1 0 0,0-1 1 0 0,3 1 0 0 0,6 9-54 0 0,-9-8 99 0 0,0 1 0 0 0,0-1 0 0 0,0 1 0 0 0,0 0 0 0 0,-1-1 0 0 0,1 1 0 0 0,-1-1 0 0 0,0 1 0 0 0,1 0 1 0 0,-1 0-1 0 0,0-1 0 0 0,0 1 0 0 0,-1 0 0 0 0,0 3 0 0 0,-1 5-322 0 0,-1 0 0 0 0,-5 12 0 0 0,2-6 192 0 0,-2 4 172 0 0,6-19 82 0 0,1 0 265 0 0,1-2 136 0 0,0 0 34 0 0,0 0-65 0 0,3 1-294 0 0,14 2-132 0 0,-12-5-18 0 0,-1 1 1 0 0,23-6 8 0 0,26-4-217 0 0,-51 11-842 0 0,-2 0-385 0 0,0 0-78 0 0,0 0-20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8:24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0,'0'0'356'0'0,"0"0"50"0"0,0 0 20 0 0,2 4-42 0 0,3 11-250 0 0,1-4-49 0 0,5 2 994 0 0,-9-11-1076 0 0,1 1 0 0 0,-1-1 0 0 0,0 1-1 0 0,0 0 1 0 0,-1 0 0 0 0,1 0 0 0 0,0 0 0 0 0,-1 0 0 0 0,2 5 0 0 0,0 5-4486 0 0,-1 3-1565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8:25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 21191 0 0,'-5'1'192'0'0,"1"0"-1"0"0,-1 0 0 0 0,1 1 0 0 0,0 0 1 0 0,-1 0-1 0 0,1 0 0 0 0,0 0 1 0 0,0 1-1 0 0,0 0 0 0 0,1-1 1 0 0,-6 6-1 0 0,4-3-186 0 0,-1 1 2 0 0,0-1 0 0 0,0 1 0 0 0,1 1 0 0 0,0-1 0 0 0,0 1 1 0 0,0 0-1 0 0,1 0 0 0 0,0 0 0 0 0,-6 14 0 0 0,8-14 180 0 0,0 1-1 0 0,1-1 0 0 0,-1 0 1 0 0,2 0-1 0 0,-1 8 1 0 0,1-14-369 0 0,0 0 0 0 0,0 0 1 0 0,0 0-1 0 0,0 0 0 0 0,0 1 1 0 0,1-1-1 0 0,-1 0 0 0 0,1 0 1 0 0,-1 0-1 0 0,0 0 0 0 0,1-1 1 0 0,0 1-1 0 0,-1 0 0 0 0,1 0 1 0 0,-1 0-1 0 0,1 0 0 0 0,0 0 1 0 0,0-1-1 0 0,0 1 0 0 0,-1 0 1 0 0,1-1-1 0 0,0 1 0 0 0,0 0 1 0 0,0-1-1 0 0,0 1 0 0 0,0-1 1 0 0,0 0-1 0 0,0 1 0 0 0,0-1 1 0 0,0 0-1 0 0,2 1 0 0 0,0-1-323 0 0,1 1-1 0 0,-1-1 0 0 0,0 0 1 0 0,1 0-1 0 0,-1 0 0 0 0,1 0 0 0 0,-1-1 1 0 0,1 1-1 0 0,3-2 0 0 0,21-9-1538 0 0,-1-1-4 0 0</inkml:trace>
  <inkml:trace contextRef="#ctx0" brushRef="#br0" timeOffset="1">250 163 11975 0 0,'-15'14'528'0'0,"6"-5"112"0"0,-2 0-512 0 0,-1 1-128 0 0,-3 3 0 0 0,-1 1 0 0 0,-2 0 440 0 0,1-1 56 0 0,-1 3 16 0 0,1-4 0 0 0,-1-1-416 0 0,3-2-96 0 0,1-2 0 0 0,1-2 0 0 0,3-3-384 0 0,1-6-104 0 0,-7-12-24 0 0,9 1-5120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8:25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81 17503 0 0,'-23'-5'776'0'0,"11"-2"160"0"0,0-2-744 0 0,3 1-192 0 0,2-1 0 0 0,7 9 0 0 0,0 0-784 0 0,-5-12-192 0 0,1-2-40 0 0,3-2-8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8:34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69 10135 0 0,'0'0'464'0'0,"-7"-4"151"0"0,3 1-458 0 0,3 3 569 0 0,0 0-598 0 0,1 0 0 0 0,0 0 1 0 0,0 0-1 0 0,0 0 1 0 0,-1 0-1 0 0,1 0 0 0 0,0 0 1 0 0,0 0-1 0 0,0 0 1 0 0,-1 0-1 0 0,1 0 0 0 0,0-1 1 0 0,0 1-1 0 0,0 0 1 0 0,-1 0-1 0 0,1 0 0 0 0,0 0 1 0 0,0 0-1 0 0,0 0 1 0 0,0 0-1 0 0,-1 0 0 0 0,1-1 1 0 0,0 1-1 0 0,0 0 1 0 0,0 0-1 0 0,0 0 0 0 0,0 0 1 0 0,0-1-1 0 0,-1 1 0 0 0,1 0 1 0 0,0 0-1 0 0,0 0 1 0 0,0 0-1 0 0,0-1 0 0 0,0 1 1 0 0,0 0-1 0 0,0 0 1 0 0,0 0-1 0 0,0-1 0 0 0,0 1 1 0 0,0 0-1 0 0,0 0 1 0 0,0 0-1 0 0,0-1 0 0 0,0 1 1 0 0,0 0-1 0 0,0 0 1 0 0,0 0-1 0 0,0-1 0 0 0,0 1 1 0 0,0 0-1 0 0,0 0 1 0 0,1 0-1 0 0,-1-1 0 0 0,0 1 1 0 0,0 0-1 0 0,0 0 1 0 0,0 0-1 0 0,0 0 0 0 0,0 0 1 0 0,1-1-1 0 0,-1 1 1 0 0,6-7 3827 0 0,-3 3-5195 0 0,-1 2 1307 0 0,0-1 95 0 0,1 1-1 0 0,-1-1 0 0 0,1 1 0 0 0,-1 0 1 0 0,1 0-1 0 0,0 0 0 0 0,-1 0 0 0 0,1 0 0 0 0,0 0 1 0 0,0 1-1 0 0,0 0 0 0 0,1-1 0 0 0,-1 1 1 0 0,0 0-1 0 0,4 0 0 0 0,1 0 71 0 0,1-1-1 0 0,-1 0 1 0 0,11-3 0 0 0,-18 4 276 0 0,31 5-122 0 0,-25-3-343 0 0,0 0 0 0 0,-1-1 1 0 0,1 1-1 0 0,7-2 0 0 0,-9 1-44 0 0,0 0 0 0 0,-1 0 0 0 0,1 0 0 0 0,-1 1 0 0 0,1-1 0 0 0,-1 1 0 0 0,1 0 0 0 0,7 3 0 0 0,-3-1 0 0 0,1 0 0 0 0,0-1 0 0 0,19 2 0 0 0,-26-4 0 0 0,0 0 0 0 0,0 0-1 0 0,0 1 1 0 0,-1-1 0 0 0,1 1 0 0 0,0-1 0 0 0,0 1-1 0 0,-1 0 1 0 0,1 0 0 0 0,0 0 0 0 0,-1 0 0 0 0,4 3-1 0 0,1 0-60 0 0,-6-3-276 0 0,1 0-138 0 0,-2-1-372 0 0,4 4 1874 0 0,-3-3-3825 0 0,1 0-3860 0 0,-2-1-862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8:34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15663 0 0,'0'0'356'0'0,"0"0"50"0"0,0 0 20 0 0,0 0-42 0 0,2 0-250 0 0,99-5 3424 0 0,-50 2-1582 0 0,-44 3-1890 0 0,0 0 0 0 0,1 0 0 0 0,-1 1 0 0 0,0 1 0 0 0,0-1 0 0 0,0 1 0 0 0,8 3 0 0 0,-13-4 285 0 0,17 8 865 0 0,-17-8-1620 0 0,0 0 1 0 0,1 1 0 0 0,-1-2-1 0 0,1 1 1 0 0,-1 0 0 0 0,1-1-1 0 0,-1 1 1 0 0,1-1 0 0 0,3 1 0 0 0,11-1-1151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8:34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53 13823 0 0,'0'0'315'0'0,"1"-3"45"0"0,1-3-196 0 0,-1 3-63 0 0,1-1 1 0 0,-1 1-1 0 0,0-1 1 0 0,0 0-1 0 0,-1 0 1 0 0,1 1-1 0 0,-1-6 1 0 0,0 8 618 0 0,0 1 249 0 0,0 0 45 0 0,0-8 637 0 0,-1 7 2057 0 0,-4 8-3592 0 0,0 0 0 0 0,1 0 0 0 0,0 1 0 0 0,0 0-1 0 0,0-1 1 0 0,-3 13 0 0 0,-12 54 917 0 0,12-39-846 0 0,-10 36-187 0 0,-17 63 0 0 0,9-57 0 0 0,-15 44 0 0 0,38-116-269 0 0,1-5-217 0 0,0 0 1 0 0,0-1-1 0 0,0 1 1 0 0,-1-1-1 0 0,1 0 0 0 0,0 1 1 0 0,0-1-1 0 0,0 0 1 0 0,0 1-1 0 0,-2-3 1 0 0,-2-5-1561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7:39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101 158 13823 0 0,'-9'-3'675'0'0,"-48"-18"598"0"0,38 8 4134 0 0,4 1-1190 0 0,15 11-3990 0 0,0 1 161 0 0,0 0 100 0 0,0 0 21 0 0,0 0-66 0 0,0 0-222 0 0,24-16 1771 0 0,-6 7-1992 0 0,-15 7 0 0 0,0 0 0 0 0,0 1 0 0 0,1-1 0 0 0,-1 1 0 0 0,1 0 0 0 0,6-2 0 0 0,17-3 0 0 0,-21 4 0 0 0,0 0 0 0 0,0 1 0 0 0,0 0 0 0 0,0 0 0 0 0,10 1 0 0 0,4 0 0 0 0,0 0 0 0 0,0-1 0 0 0,23-5 0 0 0,59-16 0 0 0,-19 3 0 0 0,-75 18 9 0 0,22-7-82 0 0,-28 7-264 0 0,-2 1-138 0 0,0 0-33 0 0,0 0-72 0 0,0 0-285 0 0,0 0-126 0 0,0 0-1530 0 0,0 0-6010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8:35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2 367 17503 0 0,'0'0'399'0'0,"0"0"60"0"0,0 0 21 0 0,0 0-59 0 0,-1-2-276 0 0,1 0-125 0 0,0 1-1 0 0,0-1 1 0 0,-1 1-1 0 0,1-1 1 0 0,0 1-1 0 0,1-1 1 0 0,-1 1-1 0 0,0-1 1 0 0,0 1-1 0 0,1-1 1 0 0,-1 1-1 0 0,1-1 1 0 0,-1 1-1 0 0,1-1 1 0 0,-1 1-1 0 0,1 0 1 0 0,0-1-1 0 0,0 1 1 0 0,0 0-1 0 0,0-1 1 0 0,0 1-1 0 0,2-2 1 0 0,3-2 508 0 0,0 0 0 0 0,1 0 0 0 0,9-6 0 0 0,7-3 730 0 0,32-31 172 0 0,64-44 401 0 0,-45 38-800 0 0,-39 27-316 0 0,0 1 0 0 0,39-19 0 0 0,-68 39-715 0 0,1 1 0 0 0,-1-1 0 0 0,1 1 0 0 0,0 0 0 0 0,0 1 0 0 0,7-2 0 0 0,-3 4 0 0 0,0 3 0 0 0,-8-1 0 0 0,1 0 0 0 0,-1 0 0 0 0,1 0 0 0 0,-1 1 0 0 0,0 0 0 0 0,0 0 0 0 0,0-1 0 0 0,-1 2 0 0 0,0-1 0 0 0,1 0 0 0 0,2 9 0 0 0,6 10 0 0 0,-8-15 0 0 0,1 0 0 0 0,-1 0 0 0 0,0 1 0 0 0,-1 0 0 0 0,0-1 0 0 0,0 1 0 0 0,-1 0 0 0 0,0 0 0 0 0,-1 12 0 0 0,-1 8 0 0 0,-8 45 0 0 0,8-66-35 0 0,-2 0 0 0 0,1 0-1 0 0,-1 0 1 0 0,0-1 0 0 0,-1 1 0 0 0,0-1-1 0 0,0 1 1 0 0,0-1 0 0 0,-1-1 0 0 0,0 1-1 0 0,-1-1 1 0 0,0 1 0 0 0,1-2 0 0 0,-2 1-1 0 0,-12 9 1 0 0,2-4-102 0 0,0 0 1 0 0,-1-1-1 0 0,0 0 0 0 0,-1-2 1 0 0,-27 9-1 0 0,-58 11-2924 0 0,31-19-2211 0 0,46-8 3236 0 0,5-4-11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8:35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0 15663 0 0,'0'0'356'0'0,"0"0"50"0"0,0 0 20 0 0,0 0-42 0 0,0 0-112 0 0,-7 4 1432 0 0,-11 11 502 0 0,12-11-1707 0 0,0 0 1 0 0,0 1 0 0 0,-7 9-1 0 0,-4 6 213 0 0,2 1-1 0 0,-20 33 1 0 0,4 1-692 0 0,10-20-22 0 0,-16 39 1 0 0,18-24 513 0 0,1 1 0 0 0,3 1 0 0 0,-16 100 0 0 0,28-131-734 0 0,1-1-1 0 0,2 1 1 0 0,0 0-1 0 0,1-1 1 0 0,1 1-1 0 0,5 21 1 0 0,-3-31 628 0 0,-3-10-347 0 0,0 1 0 0 0,0 0 0 0 0,-1-1 0 0 0,1 1 0 0 0,-1 0 0 0 0,1 0 0 0 0,-1-1 0 0 0,1 1 0 0 0,-1 0-1 0 0,0 0 1 0 0,0 0 0 0 0,0-1 0 0 0,0 1 0 0 0,0 0 0 0 0,-1 0 0 0 0,1 2 0 0 0,-1-3-739 0 0,-6-5-2786 0 0,0-1-5063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8:36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51 11975 0 0,'0'0'267'0'0,"0"0"42"0"0,0 0 17 0 0,0 0-28 0 0,-1-1-196 0 0,0 0 79 0 0,1 1 0 0 0,-1-1 0 0 0,0 1 0 0 0,1-1 1 0 0,-1 1-1 0 0,0-1 0 0 0,1 1 0 0 0,-1-1 0 0 0,0 1 1 0 0,1 0-1 0 0,-1 0 0 0 0,0-1 0 0 0,0 1 0 0 0,0 0 1 0 0,1 0-1 0 0,-1 0 0 0 0,0 0 0 0 0,0 0 0 0 0,0 0 0 0 0,1 0 1 0 0,-1 0-1 0 0,0 0 0 0 0,0 0 0 0 0,0 0 0 0 0,1 0 1 0 0,-1 0-1 0 0,0 1 0 0 0,0-1 0 0 0,0 0 0 0 0,1 1 1 0 0,-1-1-1 0 0,0 1 0 0 0,1-1 0 0 0,-1 1 0 0 0,0-1 1 0 0,1 1-1 0 0,-1 0 0 0 0,-10 5-120 0 0,8-5 200 0 0,0 0 1 0 0,0 0-1 0 0,0 0 0 0 0,-1 0 0 0 0,1 0 0 0 0,0-1 1 0 0,-1 0-1 0 0,1 1 0 0 0,0-1 0 0 0,-1 0 0 0 0,1-1 0 0 0,0 1 1 0 0,-1-1-1 0 0,1 1 0 0 0,-4-2 0 0 0,-12-2 732 0 0,22 5-915 0 0,4 0-59 0 0,0 0 0 0 0,0-1 0 0 0,0 0-1 0 0,7 0 1 0 0,35-7 395 0 0,-21 4 131 0 0,0-2 0 0 0,35-10-1 0 0,-31 6-544 0 0,56-9 0 0 0,-77 18 0 0 0,2 5 0 0 0,-11-1 0 0 0,-2-3 0 0 0,4 8 0 0 0,-4-5 0 0 0,0 0 0 0 0,0 0 0 0 0,0 0 0 0 0,0 0 0 0 0,-1 0 0 0 0,0 0 0 0 0,1 0 0 0 0,-1 0 0 0 0,-1-1 0 0 0,1 1 0 0 0,-3 5 0 0 0,-4 8 0 0 0,-13 18 0 0 0,9-17 0 0 0,-4 6 0 0 0,-2 0 0 0 0,-34 36 0 0 0,42-49 0 0 0,-16 14 0 0 0,-2 0 0 0 0,-1-2 0 0 0,0-1 0 0 0,-36 19 0 0 0,54-34 0 0 0,7-4 0 0 0,0-1 0 0 0,0 1 0 0 0,0 0 0 0 0,1 0 0 0 0,-1 0 0 0 0,1 1 0 0 0,0-1 0 0 0,0 1 0 0 0,-5 6 0 0 0,7-7 0 0 0,-1-1 0 0 0,0 0 0 0 0,0 1 0 0 0,0-1 0 0 0,0 0 0 0 0,-1 0 0 0 0,1-1 0 0 0,-1 1 0 0 0,1 0 0 0 0,-1-1 0 0 0,1 0 0 0 0,-6 2 0 0 0,1 1 0 0 0,-1 0 0 0 0,1 0 0 0 0,-11 8 0 0 0,2 0 0 0 0,16-12 0 0 0,0 0 0 0 0,0 0 0 0 0,0 0 0 0 0,0 0 0 0 0,-1 0 0 0 0,1 0 0 0 0,0 0 0 0 0,0 0 0 0 0,0 0 0 0 0,0 0 0 0 0,0 1 0 0 0,-1-1 0 0 0,1 0 0 0 0,0 0 0 0 0,0 0 0 0 0,0 0 0 0 0,0 0 0 0 0,0 0 0 0 0,0 1 0 0 0,0-1 0 0 0,-1 0 0 0 0,1 0 0 0 0,0 0 0 0 0,0 0 0 0 0,0 1 0 0 0,0-1 0 0 0,0 0 0 0 0,0 0 0 0 0,0 0 0 0 0,0 0 0 0 0,0 1 0 0 0,0-1 0 0 0,0 0 0 0 0,0 0 0 0 0,0 0 0 0 0,0 0 0 0 0,0 1 0 0 0,0-1 0 0 0,0 0 0 0 0,0 0 0 0 0,0 0 0 0 0,1 0 0 0 0,-1 1 0 0 0,0-1 0 0 0,0 0 0 0 0,0 0 0 0 0,0 0 0 0 0,0 0 0 0 0,0 0 0 0 0,0 1 0 0 0,0-1 0 0 0,1 0 0 0 0,-1 0 0 0 0,6 3 0 0 0,-3 0 47 0 0,0 0 0 0 0,1-1 0 0 0,-1 0 0 0 0,1 0 0 0 0,0 0 0 0 0,0-1 0 0 0,0 1 1 0 0,0-1-1 0 0,0 0 0 0 0,0 0 0 0 0,0 0 0 0 0,0 0 0 0 0,1-1 0 0 0,5 0 0 0 0,4 1 178 0 0,-11-1 284 0 0,9 3-336 0 0,0-2-495 0 0,-1-1-1 0 0,1 0 1 0 0,0-1 0 0 0,13-3-1 0 0,23 0 779 0 0,-23 4 1135 0 0,-25 0-1596 0 0,0 0 0 0 0,0 1 0 0 0,0-1 0 0 0,0 0 0 0 0,-1 0 0 0 0,1 0 0 0 0,0 0 0 0 0,0 0 0 0 0,0 0 0 0 0,0 1 0 0 0,0-1-1 0 0,0 0 1 0 0,0 0 0 0 0,0 0 0 0 0,0 0 0 0 0,-1 0 0 0 0,1 1 0 0 0,0-1 0 0 0,0 0 0 0 0,0 0 0 0 0,0 0 0 0 0,0 0 0 0 0,0 1 0 0 0,0-1 0 0 0,0 0 0 0 0,0 0 0 0 0,0 0 0 0 0,0 0 0 0 0,0 1 0 0 0,1-1 0 0 0,-1 0-1 0 0,0 0 1 0 0,0 0 0 0 0,0 0 0 0 0,0 1 0 0 0,0-1 0 0 0,0 0 0 0 0,0 0 0 0 0,0 0 0 0 0,0 0 0 0 0,1 0 0 0 0,-1 0 0 0 0,0 1 0 0 0,0-1 0 0 0,0 0 0 0 0,0 0 0 0 0,0 0 0 0 0,0 0 0 0 0,1 0 0 0 0,-1 0 0 0 0,0 0 0 0 0,0 0-1 0 0,0 0 1 0 0,0 0 0 0 0,1 0 0 0 0,-1 0 0 0 0,0 0 0 0 0,0 0 0 0 0,0 0 0 0 0,0 0 0 0 0,1 0 0 0 0,-11 7-558 0 0,5-5 388 0 0,0 1 0 0 0,0-1-1 0 0,-1 0 1 0 0,1-1 0 0 0,-1 1 0 0 0,0-1-1 0 0,1 0 1 0 0,-9 0 0 0 0,-11-4-8086 0 0,16 0 103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8:37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46 10135 0 0,'0'0'231'0'0,"0"0"29"0"0,0 0 19 0 0,1-2-41 0 0,3-8-190 0 0,3 5 98 0 0,23-4 3551 0 0,-28 9-3032 0 0,8-5 907 0 0,-8 4-1342 0 0,-1 1 0 0 0,1-1 0 0 0,0 1 0 0 0,-1-1-1 0 0,1 0 1 0 0,-1 0 0 0 0,1 1 0 0 0,-1-1 0 0 0,1 0 0 0 0,-1 0 0 0 0,0-1-1 0 0,3-1 1 0 0,-3 2 762 0 0,-1 1 28 0 0,0 0-133 0 0,0 0-509 0 0,0 0 38 0 0,0 0 80 0 0,0 0 15 0 0,0 0-68 0 0,-1 0-294 0 0,-42 29-129 0 0,17-13-24 0 0,8-5 74 0 0,0-1 0 0 0,-29 12 0 0 0,10-5 163 0 0,26-12-19 0 0,1-1 61 0 0,0 1 0 0 0,1 0 0 0 0,0 1 0 0 0,-12 9 0 0 0,-11 5-258 0 0,25-16-18 0 0,-1 3 1 0 0,8-2 0 0 0,5-1 0 0 0,-4-3 0 0 0,0 0 0 0 0,0 0 0 0 0,0 0 0 0 0,0 0 0 0 0,0 0 0 0 0,1 0 0 0 0,-1 0 0 0 0,0 0 0 0 0,1 0 0 0 0,-1 0 0 0 0,1-1 0 0 0,-1 1 0 0 0,1-1 0 0 0,-1 1 0 0 0,1-1 0 0 0,-1 0 0 0 0,1 1 0 0 0,-1-1 0 0 0,4 0 0 0 0,1 0 0 0 0,33 12 0 0 0,27-2 12 0 0,-29-4-88 0 0,-35-6-261 0 0,10 0-1569 0 0,-3 0-7009 0 0,-9 0 1833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8:38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13823 0 0,'0'0'630'0'0,"0"0"-13"0"0,0 0-252 0 0,2 0 391 0 0,43-9 6087 0 0,-28 5-6053 0 0,0 1-1 0 0,29-2 0 0 0,-44 5-1775 0 0,-2 0-4901 0 0,0 0-2075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8:38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110 334 13823 0 0,'2'-6'257'0'0,"0"0"-1"0"0,0-1 0 0 0,0 1 0 0 0,4-6 1 0 0,-3 6-204 0 0,0-1 1 0 0,0 0 0 0 0,2-11-1 0 0,-1-4 1376 0 0,13-38 0 0 0,-15 50-829 0 0,0 1 1 0 0,0-1 0 0 0,-1 0 0 0 0,0 0 0 0 0,-1-14 0 0 0,1-2 843 0 0,8-45 2329 0 0,-10 68-3329 0 0,1 3-441 0 0,0 0 0 0 0,0 0 0 0 0,0 0-1 0 0,0-1 1 0 0,0 1 0 0 0,0 0 0 0 0,0 0 0 0 0,0 0-1 0 0,0 0 1 0 0,0 0 0 0 0,0-1 0 0 0,-1 1 0 0 0,1 0 0 0 0,0 0-1 0 0,0 0 1 0 0,0 0 0 0 0,0 0 0 0 0,0 0 0 0 0,0 0-1 0 0,-1-1 1 0 0,1 1 0 0 0,0 0 0 0 0,0 0 0 0 0,0 0-1 0 0,0 0 1 0 0,0 0 0 0 0,-1 0 0 0 0,1 0 0 0 0,0 0 0 0 0,0 0-1 0 0,0 0 1 0 0,0 0 0 0 0,0 0 0 0 0,-1 0 0 0 0,1 0-1 0 0,0 0 1 0 0,0 0 0 0 0,0 0 0 0 0,0 0 0 0 0,-1 0 0 0 0,1 0-1 0 0,0 0 1 0 0,0 0 0 0 0,0 0 0 0 0,0 0 0 0 0,0 0-1 0 0,-1 0 1 0 0,1 1 0 0 0,0-1 0 0 0,0 0 0 0 0,0 0 0 0 0,0 0-1 0 0,0 0 1 0 0,0 0 0 0 0,0 0 0 0 0,-1 1 0 0 0,-3 5 8 0 0,4-6-11 0 0,-10 15 0 0 0,-4 7 0 0 0,0 0 0 0 0,1 1 0 0 0,-19 47 0 0 0,20-36 0 0 0,6-19 0 0 0,1 1 0 0 0,-6 28 0 0 0,-14 65 0 0 0,16-76 0 0 0,8-26 6 0 0,-11 20-76 0 0,11-25-267 0 0,1-2-138 0 0,0 0-33 0 0,0 0-208 0 0,0 0-857 0 0,4 0-379 0 0,10-1-80 0 0,-11 0-15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8:38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19351 0 0,'0'0'439'0'0,"0"0"62"0"0,0 0 33 0 0,0 0-65 0 0,1 0-309 0 0,1-1-3 0 0,2-1 818 0 0,0 0-1 0 0,-1 0 0 0 0,1-1 1 0 0,5-5-1 0 0,-8 7-458 0 0,0 0-72 0 0,1 0-325 0 0,0-2-66 0 0,2-9-53 0 0,-4 4-64 0 0,0 7-273 0 0,-1 0-138 0 0,-1-1 210 0 0,0-1 79 0 0,-1-1-4736 0 0,-1-2 3387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8:39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55 19351 0 0,'0'0'886'0'0,"0"0"-21"0"0,5-5-520 0 0,-5 4-289 0 0,1 0 1 0 0,-1 1-1 0 0,1-1 0 0 0,-1 0 1 0 0,0 0-1 0 0,1 1 0 0 0,-1-1 0 0 0,0 0 1 0 0,1 0-1 0 0,-1 0 0 0 0,0 0 1 0 0,0 1-1 0 0,0-1 0 0 0,0 0 0 0 0,0 0 1 0 0,0 0-1 0 0,0-1 0 0 0,1-5 975 0 0,-1 6-659 0 0,3-3-243 0 0,-2 1 3133 0 0,-3-3-2958 0 0,1 6-303 0 0,1 0-1 0 0,0 0 1 0 0,0-1 0 0 0,0 1 0 0 0,0 0 0 0 0,0 0 0 0 0,0-1-1 0 0,-1 1 1 0 0,1 0 0 0 0,0 0 0 0 0,0-1 0 0 0,0 1-1 0 0,0 0 1 0 0,0-1 0 0 0,0 1 0 0 0,0 0 0 0 0,0 0 0 0 0,0-1-1 0 0,0 1 1 0 0,0 0 0 0 0,0 0 0 0 0,1-1 0 0 0,-1 1 0 0 0,0 0-1 0 0,0 0 1 0 0,0-1 0 0 0,0 1 0 0 0,0 0 0 0 0,0 0 0 0 0,1-1-1 0 0,-1 1 1 0 0,0 0 0 0 0,0 0 0 0 0,0 0 0 0 0,1-1-1 0 0,-1 1 1 0 0,0 0 0 0 0,0 0 0 0 0,1 0 0 0 0,-1 0 0 0 0,0 0-1 0 0,0-1 1 0 0,1 1 0 0 0,-1 0 0 0 0,0 0 0 0 0,0 0 0 0 0,1 0-1 0 0,-1 0 1 0 0,1 0 0 0 0,14-2-8 0 0,-14 2 6 0 0,11-1 1 0 0,-1 1 0 0 0,1 1 0 0 0,17 2 0 0 0,-16-1 0 0 0,1-1 0 0 0,14 0 0 0 0,-19-1 4 0 0,-1 1 1 0 0,0 0-1 0 0,1 0 1 0 0,-1 1-1 0 0,0 0 0 0 0,0 1 1 0 0,0-1-1 0 0,0 2 1 0 0,-1-1-1 0 0,1 1 0 0 0,-1 0 1 0 0,0 1-1 0 0,0-1 1 0 0,0 1-1 0 0,-1 1 0 0 0,11 10 1 0 0,-15-13 35 0 0,-1-1 1 0 0,1 1-1 0 0,-1 0 1 0 0,1-1 0 0 0,-1 1-1 0 0,0 0 1 0 0,0 0-1 0 0,0 0 1 0 0,-1 0-1 0 0,1 0 1 0 0,0 0 0 0 0,-1 0-1 0 0,0 0 1 0 0,0 0-1 0 0,0 0 1 0 0,0 0-1 0 0,-1 0 1 0 0,1 0-1 0 0,-1 0 1 0 0,1 0 0 0 0,-1 0-1 0 0,0-1 1 0 0,0 1-1 0 0,-1 0 1 0 0,-1 3-1 0 0,-3 4 118 0 0,0 0-1 0 0,0 0 0 0 0,-1-1 0 0 0,0 0 0 0 0,-13 12 0 0 0,-7 3-157 0 0,0-2 0 0 0,-2-1 0 0 0,-1-1 0 0 0,-31 15 0 0 0,-32 21 0 0 0,91-54 0 0 0,-8 4 0 0 0,0 0 0 0 0,0 1 0 0 0,1 1 0 0 0,-1 0 0 0 0,2 0 0 0 0,-1 1 0 0 0,-13 18 0 0 0,22-27 0 0 0,0 0 0 0 0,-1 1 0 0 0,1-1 0 0 0,0 0 0 0 0,0 1 0 0 0,0-1 0 0 0,0 1 0 0 0,-1-1 0 0 0,1 0 0 0 0,0 1 0 0 0,0-1 0 0 0,0 1 0 0 0,0-1 0 0 0,0 1 0 0 0,0-1 0 0 0,0 0 0 0 0,0 1 0 0 0,0-1 0 0 0,0 1 0 0 0,1 1 0 0 0,0-1 0 0 0,0 0 0 0 0,0 0 0 0 0,0 1 0 0 0,0-1 0 0 0,1 0 0 0 0,-1 0 0 0 0,0 0 0 0 0,0 0 0 0 0,1 0 0 0 0,-1-1 0 0 0,1 1 0 0 0,-1 0 0 0 0,1-1 0 0 0,-1 1 0 0 0,3 0 0 0 0,30 7 0 0 0,-27-6 0 0 0,156 21 195 0 0,-83-14 53 0 0,-35-7 430 0 0,-33-2-492 0 0,0 0-1 0 0,0 0 0 0 0,1 2 1 0 0,20 4-1 0 0,-24-4-318 0 0,-18-14-2527 0 0,0 4 1637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8:45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118 109 2759 0 0,'0'0'107'0'0,"0"0"-19"0"0,2-1-11 0 0,6-3 10 0 0,-6 3 278 0 0,-2 1 122 0 0,0 0 22 0 0,0 0 3 0 0,0 0 0 0 0,0 0 0 0 0,0 0 0 0 0,0 0 68 0 0,0 0 286 0 0,0 0 124 0 0,0 0 30 0 0,0 0-65 0 0,0 0-290 0 0,2-14 977 0 0,-1 13-772 0 0,1-1-540 0 0,-1-1 1 0 0,0 1-1 0 0,0 0 0 0 0,0-1 0 0 0,0 1 0 0 0,0-1 1 0 0,-1 1-1 0 0,1-1 0 0 0,-1 1 0 0 0,1-4 0 0 0,-1 4-127 0 0,1 0 1 0 0,0 0-1 0 0,-1 0 0 0 0,1-1 0 0 0,0 1 1 0 0,0 1-1 0 0,1-1 0 0 0,-1 0 0 0 0,2-2 1 0 0,-3 3-153 0 0,14-22 1997 0 0,-13 22-1536 0 0,-1 1 0 0 0,1-2-68 0 0,2-5-217 0 0,-2 5 161 0 0,-1 2 100 0 0,0 0 21 0 0,10 12 83 0 0,-2 1-576 0 0,-4 1-16 0 0,-1-1 0 0 0,-1 0 0 0 0,0 1 0 0 0,0 16 0 0 0,1 5 0 0 0,5 66 0 0 0,8 62 0 0 0,-8-108 44 0 0,15 154 619 0 0,-22-186-572 0 0,-2 0 1 0 0,0 1 0 0 0,-2-1-1 0 0,0 0 1 0 0,-2 0 0 0 0,0-1-1 0 0,-9 23 1 0 0,6-26 30 0 0,-1 0-1 0 0,0 0 1 0 0,-1-1-1 0 0,-17 24 1 0 0,-126 182-122 0 0,141-201 0 0 0,10-19 0 0 0,2-3-14 0 0,0-1 0 0 0,0 0 1 0 0,-1 0-1 0 0,1 1 0 0 0,0-1 0 0 0,0 0 0 0 0,0 0 0 0 0,0 1 1 0 0,0-1-1 0 0,-1 0 0 0 0,1 1 0 0 0,0-1 0 0 0,0 0 0 0 0,0 0 1 0 0,0 1-1 0 0,0-1 0 0 0,0 0 0 0 0,0 1 0 0 0,0-1 0 0 0,0 0 1 0 0,0 1-1 0 0,0-1 0 0 0,0 0 0 0 0,0 0 0 0 0,0 1 0 0 0,1 0 1 0 0,6-3-909 0 0,9-8-1371 0 0,-1-13 270 0 0,3-10-22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8:48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8 13823 0 0,'0'0'315'0'0,"-8"-2"941"0"0,-6 7 14 0 0,0-1-1 0 0,-21 2 1 0 0,30-5-715 0 0,6 0 489 0 0,11 0 1816 0 0,20-2 1093 0 0,146-16-3953 0 0,-152 14 0 0 0,-19 2 0 0 0,1 0 0 0 0,0 1 0 0 0,-1 0 0 0 0,1 0 0 0 0,13 2 0 0 0,-11 2 0 0 0,-3 1 0 0 0,-8 2 0 0 0,-4-2-133 0 0,4-4-563 0 0,-14 2-1881 0 0,12-3 1878 0 0,0 1 1 0 0,0-1-1 0 0,1 1 1 0 0,-1-1-1 0 0,0 0 1 0 0,-5 0-1 0 0,-7-1-837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7:39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27 19351 0 0,'0'0'439'0'0,"0"0"62"0"0,-2 2 33 0 0,-5 4-264 0 0,9-6 863 0 0,17-8 1687 0 0,-2 0-2358 0 0,-6 5-300 0 0,1 1 1 0 0,0 0-1 0 0,0 0 1 0 0,-1 1-1 0 0,1 0 1 0 0,14 2-1 0 0,9-1 641 0 0,-17-1-736 0 0,17-1-18 0 0,49 5 0 0 0,-73-2-202 0 0,1 0 0 0 0,-1-1 0 0 0,0 0-1 0 0,0-1 1 0 0,1-1 0 0 0,-1 1 0 0 0,13-5 0 0 0,-23 6-6222 0 0,-1 0-2217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8:48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6 15663 0 0,'0'0'356'0'0,"0"0"50"0"0,0 0 20 0 0,0 0-42 0 0,0 0-180 0 0,0 0 176 0 0,0 0 107 0 0,0 0 22 0 0,0 0 3 0 0,0 0 0 0 0,-14-5 5632 0 0,13 5-5632 0 0,-1 0-450 0 0,1 1 1 0 0,0 0-1 0 0,-1 0 0 0 0,1 0 0 0 0,0 0 0 0 0,0 0 1 0 0,0 0-1 0 0,0 0 0 0 0,-1 0 0 0 0,2 1 1 0 0,-1-1-1 0 0,0 0 0 0 0,0 1 0 0 0,0-1 0 0 0,1 0 1 0 0,-1 1-1 0 0,0 2 0 0 0,-2 4-62 0 0,1 1 0 0 0,-3 16 0 0 0,-3 13 0 0 0,4-28 0 0 0,-31 111 0 0 0,29-102 0 0 0,-1 0 0 0 0,0 0 0 0 0,-2 0 0 0 0,0-1 0 0 0,-13 19 0 0 0,-10 21 0 0 0,26-47 0 0 0,-39 72 0 0 0,45-82 1 0 0,-1 0-2 0 0,0 1 0 0 0,0-1 0 0 0,0 0 0 0 0,1 0 0 0 0,-1 0 0 0 0,0 0 1 0 0,0 0-1 0 0,-1 0 0 0 0,1 0 0 0 0,-2 1 0 0 0,-5 4-54 0 0,6-5-282 0 0,2-1-138 0 0,0 0-33 0 0,-10-10-2188 0 0,9 8 2287 0 0,1 0 1 0 0,-1 0-1 0 0,0 0 1 0 0,1 0-1 0 0,0 0 0 0 0,-1 0 1 0 0,1 0-1 0 0,0 0 0 0 0,0-3 1 0 0,0 1-780 0 0,0-8-5634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8:49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33 300 13823 0 0,'0'0'315'0'0,"-4"-1"45"0"0,4 1-350 0 0,-19-9 500 0 0,18 9-501 0 0,1 0 0 0 0,-1 0 0 0 0,1-1 0 0 0,-1 1 0 0 0,0-1 0 0 0,1 1 0 0 0,-1-1 0 0 0,1 1 0 0 0,-1-1 0 0 0,1 1 0 0 0,-1-1 1 0 0,1 1-1 0 0,0-1 0 0 0,-1 1 0 0 0,1-1 0 0 0,0 0 0 0 0,-1 1 0 0 0,1-1 0 0 0,0 0 0 0 0,0 1 0 0 0,-1-1 0 0 0,1 0 0 0 0,0 0 0 0 0,0 1 1 0 0,0-1-1 0 0,0 0 0 0 0,0 1 0 0 0,0-1 0 0 0,0 0 0 0 0,0 1 0 0 0,1-1 0 0 0,-1 0 0 0 0,0 0 0 0 0,0 0 0 0 0,5-7 142 0 0,-4 5 93 0 0,1 0 1 0 0,0 0 0 0 0,-1-1-1 0 0,0 1 1 0 0,0 0-1 0 0,0-1 1 0 0,0 1 0 0 0,0-1-1 0 0,-1 1 1 0 0,1-7 0 0 0,-1 7-39 0 0,1 0 0 0 0,-1 0 0 0 0,1 0 0 0 0,0 0 0 0 0,0 0 0 0 0,0 0 0 0 0,0 1 0 0 0,0-1 0 0 0,1 0 0 0 0,2-3 0 0 0,20-26 851 0 0,-18 24-678 0 0,-1 2-123 0 0,0 0 0 0 0,0 0 0 0 0,0 0 0 0 0,1 1 0 0 0,-1 0 0 0 0,1 0 0 0 0,1 0 0 0 0,-1 1 0 0 0,1 0 0 0 0,-1 0 0 0 0,13-5 0 0 0,39-14 650 0 0,-36 13-320 0 0,1 1 0 0 0,38-10 0 0 0,-33 12-586 0 0,-22 5 0 0 0,-1 0 0 0 0,1 1 0 0 0,0-1 0 0 0,0 1 0 0 0,0 1 0 0 0,0-1 0 0 0,0 1 0 0 0,7 0 0 0 0,5 1 0 0 0,-15-2 0 0 0,0 1 0 0 0,-1 0 0 0 0,1 0 0 0 0,0 1 0 0 0,0-1 0 0 0,-1 0 0 0 0,1 1 0 0 0,0 0 0 0 0,-1 0 0 0 0,1 0 0 0 0,0 0 0 0 0,-1 0 0 0 0,0 0 0 0 0,1 0 0 0 0,-1 1 0 0 0,0-1 0 0 0,1 1 0 0 0,2 3 0 0 0,22 11 0 0 0,-24-15 0 0 0,0 0 0 0 0,0 1 0 0 0,-1-1 0 0 0,1 1 0 0 0,0 0 0 0 0,0 0 0 0 0,-1 0 0 0 0,1 0 0 0 0,-1 0 0 0 0,0 0 0 0 0,1 1 0 0 0,-1-1 0 0 0,0 1 0 0 0,0 0 0 0 0,1 3 0 0 0,0 1 0 0 0,0 0 0 0 0,-1 0 0 0 0,0 0 0 0 0,0 1 0 0 0,-1-1 0 0 0,0 1 0 0 0,0-1 0 0 0,-1 1 0 0 0,0 0 0 0 0,0-1 0 0 0,-1 1 0 0 0,0-1 0 0 0,0 1 0 0 0,-1-1 0 0 0,1 1 0 0 0,-6 10 0 0 0,4-10 0 0 0,-1 0 0 0 0,1-1 0 0 0,-2 0 0 0 0,1 0 0 0 0,-1 0 0 0 0,0 0 0 0 0,0-1 0 0 0,-1 1 0 0 0,0-1 0 0 0,0-1 0 0 0,0 1 0 0 0,-1-1 0 0 0,0 0 0 0 0,0-1 0 0 0,0 0 0 0 0,0 0 0 0 0,-10 4 0 0 0,2-2-1559 0 0,1 0 0 0 0,-1-1 0 0 0,0-1 1 0 0,-1 0-1 0 0,-27 3 0 0 0,33-6-5264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8:49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0 15663 0 0,'0'0'356'0'0,"0"0"50"0"0,0 0 20 0 0,0 0-42 0 0,0 0-112 0 0,0 0 463 0 0,0 0 234 0 0,0 0 45 0 0,-8 5 1664 0 0,4-2-2406 0 0,1 0 0 0 0,-1 0 0 0 0,0-1-1 0 0,0 1 1 0 0,-5 1 0 0 0,4-2-127 0 0,1 1 0 0 0,-1-1 0 0 0,1 1 0 0 0,0 0 1 0 0,0 0-1 0 0,-4 4 0 0 0,-16 18-130 0 0,12-14-15 0 0,0 1 0 0 0,2 1 1 0 0,-1 0-1 0 0,1 0 0 0 0,1 1 1 0 0,-8 17-1 0 0,-13 26 0 0 0,-9 20 0 0 0,2 3 73 0 0,-11 28 98 0 0,42-91-175 0 0,1 0-1 0 0,1 0 1 0 0,0 0-1 0 0,-2 31 0 0 0,6-46-2 0 0,-1 13-31 0 0,0 1 0 0 0,1-1 0 0 0,5 31 0 0 0,-4-42 37 0 0,0 0 0 0 0,0 0 0 0 0,0 0 0 0 0,1 0 0 0 0,0 0 0 0 0,0 0 0 0 0,0 0 0 0 0,4 5 0 0 0,-5-7 2 0 0,1 0-1 0 0,0 0 0 0 0,0-1 0 0 0,0 1 0 0 0,0 0 0 0 0,0-1 1 0 0,0 0-1 0 0,0 1 0 0 0,1-1 0 0 0,-1 0 0 0 0,0 0 0 0 0,1 0 1 0 0,-1 0-1 0 0,1-1 0 0 0,3 2 0 0 0,-4-2-135 0 0,0 0 0 0 0,0 0-1 0 0,1 0 1 0 0,-1 0 0 0 0,0-1-1 0 0,0 1 1 0 0,1 0 0 0 0,-1-1-1 0 0,0 0 1 0 0,0 1 0 0 0,0-1 0 0 0,0 0-1 0 0,0 0 1 0 0,0 0 0 0 0,0 0-1 0 0,3-3 1 0 0,-2 2-516 0 0,0-1 0 0 0,0 0 0 0 0,0 0 0 0 0,0 0 0 0 0,-1 0 0 0 0,1-1-1 0 0,-1 1 1 0 0,3-5 0 0 0,2-11-6869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8:50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10135 0 0,'0'0'231'0'0,"0"0"29"0"0,0 0 19 0 0,0 0 173 0 0,0 0 697 0 0,0 0 311 0 0,0 0 63 0 0,0 0-58 0 0,0 0-288 0 0,2 0-121 0 0,5 0-15 0 0,-10 2 378 0 0,2-2-1283 0 0,0 0 0 0 0,0 0 0 0 0,0 1 0 0 0,1-1 0 0 0,-1 1 0 0 0,0-1 0 0 0,0 1 0 0 0,0-1 0 0 0,0 1 0 0 0,1-1 0 0 0,-1 1 0 0 0,-1 1 0 0 0,2-2 376 0 0,0 0 0 0 0,0 0 0 0 0,-1 1-68 0 0,-8 9-299 0 0,8-8-117 0 0,-5 11-29 0 0,6-13 1 0 0,0 0 0 0 0,-1 1 0 0 0,1-1 0 0 0,0 0 0 0 0,0 1 0 0 0,-1-1 0 0 0,1 0 0 0 0,0 1 0 0 0,0-1 0 0 0,0 0 0 0 0,0 1 0 0 0,0-1 0 0 0,0 1 0 0 0,-1-1 0 0 0,1 0 0 0 0,0 1 0 0 0,0-1 0 0 0,0 1 0 0 0,0-1 0 0 0,0 0 0 0 0,1 1 0 0 0,-1-1 0 0 0,0 0 0 0 0,0 1 0 0 0,0-1 0 0 0,0 1 0 0 0,0-1 0 0 0,0 0 0 0 0,1 1 0 0 0,-1-1 0 0 0,0 0 0 0 0,0 1 0 0 0,0-1 0 0 0,1 0 0 0 0,-1 1 0 0 0,0-1 0 0 0,1 0 0 0 0,-1 0 0 0 0,0 1 0 0 0,0-1 0 0 0,1 0 0 0 0,-1 0 0 0 0,0 0 0 0 0,1 1 0 0 0,-1-1 0 0 0,1 0 0 0 0,-1 0 0 0 0,0 0 0 0 0,1 0 0 0 0,-1 0 0 0 0,3 3 0 0 0,15 5 0 0 0,-11-5 40 0 0,1-1 0 0 0,-1 1-1 0 0,0-2 1 0 0,1 1 0 0 0,9 1 0 0 0,-3-2 164 0 0,18 1 790 0 0,-26-2-845 0 0,1 0 0 0 0,0 0-1 0 0,7 2 1 0 0,72 13-133 0 0,-74-12-16 0 0,-1 4 0 0 0,-3 0 0 0 0,-6 3 0 0 0,-2-5 0 0 0,-1-1 0 0 0,0 1 0 0 0,0-1 0 0 0,0 0 0 0 0,0 1 0 0 0,-1-1 0 0 0,0 0 0 0 0,0 0 0 0 0,0 0 0 0 0,0 0 0 0 0,-1 0 0 0 0,1-1 0 0 0,-1 1 0 0 0,0-1 0 0 0,-4 4 0 0 0,-7 7 0 0 0,-2-1 0 0 0,-17 13 0 0 0,21-17 0 0 0,-63 48 0 0 0,-80 79 0 0 0,144-126 0 0 0,2 1 0 0 0,-1 0 0 0 0,-8 13 0 0 0,16-21 0 0 0,0 0 0 0 0,0 0 0 0 0,1 0 0 0 0,-1 0 0 0 0,1 0 0 0 0,0 0 0 0 0,0 0 0 0 0,0 1 0 0 0,0-1 0 0 0,1 0 0 0 0,-1 1 0 0 0,1-1 0 0 0,0 0 0 0 0,0 1 0 0 0,0-1 0 0 0,0 0 0 0 0,1 1 0 0 0,-1-1 0 0 0,2 5 0 0 0,-2-7 0 0 0,1 0 0 0 0,-1 0 0 0 0,0 1 0 0 0,1-1 0 0 0,-1 0 0 0 0,1 0 0 0 0,0 0 0 0 0,-1 0 0 0 0,1 0 0 0 0,0 1 0 0 0,0-1 0 0 0,-1 0 0 0 0,1-1 0 0 0,0 1 0 0 0,0 0 0 0 0,0 0 0 0 0,0 0 0 0 0,1 0 0 0 0,-1-1 0 0 0,0 1 0 0 0,2 0 0 0 0,1 1 0 0 0,2 1 0 0 0,1 0 0 0 0,0 0 0 0 0,-1-1 0 0 0,1 0 0 0 0,0 0 0 0 0,1 0 0 0 0,-1-1 0 0 0,0 0 0 0 0,11-1 0 0 0,9 0 0 0 0,32-6 0 0 0,-37 4 0 0 0,23-1-313 0 0,-22 4-250 0 0,-24-1-1037 0 0,1 0-4590 0 0,0 0-1968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8:51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156 140 8287 0 0,'0'0'191'0'0,"1"-2"26"0"0,3-2-139 0 0,1-1 0 0 0,0 1 0 0 0,11-8-1 0 0,11-10 68 0 0,-23 18 84 0 0,1 0 0 0 0,0 1 0 0 0,0-1 0 0 0,10-4 0 0 0,-10 6 66 0 0,0-1 1 0 0,0 0-1 0 0,0 0 1 0 0,-1-1-1 0 0,9-6 1 0 0,-3-3 3767 0 0,1-4-3507 0 0,-8 12 27 0 0,-3 4-71 0 0,6-5 1975 0 0,-6 6 2793 0 0,-19 9-5272 0 0,15-7 86 0 0,0-1 0 0 0,0 1 0 0 0,0 0 0 0 0,1 1 0 0 0,-1-1 0 0 0,0 1 0 0 0,1-1 0 0 0,0 1 0 0 0,-4 4 0 0 0,4-4-24 0 0,0 0-1 0 0,0 0 1 0 0,0 0 0 0 0,0-1 0 0 0,0 1-1 0 0,-1-1 1 0 0,1 0 0 0 0,-1 0 0 0 0,-7 4-1 0 0,6-5-22 0 0,1 1 0 0 0,0 0-1 0 0,1 0 1 0 0,-1 1 0 0 0,0-1-1 0 0,1 1 1 0 0,-1 0-1 0 0,-5 6 1 0 0,2-2-47 0 0,-1 0 0 0 0,0-1 0 0 0,0 0 0 0 0,0-1 0 0 0,0 0 0 0 0,-1 0 0 0 0,0-1 0 0 0,-11 5 0 0 0,5-3 0 0 0,-27 17 0 0 0,35-18 0 0 0,4-4 0 0 0,1 0 0 0 0,0 1 0 0 0,0-1 0 0 0,0 1 0 0 0,0 0 0 0 0,0 0 0 0 0,1 0 0 0 0,-1 0 0 0 0,-2 3 0 0 0,4-4 0 0 0,-1-1 0 0 0,1 0 0 0 0,0 0 0 0 0,-1 0 0 0 0,1 1 0 0 0,0-1 0 0 0,0 0 0 0 0,0 0 0 0 0,-1 1 0 0 0,1-1 0 0 0,0 0 0 0 0,0 1 0 0 0,0-1 0 0 0,-1 0 0 0 0,1 1 0 0 0,0-1 0 0 0,0 0 0 0 0,0 1 0 0 0,0-1 0 0 0,0 0 0 0 0,0 1 0 0 0,0-1 0 0 0,0 0 0 0 0,0 1 0 0 0,0-1 0 0 0,0 0 0 0 0,0 1 0 0 0,0-1 0 0 0,0 0 0 0 0,0 1 0 0 0,0-1 0 0 0,0 0 0 0 0,1 1 0 0 0,-1-1 0 0 0,0 0 0 0 0,0 1 0 0 0,0-1 0 0 0,0 0 0 0 0,1 0 0 0 0,-1 1 0 0 0,0-1 0 0 0,0 0 0 0 0,1 0 0 0 0,-1 1 0 0 0,0-1 0 0 0,0 0 0 0 0,1 0 0 0 0,-1 0 0 0 0,0 1 0 0 0,1-1 0 0 0,-1 0 0 0 0,0 0 0 0 0,1 0 0 0 0,-1 0 0 0 0,0 0 0 0 0,1 0 0 0 0,-1 0 0 0 0,1 0 0 0 0,-1 0 0 0 0,5 3 0 0 0,1-1 0 0 0,-1-1 0 0 0,1 1 0 0 0,-1-1 0 0 0,1 0 0 0 0,-1 0 0 0 0,8 0 0 0 0,42-2 0 0 0,-20 0 0 0 0,12 0-87 0 0,-13 0-176 0 0,1 2 0 0 0,36 4 0 0 0,-63-2-77 0 0,-6-2-1228 0 0,1-1-3092 0 0,-3 0-2848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8:51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0,'0'0'547'0'0,"0"0"-11"0"0,0 0-135 0 0,2 0 705 0 0,35 2 2429 0 0,-15-2 3316 0 0,-19 0-6648 0 0,-2 0-177 0 0,0 0 0 0 0,0 0 0 0 0,0 1 0 0 0,0-1-1 0 0,1 0 1 0 0,-1 1 0 0 0,0-1 0 0 0,0 1 0 0 0,-1-1-1 0 0,1 1 1 0 0,0 0 0 0 0,0-1 0 0 0,0 1 0 0 0,0 0-1 0 0,1 1 1 0 0,11 8 7 0 0,0 3-199 0 0,-11-12-725 0 0,0 0 0 0 0,0 1 0 0 0,0-1 0 0 0,0 0 0 0 0,1 0 0 0 0,-1 0 1 0 0,4 1-1 0 0,-3-1-1023 0 0,-1-1-5168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8:52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 13823 0 0,'0'0'630'0'0,"0"0"-13"0"0,-2 0-393 0 0,-48 1 797 0 0,32-1 5055 0 0,17 0-5564 0 0,1 0 0 0 0,0 0 0 0 0,0 0 0 0 0,0 0 0 0 0,0 0-68 0 0,14 0-272 0 0,20 0-172 0 0,132-5-64 0 0,-164 5-273 0 0,-2 0-138 0 0,0 0-33 0 0,0 0-140 0 0,-17 5-3569 0 0,15-5 2682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8:52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10 11975 0 0,'0'0'267'0'0,"0"0"42"0"0,0 0 17 0 0,0 0-28 0 0,0 0-58 0 0,0 0 491 0 0,-4-4 797 0 0,1 3 5828 0 0,2 0-7253 0 0,0 0 0 0 0,0 1 1 0 0,-1-1-1 0 0,1 1 0 0 0,-1 0 1 0 0,1-1-1 0 0,0 1 0 0 0,-1 0 1 0 0,1 0-1 0 0,-1 0 0 0 0,1 0 1 0 0,-1 0-1 0 0,1 0 0 0 0,-2 1 0 0 0,0 0-13 0 0,1-1 0 0 0,-1 2 0 0 0,1-1 0 0 0,-1 0-1 0 0,1 0 1 0 0,-1 1 0 0 0,1-1 0 0 0,0 1 0 0 0,-1 0-1 0 0,-3 4 1 0 0,-11 12 587 0 0,0 2 1 0 0,-21 30-1 0 0,14-16-664 0 0,7-12-10 0 0,-24 45 1 0 0,38-60-5 0 0,-1 0 1 0 0,1 1 0 0 0,0 0-1 0 0,1 0 1 0 0,0 0 0 0 0,0 0-1 0 0,1 0 1 0 0,0 0 0 0 0,0 0-1 0 0,1 14 1 0 0,0-19 0 0 0,0-2 0 0 0,0 0 0 0 0,0 0 0 0 0,0 1 0 0 0,0-1 0 0 0,0 0 0 0 0,0 0 0 0 0,1 0 0 0 0,-1 0 0 0 0,0 0 0 0 0,1 0 0 0 0,-1 0 0 0 0,1 0 0 0 0,-1 0 0 0 0,1 0 0 0 0,0 1 0 0 0,7 9 0 0 0,-3-10 0 0 0,-3-1 0 0 0,3 1 0 0 0,1-1 0 0 0,0 1 0 0 0,-1-1 0 0 0,1-1 0 0 0,0 1 0 0 0,-1-1 0 0 0,1 0 0 0 0,-1 0 0 0 0,1 0 0 0 0,-1-1 0 0 0,1 0 0 0 0,-1 0 0 0 0,0 0 0 0 0,0-1 0 0 0,0 0 0 0 0,9-6 0 0 0,-11 6 0 0 0,0 0 0 0 0,0 0 0 0 0,0-1 0 0 0,0 1 0 0 0,-1 0 0 0 0,1-1 0 0 0,-1 0 0 0 0,0 1 0 0 0,2-5 0 0 0,12-38 0 0 0,-10 27 0 0 0,1-3 0 0 0,-2 0 0 0 0,5-35 0 0 0,-10 42 60 0 0,-1 13-93 0 0,1-1 0 0 0,-1 0 0 0 0,1 1 0 0 0,0-1 0 0 0,0 1 1 0 0,1-1-1 0 0,-1 1 0 0 0,0-1 0 0 0,2-2 0 0 0,-2 4-1371 0 0,0 1-511 0 0,0 0-1267 0 0,0 0-4664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8:53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88 19351 0 0,'0'0'439'0'0,"0"0"62"0"0,0 0 33 0 0,0 0-65 0 0,-2 0-309 0 0,-2 0-254 0 0,-14-2 3181 0 0,20 1-2977 0 0,0 0 1 0 0,0 0-1 0 0,0-1 0 0 0,0 1 0 0 0,0-1 1 0 0,0 1-1 0 0,3-4 0 0 0,3-3 128 0 0,-3 5-238 0 0,-3 1 0 0 0,1 1 0 0 0,-1-1 0 0 0,0 0 0 0 0,0 0 0 0 0,0 0 0 0 0,0 0 0 0 0,2-3 0 0 0,2-1-1395 0 0,0 0-1 0 0,0 1 0 0 0,10-7 1 0 0,-7 6-1127 0 0,0-1-4998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8:53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10 19351 0 0,'0'0'439'0'0,"0"0"62"0"0,0 0 33 0 0,0 0-65 0 0,-7-6 1544 0 0,4 5-1879 0 0,0 1-1 0 0,-1-1 1 0 0,1 0 0 0 0,0 1-1 0 0,-1 0 1 0 0,1 0-1 0 0,0 0 1 0 0,-1 0 0 0 0,1 0-1 0 0,-1 1 1 0 0,1-1-1 0 0,0 1 1 0 0,0 0 0 0 0,-1 0-1 0 0,1 0 1 0 0,0 0 0 0 0,-3 3-1 0 0,-4 1 248 0 0,1 0-1 0 0,0 1 1 0 0,1 0-1 0 0,-11 10 1 0 0,12-9-381 0 0,4 3 0 0 0,2-7 0 0 0,1 0 0 0 0,-1 0 0 0 0,1 0 0 0 0,0-1 0 0 0,0 1 0 0 0,1 0 0 0 0,-1 0 0 0 0,0 0 0 0 0,1-1 0 0 0,0 1 0 0 0,-1 0 0 0 0,1 0 0 0 0,0-1 0 0 0,1 1 0 0 0,-1-1 0 0 0,0 1 0 0 0,1-1 0 0 0,-1 0 0 0 0,1 1 0 0 0,2 2 0 0 0,5 3 0 0 0,-1 1 0 0 0,2-1 0 0 0,15 10 0 0 0,6 6 0 0 0,-17-11 0 0 0,-1 0 0 0 0,0 1 0 0 0,13 18 0 0 0,-25-31 0 0 0,0 0 0 0 0,0 0 0 0 0,0 0 0 0 0,-1 0 0 0 0,1 0 0 0 0,0 0 0 0 0,-1 0 0 0 0,1 1 0 0 0,-1-1 0 0 0,1 0 0 0 0,-1 0 0 0 0,1 1 0 0 0,-1-1 0 0 0,0 0 0 0 0,0 1 0 0 0,0-1 0 0 0,0 3 0 0 0,0 1 0 0 0,1-3 17 0 0,-1 0-1 0 0,0 0 1 0 0,0-1-1 0 0,0 1 1 0 0,0 0 0 0 0,0 0-1 0 0,0 0 1 0 0,-1 0-1 0 0,1-1 1 0 0,0 1 0 0 0,-1 0-1 0 0,0 0 1 0 0,1-1-1 0 0,-1 1 1 0 0,0 0-1 0 0,0-1 1 0 0,0 1 0 0 0,-1 1-1 0 0,-1 0 61 0 0,1-1 1 0 0,-1 1-1 0 0,0-1 0 0 0,1 0 1 0 0,-1 1-1 0 0,0-1 0 0 0,-1-1 1 0 0,-4 4-1 0 0,-6 0 182 0 0,1 0 0 0 0,-1-1 0 0 0,-22 3 1 0 0,35-7-260 0 0,-34 8 0 0 0,20-4 0 0 0,1-1 0 0 0,0-1 0 0 0,-21 2 0 0 0,32-4 4 0 0,-14-6-61 0 0,15 6 46 0 0,1-1-326 0 0,1 1-138 0 0,2-10-749 0 0,-1 5 298 0 0,0 0 0 0 0,1 1-1 0 0,0-1 1 0 0,0 1 0 0 0,2-5 0 0 0,4-3-1121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7:40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10135 0 0,'0'0'464'0'0,"0"0"-9"0"0,0 0-155 0 0,0 0 443 0 0,0 0 227 0 0,0 0 44 0 0,0 0 8 0 0,0 0 2 0 0,0 0 0 0 0,0 0 0 0 0,0 0 0 0 0,0 0 0 0 0,0 0 0 0 0,2 0 0 0 0,3-1-578 0 0,-1 1 1 0 0,1-1-1 0 0,0 1 0 0 0,-1 0 1 0 0,1 1-1 0 0,8 1 0 0 0,0 3-260 0 0,-10-1-177 0 0,-3-2 40 0 0,18 25 445 0 0,-1 0 0 0 0,-1 1 0 0 0,19 49 0 0 0,-2 14-494 0 0,-29-79 0 0 0,1-1 0 0 0,6 12 0 0 0,18 35 0 0 0,-25-51 0 0 0,1 0 0 0 0,-2 1-64 0 0,-2-7-273 0 0,-1-1-138 0 0,0-2 224 0 0,-1 0-1 0 0,0 0 1 0 0,1 1 0 0 0,-1-1-1 0 0,0 0 1 0 0,0 0-1 0 0,-2-3 1 0 0,0-1-682 0 0,1 2 368 0 0,-3-9-6272 0 0,2 2-245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8:53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15 104 17503 0 0,'-7'-5'1588'0'0,"1"3"-1161"0"0,5 2 341 0 0,1 0 205 0 0,0 0 40 0 0,0 0-59 0 0,23-8 1283 0 0,85-16-85 0 0,-62 15-2152 0 0,-32 7 0 0 0,0-1 0 0 0,-1-1 0 0 0,15-4 0 0 0,4-14-3588 0 0,-29 19 1565 0 0,8-10-22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8:54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25 19351 0 0,'0'0'439'0'0,"1"-2"62"0"0,-1 1-456 0 0,1 0-1 0 0,-1 0 1 0 0,1-1-1 0 0,-1 1 1 0 0,1 0-1 0 0,0 0 0 0 0,-1 0 1 0 0,1-1-1 0 0,0 1 1 0 0,0 0-1 0 0,0 0 1 0 0,0 0-1 0 0,0 1 1 0 0,0-1-1 0 0,0 0 1 0 0,0 0-1 0 0,1 0 1 0 0,-1 1-1 0 0,0-1 1 0 0,0 1-1 0 0,2-1 1 0 0,0 0 128 0 0,-1 1 0 0 0,0-1 0 0 0,1 1 0 0 0,-1 0 0 0 0,1 0 0 0 0,-1 0 0 0 0,1 1 0 0 0,-1-1 0 0 0,0 0 0 0 0,1 1 0 0 0,3 1 0 0 0,-2-1 148 0 0,1 1-1 0 0,-1 0 0 0 0,0 0 1 0 0,1 1-1 0 0,-1-1 0 0 0,0 1 1 0 0,0 0-1 0 0,-1 0 1 0 0,1 0-1 0 0,-1 1 0 0 0,1-1 1 0 0,4 8-1 0 0,-4-2-90 0 0,0 0 0 0 0,0 0 0 0 0,-1 0 1 0 0,0 0-1 0 0,-1 1 0 0 0,0-1 0 0 0,0 1 0 0 0,0 13 0 0 0,-3 83 77 0 0,0-88-90 0 0,-4 46 184 0 0,-3 0 0 0 0,-3 0 1 0 0,-22 70-1 0 0,23-97-401 0 0,-2-2 0 0 0,-1 0 0 0 0,-19 36 0 0 0,28-64-415 0 0,-1 0-1 0 0,1-1 1 0 0,-1 1 0 0 0,0-1 0 0 0,-1 0-1 0 0,1 0 1 0 0,-1-1 0 0 0,0 1 0 0 0,-1-1-1 0 0,-6 4 1 0 0,2-5-9481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8:59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10135 0 0,'0'0'464'0'0,"0"0"-9"0"0,0 0-87 0 0,0 0 728 0 0,0 0 353 0 0,0 0 73 0 0,0 0-57 0 0,0 0-288 0 0,0 0-121 0 0,0 0-28 0 0,0 0-4 0 0,2-1 0 0 0,2-1-589 0 0,10-8 545 0 0,0 1 0 0 0,1 1 0 0 0,0 0 0 0 0,17-6 0 0 0,-14 7-963 0 0,-13 5-17 0 0,0 0 0 0 0,-1 1 0 0 0,1-1 0 0 0,0 1 0 0 0,0 0 0 0 0,-1 0 0 0 0,1 1 0 0 0,0-1 0 0 0,7 1 0 0 0,59-2 0 0 0,-43 5 443 0 0,-26-2-294 0 0,0 0 1 0 0,0 0 0 0 0,-1 0-1 0 0,1 0 1 0 0,0 0-1 0 0,-1 1 1 0 0,1-1 0 0 0,-1 1-1 0 0,1-1 1 0 0,1 4 0 0 0,3 1-1067 0 0,5 8-323 0 0,-10-13 499 0 0,1-1 460 0 0,0 0 0 0 0,-1 0 1 0 0,1 0-1 0 0,0-1 0 0 0,-1 1 1 0 0,1 0-1 0 0,0-1 0 0 0,-1 0 0 0 0,1 1 1 0 0,-1-1-1 0 0,1 0 0 0 0,-1 0 1 0 0,1 1-1 0 0,1-3 0 0 0,17-18-4404 0 0,-13 13 2638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8:59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19351 0 0,'0'0'439'0'0,"0"0"62"0"0,0 0 33 0 0,9 2 95 0 0,17 2 907 0 0,-1-1 1 0 0,1-2-1 0 0,46-1 0 0 0,-22-1-88 0 0,-40 1-1267 0 0,-5 0-137 0 0,0 0-1 0 0,-1 0 1 0 0,1 0-1 0 0,0-1 1 0 0,-1 0-1 0 0,1 0 1 0 0,-1 0-1 0 0,1 0 1 0 0,5-3-1 0 0,-8 3-60 0 0,1 0 1 0 0,-1 0-1 0 0,0-1 0 0 0,0 1 1 0 0,1 0-1 0 0,-1-1 0 0 0,0 1 1 0 0,0-1-1 0 0,-1 0 0 0 0,1 0 1 0 0,0 1-1 0 0,-1-1 0 0 0,1 0 1 0 0,-1-1-1 0 0,1 1 0 0 0,0-3 0 0 0,0 2-100 0 0,13-19-2674 0 0,-8 10-6761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9:00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197 100 13823 0 0,'0'0'315'0'0,"1"-2"45"0"0,28-54 616 0 0,-20 41 252 0 0,1-1 1248 0 0,-8 5 4833 0 0,-19 17-6198 0 0,10-3-1041 0 0,0 0-1 0 0,0 1 1 0 0,0 0 0 0 0,1 1 0 0 0,0 0-1 0 0,0 0 1 0 0,0 0 0 0 0,0 0 0 0 0,1 1 0 0 0,-9 11-1 0 0,-1 6 491 0 0,-21 43-1 0 0,15-27-380 0 0,6-8-179 0 0,0 1 0 0 0,3 0 0 0 0,0 1 0 0 0,-12 63 0 0 0,23-90 0 0 0,0 0 0 0 0,0 1 0 0 0,1-1 0 0 0,0 1 0 0 0,0-1 0 0 0,1 1 0 0 0,-1-1 0 0 0,3 7 0 0 0,-3-11 0 0 0,0-1 0 0 0,1 1 0 0 0,-1-1 0 0 0,0 0 0 0 0,1 1 0 0 0,-1-1 0 0 0,1 1 0 0 0,0-1 0 0 0,-1 0 0 0 0,1 1 0 0 0,0-1 0 0 0,0 0 0 0 0,0 0 0 0 0,0 1 0 0 0,0-1 0 0 0,0 0 0 0 0,0 0 0 0 0,0 0 0 0 0,0 0 0 0 0,1-1 0 0 0,-1 1 0 0 0,0 0 0 0 0,1 0 0 0 0,-1-1 0 0 0,1 1 0 0 0,-1-1 0 0 0,0 1 0 0 0,3 0 0 0 0,-1-1 0 0 0,0 0 0 0 0,0 0 0 0 0,0 0 0 0 0,1-1 0 0 0,-1 1 0 0 0,0-1 0 0 0,0 0 0 0 0,0 1 0 0 0,3-3 0 0 0,2 0 0 0 0,0-1 0 0 0,0 0 0 0 0,-1-1 0 0 0,0 1 0 0 0,0-1 0 0 0,0-1 0 0 0,0 1 0 0 0,7-9 0 0 0,5-8 0 0 0,18-27 0 0 0,-35 46 0 0 0,9-13 0 0 0,-1-1 0 0 0,0-1 0 0 0,-2 1 0 0 0,0-2 0 0 0,10-32 0 0 0,-10 18 0 0 0,0 0 0 0 0,3-48 0 0 0,-10 69-175 0 0,0-1 0 0 0,-1 1-1 0 0,-1 0 1 0 0,-2-19 0 0 0,3 30 90 0 0,0 1 0 0 0,0 0 0 0 0,-1-1-1 0 0,1 1 1 0 0,0-1 0 0 0,0 1 0 0 0,0-1 0 0 0,0 1 0 0 0,0-1-1 0 0,-1 1 1 0 0,1-1 0 0 0,0 1 0 0 0,0 0 0 0 0,-1-1-1 0 0,1 1 1 0 0,0-1 0 0 0,-1 1 0 0 0,1 0 0 0 0,-1-1 0 0 0,1 1-1 0 0,0 0 1 0 0,-1-1 0 0 0,1 1 0 0 0,-1 0 0 0 0,1 0 0 0 0,-1 0-1 0 0,1-1 1 0 0,0 1 0 0 0,-1 0 0 0 0,1 0 0 0 0,-1 0 0 0 0,1 0-1 0 0,-1 0 1 0 0,1 0 0 0 0,-1 0 0 0 0,1 0 0 0 0,-1 0-1 0 0,1 0 1 0 0,-1 0 0 0 0,1 0 0 0 0,-1 0 0 0 0,1 0 0 0 0,-1 1-1 0 0,1-1 1 0 0,-1 0 0 0 0,1 0 0 0 0,-1 1 0 0 0,-18 12-7646 0 0,19-13 7566 0 0,-13 10-7103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9:00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2 120 17503 0 0,'0'0'399'0'0,"0"0"60"0"0,0 0 21 0 0,0 0-59 0 0,0 0-136 0 0,1-9 1427 0 0,-2-14 473 0 0,-1 0-536 0 0,9-31-1376 0 0,-6 53-1324 0 0,3-7-3094 0 0,-3 7-3362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9:01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88 15663 0 0,'0'0'719'0'0,"0"-2"-20"0"0,1-8-295 0 0,0-1 0 0 0,0-14 0 0 0,-4-6 5729 0 0,3 30-5609 0 0,-1 0-474 0 0,1 1 1 0 0,0 0-1 0 0,0-1 0 0 0,0 1 1 0 0,0 0-1 0 0,0-1 0 0 0,0 1 1 0 0,0 0-1 0 0,-1-1 0 0 0,1 1 1 0 0,0 0-1 0 0,0 0 1 0 0,0-1-1 0 0,-1 1 0 0 0,1 0 1 0 0,0 0-1 0 0,0 0 0 0 0,-1-1 1 0 0,1 1-1 0 0,0 0 0 0 0,-1 0 1 0 0,1 0-1 0 0,0 0 1 0 0,0-1-1 0 0,-1 1 0 0 0,1 0 1 0 0,0 0-1 0 0,-1 0 0 0 0,1 0 1 0 0,0 0-1 0 0,-1 0 0 0 0,1 0 1 0 0,0 0-1 0 0,-1 0 1 0 0,1 0-1 0 0,0 0 0 0 0,-1 0 1 0 0,1 0-1 0 0,0 0 0 0 0,-1 0 1 0 0,0 1-1 0 0,-13 3 483 0 0,4 2-532 0 0,1 0 0 0 0,1 0 0 0 0,-1 1 0 0 0,1 0 0 0 0,0 1 0 0 0,1-1 0 0 0,0 1 0 0 0,0 1 0 0 0,1 0 1 0 0,-1-1-1 0 0,2 2 0 0 0,0-1 0 0 0,0 1 0 0 0,0 0 0 0 0,-3 14 0 0 0,6-18-1 0 0,0-1 0 0 0,0 0 0 0 0,1 1 0 0 0,0-1 0 0 0,0 1 0 0 0,0 0 0 0 0,1-1 0 0 0,0 1 0 0 0,0 0 0 0 0,0-1 0 0 0,1 1 0 0 0,0-1 0 0 0,0 1 0 0 0,0-1 0 0 0,1 1 0 0 0,4 9 0 0 0,-1-5 0 0 0,1 0 0 0 0,0 0 0 0 0,0-1 0 0 0,9 10 0 0 0,-8-11 0 0 0,0 0 0 0 0,-1 1 0 0 0,0 0 0 0 0,8 18 0 0 0,-13-25 0 0 0,4 11 0 0 0,0 0 0 0 0,6 25 0 0 0,-11-33 0 0 0,1 0 0 0 0,-1 0 0 0 0,0 0 0 0 0,0 0 0 0 0,0 0 0 0 0,-1 0 0 0 0,1 0 0 0 0,-1 0 0 0 0,-1 0 0 0 0,1 0 0 0 0,-4 7 0 0 0,1-4 0 0 0,0 1 0 0 0,-1-1 0 0 0,0 0 0 0 0,-1-1 0 0 0,1 1 0 0 0,-1-1 0 0 0,-1 0 0 0 0,0-1 0 0 0,0 1 0 0 0,-14 8 0 0 0,11-8 0 0 0,-1 0 0 0 0,0-1 0 0 0,0-1 0 0 0,-1 0 0 0 0,0 0 0 0 0,0-2 0 0 0,-19 5 0 0 0,29-7 0 0 0,0-1 0 0 0,0 0 0 0 0,0 0 0 0 0,0 0 0 0 0,1 0 0 0 0,-1 0 0 0 0,0 0 0 0 0,0 0 0 0 0,0 0 0 0 0,0-1 0 0 0,1 1 0 0 0,-4-2 0 0 0,5 2 0 0 0,0 0 0 0 0,-1 0 0 0 0,1 0 0 0 0,-1 0 0 0 0,1-1 0 0 0,0 1 0 0 0,-1 0 0 0 0,1 0 0 0 0,0 0 0 0 0,-1-1 0 0 0,1 1 0 0 0,0 0 0 0 0,-1 0 0 0 0,1-1 0 0 0,0 1 0 0 0,0 0 0 0 0,-1-1 0 0 0,1 1 0 0 0,0 0 0 0 0,0-1 0 0 0,0 1 0 0 0,-1 0 0 0 0,1-1 0 0 0,0 1 0 0 0,0-1 0 0 0,0 1 0 0 0,0 0 0 0 0,0-1 0 0 0,0 1 0 0 0,0-1 0 0 0,0 1 0 0 0,0 0 0 0 0,0-1 0 0 0,0 1 0 0 0,0-1 0 0 0,0 0 0 0 0,0-2 0 0 0,0 0 0 0 0,1 0 0 0 0,-1 0 0 0 0,0 0 0 0 0,1 0 0 0 0,0 0 0 0 0,0 0 0 0 0,-1 1 0 0 0,2-1 0 0 0,-1 0 0 0 0,0 0 0 0 0,3-4 0 0 0,4-3 0 0 0,14-17 0 0 0,-8 10 0 0 0,148-172 0 0 0,-114 132 0 0 0,13-15 0 0 0,-52 64-508 0 0,0-1 0 0 0,-1 0 0 0 0,9-14 0 0 0,-16 21-712 0 0,-1 2-253 0 0,0 0-51 0 0,0 0-11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9:01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10 15663 0 0,'0'0'719'0'0,"-9"-2"230"0"0,3 1-778 0 0,5 1 565 0 0,1 0 237 0 0,0 0 41 0 0,0 0 8 0 0,0 0 2 0 0,-9-6 1911 0 0,9 6-2922 0 0,-1 0 1 0 0,0-1 0 0 0,0 1 0 0 0,0 0-1 0 0,0 0 1 0 0,0 0 0 0 0,0 0-1 0 0,0 1 1 0 0,0-1 0 0 0,0 0-1 0 0,0 0 1 0 0,0 1 0 0 0,0-1-1 0 0,0 0 1 0 0,0 1 0 0 0,0-1-1 0 0,1 1 1 0 0,-1-1 0 0 0,0 1-1 0 0,0-1 1 0 0,0 1 0 0 0,1 0-1 0 0,-1-1 1 0 0,-1 2 0 0 0,-2 2-19 0 0,-15 4 41 0 0,16-7-6 0 0,0 1 0 0 0,0-1 1 0 0,0 0-1 0 0,0 1 0 0 0,0-1 0 0 0,0 1 0 0 0,0 0 0 0 0,1 0 0 0 0,-1 0 0 0 0,1 0 0 0 0,-1 1 0 0 0,1-1 0 0 0,-3 4 0 0 0,0 4 304 0 0,0-1 0 0 0,1 1-1 0 0,0 0 1 0 0,-4 17-1 0 0,-6 14-787 0 0,12-38 414 0 0,1 1 1 0 0,0 0 0 0 0,0-1-1 0 0,0 1 1 0 0,1 0 0 0 0,-1-1 0 0 0,1 1-1 0 0,0 0 1 0 0,0 0 0 0 0,0 0-1 0 0,0-1 1 0 0,1 1 0 0 0,0 0-1 0 0,-1-1 1 0 0,1 1 0 0 0,1 0-1 0 0,-1-1 1 0 0,0 1 0 0 0,1-1-1 0 0,0 0 1 0 0,0 1 0 0 0,3 4-1 0 0,3 1-74 0 0,0 0 0 0 0,0 0-1 0 0,1-1 1 0 0,0 0 0 0 0,18 12-1 0 0,-23-18 115 0 0,-2-1 0 0 0,-1-1 0 0 0,0 1 0 0 0,1 0 0 0 0,-1 0 0 0 0,0 0 0 0 0,0 1 0 0 0,0-1 0 0 0,0 0 0 0 0,0 0 0 0 0,0 1 0 0 0,0-1 0 0 0,0 0 0 0 0,0 1 0 0 0,-1-1 0 0 0,1 1 0 0 0,0 1 0 0 0,0 0 41 0 0,0 0-1 0 0,0 0 1 0 0,0 1 0 0 0,0-1-1 0 0,-1 0 1 0 0,1 0 0 0 0,-1 0-1 0 0,0 1 1 0 0,0-1 0 0 0,0 0-1 0 0,-1 0 1 0 0,1 1 0 0 0,-1-1-1 0 0,1 0 1 0 0,-1 0 0 0 0,0 0-1 0 0,-1 0 1 0 0,1 0 0 0 0,0 0-1 0 0,-1 0 1 0 0,1 0 0 0 0,-1-1-1 0 0,-4 6 1 0 0,-4 4 209 0 0,0-1 0 0 0,0 0 0 0 0,-20 15 0 0 0,22-20-247 0 0,1 0 0 0 0,-1-1 0 0 0,-1 0 0 0 0,1-1-1 0 0,-1 0 1 0 0,-15 6 0 0 0,18-8-3 0 0,0-1-1 0 0,0 1 1 0 0,0-1 0 0 0,0 0-1 0 0,-1 0 1 0 0,1-1 0 0 0,0 0-1 0 0,0 0 1 0 0,-1-1 0 0 0,1 1-1 0 0,-8-3 1 0 0,13 3 0 0 0,1 0 0 0 0,-1 0 0 0 0,1 0 0 0 0,0 0 0 0 0,-1 0 0 0 0,1 0 0 0 0,-1 0 0 0 0,1 0 0 0 0,-1-1 0 0 0,1 1 0 0 0,0 0 0 0 0,-1 0 0 0 0,1 0 0 0 0,-1-1 0 0 0,1 1 0 0 0,0 0 0 0 0,-1 0 0 0 0,1-1 0 0 0,0 1 0 0 0,-1 0 0 0 0,1-1 0 0 0,0 1 0 0 0,0 0 0 0 0,-1-1 0 0 0,1 1 0 0 0,0 0 0 0 0,0-1 0 0 0,0 1 0 0 0,0-1 0 0 0,-1 1 0 0 0,1-1 0 0 0,0 1 0 0 0,0 0 0 0 0,0-1 0 0 0,0 1 0 0 0,0-1 0 0 0,0 1 0 0 0,0-1 0 0 0,0 1 0 0 0,0 0 0 0 0,0-1 0 0 0,0 1 0 0 0,1-1 0 0 0,-1 0 0 0 0,0-3 0 0 0,1 1 0 0 0,-1-1 0 0 0,1 1 0 0 0,0-1 0 0 0,0 1 0 0 0,0-1 0 0 0,1 1 0 0 0,-1 0 0 0 0,1-1 0 0 0,0 1 0 0 0,2-3 0 0 0,29-35 0 0 0,-18 23 0 0 0,9-11 0 0 0,1 1 0 0 0,2 1 0 0 0,0 1 0 0 0,36-25 0 0 0,-35 28-134 0 0,0-1 1 0 0,26-31-1 0 0,-36 40-457 0 0,-15 13 434 0 0,0 0-1 0 0,-1 0 1 0 0,1-1 0 0 0,-1 1-1 0 0,1 0 1 0 0,-1-1 0 0 0,0 0-1 0 0,3-4 1 0 0,-1 2-326 0 0,-2 2-478 0 0,-3 2-4892 0 0,-12-1 3806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9:02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19351 0 0,'0'0'439'0'0,"0"0"62"0"0,0 0 33 0 0,0 0-65 0 0,0 0-169 0 0,0 0 442 0 0,0 0 229 0 0,0 0 42 0 0,-1 1-59 0 0,-4 13-57 0 0,-7 22 1 0 0,2-7-352 0 0,-3 4-546 0 0,7-21 0 0 0,0 1 0 0 0,2 0 0 0 0,-5 16 0 0 0,8-26 144 0 0,1 0 0 0 0,-1 0 0 0 0,1 0 0 0 0,-1 0 0 0 0,1 0 0 0 0,0 0 0 0 0,0 0 0 0 0,0 0 0 0 0,1 3 0 0 0,6 2 448 0 0,3-4-576 0 0,-3-4-16 0 0,-1-1 0 0 0,1 1 0 0 0,0-1 0 0 0,-1 0 0 0 0,1-1 0 0 0,0 1 0 0 0,-1-1 0 0 0,1-1 0 0 0,6-3 0 0 0,23-6 0 0 0,1 1 13 0 0,-18 5-51 0 0,35-7-1 0 0,-52 13-298 0 0,-2 0-138 0 0,0 0-33 0 0,0 0-72 0 0,0 0-285 0 0,-2-1-126 0 0,-24-5-3342 0 0,25 6 4083 0 0,1-1 0 0 0,-1 1-1 0 0,0 0 1 0 0,1-1 0 0 0,-1 1 0 0 0,1-1 0 0 0,-1 1 0 0 0,1-1-1 0 0,0 1 1 0 0,-1-1 0 0 0,1 0 0 0 0,-1 1 0 0 0,1-1 0 0 0,0 0 0 0 0,0 1-1 0 0,-1-2 1 0 0,0 0-505 0 0,-8-11-1804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9:02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 13823 0 0,'0'0'630'0'0,"0"0"-13"0"0,0 0-184 0 0,0 0 677 0 0,0 0 340 0 0,0 0 72 0 0,0 0-57 0 0,0 0-288 0 0,0 0-121 0 0,1 1-28 0 0,0 2-897 0 0,0 1 1 0 0,-1-1-1 0 0,1 0 0 0 0,-1 0 0 0 0,1 1 1 0 0,-1-1-1 0 0,0 0 0 0 0,-1 1 1 0 0,0 5-1 0 0,-7 33 153 0 0,8-40-192 0 0,-43 145 1259 0 0,24-88-1087 0 0,4-14-264 0 0,-2-1 0 0 0,-1-1 0 0 0,-3 0 0 0 0,-31 47 0 0 0,43-75-64 0 0,35-46-1972 0 0,-20 25 1114 0 0,0 0 0 0 0,0 1 0 0 0,0 0 0 0 0,1 0 0 0 0,12-8 1 0 0,-19 13 895 0 0,18-13-2021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7:41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31 13823 0 0,'0'0'630'0'0,"0"0"-13"0"0,2-7-368 0 0,-2-2-175 0 0,0 7 302 0 0,0-2 883 0 0,0-5 3607 0 0,-5 13-2765 0 0,-4 6-2577 0 0,-18 17 600 0 0,-20 19 838 0 0,-55 71 0 0 0,-43 101-962 0 0,142-213 11 0 0,1-1-46 0 0,0 1-1 0 0,0-1 1 0 0,0 1 0 0 0,0 0-1 0 0,-1 8 1 0 0,2-11-1016 0 0,15-5-3094 0 0,-1-1-3362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9:02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245 304 15663 0 0,'0'-2'119'0'0,"1"-1"-1"0"0,0 1 0 0 0,-1 0 1 0 0,1-1-1 0 0,0 1 0 0 0,0 0 1 0 0,0 0-1 0 0,1 0 0 0 0,1-3 1 0 0,6-14 403 0 0,-8 17-525 0 0,0-1 0 0 0,-1 0 1 0 0,0 1-1 0 0,0-1 0 0 0,1 1 1 0 0,-2-5-1 0 0,1 5 81 0 0,0 0-1 0 0,0 1 1 0 0,0-1-1 0 0,0 0 1 0 0,0 1-1 0 0,0-1 1 0 0,0 0 0 0 0,1 0-1 0 0,-1 1 1 0 0,1-1-1 0 0,-1 1 1 0 0,1-1-1 0 0,-1 0 1 0 0,1 1-1 0 0,0-1 1 0 0,1-1 0 0 0,3-4 421 0 0,-2 0 1 0 0,1 0 0 0 0,-1 0 0 0 0,0 0-1 0 0,0-1 1 0 0,-1 1 0 0 0,0-1 0 0 0,0 0-1 0 0,-1 0 1 0 0,0 1 0 0 0,-1-1 0 0 0,0 0-1 0 0,0 0 1 0 0,0 0 0 0 0,-1 0 0 0 0,0 0-1 0 0,-1 1 1 0 0,1-1 0 0 0,-2 0 0 0 0,1 1-1 0 0,-6-12 1 0 0,7 17-452 0 0,0 0 0 0 0,0 0 0 0 0,-1 0 0 0 0,1 0 0 0 0,0 1 0 0 0,-1-1 1 0 0,0 0-1 0 0,1 1 0 0 0,-1-1 0 0 0,0 1 0 0 0,1 0 0 0 0,-1 0 0 0 0,0-1 0 0 0,0 1 0 0 0,0 1 0 0 0,0-1 0 0 0,-3-1 0 0 0,1 1 45 0 0,1 1-1 0 0,-1-1 1 0 0,1 1-1 0 0,-1-1 1 0 0,1 1-1 0 0,-1 0 1 0 0,0 1-1 0 0,1-1 1 0 0,-1 1-1 0 0,-5 1 1 0 0,2 0-79 0 0,0 1 0 0 0,0 0 1 0 0,1 1-1 0 0,-1-1 0 0 0,1 1 1 0 0,0 1-1 0 0,0-1 0 0 0,0 1 1 0 0,0 0-1 0 0,-6 8 0 0 0,-6 8-10 0 0,-21 33 0 0 0,36-50-4 0 0,-10 17 0 0 0,0 0 0 0 0,-11 26 0 0 0,20-38 0 0 0,0-1 0 0 0,1 1 0 0 0,0 0 0 0 0,1 1 0 0 0,0-1 0 0 0,1 0 0 0 0,-1 1 0 0 0,2 16 0 0 0,0-25-46 0 0,0 1-1 0 0,0 0 1 0 0,0 0-1 0 0,1 0 1 0 0,-1 0-1 0 0,1 0 1 0 0,0 0-1 0 0,-1-1 1 0 0,1 1-1 0 0,0 0 1 0 0,0 0-1 0 0,0-1 1 0 0,0 1-1 0 0,1-1 1 0 0,-1 1-1 0 0,0-1 1 0 0,1 0-1 0 0,-1 1 1 0 0,1-1 0 0 0,2 2-1 0 0,-2-2-24 0 0,1 1-1 0 0,0-1 1 0 0,-1 0-1 0 0,1 0 1 0 0,0 0-1 0 0,0-1 1 0 0,0 1 0 0 0,0-1-1 0 0,0 1 1 0 0,0-1-1 0 0,0 0 1 0 0,0 0-1 0 0,3-1 1 0 0,5 0 69 0 0,0-1-1 0 0,-1-1 1 0 0,1 0-1 0 0,-1 0 0 0 0,0-1 1 0 0,16-8-1 0 0,53-38 6 0 0,-57 35-4 0 0,-17 12 6 0 0,-4 2 1 0 0,1 0-1 0 0,0 0 0 0 0,0 0 1 0 0,0 0-1 0 0,0 0 0 0 0,0 0 1 0 0,0 0-1 0 0,0 1 0 0 0,0-1 1 0 0,5 1-1 0 0,-7 0 40 0 0,0 1-1 0 0,1-1 0 0 0,-1 1 1 0 0,0-1-1 0 0,0 1 1 0 0,1-1-1 0 0,-1 1 1 0 0,0-1-1 0 0,0 1 1 0 0,0 0-1 0 0,0-1 1 0 0,0 1-1 0 0,0-1 0 0 0,1 1 1 0 0,-2 0-1 0 0,1 0 1 0 0,0-1 11 0 0,1 6 21 0 0,-2 1-1 0 0,1-1 1 0 0,-1 0-1 0 0,1 0 1 0 0,-2 0 0 0 0,-2 11-1 0 0,-18 35 419 0 0,11-27-410 0 0,-15 38-62 0 0,-33 82-179 0 0,59-160-3475 0 0,-2 4-3473 0 0,-1 0-1884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9:04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11975 0 0,'0'0'267'0'0,"0"0"42"0"0,0 0 17 0 0,0 0-28 0 0,0-14 1642 0 0,4 8 6196 0 0,4 2-5088 0 0,16 1-4197 0 0,-7 1 2009 0 0,10-4-312 0 0,-14 4-196 0 0,-1 0 1 0 0,18-7-1 0 0,-23 6-352 0 0,0 2 0 0 0,-1-1 0 0 0,9 0 0 0 0,20-6 0 0 0,31-11 0 0 0,-42 14 0 0 0,-15 5 0 0 0,-8 0 0 0 0,-1 0 0 0 0,0 1 0 0 0,0-1 0 0 0,0 0 0 0 0,0 0 0 0 0,1 1 0 0 0,-1-1 0 0 0,0 0 0 0 0,0 1 0 0 0,0-1 0 0 0,0 0 0 0 0,0 1 0 0 0,0-1 0 0 0,0 0 0 0 0,0 1 0 0 0,0-1 0 0 0,0 0 0 0 0,0 1 0 0 0,0-1 0 0 0,0 0 0 0 0,0 1 0 0 0,-1 0 0 0 0,-3 7 0 0 0,-2-2-64 0 0,5-4-273 0 0,0-1-138 0 0,-5 3-33 0 0,4-2-72 0 0,2-2-285 0 0,0 0-126 0 0,0 0-893 0 0,0 0-3634 0 0,0 0-1564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9:05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143 125 6447 0 0,'0'0'142'0'0,"0"0"22"0"0,0 0 13 0 0,0 0 123 0 0,0 0 468 0 0,0 0 205 0 0,0 0 41 0 0,0 0 8 0 0,0 0 2 0 0,0 0 0 0 0,0 0 0 0 0,0 0-69 0 0,0 0-290 0 0,1-1-121 0 0,1-1-392 0 0,-1 1 0 0 0,0-1 0 0 0,1 1 0 0 0,-1-1 0 0 0,0 0 0 0 0,0 1 0 0 0,0-1 0 0 0,0 0 0 0 0,1-3 0 0 0,-2 3 72 0 0,1 0-1 0 0,0 0 1 0 0,0 0 0 0 0,0 0-1 0 0,1 0 1 0 0,-1 0 0 0 0,0 0-1 0 0,1 1 1 0 0,-1-1 0 0 0,4-2-1 0 0,-2 2 9 0 0,0-1-1 0 0,0 1 1 0 0,0 0-1 0 0,0-1 1 0 0,0 0-1 0 0,-1 1 1 0 0,1-1-1 0 0,-1 0 1 0 0,0-1-1 0 0,1 1 1 0 0,-1 0-1 0 0,-1-1 1 0 0,1 1-1 0 0,0-1 1 0 0,1-6-1 0 0,3-9 1392 0 0,-5 13-1534 0 0,-1 5 282 0 0,0 1 117 0 0,0 0 21 0 0,0 0-66 0 0,-18 6-276 0 0,10-2-169 0 0,-1 0 2 0 0,0 0 0 0 0,0 0 0 0 0,1 1 0 0 0,-1 0 0 0 0,1 1 0 0 0,1 0 0 0 0,-1 0 0 0 0,1 1 0 0 0,0 0 0 0 0,-10 12 0 0 0,2 1 0 0 0,1 1 0 0 0,-22 44 0 0 0,30-52 0 0 0,1 1 0 0 0,0 0 0 0 0,1 0 0 0 0,1 1 0 0 0,0-1 0 0 0,1 1 0 0 0,1-1 0 0 0,0 1 0 0 0,1 0 0 0 0,0 0 0 0 0,1-1 0 0 0,1 1 0 0 0,4 15 0 0 0,-5-25 0 0 0,0-1 0 0 0,1 0 0 0 0,0 1 0 0 0,0-1 0 0 0,4 8 0 0 0,3 0 0 0 0,-5-11 0 0 0,-1 0 0 0 0,-1 0 0 0 0,0 0 0 0 0,0-1 0 0 0,0 1 0 0 0,0 0 0 0 0,0-1 0 0 0,0 0 0 0 0,0 1 0 0 0,0-1 0 0 0,0 0 0 0 0,0 0 0 0 0,1 0 0 0 0,-1 0 0 0 0,0 0 0 0 0,0-1 0 0 0,0 1 0 0 0,0-1 0 0 0,0 1 0 0 0,0-1 0 0 0,0 0 0 0 0,0 0 0 0 0,0 0 0 0 0,0 0 0 0 0,0 0 0 0 0,-1 0 0 0 0,1 0 0 0 0,0-1 0 0 0,-1 1 0 0 0,1-1 0 0 0,1-1 0 0 0,-2 2 0 0 0,8-9 0 0 0,1-1 0 0 0,-2 1 0 0 0,12-20 0 0 0,13-14 0 0 0,-26 33 0 0 0,1 0 0 0 0,-2-1 0 0 0,1 0 0 0 0,-2 0 0 0 0,1 0 0 0 0,5-22 0 0 0,2-5 0 0 0,35-104 0 0 0,-48 143-28 0 0,1-1 0 0 0,-1 0-1 0 0,0 0 1 0 0,0 1 0 0 0,0-1 0 0 0,0 0 0 0 0,0 0-1 0 0,0 0 1 0 0,0 1 0 0 0,0-1 0 0 0,-1 0 0 0 0,1 0-1 0 0,0 1 1 0 0,0-1 0 0 0,-1 0 0 0 0,1 1 0 0 0,0-1 0 0 0,-1 0-1 0 0,0 0 1 0 0,-4-1-432 0 0,0 9 100 0 0,-2 6-988 0 0,5-10 733 0 0,1 0-1 0 0,-1 1 0 0 0,1-1 1 0 0,0 0-1 0 0,0 0 0 0 0,0 1 1 0 0,-1 5-1 0 0,3 4-1431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9:05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19351 0 0,'0'0'439'0'0,"0"0"62"0"0,0 0 33 0 0,2-1-65 0 0,0 0-351 0 0,1 0 0 0 0,-1 0 0 0 0,1 0 1 0 0,-1-1-1 0 0,0 1 0 0 0,1-1 0 0 0,-1 1 0 0 0,0-1 1 0 0,0 0-1 0 0,0 0 0 0 0,0 0 0 0 0,3-4 0 0 0,2-3 475 0 0,-6 7-392 0 0,1 0-1 0 0,0 0 1 0 0,-1 0-1 0 0,0 0 1 0 0,0 0-1 0 0,0-1 1 0 0,2-2-1 0 0,0-2 175 0 0,-3 6-367 0 0,1 0 0 0 0,-1 0 0 0 0,1 0-1 0 0,-1 0 1 0 0,1 1 0 0 0,-1-1 0 0 0,0 0 0 0 0,1 0 0 0 0,-1 0 0 0 0,0 0 0 0 0,0 0 0 0 0,0 0 0 0 0,0 0 0 0 0,1 0 0 0 0,-2 0 0 0 0,1 0 0 0 0,0 0-1 0 0,0 0 1 0 0,0 0 0 0 0,-1-2 0 0 0,1-5-9 0 0,0 6 24 0 0,7-8-176 0 0,-6 7 82 0 0,0 2-980 0 0,-1 1-385 0 0,1-1-78 0 0,0-7-20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9:06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22 17503 0 0,'0'0'399'0'0,"0"0"60"0"0,0 0 21 0 0,0 0-59 0 0,0-1-276 0 0,1-5-57 0 0,-1 5 60 0 0,1 1 0 0 0,-1 0-1 0 0,0-1 1 0 0,0 1 0 0 0,0-1-1 0 0,0 1 1 0 0,0-1 0 0 0,0 1 0 0 0,0-1-1 0 0,0 1 1 0 0,0 0 0 0 0,0-1-1 0 0,0 1 1 0 0,0-1 0 0 0,0 1 0 0 0,-1-1-1 0 0,1 1 1 0 0,0 0 0 0 0,0-1-1 0 0,0 1 1 0 0,-1-1 0 0 0,1 1-1 0 0,0 0 1 0 0,0-1 0 0 0,-1 1 0 0 0,1 0-1 0 0,0-1 1 0 0,-1 1 0 0 0,1 0-1 0 0,0-1 1 0 0,-1 1 0 0 0,-1-1-33 0 0,1 1 0 0 0,0 0 0 0 0,0 0 0 0 0,-1-1 0 0 0,1 1 0 0 0,0 0 0 0 0,-1 0 0 0 0,1 0 0 0 0,0 1 0 0 0,0-1 0 0 0,-2 0 0 0 0,-4 2-110 0 0,-1 0 1 0 0,-12 6-1 0 0,12-4 441 0 0,0-2 0 0 0,-14 4-1 0 0,-8 2 199 0 0,-25 9-628 0 0,51-14-16 0 0,11-1 0 0 0,10 0 0 0 0,5-4 0 0 0,-1 0 0 0 0,0-1 0 0 0,36-10 0 0 0,-21 4 0 0 0,-27 7 0 0 0,0 0 0 0 0,1 1 0 0 0,-1 0 0 0 0,0 1 0 0 0,0 0 0 0 0,1 1 0 0 0,-1 0 0 0 0,12 2 0 0 0,-11 0 0 0 0,-2 3 0 0 0,-7-5 0 0 0,0 0 0 0 0,0 1 0 0 0,0-1 0 0 0,0 0 0 0 0,0 0 0 0 0,-1 1 0 0 0,1-1 0 0 0,0 0 0 0 0,-1 1 0 0 0,1-1 0 0 0,-1 1 0 0 0,1-1 0 0 0,-1 1 0 0 0,0-1 0 0 0,1 1 0 0 0,-1-1 0 0 0,0 1 0 0 0,0 0 0 0 0,0 1 0 0 0,-1 0 0 0 0,0 0 0 0 0,1 0 0 0 0,-1 0 0 0 0,0 0 0 0 0,0 0 0 0 0,-1 0 0 0 0,1 0 0 0 0,-4 5 0 0 0,-2 1 0 0 0,0 0 0 0 0,0 0 0 0 0,-1-1 0 0 0,-11 9 0 0 0,6-7 0 0 0,-2 0 0 0 0,0-1 0 0 0,-24 12 0 0 0,5-3 0 0 0,26-14 0 0 0,8-4 0 0 0,0 0 0 0 0,0 0 0 0 0,0 0 0 0 0,0 0 0 0 0,-1 0 0 0 0,1 0 0 0 0,0 0 0 0 0,0 1 0 0 0,0-1 0 0 0,0 0 0 0 0,0 0 0 0 0,0 0 0 0 0,-1 0 0 0 0,1 0 0 0 0,0 1 0 0 0,0-1 0 0 0,0 0 0 0 0,0 0 0 0 0,0 0 0 0 0,0 0 0 0 0,0 0 0 0 0,0 1 0 0 0,0-1 0 0 0,0 0 0 0 0,0 0 0 0 0,0 0 0 0 0,0 0 0 0 0,0 1 0 0 0,0-1 0 0 0,0 0 0 0 0,0 0 0 0 0,0 0 0 0 0,0 1 0 0 0,0-1 0 0 0,0 0 0 0 0,0 0 0 0 0,0 0 0 0 0,0 0 0 0 0,0 0 0 0 0,0 1 0 0 0,0-1 0 0 0,1 0 0 0 0,-1 0 0 0 0,0 0 0 0 0,0 0 0 0 0,0 0 0 0 0,0 1 0 0 0,0-1 0 0 0,0 0 0 0 0,1 0 0 0 0,-1 0 0 0 0,0 0 0 0 0,0 0 0 0 0,0 0 0 0 0,0 0 0 0 0,0 0 0 0 0,1 0 0 0 0,-1 0 0 0 0,0 0 0 0 0,0 0 0 0 0,1 1 0 0 0,12 4 0 0 0,-12-5 0 0 0,4 1 0 0 0,-4-1 0 0 0,1 1 0 0 0,-1-1 0 0 0,0 0 0 0 0,0 0 0 0 0,1 1 0 0 0,-1-1 0 0 0,0 1 0 0 0,0-1 0 0 0,1 1 0 0 0,-1-1 0 0 0,0 1 0 0 0,0 0 0 0 0,2 1 0 0 0,1 1 0 0 0,0 1 0 0 0,0-1 0 0 0,0 1 0 0 0,-1-1 0 0 0,1 1 0 0 0,-1 0 0 0 0,0 1 0 0 0,0-1 0 0 0,0 0 0 0 0,2 7 0 0 0,1 1 0 0 0,-1-1 0 0 0,-1 1 0 0 0,5 17 0 0 0,-7-19 0 0 0,-1-1 0 0 0,0 1 0 0 0,-1 0 0 0 0,0 0 0 0 0,0 0 0 0 0,-1 0 0 0 0,-3 14 0 0 0,3-19 0 0 0,-1 0 0 0 0,0 0 0 0 0,-1 0 0 0 0,1 0 0 0 0,-1-1 0 0 0,0 1 0 0 0,0-1 0 0 0,0 1 0 0 0,-1-1 0 0 0,1 0 0 0 0,-1-1 0 0 0,0 1 0 0 0,0-1 0 0 0,-1 1 0 0 0,1-1 0 0 0,-1 0 0 0 0,1-1 0 0 0,-8 4 0 0 0,2-2 0 0 0,-1 0 0 0 0,0-1 0 0 0,0 0 0 0 0,0-1 0 0 0,0 0 0 0 0,0-1 0 0 0,-20 1 0 0 0,12-4 0 0 0,6-2 0 0 0,-4-11 0 0 0,5 7 0 0 0,-4-5 0 0 0,15 13 0 0 0,1-1 0 0 0,-1 1 0 0 0,1-1 0 0 0,0 0 0 0 0,-1 1 0 0 0,1-1 0 0 0,0 0 0 0 0,0 1 0 0 0,0-1 0 0 0,-1 0 0 0 0,1 1 0 0 0,0-1 0 0 0,0 0 0 0 0,0 0 0 0 0,0 1 0 0 0,0-1 0 0 0,0 0 0 0 0,0 1 0 0 0,1-1 0 0 0,-1 0 0 0 0,0 1 0 0 0,0-1 0 0 0,0 0 0 0 0,1 1 0 0 0,-1-1 0 0 0,1 0 0 0 0,2-8 0 0 0,-8 4-201 0 0,9 3-1391 0 0,3 1-2148 0 0,-7 1-4447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9:06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57 15663 0 0,'2'-7'762'0'0,"-1"6"-732"0"0,-1 0 0 0 0,0 1 1 0 0,1-1-1 0 0,-1 0 1 0 0,0 0-1 0 0,0 0 1 0 0,1 0-1 0 0,-1 1 1 0 0,0-1-1 0 0,0 0 1 0 0,0 0-1 0 0,0 0 0 0 0,0 0 1 0 0,0 0-1 0 0,0 1 1 0 0,-1-1-1 0 0,1 0 1 0 0,0 0-1 0 0,0 0 1 0 0,-1 0-1 0 0,1 1 0 0 0,0-1 1 0 0,-1 0-1 0 0,1 0 1 0 0,-1 1-1 0 0,1-1 1 0 0,-1 0-1 0 0,1 1 1 0 0,-1-1-1 0 0,0 0 1 0 0,0 0-31 0 0,1 1 1 0 0,0 0-1 0 0,0 0 0 0 0,0 0 1 0 0,0 0-1 0 0,0 0 1 0 0,0-1-1 0 0,0 1 1 0 0,-1 0-1 0 0,1 0 1 0 0,0 0-1 0 0,0 0 1 0 0,0-1-1 0 0,0 1 1 0 0,0 0-1 0 0,0 0 1 0 0,0 0-1 0 0,0 0 1 0 0,0-1-1 0 0,0 1 0 0 0,0 0 1 0 0,0 0-1 0 0,0 0 1 0 0,0-1-1 0 0,0 1 1 0 0,0 0-1 0 0,0 0 1 0 0,0 0-1 0 0,0 0 1 0 0,0-1-1 0 0,12-14 5116 0 0,-9 12-1599 0 0,-8 11-1918 0 0,-25 44-1599 0 0,2 2 0 0 0,-39 104 0 0 0,57-136 0 0 0,8-19 0 0 0,1 0 0 0 0,-1 0 0 0 0,1 0 0 0 0,0 0 0 0 0,-1 0 0 0 0,1 0 0 0 0,1 1 0 0 0,-1-1 0 0 0,0 0 0 0 0,1 1 0 0 0,0-1 0 0 0,0 0 0 0 0,0 1 0 0 0,0-1 0 0 0,0 1 0 0 0,1-1 0 0 0,-1 0 0 0 0,1 1 0 0 0,2 4 0 0 0,2 4 0 0 0,4 2 0 0 0,-4-12 0 0 0,-3-2 0 0 0,2 1 0 0 0,0 0 0 0 0,-1-1 0 0 0,1 1 0 0 0,0-1 0 0 0,0 0 0 0 0,-1 0 0 0 0,1 0 0 0 0,0 0 0 0 0,0-1 0 0 0,-1 1 0 0 0,1-1 0 0 0,0 0 0 0 0,-1 0 0 0 0,1 0 0 0 0,0-1 0 0 0,4-2 0 0 0,1 0 0 0 0,-1-1 0 0 0,0 0 0 0 0,0-1 0 0 0,0 1 0 0 0,10-11 0 0 0,-12 10 34 0 0,-1 0 0 0 0,0 0 0 0 0,-1 0 0 0 0,1 0 0 0 0,-1-1 0 0 0,0 1 0 0 0,-1-1 0 0 0,1 0 1 0 0,-2 0-1 0 0,1-1 0 0 0,-1 1 0 0 0,2-11 0 0 0,2 1 444 0 0,-5 14-409 0 0,0 1 0 0 0,-1 0-1 0 0,1 0 1 0 0,0 0 0 0 0,-1-1-1 0 0,1 1 1 0 0,-1 0 0 0 0,0-1-1 0 0,0 1 1 0 0,0 0 0 0 0,0-1-1 0 0,0 1 1 0 0,-1-3 0 0 0,-4-8 66 0 0,4 11-132 0 0,0-1 1 0 0,0 0 0 0 0,0 0 0 0 0,0 0 0 0 0,0 0-1 0 0,1 0 1 0 0,-1-4 0 0 0,3-14-4 0 0,-1 16 0 0 0,-1 1 0 0 0,1-1 0 0 0,-1 1 0 0 0,0 0 0 0 0,-1-1 0 0 0,1 1 0 0 0,-1-5 0 0 0,0 5 0 0 0,0 1 0 0 0,0-1 0 0 0,0 0 0 0 0,-1 0 0 0 0,1 1 0 0 0,-1-1 0 0 0,0 1 0 0 0,0-1 0 0 0,0 1 0 0 0,0 0 0 0 0,0 0 0 0 0,-1 0 0 0 0,1 0 0 0 0,-1 0 0 0 0,-4-3 0 0 0,-7-2 27 0 0,10 8-48 0 0,0 1-118 0 0,-29 0-1511 0 0,31-1-406 0 0,1 1-4403 0 0,-7 5-1891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9:07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48 17503 0 0,'-8'-4'399'0'0,"7"3"60"0"0,1 1 21 0 0,-1-10 86 0 0,2 8-563 0 0,-1 1 0 0 0,1-1 0 0 0,-1 1 0 0 0,1 0 0 0 0,0 0 0 0 0,-1-1 0 0 0,1 1 0 0 0,0 0 0 0 0,0 0 0 0 0,0 0 0 0 0,0 0 0 0 0,0 0 0 0 0,0 0 0 0 0,0 0 0 0 0,1 0-1 0 0,1-1 1 0 0,0-1 103 0 0,-1 2 620 0 0,-2 1-602 0 0,0-1 1 0 0,0 1 0 0 0,0 0 0 0 0,0-1 0 0 0,0 1 0 0 0,-1 0 0 0 0,1-1 0 0 0,0 1 0 0 0,0 0 0 0 0,0-1 0 0 0,0 1 0 0 0,-1 0 0 0 0,1 0 0 0 0,0-1 0 0 0,0 1 0 0 0,-1 0 0 0 0,1 0 0 0 0,0-1 0 0 0,0 1 0 0 0,-1 0 0 0 0,1 0 0 0 0,0 0 0 0 0,0 0 0 0 0,-1-1 0 0 0,1 1 0 0 0,0 0 0 0 0,-1 0 0 0 0,1 0 0 0 0,0 0 0 0 0,-1 0 0 0 0,1 0 0 0 0,0 0 0 0 0,-1 0 0 0 0,1 0 0 0 0,0 0 0 0 0,-1 0-1 0 0,-12 1 1451 0 0,4 4-1442 0 0,0 0-1 0 0,1 1 1 0 0,0 0 0 0 0,0 0-1 0 0,0 1 1 0 0,-6 8 0 0 0,-13 11 66 0 0,23-23-199 0 0,0 1 0 0 0,1 0 0 0 0,-1 0 0 0 0,1 0 0 0 0,0 1 0 0 0,0-1 0 0 0,1 1 0 0 0,-1 0 0 0 0,1 0 0 0 0,-2 6 0 0 0,1-1 0 0 0,0 1 0 0 0,1 0 0 0 0,-2 20 0 0 0,4-30 0 0 0,0-1 0 0 0,0 1 0 0 0,0 0 0 0 0,0 0 0 0 0,0 0 0 0 0,0-1 0 0 0,0 1 0 0 0,0 0 0 0 0,0 0 0 0 0,1 0 0 0 0,-1-1 0 0 0,0 1 0 0 0,1 0 0 0 0,-1-1 0 0 0,0 1 0 0 0,1 0 0 0 0,-1 0 0 0 0,2 0 0 0 0,18 13 0 0 0,-5-4 0 0 0,-5-5 0 0 0,0 0 0 0 0,1-1 0 0 0,-1 0 0 0 0,1 0 0 0 0,13 2 0 0 0,9 3 0 0 0,-19-3 0 0 0,-9-2 0 0 0,0-1 0 0 0,-1 1 0 0 0,1 0 0 0 0,-1 0 0 0 0,0 0 0 0 0,0 1 0 0 0,0-1 0 0 0,0 1 0 0 0,5 10 0 0 0,-8-13 0 0 0,1 1 0 0 0,-1 0 0 0 0,0 0 0 0 0,0 0 0 0 0,0 0 0 0 0,-1 0 0 0 0,1 0 0 0 0,-1 0 0 0 0,1 0 0 0 0,-1 0 0 0 0,0 0 0 0 0,0 1 0 0 0,-1-1 0 0 0,1 0 0 0 0,-1 0 0 0 0,1 0 0 0 0,-1 0 0 0 0,0 0 0 0 0,0 0 0 0 0,-2 4 0 0 0,-3 4 0 0 0,1 0 0 0 0,1 0 0 0 0,-5 16 0 0 0,7-21 0 0 0,0 0 0 0 0,0-1 0 0 0,0 1 0 0 0,-1 0 0 0 0,0-1 0 0 0,0 0 0 0 0,0 1 0 0 0,0-1 0 0 0,-1-1 0 0 0,0 1 0 0 0,0 0 0 0 0,0-1 0 0 0,-1 0 0 0 0,0 0 0 0 0,1 0 0 0 0,-1-1 0 0 0,-1 1 0 0 0,1-1 0 0 0,0 0 0 0 0,-1-1 0 0 0,0 1 0 0 0,1-1 0 0 0,-11 2 0 0 0,-1 0 0 0 0,3 0 0 0 0,0-2 0 0 0,-14 2 0 0 0,25-4 0 0 0,-1 1 0 0 0,1-1 0 0 0,0 0 0 0 0,0-1 0 0 0,0 1 0 0 0,-1-1 0 0 0,1 1 0 0 0,0-1 0 0 0,0 0 0 0 0,0 0 0 0 0,0 0 0 0 0,0-1 0 0 0,0 1 0 0 0,-4-3 0 0 0,6 2 0 0 0,-1 1 0 0 0,1-1 0 0 0,0 0 0 0 0,-1 0 0 0 0,1 0 0 0 0,0 0 0 0 0,0 0 0 0 0,0 0 0 0 0,0 0 0 0 0,0 0 0 0 0,1 0 0 0 0,-1-1 0 0 0,1 1 0 0 0,-1 0 0 0 0,1 0 0 0 0,0-1 0 0 0,0 1 0 0 0,0 0 0 0 0,0 0 0 0 0,0-1 0 0 0,1-2 0 0 0,1-5 0 0 0,0 0 0 0 0,1 1 0 0 0,5-16 0 0 0,-5 20 0 0 0,0 0 0 0 0,0 0 0 0 0,0 0 0 0 0,0 0 0 0 0,8-8 0 0 0,7-9 0 0 0,-12 12 0 0 0,1 1 0 0 0,0 0 0 0 0,0 0 0 0 0,1 0 0 0 0,0 1 0 0 0,13-9 0 0 0,-6 5 0 0 0,1-1 0 0 0,-2 0 0 0 0,0-1 0 0 0,14-18 0 0 0,-24 28 0 0 0,0 0 0 0 0,-1 1 0 0 0,2-1 0 0 0,7-5 0 0 0,-8 7 0 0 0,-1-1 0 0 0,1 0 0 0 0,-1 1 0 0 0,0-2 0 0 0,1 1 0 0 0,-1 0 0 0 0,3-5 0 0 0,2-1 0 0 0,1-2-135 0 0,-10 5-180 0 0,0 6 301 0 0,1-1 0 0 0,0 1 0 0 0,0 0 0 0 0,0 0-1 0 0,0-1 1 0 0,0 1 0 0 0,-1 0 0 0 0,1 0 0 0 0,0 0-1 0 0,0-1 1 0 0,0 1 0 0 0,0 0 0 0 0,0 0-1 0 0,0-1 1 0 0,0 1 0 0 0,0 0 0 0 0,0 0 0 0 0,0-1-1 0 0,0 1 1 0 0,0 0 0 0 0,0-1 0 0 0,0 1 0 0 0,0 0-1 0 0,0 0 1 0 0,0-1 0 0 0,1 1 0 0 0,-1 0 0 0 0,0 0-1 0 0,0-1 1 0 0,6-5-494 0 0,-5 5-276 0 0,-1 1-1144 0 0,-3 0-506 0 0,-13-3-102 0 0,-8-1-22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9:08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10 21191 0 0,'0'0'480'0'0,"0"0"67"0"0,0 0 31 0 0,2-1-56 0 0,14-6-181 0 0,-15 6 384 0 0,0 1-517 0 0,-1 0 0 0 0,1 0 0 0 0,-1 0 0 0 0,1 0 0 0 0,-1 0 0 0 0,0 0 0 0 0,1 0 0 0 0,-1 0 0 0 0,1 0 0 0 0,-1 0 0 0 0,1 0 0 0 0,-1 0 0 0 0,1 0 0 0 0,-1 0 0 0 0,0 0 0 0 0,1 0 0 0 0,-1 1 0 0 0,1-1 0 0 0,0 1 0 0 0,-46 60 911 0 0,36-47-1119 0 0,6-10 0 0 0,0-1 0 0 0,1 1 0 0 0,0 0 0 0 0,0 0 0 0 0,-2 5 0 0 0,0 7 0 0 0,4-11 0 0 0,1-1 0 0 0,-1-2-31 0 0,0 1-1 0 0,0 0 1 0 0,0-1 0 0 0,0 1 0 0 0,1-1-1 0 0,-1 1 1 0 0,1-1 0 0 0,0 1-1 0 0,-1-1 1 0 0,1 1 0 0 0,0-1 0 0 0,1 0-1 0 0,-1 1 1 0 0,0-1 0 0 0,1 0-1 0 0,-1 0 1 0 0,1 0 0 0 0,0 0 0 0 0,-1 0-1 0 0,1 0 1 0 0,0-1 0 0 0,0 1-1 0 0,0 0 1 0 0,0-1 0 0 0,1 0 0 0 0,-1 1-1 0 0,4 0 1 0 0,30 9-452 0 0,-26-9 799 0 0,0 0 1 0 0,14 7-1 0 0,-21-7-434 0 0,0-1 0 0 0,0 1 0 0 0,0 0 0 0 0,0 0 0 0 0,-1 0 0 0 0,1 0 0 0 0,-1 0 0 0 0,1 1 0 0 0,-1-1 0 0 0,0 1-1 0 0,3 3 1 0 0,-3-2-15 0 0,9 11 101 0 0,-8-11 127 0 0,-1-1 0 0 0,0 0 0 0 0,0 1 0 0 0,0 0-1 0 0,0-1 1 0 0,0 1 0 0 0,-1 0 0 0 0,1 0 0 0 0,-1 0 0 0 0,0 0-1 0 0,0 0 1 0 0,-1 0 0 0 0,1 0 0 0 0,-1 0 0 0 0,0 0 0 0 0,0 0 0 0 0,-1 1-1 0 0,1-1 1 0 0,-1 0 0 0 0,-2 8 0 0 0,-2 7-95 0 0,4-15 0 0 0,0-1 0 0 0,0 1 0 0 0,0-1 0 0 0,-1 1 0 0 0,1-1 0 0 0,-3 4 0 0 0,1-2 0 0 0,0-1 0 0 0,-1 0 0 0 0,1 0 0 0 0,-1 0 0 0 0,0 0 0 0 0,0 0 0 0 0,0-1 0 0 0,-1 0 0 0 0,1 1 0 0 0,-9 3 0 0 0,-1-1 0 0 0,0-1 0 0 0,-22 6 0 0 0,2-1 0 0 0,24-6 0 0 0,-1-2 0 0 0,0 1 0 0 0,1-2 0 0 0,-1 1 0 0 0,0-1 0 0 0,0-1 0 0 0,0 0 0 0 0,0-1 0 0 0,-15-2 0 0 0,26 3 0 0 0,-1 0 0 0 0,1 0 0 0 0,0 0 0 0 0,-1 0 0 0 0,1 0 0 0 0,0 0 0 0 0,-1 0 0 0 0,1 0 0 0 0,0 0 0 0 0,-1 0 0 0 0,1 0 0 0 0,0 0 0 0 0,-1-1 0 0 0,1 1 0 0 0,0 0 0 0 0,0 0 0 0 0,-1 0 0 0 0,1 0 0 0 0,0-1 0 0 0,0 1 0 0 0,-1 0 0 0 0,1 0 0 0 0,0-1 0 0 0,0 1 0 0 0,-1 0 0 0 0,1 0 0 0 0,0-1 0 0 0,0 1 0 0 0,0 0 0 0 0,0 0 0 0 0,0-1 0 0 0,-1 1 0 0 0,1 0 0 0 0,0-1 0 0 0,0 1 0 0 0,0 0 0 0 0,0-1 0 0 0,3-3 0 0 0,4-8 0 0 0,-4 9 0 0 0,-1-1 0 0 0,0 0 0 0 0,0 0 0 0 0,0 0 0 0 0,0 0 0 0 0,-1-1 0 0 0,2-5 0 0 0,-3 9 0 0 0,1-1 0 0 0,0 0 0 0 0,0 1 0 0 0,0-1 0 0 0,0 1 0 0 0,0-1 0 0 0,0 1 0 0 0,0 0 0 0 0,2-3 0 0 0,1 1 0 0 0,-8 7 0 0 0,-7 7 0 0 0,9-7 0 0 0,1 0 0 0 0,-17 9 0 0 0,15-10 0 0 0,3-2 0 0 0,-1 0 0 0 0,0 0 0 0 0,0 0 0 0 0,0 0 0 0 0,0-1 0 0 0,0 1 0 0 0,0 0 0 0 0,0-1 0 0 0,-1 1 0 0 0,1 0 0 0 0,0-1 0 0 0,0 0 0 0 0,-2 1 0 0 0,-11 4-1860 0 0,20-10-1828 0 0,1-1 940 0 0,-7-3 1212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9:08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6 114 23039 0 0,'-5'3'875'0'0,"4"-4"2218"0"0,7-3-3018 0 0,-1 0 0 0 0,1 0 0 0 0,0 0-1 0 0,0 1 1 0 0,1-1 0 0 0,-1 2 0 0 0,11-4 0 0 0,13-7 377 0 0,-7 4 118 0 0,33-10 0 0 0,-2 2-105 0 0,-26 8-465 0 0,11-5 0 0 0,-37 14 0 0 0,1-1 0 0 0,-1 0 0 0 0,0 1 0 0 0,0-1 0 0 0,1 1 0 0 0,-1-1 0 0 0,0 1 0 0 0,4 0 0 0 0,-4 0 0 0 0,-2 0-4 0 0,0 0-1 0 0,0 0 1 0 0,0 1 0 0 0,0-1-1 0 0,0 0 1 0 0,0 0-1 0 0,0 0 1 0 0,0 0 0 0 0,0 0-1 0 0,0 0 1 0 0,0 0 0 0 0,0 0-1 0 0,0 0 1 0 0,0 0-1 0 0,0 0 1 0 0,0 0 0 0 0,0 0-1 0 0,0 0 1 0 0,0 1 0 0 0,0-1-1 0 0,0 0 1 0 0,0 0 0 0 0,0 0-1 0 0,0 0 1 0 0,0 0-1 0 0,0 0 1 0 0,0 0 0 0 0,0 0-1 0 0,0 0 1 0 0,0 0 0 0 0,0 0-1 0 0,0 0 1 0 0,0 0-1 0 0,1 0 1 0 0,-1 0 0 0 0,0 0-1 0 0,0 0 1 0 0,0 0 0 0 0,0 0-1 0 0,0 0 1 0 0,0 0-1 0 0,0 0 1 0 0,0 0 0 0 0,0 0-1 0 0,0 0 1 0 0,0 0 0 0 0,0 0-1 0 0,0 0 1 0 0,0 0 0 0 0,1 0-1 0 0,-1 0 1 0 0,0 0-1 0 0,0 0 1 0 0,0 0 0 0 0,0 0-1 0 0,0 0 1 0 0,0 0 0 0 0,0 0-1 0 0,0 0 1 0 0,0 0-1 0 0,0 0 1 0 0,0 0 0 0 0,0 0-1 0 0,-7 3-685 0 0,-11 2-1028 0 0,1-6 203 0 0,-4-2-18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9:13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73 6447 0 0,'-17'-3'640'0'0,"-3"-8"271"0"0,20 10-843 0 0,0 1-1 0 0,0 0 1 0 0,0 0-1 0 0,-1 0 1 0 0,1 0-1 0 0,0 0 1 0 0,0 0-1 0 0,0-1 1 0 0,0 1-1 0 0,0 0 1 0 0,-1 0 0 0 0,1 0-1 0 0,0 0 1 0 0,0-1-1 0 0,0 1 1 0 0,0 0-1 0 0,0 0 1 0 0,0 0-1 0 0,0 0 1 0 0,0-1-1 0 0,0 1 1 0 0,0 0 0 0 0,0 0-1 0 0,0-1 1 0 0,0 1-1 0 0,0 0 1 0 0,0 0-1 0 0,0 0 1 0 0,0-1-1 0 0,0 1 1 0 0,0 0-1 0 0,0 0 1 0 0,0-1 0 0 0,4-10 2335 0 0,7-8 2 0 0,-4 15-1298 0 0,5-4 87 0 0,-9 2 8409 0 0,9 8-9011 0 0,2 0-587 0 0,-1 0-1 0 0,0-2 1 0 0,18 0-1 0 0,-9 0-6 0 0,17-4-108 0 0,4-1-181 0 0,-36 5-4647 0 0,-11 2 2871 0 0,-15 5 342 0 0,18-7 1151 0 0,-17 7-1473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6:16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19351 0 0,'0'0'439'0'0,"0"0"62"0"0,0 0 33 0 0,0 0-65 0 0,1 2-309 0 0,1 2 60 0 0,0 1 1 0 0,0 0-1 0 0,0-1 0 0 0,-1 1 1 0 0,1 0-1 0 0,-1 0 1 0 0,-1 0-1 0 0,1 0 0 0 0,-1 0 1 0 0,0 0-1 0 0,0 0 0 0 0,0 0 1 0 0,0 0-1 0 0,-1 0 1 0 0,0 0-1 0 0,-3 9 0 0 0,-1 2 230 0 0,0-1 0 0 0,-1 0 0 0 0,-1 0 0 0 0,-9 15 0 0 0,4-10-833 0 0,-12 20 902 0 0,14-11-9556 0 0,10-29 6479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7:41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7 19351 0 0,'-8'-4'2103'0'0,"5"2"-1946"0"0,2 1 568 0 0,1 1 246 0 0,0 0 42 0 0,-9 17 2678 0 0,-4 14-3156 0 0,5-10-236 0 0,-1 0 110 0 0,-6 28 0 0 0,-10 27-409 0 0,15-49 0 0 0,-9 40 0 0 0,-31 169 0 0 0,44-202 0 0 0,-1 1 0 0 0,1 0 0 0 0,0 48 0 0 0,9-40 0 0 0,-2-40 0 0 0,-1 0 0 0 0,1 0 0 0 0,0 0 0 0 0,0 0 0 0 0,0 0 0 0 0,0 0 0 0 0,1 0 0 0 0,-1 0 0 0 0,1 0 0 0 0,3 4 0 0 0,4-1 0 0 0,-7-6-198 0 0,1-1 0 0 0,-1 1 0 0 0,1-1 0 0 0,-1 1 0 0 0,1-1 0 0 0,-1 0 0 0 0,1 1 0 0 0,-1-1 0 0 0,0-1 0 0 0,0 1 1 0 0,1 0-1 0 0,-1 0 0 0 0,0-1 0 0 0,0 1 0 0 0,2-3 0 0 0,28-27-6933 0 0,-20 16-1219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9:13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15663 0 0,'-7'0'195'0'0,"7"0"135"0"0,5 4 717 0 0,-2-5-913 0 0,12-1 773 0 0,0 1 0 0 0,29 2 1 0 0,-18 0 1388 0 0,-23-1-2135 0 0,0 0 0 0 0,0 1 1 0 0,0 0-1 0 0,0-1 0 0 0,0 1 0 0 0,2 1 0 0 0,14 3-157 0 0,-11-4-4 0 0,-3 0 0 0 0,-1 0 0 0 0,1-1 0 0 0,-1 2 0 0 0,1-1 0 0 0,-1 0 0 0 0,7 4 0 0 0,-11-5-186 0 0,1 1 0 0 0,-1-1 0 0 0,1 1-1 0 0,-1-1 1 0 0,1 0 0 0 0,0 0 0 0 0,-1 1 0 0 0,1-1-1 0 0,0 0 1 0 0,-1 0 0 0 0,1 0 0 0 0,0 0 0 0 0,-1 1-1 0 0,1-1 1 0 0,0 0 0 0 0,-1 0 0 0 0,1 0 0 0 0,0-1-1 0 0,-1 1 1 0 0,1 0 0 0 0,0 0 0 0 0,-1 0 0 0 0,1 0-1 0 0,0-1 1 0 0,2 0-1627 0 0,7 1-5503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9:14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147 187 11975 0 0,'0'0'547'0'0,"1"-2"-11"0"0,5-4-441 0 0,-1-1-1 0 0,0 0 1 0 0,0 0 0 0 0,-1-1-1 0 0,0 1 1 0 0,4-12 0 0 0,-6 16 37 0 0,0 0 0 0 0,0 0 0 0 0,0 0 0 0 0,0 0 0 0 0,1 0 0 0 0,-1 1 0 0 0,1-1 0 0 0,3-2 0 0 0,13-15 1124 0 0,-6 5 5 0 0,-9 10-624 0 0,0 0 0 0 0,0 0 0 0 0,0-1 0 0 0,0 1-1 0 0,3-9 1 0 0,0-1 2007 0 0,-7 15-2612 0 0,-1 0 0 0 0,1 0 0 0 0,0 0-1 0 0,0 0 1 0 0,0 0 0 0 0,0 0 0 0 0,0 0 0 0 0,0 0 0 0 0,-1 0-1 0 0,1 0 1 0 0,0 0 0 0 0,0 0 0 0 0,0 0 0 0 0,0 0 0 0 0,0 0-1 0 0,0 0 1 0 0,-1 0 0 0 0,1 0 0 0 0,0 0 0 0 0,0 0-1 0 0,0 0 1 0 0,0 0 0 0 0,0-1 0 0 0,0 1 0 0 0,0 0 0 0 0,0 0-1 0 0,-1 0 1 0 0,1 0 0 0 0,0 0 0 0 0,0 0 0 0 0,0 0 0 0 0,0-1-1 0 0,0 1 1 0 0,0 0 0 0 0,0 0 0 0 0,0 0 0 0 0,0 0-1 0 0,0 0 1 0 0,0-1 0 0 0,0 1 0 0 0,0 0 0 0 0,0 0 0 0 0,0 0-1 0 0,0 0 1 0 0,0 0 0 0 0,0-1 0 0 0,0 1 0 0 0,0 0 0 0 0,0 0-1 0 0,0 0 1 0 0,0 0 0 0 0,0 0 0 0 0,1 0 0 0 0,-1 0 0 0 0,0-1-1 0 0,0 1 1 0 0,0 0 0 0 0,0 0 0 0 0,0 0 0 0 0,0 0-1 0 0,0 0 1 0 0,1 0 0 0 0,-11 2 1687 0 0,1 2-1719 0 0,0 0 0 0 0,0 1 0 0 0,0 0 0 0 0,1 0 0 0 0,-9 7 0 0 0,-12 7 373 0 0,22-16-195 0 0,1 1 0 0 0,0 0 0 0 0,0 0-1 0 0,1 1 1 0 0,-10 9 0 0 0,-9 15 126 0 0,-33 54 0 0 0,50-70-304 0 0,0 0 0 0 0,1 1 0 0 0,0 0 0 0 0,1 1 0 0 0,1-1 0 0 0,-4 26 0 0 0,7-35-46 0 0,0 0 0 0 0,0 0 0 0 0,1 0 0 0 0,0 0 0 0 0,0 0-1 0 0,0 0 1 0 0,1 0 0 0 0,0 0 0 0 0,-1 0 0 0 0,2 0 0 0 0,-1 0 0 0 0,1-1 0 0 0,-1 1 0 0 0,1-1-1 0 0,0 1 1 0 0,1-1 0 0 0,-1 1 0 0 0,5 4 0 0 0,-5-7 0 0 0,0-1-1 0 0,1 1 1 0 0,-1-1-1 0 0,1 1 1 0 0,0-1-1 0 0,-1 0 1 0 0,1 0-1 0 0,0 0 1 0 0,0 0-1 0 0,-1 0 1 0 0,1 0-1 0 0,0-1 1 0 0,0 0-1 0 0,0 1 1 0 0,0-1-1 0 0,0 0 1 0 0,0-1-1 0 0,0 1 1 0 0,0 0-1 0 0,0-1 1 0 0,0 0-1 0 0,-1 1 1 0 0,6-3-1 0 0,50-22 47 0 0,-50 20 97 0 0,0 1 1 0 0,-1-1-1 0 0,1-1 0 0 0,-1 0 1 0 0,0 0-1 0 0,0 0 0 0 0,-1 0 1 0 0,11-15-1 0 0,6-12 198 0 0,-13 20-158 0 0,0-1 0 0 0,-1 0 0 0 0,-1-1-1 0 0,0 0 1 0 0,9-26 0 0 0,-10 20-148 0 0,8-33-107 0 0,-14 50 87 0 0,0-1 1 0 0,0 0 0 0 0,-1 0 0 0 0,1 0 0 0 0,-1 0-1 0 0,-1 0 1 0 0,1 0 0 0 0,-2-8 0 0 0,1 11-90 0 0,0 0 0 0 0,0 0 0 0 0,0 0 0 0 0,0 1 1 0 0,0-1-1 0 0,0 0 0 0 0,0 0 0 0 0,-1 1 0 0 0,1-1 0 0 0,0 0 1 0 0,-1 1-1 0 0,0 0 0 0 0,1-1 0 0 0,-1 1 0 0 0,0 0 0 0 0,0 0 1 0 0,1 0-1 0 0,-1 0 0 0 0,0 0 0 0 0,0 0 0 0 0,0 1 1 0 0,0-1-1 0 0,0 0 0 0 0,0 1 0 0 0,0 0 0 0 0,-1-1 0 0 0,1 1 1 0 0,0 0-1 0 0,-2 0 0 0 0,2 1-152 0 0,0-1 0 0 0,0 0 0 0 0,0 1 0 0 0,0-1 1 0 0,0 1-1 0 0,0-1 0 0 0,0 1 0 0 0,0 0 0 0 0,1 0 0 0 0,-1 0 0 0 0,0 0 1 0 0,1 0-1 0 0,-1 0 0 0 0,0 0 0 0 0,1 0 0 0 0,-1 1 0 0 0,1-1 0 0 0,0 1 1 0 0,0-1-1 0 0,-2 3 0 0 0,-5 8-1775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9:14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19351 0 0,'0'0'886'0'0,"1"0"-21"0"0,0 0-774 0 0,0 0-1 0 0,0-1 1 0 0,0 1 0 0 0,0 0 0 0 0,0 0-1 0 0,0 0 1 0 0,0 0 0 0 0,0-1 0 0 0,0 1 0 0 0,0-1-1 0 0,-1 1 1 0 0,1 0 0 0 0,0-1 0 0 0,0 1-1 0 0,0-1 1 0 0,-1 0 0 0 0,1 1 0 0 0,0-1-1 0 0,-1 0 1 0 0,1 1 0 0 0,0-1 0 0 0,-1 0-1 0 0,1 0 1 0 0,-1 0 0 0 0,1 1 0 0 0,-1-1 0 0 0,1-1-1 0 0,1-3 202 0 0,-1 4 220 0 0,-1 1 0 0 0,1-2-69 0 0,1-3-358 0 0,6-6-1049 0 0,-5 10-6096 0 0,-3 1-460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9:15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39 11975 0 0,'0'0'547'0'0,"0"0"-11"0"0,-1-1-344 0 0,-2-4-97 0 0,2 4 281 0 0,1 1 113 0 0,0 0 20 0 0,3-18 2947 0 0,-3 17-2432 0 0,0 1 0 0 0,0 0 0 0 0,0 0 0 0 0,0 0-69 0 0,1-11-40 0 0,2 9 568 0 0,-3 3-1350 0 0,1 0 0 0 0,-1 0 0 0 0,1 0-1 0 0,-1 0 1 0 0,1 0 0 0 0,-1 0-1 0 0,0 0 1 0 0,0 1 0 0 0,0-1 0 0 0,1 0-1 0 0,-1 0 1 0 0,0 0 0 0 0,0 0-1 0 0,-1 2 1 0 0,0 2-47 0 0,1-1 0 0 0,-2 1 0 0 0,1-1 1 0 0,0 1-1 0 0,-1-1 0 0 0,0 0 0 0 0,0 0 0 0 0,0 1 0 0 0,-6 6 0 0 0,-8 17 493 0 0,-22 43 29 0 0,26-53-608 0 0,-9 8 0 0 0,17-18 0 0 0,4-8 0 0 0,0 1 0 0 0,0-1 0 0 0,0 0 0 0 0,0 0 0 0 0,0 0 0 0 0,0 0 0 0 0,0 0 0 0 0,0 1 0 0 0,0-1 0 0 0,0 0 0 0 0,0 0 0 0 0,0 0 0 0 0,0 0 0 0 0,0 0 0 0 0,0 0 0 0 0,1 1 0 0 0,-1-1 0 0 0,0 0 0 0 0,0 0 0 0 0,0 0 0 0 0,0 0 0 0 0,0 0 0 0 0,0 0 0 0 0,0 0 0 0 0,0 1 0 0 0,0-1 0 0 0,1 0 0 0 0,-1 0 0 0 0,0 0 0 0 0,0 0 0 0 0,0 0 0 0 0,0 0 0 0 0,0 0 0 0 0,0 0 0 0 0,1 0 0 0 0,-1 0 0 0 0,0 0 0 0 0,0 0 0 0 0,0 0 0 0 0,0 0 0 0 0,0 0 0 0 0,1 0 0 0 0,4-1 0 0 0,0-1 0 0 0,0 1 0 0 0,0-1 0 0 0,0 0 0 0 0,0-1 0 0 0,0 0 0 0 0,-1 1 0 0 0,8-7 0 0 0,8-4 0 0 0,-14 10 0 0 0,10-5 0 0 0,-1 1 0 0 0,20-7 0 0 0,-26 11 0 0 0,2 2 0 0 0,-1 5 0 0 0,-1 5 0 0 0,-9-5 0 0 0,0-2 0 0 0,1 4 0 0 0,0 1 0 0 0,0-1 0 0 0,-1 1 0 0 0,0-1 0 0 0,-1 10 0 0 0,1-11 0 0 0,0 0 0 0 0,0 0 0 0 0,2 10 0 0 0,-1 9 0 0 0,-1-3 0 0 0,-1 11 0 0 0,0-28 0 0 0,1 1 0 0 0,-1 0 0 0 0,1 0 0 0 0,1 8 0 0 0,0-8 0 0 0,-1-1 0 0 0,0 1 0 0 0,0 0 0 0 0,-1 7 0 0 0,-2 0 0 0 0,0 0 0 0 0,-1-1 0 0 0,0 1 0 0 0,-11 20 0 0 0,10-23 0 0 0,1 0 0 0 0,-1-1 0 0 0,-1 1 0 0 0,-9 11 0 0 0,13-18 0 0 0,0 1 0 0 0,-1-1 0 0 0,1 0 0 0 0,-1 0 0 0 0,0 0 0 0 0,0 0 0 0 0,0-1 0 0 0,0 1 0 0 0,0-1 0 0 0,0 0 0 0 0,0 0 0 0 0,0 0 0 0 0,0 0 0 0 0,0 0 0 0 0,-1-1 0 0 0,1 1 0 0 0,-6-1 0 0 0,-6-1 0 0 0,1 0 0 0 0,0-1 0 0 0,0-1 0 0 0,0 0 0 0 0,0-1 0 0 0,0 0 0 0 0,-12-7 0 0 0,-7-5 0 0 0,30 15 0 0 0,1 0 0 0 0,-1 1 0 0 0,1-1 0 0 0,-1 1 0 0 0,0 0 0 0 0,1 0 0 0 0,-1 0 0 0 0,0 0 0 0 0,-2 1 0 0 0,-36 11-1384 0 0,40-12 941 0 0,1 0 86 0 0,0 0-738 0 0,0 0-354 0 0,0 0-891 0 0,0 0-3452 0 0,0 0-1476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9:15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15663 0 0,'0'0'719'0'0,"0"0"-20"0"0,1-1-449 0 0,11-8 778 0 0,0 0-1 0 0,1 1 0 0 0,0 1 1 0 0,0 0-1 0 0,0 1 0 0 0,1 1 0 0 0,17-6 1 0 0,-7 8-1007 0 0,-2 0-25 0 0,-16 2-1037 0 0,1 0-1 0 0,-1 1 0 0 0,1 0 1 0 0,0 0-1 0 0,12 2 1 0 0,-8-1-494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9:16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13823 0 0,'0'0'630'0'0,"0"0"-13"0"0,0 0-320 0 0,0 0 105 0 0,0 0 87 0 0,0 0 20 0 0,0 0 71 0 0,0 0 286 0 0,0 0 124 0 0,0 0 30 0 0,1-2-65 0 0,14-13 244 0 0,0 0 0 0 0,-2-2 1 0 0,15-21-1 0 0,3-3 441 0 0,-25 35-1640 0 0,1 1 0 0 0,1 6 0 0 0,-7 0 0 0 0,1-1 0 0 0,-1 1 0 0 0,0 0 0 0 0,0-1 0 0 0,1 1 0 0 0,-1 0 0 0 0,0 0 0 0 0,0 0 0 0 0,0-1 0 0 0,0 1 0 0 0,0 0 0 0 0,0 0 0 0 0,1 2 0 0 0,1 1 0 0 0,0 0 0 0 0,0 0 0 0 0,0-1 0 0 0,7 5 0 0 0,-7-5 0 0 0,14 8 0 0 0,-14-10 0 0 0,1 1 0 0 0,-1-1 0 0 0,0 0 0 0 0,1 0 0 0 0,-1 0 0 0 0,1 0 0 0 0,-1-1 0 0 0,1 1 0 0 0,-1-1 0 0 0,7 0 0 0 0,0 0 0 0 0,-1 0 0 0 0,0 1 0 0 0,16 3 0 0 0,-4 0 0 0 0,-11-4 0 0 0,-2 0 72 0 0,-7 0 299 0 0,-1 0 117 0 0,0 0 21 0 0,0 0-134 0 0,0 0-577 0 0,0 0-248 0 0,0 0-50 0 0,0 0 58 0 0,0 2 293 0 0,1 9 204 0 0,0 0-1 0 0,-1 0 1 0 0,0 1-1 0 0,-1-1 1 0 0,0 0 0 0 0,-1 0-1 0 0,0 0 1 0 0,-1 0-1 0 0,-4 10 1 0 0,-7 13 447 0 0,-25 47-1 0 0,-7 15-74 0 0,35-70-427 0 0,-15 45 0 0 0,11-35 0 0 0,9-23 0 0 0,6-12 0 0 0,-1-1 0 0 0,1 1 0 0 0,0-1 0 0 0,-1 1 0 0 0,1-1 0 0 0,0 1 0 0 0,-1-1 0 0 0,1 1 0 0 0,0-1 0 0 0,0 1 0 0 0,0-1 0 0 0,0 1 0 0 0,-1-1 0 0 0,1 1 0 0 0,0 0 0 0 0,0-1 0 0 0,0 1 0 0 0,0-1 0 0 0,0 1 0 0 0,0-1 0 0 0,0 1 0 0 0,1-1 0 0 0,-1 1 0 0 0,0 0 0 0 0,0-1 0 0 0,0 1 0 0 0,1-1 0 0 0,-1 1 0 0 0,0-1 0 0 0,0 1 0 0 0,1-1 0 0 0,-1 0 0 0 0,0 1 0 0 0,1 0 0 0 0,0 0 0 0 0,10 18-64 0 0,-7-11-273 0 0,-3-7-138 0 0,-1-1-33 0 0,0 0 65 0 0,0 0 154 0 0,0 0-452 0 0,0 0-230 0 0,1-2-42 0 0,2-10-529 0 0,5-15-2419 0 0,-2 17 2425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9:16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15663 0 0,'0'0'356'0'0,"0"0"50"0"0,0 0 20 0 0,0 0-42 0 0,0 0-112 0 0,0 0 463 0 0,1 1 234 0 0,2 1-685 0 0,0-1 1 0 0,0 1-1 0 0,0-1 0 0 0,0 0 0 0 0,0 0 0 0 0,1 0 0 0 0,-1-1 0 0 0,0 1 1 0 0,0-1-1 0 0,0 1 0 0 0,1-1 0 0 0,3-1 0 0 0,7 0 508 0 0,23-5 0 0 0,4 0 694 0 0,-23 4-949 0 0,-13 1-316 0 0,0 1-1 0 0,1 0 1 0 0,-1 0 0 0 0,10 1-1 0 0,-2-1-220 0 0,2-3-246 0 0,-12-1-552 0 0,-3 3 169 0 0,2-1 141 0 0,-1 0 1 0 0,0 0-1 0 0,1 0 1 0 0,-1 0 0 0 0,0-1-1 0 0,2-3 1 0 0,-2 3-39 0 0,0 0-1519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9:19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195 365 8287 0 0,'0'0'191'0'0,"0"0"26"0"0,0 0 9 0 0,-11-13 966 0 0,9 9-647 0 0,1 0 1 0 0,-1 0 0 0 0,1 0 0 0 0,0-1-1 0 0,0 1 1 0 0,1 0 0 0 0,-1 0-1 0 0,1-1 1 0 0,0 1 0 0 0,0 0 0 0 0,0-1-1 0 0,1 1 1 0 0,-1 0 0 0 0,1 0-1 0 0,0-1 1 0 0,0 1 0 0 0,1 0 0 0 0,1-4-1 0 0,5-9 220 0 0,1 1 0 0 0,0 1 0 0 0,13-18-1 0 0,-10 17 167 0 0,11-22 0 0 0,-9 9-813 0 0,19-58 1 0 0,-33 85 252 0 0,4-8 1218 0 0,-5 5-1570 0 0,-5 9-19 0 0,-4 4-3 0 0,-4 4 336 0 0,1 1-1 0 0,0 0 0 0 0,1 1 1 0 0,0 0-1 0 0,-15 24 1 0 0,19-26-280 0 0,-10 19-53 0 0,14-22 0 0 0,-1 0 0 0 0,-8 10 0 0 0,-7 7 0 0 0,-58 78 0 0 0,67-86 0 0 0,0 0 0 0 0,2 0 0 0 0,0 1 0 0 0,-8 24 0 0 0,15-36 0 0 0,1-1 0 0 0,0 0 0 0 0,0 0 0 0 0,0 1 0 0 0,1-1 0 0 0,0 1 0 0 0,0-1 0 0 0,1 0 0 0 0,-1 1 0 0 0,2-1 0 0 0,-1 0 0 0 0,0 0 0 0 0,4 7 0 0 0,-4-9 0 0 0,0-1 0 0 0,1 0 0 0 0,-1 0 0 0 0,1 0 0 0 0,0 0 0 0 0,0 0 0 0 0,0 0 0 0 0,0 0 0 0 0,1-1 0 0 0,-1 1 0 0 0,1-1 0 0 0,0 0 0 0 0,-1 1 0 0 0,1-1 0 0 0,0-1 0 0 0,0 1 0 0 0,0 0 0 0 0,1-1 0 0 0,-1 1 0 0 0,0-1 0 0 0,1 0 0 0 0,-1 0 0 0 0,0 0 0 0 0,1-1 0 0 0,3 1 0 0 0,6-1 0 0 0,0 0 0 0 0,0-1 0 0 0,1-1 0 0 0,-1 0 0 0 0,-1 0 0 0 0,1-2 0 0 0,0 1 0 0 0,-1-2 0 0 0,1 0 0 0 0,19-11 0 0 0,-22 11 0 0 0,0-1 0 0 0,0-1 0 0 0,-1 0 0 0 0,0 0 0 0 0,0-1 0 0 0,-1 0 0 0 0,0-1 0 0 0,0 0 0 0 0,-1 0 0 0 0,0 0 0 0 0,0-1 0 0 0,5-13 0 0 0,-11 21 0 0 0,0 0 0 0 0,0-1 0 0 0,0 1 0 0 0,-1 0 0 0 0,1-1 0 0 0,-1 1 0 0 0,0-1 0 0 0,0 1 0 0 0,0-1 0 0 0,0 1 0 0 0,0-1 0 0 0,0 1 0 0 0,-1-1 0 0 0,1 1 0 0 0,-1 0 0 0 0,1-1 0 0 0,-1 1 0 0 0,0 0 0 0 0,0-1 0 0 0,0 1 0 0 0,-1 0 0 0 0,1 0 0 0 0,-2-2 0 0 0,2 2 0 0 0,-1 0 0 0 0,1 1 0 0 0,0-1 0 0 0,-1 1 0 0 0,0 0 0 0 0,1-1 0 0 0,-1 1 0 0 0,0 0 0 0 0,0 0 0 0 0,0 0 0 0 0,1 0 0 0 0,-1 0 0 0 0,0 1 0 0 0,0-1 0 0 0,0 1 0 0 0,0-1 0 0 0,-1 1 0 0 0,1 0 0 0 0,0-1 0 0 0,0 1 0 0 0,0 0 0 0 0,0 1 0 0 0,0-1 0 0 0,0 0 0 0 0,0 0 0 0 0,0 1 0 0 0,-3 0 0 0 0,-7 4 0 0 0,1 1 0 0 0,0 0 0 0 0,-11 7 0 0 0,-8 6 0 0 0,24-15-10 0 0,-52 29-684 0 0,52-28 540 0 0,-1 0 0 0 0,1 0 0 0 0,0 0 0 0 0,0 1 0 0 0,1 0-1 0 0,-6 7 1 0 0,10-10-49 0 0,-1 2-788 0 0,1-4-4328 0 0,1-1 3783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9:20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52 13823 0 0,'0'0'315'0'0,"6"-10"758"0"0,4-3-981 0 0,7-8 3804 0 0,-9 13 1831 0 0,-8 12-3363 0 0,-11 19-2566 0 0,4-8 712 0 0,-1 1-505 0 0,-1-1 1 0 0,0 0-1 0 0,-13 17 0 0 0,10-16-6 0 0,1 0 0 0 0,-9 20-1 0 0,-8 31 933 0 0,28-65-422 0 0,0-1-66 0 0,0 0-440 0 0,-1-1 0 0 0,1 1 1 0 0,0-1-1 0 0,0 1 0 0 0,1-1 1 0 0,-1 1-1 0 0,0-1 0 0 0,0 1 1 0 0,0-1-1 0 0,0 1 0 0 0,0-1 1 0 0,0 1-1 0 0,1-1 0 0 0,-1 1 1 0 0,0-1-1 0 0,0 1 0 0 0,1-1 0 0 0,-1 1 1 0 0,0-1-1 0 0,1 0 0 0 0,-1 1 1 0 0,0-1-1 0 0,1 0 0 0 0,-1 1 1 0 0,1-1-1 0 0,-1 0 0 0 0,0 1 1 0 0,1-1-1 0 0,-1 0 0 0 0,1 0 1 0 0,-1 0-1 0 0,1 0 0 0 0,-1 1 1 0 0,1-1-1 0 0,-1 0 0 0 0,1 0 1 0 0,-1 0-1 0 0,1 0 0 0 0,-1 0 1 0 0,1 0-1 0 0,-1 0 0 0 0,1 0 0 0 0,-1 0 1 0 0,1 0-1 0 0,-1 0 0 0 0,1-1 1 0 0,-1 1-1 0 0,1 0 0 0 0,0-1 1 0 0,0 1-5 0 0,38-5 1 0 0,-1-2 0 0 0,1-2 0 0 0,36-13 0 0 0,1-9 0 0 0,-24 8 0 0 0,-41 20 0 0 0,-2 5 0 0 0,-2 1-64 0 0,-6-2-273 0 0,-1-1-138 0 0,0 0-33 0 0,0 0-4 0 0,0 0 0 0 0,0 0 0 0 0,0 0 0 0 0,6-15-5761 0 0,-5 6 4226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39:20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5 17503 0 0,'0'0'399'0'0,"0"0"60"0"0,0 0 21 0 0,0 0-59 0 0,0 0-136 0 0,0 0 457 0 0,0 0 228 0 0,12-2 2090 0 0,-12 2-2940 0 0,0-1 0 0 0,1 1 0 0 0,-1 0 0 0 0,0 0 0 0 0,0 0 0 0 0,0-1 0 0 0,1 1 0 0 0,-1 0 0 0 0,0 0 0 0 0,0 0 0 0 0,1 0 0 0 0,-1 0-1 0 0,0 0 1 0 0,1 0 0 0 0,-1 0 0 0 0,0-1 0 0 0,0 1 0 0 0,1 0 0 0 0,-1 0 0 0 0,0 0 0 0 0,1 0 0 0 0,-1 0 0 0 0,0 0 0 0 0,0 1 0 0 0,1-1 0 0 0,0 0 0 0 0,0 0-91 0 0,0 1 1 0 0,0-1-1 0 0,0 1 0 0 0,0-1 1 0 0,0 1-1 0 0,0-1 1 0 0,0 1-1 0 0,0 0 1 0 0,-1-1-1 0 0,1 1 0 0 0,0 0 1 0 0,0 0-1 0 0,0 0 1 0 0,-1 0-1 0 0,1-1 1 0 0,-1 1-1 0 0,1 0 0 0 0,0 0 1 0 0,-1 0-1 0 0,0 1 1 0 0,1-1-1 0 0,-1 0 0 0 0,0 0 1 0 0,1 0-1 0 0,-1 0 1 0 0,0 0-1 0 0,0 2 1 0 0,0 2 132 0 0,2 8-47 0 0,-1 1-1 0 0,-1-1 1 0 0,0 1-1 0 0,-1-1 0 0 0,-5 25 1 0 0,-2-5 101 0 0,-13 37 0 0 0,-37 88-216 0 0,-6 16 0 0 0,57-142-64 0 0,18-57-5011 0 0,-5 11 2557 0 0,-5 11 471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7:42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0,'0'0'719'0'0,"0"0"-20"0"0,0 0-306 0 0,0 0 371 0 0,0 0 209 0 0,0 0 41 0 0,0 0-61 0 0,0 0-288 0 0,0 0-121 0 0,1 1-28 0 0,85 105 4196 0 0,-72-88-4712 0 0,-1 1 0 0 0,11 20 0 0 0,12 35 0 0 0,-31-65 0 0 0,-2 0 0 0 0,1 6 0 0 0,-2-12 0 0 0,6 7 0 0 0,4 5 33 0 0,-2-2-199 0 0,-10-11-530 0 0,0-2-258 0 0,0 0-56 0 0,0 0-81 0 0,0 0-286 0 0,0 0-126 0 0,0 0-1086 0 0,0 0-4234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0:22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0 464 11975 0 0,'0'0'267'0'0,"0"0"42"0"0,0 0 17 0 0,0 0-28 0 0,0 0-58 0 0,0 0 491 0 0,2 0 238 0 0,6-3-295 0 0,-1 0 0 0 0,1-1-1 0 0,-1 1 1 0 0,0-2 0 0 0,0 1-1 0 0,10-9 1 0 0,111-100 3223 0 0,-107 92-3333 0 0,-2-1-1 0 0,-1-1 1 0 0,28-45 0 0 0,-32 44-92 0 0,11-27 0 0 0,-21 43-386 0 0,-1-1 0 0 0,-1 0 0 0 0,1 0 0 0 0,-1 0 0 0 0,-1 0 0 0 0,0 0 0 0 0,0-10 0 0 0,0 18-41 0 0,-1 0 0 0 0,0 0 0 0 0,0 0 0 0 0,0 0 0 0 0,0 0 0 0 0,0 0 0 0 0,-1 1 0 0 0,1-1 0 0 0,0 0 0 0 0,0 0 0 0 0,-1 0 0 0 0,1 0 0 0 0,0 0 0 0 0,-1 1 0 0 0,1-1 0 0 0,-1 0 0 0 0,1 0 0 0 0,-1 0 0 0 0,1 1 0 0 0,-1-1 0 0 0,0 0 0 0 0,1 1 0 0 0,-1-1 0 0 0,0 1 0 0 0,1-1 0 0 0,-1 1 0 0 0,0-1 0 0 0,0 1 0 0 0,0-1 0 0 0,1 1 0 0 0,-1 0 0 0 0,0-1 0 0 0,0 1 0 0 0,0 0 0 0 0,0 0 0 0 0,0 0 0 0 0,0 0 0 0 0,0-1 0 0 0,1 1 0 0 0,-1 0 0 0 0,-2 1 0 0 0,-3-2 113 0 0,3 1-158 0 0,-1 0 0 0 0,1 0 0 0 0,-1 0 0 0 0,1 1 0 0 0,-1-1 0 0 0,1 1 0 0 0,0 0 0 0 0,-1 0 0 0 0,1 0 0 0 0,0 0 0 0 0,-1 1 0 0 0,1-1 0 0 0,0 1 0 0 0,0 0 0 0 0,0 0 0 0 0,1 0 0 0 0,-1 0 0 0 0,0 0 0 0 0,-4 6 0 0 0,-3 3 0 0 0,0 0 0 0 0,1 1 0 0 0,-10 16 0 0 0,16-24 0 0 0,2-2 0 0 0,0 0 0 0 0,0 0 0 0 0,0 0 0 0 0,0 0 0 0 0,0 0 0 0 0,1 0 0 0 0,-1 0 0 0 0,1 0 0 0 0,0 0 0 0 0,-1 1 0 0 0,1 1 0 0 0,-3 18 0 0 0,5 0 0 0 0,-2-21 0 0 0,0 1 0 0 0,0-1 0 0 0,0 0 0 0 0,0 0 0 0 0,1 0 0 0 0,-1 1 0 0 0,0-1 0 0 0,1 0 0 0 0,-1 0 0 0 0,1 0 0 0 0,-1 0 0 0 0,1 0 0 0 0,0 0 0 0 0,-1 0 0 0 0,1 0 0 0 0,0 0 0 0 0,1 1 0 0 0,13 14 0 0 0,2 4-812 0 0,-10-13 419 0 0,0 1 0 0 0,9 13-1 0 0,-12-16 394 0 0,9 16 0 0 0,-7-6 0 0 0,-6-11 0 0 0,0 0 0 0 0,1 0 0 0 0,-1 15 0 0 0,-1-11 0 0 0,0 1 0 0 0,-1-1 0 0 0,-1 0 0 0 0,1 0 0 0 0,-1 0 0 0 0,0 0 0 0 0,-1 0 0 0 0,-8 13 0 0 0,-6 5 0 0 0,-21 25 0 0 0,15-22 0 0 0,3-3 17 0 0,4-4 111 0 0,1-1 0 0 0,-19 34 0 0 0,35-54-118 0 0,-5 7-31 0 0,1 1 0 0 0,0-1-1 0 0,0 1 1 0 0,-3 17 0 0 0,6-24 11 0 0,1 0 0 0 0,0 0 0 0 0,-1 0-1 0 0,1 0 1 0 0,0 0 0 0 0,0 0 0 0 0,0 0 0 0 0,0 0 0 0 0,1 0-1 0 0,-1 0 1 0 0,0 0 0 0 0,1 0 0 0 0,0 0 0 0 0,-1 0 0 0 0,1 0-1 0 0,0-1 1 0 0,0 1 0 0 0,0 0 0 0 0,0 0 0 0 0,0-1 0 0 0,0 1-1 0 0,1-1 1 0 0,-1 1 0 0 0,1-1 0 0 0,-1 1 0 0 0,1-1 0 0 0,-1 0-1 0 0,1 0 1 0 0,3 2 0 0 0,1 0 10 0 0,0-1 0 0 0,0 0 0 0 0,1 0 0 0 0,-1-1 0 0 0,1 1 0 0 0,-1-1 0 0 0,1-1 0 0 0,-1 1 0 0 0,1-1 0 0 0,0-1 0 0 0,-1 1 0 0 0,1-1 0 0 0,-1 0 0 0 0,1 0 0 0 0,10-4 0 0 0,7-4 0 0 0,0 0 0 0 0,38-22 0 0 0,-49 24 0 0 0,0-2 0 0 0,-1 0 0 0 0,0 0 0 0 0,17-18 0 0 0,38-47 0 0 0,-65 71 0 0 0,19-24 0 0 0,27-47 0 0 0,-33 49 0 0 0,1-1 0 0 0,-1-1 0 0 0,-2-1 0 0 0,-1 0 0 0 0,-1 0 0 0 0,7-32 0 0 0,-14 45 0 0 0,-1-1 0 0 0,1-18 0 0 0,-4 30 0 0 0,1-1 0 0 0,-1 1 0 0 0,-1 0 0 0 0,1-1 0 0 0,0 1 0 0 0,-1-1 0 0 0,0 1 0 0 0,0 0 0 0 0,-1-1 0 0 0,1 1 0 0 0,-1 0 0 0 0,-3-6 0 0 0,5 9 18 0 0,-1 1 0 0 0,1-1 0 0 0,0 0 0 0 0,0 1 0 0 0,-1-1 0 0 0,1 1 0 0 0,-1-1 0 0 0,1 1 0 0 0,0-1 0 0 0,-1 1 0 0 0,1 0 0 0 0,-1-1 0 0 0,1 1 0 0 0,-1-1 0 0 0,1 1 0 0 0,-1 0 0 0 0,1-1 0 0 0,-1 1 0 0 0,0 0 0 0 0,1 0 0 0 0,-1 0 0 0 0,1-1 0 0 0,-1 1 0 0 0,0 0 0 0 0,1 0 0 0 0,-1 0 0 0 0,0 0 0 0 0,1 0 0 0 0,-1 0 0 0 0,0 0 0 0 0,1 0 0 0 0,-1 0 0 0 0,1 0 0 0 0,-1 1 0 0 0,0-1 0 0 0,1 0 0 0 0,-1 0 0 0 0,0 1 0 0 0,-1 0 156 0 0,0-1-147 0 0,0 1 0 0 0,0 0 0 0 0,0 0 0 0 0,0 0 0 0 0,1 0 0 0 0,-1 0 0 0 0,0 0 0 0 0,0 1 0 0 0,1-1 0 0 0,-1 0 0 0 0,1 1 0 0 0,-1-1 0 0 0,1 1 0 0 0,0 0 0 0 0,0-1 0 0 0,0 1 0 0 0,0 0 0 0 0,0 0 0 0 0,-2 4 0 0 0,-1 4 138 0 0,1 1 0 0 0,-4 18 1 0 0,3-7-86 0 0,-38 190-186 0 0,18 3-26 0 0,15-124 137 0 0,6-58-422 0 0,-1 16-490 0 0,3-48 1357 0 0,1-1 50 0 0,0 0-58 0 0,2-1-426 0 0,0 1 1 0 0,0-1-1 0 0,-1 0 1 0 0,1 0-1 0 0,-1 0 1 0 0,1 0-1 0 0,-1 0 1 0 0,1 0 0 0 0,1-2-1 0 0,7-8-16 0 0,-1 1 0 0 0,-1-1 0 0 0,0-1 0 0 0,-1 0 0 0 0,11-21 0 0 0,8-14 0 0 0,11-7 0 0 0,69-78 0 0 0,-100 125 0 0 0,-4 4 0 0 0,1 0 0 0 0,0 0 0 0 0,0 1 0 0 0,0-1 0 0 0,0 1 0 0 0,0-1 0 0 0,1 1 0 0 0,-1 0 0 0 0,1 0 0 0 0,-1 1 0 0 0,1-1 0 0 0,4 0 0 0 0,1 0 0 0 0,-2 7 0 0 0,-6-3 0 0 0,0 0 0 0 0,1 0 0 0 0,-1 1 0 0 0,0-1 0 0 0,0 0 0 0 0,0 0 0 0 0,-1 1 0 0 0,1-1 0 0 0,-1 0 0 0 0,1 1 0 0 0,-1-1 0 0 0,0 1 0 0 0,1-1 0 0 0,-1 1 0 0 0,-1-1 0 0 0,1 0 0 0 0,0 1 0 0 0,-1-1 0 0 0,1 1 0 0 0,-1-1 0 0 0,1 0 0 0 0,-1 1 0 0 0,0-1 0 0 0,-2 4 0 0 0,-3 5 0 0 0,-1-1 0 0 0,0 0 0 0 0,-14 17 0 0 0,6-9 0 0 0,14-16 0 0 0,-10 13 0 0 0,0-1 0 0 0,-21 19 0 0 0,5-4 0 0 0,27-29 0 0 0,-1 0 0 0 0,1 0 0 0 0,-1 1 0 0 0,0-1 0 0 0,1 0 0 0 0,-1 1 0 0 0,1-1 0 0 0,-1 1 0 0 0,1-1 0 0 0,-1 0 0 0 0,1 1 0 0 0,-1-1 0 0 0,1 1 0 0 0,0-1 0 0 0,-1 1 0 0 0,1 0 0 0 0,0-1 0 0 0,-1 1 0 0 0,1-1 0 0 0,0 1 0 0 0,0 0 0 0 0,0-1 0 0 0,-1 1 0 0 0,1-1 0 0 0,0 2 0 0 0,0 0 0 0 0,-3 11 0 0 0,4-9 0 0 0,1-1 0 0 0,-3 0 0 0 0,1 2 0 0 0,9 8 0 0 0,-6-9 0 0 0,0-1 0 0 0,-1 1 0 0 0,1-1 0 0 0,0 0 0 0 0,0 0 0 0 0,0 0 0 0 0,1-1 0 0 0,-1 1 0 0 0,1-1 0 0 0,-1 0 0 0 0,1 0 0 0 0,0 0 0 0 0,0 0 0 0 0,0-1 0 0 0,4 2 0 0 0,-2-1 0 0 0,0-1 0 0 0,0 1 0 0 0,0-1 0 0 0,0 0 0 0 0,0-1 0 0 0,0 1 0 0 0,0-1 0 0 0,0 0 0 0 0,0-1 0 0 0,1 0 0 0 0,-1 0 0 0 0,0 0 0 0 0,-1 0 0 0 0,1-1 0 0 0,0 0 0 0 0,10-5 0 0 0,-6 1 0 0 0,1 0 0 0 0,-1-1 0 0 0,0 0 0 0 0,0 0 0 0 0,-1-1 0 0 0,0 0 0 0 0,11-14 0 0 0,-17 19 0 0 0,20-23 0 0 0,-1-2 0 0 0,35-56 0 0 0,-22 28 0 0 0,-35 55 0 0 0,0 1 0 0 0,0 0 0 0 0,0 0 0 0 0,0 0 0 0 0,0 0 0 0 0,1-1 0 0 0,-1 1 0 0 0,0 0 0 0 0,0 0 0 0 0,0 0 0 0 0,0 0 0 0 0,0-1 0 0 0,0 1 0 0 0,0 0 0 0 0,0 0 0 0 0,0 0 0 0 0,1 0 0 0 0,-1 0 0 0 0,0 0 0 0 0,0-1 0 0 0,0 1 0 0 0,0 0 0 0 0,0 0 0 0 0,1 0 0 0 0,-1 0 0 0 0,0 0 0 0 0,0 0 0 0 0,0 0 0 0 0,0 0 0 0 0,1 0 0 0 0,-1 0 0 0 0,0 0 0 0 0,0 0 0 0 0,0 0 0 0 0,0 0 0 0 0,1 0 0 0 0,-1 0 0 0 0,0 0 0 0 0,0 0 0 0 0,0 0 0 0 0,0 0 0 0 0,1 0 0 0 0,-1 0 0 0 0,0 0 0 0 0,0 0 0 0 0,0 0 0 0 0,0 0 0 0 0,1 0 0 0 0,-1 0 0 0 0,0 0 0 0 0,0 1 0 0 0,0-1 0 0 0,0 0 0 0 0,0 0 0 0 0,0 0 0 0 0,1 0 0 0 0,-1 0 0 0 0,0 1 0 0 0,0-1 0 0 0,0 0 0 0 0,0 0 0 0 0,0 0 0 0 0,0 0 0 0 0,0 0 0 0 0,0 1 0 0 0,4 11 0 0 0,-3-11 0 0 0,8 33 0 0 0,-7-21 0 0 0,2-1 0 0 0,-1 0 0 0 0,9 16 0 0 0,-7-18 0 0 0,15 19 0 0 0,-16-25 0 0 0,-1 1 0 0 0,1-1 0 0 0,-1 1 0 0 0,0 0 0 0 0,0 0 0 0 0,0 1 0 0 0,-1-1 0 0 0,1 0 0 0 0,-2 1 0 0 0,1 0 0 0 0,0-1 0 0 0,0 12 0 0 0,-1-13 0 0 0,-1 0 0 0 0,0-1 0 0 0,-1 1 0 0 0,1 0 0 0 0,-1-1 0 0 0,1 1 0 0 0,-1-1 0 0 0,0 1 0 0 0,0-1 0 0 0,-1 1 0 0 0,1-1 0 0 0,-1 0 0 0 0,0 0 0 0 0,1 1 0 0 0,-1-1 0 0 0,-1-1 0 0 0,1 1 0 0 0,0 0 0 0 0,-1 0 0 0 0,0-1 0 0 0,1 1 0 0 0,-1-1 0 0 0,0 0 0 0 0,0 0 0 0 0,0 0 0 0 0,0 0 0 0 0,-1-1 0 0 0,1 1 0 0 0,0-1 0 0 0,-1 0 0 0 0,-6 2 0 0 0,8-3-207 0 0,0 0-1 0 0,-1 0 1 0 0,1 0 0 0 0,0 0-1 0 0,0 0 1 0 0,-1 0 0 0 0,1-1-1 0 0,0 1 1 0 0,0-1 0 0 0,-1 1-1 0 0,1-1 1 0 0,0 0-1 0 0,0 0 1 0 0,0 0 0 0 0,-3-2-1 0 0,1 0-515 0 0,0 1 0 0 0,1-1 0 0 0,-1-1-1 0 0,1 1 1 0 0,-5-5 0 0 0,6 5-1324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0:23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17503 0 0,'0'0'399'0'0,"0"0"60"0"0,0 0 21 0 0,0 0-59 0 0,0 0-136 0 0,0 0 457 0 0,2-1 228 0 0,4-3-419 0 0,1 1 0 0 0,-1 0 0 0 0,1 0 0 0 0,0 1 0 0 0,0 0 0 0 0,1 0-1 0 0,10-1 1 0 0,56-3 1356 0 0,-73 6-1882 0 0,159 3-4 0 0,-42 2-25 0 0,-68-5-272 0 0,0-3-1 0 0,53-8 1 0 0,-99 10-117 0 0,0 0 0 0 0,0 0 0 0 0,0 0 1 0 0,6-4-1 0 0,2-2-630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0:23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26719 0 0,'0'0'612'0'0,"0"0"84"0"0,0 0 37 0 0,0 0-89 0 0,8-5-393 0 0,27-13 1197 0 0,-34 17-1005 0 0,24-4-1686 0 0,-24 4-6081 0 0,-1 1-2544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0:24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33 15663 0 0,'0'0'356'0'0,"0"0"50"0"0,0 0 20 0 0,0 0-42 0 0,-1 0-250 0 0,0-1-40 0 0,0 1 1 0 0,0-1 0 0 0,1 1 0 0 0,-1-1 0 0 0,0 0 0 0 0,0 1 0 0 0,0-1 0 0 0,1 0 0 0 0,-1 1 0 0 0,1-1 0 0 0,-1 0-1 0 0,0 0 1 0 0,1 0 0 0 0,-1 0 0 0 0,1 0 0 0 0,-1-1 0 0 0,1 2 52 0 0,0-1-1 0 0,0 1 1 0 0,0-1 0 0 0,0 1-1 0 0,0-1 1 0 0,0 1 0 0 0,1-1 0 0 0,-1 1-1 0 0,0 0 1 0 0,0-1 0 0 0,0 1-1 0 0,0-1 1 0 0,1 1 0 0 0,-1 0-1 0 0,0-1 1 0 0,0 1 0 0 0,1-1 0 0 0,-1 1-1 0 0,0 0 1 0 0,1-1 0 0 0,-1 1-1 0 0,0 0 1 0 0,1-1 0 0 0,1 0 318 0 0,0 0-1 0 0,0 0 1 0 0,0 0 0 0 0,0 0 0 0 0,0 0-1 0 0,0 1 1 0 0,0-1 0 0 0,0 1 0 0 0,0-1-1 0 0,3 1 1 0 0,4 2-465 0 0,-3 2 173 0 0,-1 0 0 0 0,0 1 0 0 0,0-1 0 0 0,6 9 0 0 0,-9-11-94 0 0,0 1-1 0 0,0-1 0 0 0,0 1 0 0 0,0-1 1 0 0,-1 1-1 0 0,0 0 0 0 0,1 0 0 0 0,-1-1 1 0 0,0 1-1 0 0,0 0 0 0 0,0 0 0 0 0,0 4 1 0 0,-1 2-10 0 0,-1-6-63 0 0,1 0 0 0 0,0 0 0 0 0,0 0 0 0 0,1 0 0 0 0,-1 0 0 0 0,0 0 0 0 0,1 0 0 0 0,0 0 0 0 0,0 0 0 0 0,0-1 0 0 0,0 1 0 0 0,0 0 0 0 0,0 0 0 0 0,1-1 0 0 0,1 4 0 0 0,12 17-6 0 0,-2 0 0 0 0,17 39 0 0 0,13 54 0 0 0,-10-22 0 0 0,34 108 0 0 0,-63-185 0 0 0,1 22 0 0 0,-2-31-64 0 0,-6-20-933 0 0,0-1 1 0 0,1 1-1 0 0,0-1 1 0 0,1-23-1 0 0,0 23-205 0 0,1-9-333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0:24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545 1 23039 0 0,'0'0'528'0'0,"0"0"69"0"0,0 0 38 0 0,0 0-80 0 0,0 0-291 0 0,0 0 128 0 0,0 0 96 0 0,0 0 21 0 0,0 1-66 0 0,0 1-432 0 0,-1 0 1 0 0,1 0 0 0 0,0 1-1 0 0,-1-1 1 0 0,1 0 0 0 0,-1 0-1 0 0,0 0 1 0 0,0 0-1 0 0,1-1 1 0 0,-1 1 0 0 0,-1 0-1 0 0,-1 3 1 0 0,-20 27 3 0 0,17-26-16 0 0,-12 19 77 0 0,-12 13 606 0 0,-47 50 0 0 0,-17 20-216 0 0,19-19-324 0 0,36-47-142 0 0,-20 22 0 0 0,-47 50 0 0 0,101-108-133 0 0,4-5-563 0 0,1-1-258 0 0,2-2-56 0 0,76-69-5902 0 0,-46 39 4865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0:25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1 248 21191 0 0,'0'0'480'0'0,"0"0"67"0"0,0 0 31 0 0,0 0-56 0 0,0 0-269 0 0,0 0 138 0 0,0 0 97 0 0,2 0 21 0 0,2-2-266 0 0,1 1 1 0 0,0-1-1 0 0,-1 0 1 0 0,1 0-1 0 0,-1-1 0 0 0,0 1 1 0 0,0-1-1 0 0,0 0 0 0 0,0 0 1 0 0,0 0-1 0 0,3-4 1 0 0,7-7 565 0 0,17-23 0 0 0,-21 26-776 0 0,0 1 1 0 0,1 0 0 0 0,0 1-1 0 0,22-15 1 0 0,-1 1-37 0 0,55-38 1443 0 0,-60 49-848 0 0,-11 8-573 0 0,-12 7-21 0 0,-2-2 1 0 0,0 0 1 0 0,0 1 0 0 0,0 0 0 0 0,0 0 0 0 0,0 0 0 0 0,0 0 0 0 0,-1 0 0 0 0,1 0 0 0 0,0 0 0 0 0,-1 0 0 0 0,0 1 0 0 0,0-1 0 0 0,1 0 0 0 0,-1 1 0 0 0,0-1 0 0 0,-1 1 0 0 0,1 0 0 0 0,0 4 0 0 0,1 7 0 0 0,0 0 0 0 0,-1 16 0 0 0,-1-15 0 0 0,1 23 0 0 0,-1-18 0 0 0,0 0 0 0 0,2 0 0 0 0,0 0 0 0 0,8 30 0 0 0,-9-46 0 0 0,0 0 0 0 0,1-1 0 0 0,-1 1 0 0 0,1-1 0 0 0,0 1 0 0 0,0-1 0 0 0,0 0 0 0 0,0 0 0 0 0,1 0 0 0 0,0 0 0 0 0,-1 0 0 0 0,1-1 0 0 0,4 4 0 0 0,-7-6 0 0 0,1 1 0 0 0,-1-1 0 0 0,1 1 0 0 0,-1-1 0 0 0,1 0 0 0 0,-1 1 0 0 0,1-1 0 0 0,0 1 0 0 0,-1-1 0 0 0,1 0 0 0 0,-1 0 0 0 0,1 1 0 0 0,0-1 0 0 0,-1 0 0 0 0,1 0 0 0 0,0 0 0 0 0,0 0 0 0 0,-1 0 0 0 0,1 0 0 0 0,0 0 0 0 0,-1 0 0 0 0,1 0 0 0 0,0 0 0 0 0,1-1 0 0 0,0 1 0 0 0,3-1 0 0 0,1 1 0 0 0,-1-1 0 0 0,0 0 0 0 0,0-1 0 0 0,0 1 0 0 0,0-1 0 0 0,0 0 0 0 0,0 0 0 0 0,-1-1 0 0 0,1 1 0 0 0,-1-1 0 0 0,1 0 0 0 0,-1 0 0 0 0,0-1 0 0 0,5-4 0 0 0,0-1 0 0 0,0-1 0 0 0,-1 0 0 0 0,-1 0 0 0 0,1-1 0 0 0,6-13 0 0 0,-11 17 3 0 0,2-1-23 0 0,-1-1 1 0 0,0 0-1 0 0,-1 0 1 0 0,0 0 0 0 0,0-1-1 0 0,2-17 1 0 0,-8 27-425 0 0,0 0 1 0 0,1 1 0 0 0,-1-1-1 0 0,0 1 1 0 0,-4 1 0 0 0,-5 3-580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0:27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51 15663 0 0,'-1'-17'1572'0'0,"2"15"-1367"0"0,0 1-101 0 0,-1 0 0 0 0,1 0 1 0 0,-1 0-1 0 0,1 0 0 0 0,-1 0 0 0 0,0 0 0 0 0,1-1 0 0 0,-1 1 1 0 0,0 0-1 0 0,0 0 0 0 0,0 0 0 0 0,0 0 0 0 0,0-1 1 0 0,0 1-1 0 0,0 0 0 0 0,-1-2 0 0 0,1 3-79 0 0,0 0-1 0 0,0 0 1 0 0,0 0-1 0 0,0 1 1 0 0,0-1-1 0 0,0 0 1 0 0,0 0-1 0 0,0 0 1 0 0,0 0-1 0 0,0 0 1 0 0,0 0 0 0 0,-1 0-1 0 0,1 0 1 0 0,0 0-1 0 0,0 0 1 0 0,0 0-1 0 0,0 0 1 0 0,0 0-1 0 0,0 0 1 0 0,0 0-1 0 0,0 0 1 0 0,0 0-1 0 0,0 0 1 0 0,0 0-1 0 0,0 0 1 0 0,0 0-1 0 0,0 0 1 0 0,-1 0 0 0 0,1 0-1 0 0,0 0 1 0 0,0 0-1 0 0,0 0 1 0 0,0 0-1 0 0,0 0 1 0 0,0 0-1 0 0,0-1 1 0 0,0 1-1 0 0,0 0 1 0 0,0 0-1 0 0,0 0 1 0 0,0 0-1 0 0,0 0 1 0 0,0 0-1 0 0,0 0 1 0 0,0 0 0 0 0,0 0-1 0 0,0 0 1 0 0,0 0-1 0 0,0 0 1 0 0,0 0-1 0 0,-1 0 1 0 0,-5 11 2128 0 0,-6 19 774 0 0,-52 200-2927 0 0,30-94 0 0 0,33-131 0 0 0,-1 2 0 0 0,0 0 0 0 0,0 1 0 0 0,-1-1 0 0 0,-4 8 0 0 0,2-7 72 0 0,4-8 2 0 0,1 1-1 0 0,-1-1 1 0 0,-1 1 0 0 0,1-1-1 0 0,0 0 1 0 0,0 1-1 0 0,0-1 1 0 0,0 0 0 0 0,0 0-1 0 0,0 0 1 0 0,0 1 0 0 0,0-1-1 0 0,0 0 1 0 0,0-1-1 0 0,-1 1 1 0 0,-1 0 0 0 0,2 0 42 0 0,-1-1-102 0 0,0 1-1 0 0,0 0 1 0 0,0-1-1 0 0,0 1 1 0 0,0-1-1 0 0,0 0 1 0 0,0 0-1 0 0,0 0 1 0 0,0 0-1 0 0,0 0 1 0 0,0 0-1 0 0,0 0 1 0 0,1-1-1 0 0,-1 1 1 0 0,1 0-1 0 0,-1-1 1 0 0,1 0-1 0 0,-1 1 1 0 0,1-1-1 0 0,0 0 1 0 0,0 0-1 0 0,0 1 1 0 0,0-1-1 0 0,0 0 1 0 0,0 0-1 0 0,0 0 1 0 0,1 0-1 0 0,-1-1 1 0 0,1 1-1 0 0,-1 0 1 0 0,1-4-1 0 0,-1 0 5 0 0,1 0-1 0 0,0-1 1 0 0,0 1-1 0 0,1 0 1 0 0,0-1 0 0 0,0 1-1 0 0,0 0 1 0 0,1 0-1 0 0,3-10 1 0 0,9-17-18 0 0,2 0 0 0 0,2 0 0 0 0,23-32 0 0 0,-20 37 0 0 0,1 2 0 0 0,1 0 0 0 0,52-44 0 0 0,-73 68 1 0 0,35-25 111 0 0,-35 25-82 0 0,1 0 0 0 0,0 1 0 0 0,0-1 0 0 0,0 1 0 0 0,0 0 0 0 0,1 0 0 0 0,-1 0 0 0 0,0 0 0 0 0,1 0 0 0 0,4 0 0 0 0,-7 1 458 0 0,8 10 464 0 0,-6-5-938 0 0,0 0 0 0 0,0 0 0 0 0,0 0 0 0 0,0 0 0 0 0,-1 1 0 0 0,0-1 0 0 0,0 1 0 0 0,-1-1 0 0 0,1 1 0 0 0,0 6 0 0 0,0 12-8 0 0,1 26 0 0 0,-3-39-7 0 0,0 70 1 0 0,3 40 0 0 0,-2-97 0 0 0,2 0 0 0 0,11 45 0 0 0,-10-58 0 0 0,-4-11 0 0 0,0 1 0 0 0,0-1 0 0 0,0 1 0 0 0,0-1 0 0 0,1 1 0 0 0,-1-1 0 0 0,0 0 0 0 0,0 1 0 0 0,1-1 0 0 0,-1 1 0 0 0,0-1 0 0 0,0 0 0 0 0,1 1 0 0 0,-1-1 0 0 0,0 0 0 0 0,1 1 0 0 0,-1-1 0 0 0,1 0 0 0 0,-1 1 0 0 0,0-1 0 0 0,1 0 0 0 0,-1 0 0 0 0,1 0 0 0 0,-1 1 0 0 0,1-1 0 0 0,-1 0 0 0 0,1 0 0 0 0,-1 0 0 0 0,0 0 0 0 0,1 0 0 0 0,-1 0 0 0 0,1 0 0 0 0,-1 0 0 0 0,1 0 0 0 0,-1 0 0 0 0,1 0 0 0 0,-1 0 0 0 0,1 0 0 0 0,-1 0 0 0 0,1-1 0 0 0,-1 1 0 0 0,1 0 0 0 0,-1 0 0 0 0,0 0 0 0 0,1-1 0 0 0,-1 1 0 0 0,1 0 0 0 0,-1-1 0 0 0,0 1 0 0 0,1 0 0 0 0,-1-1 0 0 0,0 1 0 0 0,1 0 0 0 0,-1-1 0 0 0,0 0 0 0 0,1 1 0 0 0,4-5 0 0 0,-1-1 0 0 0,1 0 0 0 0,-1 0 0 0 0,-1 0 0 0 0,1 0 0 0 0,-1 0 0 0 0,0-1 0 0 0,0 1 0 0 0,3-12 0 0 0,-1 5 0 0 0,7-25 2 0 0,-1-1 0 0 0,6-48 1 0 0,-8 43 62 0 0,12-97 1911 0 0,-19 133-2040 0 0,-2 6-273 0 0,0 2-138 0 0,0 0-33 0 0,0 0-4 0 0,0 0 0 0 0,2 14-2380 0 0,1-5-105 0 0,-3-9 1462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0:27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0 15663 0 0,'0'0'356'0'0,"0"0"50"0"0,0 0 20 0 0,0 0-42 0 0,0 0-42 0 0,0 0 750 0 0,0 0 352 0 0,0 0 76 0 0,-7 4 278 0 0,3-1-1733 0 0,0-1-1 0 0,0 1 1 0 0,0 1 0 0 0,0-1-1 0 0,1 0 1 0 0,-1 1-1 0 0,1 0 1 0 0,0 0 0 0 0,0 0-1 0 0,-2 5 1 0 0,-4 8 592 0 0,-9 24 1 0 0,7-14-564 0 0,-128 353-78 0 0,131-350 240 0 0,1 0 0 0 0,1 0 0 0 0,-2 36 0 0 0,7-46-85 0 0,1 1-1 0 0,0-1 1 0 0,2 0 0 0 0,0 0-1 0 0,10 36 1 0 0,-12-52-171 0 0,1 0 0 0 0,1 0 0 0 0,-1 1 0 0 0,1-2 0 0 0,-1 1 0 0 0,1 0 0 0 0,0 0 0 0 0,0 0 0 0 0,1-1 0 0 0,-1 0 0 0 0,1 1 0 0 0,0-1 0 0 0,6 6 0 0 0,-8-9 0 0 0,0 1 0 0 0,0 0 0 0 0,0 0 0 0 0,1-1 0 0 0,-1 1 0 0 0,0 0 0 0 0,0-1 0 0 0,1 1 0 0 0,-1-1 0 0 0,0 0 0 0 0,1 1 0 0 0,-1-1 0 0 0,0 0 0 0 0,1 0 0 0 0,-1 0 0 0 0,3 0 0 0 0,0 0 0 0 0,6-2 0 0 0,-9 2 0 0 0,0 0 0 0 0,1-1 0 0 0,-1 1 0 0 0,0 0 0 0 0,0 0 0 0 0,0-1 0 0 0,0 1 0 0 0,0-1 0 0 0,0 1 0 0 0,0-1 0 0 0,0 1 0 0 0,0-1 0 0 0,-1 1 0 0 0,1-1 0 0 0,1-1 0 0 0,0 0 0 0 0,-1 1 28 0 0,0 0 0 0 0,0 1-1 0 0,0-1 1 0 0,0 1 0 0 0,0-1 0 0 0,0 0-1 0 0,-1 0 1 0 0,1 0 0 0 0,0 1 0 0 0,0-1-1 0 0,-1 0 1 0 0,1 0 0 0 0,-1 0 0 0 0,1 0-1 0 0,-1 0 1 0 0,1 0 0 0 0,-1 0 0 0 0,0 0-1 0 0,1-1 1 0 0,-1 1 0 0 0,0 0 0 0 0,0 0-1 0 0,0-1 1 0 0,1-3 237 0 0,0-1-205 0 0,0 0 0 0 0,0 0 0 0 0,0 0 0 0 0,-1-10 0 0 0,0 10-820 0 0,-1 1 0 0 0,0 0 0 0 0,0-1 0 0 0,0 1 0 0 0,-1 0 0 0 0,0 0 0 0 0,0 0 0 0 0,-3-6 0 0 0,3 8-1287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0:28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6 19351 0 0,'0'0'439'0'0,"-1"-5"374"0"0,-1 4 2007 0 0,-4 5-2623 0 0,1 1 0 0 0,-1-1 0 0 0,1 1 0 0 0,0 0 0 0 0,1 0 0 0 0,-1 1 0 0 0,1-1 0 0 0,0 1 0 0 0,0 0 0 0 0,-4 11 0 0 0,-4 9 163 0 0,-10 35 0 0 0,15-42 337 0 0,-3 1-384 0 0,8-18-296 0 0,1 0 0 0 0,0 0 1 0 0,-1 0-1 0 0,1 0 0 0 0,0 0 1 0 0,0 0-1 0 0,0 0 1 0 0,1 1-1 0 0,-1-1 0 0 0,0 0 1 0 0,1 0-1 0 0,0 1 1 0 0,-1-1-1 0 0,1 0 0 0 0,0 1 1 0 0,0 3-1 0 0,4 3-17 0 0,-3-7 0 0 0,0 0 0 0 0,0-1 0 0 0,0 1 0 0 0,0 0 0 0 0,0-1 0 0 0,1 1 0 0 0,-1-1 0 0 0,0 1 0 0 0,1-1 0 0 0,-1 0 0 0 0,1 0 0 0 0,0 1 0 0 0,-1-1 0 0 0,1 0 0 0 0,0 0 0 0 0,0-1 0 0 0,-1 1 0 0 0,1 0 0 0 0,0-1 0 0 0,0 1 0 0 0,0-1 0 0 0,0 1 0 0 0,0-1 0 0 0,0 0 0 0 0,0 0 0 0 0,0 0 0 0 0,0 0 0 0 0,2 0 0 0 0,1-1 0 0 0,131-4 0 0 0,-131 4 0 0 0,1 0 0 0 0,-1 0 0 0 0,0 0 0 0 0,0-1 0 0 0,0 1 0 0 0,4-3 0 0 0,3-1 0 0 0,0 1 0 0 0,15-4 0 0 0,-21 7 0 0 0,-1-1 0 0 0,0 1 0 0 0,0-1 0 0 0,0 0 0 0 0,0 0 0 0 0,6-4 0 0 0,-3 2-269 0 0,-7 3-1135 0 0,-1 1-511 0 0,0-1-108 0 0,-2-6-22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0:28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16 19351 0 0,'0'0'439'0'0,"0"0"62"0"0,0 0 33 0 0,0 0-65 0 0,5-7-292 0 0,-1 0-37 0 0,-4 6 585 0 0,0 1 246 0 0,0 0 42 0 0,0 0-127 0 0,0 2-582 0 0,-5 21 49 0 0,-1 1-1 0 0,-1-1 1 0 0,-11 23 0 0 0,-9 30 341 0 0,-20 67-694 0 0,36-113 0 0 0,-22 49 0 0 0,-1 2 0 0 0,18-40 0 0 0,8-21 0 0 0,-7 26 0 0 0,-4-6 0 0 0,19-40-3 0 0,0 1 0 0 0,0-1 0 0 0,0 0 0 0 0,0 1 1 0 0,0-1-1 0 0,0 0 0 0 0,0 1 0 0 0,0-1 0 0 0,0 1 0 0 0,0-1 0 0 0,0 0 0 0 0,0 1 0 0 0,0-1 0 0 0,0 0 0 0 0,0 1 1 0 0,0-1-1 0 0,0 0 0 0 0,1 1 0 0 0,-1-1 0 0 0,0 0 0 0 0,0 1 0 0 0,1 0-48 0 0,0-1 0 0 0,0 0-1 0 0,0 1 1 0 0,0-1 0 0 0,0 1 0 0 0,1-1 0 0 0,-1 0-1 0 0,0 0 1 0 0,0 0 0 0 0,0 1 0 0 0,0-1-1 0 0,0 0 1 0 0,0-1 0 0 0,0 1 0 0 0,0 0 0 0 0,1 0-1 0 0,-1 0 1 0 0,0-1 0 0 0,0 1 0 0 0,0 0 0 0 0,0-1-1 0 0,0 1 1 0 0,0-1 0 0 0,0 1 0 0 0,0-1-1 0 0,1 0 1 0 0,1-1-417 0 0,1-1 0 0 0,-1 1-1 0 0,0 0 1 0 0,0-1 0 0 0,0 0-1 0 0,4-4 1 0 0,1-5-2251 0 0,2-3-4789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7:42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15 13823 0 0,'0'0'630'0'0,"0"0"-13"0"0,-2-4 174 0 0,0 2 2547 0 0,2 1-3192 0 0,-1 1-1 0 0,1-1 1 0 0,0 1-1 0 0,-1-1 1 0 0,1 1 0 0 0,0-1-1 0 0,-1 1 1 0 0,1-1-1 0 0,-1 1 1 0 0,1 0-1 0 0,-1-1 1 0 0,1 1 0 0 0,-1 0-1 0 0,1-1 1 0 0,-1 1-1 0 0,1 0 1 0 0,-1 0-1 0 0,0-1 1 0 0,1 1-1 0 0,-1 0 1 0 0,1 0 0 0 0,-1 0-1 0 0,0 0 1 0 0,1 0-1 0 0,-1 0 1 0 0,1 0-1 0 0,-1 0 1 0 0,0 0-1 0 0,1 0 1 0 0,-1 0 0 0 0,1 0-1 0 0,-1 1 1 0 0,1-1-1 0 0,-1 0 1 0 0,0 0-1 0 0,1 1 1 0 0,-1-1 0 0 0,1 0-1 0 0,-1 1 1 0 0,1-1-1 0 0,-1 0 1 0 0,1 1-1 0 0,0-1 1 0 0,-1 1-1 0 0,1-1 1 0 0,-1 0 0 0 0,1 1-1 0 0,0-1 1 0 0,-1 1-1 0 0,1 0 1 0 0,-1 0-1 0 0,-3 6-73 0 0,0 0-1 0 0,1 0 0 0 0,-5 11 0 0 0,3-4 475 0 0,-12 16-537 0 0,-21 31 1 0 0,12-22-13 0 0,-1 4 3 0 0,6-10 0 0 0,-20 39 0 0 0,37-64-446 0 0,1 1 1 0 0,1-1-1 0 0,-4 18 0 0 0,5-24-1519 0 0,1-2-4023 0 0,0 0-1724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0:29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6 19351 0 0,'0'0'439'0'0,"0"0"62"0"0,0 0 33 0 0,0 0-65 0 0,0 0-237 0 0,0 0 156 0 0,0 0 100 0 0,0 0 21 0 0,0 0 3 0 0,0 0 0 0 0,0 0 0 0 0,0 0 0 0 0,-1 2-69 0 0,-4 10-360 0 0,-14 22 0 0 0,-2 2 359 0 0,7-6-306 0 0,-5 8 315 0 0,-17 51-1 0 0,32-77-393 0 0,0-1 0 0 0,1 1 0 0 0,1 0-1 0 0,0 0 1 0 0,1 0 0 0 0,0 0 0 0 0,1 1 0 0 0,0-1-1 0 0,3 14 1 0 0,-3-23-57 0 0,1 0 0 0 0,-1 0 0 0 0,1-1 0 0 0,0 1 0 0 0,0-1 0 0 0,0 1 0 0 0,1-1 0 0 0,-1 1 0 0 0,0-1 0 0 0,1 0 0 0 0,0 1 0 0 0,-1-1 0 0 0,1 0 0 0 0,0 0 0 0 0,0 0 0 0 0,0-1 0 0 0,0 1 0 0 0,1 0 0 0 0,-1-1 0 0 0,0 1 0 0 0,1-1 0 0 0,-1 0 0 0 0,1 0 0 0 0,-1 0 0 0 0,1 0 0 0 0,0 0 0 0 0,-1 0 0 0 0,1-1 0 0 0,0 0 0 0 0,-1 1 0 0 0,1-1 0 0 0,0 0 0 0 0,0 0 0 0 0,0 0 0 0 0,-1-1 0 0 0,5 0 0 0 0,4-3 0 0 0,-1-1 0 0 0,0 1 0 0 0,0-2 0 0 0,-1 0 0 0 0,0 0 0 0 0,0 0 0 0 0,0-1 0 0 0,-1-1 0 0 0,0 1 0 0 0,0-1 0 0 0,-1-1 0 0 0,0 1 0 0 0,0-1 0 0 0,10-18 0 0 0,-12 16 0 0 0,1 0 0 0 0,-1 0 0 0 0,-1-1 0 0 0,0 0 0 0 0,0 1 0 0 0,-2-1 0 0 0,1-1 0 0 0,-1 1 0 0 0,-1 0 0 0 0,0 0 0 0 0,-1-1 0 0 0,0 1 0 0 0,-3-14 0 0 0,0 5 0 0 0,3 12 0 0 0,-2-1 0 0 0,1 1 0 0 0,-1 0 0 0 0,0 0 0 0 0,-1 0 0 0 0,0 0 0 0 0,-1 0 0 0 0,-4-9 0 0 0,6 16-89 0 0,1 1 0 0 0,-1-1 0 0 0,1 0 0 0 0,-1 1 0 0 0,1-1 0 0 0,-1 1 0 0 0,0 0 0 0 0,0-1 0 0 0,0 1 0 0 0,0 0 0 0 0,0 0 0 0 0,0 0 0 0 0,0 1 0 0 0,0-1 0 0 0,0 0 0 0 0,0 1 0 0 0,-1-1 0 0 0,1 1 0 0 0,0 0 0 0 0,0 0 0 0 0,-1 0 0 0 0,1 0 0 0 0,0 0 0 0 0,0 0 0 0 0,0 1 0 0 0,-4 0 0 0 0,-3 1-955 0 0,0 1 0 0 0,1 1 0 0 0,-1-1 0 0 0,1 2 0 0 0,-9 4 1 0 0,1 1-7115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0:29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21191 0 0,'0'0'480'0'0,"0"0"67"0"0,0 0 31 0 0,2 1-56 0 0,14 10-321 0 0,-13-8-103 0 0,0 0-1 0 0,0 0 1 0 0,0 1-1 0 0,-1-1 1 0 0,0 0-1 0 0,1 1 1 0 0,-1 0-1 0 0,0-1 1 0 0,-1 1-1 0 0,1 0 1 0 0,-1 0-1 0 0,0 0 1 0 0,0 0-1 0 0,0 0 1 0 0,0 1 0 0 0,-1-1-1 0 0,1 0 1 0 0,-1 0-1 0 0,0 0 1 0 0,-1 5-1 0 0,0 2 159 0 0,0-1 0 0 0,0 0 0 0 0,-1 0 0 0 0,-1 0 0 0 0,1 0 0 0 0,-2 0 0 0 0,-4 11 0 0 0,2-9-313 0 0,-1-1-1 0 0,1 1 1 0 0,-2-2 0 0 0,1 1-1 0 0,-2-1 1 0 0,-14 15 0 0 0,3-5-2598 0 0,9-12-6217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0:33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13 296 10135 0 0,'4'-1'61'0'0,"-1"0"-1"0"0,1 0 0 0 0,-1 0 0 0 0,0-1 1 0 0,0 1-1 0 0,0-1 0 0 0,0 0 1 0 0,0 1-1 0 0,0-2 0 0 0,0 1 0 0 0,-1 0 1 0 0,1 0-1 0 0,-1-1 0 0 0,5-5 1 0 0,2-3 287 0 0,-1-1-1 0 0,8-16 1 0 0,7-29 3268 0 0,-18 45-3052 0 0,0-1 0 0 0,-1 1 0 0 0,-1-1 0 0 0,3-13 0 0 0,4-21 1772 0 0,-8 31-1312 0 0,-2 15-512 0 0,0 1 0 0 0,1-2-68 0 0,2-5-289 0 0,1 1-66 0 0,-3 5 282 0 0,-1 1 117 0 0,0 0 21 0 0,0 0-66 0 0,0 2-294 0 0,1 3-148 0 0,-1 0 0 0 0,0 0 0 0 0,0 0 1 0 0,0 0-1 0 0,-1 0 0 0 0,0 0 0 0 0,0 1 0 0 0,0-1 0 0 0,-1-1 0 0 0,1 1 0 0 0,-1 0 0 0 0,0 0 0 0 0,-1-1 1 0 0,1 1-1 0 0,-7 7 0 0 0,-2 9-3 0 0,-7 18 202 0 0,11-22 166 0 0,-19 32-1 0 0,14-27-206 0 0,1 0 1 0 0,1 1 0 0 0,1 0-1 0 0,1 0 1 0 0,1 1-1 0 0,-7 40 1 0 0,12-56-160 0 0,1 1 0 0 0,0 0 0 0 0,1 0 0 0 0,0 0 0 0 0,0 0 0 0 0,0 0 0 0 0,1 0 0 0 0,1 0 0 0 0,0-1 0 0 0,0 1 0 0 0,1 0 0 0 0,0-1 0 0 0,0 1 0 0 0,1-1 0 0 0,0 0 0 0 0,0 0 0 0 0,8 10 0 0 0,-7-12 0 0 0,0 0 0 0 0,0-1 0 0 0,0 1 0 0 0,0-1 0 0 0,1-1 0 0 0,0 1 0 0 0,0-1 0 0 0,9 5 0 0 0,-13-8 0 0 0,7 4 0 0 0,0 0 0 0 0,0-1 0 0 0,0-1 0 0 0,1 1 0 0 0,12 2 0 0 0,-2-5 0 0 0,-17-1 0 0 0,1 0 0 0 0,0 0 0 0 0,0-1 0 0 0,0 1 0 0 0,0-1 0 0 0,0 0 0 0 0,-1-1 0 0 0,1 1 0 0 0,-1 0 0 0 0,1-1 0 0 0,-1 0 0 0 0,7-4 0 0 0,5-2 0 0 0,-12 7 0 0 0,0 0 0 0 0,-1-1 0 0 0,1 1 0 0 0,0-1 0 0 0,-1 0 0 0 0,1 0 0 0 0,3-4 0 0 0,11-12 0 0 0,-7 8 0 0 0,0-1 0 0 0,0-1 0 0 0,-1 1 0 0 0,-1-1 0 0 0,0-1 0 0 0,9-18 0 0 0,-15 26 206 0 0,-1 1-1 0 0,1-1 1 0 0,0 0 0 0 0,-1 0 0 0 0,0 0-1 0 0,0-9 1 0 0,-1 13 237 0 0,0 1-439 0 0,0 0 1 0 0,0 0-1 0 0,0 0 1 0 0,-1 0-1 0 0,1 0 1 0 0,0 0-1 0 0,0 0 1 0 0,0 0-1 0 0,0 0 1 0 0,-1-1-1 0 0,1 1 1 0 0,0 0-1 0 0,0 0 1 0 0,0 0-1 0 0,0 0 1 0 0,-1 0 0 0 0,1 0-1 0 0,0 0 1 0 0,0 0-1 0 0,0-1 1 0 0,0 1-1 0 0,0 0 1 0 0,0 0-1 0 0,-1 0 1 0 0,1 0-1 0 0,0-1 1 0 0,0 1-1 0 0,0 0 1 0 0,0 0-1 0 0,0 0 1 0 0,0-1-1 0 0,0 1-3 0 0,-1-1 0 0 0,1 0 0 0 0,0 1 0 0 0,-1-1-1 0 0,1 1 1 0 0,-1-1 0 0 0,1 0 0 0 0,-1 1 0 0 0,1-1 0 0 0,-1 1-1 0 0,1 0 1 0 0,-1-1 0 0 0,0 1 0 0 0,1-1 0 0 0,-1 1 0 0 0,0 0-1 0 0,1-1 1 0 0,-1 1 0 0 0,0 0 0 0 0,1 0 0 0 0,-1 0 0 0 0,0 0-1 0 0,1-1 1 0 0,-2 1 0 0 0,-3 0-1 0 0,1-1 0 0 0,0 1 0 0 0,0 0 0 0 0,-1 0 0 0 0,1 1 0 0 0,0-1 0 0 0,0 1 0 0 0,0 0 0 0 0,0 0 0 0 0,-5 2 0 0 0,-39 20 0 0 0,33-16 0 0 0,9-4 0 0 0,-1 0 0 0 0,1 0 0 0 0,-1 1 0 0 0,1 0 0 0 0,0 0 0 0 0,0 1 0 0 0,1 0 0 0 0,-1 0 0 0 0,1 0 0 0 0,-8 10 0 0 0,12-13-42 0 0,0-1 0 0 0,0 1 0 0 0,0-1 0 0 0,1 1 0 0 0,-1-1 0 0 0,0 1-1 0 0,1-1 1 0 0,-1 1 0 0 0,0 2 0 0 0,3 3-707 0 0,-1-5 535 0 0,-1-1-502 0 0,10 7-4841 0 0,-1-5 3510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0:33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54 13823 0 0,'0'0'315'0'0,"0"0"45"0"0,0 0 21 0 0,2-9 63 0 0,-1 7-431 0 0,-1 1-4 0 0,0 1-1 0 0,0-1 0 0 0,1 0 0 0 0,-1 0 0 0 0,0 1 0 0 0,0-1 0 0 0,0 0 0 0 0,0 0 0 0 0,0 1 0 0 0,0-1 0 0 0,0 0 1 0 0,-1 0-1 0 0,1 1 0 0 0,0-1 0 0 0,0 0 0 0 0,-1-1 0 0 0,1 1 114 0 0,0 1-1 0 0,0-1 1 0 0,0 0-1 0 0,0 0 1 0 0,0 1-1 0 0,0-1 1 0 0,0 0 0 0 0,1 0-1 0 0,-1 1 1 0 0,0-1-1 0 0,0 0 1 0 0,1 0-1 0 0,-1 1 1 0 0,1-2 0 0 0,-1 2 10 0 0,0 0 0 0 0,1-1 0 0 0,-1 1 0 0 0,0-1 0 0 0,0 1 0 0 0,1-1 0 0 0,-1 1 0 0 0,0-1 0 0 0,0 1 0 0 0,0 0 0 0 0,0-1 0 0 0,0 1 1 0 0,0-1-1 0 0,0 1 0 0 0,0-1 0 0 0,0 1 0 0 0,0-2 0 0 0,-6-3 5588 0 0,5 4-5713 0 0,0 1 1 0 0,0 0-1 0 0,0-1 0 0 0,0 1 0 0 0,0 0 1 0 0,0 0-1 0 0,0 0 0 0 0,0 0 0 0 0,1 0 1 0 0,-1 0-1 0 0,0 0 0 0 0,0 0 0 0 0,0 0 1 0 0,0 0-1 0 0,0 0 0 0 0,0 1 0 0 0,0-1 1 0 0,0 0-1 0 0,1 1 0 0 0,-1-1 0 0 0,0 1 1 0 0,0-1-1 0 0,0 1 0 0 0,-3 1-9 0 0,3-2 5 0 0,-2 1 117 0 0,0 0-1 0 0,-1 0 1 0 0,1 0 0 0 0,0 0 0 0 0,0 0-1 0 0,0 1 1 0 0,1-1 0 0 0,-1 1 0 0 0,0 0 0 0 0,0 0-1 0 0,-4 4 1 0 0,-2 1 472 0 0,6-2-576 0 0,9-4-12 0 0,7-2-8 0 0,-13 1 4 0 0,130-20 0 0 0,-127 19 0 0 0,1 1 0 0 0,-1 0 0 0 0,0 0 0 0 0,1 1 0 0 0,-1-1 0 0 0,0 1 0 0 0,0-1 0 0 0,1 1 0 0 0,-1 0 0 0 0,0 0 0 0 0,0 0 0 0 0,0 1 0 0 0,0-1 0 0 0,5 4 0 0 0,3 5 0 0 0,-10-6 0 0 0,-1-2 0 0 0,1 0 0 0 0,-1 1 0 0 0,0-1 0 0 0,0 0 0 0 0,0 1 0 0 0,0-1 0 0 0,0 0 0 0 0,0 0 0 0 0,0 1 0 0 0,-1-1 0 0 0,1 0 0 0 0,-1 1 0 0 0,1-1 0 0 0,-1 0 0 0 0,0 0 0 0 0,0 0 0 0 0,0 0 0 0 0,0 0 0 0 0,-1 0 0 0 0,1 0 0 0 0,0 0 0 0 0,-1 0 0 0 0,-2 1 0 0 0,-8 14 0 0 0,1-1 0 0 0,-2 0 0 0 0,0-1 0 0 0,-16 14 0 0 0,22-21 0 0 0,-11 6-14 0 0,14-11 23 0 0,0-1-1 0 0,0 1 1 0 0,0 1 0 0 0,1-1-1 0 0,0 0 1 0 0,-1 1-1 0 0,1 0 1 0 0,1 0 0 0 0,-4 5-1 0 0,5-8 363 0 0,1-1 117 0 0,1 2-473 0 0,0 0 0 0 0,0 0 0 0 0,0 0 0 0 0,0 0 0 0 0,0-1 0 0 0,1 1 0 0 0,-1 0 1 0 0,0-1-1 0 0,1 1 0 0 0,0-1 0 0 0,-1 1 0 0 0,1-1 0 0 0,4 3 0 0 0,0 0-494 0 0,-5-2 105 0 0,13 0 1026 0 0,10 1-128 0 0,26-3 0 0 0,-35 0-465 0 0,-11 1-59 0 0,15-1 0 0 0,-11-1-133 0 0,-6 1-563 0 0,-2 0-258 0 0,0 0-1102 0 0,0 0-4403 0 0,0 0-1891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0:34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15663 0 0,'0'0'356'0'0,"0"0"50"0"0,0 0 20 0 0,0 0-42 0 0,0 0-42 0 0,0 0 750 0 0,0 0 352 0 0,0 0 76 0 0,0 0-123 0 0,0 0-575 0 0,5 5 276 0 0,16 44-481 0 0,12 17 991 0 0,-21-39-1184 0 0,1 3-419 0 0,-1 1 1 0 0,12 53-1 0 0,-15-42 336 0 0,-3 0 1 0 0,3 56-1 0 0,-12 85 683 0 0,-2-145-1024 0 0,-1-1 0 0 0,-3 0 0 0 0,-14 43 0 0 0,5-31 471 0 0,-2 0-1 0 0,-2-1 1 0 0,-47 73 0 0 0,62-110-438 0 0,0 0 0 0 0,-1 0 0 0 0,0-1 0 0 0,-18 17 0 0 0,25-26-141 0 0,1 0 0 0 0,-1 0 0 0 0,1-1-1 0 0,-1 1 1 0 0,1 0 0 0 0,-1-1 0 0 0,0 1 0 0 0,1-1 0 0 0,-1 1-1 0 0,0-1 1 0 0,1 1 0 0 0,-1-1 0 0 0,0 0 0 0 0,0 1 0 0 0,1-1-1 0 0,-1 0 1 0 0,0 1 0 0 0,0-1 0 0 0,0 0 0 0 0,1 0 0 0 0,-1 0-1 0 0,0 0 1 0 0,0 0 0 0 0,0 0 0 0 0,0 0 0 0 0,-1 0 0 0 0,0 0-1540 0 0,-5-2-8248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0:36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17503 0 0,'0'0'399'0'0,"0"0"60"0"0,0 0 21 0 0,0 0-59 0 0,0 0-136 0 0,0 0 457 0 0,0 0 228 0 0,0 0 43 0 0,0 0-59 0 0,0 0-289 0 0,0 0-121 0 0,0 0-28 0 0,0 0-4 0 0,0 0 0 0 0,0 0 0 0 0,0 0 0 0 0,0 0-68 0 0,-1 1-1515 0 0,0 7-5286 0 0,-1 3-2235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0:38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172 433 13823 0 0,'4'-4'-115'0'0,"1"0"346"0"0,0 0-1 0 0,-1-1 1 0 0,0 0 0 0 0,1 0 0 0 0,-2 0-1 0 0,6-9 1 0 0,50-89 5301 0 0,-47 66-2460 0 0,-12 36-2560 0 0,0 1 0 0 0,0 0-68 0 0,-1 1-432 0 0,-1 0-1 0 0,0 0 1 0 0,0 0-1 0 0,1 0 1 0 0,-1 1-1 0 0,0-1 1 0 0,1 1-1 0 0,0-1 1 0 0,-1 1-1 0 0,1-1 1 0 0,0 1-1 0 0,0 0 1 0 0,0 0-1 0 0,-2 2 1 0 0,2-1-13 0 0,-167 305 2049 0 0,139-234-2048 0 0,-8 15 0 0 0,32-80 0 0 0,2-3 0 0 0,0-1 0 0 0,1 1 0 0 0,0 0 0 0 0,0 0 0 0 0,-2 9 0 0 0,4-12 0 0 0,2-7 0 0 0,3-8 0 0 0,7-25 0 0 0,-9 29 0 0 0,0-1 0 0 0,0 0 0 0 0,1-11 0 0 0,2-39 0 0 0,-4 35 0 0 0,0 0 0 0 0,10-39 0 0 0,20-32-539 0 0,5-20-852 0 0,-32 92 1144 0 0,0 0-1 0 0,-1 0 1 0 0,1-28-1 0 0,-5 35-97 0 0,1-27-329 0 0,-2 40 664 0 0,1-1 0 0 0,-1 0-1 0 0,1 1 1 0 0,-1-1 0 0 0,0 1 0 0 0,0 0 0 0 0,-1-1 0 0 0,1 1 0 0 0,-3-5 0 0 0,2 4 10 0 0,-1 0 0 0 0,1 1 0 0 0,-1-1 0 0 0,1 1 0 0 0,-1-1 0 0 0,0 1 0 0 0,0 0 0 0 0,-1 0 0 0 0,1 1 0 0 0,-1-1 0 0 0,1 1 0 0 0,-1-1 0 0 0,0 1 0 0 0,0 0 0 0 0,-7-2 0 0 0,5 2 0 0 0,-1 0 0 0 0,0 1 0 0 0,0 0 0 0 0,-8 0 0 0 0,-15 5 876 0 0,29-3-368 0 0,-1-1-65 0 0,16-2-163 0 0,0 1-1 0 0,19-1 1 0 0,34-2 929 0 0,10-9-1072 0 0,143-16-510 0 0,-204 29-90 0 0,-11 0-8825 0 0,-5 0 1768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0:38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19351 0 0,'0'0'886'0'0,"0"0"-21"0"0,2-1-554 0 0,29-6 102 0 0,2-1 1101 0 0,-1 0 0 0 0,33-15-1 0 0,-38 12-1105 0 0,0 1 0 0 0,50-11 0 0 0,-65 18-409 0 0,7-1-816 0 0,-1 0 0 0 0,39-1 0 0 0,-41 5-5373 0 0,-4 0-1968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0:39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 17503 0 0,'0'-2'399'0'0,"4"-9"-122"0"0,0 0-1 0 0,1 0 1 0 0,0 1-1 0 0,1-1 1 0 0,10-14 0 0 0,-16 25-276 0 0,17-25 1797 0 0,13-22 2304 0 0,-30 46-3590 0 0,1-3 436 0 0,-5 12-256 0 0,-9 10-692 0 0,-17 34 0 0 0,26-43 0 0 0,0 0 0 0 0,1 0 0 0 0,0 0 0 0 0,1 0 0 0 0,-1 0 0 0 0,0 17 0 0 0,-2 7 0 0 0,5-32 0 0 0,0 0 0 0 0,-1 1 0 0 0,1-1 0 0 0,0 0 0 0 0,0 1 0 0 0,0-1 0 0 0,0 0 0 0 0,0 1 0 0 0,0-1 0 0 0,1 0 0 0 0,-1 0 0 0 0,0 1 0 0 0,1-1 0 0 0,-1 0 0 0 0,1 0 0 0 0,-1 1 0 0 0,1-1 0 0 0,0 0 0 0 0,0 1 0 0 0,1 1 0 0 0,4 4 0 0 0,2-2 0 0 0,-7-4 0 0 0,-1-1 0 0 0,1 0 0 0 0,-1 1 0 0 0,1-1 0 0 0,0 0 0 0 0,0 1 0 0 0,-1-1 0 0 0,1 0 0 0 0,0 0 0 0 0,-1 1 0 0 0,1-1 0 0 0,0 0 0 0 0,0 0 0 0 0,-1 0 0 0 0,1 0 0 0 0,0 0 0 0 0,0 0 0 0 0,-1 0 0 0 0,1-1 0 0 0,0 1 0 0 0,-1 0 0 0 0,1 0 0 0 0,0 0 0 0 0,0-1 0 0 0,2 0 0 0 0,4-1 0 0 0,0 1 0 0 0,0-2 0 0 0,0 1 0 0 0,0-1 0 0 0,0 0 0 0 0,0 0 0 0 0,8-6 0 0 0,43-35 0 0 0,-31 23 0 0 0,-14 12-6 0 0,25-13-1 0 0,-10 7 92 0 0,-27 14 286 0 0,-1 1 117 0 0,1 1 227 0 0,0-2-692 0 0,0 1-1 0 0,0 0 1 0 0,0 0 0 0 0,0 0-1 0 0,0 0 1 0 0,0 0 0 0 0,0 0 0 0 0,0 1-1 0 0,0-1 1 0 0,0 0 0 0 0,0 0-1 0 0,0 1 1 0 0,0-1 0 0 0,0 1 0 0 0,0-1-1 0 0,1 1 1 0 0,19 16-7 0 0,-9-4-16 0 0,-12-8 0 0 0,0-2 0 0 0,0 1 0 0 0,3 14 0 0 0,1-4 0 0 0,-4-11 0 0 0,-8 22 0 0 0,18-35 0 0 0,0 0 0 0 0,1 1 0 0 0,12-9 0 0 0,-3 4 0 0 0,0 1 0 0 0,22-11 0 0 0,-32 19 0 0 0,0 1 0 0 0,0 0 0 0 0,1 0 0 0 0,-1 1 0 0 0,1 1 0 0 0,19-3 0 0 0,-25 5 0 0 0,-1 0 0 0 0,0 0 0 0 0,1 1 0 0 0,-1-1 0 0 0,0 1 0 0 0,0 0 0 0 0,0 1 0 0 0,0-1 0 0 0,6 3 0 0 0,-9-4 0 0 0,0 1 0 0 0,1-1 0 0 0,-1 1 0 0 0,0-1 0 0 0,1 1 0 0 0,-1 0 0 0 0,0-1 0 0 0,0 1 0 0 0,0 0 0 0 0,0 0 0 0 0,0 0 0 0 0,0 0 0 0 0,0 0 0 0 0,0 0 0 0 0,0 0 0 0 0,0 0 0 0 0,0 0 0 0 0,0 0 0 0 0,0 2 0 0 0,1 2 0 0 0,-1-4 0 0 0,1 0 0 0 0,-1 1 0 0 0,0-1 0 0 0,0 1 0 0 0,0 0 0 0 0,0-1 0 0 0,-1 1 0 0 0,1 0 0 0 0,0 0 0 0 0,-1-1 0 0 0,1 1 0 0 0,-1 2 0 0 0,2 2 0 0 0,-1-4 0 0 0,0 1 0 0 0,0-1 0 0 0,-1 0 0 0 0,1 0 0 0 0,0 0 0 0 0,-1 1 0 0 0,1-1 0 0 0,-1 0 0 0 0,0 1 0 0 0,0-1 0 0 0,0 0 0 0 0,0 1 0 0 0,-1 2 0 0 0,-1 14 0 0 0,1-11-64 0 0,0-7-273 0 0,1-1-138 0 0,0 0-33 0 0,0 0 133 0 0,0 0 577 0 0,0 0 248 0 0,0 0 50 0 0,0 0-58 0 0,2 0-424 0 0,0-1 1 0 0,-1 0 0 0 0,1 0-1 0 0,0-1 1 0 0,-1 1 0 0 0,0 0-1 0 0,1 0 1 0 0,0-2 0 0 0,3-1-22 0 0,98-71 3 0 0,-63 49-877 0 0,-37 24 802 0 0,1 0-1 0 0,0 0 1 0 0,0 1-1 0 0,0 0 0 0 0,0-1 1 0 0,0 1-1 0 0,0 0 0 0 0,7 0 1 0 0,-9 1 525 0 0,-2 0 50 0 0,1 1-58 0 0,1 0-334 0 0,1 0-50 0 0,4 12-59 0 0,-1-2-157 0 0,2 11-946 0 0,-6 24 438 0 0,-2-45 1003 0 0,0-1 138 0 0,0 0 33 0 0,0 0-65 0 0,2 0-294 0 0,7 1-133 0 0,-9-1-16 0 0,1 1 0 0 0,0-1 0 0 0,0 0 0 0 0,0 0 0 0 0,-1 0 0 0 0,1 0 0 0 0,0 0 0 0 0,0 0 0 0 0,-1 0 0 0 0,1 0 0 0 0,0-1 0 0 0,0 1 0 0 0,-1 0 0 0 0,1 0 0 0 0,0-1 0 0 0,0 1 0 0 0,-1 0 0 0 0,1-1 0 0 0,0 1 0 0 0,-1-1 0 0 0,1 1 0 0 0,0-1 0 0 0,2-1 0 0 0,20-13 0 0 0,26-19 0 0 0,-22 15 0 0 0,-9 5-250 0 0,-13 9 121 0 0,0 1 0 0 0,0 0 0 0 0,1 1 0 0 0,-1-1 0 0 0,1 1 0 0 0,0 0 0 0 0,0 1-1 0 0,0-1 1 0 0,0 1 0 0 0,0 1 0 0 0,1-1 0 0 0,7 0 0 0 0,-12 1 466 0 0,0 2-205 0 0,1 1-1 0 0,-1-1 0 0 0,0 0 0 0 0,0 1 1 0 0,0-1-1 0 0,0 1 0 0 0,0 0 0 0 0,-1-1 0 0 0,1 1 1 0 0,0 0-1 0 0,2 4 0 0 0,-2-1-229 0 0,0-1 0 0 0,0 0 0 0 0,-1 1 0 0 0,1 0 0 0 0,-1-1-1 0 0,0 1 1 0 0,0 0 0 0 0,-1 0 0 0 0,1-1 0 0 0,-1 10 0 0 0,1 11-364 0 0,-1-23 912 0 0,-5 9 626 0 0,3-4-7386 0 0,2-7-2221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0:40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84 23039 0 0,'0'0'1057'0'0,"0"-2"-29"0"0,-21-68 855 0 0,21 70-1880 0 0,0-1-1 0 0,0 0 1 0 0,-1 1 0 0 0,1-1-1 0 0,0 1 1 0 0,-1-1-1 0 0,1 1 1 0 0,0-1 0 0 0,-1 0-1 0 0,1 1 1 0 0,0-1 0 0 0,-1 1-1 0 0,1 0 1 0 0,-1-1-1 0 0,1 1 1 0 0,-1-1 0 0 0,1 1-1 0 0,-1 0 1 0 0,0-1 0 0 0,1 1-1 0 0,-1 0 1 0 0,1 0 0 0 0,-1-1-1 0 0,0 1 1 0 0,1 0-1 0 0,-1 0 1 0 0,1 0 0 0 0,-1 0-1 0 0,0 0 1 0 0,1 0 0 0 0,-1 0-1 0 0,0 0 1 0 0,0 0-1 0 0,-1 0-6663 0 0,2 0-2127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7:42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17503 0 0,'0'0'399'0'0,"0"0"60"0"0,0 0 21 0 0,0 0-59 0 0,10 7 2589 0 0,-1-1-2695 0 0,-1 0-1 0 0,0 1 0 0 0,0-1 1 0 0,-1 1-1 0 0,0 1 0 0 0,0-1 0 0 0,0 2 1 0 0,-1-1-1 0 0,0 0 0 0 0,-1 1 0 0 0,0 0 1 0 0,0 0-1 0 0,-1 1 0 0 0,0-1 1 0 0,-1 1-1 0 0,5 19 0 0 0,-4 3 0 0 0,-1-1 0 0 0,-1 1-1 0 0,-2 0 1 0 0,-1 0 0 0 0,-7 49 0 0 0,6-73-285 0 0,-2 19 5 0 0,-2 0 0 0 0,0 0 0 0 0,-16 38 0 0 0,-4 5-34 0 0,-10 20 0 0 0,29-75-471 0 0,-1-1-1 0 0,-1 0 0 0 0,0 0 1 0 0,-1-1-1 0 0,-18 20 1 0 0,27-32-520 0 0,1-1-984 0 0,0 0-4014 0 0,0 0-1723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0:40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13823 0 0,'0'0'315'0'0,"0"0"45"0"0,0 0 21 0 0,1-2-49 0 0,-1 1-47 0 0,0 1-1 0 0,0-1 0 0 0,1 0 1 0 0,-1 0-1 0 0,0 1 0 0 0,1-1 1 0 0,-1 0-1 0 0,0 0 0 0 0,1 1 1 0 0,-1-1-1 0 0,1 1 0 0 0,-1-1 1 0 0,1 0-1 0 0,-1 1 1 0 0,1-1-1 0 0,0 1 0 0 0,-1-1 1 0 0,1 1-1 0 0,0-1 0 0 0,-1 1 1 0 0,1 0-1 0 0,1-1 0 0 0,-1 1-170 0 0,-1 0 1 0 0,1 0-1 0 0,0 0 0 0 0,0 0 0 0 0,0 0 0 0 0,-1 0 0 0 0,1 0 0 0 0,0 1 0 0 0,0-1 1 0 0,0 0-1 0 0,-1 1 0 0 0,1-1 0 0 0,0 0 0 0 0,-1 1 0 0 0,1-1 0 0 0,0 1 0 0 0,0 0 1 0 0,3 3 51 0 0,0 0-1 0 0,0 0 1 0 0,0 1 0 0 0,3 6 0 0 0,-6-10 150 0 0,9 18 69 0 0,-1 0 0 0 0,0 0 0 0 0,-2 1 0 0 0,10 35 0 0 0,-17-53-254 0 0,12 53 193 0 0,-10-40-276 0 0,1 0-1 0 0,0 0 0 0 0,1 0 1 0 0,1-1-1 0 0,10 21 0 0 0,-11-26-47 0 0,1-3-64 0 0,-3-5-273 0 0,-2-1-138 0 0,0 0-33 0 0,0 0-4 0 0,0 0 0 0 0,0 0 0 0 0,0 0 0 0 0,0 0-204 0 0,0 0-857 0 0,0 0-379 0 0,0 0-80 0 0,0 0-15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0:41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23 17503 0 0,'0'0'803'0'0,"0"0"-18"0"0,0-8-326 0 0,-2-4 522 0 0,2 12-916 0 0,-1 0 0 0 0,1 0 0 0 0,0-1 0 0 0,0 1 0 0 0,0 0-1 0 0,0 0 1 0 0,0 0 0 0 0,-1 0 0 0 0,1 0 0 0 0,0 0 0 0 0,0-1-1 0 0,0 1 1 0 0,0 0 0 0 0,-1 0 0 0 0,1 0 0 0 0,0 0 0 0 0,0 0 0 0 0,0 0-1 0 0,-1 0 1 0 0,1 0 0 0 0,0 0 0 0 0,0 0 0 0 0,0 0 0 0 0,-1 0 0 0 0,1 0-1 0 0,0 0 1 0 0,0 0 0 0 0,0 0 0 0 0,0 0 0 0 0,-1 0 0 0 0,1 0 0 0 0,-3 2 551 0 0,1-1 1 0 0,0 1-1 0 0,0-1 1 0 0,0 1-1 0 0,0 0 1 0 0,-3 2 0 0 0,-3 4 75 0 0,-278 258 1191 0 0,265-245-2316 0 0,0 2 0 0 0,2 0 1 0 0,-31 48-1 0 0,49-69-79 0 0,1-2 0 0 0,1 1 324 0 0,1-1 0 0 0,-1 1 0 0 0,1 0 0 0 0,-1 0 0 0 0,1-1-1 0 0,0 1 1 0 0,-1-1 0 0 0,1 1 0 0 0,-1-1 0 0 0,1 0 0 0 0,0 0 0 0 0,0 0 0 0 0,-1 1-1 0 0,1-2 1 0 0,0 1 0 0 0,-1 0 0 0 0,1 0 0 0 0,0 0 0 0 0,-1-1 0 0 0,1 1 0 0 0,1-2 0 0 0,32-12-2391 0 0,-33 14 2511 0 0,25-16-1979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0:41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12 100 21191 0 0,'0'0'480'0'0,"0"0"67"0"0,0 0-508 0 0,0 0 0 0 0,-1 0 1 0 0,1 0-1 0 0,0 0 0 0 0,0 0 1 0 0,-1 0-1 0 0,1 0 0 0 0,0-1 0 0 0,0 1 1 0 0,-1 0-1 0 0,1 0 0 0 0,0 0 1 0 0,0 0-1 0 0,-1-1 0 0 0,1 1 0 0 0,0 0 1 0 0,0 0-1 0 0,0 0 0 0 0,0-1 1 0 0,-1 1-1 0 0,1 0 0 0 0,0 0 0 0 0,0-1 1 0 0,0 1-1 0 0,0 0 0 0 0,0-1 1 0 0,0 1-1 0 0,15-16 157 0 0,1 0-51 0 0,22-27 4183 0 0,-37 41-3784 0 0,-1 2-28 0 0,1-1-72 0 0,3-7-289 0 0,-2 1-66 0 0,-2 6 282 0 0,0 1 117 0 0,0 0 21 0 0,0 0-66 0 0,-3 4-415 0 0,0 0 0 0 0,0 0 0 0 0,1 1 0 0 0,-1 0 0 0 0,-2 7 0 0 0,-1 1-31 0 0,-15 25 3 0 0,11-20 0 0 0,-15 35 0 0 0,25-52-85 0 0,-1 0 0 0 0,1 0 0 0 0,0 0 0 0 0,-1 0 0 0 0,1 0 0 0 0,0 0 0 0 0,0 0 0 0 0,-1 0 0 0 0,1 0 0 0 0,0 1 0 0 0,0-1 0 0 0,1 2 0 0 0,-1-3 14 0 0,0 0 0 0 0,0 0 0 0 0,0 1 0 0 0,0-1 0 0 0,1 0 0 0 0,-1 0 0 0 0,0 0 0 0 0,0 0 0 0 0,1 0 0 0 0,-1 0 0 0 0,0 0 0 0 0,0 0 0 0 0,0 0 0 0 0,1 0 0 0 0,-1 0 0 0 0,0 0 0 0 0,0 0 0 0 0,0 0 0 0 0,1 0 0 0 0,-1 0 0 0 0,0 0 0 0 0,0 0 0 0 0,1 0 0 0 0,-1 0 0 0 0,0 0 0 0 0,0 0 0 0 0,0 0 0 0 0,1-1 0 0 0,-1 1 0 0 0,0 0 0 0 0,0 0 0 0 0,0 0 0 0 0,0 0 0 0 0,1 0 0 0 0,-1-1 0 0 0,18-16-4847 0 0,-1-4 2383 0 0,1 0-23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0:42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79 181 13823 0 0,'0'0'315'0'0,"3"-1"45"0"0,3-3-86 0 0,0 1 1 0 0,1-2-1 0 0,-2 1 0 0 0,1-1 1 0 0,7-6-1 0 0,-2-1 3105 0 0,15-19 0 0 0,-25 30-2866 0 0,-1 1-1 0 0,3-6 1111 0 0,-11 9-1507 0 0,-1 1 0 0 0,1 1 0 0 0,-1-1 1 0 0,1 2-1 0 0,0-1 0 0 0,1 1 0 0 0,-1 0 0 0 0,-6 7 0 0 0,1 1 139 0 0,0 1 0 0 0,0 0 0 0 0,-10 18 0 0 0,19-26-255 0 0,0 1 0 0 0,0 0 0 0 0,1 0 0 0 0,-5 15 0 0 0,7-10 0 0 0,3-9 0 0 0,-1-2 0 0 0,-1-2 0 0 0,0 1 0 0 0,1-1 0 0 0,-1 1 0 0 0,0 0 0 0 0,0-1 0 0 0,0 1 0 0 0,1-1 0 0 0,-1 1 0 0 0,0-1 0 0 0,1 1 0 0 0,-1 0 0 0 0,1-1 0 0 0,-1 1 0 0 0,0-1 0 0 0,1 0 0 0 0,-1 1 0 0 0,1-1 0 0 0,-1 1 0 0 0,1-1 0 0 0,0 0 0 0 0,-1 1 0 0 0,1-1 0 0 0,-1 0 0 0 0,1 0 0 0 0,0 1 0 0 0,0-1 0 0 0,1 0 0 0 0,2 2 0 0 0,0-1 0 0 0,0 0 0 0 0,0 1 0 0 0,0-2 0 0 0,0 1 0 0 0,0 0 0 0 0,0-1 0 0 0,0 0 0 0 0,0 0 0 0 0,0 0 0 0 0,0 0 0 0 0,0-1 0 0 0,0 0 0 0 0,0 0 0 0 0,0 0 0 0 0,0 0 0 0 0,4-2 0 0 0,6-3 0 0 0,-1 0 0 0 0,1-1 0 0 0,16-11 0 0 0,-17 9 0 0 0,-1-1 0 0 0,0-1 0 0 0,0 0 0 0 0,-1 0 0 0 0,-1-1 0 0 0,10-15 0 0 0,-14 19 0 0 0,-1 0 0 0 0,0 0 0 0 0,0-1 0 0 0,-1 0 0 0 0,0 0 0 0 0,-1 0 0 0 0,0-1 0 0 0,0 1 0 0 0,-1-1 0 0 0,-1 1 0 0 0,1-1 0 0 0,-1 0 0 0 0,-1-16 0 0 0,0 24-5 0 0,0 1 1 0 0,-1-1-1 0 0,1 0 0 0 0,0 0 1 0 0,-1 0-1 0 0,1 1 0 0 0,-1-1 1 0 0,0 0-1 0 0,1 1 0 0 0,-1-1 0 0 0,0 0 1 0 0,0 1-1 0 0,0-1 0 0 0,0 1 1 0 0,0 0-1 0 0,0-1 0 0 0,-1 1 1 0 0,1 0-1 0 0,-3-3 0 0 0,2 3-16 0 0,-1 0 0 0 0,1 0 0 0 0,0 1 0 0 0,0-1 0 0 0,-1 0-1 0 0,1 1 1 0 0,0 0 0 0 0,-1-1 0 0 0,1 1 0 0 0,0 0 0 0 0,-1 0 0 0 0,1 0 0 0 0,-4 1-1 0 0,-3 1-161 0 0,1 0 0 0 0,-1 1-1 0 0,0 0 1 0 0,1 0 0 0 0,0 0-1 0 0,-14 9 1 0 0,-25 17-3755 0 0,22-14 1893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0:42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342 126 21191 0 0,'0'0'480'0'0,"1"0"67"0"0,3-3-400 0 0,-1 0 0 0 0,0 1 0 0 0,1-1 0 0 0,-1 0 0 0 0,0-1 0 0 0,-1 1 0 0 0,1 0 0 0 0,0-1 0 0 0,3-7 0 0 0,16-39 1160 0 0,-17 36-319 0 0,-4 13-476 0 0,-1 1 0 0 0,0-1-470 0 0,0 0-1 0 0,0 0 1 0 0,0 0-1 0 0,0 0 1 0 0,0 1 0 0 0,-1-1-1 0 0,1 0 1 0 0,0 0-1 0 0,0 0 1 0 0,0 1 0 0 0,-1-1-1 0 0,1 0 1 0 0,-1 0-1 0 0,1 1 1 0 0,0-1 0 0 0,-1 0-1 0 0,1 1 1 0 0,-1-1-1 0 0,1 0 1 0 0,-1 1 0 0 0,0-1-1 0 0,1 1 1 0 0,-1-1-1 0 0,0 1 1 0 0,1-1 0 0 0,-1 1-1 0 0,0-1 1 0 0,1 1-1 0 0,-1 0 1 0 0,0-1 0 0 0,0 1-1 0 0,0 0 1 0 0,1 0-1 0 0,-2-1 1 0 0,-2 1 91 0 0,1 0 1 0 0,0 0-1 0 0,0 0 0 0 0,0 1 1 0 0,-1-1-1 0 0,1 1 0 0 0,0-1 1 0 0,-3 2-1 0 0,-15 7-133 0 0,1 0 0 0 0,0 0 0 0 0,1 2 0 0 0,0 1 0 0 0,0 0 0 0 0,-27 26 0 0 0,31-27 0 0 0,8-6 0 0 0,1 0 0 0 0,-1 1 0 0 0,1-1 0 0 0,0 1 0 0 0,1 1 0 0 0,-9 11 0 0 0,14-18-12 0 0,-1 1 0 0 0,1 0 0 0 0,-1 0 0 0 0,1 0 0 0 0,-1 0 0 0 0,1 0 0 0 0,0 0 0 0 0,0 0 0 0 0,-1 0 0 0 0,1 0 0 0 0,0-1 0 0 0,0 1 0 0 0,0 0 0 0 0,0 0 0 0 0,0 0 1 0 0,0 0-1 0 0,0 0 0 0 0,1 0 0 0 0,-1 0 0 0 0,0 0 0 0 0,1 0 0 0 0,-1 0 0 0 0,0 0 0 0 0,1 0 0 0 0,0 0 0 0 0,0 1-37 0 0,0-1 0 0 0,0 0 0 0 0,1 0 0 0 0,-1 0 0 0 0,0 0 0 0 0,1 0 0 0 0,-1-1 1 0 0,1 1-1 0 0,-1 0 0 0 0,1-1 0 0 0,0 1 0 0 0,-1-1 0 0 0,3 1 0 0 0,4 0-150 0 0,0 0 0 0 0,0 0-1 0 0,0-1 1 0 0,16-1 0 0 0,7-4 199 0 0,1-1 0 0 0,55-19 0 0 0,-83 23-11 0 0,14-2 86 0 0,-17 5-26 0 0,-1-1-1 0 0,1 0 1 0 0,0 0-1 0 0,-1 0 0 0 0,1 0 1 0 0,-1 1-1 0 0,1-1 1 0 0,-1 0-1 0 0,1 1 1 0 0,-1-1-1 0 0,1 0 1 0 0,-1 1-1 0 0,1-1 1 0 0,-1 1-1 0 0,0-1 1 0 0,1 0-1 0 0,-1 1 1 0 0,0-1-1 0 0,1 1 1 0 0,-1-1-1 0 0,0 1 1 0 0,0-1-1 0 0,1 1 1 0 0,-1 0-1 0 0,0-1 0 0 0,0 1 1 0 0,0-1-1 0 0,0 1 1 0 0,0-1-1 0 0,1 2 1 0 0,1 16 360 0 0,-2-8-406 0 0,-1 0 0 0 0,0 0 0 0 0,0 0 0 0 0,-1 0 0 0 0,-7 19 0 0 0,2-5-5 0 0,-16 50 2 0 0,-36 80 0 0 0,35-94 0 0 0,-31 61 0 0 0,47-106 0 0 0,-1 0 0 0 0,-1-1 0 0 0,0 0 0 0 0,-1-1 0 0 0,-21 20 0 0 0,30-30-11 0 0,2-3 17 0 0,-1 1-1 0 0,0 0 0 0 0,1-1 0 0 0,-1 1 0 0 0,0 0 0 0 0,0-1 1 0 0,0 1-1 0 0,0-1 0 0 0,0 1 0 0 0,0-1 0 0 0,1 0 0 0 0,-1 1 1 0 0,0-1-1 0 0,0 0 0 0 0,-2 1 0 0 0,-1 0 110 0 0,1 0 1 0 0,-1-1-1 0 0,1 1 1 0 0,-1 0-1 0 0,1-1 1 0 0,-1 0-1 0 0,1 0 0 0 0,-1 0 1 0 0,1 0-1 0 0,-1-1 1 0 0,1 0-1 0 0,-1 1 0 0 0,1-1 1 0 0,-7-3-1 0 0,-8-1 130 0 0,5-1-245 0 0,12 1 0 0 0,1 3 0 0 0,-9-14 0 0 0,8 14 0 0 0,-1 0 0 0 0,1 1 0 0 0,0-1 0 0 0,0 0 0 0 0,0 0 0 0 0,0-1 0 0 0,1 1 0 0 0,-1 0 0 0 0,1 0 0 0 0,-1 0 0 0 0,1 0 0 0 0,0-1 0 0 0,-1 1 0 0 0,1 0 0 0 0,0 0 0 0 0,0 0 0 0 0,1-5 0 0 0,0 3 0 0 0,0 0 0 0 0,0 0 0 0 0,0 0 0 0 0,-1 0 0 0 0,1 0 0 0 0,-1-1 0 0 0,0 1 0 0 0,-1-6 0 0 0,0 7 0 0 0,1-1 0 0 0,0 1 0 0 0,0 0 0 0 0,1-1 0 0 0,-1 1 0 0 0,1 0 0 0 0,0-1 0 0 0,0 1 0 0 0,0 0 0 0 0,0 0 0 0 0,0 0 0 0 0,1 0 0 0 0,-1 0 0 0 0,1 0 0 0 0,0 0 0 0 0,0 1 0 0 0,0-1 0 0 0,0 0 0 0 0,5-3 0 0 0,4-4 0 0 0,0 0 0 0 0,0 1 0 0 0,15-9 0 0 0,20-11-858 0 0,-14 10-3612 0 0,50-41-1 0 0,-62 42-4962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0:43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15663 0 0,'0'0'719'0'0,"0"0"-20"0"0,0-1-449 0 0,2-12 3253 0 0,1 11 728 0 0,-1 1-4977 0 0,0 1 1633 0 0,0 1-583 0 0,3 3-303 0 0,0-1 1 0 0,1 1-1 0 0,-2 1 1 0 0,1-1-1 0 0,-1 1 1 0 0,1-1-1 0 0,-1 1 1 0 0,0 1 0 0 0,-1-1-1 0 0,1 0 1 0 0,-1 1-1 0 0,3 9 1 0 0,4 10 41 0 0,11 46 1 0 0,-9-26 339 0 0,32 104 1232 0 0,-40-138-1615 0 0,-4-10-18 0 0,0-1 0 0 0,0 0 0 0 0,0 0 0 0 0,0 1-1 0 0,0-1 1 0 0,0 0 0 0 0,0 0 0 0 0,0 1 0 0 0,0-1 0 0 0,1 0-1 0 0,-1 0 1 0 0,0 0 0 0 0,0 1 0 0 0,0-1 0 0 0,0 0 0 0 0,1 0 0 0 0,-1 0-1 0 0,0 0 1 0 0,0 1 0 0 0,0-1 0 0 0,1 0 0 0 0,-1 0 0 0 0,0 0 0 0 0,0 0-1 0 0,1 0 1 0 0,-1 0 0 0 0,0 0 0 0 0,0 0 0 0 0,1 0 0 0 0,-1 0 0 0 0,0 0-1 0 0,0 0 1 0 0,1 0 0 0 0,-1 0 0 0 0,0 0 0 0 0,0 0 0 0 0,1 0 0 0 0,-1 0-1 0 0,0 0 1 0 0,0 0 0 0 0,1 0 0 0 0,-1 0 0 0 0,0 0 0 0 0,0 0 0 0 0,1 0-1 0 0,-1-1 1 0 0,0 1 0 0 0,0 0 0 0 0,0 0 0 0 0,1 0 0 0 0,-1 0 0 0 0,0-1-1 0 0,0 1 1 0 0,0 0 0 0 0,0 0 0 0 0,0-1 0 0 0,1 1 0 0 0,-1 0 0 0 0,0 0-1 0 0,0 0 1 0 0,0-1 0 0 0,0 1 0 0 0,0 0 0 0 0,0 0 0 0 0,0-1 0 0 0,0 1-1 0 0,0 0 1 0 0,0-1 0 0 0,1 0-371 0 0,0-1 0 0 0,0 0-1 0 0,0 0 1 0 0,-1 1 0 0 0,1-1 0 0 0,-1 0 0 0 0,1 0-1 0 0,-1 0 1 0 0,1 0 0 0 0,-1-3 0 0 0,-1-8-7798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0:43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1 19351 0 0,'0'0'886'0'0,"0"0"-21"0"0,0 0-410 0 0,0 0 320 0 0,0 0 200 0 0,0 0 38 0 0,0 0-59 0 0,-1 1-289 0 0,-65 72 1011 0 0,36-39-1676 0 0,-55 49 0 0 0,26-26 0 0 0,42-40 0 0 0,-23 22 0 0 0,-55 71 0 0 0,93-108-92 0 0,0 1 0 0 0,0 0 0 0 0,1 0-1 0 0,-1 0 1 0 0,1 0 0 0 0,0 0 0 0 0,0 0 0 0 0,-1 5 0 0 0,2-6-862 0 0,0-2-1011 0 0,1 1-4023 0 0,8 2-1724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0:44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21191 0 0,'0'0'480'0'0,"0"0"67"0"0,0 0 31 0 0,0 0-56 0 0,0 0-269 0 0,3 1 138 0 0,22 6 110 0 0,1 0 0 0 0,0-2 0 0 0,34 2 1 0 0,-2 1 981 0 0,-13-2-1318 0 0,-30-2-165 0 0,-13 0 0 0 0,-1-2 0 0 0,0 0 28 0 0,0-1-1 0 0,0 1 0 0 0,0 0 1 0 0,-1-1-1 0 0,1 1 1 0 0,0 0-1 0 0,-1 0 0 0 0,1 0 1 0 0,-1-1-1 0 0,0 1 1 0 0,1 0-1 0 0,-1 0 1 0 0,0 0-1 0 0,0 0 0 0 0,0 0 1 0 0,-1 0-1 0 0,1-1 1 0 0,0 1-1 0 0,-1 0 1 0 0,1 0-1 0 0,-1 0 0 0 0,1 0 1 0 0,-1-1-1 0 0,0 1 1 0 0,0 0-1 0 0,0-1 1 0 0,0 1-1 0 0,0-1 0 0 0,-2 3 1 0 0,-5 6 254 0 0,0-2 0 0 0,0 1 0 0 0,-16 12 0 0 0,11-10-185 0 0,-20 18-97 0 0,-66 64 0 0 0,97-91 0 0 0,1 1 0 0 0,-1-1 0 0 0,1 0 0 0 0,-1 1 0 0 0,1-1 0 0 0,0 1 0 0 0,-1 2 0 0 0,1 4 0 0 0,2-7 0 0 0,0 0 0 0 0,0 0 0 0 0,0 0 0 0 0,1 0 0 0 0,-1 0 0 0 0,0-1 0 0 0,1 1 0 0 0,0 0 0 0 0,-1-1 0 0 0,1 1 0 0 0,0-1 0 0 0,0 0 0 0 0,-1 0 0 0 0,1 0 0 0 0,0 0 0 0 0,0 0 0 0 0,1 0 0 0 0,-1 0 0 0 0,0 0 0 0 0,2 0 0 0 0,3 0 0 0 0,0 1 0 0 0,-1-1 0 0 0,1 0 0 0 0,0-1 0 0 0,10 1 0 0 0,14-2-271 0 0,-19 1-769 0 0,-1 0 0 0 0,0-1 0 0 0,18-3 0 0 0,-18 1-8169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0:45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1 423 11975 0 0,'0'0'267'0'0,"0"0"42"0"0,0 0 17 0 0,0 0-28 0 0,2 1-196 0 0,2-1 461 0 0,7 3-1173 0 0,-7-3 4603 0 0,-1 0 4058 0 0,8-16-6326 0 0,0 2-1244 0 0,0 1-1 0 0,1 0 1 0 0,19-14 0 0 0,9-11 260 0 0,149-183-741 0 0,-171 198 0 0 0,19-30 0 0 0,-31 45 0 0 0,-10 15 0 0 0,-10 17 0 0 0,5-12 0 0 0,0 2 0 0 0,-11 24 0 0 0,18-34 0 0 0,0-1 0 0 0,1 1 0 0 0,0-1 0 0 0,-1 1 0 0 0,1-1 0 0 0,1 1 0 0 0,-1 0 0 0 0,1 0 0 0 0,-1-1 0 0 0,1 1 0 0 0,0 0 0 0 0,0 0 0 0 0,1-1 0 0 0,-1 1 0 0 0,1 0 0 0 0,0 0 0 0 0,2 5 0 0 0,-2-6 0 0 0,1-1 0 0 0,0 1 0 0 0,-1-1 0 0 0,1 1 0 0 0,1-1 0 0 0,-1 0 0 0 0,0 0 0 0 0,0 0 0 0 0,1 0 0 0 0,-1 0 0 0 0,1 0 0 0 0,0-1 0 0 0,0 1 0 0 0,5 1 0 0 0,4 1 0 0 0,0 0 0 0 0,18 2 0 0 0,2 1 0 0 0,-22-4 0 0 0,11 2 0 0 0,-1 2 0 0 0,0 0 0 0 0,22 12 0 0 0,-39-18 0 0 0,-1 1 0 0 0,1 0 0 0 0,-1 0 0 0 0,0-1 0 0 0,1 2 0 0 0,-1-1 0 0 0,0 0 0 0 0,-1 0 0 0 0,1 1 0 0 0,0-1 0 0 0,0 1 0 0 0,-1-1 0 0 0,0 1 0 0 0,1 0 0 0 0,-1-1 0 0 0,0 1 0 0 0,-1 0 0 0 0,1 0 0 0 0,0 0 0 0 0,-1 0 0 0 0,1 0 0 0 0,-1 0 0 0 0,0 0 0 0 0,0 0 0 0 0,0 0 0 0 0,-1 0 0 0 0,1 0 0 0 0,-1 0 0 0 0,1 0 0 0 0,-1 0 0 0 0,0-1 0 0 0,0 1 0 0 0,-3 4 0 0 0,-2 2 0 0 0,-1 0 0 0 0,0-1 0 0 0,-1 0 0 0 0,0-1 0 0 0,0 1 0 0 0,-1-2 0 0 0,1 1 0 0 0,-17 8 0 0 0,11-7 0 0 0,-1-2 0 0 0,1 1 0 0 0,-1-2 0 0 0,0 0 0 0 0,-22 4 0 0 0,35-8-20 0 0,0-1 0 0 0,-1 1 0 0 0,1-1 0 0 0,0 0 0 0 0,-1 0 0 0 0,1 0 0 0 0,0 0 0 0 0,-1 0-1 0 0,1 0 1 0 0,0 0 0 0 0,0-1 0 0 0,-1 1 0 0 0,1-1 0 0 0,0 0 0 0 0,0 0 0 0 0,0 0 0 0 0,-1 0 0 0 0,1 0 0 0 0,-2-2 0 0 0,4 3-50 0 0,-1-1 1 0 0,1 0 0 0 0,0 1-1 0 0,-1-1 1 0 0,1 0 0 0 0,0 1-1 0 0,0-1 1 0 0,-1 0-1 0 0,1 1 1 0 0,0-1 0 0 0,0 0-1 0 0,0 0 1 0 0,0 1 0 0 0,0-1-1 0 0,0 0 1 0 0,0 0 0 0 0,0 1-1 0 0,0-1 1 0 0,0 0 0 0 0,1 0-1 0 0,-1-1 1 0 0,7-13-2100 0 0,-3 7 1102 0 0,1 1-1 0 0,0 0 1 0 0,6-7-1 0 0,-5 7 368 0 0,15-18-1858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0:45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95 23039 0 0,'0'0'528'0'0,"-5"-7"1451"0"0,6 1-1753 0 0,1 0 0 0 0,-1-1 0 0 0,1 1 0 0 0,1 0-1 0 0,-1 1 1 0 0,1-1 0 0 0,0 0 0 0 0,0 1 0 0 0,0-1 0 0 0,8-8 0 0 0,-10 13 286 0 0,1-2 368 0 0,2 3-828 0 0,2-11-4295 0 0,-6 11-4966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7:43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15663 0 0,'0'0'356'0'0,"0"0"50"0"0,0 0 20 0 0,0 0-42 0 0,0 0-42 0 0,0 0 750 0 0,0 0 352 0 0,0 0 76 0 0,0 0-123 0 0,0 0-575 0 0,0 0-248 0 0,1 0-50 0 0,52-6 1738 0 0,-35 3-1876 0 0,164-16 1679 0 0,-171 19-2065 0 0,-2 1-64 0 0,-8-1-273 0 0,-1 0-138 0 0,0 0-33 0 0,0 0-4 0 0,0 0 0 0 0,0 0 0 0 0,0 6-316 0 0,0-4-5129 0 0,0-2 3910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0:46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342 232 21191 0 0,'0'0'480'0'0,"0"0"67"0"0,1-8 553 0 0,1-3-802 0 0,1 0 1 0 0,6-18-1 0 0,-5 14 844 0 0,1 0 14 0 0,0 0 308 0 0,7-34 0 0 0,-11 45-1290 0 0,-1 0-1 0 0,1 0 1 0 0,-1-1-1 0 0,0 1 0 0 0,-1 0 1 0 0,1 0-1 0 0,0-1 1 0 0,-1 1-1 0 0,0 0 0 0 0,0 0 1 0 0,-1 0-1 0 0,-2-8 1 0 0,3 11-173 0 0,0 0 0 0 0,0 0-1 0 0,1 0 1 0 0,-1-1 0 0 0,0 1 0 0 0,0 0 0 0 0,0 1 0 0 0,0-1 0 0 0,0 0 0 0 0,-1 0 0 0 0,1 0 0 0 0,0 1 0 0 0,0-1-1 0 0,0 0 1 0 0,-1 1 0 0 0,1-1 0 0 0,0 1 0 0 0,-3-1 0 0 0,1 1 0 0 0,0-1-1 0 0,0 1 1 0 0,0 0-1 0 0,0 0 1 0 0,-1 0-1 0 0,1 1 1 0 0,-5 1-1 0 0,-3 0-1 0 0,1 2 0 0 0,1 0 0 0 0,-19 9 0 0 0,-3 6 1 0 0,0 1 0 0 0,2 2 0 0 0,0 1 0 0 0,2 1 0 0 0,-49 55 0 0 0,71-73 0 0 0,0 0 0 0 0,1 0 0 0 0,-1 0 0 0 0,1 1 0 0 0,1 0 0 0 0,-1 0 0 0 0,-4 14 0 0 0,7-19 0 0 0,1 0 0 0 0,-1 0 0 0 0,1 0 0 0 0,0 1 0 0 0,-1-1 0 0 0,1 0 0 0 0,0 0 0 0 0,0 0 0 0 0,0 0 0 0 0,1 1 0 0 0,-1-1 0 0 0,1 0 0 0 0,-1 0 0 0 0,1 0 0 0 0,-1 0 0 0 0,1 0 0 0 0,0 0 0 0 0,0 0 0 0 0,0 0 0 0 0,0 0 0 0 0,1-1 0 0 0,-1 1 0 0 0,0 0 0 0 0,1-1 0 0 0,-1 1 0 0 0,1 0 0 0 0,-1-1 0 0 0,1 0 0 0 0,0 1 0 0 0,0-1 0 0 0,0 0 0 0 0,3 1 0 0 0,1 1 0 0 0,0-1 0 0 0,1 0 0 0 0,-1 0 0 0 0,0 0 0 0 0,1-1 0 0 0,0 0 0 0 0,-1-1 0 0 0,1 1 0 0 0,-1-1 0 0 0,1 0 0 0 0,8-2 0 0 0,9-2 0 0 0,40-12 0 0 0,-52 12 0 0 0,8-2 0 0 0,0-1 0 0 0,-1-1 0 0 0,36-20 0 0 0,-21 6 0 0 0,32-27 0 0 0,-56 40 0 0 0,-18 15 0 0 0,-8 10 0 0 0,13-12 0 0 0,1-1 0 0 0,-1 2 0 0 0,1-1 0 0 0,0 0 0 0 0,0 0 0 0 0,0 1 0 0 0,0-1 0 0 0,1 1 0 0 0,0 0 0 0 0,0-1 0 0 0,0 1 0 0 0,1 0 0 0 0,-1-1 0 0 0,2 10 0 0 0,-1-10 0 0 0,1-1 0 0 0,-1 0 0 0 0,1 0 0 0 0,0 0 0 0 0,0 0 0 0 0,1 0 0 0 0,-1 0 0 0 0,0 0 0 0 0,1-1 0 0 0,0 1 0 0 0,0 0 0 0 0,0-1 0 0 0,0 1 0 0 0,0-1 0 0 0,0 0 0 0 0,0 0 0 0 0,1 0 0 0 0,-1 0 0 0 0,1 0 0 0 0,0 0 0 0 0,0-1 0 0 0,-1 1 0 0 0,5 0 0 0 0,3 2 0 0 0,1 0 0 0 0,-1-1 0 0 0,1-1 0 0 0,0 0 0 0 0,0 0 0 0 0,1-1 0 0 0,18 0 0 0 0,6-4 0 0 0,36-6 0 0 0,-63 8 0 0 0,14-4 0 0 0,0 0 0 0 0,27-12 0 0 0,-49 17 0 0 0,4-2 0 0 0,0 0 0 0 0,-1 1 0 0 0,1-2 0 0 0,-1 1 0 0 0,0 0 0 0 0,0-1 0 0 0,0 0 0 0 0,0 0 0 0 0,0 0 0 0 0,4-6 0 0 0,-7 9 0 0 0,-1 0 0 0 0,0 0 0 0 0,1 0 0 0 0,-1-1 0 0 0,0 1 0 0 0,0 0 0 0 0,1 0 0 0 0,-1-1 0 0 0,0 1 0 0 0,0 0 0 0 0,0 0 0 0 0,0-1 0 0 0,1 1 0 0 0,-1 0 0 0 0,0-1 0 0 0,0 1 0 0 0,0 0 0 0 0,0-1 0 0 0,0 1 0 0 0,0 0 0 0 0,0-1 0 0 0,0 1 0 0 0,0 0 0 0 0,0-1 0 0 0,0 1 0 0 0,0 0 0 0 0,0-1 0 0 0,0 1 0 0 0,0 0 0 0 0,0-1 0 0 0,0 0 0 0 0,-4-1 0 0 0,2 1-130 0 0,0-1-1 0 0,0 1 1 0 0,0 0 0 0 0,-1-1-1 0 0,1 1 1 0 0,0 1-1 0 0,-1-1 1 0 0,1 0 0 0 0,-1 0-1 0 0,1 1 1 0 0,-1 0 0 0 0,1-1-1 0 0,-1 1 1 0 0,-3 0 0 0 0,-21-3-1503 0 0,-9-5-390 0 0,-3 2-22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0:48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73 10135 0 0,'0'0'464'0'0,"0"0"-9"0"0,1-2-87 0 0,7-22 5768 0 0,4-11-1307 0 0,-10 24-4076 0 0,-6 16 691 0 0,-10 24 1308 0 0,11-23-2473 0 0,-42 101-279 0 0,-1 5 0 0 0,20-59-21 0 0,3 1-1 0 0,-28 94 1 0 0,51-146-533 0 0,-2 2 1047 0 0,2-1-9050 0 0,0-3 1391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0:48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0 315 17503 0 0,'1'-2'186'0'0,"-1"-1"0"0"0,1 0-1 0 0,0 1 1 0 0,-1-1-1 0 0,1 0 1 0 0,1 1 0 0 0,-1-1-1 0 0,0 1 1 0 0,2-3 0 0 0,4-7-139 0 0,1-6 618 0 0,1 1 1 0 0,18-27-1 0 0,-20 35-158 0 0,-1 1 0 0 0,1 0-1 0 0,1 0 1 0 0,-1 0 0 0 0,1 1 0 0 0,13-9 0 0 0,34-27 109 0 0,-1 2 315 0 0,-44 34-855 0 0,0 1 0 0 0,0 0 0 0 0,1 1 0 0 0,0 0 0 0 0,0 1 0 0 0,0 0 0 0 0,1 1 0 0 0,23-4 0 0 0,-25 7-40 0 0,-1-1 1 0 0,1 1-1 0 0,0 1 0 0 0,0-1 0 0 0,0 2 0 0 0,-1-1 0 0 0,1 2 0 0 0,-1-1 0 0 0,1 1 0 0 0,-1 0 0 0 0,12 7 0 0 0,-11-5-36 0 0,0 0 0 0 0,0 1 0 0 0,-1 1 0 0 0,1-1 0 0 0,-1 1 0 0 0,-1 1 0 0 0,10 10 0 0 0,-12-12 0 0 0,-2-1 0 0 0,1-1 0 0 0,-1 1 0 0 0,0 0 0 0 0,5 9 0 0 0,-9-13 0 0 0,1 1 0 0 0,0 0 0 0 0,-1-1 0 0 0,1 1 0 0 0,-1 0 0 0 0,1-1 0 0 0,-1 1 0 0 0,0 0 0 0 0,0-1 0 0 0,0 1 0 0 0,0 0 0 0 0,0 0 0 0 0,0-1 0 0 0,0 1 0 0 0,0 0 0 0 0,-1 0 0 0 0,1-1 0 0 0,-1 1 0 0 0,1-1 0 0 0,-1 1 0 0 0,-1 2 0 0 0,-3 5 0 0 0,1 0 0 0 0,-1 1 0 0 0,0-1 0 0 0,-1-1 0 0 0,0 1 0 0 0,0-1 0 0 0,-1 0 0 0 0,-14 13 0 0 0,7-9-4 0 0,-7 6-95 0 0,0-1-1 0 0,-1-1 1 0 0,-39 21 0 0 0,3-6-947 0 0,31-16-1952 0 0,-33 13-1 0 0,40-20-4509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0:49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0 17503 0 0,'0'0'803'0'0,"0"0"-18"0"0,0 0-358 0 0,0 0 341 0 0,-9 4 2172 0 0,7-3-2881 0 0,0-1 1 0 0,1 1-1 0 0,-1 0 1 0 0,0 0-1 0 0,0 0 1 0 0,1 0-1 0 0,-1 0 1 0 0,1 0 0 0 0,-1 0-1 0 0,1 0 1 0 0,-1 1-1 0 0,1-1 1 0 0,-1 1-1 0 0,1-1 1 0 0,0 1-1 0 0,-1 1 1 0 0,-18 35 1021 0 0,9-18-833 0 0,-16 35 375 0 0,3 1 0 0 0,-22 70 0 0 0,28-73-444 0 0,-95 326-179 0 0,107-356 0 0 0,1 1 0 0 0,1 0 0 0 0,2 1 0 0 0,0 37 0 0 0,1-58 0 0 0,1-1 0 0 0,1 1 0 0 0,-1 0 0 0 0,0-1 0 0 0,1 1 0 0 0,0-1 0 0 0,0 1 0 0 0,0-1 0 0 0,0 1 0 0 0,1-1 0 0 0,-1 0 0 0 0,1 0 0 0 0,0 0 0 0 0,0 1 0 0 0,0-2 0 0 0,3 4 0 0 0,4-1 0 0 0,-6-4-69 0 0,0 0 1 0 0,0 0-1 0 0,1-1 0 0 0,-1 0 0 0 0,1 1 0 0 0,-1-1 1 0 0,0-1-1 0 0,1 1 0 0 0,-1 0 0 0 0,0-1 1 0 0,1 0-1 0 0,-1 1 0 0 0,0-1 0 0 0,0-1 1 0 0,1 1-1 0 0,-1 0 0 0 0,0-1 0 0 0,0 0 0 0 0,-1 1 1 0 0,1-1-1 0 0,0 0 0 0 0,0 0 0 0 0,-1-1 1 0 0,3-2-1 0 0,5-5-428 0 0,-1-1 0 0 0,-1 0 1 0 0,0 0-1 0 0,10-20 0 0 0,-10 17-1036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0:49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13823 0 0,'0'0'315'0'0,"0"0"45"0"0,0 0 21 0 0,2-2-49 0 0,19-19-529 0 0,-18 19 741 0 0,1-1 1 0 0,0 1 0 0 0,0-1-1 0 0,0 1 1 0 0,0 0-1 0 0,0 1 1 0 0,8-3-1 0 0,-9 3-210 0 0,0 0 1 0 0,-1 1-1 0 0,1 0 0 0 0,0 0 0 0 0,0 0 0 0 0,0 0 0 0 0,0 0 1 0 0,0 0-1 0 0,0 1 0 0 0,0-1 0 0 0,-1 1 0 0 0,6 1 0 0 0,-5 0-361 0 0,-1-1 0 0 0,1 1-1 0 0,0 0 1 0 0,0-1-1 0 0,-1 1 1 0 0,1 0 0 0 0,4 5-1 0 0,-2 0 139 0 0,0-1-1 0 0,0 1 1 0 0,-1 0 0 0 0,0 0-1 0 0,0 1 1 0 0,-1-1 0 0 0,4 12-1 0 0,13 60 1022 0 0,-16-63-1077 0 0,4 28-55 0 0,8 30 0 0 0,7 18 1174 0 0,-5-16-300 0 0,-14-57-874 0 0,-2-10 0 0 0,0 0 0 0 0,1-1 0 0 0,0 1 0 0 0,0 0 0 0 0,1-1 0 0 0,0 0 0 0 0,1 0 0 0 0,7 10 0 0 0,-7-11 0 0 0,2 0 0 0 0,3-5-64 0 0,-10-2-46 0 0,1 0 0 0 0,-1 0-1 0 0,1 0 1 0 0,-1-1 0 0 0,1 1 0 0 0,-1 0-1 0 0,1 0 1 0 0,-1-1 0 0 0,1 1 0 0 0,-1 0-1 0 0,1-1 1 0 0,-1 1 0 0 0,0 0 0 0 0,1-1-1 0 0,-1 1 1 0 0,0-1 0 0 0,1 1 0 0 0,-1 0-1 0 0,0-1 1 0 0,1 1 0 0 0,-1-1 0 0 0,0 1-1 0 0,0-1 1 0 0,0 1 0 0 0,0-1 0 0 0,1 1-1 0 0,-1-1 1 0 0,0 0 0 0 0,1-18-2206 0 0,-1 15 1644 0 0,0-9-863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0:50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9 11975 0 0,'0'0'267'0'0,"0"0"42"0"0,0 0 17 0 0,1-1-28 0 0,1-5-58 0 0,-1 4 491 0 0,-1 2 238 0 0,0 0 45 0 0,0 0 8 0 0,0 0 2 0 0,0 0 0 0 0,0 0 0 0 0,0 0-69 0 0,-3 1-821 0 0,0-1 0 0 0,-1 1 0 0 0,1 0 0 0 0,0 0 0 0 0,0 0 0 0 0,0 1 0 0 0,0-1 0 0 0,1 1 0 0 0,-1-1 1 0 0,0 1-1 0 0,0 0 0 0 0,1 0 0 0 0,0 0 0 0 0,-1 1 0 0 0,1-1 0 0 0,0 0 0 0 0,-3 5 0 0 0,-18 25 325 0 0,1 0 1 0 0,-30 63-1 0 0,-4 5 139 0 0,-69 81 1237 0 0,93-137-1622 0 0,28-38-212 0 0,-7 10-23 0 0,-1-1 1 0 0,-20 20-1 0 0,32-35-315 0 0,0 0-138 0 0,0 0-33 0 0,0 0 65 0 0,0 0 86 0 0,0 0-738 0 0,0 0-354 0 0,0 0-72 0 0,0 0-14 0 0,0 0-1 0 0,1-3 0 0 0,6-10 0 0 0,-5 10 0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0:50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8 15663 0 0,'0'0'719'0'0,"0"0"-20"0"0,0 0-306 0 0,0 0 371 0 0,0 0-591 0 0,0 0 0 0 0,0-1 0 0 0,0 1-1 0 0,0 0 1 0 0,0-1 0 0 0,0 1 0 0 0,0 0 0 0 0,0-1 0 0 0,0 1 0 0 0,0 0 0 0 0,0-1 0 0 0,0 1-1 0 0,0 0 1 0 0,0-1 0 0 0,-1 1 0 0 0,1 0 0 0 0,0-1 0 0 0,0 1 0 0 0,0 0 0 0 0,-1 0 0 0 0,1-1-1 0 0,0 1 1 0 0,-1 0 0 0 0,-41 32 959 0 0,32-24-876 0 0,0 0 0 0 0,0 0 0 0 0,-1-1 0 0 0,0 0 0 0 0,0-1 0 0 0,-1 0 0 0 0,-14 5 0 0 0,25-11-256 0 0,-4 3 114 0 0,0 0 0 0 0,-1 0-1 0 0,1 1 1 0 0,1-1 0 0 0,-1 1 0 0 0,0 0 0 0 0,1 1-1 0 0,-6 5 1 0 0,3 0 142 0 0,0-1 0 0 0,1 1 0 0 0,-8 14 0 0 0,10-15-256 0 0,3 0 0 0 0,2-8 0 0 0,-1-1 0 0 0,0 1 0 0 0,0-1 0 0 0,0 1 0 0 0,1-1 0 0 0,-1 1 0 0 0,0-1 0 0 0,0 1 0 0 0,1-1 0 0 0,-1 1 0 0 0,1-1 0 0 0,-1 0 0 0 0,0 1 0 0 0,1-1 0 0 0,-1 0 0 0 0,1 1 0 0 0,4 2 0 0 0,0-1 0 0 0,0 1 0 0 0,0-1 0 0 0,0-1 0 0 0,0 1 0 0 0,0-1 0 0 0,0 0 0 0 0,10 1 0 0 0,3-1 0 0 0,23-1 0 0 0,-27-1-97 0 0,1-1 1 0 0,21-6-1 0 0,-22 4-224 0 0,0 1 1 0 0,23-2-1 0 0,0 2-3960 0 0,-24 1-3906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0:50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17503 0 0,'2'0'399'0'0,"16"-7"198"0"0,1 1-1 0 0,0 1 1 0 0,28-3 0 0 0,-35 5 672 0 0,22-7 1 0 0,2 0-603 0 0,-29 7-708 0 0,2 0-126 0 0,5 2-6078 0 0,-14 1-1062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0:51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17503 0 0,'0'0'399'0'0,"3"-2"60"0"0,-3 1-378 0 0,1 0 1 0 0,0 0 0 0 0,0 0 0 0 0,-1 0 0 0 0,1 0 0 0 0,0 0 0 0 0,0 0 0 0 0,0 1 0 0 0,0-1 0 0 0,2-1 0 0 0,-1 2 33 0 0,-1 0 1 0 0,0 1-1 0 0,0-1 1 0 0,1 0-1 0 0,-1 0 0 0 0,0 1 1 0 0,1-1-1 0 0,-1 1 1 0 0,0-1-1 0 0,0 1 0 0 0,0-1 1 0 0,0 1-1 0 0,0 0 1 0 0,1-1-1 0 0,-1 1 1 0 0,0 0-1 0 0,0 0 0 0 0,-1 0 1 0 0,1 0-1 0 0,0 0 1 0 0,0 0-1 0 0,0 0 0 0 0,-1 0 1 0 0,1 0-1 0 0,1 3 1 0 0,0 1 332 0 0,0 1 1 0 0,-1 0 0 0 0,1 0 0 0 0,0 8-1 0 0,0-1-3 0 0,7 23 328 0 0,16 45 1 0 0,-2-16 343 0 0,-21-59-1117 0 0,0-1 0 0 0,1 0 0 0 0,0 0 0 0 0,0 0 0 0 0,0 0 0 0 0,0-1 0 0 0,8 8 0 0 0,-10-11 0 0 0,0 1 0 0 0,0-1 0 0 0,1 0 0 0 0,-1 0 0 0 0,0 1 0 0 0,1-1 0 0 0,-1 0 0 0 0,1-1 0 0 0,-1 1 0 0 0,1 0 0 0 0,0 0 0 0 0,-1-1 0 0 0,1 1 0 0 0,0-1 0 0 0,1 1 0 0 0,1 0 0 0 0,-1-1-45 0 0,0 1 0 0 0,1-1 0 0 0,-1 1 0 0 0,0-1 0 0 0,1 0 0 0 0,-1 0 0 0 0,4-1 0 0 0,3 0-424 0 0,-5-2-1385 0 0,-2-1-5199 0 0,3-3-659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0:51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23 21191 0 0,'0'0'480'0'0,"0"-8"1348"0"0,-1-5-1736 0 0,1 11 279 0 0,0 2 117 0 0,0 0 21 0 0,0 0 3 0 0,-16 16 1024 0 0,-37 19-928 0 0,1 4-608 0 0,-21 17 0 0 0,65-49 0 0 0,0 1 0 0 0,1 0 0 0 0,0 1 0 0 0,1-1 0 0 0,-1 1 0 0 0,-6 15 0 0 0,-5 9-401 0 0,16-31-74 0 0,2-2-33 0 0,0 0-208 0 0,0 0-857 0 0,0 0-379 0 0,0 0-80 0 0,0 0-15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7:43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15663 0 0,'0'0'719'0'0,"0"0"-20"0"0,0 0-238 0 0,2 0 656 0 0,6 1 393 0 0,0 0-1 0 0,17-2 1 0 0,40-9 826 0 0,-3 1-861 0 0,-3 0 581 0 0,-57 8-2114 0 0,1 0 1001 0 0,2 0-3644 0 0,4 1-4103 0 0,-9 0-1984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0:51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 17503 0 0,'10'-8'859'0'0,"1"0"-390"0"0,-2 0 0 0 0,1 0 0 0 0,-1-1 0 0 0,8-10 0 0 0,37-65 6847 0 0,-54 82-6804 0 0,0 2 0 0 0,1-1-68 0 0,1-3-217 0 0,-1 2 161 0 0,-3 3-334 0 0,1-1 0 0 0,-1 0 0 0 0,1 1 0 0 0,-1-1 0 0 0,1 1 0 0 0,-1 0 0 0 0,1-1 0 0 0,-1 1 0 0 0,1 0 0 0 0,0 0 0 0 0,-1 0 0 0 0,1 0 0 0 0,0 0 0 0 0,0 0 0 0 0,0 0 0 0 0,-2 3 0 0 0,-14 21 633 0 0,7-7-687 0 0,0 0 0 0 0,1 1 0 0 0,-7 24 0 0 0,15-40 0 0 0,0-2 0 0 0,1 0 0 0 0,-1 1 0 0 0,1-1 0 0 0,0 0 0 0 0,0 1 0 0 0,0-1 0 0 0,0 0 0 0 0,0 1 0 0 0,0-1 0 0 0,0 0 0 0 0,0 0 0 0 0,0 1 0 0 0,1 1 0 0 0,2 17-64 0 0,-3-20 42 0 0,0 1-1 0 0,0-1 1 0 0,0 0-1 0 0,0 0 1 0 0,1 0-1 0 0,-1 0 1 0 0,0 0-1 0 0,0 1 1 0 0,0-1-1 0 0,0 0 1 0 0,0 0-1 0 0,0 0 1 0 0,1 0-1 0 0,-1 0 1 0 0,0 0-1 0 0,0 0 1 0 0,0 0-1 0 0,0 0 1 0 0,1 0 0 0 0,-1 0-1 0 0,0 0 1 0 0,0 0-1 0 0,0 0 1 0 0,0 0-1 0 0,1 0 1 0 0,-1 0-1 0 0,0 0 1 0 0,0 0-1 0 0,0 0 1 0 0,0 0-1 0 0,1 0 1 0 0,-1 0-1 0 0,0 0 1 0 0,0 0-1 0 0,0 0 1 0 0,0 0-1 0 0,1 0 1 0 0,-1 0 0 0 0,0 0-1 0 0,0 0 1 0 0,0-1-1 0 0,0 1 1 0 0,0 0-1 0 0,0 0 1 0 0,1 0-1 0 0,-1 0 1 0 0,0 0-1 0 0,0 0 1 0 0,0-1-1 0 0,0 1 1 0 0,7-7-1597 0 0,-1-1-392 0 0,-3 1 987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0:52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17503 0 0,'0'0'399'0'0,"0"0"60"0"0,0 0 21 0 0,0 0-59 0 0,2-1-276 0 0,-1 1-120 0 0,0-1-1 0 0,0 1 0 0 0,1-1 1 0 0,-1 1-1 0 0,0 0 1 0 0,0-1-1 0 0,0 1 1 0 0,1 0-1 0 0,-1 0 0 0 0,0 0 1 0 0,0 0-1 0 0,1 0 1 0 0,-1 0-1 0 0,0 0 0 0 0,0 1 1 0 0,0-1-1 0 0,1 0 1 0 0,-1 1-1 0 0,0-1 1 0 0,0 1-1 0 0,1 0 0 0 0,2 1 321 0 0,1-1-9 0 0,-1 1 0 0 0,1 0 0 0 0,-1 0 0 0 0,0 1 0 0 0,0-1 0 0 0,0 1 0 0 0,0 0 1 0 0,-1 0-1 0 0,4 4 0 0 0,-1-1-76 0 0,-1 1 0 0 0,0 0 1 0 0,0 0-1 0 0,4 9 0 0 0,10 23 121 0 0,-1 1-1 0 0,-2 0 1 0 0,-1 2-1 0 0,-3-1 1 0 0,-1 2 0 0 0,6 55-1 0 0,-13-68-380 0 0,-2 0 0 0 0,-1 0 0 0 0,-2 0 0 0 0,-1 0 0 0 0,-1 0 0 0 0,-10 45 0 0 0,10-63 0 0 0,-1 0 0 0 0,0-1 0 0 0,-1 1 0 0 0,0-1 0 0 0,0 0 0 0 0,-2 0 0 0 0,1-1 0 0 0,-1 0 0 0 0,-1 0 0 0 0,0 0 0 0 0,-17 15 0 0 0,-6 6-1384 0 0,30-30 600 0 0,0-1-1144 0 0,-2 0 1514 0 0,1 1 0 0 0,0-1-1 0 0,-1 0 1 0 0,1 0 0 0 0,0 0 0 0 0,-1 0 0 0 0,1 0-1 0 0,0 0 1 0 0,-1-1 0 0 0,1 1 0 0 0,-3-2 0 0 0,4 2 158 0 0,-1-1 0 0 0,1 1 0 0 0,0-1 1 0 0,0 0-1 0 0,-1 0 0 0 0,1 1 0 0 0,0-1 1 0 0,0 0-1 0 0,-1-2 0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0:54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15663 0 0,'0'0'719'0'0,"0"0"-20"0"0,1 0-449 0 0,42-30 3666 0 0,-41 28-3644 0 0,0 1-1 0 0,0 0 1 0 0,0 0 0 0 0,0 0-1 0 0,0 0 1 0 0,1 0-1 0 0,-1 1 1 0 0,0-1-1 0 0,1 1 1 0 0,-1-1 0 0 0,4 1-1 0 0,16-5 1162 0 0,-14 2-1183 0 0,1 0 1 0 0,-1 1-1 0 0,1 0 1 0 0,-1 1-1 0 0,14-1 0 0 0,-2 0-76 0 0,-12 2-174 0 0,-1 0 0 0 0,0 0 0 0 0,1 1 0 0 0,12 3 0 0 0,14 0 0 0 0,69-3-201 0 0,-101-1-850 0 0,-2 0-385 0 0,0 0-1409 0 0,0 0-5342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0:54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17503 0 0,'0'0'399'0'0,"0"0"60"0"0,0 0 21 0 0,0 0-59 0 0,2 0-136 0 0,15-2 2716 0 0,32-1 1 0 0,-48 3-3001 0 0,-1 0 0 0 0,1 0-1 0 0,-1 1 1 0 0,1-1 0 0 0,-1 0 0 0 0,1 0 0 0 0,-1 0 0 0 0,1 0 0 0 0,-1 0 0 0 0,1 0 0 0 0,-1-1 0 0 0,1 1-1 0 0,-1 0 1 0 0,1 0 0 0 0,-1 0 0 0 0,1 0 0 0 0,-1 0 0 0 0,1-1 0 0 0,-1 1 0 0 0,1 0 0 0 0,-1-1 0 0 0,0 1-1 0 0,1-1 1 0 0,2-1-3 0 0,10 3 0 0 0,8 4 2 0 0,-3-4-564 0 0,-16-1-124 0 0,-1 0-748 0 0,-1 0-78 0 0,0 0-20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0:55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45 13823 0 0,'0'0'315'0'0,"6"-7"426"0"0,9-19-146 0 0,-15 24 125 0 0,0 2 249 0 0,0 0 45 0 0,0-3 393 0 0,-1-1-822 0 0,-1 2 2708 0 0,0 2-3263 0 0,-1 0-1 0 0,1 0 1 0 0,-1 0 0 0 0,1 0 0 0 0,0 0 0 0 0,-1 0 0 0 0,1 1 0 0 0,-1-1-1 0 0,1 1 1 0 0,0 0 0 0 0,-1 0 0 0 0,1 0 0 0 0,0 0 0 0 0,0 0-1 0 0,-1 0 1 0 0,1 0 0 0 0,0 1 0 0 0,0-1 0 0 0,1 1 0 0 0,-4 3-1 0 0,-3 3 326 0 0,0 1-1 0 0,1 1 0 0 0,-7 11 0 0 0,10-16-308 0 0,-17 28-43 0 0,1 0-1 0 0,2 1 1 0 0,1 1 0 0 0,1 0-1 0 0,-11 41 1 0 0,24-63 82 0 0,0-1 0 0 0,1 1 0 0 0,-1 16-1 0 0,2-26-54 0 0,1 1 0 0 0,0-1-1 0 0,0 0 1 0 0,0 0-1 0 0,1 0 1 0 0,-1 0-1 0 0,1 0 1 0 0,-1 0 0 0 0,1 0-1 0 0,0 0 1 0 0,0 0-1 0 0,1 0 1 0 0,-1 0-1 0 0,0 0 1 0 0,1-1-1 0 0,0 1 1 0 0,0 0 0 0 0,0-1-1 0 0,2 3 1 0 0,-2-4 1 0 0,0 0 0 0 0,1 0 0 0 0,-1 0 0 0 0,0 0 0 0 0,1 0 0 0 0,-1 0 1 0 0,1-1-1 0 0,-1 1 0 0 0,1-1 0 0 0,0 0 0 0 0,-1 0 0 0 0,1 0 0 0 0,-1 0 0 0 0,1 0 1 0 0,-1 0-1 0 0,1-1 0 0 0,-1 1 0 0 0,1-1 0 0 0,-1 0 0 0 0,1 1 0 0 0,3-3 0 0 0,4-1 78 0 0,0-1-1 0 0,0 0 0 0 0,14-11 0 0 0,-9 4-108 0 0,0 0 0 0 0,-2-1 0 0 0,1 0 0 0 0,18-26 0 0 0,-15 17 0 0 0,-1-2 0 0 0,19-36 0 0 0,-21 26 0 0 0,19-62 0 0 0,-31 91-13 0 0,-1 0 0 0 0,0 0 0 0 0,0-1 0 0 0,0 1 0 0 0,-1 0 0 0 0,0-1 0 0 0,0-5 0 0 0,0 3-84 0 0,0 6-954 0 0,-2 3-385 0 0,-5 4-79 0 0,-4 2-18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0:55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19351 0 0,'0'0'439'0'0,"0"0"62"0"0,0 0 33 0 0,0 0-65 0 0,2 0-309 0 0,1-2 79 0 0,1-1 0 0 0,-1 1 1 0 0,0-1-1 0 0,0 0 0 0 0,0 0 0 0 0,0 0 0 0 0,0 0 1 0 0,3-6-1 0 0,8-7 2093 0 0,-11 12-1688 0 0,-2 3-483 0 0,6-11 646 0 0,-2-3-6948 0 0,-5 14-1710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0:55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21191 0 0,'0'0'480'0'0,"5"1"67"0"0,14 2 31 0 0,-15-2-56 0 0,-4-1-201 0 0,0 0 424 0 0,0 0 226 0 0,0 0 42 0 0,0 0-127 0 0,1 2-582 0 0,-1 4-226 0 0,0 0 0 0 0,0 0 0 0 0,0 1 0 0 0,-1-1 0 0 0,0-1 0 0 0,0 1 0 0 0,0 0 0 0 0,-5 11 0 0 0,-3 4 470 0 0,-12 22-1 0 0,1-4-239 0 0,6-11-308 0 0,6-12 0 0 0,-10 29 0 0 0,16-35 0 0 0,6 0 0 0 0,5-3 0 0 0,-3-5 0 0 0,0 1 0 0 0,0-2 0 0 0,0 1 0 0 0,0-1 0 0 0,1 0 0 0 0,-1 0 0 0 0,0-1 0 0 0,10 0 0 0 0,54-8 0 0 0,-47 4 0 0 0,-5 0 0 0 0,-1 0 0 0 0,31-13 0 0 0,-38 14 0 0 0,18-11 0 0 0,-23 11 0 0 0,0 0 0 0 0,0 1 0 0 0,0 0 0 0 0,0 0 0 0 0,0 0 0 0 0,9-1 0 0 0,-11 3 20 0 0,-2 0-29 0 0,0 0 0 0 0,0 0 0 0 0,0 0 0 0 0,0-1 0 0 0,0 1 0 0 0,0 0 0 0 0,-1 0 0 0 0,1-1 0 0 0,0 1 0 0 0,0 0 0 0 0,0-1 0 0 0,0 1 0 0 0,0-1 0 0 0,-1 1 0 0 0,1-1 0 0 0,1-1 0 0 0,0 2-687 0 0,-2 0-258 0 0,0 0-56 0 0,0 0-81 0 0,0 0-286 0 0,0 0-126 0 0,-1-1-29 0 0,-2-4-4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0:56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17503 0 0,'0'0'803'0'0,"0"0"-18"0"0,0 0-358 0 0,0 0 341 0 0,0 0 205 0 0,0 0 40 0 0,0 0-59 0 0,0 0-289 0 0,1 2-121 0 0,1 2-395 0 0,0 0 0 0 0,-1 1 0 0 0,0-1 1 0 0,0 1-1 0 0,0 0 0 0 0,0-1 0 0 0,-1 1 0 0 0,0 5 0 0 0,-3 41 1475 0 0,1-32-1410 0 0,-5 38-214 0 0,-22 83 0 0 0,21-108 0 0 0,-6 21 42 0 0,8-34-94 0 0,1-1 0 0 0,1 1 0 0 0,1 1 0 0 0,0-1 1 0 0,0 24-1 0 0,18-53-5290 0 0,-14 8 3297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0:56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6 21191 0 0,'0'0'969'0'0,"0"0"-18"0"0,0 0-536 0 0,4-5 288 0 0,-3 5 2667 0 0,1 2-3356 0 0,-2-1-14 0 0,1 0 0 0 0,-1 0 0 0 0,1 0 0 0 0,-1 0 0 0 0,0 0 1 0 0,0 0-1 0 0,1 0 0 0 0,-1 0 0 0 0,0 0 0 0 0,0 0 0 0 0,0 0 0 0 0,0 0 0 0 0,0 1 0 0 0,0-1 1 0 0,0 0-1 0 0,-1 0 0 0 0,1 0 0 0 0,0 0 0 0 0,-1 1 0 0 0,0 2 0 0 0,0 0 0 0 0,0 0 0 0 0,-1-1 0 0 0,-2 7 0 0 0,-9 21 0 0 0,12-30 0 0 0,0 1 0 0 0,1-1 0 0 0,-1 0 0 0 0,1 0 0 0 0,-1 1 0 0 0,1-1 0 0 0,0 1 0 0 0,-1-1 0 0 0,1 0 0 0 0,0 1 0 0 0,0-1 0 0 0,0 1 0 0 0,0-1 0 0 0,0 0 0 0 0,0 1 0 0 0,1-1 0 0 0,-1 0 0 0 0,1 2 0 0 0,0 2 0 0 0,4 9 0 0 0,-2-11 0 0 0,-1-1 0 0 0,4 5 0 0 0,0-1 0 0 0,0 0 0 0 0,0 0 0 0 0,1-1 0 0 0,0 0 0 0 0,0 0 0 0 0,0 0 0 0 0,0-1 0 0 0,16 6 0 0 0,16 10 0 0 0,-32-15 0 0 0,0-1 0 0 0,0 1 0 0 0,0 1 0 0 0,-1 0 0 0 0,8 8 0 0 0,-11-11 0 0 0,-1 0 0 0 0,1 0 0 0 0,-1 0 0 0 0,0 1 0 0 0,0-1 0 0 0,0 0 0 0 0,-1 1 0 0 0,1 0 0 0 0,-1-1 0 0 0,0 1 0 0 0,1 0 0 0 0,-2 0 0 0 0,2 7 0 0 0,-3-7 57 0 0,1 0 0 0 0,-1 1 0 0 0,0-1 0 0 0,0 0 0 0 0,-1 0-1 0 0,1 0 1 0 0,-1 0 0 0 0,0 0 0 0 0,0 0 0 0 0,0 0 0 0 0,-1 0 0 0 0,1-1 0 0 0,-1 1 0 0 0,0-1-1 0 0,0 0 1 0 0,0 0 0 0 0,-4 3 0 0 0,-1 0 89 0 0,1 0 1 0 0,-1-1-1 0 0,0 1 0 0 0,0-2 0 0 0,-1 1 1 0 0,-15 5-1 0 0,12-6-146 0 0,-1 0 0 0 0,-15 1 0 0 0,24-4 0 0 0,1-1 0 0 0,-1 1 0 0 0,0-1 0 0 0,0 0 0 0 0,1 0 0 0 0,-1-1 0 0 0,0 1 0 0 0,1-1 0 0 0,-1 0 0 0 0,0 0 0 0 0,1 0 0 0 0,-5-2 0 0 0,5 2 0 0 0,3 1 0 0 0,-1-1 0 0 0,0 1 0 0 0,0-1 0 0 0,0 1 0 0 0,0-1 0 0 0,1 0 0 0 0,-1 1 0 0 0,0-1 0 0 0,1 0 0 0 0,-1 1 0 0 0,0-1 0 0 0,1 0 0 0 0,-1 0 0 0 0,1 0 0 0 0,-1 0 0 0 0,1 1 0 0 0,0-1 0 0 0,-1 0 0 0 0,1 0 0 0 0,0 0 0 0 0,-1-2 0 0 0,-6-23 0 0 0,7 25 0 0 0,0 1 0 0 0,0-1 0 0 0,0 1 0 0 0,0 0 0 0 0,0-1 0 0 0,-1 1 0 0 0,1-1 0 0 0,0 1 0 0 0,0 0 0 0 0,0-1 0 0 0,-1 1 0 0 0,1-1 0 0 0,0 1 0 0 0,0 0 0 0 0,-1-1 0 0 0,1 1 0 0 0,0 0 0 0 0,0-1 0 0 0,-1 1 0 0 0,1 0 0 0 0,0 0 0 0 0,-1-1 0 0 0,1 1 0 0 0,-1 0 0 0 0,1 0 0 0 0,0 0 0 0 0,-1 0 0 0 0,1-1 0 0 0,-1 1 0 0 0,1 0 0 0 0,-1 0 0 0 0,1 0 0 0 0,0 0 0 0 0,-1 0 0 0 0,1 0 0 0 0,-1 0 0 0 0,1 0 0 0 0,-1 0 0 0 0,1 0 0 0 0,0 0 0 0 0,-1 0 0 0 0,1 0 0 0 0,-1 1 0 0 0,0-1 0 0 0,0 0 0 0 0,-2 1-168 0 0,0-1 0 0 0,0 1-1 0 0,0 0 1 0 0,1 0 0 0 0,-1 0 0 0 0,0 0-1 0 0,0 0 1 0 0,-4 4 0 0 0,0-1-282 0 0,-5 4-1991 0 0,11-7 2066 0 0,0 0 0 0 0,0 0 0 0 0,0 0 1 0 0,0 0-1 0 0,0 0 0 0 0,0-1 0 0 0,0 1 0 0 0,-1 0 1 0 0,-1 0-1 0 0,0 0-399 0 0,-6 0-3460 0 0,-4-4 1675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0:56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15663 0 0,'0'-4'198'0'0,"0"0"0"0"0,0 0 0 0 0,1 0 0 0 0,0 0 1 0 0,0 0-1 0 0,0 0 0 0 0,0 0 0 0 0,1 1 0 0 0,-1-1 0 0 0,1 0 0 0 0,0 1 0 0 0,2-4 0 0 0,-3 6 775 0 0,11-13 2087 0 0,-10 11-2906 0 0,0 2-1 0 0,0-1 1 0 0,0 0-1 0 0,0 0 1 0 0,0 1-1 0 0,1-1 1 0 0,-1 1-1 0 0,0-1 1 0 0,1 1-1 0 0,-1 0 1 0 0,1 0-1 0 0,-1 0 1 0 0,1 1-1 0 0,0-1 1 0 0,3 0-1 0 0,6-1 742 0 0,0 2 0 0 0,15-1 1 0 0,-14 2-694 0 0,32 3 316 0 0,-21 0-105 0 0,-10-2-214 0 0,0 1-1 0 0,18 6 1 0 0,-21-5-95 0 0,0-1 0 0 0,0 0 1 0 0,1-1-1 0 0,21 2 0 0 0,-31-4-104 0 0,11-2 0 0 0,1-5 0 0 0,-9 3-64 0 0,-8 1-136 0 0,-7 1-667 0 0,9 2 746 0 0,-39-14-2830 0 0,12 4 1418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7:57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0 384 8287 0 0,'0'0'191'0'0,"0"0"26"0"0,0 0 9 0 0,2-1-34 0 0,-1 1-141 0 0,0-1 0 0 0,0 0 0 0 0,0 0 0 0 0,0 0 1 0 0,0 0-1 0 0,0 1 0 0 0,-1-1 0 0 0,1 0 0 0 0,0-1 1 0 0,0 1-1 0 0,-1 0 0 0 0,1 0 0 0 0,-1 0 0 0 0,1 0 1 0 0,-1-1-1 0 0,1 1 0 0 0,-1 0 0 0 0,0 0 0 0 0,0-1 1 0 0,1 0-1 0 0,0-4 384 0 0,2-6 395 0 0,-3 10-666 0 0,0 1 0 0 0,0 0 1 0 0,0 0-1 0 0,1 0 0 0 0,-1 0 0 0 0,1 0 0 0 0,-1-1 0 0 0,0 1 0 0 0,1 0 1 0 0,0 0-1 0 0,-1 0 0 0 0,1 0 0 0 0,0 0 0 0 0,-1 0 0 0 0,3-1 0 0 0,-3 1-85 0 0,1 0 0 0 0,-1 0 0 0 0,0 0 0 0 0,0 1 0 0 0,1-1 0 0 0,-1 0 1 0 0,0 0-1 0 0,0 0 0 0 0,0 0 0 0 0,0 0 0 0 0,0 0 0 0 0,0 0 0 0 0,-1-2 0 0 0,1-1 38 0 0,1-3 244 0 0,1 0 1 0 0,0 1-1 0 0,0-1 0 0 0,1 1 0 0 0,-1-1 0 0 0,2 1 0 0 0,3-7 0 0 0,11-23 1286 0 0,-17 32-1490 0 0,0 1-25 0 0,1 0 1 0 0,-1 0 0 0 0,0 0-1 0 0,0-1 1 0 0,-1 1 0 0 0,1 0 0 0 0,-1-1-1 0 0,0 1 1 0 0,0 0 0 0 0,0-5-1 0 0,0 0 28 0 0,-1 0-1 0 0,2 1 1 0 0,-1-1-1 0 0,1 1 0 0 0,2-10 1 0 0,-1 8 61 0 0,-1 1 1 0 0,0 0-1 0 0,0 0 1 0 0,-1-11-1 0 0,0 12-221 0 0,2 0 0 0 0,-1 1 0 0 0,3-8 0 0 0,-4 13 0 0 0,2-8 228 0 0,-2 7-373 0 0,-1 2 227 0 0,1 0-1 0 0,0-1 1 0 0,-1 1-1 0 0,1 0 1 0 0,0-1-1 0 0,0 1 1 0 0,-1 0-1 0 0,1-1 1 0 0,0 1-1 0 0,0-1 1 0 0,0 1-1 0 0,0 0 1 0 0,0-1-1 0 0,0 1 0 0 0,-1-1 1 0 0,1 1-1 0 0,0-1 1 0 0,0 1-1 0 0,0 0 1 0 0,0-1-1 0 0,0 1 1 0 0,0-1-1 0 0,1 1 1 0 0,-1-1-1 0 0,0-1 290 0 0,-1 5-197 0 0,-1-1 1 0 0,1 0-1 0 0,0 0 1 0 0,0 1-1 0 0,1-1 1 0 0,-1 0-1 0 0,0 4 1 0 0,1-6-131 0 0,-3 10-13 0 0,-10 42 36 0 0,-8 65 0 0 0,18-96-110 0 0,-10 35 0 0 0,7-36-115 0 0,-5 42 1 0 0,10-42-368 0 0,1-13 382 0 0,0 0-1 0 0,-1 0 1 0 0,0-1 0 0 0,0 1 0 0 0,-1 0 0 0 0,-2 9 0 0 0,3-12-174 0 0,0-2-205 0 0,1-3-14 0 0,13-29-3834 0 0,-2 9 2338 0 0,-4 5-15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0:59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47 10135 0 0,'0'0'231'0'0,"0"0"29"0"0,1-1 19 0 0,3-1-232 0 0,0 0 1 0 0,0 0-1 0 0,-1-1 0 0 0,6-4 1 0 0,-6 4 147 0 0,1 1 0 0 0,-1-1-1 0 0,1 1 1 0 0,-1 0 0 0 0,1 0 0 0 0,6-2 0 0 0,3-1 2010 0 0,-10 4-1747 0 0,-1 0 1 0 0,1 0 0 0 0,-1 0-1 0 0,1 0 1 0 0,0 1 0 0 0,-1-1 0 0 0,1 1-1 0 0,0-1 1 0 0,-1 1 0 0 0,1 0-1 0 0,5 1 1 0 0,-6 0-298 0 0,0-1-1 0 0,-1 1 1 0 0,1 0 0 0 0,-1 0-1 0 0,1 0 1 0 0,-1 0 0 0 0,1 0-1 0 0,-1 0 1 0 0,0 0-1 0 0,1 0 1 0 0,-1 1 0 0 0,0-1-1 0 0,0 0 1 0 0,0 1 0 0 0,0-1-1 0 0,0 1 1 0 0,0-1-1 0 0,-1 1 1 0 0,1 0 0 0 0,0-1-1 0 0,0 4 1 0 0,1 1 79 0 0,0 0 1 0 0,-1 1-1 0 0,0-1 1 0 0,1 12-1 0 0,-2-1-94 0 0,-1 1 0 0 0,0-1 0 0 0,-2 0 0 0 0,0 0 0 0 0,-1 0 0 0 0,0 0 0 0 0,-2 0 0 0 0,0-1 0 0 0,-8 17 0 0 0,-6 6 255 0 0,-2-2 1 0 0,-38 51-1 0 0,42-62-764 0 0,11-16-42 0 0,1 0 0 0 0,-2 0 0 0 0,1-1 0 0 0,-1 0 0 0 0,-14 11 0 0 0,-4 0-618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1:00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79 15663 0 0,'4'-23'1772'0'0,"1"-10"-1846"0"0,1 12 4346 0 0,-5 20-2943 0 0,-1 1-860 0 0,0 0-306 0 0,0 0 207 0 0,0 0 116 0 0,0 0 23 0 0,0 3-442 0 0,0 0 1 0 0,0 0-1 0 0,-1 0 0 0 0,1 0 0 0 0,-1 0 0 0 0,0 0 1 0 0,-1 4-1 0 0,-2 6 3 0 0,-76 280 1712 0 0,55-208-1516 0 0,15-54-337 0 0,4-11-182 0 0,0 0 0 0 0,-3 23 1 0 0,9-41-702 0 0,0-2-1011 0 0,0 0-4023 0 0,0 0-1724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1:00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1 244 21191 0 0,'0'0'480'0'0,"0"0"67"0"0,1-1 31 0 0,4-4-393 0 0,0 0-1 0 0,0 0 0 0 0,8-12 1 0 0,-9 12-43 0 0,0-1-1 0 0,0 1 1 0 0,1 0 0 0 0,0 0 0 0 0,8-7-1 0 0,25-12 1081 0 0,0 1-1 0 0,68-28 0 0 0,-84 41-1129 0 0,22-8 368 0 0,46-14 0 0 0,-76 28-385 0 0,0 1 1 0 0,0 0-1 0 0,0 1 0 0 0,1 0 1 0 0,-1 1-1 0 0,1 1 1 0 0,25 3-1 0 0,-32-2-75 0 0,1 1 0 0 0,-1-1 0 0 0,0 2 0 0 0,1-1 0 0 0,-1 1 0 0 0,0 1 0 0 0,9 4 0 0 0,-15-6 0 0 0,1 0 0 0 0,0 0 0 0 0,-1 0 0 0 0,0 0 0 0 0,1 0 0 0 0,-1 0 0 0 0,0 1 0 0 0,0-1 0 0 0,0 1 0 0 0,0-1 0 0 0,-1 1 0 0 0,1 0 0 0 0,-1 0 0 0 0,1 0 0 0 0,-1-1 0 0 0,0 1 0 0 0,0 1 0 0 0,0-1 0 0 0,-1 0 0 0 0,1 0 0 0 0,-1 0 0 0 0,0 5 0 0 0,0 2 0 0 0,-1 1 0 0 0,0-1 0 0 0,-1 1 0 0 0,0-1 0 0 0,0 0 0 0 0,-1 0 0 0 0,-1 0 0 0 0,0 0 0 0 0,0-1 0 0 0,-9 15 0 0 0,2-7 0 0 0,-1-1 0 0 0,0-1 0 0 0,-1 0 0 0 0,-25 22 0 0 0,5-13 0 0 0,25-18 0 0 0,0-1 0 0 0,-13 13 0 0 0,13-12-568 0 0,0 0 0 0 0,0 0 0 0 0,0-1 0 0 0,-1 0-1 0 0,1-1 1 0 0,-1 0 0 0 0,0 0 0 0 0,-1 0 0 0 0,1-2 0 0 0,-17 4 0 0 0,14-5-967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1:01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 21191 0 0,'0'0'480'0'0,"0"0"67"0"0,0 0 31 0 0,0 0-56 0 0,1 2-341 0 0,0 1-128 0 0,-1-1-1 0 0,0 0 1 0 0,0 0-1 0 0,0 1 1 0 0,0-1-1 0 0,0 0 1 0 0,-1 0-1 0 0,1 1 1 0 0,0-1-1 0 0,-1 0 0 0 0,0 0 1 0 0,0 0-1 0 0,-1 3 1 0 0,-18 34 1208 0 0,9-19-773 0 0,-105 225 456 0 0,88-178-600 0 0,-34 121 0 0 0,58-169-344 0 0,0 0 0 0 0,-2 32 0 0 0,6-43 0 0 0,0-1 0 0 0,0 1 0 0 0,1 0 0 0 0,0 0 0 0 0,0-1 0 0 0,1 1 0 0 0,0-1 0 0 0,0 1 0 0 0,5 9 0 0 0,-6-15-34 0 0,0 0 0 0 0,0 0-1 0 0,0 0 1 0 0,1 0 0 0 0,-1-1-1 0 0,0 1 1 0 0,1 0 0 0 0,-1-1 0 0 0,1 1-1 0 0,0-1 1 0 0,-1 1 0 0 0,1-1 0 0 0,0 0-1 0 0,0 0 1 0 0,0 0 0 0 0,0 0-1 0 0,0 0 1 0 0,0 0 0 0 0,2 0 0 0 0,-1 0-100 0 0,1-1-1 0 0,-1 0 1 0 0,0 0 0 0 0,1 0 0 0 0,-1 0 0 0 0,0 0 0 0 0,1-1-1 0 0,-1 0 1 0 0,0 1 0 0 0,1-1 0 0 0,3-2 0 0 0,2-1-340 0 0,0-1 1 0 0,0 0-1 0 0,0 0 0 0 0,0-1 1 0 0,-1 0-1 0 0,15-14 0 0 0,-6 1-1571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1:01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 15663 0 0,'0'0'356'0'0,"0"0"50"0"0,0 0 20 0 0,0-2-42 0 0,-3-2-42 0 0,3 3 750 0 0,0 1 352 0 0,0 0 76 0 0,0 0-123 0 0,0 0-575 0 0,0 0-248 0 0,0 0-50 0 0,0 0-11 0 0,10 18 1023 0 0,4 13-1231 0 0,11 37 0 0 0,4 11 144 0 0,8 16 188 0 0,-24-57-314 0 0,3 1-1 0 0,23 42 1 0 0,-38-77-323 0 0,0-1 0 0 0,13 16 0 0 0,-6-10 0 0 0,1-2 0 0 0,-1-8-64 0 0,-7 0-18 0 0,-1 0-1 0 0,1 0 1 0 0,0 0-1 0 0,0 0 1 0 0,-1 0 0 0 0,1 0-1 0 0,-1-1 1 0 0,1 1-1 0 0,-1 0 1 0 0,1 0 0 0 0,-1 0-1 0 0,0-1 1 0 0,0 1-1 0 0,1 0 1 0 0,-1 0 0 0 0,0-1-1 0 0,0-1 1 0 0,0-1-335 0 0,1 2 21 0 0,-1-1 1 0 0,0 1-1 0 0,0 0 0 0 0,0-1 0 0 0,-1 1 0 0 0,1 0 1 0 0,0-1-1 0 0,-1 1 0 0 0,1 0 0 0 0,-2-3 1 0 0,2 5 371 0 0,-4-12-8507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1:02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10 15663 0 0,'0'0'719'0'0,"0"0"-20"0"0,0 0-306 0 0,0 0 371 0 0,0 0 209 0 0,0 0 41 0 0,7-7 2056 0 0,-4 5-2107 0 0,-8 9 490 0 0,-12 12 451 0 0,-137 157-174 0 0,105-116-1412 0 0,-37 52-318 0 0,71-94 0 0 0,10-11-64 0 0,5-6-273 0 0,0-1-138 0 0,0 0-33 0 0,0 0-4 0 0,0 0 0 0 0,0 0 0 0 0,0 0-1092 0 0,0 0-4586 0 0,0 0-1968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1:05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10135 0 0,'0'0'231'0'0,"0"0"29"0"0,0 0 19 0 0,0 0 105 0 0,0 0 410 0 0,0 0 184 0 0,0 0 40 0 0,0 0-63 0 0,0 0-290 0 0,0 0-121 0 0,0 0-28 0 0,0 0-4 0 0,0 0 0 0 0,0 0 0 0 0,0 0 0 0 0,0 0 0 0 0,0 0 0 0 0,0 0 0 0 0,0 0 0 0 0,0 0 0 0 0,0 0 0 0 0,0 0 0 0 0,0 0 0 0 0,0 0 0 0 0,0 0 0 0 0,0 0 0 0 0,0 0 0 0 0,0 0-68 0 0,0 0-217 0 0,0 0 161 0 0,0 0 100 0 0,0 0 21 0 0,0 0-66 0 0,1 0-294 0 0,9 1-146 0 0,-1-1 0 0 0,0 0-1 0 0,1-1 1 0 0,-1 0 0 0 0,0 0 0 0 0,14-4-1 0 0,21-3-5 0 0,-11 4 3 0 0,-15 1 0 0 0,-1 2 0 0 0,30 0 0 0 0,-37 3 0 0 0,-2 5 0 0 0,-7-3 6 0 0,-1 0 0 0 0,0 0 0 0 0,0 0 0 0 0,0 1 0 0 0,0-1 0 0 0,-1 0 0 0 0,1 0 0 0 0,-1 0 0 0 0,0 0 0 0 0,0 0 0 0 0,-4 8 0 0 0,2-6 190 0 0,0 0 0 0 0,0-1 0 0 0,-1 1 0 0 0,0 0 0 0 0,0-1 0 0 0,0 0 0 0 0,0 0 0 0 0,-1 0 0 0 0,-7 5 0 0 0,-28 21-178 0 0,26-20-18 0 0,1-1-1 0 0,-2 0 1 0 0,1 0-1 0 0,-18 7 1 0 0,20-13 10 0 0,8-3-18 0 0,0 1 0 0 0,0 0 0 0 0,0 0-1 0 0,0 0 1 0 0,0 0 0 0 0,0 1 0 0 0,1-1-1 0 0,-5 5 1 0 0,6-6-329 0 0,2-1-138 0 0,0 0-33 0 0,0 0-140 0 0,0 0-572 0 0,0 0-253 0 0,0 0-51 0 0,0 0-11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1:05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0,'0'0'630'0'0,"0"0"-13"0"0,0 0-184 0 0,0 0 677 0 0,0 0 340 0 0,0 0 72 0 0,0 0-125 0 0,0 0-574 0 0,10 7 1811 0 0,4 9-2105 0 0,-1 1 1 0 0,0 0-1 0 0,-1 1 0 0 0,-1 0 1 0 0,16 37-1 0 0,48 84-529 0 0,-56-104 72 0 0,-16-28 176 0 0,-2-6-150 0 0,-1 1 0 0 0,1 0 0 0 0,0-1 0 0 0,0 1 0 0 0,0-1 0 0 0,0 1-1 0 0,0-1 1 0 0,0 0 0 0 0,0 1 0 0 0,1-1 0 0 0,-1 0 0 0 0,0 0 0 0 0,1 0-1 0 0,-1 0 1 0 0,1 0 0 0 0,2 1 0 0 0,-3-1-435 0 0,-1-1-138 0 0,0 0-33 0 0,0 0 65 0 0,-1 0 294 0 0,-5 0-144 0 0,5 0-1145 0 0,-12-4-2514 0 0,1-2 1907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1:06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22 17503 0 0,'0'0'399'0'0,"-6"-7"540"0"0,-2-6-233 0 0,8 12 36 0 0,0 1 228 0 0,0 0 43 0 0,0 0-59 0 0,0 0-289 0 0,0 0-121 0 0,0 0-28 0 0,-6 14-191 0 0,5-11-293 0 0,0-1 0 0 0,0 1 1 0 0,0-1-1 0 0,0 0 1 0 0,-1 1-1 0 0,1-1 0 0 0,0 0 1 0 0,-4 4-1 0 0,-44 49 560 0 0,-43 43 864 0 0,30-29-1456 0 0,19-21 0 0 0,34-38-22 0 0,0 0 0 0 0,0 0-1 0 0,1 1 1 0 0,0 0 0 0 0,-6 14 0 0 0,13-23-674 0 0,1-2-258 0 0,0 0-1011 0 0,0 0-4023 0 0,0 0-1724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1:06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21191 0 0,'0'0'969'0'0,"0"0"-18"0"0,0 0-536 0 0,0 0 10 0 0,2 1 72 0 0,3 3-187 0 0,0 0 0 0 0,1-1 0 0 0,-1 0-1 0 0,1 0 1 0 0,0 0 0 0 0,0-1 0 0 0,0 0-1 0 0,10 3 1 0 0,4-2-176 0 0,28 2-1 0 0,-34-5 200 0 0,-1 1-1 0 0,1 1 1 0 0,-1 0-1 0 0,1 1 0 0 0,13 5 1 0 0,-27-7-322 0 0,1 0 0 0 0,-1 1 0 0 0,0-1 0 0 0,0 0 0 0 0,1 1 0 0 0,-1-1 0 0 0,0 0 0 0 0,0 1 0 0 0,0-1 0 0 0,-1 0 0 0 0,1 0 0 0 0,0 1 0 0 0,0-1 0 0 0,-2 2 0 0 0,2-3-11 0 0,-1 4 0 0 0,0-1 0 0 0,0 1 0 0 0,-1-1 0 0 0,0 0 0 0 0,0 0 0 0 0,1 0 0 0 0,-2 0 0 0 0,1 0 0 0 0,0-1 0 0 0,-1 1 0 0 0,1 0 0 0 0,-6 3 0 0 0,-4 3 0 0 0,-25 13 0 0 0,8-4 0 0 0,-2 2 0 0 0,20-14 0 0 0,0 1 0 0 0,0 1 0 0 0,0 0 0 0 0,1 0 0 0 0,1 1 0 0 0,-1 0 0 0 0,-10 13 0 0 0,16-13 0 0 0,4 1 0 0 0,5-1 0 0 0,-3-7 0 0 0,0-1 0 0 0,0 1 0 0 0,1-1 0 0 0,-1 1 0 0 0,1-1 0 0 0,-1 1 0 0 0,1-1 0 0 0,-1 0 0 0 0,1 0 0 0 0,-1-1 0 0 0,1 1 0 0 0,0 0 0 0 0,0-1 0 0 0,3 1 0 0 0,2-1 0 0 0,-1-1 0 0 0,0 0 0 0 0,15-3 0 0 0,-15 2 0 0 0,47-8-2032 0 0,-52 10 812 0 0,6-6-1777 0 0,0-1 1462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7:58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11975 0 0,'0'0'547'0'0,"0"0"-11"0"0,0 0-203 0 0,0 0 419 0 0,0 0 220 0 0,0 0 42 0 0,0 0 8 0 0,0 0 2 0 0,0 0 0 0 0,0 0 0 0 0,1 0-69 0 0,37-12 502 0 0,1 1 0 0 0,0 2 1 0 0,73-6-1 0 0,-33 10-1213 0 0,151-13 120 0 0,-202 17-364 0 0,-20 1 0 0 0,1-1 0 0 0,0 1 0 0 0,0-2 0 0 0,0 1 0 0 0,11-4 0 0 0,-13 2-133 0 0,-6 3-563 0 0,-1 0-258 0 0,0 0-1011 0 0,-1 0-4023 0 0,-6 0-1724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1:07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17503 0 0,'0'0'399'0'0,"0"0"60"0"0,0 0 21 0 0,0 0-59 0 0,0 0-136 0 0,2 1 457 0 0,5 4-349 0 0,-1 0 1 0 0,1 0 0 0 0,-1 0 0 0 0,-1 1 0 0 0,1-1 0 0 0,-1 2 0 0 0,0-1 0 0 0,0 0 0 0 0,-1 1 0 0 0,0 0-1 0 0,3 7 1 0 0,0 1 3 0 0,0 1 0 0 0,-1 0 0 0 0,-1 0-1 0 0,4 23 1 0 0,-7-23-354 0 0,0 1 1 0 0,-1-1-1 0 0,-1 1 1 0 0,-1-1-1 0 0,0 1 0 0 0,-1-1 1 0 0,-1 1-1 0 0,-1-1 0 0 0,-5 17 1 0 0,-10 17 47 0 0,-35 71 0 0 0,53-119-91 0 0,-8 15-139 0 0,0-1-1 0 0,-2 0 1 0 0,0 0-1 0 0,0-1 1 0 0,-2-1-1 0 0,0 0 1 0 0,0 0 0 0 0,-1-1-1 0 0,-1-1 1 0 0,0-1-1 0 0,-27 16 1 0 0,40-26-353 0 0,-1 1-1 0 0,1-1 1 0 0,-1 0 0 0 0,1 0 0 0 0,-1 0 0 0 0,0 0 0 0 0,-3 0-1 0 0,-5 1-1552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1:07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21191 0 0,'0'0'480'0'0,"0"0"67"0"0,0 0 31 0 0,1-1-56 0 0,5-4 39 0 0,0 1 0 0 0,0 0 0 0 0,0 0 1 0 0,0 0-1 0 0,1 1 0 0 0,0 0 0 0 0,0 0 0 0 0,0 1 1 0 0,0 0-1 0 0,12-3 0 0 0,-14 5-527 0 0,0 0 1 0 0,0 0-1 0 0,1 0 0 0 0,5 2 0 0 0,10-1 39 0 0,62-8 1804 0 0,-71 6-1778 0 0,1-2-99 0 0,-5-1-64 0 0,-7 4-273 0 0,-1 0-138 0 0,0 0-33 0 0,0 0-72 0 0,0 0-285 0 0,0 0-126 0 0,0 0-1666 0 0,0 0-6554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1:07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19351 0 0,'0'0'886'0'0,"0"0"-21"0"0,1 0-554 0 0,15-2-294 0 0,9-1 885 0 0,70-18 3628 0 0,-70 16-3881 0 0,2 2 204 0 0,-16 3-561 0 0,0-1-1 0 0,-1-1 0 0 0,13-3 1 0 0,-12 2-2952 0 0,-11 3 1637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1:0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97 11975 0 0,'0'0'267'0'0,"0"0"42"0"0,1-1 17 0 0,4-2-269 0 0,-1-1 1 0 0,0 1 0 0 0,0-1 0 0 0,-1 0-1 0 0,1 0 1 0 0,2-4 0 0 0,6-7 87 0 0,19-22 3580 0 0,-30 36-2701 0 0,-1 1 0 0 0,0 0 0 0 0,3-5 890 0 0,-1 3 563 0 0,-9 2-1452 0 0,2 0-966 0 0,1 0 0 0 0,-1 1 1 0 0,1 0-1 0 0,-1 0 0 0 0,1 0 0 0 0,-1 0 0 0 0,1 1 0 0 0,0 0 0 0 0,-1 0 1 0 0,1 0-1 0 0,-6 5 0 0 0,-4 3 445 0 0,-22 23 1 0 0,7-7-248 0 0,14-13-257 0 0,1 2 0 0 0,1 0 0 0 0,0 0 0 0 0,1 1 0 0 0,1 0 0 0 0,0 1 0 0 0,1 1 0 0 0,1-1 0 0 0,1 2 0 0 0,1-1 0 0 0,0 1 0 0 0,-8 37 0 0 0,14-48 0 0 0,0-1 0 0 0,0 1 0 0 0,1-1 0 0 0,0 1 0 0 0,0-1 0 0 0,3 15 0 0 0,2-5 0 0 0,-1-14 0 0 0,-2-2 0 0 0,1 2 23 0 0,0 0 0 0 0,1-1 0 0 0,-1 0 0 0 0,1 1-1 0 0,-1-1 1 0 0,1-1 0 0 0,0 1 0 0 0,0 0 0 0 0,-1-1 0 0 0,1 0 0 0 0,0 0-1 0 0,1 0 1 0 0,6 0 0 0 0,-5-1 55 0 0,0 0 1 0 0,1 0-1 0 0,-1-1 0 0 0,0 0 0 0 0,0 0 0 0 0,1-1 1 0 0,-1 1-1 0 0,6-4 0 0 0,5-3 93 0 0,-1 0-1 0 0,0-1 1 0 0,-1-1 0 0 0,0-1-1 0 0,17-15 1 0 0,-19 13-171 0 0,0-1 0 0 0,0-1 0 0 0,-2 0 0 0 0,1-1 0 0 0,-2 0 0 0 0,0 0 0 0 0,-1-1 0 0 0,-1-1 0 0 0,-1 1 0 0 0,10-36 0 0 0,-14 43 0 0 0,-2 1 0 0 0,1-1 0 0 0,-1 0 0 0 0,-1 1 0 0 0,0-1 0 0 0,0 0 0 0 0,-1 0 0 0 0,0 1 0 0 0,-1-1 0 0 0,-2-10 0 0 0,2 17 0 0 0,1-1 0 0 0,-1 1 0 0 0,1 0 0 0 0,-1 0 0 0 0,0 0 0 0 0,0 0 0 0 0,0 1 0 0 0,-1-1 0 0 0,1 0 0 0 0,-3-2 0 0 0,3 4 0 0 0,0-1 0 0 0,0 0 0 0 0,0 1 0 0 0,0 0 0 0 0,0-1 0 0 0,0 1 0 0 0,0 0 0 0 0,0 0 0 0 0,-1 0 0 0 0,1 0 0 0 0,0 1 0 0 0,-1-1 0 0 0,1 1 0 0 0,-5-1 0 0 0,0 1-810 0 0,1 1 0 0 0,-1-1 0 0 0,1 2 0 0 0,-1-1 1 0 0,1 1-1 0 0,-13 4 0 0 0,5 2-8057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1:09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21191 0 0,'0'0'480'0'0,"0"0"67"0"0,0 0 31 0 0,1-2-56 0 0,0-2-467 0 0,1 0 0 0 0,0 0 0 0 0,0 0 0 0 0,0 0 0 0 0,0 0 0 0 0,1 1 0 0 0,-1-1 0 0 0,1 1 0 0 0,4-5 0 0 0,2 0 617 0 0,0 1 0 0 0,14-8 0 0 0,21-16 230 0 0,-39 26-2087 0 0,-5 3-611 0 0,2 0-4130 0 0,-2 2-1786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1:09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34 19351 0 0,'0'0'439'0'0,"0"0"62"0"0,2-8 502 0 0,4-16-686 0 0,-5 23 408 0 0,5 1 1566 0 0,-6-1-2224 0 0,0 1 0 0 0,1 0 0 0 0,-1 0 0 0 0,0 0 0 0 0,1 0 0 0 0,-1 0 1 0 0,0 0-1 0 0,0 0 0 0 0,1 0 0 0 0,-1 0 0 0 0,0 1 0 0 0,0-1 0 0 0,1 0 0 0 0,-1 0 0 0 0,0 0 0 0 0,0 0 0 0 0,1 0 0 0 0,-1 0 0 0 0,0 1 0 0 0,0-1 0 0 0,1 0 0 0 0,-1 0 0 0 0,0 0 0 0 0,0 0 0 0 0,0 1 0 0 0,0-1 0 0 0,1 0 0 0 0,-1 0 1 0 0,0 1-1 0 0,0-1 0 0 0,0 0 0 0 0,0 0 0 0 0,0 1 0 0 0,0-1 0 0 0,1 0 0 0 0,-1 0 0 0 0,0 1 0 0 0,0-1 0 0 0,0 0 0 0 0,0 0 0 0 0,0 1 0 0 0,1 2-54 0 0,0 1-1 0 0,0-1 1 0 0,0 1 0 0 0,0-1 0 0 0,0 1-1 0 0,-1-1 1 0 0,0 1 0 0 0,1 0-1 0 0,-2-1 1 0 0,1 1 0 0 0,-1 4-1 0 0,-10 42 10 0 0,6-32-24 0 0,-6 25 412 0 0,-3-1-1 0 0,-1 0 1 0 0,-2-1-1 0 0,-38 67 1 0 0,53-105-397 0 0,-6 17-81 0 0,7-18 59 0 0,0-1-328 0 0,1-1-138 0 0,0 0-33 0 0,10-5-516 0 0,-2 0 112 0 0,0 1 0 0 0,-1-2 0 0 0,1 1-1 0 0,-1-1 1 0 0,-1 0 0 0 0,1-1 0 0 0,8-11 0 0 0,2-5-1135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1:10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19351 0 0,'0'0'886'0'0,"0"0"-21"0"0,0 0-410 0 0,2 1 320 0 0,1 1-580 0 0,0 1-1 0 0,1-1 0 0 0,-1 1 1 0 0,-1 0-1 0 0,1 1 0 0 0,0-1 0 0 0,-1 0 1 0 0,1 1-1 0 0,-1-1 0 0 0,0 1 0 0 0,-1 0 1 0 0,1 0-1 0 0,0 0 0 0 0,-1 0 0 0 0,0 0 1 0 0,0 0-1 0 0,0 0 0 0 0,-1 0 0 0 0,1 7 1 0 0,0 2 489 0 0,-1 1 0 0 0,-1 0 1 0 0,0-1-1 0 0,-5 26 0 0 0,4-32-684 0 0,0-1 0 0 0,0 1 0 0 0,0-1 0 0 0,-1 1 0 0 0,-5 7 0 0 0,-4 10 0 0 0,7-16 0 0 0,5-8 0 0 0,-1 1 0 0 0,1-1 0 0 0,0 0 0 0 0,0 1 0 0 0,0-1 0 0 0,-1 0 0 0 0,1 1 0 0 0,0-1 0 0 0,0 0 0 0 0,0 1 0 0 0,0-1 0 0 0,0 1 0 0 0,0-1 0 0 0,-1 0 0 0 0,1 1 0 0 0,0-1 0 0 0,0 0 0 0 0,0 1 0 0 0,0-1 0 0 0,1 1 0 0 0,-1-1 0 0 0,0 0 0 0 0,0 1 0 0 0,0-1 0 0 0,0 1 0 0 0,0-1 0 0 0,0 0 0 0 0,1 1 0 0 0,-1 0 0 0 0,4 0 0 0 0,0 1 0 0 0,0-1 0 0 0,0 0 0 0 0,0 0 0 0 0,0-1 0 0 0,0 1 0 0 0,0-1 0 0 0,0 0 0 0 0,0 0 0 0 0,0 0 0 0 0,0 0 0 0 0,0-1 0 0 0,5-1 0 0 0,13-1 0 0 0,-13 3 0 0 0,-1-2 0 0 0,14-3 0 0 0,12-1 0 0 0,73-11 75 0 0,-64 11 1487 0 0,-41 6-2012 0 0,-2 0-50 0 0,0 0 58 0 0,0 0 221 0 0,0 0-166 0 0,0 0-101 0 0,0 0-21 0 0,0 0-207 0 0,0 0-857 0 0,0 0-379 0 0,-1-1-80 0 0,-5-3-15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1:10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42 15663 0 0,'0'0'356'0'0,"0"0"50"0"0,0 0 20 0 0,2-2-42 0 0,17-21 486 0 0,-12 13 1250 0 0,-7 9-1098 0 0,0 1 2 0 0,6-6 594 0 0,-5 7 4140 0 0,0 6-5755 0 0,0 0 1 0 0,-1 0-1 0 0,-1 1 0 0 0,1-1 1 0 0,-3 14-1 0 0,-12 38-6 0 0,11-46 2 0 0,-66 203 2049 0 0,-8 115-2048 0 0,76-318 0 0 0,2 24 0 0 0,0-24 0 0 0,1-5 0 0 0,-1-8 0 0 0,1 0 0 0 0,-1 0 0 0 0,0 0 0 0 0,0 1 0 0 0,1-1 0 0 0,-1 0 0 0 0,0 0 0 0 0,0 0 0 0 0,1 0 0 0 0,-1 0 0 0 0,0 0 0 0 0,0 0 0 0 0,1 0 0 0 0,-1 1 0 0 0,0-1 0 0 0,1 0 0 0 0,-1 0 0 0 0,0 0 0 0 0,0 0 0 0 0,1 0 0 0 0,-1-1 0 0 0,0 1 0 0 0,1 0 0 0 0,-1 0 0 0 0,6-4-133 0 0,-4 3-563 0 0,-2 1-258 0 0,0-2-1831 0 0,0-9-7111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1:55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210 123 10135 0 0,'0'0'231'0'0,"0"0"29"0"0,0 0 19 0 0,0 0 37 0 0,0 0 125 0 0,0 0 58 0 0,2-1 11 0 0,2-2 130 0 0,0 0-1 0 0,0 0 1 0 0,0 0-1 0 0,0-1 1 0 0,0 0-1 0 0,-1 0 1 0 0,0 0-1 0 0,0 0 1 0 0,0 0-1 0 0,0 0 1 0 0,0-1-1 0 0,-1 1 1 0 0,0-1-1 0 0,0 0 1 0 0,1-5-1 0 0,-1 7-448 0 0,-1-14 2337 0 0,-1-14-479 0 0,0 29-1662 0 0,-10 8 610 0 0,7-1-935 0 0,-1-1-1 0 0,0 1 1 0 0,1 0 0 0 0,0 0-1 0 0,0 0 1 0 0,0 1 0 0 0,1-1-1 0 0,-3 10 1 0 0,0-3-73 0 0,-93 247-76 0 0,92-241 222 0 0,-69 219-1676 0 0,63-201 2370 0 0,-1 5-117 0 0,12-33-698 0 0,-9 25-12 0 0,5-14-66 0 0,5-17-273 0 0,0-2-138 0 0,0 0-33 0 0,0 0 65 0 0,0-1 294 0 0,9-39-1040 0 0,-2 13-3050 0 0,-4 14-141 0 0,2-9-3332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1:55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6 351 15663 0 0,'0'0'356'0'0,"0"0"50"0"0,0 0 20 0 0,-1-1-42 0 0,1 1-375 0 0,-1-1 0 0 0,1 1-1 0 0,-1-1 1 0 0,1 1 0 0 0,0-1 0 0 0,-1 1-1 0 0,1-1 1 0 0,0 1 0 0 0,-1-1 0 0 0,1 0-1 0 0,0 1 1 0 0,0-1 0 0 0,0 1 0 0 0,0-1-1 0 0,-1 0 1 0 0,1 1 0 0 0,0-1 0 0 0,0 1-1 0 0,0-1 1 0 0,0 0 0 0 0,0 1 0 0 0,0-1-1 0 0,1 0 1 0 0,-1 1 0 0 0,0-2 0 0 0,1 0 119 0 0,1-7 747 0 0,0 0 0 0 0,0 0-1 0 0,0 0 1 0 0,2 0 0 0 0,-1 1-1 0 0,1 0 1 0 0,0 0-1 0 0,9-13 1 0 0,11-4 435 0 0,-8 9-640 0 0,3-1-593 0 0,0 0 0 0 0,1 1 0 0 0,1 1 0 0 0,32-17 0 0 0,-4 2 1150 0 0,-28 17-1105 0 0,1 1-1 0 0,0 1 1 0 0,1 0-1 0 0,38-11 1 0 0,-55 21-122 0 0,-1 0 0 0 0,1 0 0 0 0,0 0 0 0 0,0 0 0 0 0,-1 1 0 0 0,1 0 0 0 0,0 0 0 0 0,0 1 0 0 0,10 2 0 0 0,-14-3 0 0 0,0 0 0 0 0,-1 1 0 0 0,1-1 0 0 0,0 0 0 0 0,-1 1 0 0 0,1 0 0 0 0,-1-1 0 0 0,1 1 0 0 0,-1 0 0 0 0,1 0 0 0 0,-1 0 0 0 0,1 0 0 0 0,-1 0 0 0 0,0 0 0 0 0,1 0 0 0 0,1 2 0 0 0,0 2 0 0 0,3 0 0 0 0,-1 1 0 0 0,0 1 0 0 0,0-1 0 0 0,0 1 0 0 0,-1 0 0 0 0,0 0 0 0 0,0 0 0 0 0,-1 0 0 0 0,0 1 0 0 0,2 9 0 0 0,-3-11 0 0 0,0 1 0 0 0,-1 0 0 0 0,0 0 0 0 0,0-1 0 0 0,0 1 0 0 0,-1 0 0 0 0,0 0 0 0 0,-1 0 0 0 0,1 0 0 0 0,-1 0 0 0 0,-1-1 0 0 0,-1 9 0 0 0,0-8 0 0 0,1 0 0 0 0,-1 0 0 0 0,0 0 0 0 0,0 0 0 0 0,0-1 0 0 0,-1 1 0 0 0,0-1 0 0 0,0 0 0 0 0,-8 9 0 0 0,2-5 0 0 0,0 0 0 0 0,-1-1 0 0 0,0 0 0 0 0,0 0 0 0 0,-21 11 0 0 0,-24 13-334 0 0,5-2-208 0 0,37-23 117 0 0,-52 24-2343 0 0,56-28 1187 0 0,0-1 0 0 0,-14 4 0 0 0,22-7 49 0 0,2 0-4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7:58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69 269 13823 0 0,'0'0'630'0'0,"0"0"-13"0"0,0-2-393 0 0,0 0 6 0 0,0-1 0 0 0,0 1 0 0 0,0-1 0 0 0,0 1 0 0 0,1-1 0 0 0,-1 1 0 0 0,1-1 0 0 0,-1 1 0 0 0,1 0 0 0 0,0-1-1 0 0,0 1 1 0 0,0 0 0 0 0,0-1 0 0 0,0 1 0 0 0,1 0 0 0 0,2-3 0 0 0,-3 4 790 0 0,-1 1-962 0 0,0 0 0 0 0,0-1 0 0 0,0 1-1 0 0,0 0 1 0 0,0 0 0 0 0,0-1 0 0 0,0 1 0 0 0,0 0-1 0 0,0 0 1 0 0,0 0 0 0 0,0-1 0 0 0,0 1 0 0 0,1 0-1 0 0,-1 0 1 0 0,0 0 0 0 0,0-1 0 0 0,0 1 0 0 0,0 0-1 0 0,0 0 1 0 0,1 0 0 0 0,-1 0 0 0 0,0-1-1 0 0,0 1 1 0 0,0 0 0 0 0,0 0 0 0 0,1 0 0 0 0,-1 0-1 0 0,0 0 1 0 0,0 0 0 0 0,1-1 0 0 0,3 7 1401 0 0,1 11-483 0 0,-5-6-878 0 0,0 1 0 0 0,-1 0-1 0 0,0 0 1 0 0,-5 17 0 0 0,-17 48 387 0 0,7-24-342 0 0,1-3-143 0 0,6-21 0 0 0,-10 54 0 0 0,13-51 0 0 0,23-76 0 0 0,25-140 0 0 0,-2 29 0 0 0,-3 13 0 0 0,-33 125 49 0 0,1-14 345 0 0,-5 29 94 0 0,0 2 21 0 0,0 0-66 0 0,2 0-425 0 0,-1-1 0 0 0,1 0 1 0 0,0 0-1 0 0,-1 1 1 0 0,1-1-1 0 0,0 1 0 0 0,-1-1 1 0 0,4 0-1 0 0,20 2-18 0 0,29-2 0 0 0,-33-1 0 0 0,-1 0 0 0 0,1-2 0 0 0,-1 0 0 0 0,0-1 0 0 0,21-9 0 0 0,-28 9 0 0 0,1 1 0 0 0,20-4 0 0 0,1 0 0 0 0,-21 5 0 0 0,-6 3 17 0 0,-6 4-1 0 0,-5 2-182 0 0,-20 30-3996 0 0,14-23-4367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1:56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1 15663 0 0,'0'0'719'0'0,"0"0"-20"0"0,0 0-238 0 0,0 0 656 0 0,0 0 335 0 0,0 0 70 0 0,-1 1-125 0 0,-3 5-943 0 0,0 0 1 0 0,1-1-1 0 0,-2 0 0 0 0,1 0 1 0 0,-8 7-1 0 0,5-6-40 0 0,1 0 1 0 0,-10 14-1 0 0,-16 34 403 0 0,-39 89-1 0 0,61-122-393 0 0,-24 56-220 0 0,3 0-1 0 0,-33 132 1 0 0,60-193-203 0 0,1 1 0 0 0,1-1 0 0 0,1 1 0 0 0,0 0 0 0 0,1-1 0 0 0,1 1 0 0 0,1 0 0 0 0,0-1 0 0 0,5 21 0 0 0,-5-33 0 0 0,0 1 0 0 0,0 0 0 0 0,0-1 0 0 0,0 0 0 0 0,1 1 0 0 0,-1-1 0 0 0,1 0 0 0 0,0 0 0 0 0,1 0 0 0 0,-1-1 0 0 0,1 1 0 0 0,-1-1 0 0 0,8 5 0 0 0,-3-3 0 0 0,-7-4 35 0 0,1 0 0 0 0,-1-1 1 0 0,0 1-1 0 0,0-1 0 0 0,0 1 0 0 0,1-1 1 0 0,-1 1-1 0 0,0-1 0 0 0,0 0 0 0 0,1 1 0 0 0,-1-1 1 0 0,0 0-1 0 0,1 0 0 0 0,2 0 0 0 0,4 0 368 0 0,-5 0-411 0 0,6 1 758 0 0,-5 0-4943 0 0,-10-3-5703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1:58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 11975 0 0,'0'0'267'0'0,"0"0"42"0"0,0 0 17 0 0,0 0-28 0 0,0 0-58 0 0,0 0 491 0 0,0 0 238 0 0,0 0 45 0 0,-1-2-61 0 0,-1-2-1177 0 0,-3-1 5070 0 0,4 5-978 0 0,4 1-1868 0 0,1 2-2565 0 0,2 1 755 0 0,-1-1 0 0 0,0 2-1 0 0,0-1 1 0 0,0 0 0 0 0,-1 1-1 0 0,0 0 1 0 0,0 0 0 0 0,0 1-1 0 0,0-1 1 0 0,-1 1 0 0 0,0-1 0 0 0,0 1-1 0 0,4 12 1 0 0,6 18-190 0 0,-2 0 0 0 0,-1 0 0 0 0,-1 1 0 0 0,-2 1 0 0 0,2 55 0 0 0,-8-82 0 0 0,3 44 0 0 0,14 62 0 0 0,-16-108 0 0 0,5 5 16 0 0,-1-4-96 0 0,-19-18-1240 0 0,-12-18-3545 0 0,17 17 3330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1:59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52 13823 0 0,'0'0'315'0'0,"0"0"45"0"0,2-1 21 0 0,2-1-302 0 0,-1 0 0 0 0,1 0-1 0 0,0 0 1 0 0,5-6 0 0 0,-7 7-25 0 0,-1 0 0 0 0,0 0 0 0 0,0 0 0 0 0,1 0 1 0 0,-1-1-1 0 0,0 1 0 0 0,0 0 0 0 0,-1-1 0 0 0,1 1 1 0 0,0 0-1 0 0,0-1 0 0 0,-1 1 0 0 0,1-1 0 0 0,-1 0 1 0 0,1 1-1 0 0,0-3 0 0 0,-1 3 915 0 0,0 1 45 0 0,2-7 327 0 0,-2 6 3068 0 0,-12 9-3530 0 0,0 2 0 0 0,1 0 0 0 0,-18 19 0 0 0,-75 90-715 0 0,2-3-156 0 0,62-67-8 0 0,-111 145 0 0 0,146-186 0 0 0,-2 3 0 0 0,0-1 0 0 0,-12 13 0 0 0,13-18-64 0 0,5-4-273 0 0,1-1-138 0 0,0 0-33 0 0,0 0-72 0 0,5-11-1276 0 0,1-4-529 0 0,2-1-5466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2:00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25 10135 0 0,'0'0'231'0'0,"0"0"29"0"0,0 0 19 0 0,1 0-41 0 0,1-1-184 0 0,12-7-60 0 0,7-7 4304 0 0,-21 15-2901 0 0,0 0-574 0 0,0 0-250 0 0,0 0-49 0 0,0 0-11 0 0,0 0-1 0 0,0 0 0 0 0,0 0 0 0 0,0 0 0 0 0,0 0 0 0 0,0 0 0 0 0,0 0 0 0 0,0 0-68 0 0,0 0-217 0 0,0 0 161 0 0,0 0 100 0 0,0 0 21 0 0,0 0-66 0 0,-28 17-143 0 0,21-12 27 0 0,0-1-1 0 0,0 1 0 0 0,-12 4 0 0 0,10-5-210 0 0,0 0 0 0 0,1 1 0 0 0,-11 7-1 0 0,-18 10 30 0 0,27-16-145 0 0,0 0 0 0 0,0 1 0 0 0,1 0 0 0 0,-1 0 0 0 0,2 1 0 0 0,-1 0 0 0 0,1 0 0 0 0,-9 12 0 0 0,12-12 0 0 0,5-8 0 0 0,0 0 0 0 0,0 1 0 0 0,-1-1 0 0 0,1 0 0 0 0,0 1 0 0 0,0-1 0 0 0,0 0 0 0 0,0 1 0 0 0,0-1 0 0 0,0 1 0 0 0,0-1 0 0 0,0 0 0 0 0,0 1 0 0 0,0-1 0 0 0,0 1 0 0 0,0-1 0 0 0,0 0 0 0 0,0 1 0 0 0,0-1 0 0 0,0 1 0 0 0,0 0 0 0 0,2 0 0 0 0,-1 0 0 0 0,0 0 0 0 0,1 0 0 0 0,-1 0 0 0 0,1-1 0 0 0,-1 1 0 0 0,1 0 0 0 0,0 0 0 0 0,-1-1 0 0 0,1 1 0 0 0,0-1 0 0 0,-1 0 0 0 0,1 0 0 0 0,3 1 0 0 0,27-1 0 0 0,14-8 0 0 0,-31 5 0 0 0,28-3 0 0 0,-33 6 16 0 0,0-2 0 0 0,14-2 0 0 0,23-5-265 0 0,-45 9-802 0 0,-2 0-385 0 0,0 0-1409 0 0,0 0-5342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2:00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17503 0 0,'0'0'399'0'0,"0"0"60"0"0,3 0 21 0 0,75-16 968 0 0,-52 11 440 0 0,-19 4-1324 0 0,-1 0 1 0 0,0 0 0 0 0,10-4-1 0 0,-11 3 104 0 0,-1 1-508 0 0,10 0 127 0 0,9-1-1522 0 0,-15 4-2910 0 0,-6-2-3362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2:01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19351 0 0,'0'0'439'0'0,"0"0"62"0"0,0 0 33 0 0,3-2-65 0 0,14-6-94 0 0,-13 9-254 0 0,-1 1 3 0 0,3-1 231 0 0,0 1 0 0 0,0 0 0 0 0,0 0 1 0 0,0 0-1 0 0,-1 1 0 0 0,1 0 0 0 0,-1 0 0 0 0,7 6 0 0 0,39 33 458 0 0,-45-36-726 0 0,14 15 625 0 0,11 8 181 0 0,-24-22-893 0 0,0 0 0 0 0,-1 0 0 0 0,1 0 0 0 0,-1 1 0 0 0,5 9 0 0 0,16 20 0 0 0,-20-27 0 0 0,-6-8 0 0 0,0 1 0 0 0,0-2 0 0 0,1 1 0 0 0,-1 0 0 0 0,0 0 0 0 0,1 0 0 0 0,-1 0 0 0 0,1-1 0 0 0,0 1 0 0 0,0-1 0 0 0,-1 0 0 0 0,1 1 0 0 0,4 1 0 0 0,1 0-64 0 0,-5-2-273 0 0,-2-1-138 0 0,15-5-808 0 0,-10 1-2763 0 0,-1-3-3805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2:01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0 19351 0 0,'0'0'886'0'0,"0"0"-21"0"0,0 0-480 0 0,0 0 33 0 0,0 0 77 0 0,0 0 16 0 0,0 0 69 0 0,0 0 285 0 0,0 0 126 0 0,0 0 29 0 0,0 0-133 0 0,-1 2-583 0 0,-4 7-300 0 0,-1 0 1 0 0,0 0-1 0 0,-1-1 1 0 0,0 0-1 0 0,0 0 1 0 0,0-1-1 0 0,-11 9 1 0 0,1-1-8 0 0,-14 14 3 0 0,-67 67 0 0 0,77-73 0 0 0,2 0 0 0 0,-25 38 0 0 0,37-49 0 0 0,-16 26 0 0 0,22-35 0 0 0,-1 1 0 0 0,1-1 0 0 0,0 1 0 0 0,0-1 0 0 0,0 1 0 0 0,1 0 0 0 0,-1-1 0 0 0,1 1 0 0 0,0 5 0 0 0,3 6 29 0 0,1-11-68 0 0,-3-3-80 0 0,0 0 0 0 0,1 0-1 0 0,-1 0 1 0 0,0 0 0 0 0,0-1 0 0 0,1 1-1 0 0,-1 0 1 0 0,0 0 0 0 0,1-1 0 0 0,-1 1-1 0 0,1-1 1 0 0,-1 1 0 0 0,1-1 0 0 0,-1 0-1 0 0,1 1 1 0 0,1-1 0 0 0,15-1-4845 0 0,-13 1 2253 0 0,9 0-5001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2:01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19351 0 0,'0'0'886'0'0,"0"0"-21"0"0,0 0-410 0 0,0 0 320 0 0,0 0 200 0 0,0 0 38 0 0,1 2-59 0 0,8 3 66 0 0,-7-4-880 0 0,0 0 0 0 0,0 0 0 0 0,0 0 0 0 0,0 1 0 0 0,-1-1 0 0 0,1 0 0 0 0,0 1 0 0 0,-1-1 0 0 0,1 1 0 0 0,-1 0 1 0 0,0-1-1 0 0,0 1 0 0 0,1 0 0 0 0,-1 0 0 0 0,1 3 0 0 0,0 1-51 0 0,0-1 0 0 0,0 1 0 0 0,-1 0 0 0 0,0 0 0 0 0,0 0 0 0 0,-1 0 0 0 0,1 0-1 0 0,-1 1 1 0 0,-1-1 0 0 0,1 0 0 0 0,-1 0 0 0 0,0 0 0 0 0,0 0 0 0 0,-3 7 0 0 0,-4 6 317 0 0,0 0 0 0 0,-1-1 0 0 0,-13 20 0 0 0,-2 3-188 0 0,20-34-218 0 0,1 0-133 0 0,18-18-3665 0 0,-8 2-3139 0 0,2-2-2051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2:02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17503 0 0,'0'0'399'0'0,"0"0"60"0"0,0 0 21 0 0,2 1-59 0 0,1-1-347 0 0,13 3 13 0 0,-4 0 855 0 0,-9-3-277 0 0,-1 1 0 0 0,1-1 0 0 0,-1 1 0 0 0,1 0 0 0 0,-1 0 0 0 0,1 0 0 0 0,3 2 0 0 0,12 14-698 0 0,-12-10 133 0 0,-2 1-1 0 0,1-1 0 0 0,-1 1 0 0 0,0-1 0 0 0,0 1 0 0 0,-1 1 1 0 0,4 14-1 0 0,9 65 930 0 0,-11-54-889 0 0,0 3 488 0 0,-3-1-1 0 0,-2 58 1 0 0,0-81-593 0 0,-6 88 91 0 0,4-82-125 0 0,-1 1 0 0 0,-1 0 0 0 0,-6 19 0 0 0,5-28-1 0 0,0 0 0 0 0,0 0 0 0 0,-12 17 0 0 0,-2 2 0 0 0,-26 32 0 0 0,39-52 0 0 0,-1-1 0 0 0,-1 1 0 0 0,-11 11 0 0 0,9-12 0 0 0,1 2 0 0 0,-9 11 0 0 0,11-12-51 0 0,5-10-119 0 0,0 0-10 0 0,1 1-295 0 0,1-1-33 0 0,0 0-4 0 0,0 0 0 0 0,0 0 0 0 0,0 0 0 0 0,1-9-1356 0 0,0-22-1129 0 0,-1 27 1462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2:03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20 10135 0 0,'0'0'231'0'0,"0"0"29"0"0,0 0 19 0 0,0 0 105 0 0,0 0 410 0 0,-8 3 2157 0 0,6-3-2684 0 0,1 1 1 0 0,-1-1-1 0 0,1 1 1 0 0,-1-1-1 0 0,1 1 0 0 0,-1 0 1 0 0,1-1-1 0 0,-3 3 1 0 0,-2 0 74 0 0,5-2 170 0 0,1-1 0 0 0,0 0 0 0 0,-8 6 1536 0 0,8-5-1681 0 0,5-1 386 0 0,13-6 1379 0 0,21-11 864 0 0,-13 0-964 0 0,-19 17-2016 0 0,-2 7-16 0 0,-4-1 0 0 0,0 0 0 0 0,0 1 0 0 0,-1-1 0 0 0,1 1 0 0 0,-2 0 0 0 0,0 7 0 0 0,-8 42 0 0 0,4-29 0 0 0,0 1 0 0 0,-6 45 0 0 0,10-17 0 0 0,0-52-170 0 0,0 11-536 0 0,-6-15-7646 0 0,0-1-436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7:59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19351 0 0,'0'0'439'0'0,"0"0"62"0"0,0 0 33 0 0,0 0-65 0 0,3 0-309 0 0,7 1-71 0 0,-8 0 282 0 0,-2-1 117 0 0,1 0-415 0 0,0-1 1 0 0,0 1-1 0 0,0 0 1 0 0,1 1-1 0 0,-1-1 0 0 0,0 0 1 0 0,0 0-1 0 0,0 0 1 0 0,0 1-1 0 0,0-1 0 0 0,0 0 1 0 0,0 1-1 0 0,1 0 1 0 0,17 6 15 0 0,-15-5 99 0 0,0 0 1 0 0,0 0-1 0 0,1 1 0 0 0,-2-1 0 0 0,1 1 1 0 0,0 0-1 0 0,0 0 0 0 0,-1 1 1 0 0,6 6-1 0 0,-7-8-174 0 0,-1 0 0 0 0,-1 0 0 0 0,1 1 0 0 0,0-1 0 0 0,0 0 0 0 0,-1 0 0 0 0,1 1 0 0 0,-1-1 0 0 0,0 0 0 0 0,1 0 0 0 0,-2 4 0 0 0,2 3-17 0 0,0-3 49 0 0,-1 0-1 0 0,0 0 1 0 0,-1 0-1 0 0,1 0 1 0 0,-1 0 0 0 0,0 0-1 0 0,0 0 1 0 0,-1 0-1 0 0,0-1 1 0 0,0 1-1 0 0,0-1 1 0 0,-1 1 0 0 0,0-1-1 0 0,0 0 1 0 0,-4 6-1 0 0,-7 8 325 0 0,-1-2 0 0 0,-29 27 0 0 0,11-12-177 0 0,17-15-190 0 0,-2-1 0 0 0,0 0 1 0 0,-1-2-1 0 0,-36 23 0 0 0,48-35-3 0 0,2-5 0 0 0,4 2 0 0 0,1 0 0 0 0,0 0 0 0 0,0 0 0 0 0,0 0 0 0 0,0 0 0 0 0,0 0 0 0 0,0 0 0 0 0,0 0 0 0 0,0 0 0 0 0,1 0 0 0 0,-1 0 0 0 0,0 0 0 0 0,0 0 0 0 0,1 0 0 0 0,-1 0 0 0 0,1 0 0 0 0,-1 0 0 0 0,2-1 0 0 0,7-13 0 0 0,1 2 0 0 0,-7 9 0 0 0,0-1 0 0 0,1 2 0 0 0,-1-1 0 0 0,0 0 0 0 0,1 1 0 0 0,0-1 0 0 0,0 1 0 0 0,0 0 0 0 0,0 0 0 0 0,1 1 0 0 0,-1-1 0 0 0,9-2 0 0 0,-9 3 0 0 0,-2 1 0 0 0,1 0 0 0 0,-1 0 0 0 0,0 1 0 0 0,1-1 0 0 0,-1 1 0 0 0,0 0 0 0 0,1-1 0 0 0,3 1 0 0 0,4 1 0 0 0,-3 4 0 0 0,-4-1 0 0 0,-1-1 0 0 0,0 1 0 0 0,-1 0 0 0 0,1 0 0 0 0,-1 0 0 0 0,0 0 0 0 0,0 0 0 0 0,0 0 0 0 0,0 1 0 0 0,-1-1 0 0 0,1 5 0 0 0,5 36 0 0 0,-5-36 0 0 0,4-1 0 0 0,4-6 0 0 0,0 0-64 0 0,-8-2-273 0 0,-1 0-138 0 0,0 0-33 0 0,0 0-4 0 0,0 0 0 0 0,0 0 0 0 0,0 0 0 0 0,0 0-136 0 0,0 0-572 0 0,0 0-253 0 0,0 0-51 0 0,0 0-11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2:06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15663 0 0,'0'0'356'0'0,"0"0"50"0"0,0 0 20 0 0,0 0-42 0 0,0 0-112 0 0,0 0 463 0 0,0 0 234 0 0,0 0 45 0 0,0 0 8 0 0,0 0 2 0 0,0 0 0 0 0,0 0 0 0 0,0 0-69 0 0,0 0-290 0 0,12 0 839 0 0,-11-1-1398 0 0,0 1-1 0 0,0-1 0 0 0,0 1 1 0 0,0-1-1 0 0,0 1 1 0 0,0-1-1 0 0,0 1 1 0 0,0 0-1 0 0,0 0 0 0 0,0 0 1 0 0,1-1-1 0 0,-1 1 1 0 0,0 0-1 0 0,2 1 1 0 0,12 0 532 0 0,19 0-638 0 0,3-2 0 0 0,84-7 0 0 0,-86 10 0 0 0,-31-1 0 0 0,14-2 0 0 0,-14 0 0 0 0,16 1 0 0 0,-11 1-133 0 0,-8 0-563 0 0,-1-1-258 0 0,0 0-56 0 0,0 0-81 0 0,0 0-286 0 0,-1 0-126 0 0,-7 3-1223 0 0,-2 1-4784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2:06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0,'0'0'719'0'0,"0"0"-20"0"0,0 0-238 0 0,0 0 656 0 0,0 0 335 0 0,0 0 70 0 0,0 0-125 0 0,0 0-575 0 0,0 0-248 0 0,1 1-50 0 0,6 1-214 0 0,-1 0 1 0 0,0-1-1 0 0,1 0 0 0 0,-1 0 1 0 0,1 0-1 0 0,-1-1 0 0 0,1 0 1 0 0,0 0-1 0 0,-1 0 1 0 0,9-2-1 0 0,32 0 989 0 0,-37 2-1302 0 0,2 2 22 0 0,1-2 0 0 0,0 0-1 0 0,15-2 1 0 0,-26 2 352 0 0,-2 0 117 0 0,0 0 21 0 0,12-1 83 0 0,-10 0-586 0 0,2 1 8 0 0,8 6-82 0 0,-8-3 351 0 0,-3-2-413 0 0,-1-1 0 0 0,0 0 0 0 0,0 0 1 0 0,0 0-1 0 0,1 1 0 0 0,-1-1 1 0 0,0 0-1 0 0,0 1 0 0 0,0-1 1 0 0,0 0-1 0 0,1 0 0 0 0,-1 1 0 0 0,0-1 1 0 0,0 0-1 0 0,0 1 0 0 0,0-1 1 0 0,0 0-1 0 0,0 1 0 0 0,0-1 0 0 0,0 0 1 0 0,0 1-1 0 0,0-1 0 0 0,0 0 1 0 0,0 1-1 0 0,0-1 0 0 0,0 0 1 0 0,0 1-1 0 0,-1-1 0 0 0,1 0 0 0 0,0 1 1 0 0,0-1-1 0 0,0 0 0 0 0,0 0 1 0 0,-1 1-1 0 0,1-1 0 0 0,0 0 1 0 0,0 0-1 0 0,-1 1 0 0 0,-7 6-894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2:10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130 244 11975 0 0,'0'0'547'0'0,"0"0"-11"0"0,1-2-344 0 0,20-24 768 0 0,-14 15 302 0 0,0 1 1 0 0,-1-1-1 0 0,8-20 0 0 0,-10 21-1063 0 0,0 0 0 0 0,2-14 1 0 0,-3 12 950 0 0,1 0 1 0 0,11-23 0 0 0,-6 13 499 0 0,-9 21-1207 0 0,1-1-294 0 0,1 1-137 0 0,-1-1-13 0 0,4-18 78 0 0,-5 19 294 0 0,0 1 117 0 0,0 0 21 0 0,0 0-66 0 0,-15 47-278 0 0,0-11-165 0 0,-53 141 0 0 0,30-75 0 0 0,22-64 0 0 0,-17 65 0 0 0,31-93 0 0 0,2 0 0 0 0,0-10 0 0 0,0-1 0 0 0,-1 1 0 0 0,1 0 0 0 0,0 0 0 0 0,0 0 0 0 0,0 0 0 0 0,0 0 0 0 0,0 0 0 0 0,0 0 0 0 0,0 0 0 0 0,-1-1 0 0 0,1 1 0 0 0,0 0 0 0 0,0 0 0 0 0,0 0 0 0 0,0 0 0 0 0,0 0 0 0 0,0 0 0 0 0,-1 0 0 0 0,1 0 0 0 0,0 0 0 0 0,0 0 0 0 0,0 0 0 0 0,0 0 0 0 0,0 0 0 0 0,-1 0 0 0 0,1 0 0 0 0,0 0 0 0 0,0 0 0 0 0,0 0 0 0 0,0 0 0 0 0,0 0 0 0 0,-1 0 0 0 0,1 0 0 0 0,0 0 0 0 0,0 1 0 0 0,0-1 0 0 0,0 0 0 0 0,0 0 0 0 0,0 0 0 0 0,0 0 0 0 0,-1 0 0 0 0,1 0 0 0 0,0 0 0 0 0,0 0 0 0 0,0 1 0 0 0,0-1 0 0 0,0 0 0 0 0,0 0 0 0 0,0 0 0 0 0,0 0 0 0 0,0 0 0 0 0,0 0 0 0 0,0 1 0 0 0,0-1 0 0 0,0 0 0 0 0,0 0 0 0 0,0 0 0 0 0,0 0 0 0 0,0 0 0 0 0,0 1 0 0 0,0-1 0 0 0,0 0 0 0 0,0 0 0 0 0,0 0 0 0 0,0 0 0 0 0,-7-10 0 0 0,6 9 0 0 0,-4-7-1093 0 0,1 1 0 0 0,0-1 0 0 0,-3-11 1 0 0,-5-8-4273 0 0,5 15-2347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2:10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2 360 11975 0 0,'-1'-16'1275'0'0,"1"10"-782"0"0,0-1-1 0 0,1 1 1 0 0,-1-1-1 0 0,1 1 1 0 0,1-1-1 0 0,-1 1 1 0 0,1-1 0 0 0,0 1-1 0 0,1 0 1 0 0,0 0-1 0 0,0 0 1 0 0,0 1 0 0 0,0-1-1 0 0,8-9 1 0 0,2 0 457 0 0,0-1 0 0 0,1 2 0 0 0,25-20 0 0 0,-24 22-580 0 0,2 1 1 0 0,22-11-1 0 0,6-5 90 0 0,29-11 1129 0 0,-61 29-1585 0 0,0 2 0 0 0,1 0 0 0 0,0 0 0 0 0,20-5 0 0 0,-26 9-4 0 0,0 1-1 0 0,0 0 1 0 0,1 1-1 0 0,-1 0 1 0 0,0 0 0 0 0,1 1-1 0 0,-1 0 1 0 0,0 0-1 0 0,15 3 1 0 0,-17-1 0 0 0,0 0 0 0 0,0 1 0 0 0,-1 0 0 0 0,1 0 0 0 0,9 7 0 0 0,-5-4 0 0 0,8 6 0 0 0,-15-7 0 0 0,-1 0 0 0 0,9 7 0 0 0,-1 1 0 0 0,0 1 0 0 0,-1-1 0 0 0,12 28 0 0 0,-19-36 0 0 0,0 1 0 0 0,0-1 0 0 0,-1 0 0 0 0,0 1 0 0 0,0-1 0 0 0,0 1 0 0 0,0-1 0 0 0,-1 1 0 0 0,0-1 0 0 0,-1 1 0 0 0,1-1 0 0 0,-1 1 0 0 0,0-1 0 0 0,0 0 0 0 0,-1 1 0 0 0,1-1 0 0 0,-1 0 0 0 0,-3 7 0 0 0,-1-3-9 0 0,1-1 0 0 0,-1 0 0 0 0,0 0-1 0 0,0-1 1 0 0,-1 0 0 0 0,0 0 0 0 0,0 0 0 0 0,-1-1 0 0 0,-10 7-1 0 0,-7 3-144 0 0,-48 22-1 0 0,64-34-166 0 0,-1 0 0 0 0,0-1 1 0 0,-11 2-1 0 0,-8 2-1247 0 0,26-6 1140 0 0,0 0 0 0 0,-1-1 0 0 0,1 1-1 0 0,0-1 1 0 0,0 1 0 0 0,-6-1 0 0 0,0-2-1107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2:11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22 8287 0 0,'0'0'382'0'0,"0"0"-8"0"0,0 0-32 0 0,0 0 750 0 0,0 0 352 0 0,2-1 76 0 0,-1 0-1183 0 0,0 0 1 0 0,-1 0-1 0 0,1 1 1 0 0,0-1 0 0 0,-1 0-1 0 0,1 0 1 0 0,0 0 0 0 0,-1 0-1 0 0,1 0 1 0 0,-1 0-1 0 0,0 0 1 0 0,1 0 0 0 0,0-2-1 0 0,-1 1 619 0 0,0 2-285 0 0,0 0-126 0 0,0 0-29 0 0,0 0 66 0 0,0 0 288 0 0,0 0 122 0 0,0 0 28 0 0,0 0-65 0 0,0 0-290 0 0,0 0-121 0 0,0 0-28 0 0,-5-2-199 0 0,1 0-100 0 0,-9 5-135 0 0,9-2-13 0 0,1 1 0 0 0,0-1 0 0 0,0 1 1 0 0,1 0-1 0 0,-1 0 0 0 0,0 0 0 0 0,1 0 0 0 0,-1 0 0 0 0,-3 5 0 0 0,-19 27 1028 0 0,13-18-853 0 0,-2 6-240 0 0,1 0 0 0 0,1 0 0 0 0,-15 42 0 0 0,12-25-4 0 0,1 0 0 0 0,2 1 0 0 0,2 1 0 0 0,2 0 0 0 0,2 0 0 0 0,1 1 0 0 0,3 0 0 0 0,1-1 0 0 0,7 73 0 0 0,-3-99 228 0 0,0 1-1 0 0,0-1 1 0 0,2 1-1 0 0,0-1 1 0 0,1-1-1 0 0,0 1 1 0 0,1-1-1 0 0,13 20 1 0 0,-14-27-228 0 0,4 4 0 0 0,-6-10 0 0 0,-2-1 0 0 0,6 2 0 0 0,-2-6 0 0 0,0-5 0 0 0,-2-5-327 0 0,-5 11-406 0 0,0 0 10 0 0,0 2-2062 0 0,-4-5-7111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2:15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 11975 0 0,'0'0'267'0'0,"0"0"42"0"0,0 0 17 0 0,0 0-28 0 0,0 0-126 0 0,0 0 204 0 0,0 0 111 0 0,0 0 22 0 0,1 0-443 0 0,-1-1 0 0 0,0 1-1 0 0,0 0 1 0 0,0-1 0 0 0,0 1-1 0 0,0 0 1 0 0,0-1 0 0 0,0 1 0 0 0,0 0-1 0 0,0-1 1 0 0,0 1 0 0 0,0 0-1 0 0,-1-1 1 0 0,1 1 0 0 0,0 0-1 0 0,0 0 1 0 0,0-1 0 0 0,0 1 0 0 0,0 0-1 0 0,-1-1 1 0 0,1 1 0 0 0,-3-2 1374 0 0,2 2 5305 0 0,4 0-1624 0 0,3-2-6569 0 0,-6 2 1555 0 0,0 0-38 0 0,0-1 0 0 0,1 1-1 0 0,-1 0 1 0 0,0 0 0 0 0,1 0 0 0 0,-1-1 0 0 0,0 1 0 0 0,1 0 0 0 0,-1 0 0 0 0,0 0 0 0 0,1 0 0 0 0,-1 0 0 0 0,1-1-1 0 0,-1 1 1 0 0,0 0 0 0 0,1 0 0 0 0,-1 0 0 0 0,0 0 0 0 0,1 0 0 0 0,-1 0 0 0 0,1 1 0 0 0,6 2-52 0 0,0 4-17 0 0,-3 3 0 0 0,-1-1 0 0 0,0 1 0 0 0,-1 0 0 0 0,0 0 0 0 0,0 0 0 0 0,-1 12 0 0 0,2-1 0 0 0,2 28 0 0 0,-3-19 0 0 0,10 42 0 0 0,-8-53 0 0 0,1-1 0 0 0,1 0 0 0 0,0 0 0 0 0,2 0 0 0 0,17 31 0 0 0,0-4-16 0 0,-17-28 46 0 0,2 1-1 0 0,22 28 0 0 0,-60-88-6350 0 0,22 30 4786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2:15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50 13823 0 0,'1'-1'630'0'0,"1"-3"-192"0"0,-1 2-366 0 0,1 0-1 0 0,-1 0 0 0 0,1 0 0 0 0,-1 0 0 0 0,1 0 0 0 0,0 1 0 0 0,3-4 1 0 0,10-6 1630 0 0,-14 10-688 0 0,5-7 2176 0 0,-6 8-3133 0 0,0-1 0 0 0,0 1-1 0 0,0 0 1 0 0,0 0 0 0 0,0 0-1 0 0,0 0 1 0 0,1 0 0 0 0,-1 0-1 0 0,0-1 1 0 0,0 1 0 0 0,0 0-1 0 0,0 0 1 0 0,0 0 0 0 0,0 0-1 0 0,0 0 1 0 0,0-1 0 0 0,0 1-1 0 0,0 0 1 0 0,0 0-1 0 0,0 0 1 0 0,0 0 0 0 0,0-1-1 0 0,0 1 1 0 0,0 0 0 0 0,0 0-1 0 0,0 0 1 0 0,0 0 0 0 0,0 0-1 0 0,0-1 1 0 0,0 1 0 0 0,0 0-1 0 0,0 0 1 0 0,-1 0 0 0 0,1 0-1 0 0,0 0 1 0 0,0 0 0 0 0,0-1-1 0 0,0 1 1 0 0,0 0 0 0 0,0 0-1 0 0,0 0 1 0 0,-1 0 0 0 0,1 0-1 0 0,0 0 1 0 0,0 0 0 0 0,0 0-1 0 0,0 0 1 0 0,0 0 0 0 0,0-1-1 0 0,-1 1 1 0 0,1 0 0 0 0,0 0 0 0 0,-13 3 1560 0 0,13-3-1630 0 0,-3 2 100 0 0,-1-1-1 0 0,1 1 1 0 0,-1 0-1 0 0,1 0 1 0 0,0 0-1 0 0,0 0 1 0 0,0 1-1 0 0,-4 3 1 0 0,-21 25 692 0 0,19-21-697 0 0,-97 106-82 0 0,-96 115 0 0 0,133-148 0 0 0,69-83-3 0 0,-1 0-273 0 0,27-23-8111 0 0,-11 13 229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2:16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21191 0 0,'0'0'480'0'0,"0"0"67"0"0,1-1 31 0 0,8 1-375 0 0,0-1 0 0 0,0 1 0 0 0,9 1 0 0 0,-9 0 247 0 0,1 0 1 0 0,19-2-1 0 0,41-4 2206 0 0,-59 5-2656 0 0,-3 2-64 0 0,-6-1-273 0 0,-2-1-138 0 0,0 0-33 0 0,0 0-208 0 0,0 0-857 0 0,0 0-379 0 0,0 0-80 0 0,0 0-15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2:16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7 17503 0 0,'0'0'399'0'0,"-1"-5"-242"0"0,1 4 1605 0 0,-1 2 3880 0 0,-1 7-5345 0 0,0 1 0 0 0,-1-1-1 0 0,0 0 1 0 0,-8 15 0 0 0,-6 16 371 0 0,8-14-145 0 0,-24 43-1 0 0,16-35-127 0 0,17-32-381 0 0,0-1 0 0 0,-1 1 0 0 0,2-1 0 0 0,-1 1 0 0 0,0-1 0 0 0,0 0 0 0 0,0 1 0 0 0,0-1-1 0 0,0 1 1 0 0,0-1 0 0 0,0 1 0 0 0,0-1 0 0 0,1 0 0 0 0,-1 1 0 0 0,0-1 0 0 0,0 1 0 0 0,1-1 0 0 0,-1 0 0 0 0,0 1 0 0 0,0-1 0 0 0,1 0 0 0 0,-1 1 0 0 0,0-1-1 0 0,1 0 1 0 0,-1 0 0 0 0,1 1 0 0 0,-1-1 0 0 0,0 0 0 0 0,1 0 0 0 0,0 1 0 0 0,13 5 162 0 0,-12-5-176 0 0,1 0 0 0 0,0 0 0 0 0,-1-1 0 0 0,1 1 0 0 0,0 0 0 0 0,-1-1 0 0 0,1 0 0 0 0,0 0 0 0 0,0 0 0 0 0,-1 0 0 0 0,1 0 0 0 0,0 0 0 0 0,3-2 0 0 0,4 1 0 0 0,112-22 0 0 0,-84 14 0 0 0,-26 9 12 0 0,-10 0-17 0 0,0 0 0 0 0,0 0 0 0 0,0 0 0 0 0,0 0 0 0 0,0 0-1 0 0,0 0 1 0 0,0-1 0 0 0,0 1 0 0 0,0-1 0 0 0,0 0 0 0 0,0 1 0 0 0,0-1 0 0 0,0 0 0 0 0,2-2 0 0 0,-2 2-332 0 0,2-3 566 0 0,-2 2-2363 0 0,-1 1-7344 0 0,-1 1 1766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2:1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19 19351 0 0,'-2'-3'268'0'0,"1"3"-163"0"0,1-1 0 0 0,-1 1 0 0 0,1-1-1 0 0,-1 0 1 0 0,1 1 0 0 0,-1-1 0 0 0,1 0 0 0 0,0 0 0 0 0,0 1 0 0 0,-1-1-1 0 0,1 0 1 0 0,0 0 0 0 0,0 1 0 0 0,0-1 0 0 0,0 0 0 0 0,0 0-1 0 0,0 0 1 0 0,0-1 0 0 0,0 1 620 0 0,0 1 246 0 0,0 0 42 0 0,0 0-127 0 0,0 3-508 0 0,-1 16-195 0 0,-1 0 0 0 0,0-1 0 0 0,-2 1-1 0 0,0 0 1 0 0,-9 23 0 0 0,-40 90 751 0 0,23-72-934 0 0,17-36 0 0 0,2 1 0 0 0,-17 49 0 0 0,22-60 0 0 0,4-10 0 0 0,1-1 0 0 0,-1 1 0 0 0,1 0 0 0 0,0-1 0 0 0,0 1 0 0 0,-1 4 0 0 0,2-7-3 0 0,0-1 0 0 0,0 0 0 0 0,0 0 1 0 0,0 0-1 0 0,0 1 0 0 0,0-1 0 0 0,-1 0 0 0 0,1 0 0 0 0,0 0 0 0 0,0 1 0 0 0,0-1 1 0 0,0 0-1 0 0,0 0 0 0 0,0 1 0 0 0,0-1 0 0 0,0 0 0 0 0,0 0 0 0 0,0 0 0 0 0,0 1 1 0 0,1-1-1 0 0,-1 0 0 0 0,0 0 0 0 0,0 1 0 0 0,0-1 0 0 0,0 0 0 0 0,0 0 0 0 0,0 0 1 0 0,0 1-1 0 0,1-1 0 0 0,-1 0 0 0 0,0 0 0 0 0,0 0 0 0 0,0 0 0 0 0,0 0 0 0 0,1 1 1 0 0,-1-1-1 0 0,0 0 0 0 0,0 0 0 0 0,0 0 0 0 0,0 0 0 0 0,1 0 0 0 0,-1 0 0 0 0,0 0 0 0 0,0 0 1 0 0,1 0-1 0 0,-1 1 0 0 0,0-1 0 0 0,0 0 0 0 0,0 0 0 0 0,1 0 0 0 0,-1 0 0 0 0,0 0 1 0 0,0-1-1 0 0,1 1 0 0 0,-1 0 0 0 0,0 0 0 0 0,0 0 0 0 0,0 0 0 0 0,1 0 0 0 0,-1 0 1 0 0,0 0-1 0 0,0 0 0 0 0,0 0 0 0 0,1 0 0 0 0,-1-1 0 0 0,0 1 0 0 0,0 0 0 0 0,0 0 1 0 0,1-1-1 0 0,1 0-328 0 0,0 0 0 0 0,0-1 1 0 0,0 0-1 0 0,0 1 0 0 0,0-1 1 0 0,0 0-1 0 0,0 0 0 0 0,-1 0 0 0 0,1 0 1 0 0,2-5-1 0 0,-2 4-33 0 0,8-11-1169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6:17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68 11975 0 0,'2'0'923'0'0,"1"0"-701"0"0,1 0-1 0 0,-1-1 1 0 0,1 1 0 0 0,-1-1-1 0 0,0 0 1 0 0,7-3 0 0 0,9-5 5551 0 0,-17 9-5549 0 0,0 0-1 0 0,0 0 0 0 0,0 0 1 0 0,0 0-1 0 0,0 0 0 0 0,0 1 1 0 0,-1-1-1 0 0,1 0 0 0 0,0 1 0 0 0,0 0 1 0 0,2 0-1 0 0,-3 0 289 0 0,1 0 0 0 0,1 3-368 0 0,0 0-1 0 0,1 0 1 0 0,-1 0-1 0 0,-1 0 1 0 0,1 1-1 0 0,-1-1 1 0 0,0 1-1 0 0,0 0 1 0 0,0-1-1 0 0,0 1 1 0 0,-1 0-1 0 0,1 7 1 0 0,0 5 234 0 0,0 1 0 0 0,-2 22 0 0 0,-1-17 294 0 0,1-6-669 0 0,0 1 0 0 0,-2-1 1 0 0,0 1-1 0 0,-8 27 0 0 0,5-29-3 0 0,4-9 0 0 0,-1-1 0 0 0,0 1 0 0 0,0-1 0 0 0,-1 0 0 0 0,0 1 0 0 0,-4 5 0 0 0,3-6 0 0 0,0-1 0 0 0,0 1 0 0 0,0-1 0 0 0,-1 0 0 0 0,-6 6 0 0 0,-2-3 0 0 0,-25 15 0 0 0,37-22 32 0 0,0-1 0 0 0,0 1 0 0 0,0 0 0 0 0,0-1 0 0 0,1 1 0 0 0,-1-1-1 0 0,0 0 1 0 0,0 1 0 0 0,0-1 0 0 0,0 0 0 0 0,0 1 0 0 0,0-1 0 0 0,0 0 0 0 0,0 0 0 0 0,0 0 0 0 0,0 0 0 0 0,-1 0-1 0 0,1 0 1 0 0,0 0 0 0 0,0 0 0 0 0,0-1 0 0 0,0 1 0 0 0,0 0 0 0 0,0-1 0 0 0,0 1 0 0 0,1 0 0 0 0,-1-1-1 0 0,-1 0 1 0 0,-7-2 483 0 0,7 0-429 0 0,1 1 0 0 0,0 0 1 0 0,0 0-1 0 0,0 0 0 0 0,0-1 0 0 0,0-3 0 0 0,0 6-81 0 0,-14-43-5 0 0,-25-48 0 0 0,38 85-134 0 0,0 1-1 0 0,1 0 1 0 0,-1 0 0 0 0,1-1-1 0 0,0 1 1 0 0,1-1-1 0 0,-1 1 1 0 0,1-1 0 0 0,1-6-1 0 0,-2-15-78 0 0,1 22 326 0 0,1-1 0 0 0,-1 0 0 0 0,1 1 0 0 0,1-1 1 0 0,-1 0-1 0 0,1 1 0 0 0,0 0 0 0 0,0-1 0 0 0,0 1 0 0 0,1 0 0 0 0,4-7 1 0 0,4-10 85 0 0,-6 2-199 0 0,-4 15 0 0 0,3-3 0 0 0,2 2 0 0 0,0 0 0 0 0,1 1 0 0 0,0 0 0 0 0,14-8 0 0 0,6-4 0 0 0,-24 14 0 0 0,1 1 0 0 0,-1-1 0 0 0,1 1 0 0 0,0 0 0 0 0,-1 0 0 0 0,1 1 0 0 0,0-1 0 0 0,6-1 0 0 0,-5 2 0 0 0,-1 0 0 0 0,0-1 0 0 0,0 1 0 0 0,6-4 0 0 0,-3 2 0 0 0,-1 0 0 0 0,1 0 0 0 0,0 0 0 0 0,0 1 0 0 0,10-1 0 0 0,-14 2 0 0 0,1 0 0 0 0,-1 1 0 0 0,1 0 0 0 0,-1 0 0 0 0,1 0 0 0 0,-1 0 0 0 0,1 0 0 0 0,-1 1 0 0 0,1 0 0 0 0,-1-1 0 0 0,1 1 0 0 0,-1 0 0 0 0,0 1 0 0 0,0-1 0 0 0,1 1 0 0 0,-1-1 0 0 0,3 3 0 0 0,2 3 0 0 0,0 0 0 0 0,0 0 0 0 0,0 1 0 0 0,7 10 0 0 0,10 10 0 0 0,-23-26 0 0 0,12 7 0 0 0,-6-4 0 0 0,-7-5-53 0 0,-1 1 0 0 0,1-1 0 0 0,-1 0 0 0 0,1 1 1 0 0,-1-1-1 0 0,1 0 0 0 0,0 0 0 0 0,-1 0 0 0 0,1 1 0 0 0,-1-1 0 0 0,1 0 0 0 0,0 0 0 0 0,-1 0 1 0 0,1 0-1 0 0,-1 0 0 0 0,1 0 0 0 0,0 0 0 0 0,-1 0 0 0 0,1 0 0 0 0,-1 0 0 0 0,1-1 0 0 0,-1 1 1 0 0,1 0-1 0 0,0 0 0 0 0,-1 0 0 0 0,1-1 0 0 0,-1 1 0 0 0,1 0 0 0 0,-1-1 0 0 0,1 1 0 0 0,-1 0 1 0 0,1-1-1 0 0,-1 1 0 0 0,0-1 0 0 0,1 1 0 0 0,-1-1 0 0 0,1 1 0 0 0,-1-1 0 0 0,0 1 0 0 0,0-1 1 0 0,1 1-1 0 0,-1-1 0 0 0,0 0 0 0 0,1-1-308 0 0,4-9-1154 0 0,-3-5-18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8:00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88 8287 0 0,'0'0'382'0'0,"1"-1"-8"0"0,15-27-121 0 0,-3-4 3340 0 0,-7 18-355 0 0,-6 12-2214 0 0,0 2 0 0 0,0 0 0 0 0,0 0 0 0 0,3-10 1751 0 0,-2 9-1763 0 0,-1 9-572 0 0,-5 18-215 0 0,-2-1 0 0 0,-12 35 0 0 0,10-36-78 0 0,1 1 1 0 0,-7 41-1 0 0,11-44-211 0 0,4-22 15 0 0,0 0 1 0 0,0 0-1 0 0,0 0 0 0 0,-1 0 1 0 0,1 1-1 0 0,0-1 0 0 0,0 0 1 0 0,0 0-1 0 0,0 0 0 0 0,0 0 1 0 0,0 0-1 0 0,0 0 0 0 0,0 1 1 0 0,0-1-1 0 0,0 0 0 0 0,0 0 1 0 0,0 0-1 0 0,0 0 0 0 0,0 0 1 0 0,0 1-1 0 0,0-1 0 0 0,0 0 1 0 0,0 0-1 0 0,0 0 0 0 0,0 0 1 0 0,0 0-1 0 0,0 1 0 0 0,0-1 1 0 0,0 0-1 0 0,0 0 0 0 0,0 0 1 0 0,0 0-1 0 0,0 0 0 0 0,0 0 1 0 0,1 1-1 0 0,-1-1 0 0 0,0 0 1 0 0,0 0-1 0 0,0 0 0 0 0,0 0 1 0 0,0 0-1 0 0,0 0 0 0 0,0 0 1 0 0,1 0-1 0 0,-1 0 0 0 0,0 0 1 0 0,0 1-1 0 0,0-1 0 0 0,0 0 1 0 0,0 0-1 0 0,1 0 0 0 0,-1 0 1 0 0,0 0-1 0 0,0 0 0 0 0,0 0 1 0 0,0 0-1 0 0,0 0 0 0 0,1 0 1 0 0,-1 0-1 0 0,10-9-1464 0 0,11-16-2287 0 0,-16 15 2265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2:17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24 19351 0 0,'8'-8'2062'0'0,"11"-1"-1143"0"0,-4 4 1069 0 0,-14 4-1034 0 0,-1 1-289 0 0,0 0-121 0 0,0 0-28 0 0,0 0-72 0 0,0 2-289 0 0,0 8 54 0 0,-1-1 0 0 0,-1 1 0 0 0,0-1 0 0 0,-4 14 0 0 0,-16 38 811 0 0,13-41-1020 0 0,-13 21 0 0 0,14-26 0 0 0,0-1 0 0 0,1 1 0 0 0,-9 25 0 0 0,15-34 0 0 0,-2 2 0 0 0,1 0 0 0 0,0 0 0 0 0,1 1 0 0 0,0-1 0 0 0,0 10 0 0 0,0-16 0 0 0,2-1 0 0 0,-1 1 0 0 0,0-1 0 0 0,0 1 0 0 0,0-1 0 0 0,1 1 0 0 0,-1-1 0 0 0,1 1 0 0 0,-1-1 0 0 0,1 0 0 0 0,-1 1 0 0 0,1-1 0 0 0,0 0 0 0 0,0 1 0 0 0,0-1 0 0 0,0 0 0 0 0,0 0 0 0 0,0 0 0 0 0,0 0 0 0 0,0 0 0 0 0,0 0 0 0 0,0 0 0 0 0,1 0 0 0 0,-1 0 0 0 0,0 0 0 0 0,1-1 0 0 0,-1 1 0 0 0,0-1 0 0 0,1 1 0 0 0,-1-1 0 0 0,1 1 0 0 0,-1-1 0 0 0,1 0 0 0 0,-1 0 0 0 0,4 0 0 0 0,9 0 0 0 0,0 0 0 0 0,0-1 0 0 0,-1-1 0 0 0,1 0 0 0 0,15-5 0 0 0,-23 5 0 0 0,0 0 0 0 0,1 0 0 0 0,-1-1 0 0 0,0 1 0 0 0,0-1 0 0 0,0-1 0 0 0,0 1 0 0 0,-1-1 0 0 0,1 0 0 0 0,-1 0 0 0 0,0-1 0 0 0,0 0 0 0 0,-1 1 0 0 0,1-2 0 0 0,3-5 0 0 0,9-14 0 0 0,-12 18 0 0 0,0 0 0 0 0,0-1 0 0 0,-1 1 0 0 0,0-1 0 0 0,5-13 0 0 0,-7 13 129 0 0,0 0 1 0 0,-1 0-1 0 0,0 0 0 0 0,0-1 0 0 0,-1 1 0 0 0,-1-14 1 0 0,-1 4 106 0 0,-1 0 0 0 0,-5-17 0 0 0,7 34-294 0 0,0-1 0 0 0,1 1 0 0 0,-1-1 0 0 0,0 1 0 0 0,0 0 0 0 0,0-1 0 0 0,0 1 0 0 0,0 0 0 0 0,0 0 0 0 0,0 0 0 0 0,0 0 0 0 0,-1 0 0 0 0,1 0 0 0 0,0 0-1 0 0,-1 0 1 0 0,1 0 0 0 0,0 0 0 0 0,-1 1 0 0 0,1-1 0 0 0,-1 1 0 0 0,1-1 0 0 0,-1 1 0 0 0,0 0 0 0 0,1-1 0 0 0,-4 1 0 0 0,-3-1-175 0 0,-1 1 0 0 0,1 0 1 0 0,-13 2-1 0 0,20-2 188 0 0,-27 3-2275 0 0,-2 2-7232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2:19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10135 0 0,'0'0'464'0'0,"0"0"-9"0"0,0 0-155 0 0,0 0 443 0 0,0 0 227 0 0,0 0 44 0 0,0 0-61 0 0,0 0-288 0 0,0 0-121 0 0,1-1-28 0 0,20-15 1029 0 0,-17 12-1120 0 0,0 1 0 0 0,0 0 1 0 0,0 0-1 0 0,0 0 0 0 0,6-3 0 0 0,-8 5 87 0 0,26 5 3072 0 0,19 3-2968 0 0,-31-5-269 0 0,0-1 0 0 0,-1-1 0 0 0,18-1 0 0 0,1 0 148 0 0,-1 2-416 0 0,34 6 0 0 0,-46-5-77 0 0,0 0 1 0 0,24-1-1 0 0,-13 1-2 0 0,-24-1 0 0 0,0-1 0 0 0,14 0 0 0 0,170-8 0 0 0,-170 7 0 0 0,0 2 0 0 0,0 0 0 0 0,30 7 0 0 0,-42-7 0 0 0,114 19 0 0 0,-111-18 0 0 0,1-1 0 0 0,0 0 0 0 0,0-1 0 0 0,15-2 0 0 0,11 1 0 0 0,91 1 0 0 0,-42-10 0 0 0,-44 4 0 0 0,-21 4 0 0 0,39 3 0 0 0,-20 0 0 0 0,-30-1 0 0 0,13-4 0 0 0,-23 4 0 0 0,0 2 0 0 0,20-1 0 0 0,-20 0 0 0 0,12 0 0 0 0,-5-2 0 0 0,-1-2 0 0 0,-1 3 0 0 0,-3-4 72 0 0,-4 2 299 0 0,-1 2 117 0 0,0 0 21 0 0,0 0-66 0 0,0 0-358 0 0,-4-7-881 0 0,-3 1-1453 0 0,2 2-3854 0 0,4 4-2685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2:25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105 175 11975 0 0,'0'0'267'0'0,"0"0"42"0"0,0 0 17 0 0,0 0-28 0 0,2-9-47 0 0,2-4 1329 0 0,0 0 1 0 0,1 0-1 0 0,10-21 1 0 0,2-2 550 0 0,-17 35-1619 0 0,1 0 0 0 0,10-29 2152 0 0,-8 14-2664 0 0,-1 8 72 0 0,-1 7 299 0 0,-1 1 117 0 0,0 0 21 0 0,0 0-66 0 0,-1 2-294 0 0,1 1-131 0 0,-6 14-20 0 0,-13 21 2 0 0,15-30 0 0 0,-4 7 0 0 0,-12 19 0 0 0,7-12 0 0 0,1-1 0 0 0,-10 24 0 0 0,-4 10 0 0 0,19-42 0 0 0,1 0 0 0 0,1 0 0 0 0,0 0 0 0 0,0 1 0 0 0,-2 17 0 0 0,5-23 0 0 0,1 0 0 0 0,1-1 0 0 0,-1 1 0 0 0,1 0 0 0 0,1 0 0 0 0,-1 0 0 0 0,1-1 0 0 0,1 1 0 0 0,-1 0 0 0 0,1-1 0 0 0,4 9 0 0 0,-4-10 107 0 0,1 0 0 0 0,-1 0 0 0 0,2 0 0 0 0,-1-1 0 0 0,0 0 0 0 0,1 1 0 0 0,0-1 0 0 0,0 0 0 0 0,1-1 0 0 0,0 1-1 0 0,-1-1 1 0 0,1 0 0 0 0,1 0 0 0 0,-1 0 0 0 0,0-1 0 0 0,1 0 0 0 0,0 0 0 0 0,7 2 0 0 0,-10-3-106 0 0,0-1 0 0 0,1 0-1 0 0,-1 0 1 0 0,1-1 0 0 0,-1 1-1 0 0,1-1 1 0 0,-1 1 0 0 0,1-1 0 0 0,-1 0-1 0 0,1 0 1 0 0,-1-1 0 0 0,1 1-1 0 0,-1-1 1 0 0,1 0 0 0 0,-1 0 0 0 0,0 0-1 0 0,1 0 1 0 0,-1-1 0 0 0,0 1 0 0 0,0-1-1 0 0,5-3 1 0 0,-2 1-1 0 0,0-1 0 0 0,-1 1 0 0 0,9-10 0 0 0,-5 5 0 0 0,-5 3 40 0 0,0 0 0 0 0,-1 1 0 0 0,1-2 1 0 0,-1 1-1 0 0,-1 0 0 0 0,1-1 0 0 0,-1 1 0 0 0,2-9 0 0 0,-2 9 42 0 0,-2 4 24 0 0,1 0 0 0 0,-1 0 0 0 0,0 0 1 0 0,1 0-1 0 0,-1 0 0 0 0,0 0 0 0 0,0 0 1 0 0,-1 0-1 0 0,1 0 0 0 0,-1-4 1 0 0,-1-1 164 0 0,2 6-265 0 0,0 0 1 0 0,0 0 0 0 0,0 0-1 0 0,0 0 1 0 0,-1 0 0 0 0,1 0 0 0 0,0 0-1 0 0,-1 0 1 0 0,1 0 0 0 0,0 0-1 0 0,-1 0 1 0 0,0 1 0 0 0,1-1 0 0 0,-1 0-1 0 0,1 0 1 0 0,-1 0 0 0 0,0 1-1 0 0,1-1 1 0 0,-1 0 0 0 0,0 1-1 0 0,0-1 1 0 0,0 1 0 0 0,0-1 0 0 0,-1 0-1 0 0,-1-1-8 0 0,1 1 2 0 0,0 0 0 0 0,-1 0 0 0 0,1 0 0 0 0,0 0 0 0 0,0 1 0 0 0,-1-1 0 0 0,1 1 0 0 0,0-1 0 0 0,-1 1 0 0 0,1 0 0 0 0,0 0 0 0 0,-1 0 0 0 0,1 0 0 0 0,-1 0 0 0 0,1 0 0 0 0,0 1 0 0 0,-1-1 0 0 0,1 1 0 0 0,0 0 0 0 0,0 0 0 0 0,-1-1 0 0 0,1 2 0 0 0,0-1 0 0 0,-2 1 0 0 0,-7 5 0 0 0,0 1 0 0 0,0-1 0 0 0,-11 12 0 0 0,10-8 0 0 0,11-11-1 0 0,-9 8-422 0 0,1 1 0 0 0,0-1 0 0 0,0 1 0 0 0,-13 19 0 0 0,21-27-318 0 0,1-1-230 0 0,2 1-1680 0 0,8 2-6558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2:26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43 15663 0 0,'0'0'356'0'0,"4"-3"50"0"0,14-9 20 0 0,-14 9-42 0 0,-2 3-277 0 0,-1-1-1 0 0,1 1 0 0 0,0-1 1 0 0,-1 0-1 0 0,1 1 0 0 0,-1-1 1 0 0,1 0-1 0 0,-1 0 0 0 0,1 0 1 0 0,-1 0-1 0 0,0-1 0 0 0,1 1 1 0 0,-1 0-1 0 0,0 0 0 0 0,2-3 1 0 0,2-2 1217 0 0,-4 5-334 0 0,-1 1 30 0 0,0 0-133 0 0,0 0-509 0 0,0 0 38 0 0,0 0 80 0 0,0 0 15 0 0,0 0-68 0 0,-17 7-206 0 0,-53 33 1739 0 0,47-28-1976 0 0,-23 15 0 0 0,42-25 0 0 0,1 0 0 0 0,0 1 0 0 0,-1-1 0 0 0,1 1 0 0 0,-4 4 0 0 0,1 0 0 0 0,-20 15 0 0 0,17-16 0 0 0,5 2 0 0 0,4-7 0 0 0,-1-1 0 0 0,1 0 0 0 0,0 1 0 0 0,0-1 0 0 0,0 0 0 0 0,-1 1 0 0 0,1-1 0 0 0,0 0 0 0 0,0 1 0 0 0,0-1 0 0 0,0 1 0 0 0,0-1 0 0 0,0 0 0 0 0,0 1 0 0 0,0-1 0 0 0,0 0 0 0 0,0 1 0 0 0,0-1 0 0 0,0 1 0 0 0,0-1 0 0 0,0 0 0 0 0,0 1 0 0 0,0-1 0 0 0,1 0 0 0 0,-1 1 0 0 0,0-1 0 0 0,0 0 0 0 0,0 1 0 0 0,1-1 0 0 0,-1 0 0 0 0,0 1 0 0 0,0-1 0 0 0,1 0 0 0 0,-1 0 0 0 0,0 1 0 0 0,0-1 0 0 0,1 0 0 0 0,-1 0 0 0 0,0 1 0 0 0,1-1 0 0 0,-1 0 0 0 0,0 0 0 0 0,1 0 0 0 0,-1 0 0 0 0,0 0 0 0 0,1 0 0 0 0,0 1 0 0 0,-1-1 0 0 0,2 1 0 0 0,0 1 0 0 0,1-1 0 0 0,-1 1 0 0 0,0-1 0 0 0,1 0 0 0 0,-1 0 0 0 0,0 0 0 0 0,1 0 0 0 0,-1-1 0 0 0,1 1 0 0 0,-1-1 0 0 0,1 1 0 0 0,0-1 0 0 0,-1 0 0 0 0,5 0 0 0 0,-2 0 0 0 0,133 6-2032 0 0,-134-5 1799 0 0,-2-1-868 0 0,1 0-2977 0 0,-3 0-3430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2:27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0,'0'2'267'0'0,"0"17"368"0"0,0-17-337 0 0,2-1-196 0 0,11 2 968 0 0,0-1 1 0 0,0 0-1 0 0,0 0 1 0 0,0-2-1 0 0,0 1 0 0 0,1-2 1 0 0,-1 0-1 0 0,14-3 1 0 0,43-1 1568 0 0,-51 5-2935 0 0,-9-1-708 0 0,-7 0 937 0 0,-1 0-445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2:28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0,'0'0'267'0'0,"0"0"42"0"0,0 0 17 0 0,0 0-28 0 0,0 0-58 0 0,0 0 491 0 0,0 0 238 0 0,0 0 45 0 0,0 0 8 0 0,0 0 2 0 0,12 1 1979 0 0,-11-1-2744 0 0,1-1 0 0 0,0 1 0 0 0,0 0 0 0 0,-1 0 0 0 0,1 0 1 0 0,0 0-1 0 0,0 0 0 0 0,0 0 0 0 0,-1 0 0 0 0,1 0 0 0 0,0 1 0 0 0,0-1 0 0 0,-1 1 1 0 0,1-1-1 0 0,0 1 0 0 0,-1 0 0 0 0,1 0 0 0 0,2 1 0 0 0,-1 0-45 0 0,1 1 0 0 0,-1-1 0 0 0,1 1-1 0 0,-1 0 1 0 0,0 0 0 0 0,5 5 0 0 0,5 11-187 0 0,-1 1 0 0 0,0 0 0 0 0,15 38 1 0 0,-11-24 811 0 0,27 73-56 0 0,-11-25-449 0 0,-23-68-334 0 0,-7-11 0 0 0,0 0 0 0 0,-1 0 0 0 0,1 1 0 0 0,0-1 0 0 0,-1 0 0 0 0,0 1 0 0 0,1-1 0 0 0,-2 1 0 0 0,1 0 0 0 0,1 5 0 0 0,-2-1 0 0 0,1 0-64 0 0,0-6-273 0 0,-1-2-138 0 0,0 0-33 0 0,0 0-72 0 0,0 0-285 0 0,-23-18-5118 0 0,16 9 4451 0 0,2-1-4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2:28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6 17503 0 0,'0'0'399'0'0,"0"0"60"0"0,0 0 21 0 0,2 0-59 0 0,17-5 606 0 0,-17 5-57 0 0,-2 0 43 0 0,0 0-59 0 0,0 0-289 0 0,0 0-121 0 0,0 4-421 0 0,-1 1 1 0 0,0 0-1 0 0,1-1 0 0 0,-2 1 0 0 0,1-1 0 0 0,0 0 0 0 0,-1 1 1 0 0,0-1-1 0 0,0 0 0 0 0,-4 7 0 0 0,-5 4 689 0 0,-16 19 1 0 0,13-18-613 0 0,-68 73-200 0 0,8-10 0 0 0,-46 51 0 0 0,94-102 44 0 0,-20 24-289 0 0,44-50-806 0 0,2-2-385 0 0,0 0-1409 0 0,0 0-5342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2:28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8 146 19351 0 0,'2'-1'439'0'0,"3"-3"-252"0"0,1-1 0 0 0,-1 1 1 0 0,0-1-1 0 0,0 0 0 0 0,0-1 0 0 0,0 1 1 0 0,-1-1-1 0 0,4-7 0 0 0,12-14 674 0 0,-18 25-630 0 0,7-9 1247 0 0,0 0-1 0 0,12-21 0 0 0,-20 30-1033 0 0,-1 1-289 0 0,1-3-66 0 0,0 2 282 0 0,-1 2 117 0 0,0 0 21 0 0,0 0-66 0 0,-2 1-294 0 0,-3 2-147 0 0,-1 1-1 0 0,1-1 0 0 0,0 1 1 0 0,0 0-1 0 0,0 0 1 0 0,0 1-1 0 0,1 0 1 0 0,0-1-1 0 0,0 1 1 0 0,-4 8-1 0 0,-3 6-1 0 0,2 2 0 0 0,0-1 0 0 0,1 1 0 0 0,1 0 0 0 0,-5 28 0 0 0,12-37 25 0 0,1-10-34 0 0,-1-1 0 0 0,0 1-1 0 0,0-1 1 0 0,0 1 0 0 0,0 0-1 0 0,0-1 1 0 0,0 1 0 0 0,-1 0-1 0 0,1-1 1 0 0,-1 1 0 0 0,1-1-1 0 0,-1 1 1 0 0,1 0 0 0 0,-1-1-1 0 0,0 1 1 0 0,-1 1 0 0 0,1-1-687 0 0,1-2-258 0 0,0 0-56 0 0,12 2-1756 0 0,-11-1 2556 0 0,0-1-1 0 0,0 1 0 0 0,1-1 1 0 0,-1 0-1 0 0,0 0 1 0 0,0 1-1 0 0,1-1 1 0 0,-1 0-1 0 0,0 0 1 0 0,0 0-1 0 0,0 0 1 0 0,3-1-1 0 0,6-3-1325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2:29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17503 0 0,'0'0'399'0'0,"0"0"60"0"0,2 1 21 0 0,7-1-278 0 0,0 0 0 0 0,0 0 0 0 0,17-3 0 0 0,1 0 1408 0 0,118-2 4529 0 0,-143 5-7174 0 0,-2 0-401 0 0,0 0-79 0 0,0 0-18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2:37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89 150 2759 0 0,'0'0'126'0'0,"0"0"136"0"0,0 0 494 0 0,0 0 216 0 0,0 0 42 0 0,0 0-61 0 0,0 0-288 0 0,6-10 977 0 0,-2-1 609 0 0,12-21 0 0 0,-14 28-1624 0 0,0-1-1 0 0,0 0 1 0 0,0 0 0 0 0,-1 0-1 0 0,2-11 1 0 0,4-10 1757 0 0,-6 24-1840 0 0,-1 2-28 0 0,0-1-4 0 0,6-24 2237 0 0,-6 23-1725 0 0,-1 11-597 0 0,-6 12-427 0 0,0-1 0 0 0,-1 0 0 0 0,0-1 0 0 0,-2 1 0 0 0,-15 22 0 0 0,-5 10 0 0 0,18-28 0 0 0,-19 26 0 0 0,31-49 0 0 0,-1-1 0 0 0,1 0 0 0 0,0 0 0 0 0,0 0 0 0 0,0 0 0 0 0,0 0 0 0 0,0 0 0 0 0,0 0 0 0 0,0 0 0 0 0,0 0 0 0 0,0 1 0 0 0,0-1 0 0 0,0 0 0 0 0,0 0 0 0 0,0 0 0 0 0,0 0 0 0 0,0 0 0 0 0,-1 0 0 0 0,1 0 0 0 0,0 1 0 0 0,0-1 0 0 0,0 0 0 0 0,0 0 0 0 0,0 0 0 0 0,0 0 0 0 0,1 0 0 0 0,-1 0 0 0 0,0 1 0 0 0,0-1 0 0 0,0 0 0 0 0,0 0 0 0 0,0 0 0 0 0,0 0 0 0 0,0 0 0 0 0,0 0 0 0 0,0 0 0 0 0,0 0 0 0 0,0 1 0 0 0,0-1 0 0 0,0 0 0 0 0,0 0 0 0 0,0 0 0 0 0,1 0 0 0 0,-1 0 0 0 0,0 0 0 0 0,0 0 0 0 0,0 0 0 0 0,0 0 0 0 0,0 0 0 0 0,0 0 0 0 0,0 0 0 0 0,1 0 0 0 0,-1 0 0 0 0,0 0 0 0 0,0 0 0 0 0,11 1 0 0 0,12-6 0 0 0,92-35 2048 0 0,-111 38-2048 0 0,16-1 0 0 0,5 0-64 0 0,-23 2-273 0 0,-2 1-138 0 0,0 0-33 0 0,1-1 65 0 0,5-2 154 0 0,-5 2-452 0 0,-1 1-230 0 0,13-14-3354 0 0,-12 12 3836 0 0,1 0 1 0 0,0 0-1 0 0,-1 0 1 0 0,0 0-1 0 0,1 0 0 0 0,-1 0 1 0 0,0 0-1 0 0,1-3 1 0 0,-1 2-123 0 0,0-1-1948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8:00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17503 0 0,'0'0'399'0'0,"0"0"60"0"0,0 0 21 0 0,0 0-59 0 0,0 0-136 0 0,0 0 457 0 0,0 0 228 0 0,0 0 43 0 0,0 0-127 0 0,1 2-582 0 0,2 7-184 0 0,0 1-1 0 0,-1-1 1 0 0,0 1 0 0 0,0 0 0 0 0,-1 0-1 0 0,0 0 1 0 0,-1 0 0 0 0,-1 13-1 0 0,-1 4 224 0 0,-2-1 0 0 0,-6 26-1 0 0,-20 68-342 0 0,30-120-14 0 0,0 0 0 0 0,0 1 0 0 0,0-1 0 0 0,0 0 1 0 0,0 0-1 0 0,1 0 0 0 0,-1 0 0 0 0,0 1 0 0 0,0-1 0 0 0,0 0 0 0 0,-1 0 0 0 0,1 0 0 0 0,0 0 0 0 0,0 1 0 0 0,0-1 0 0 0,0 0 1 0 0,0 0-1 0 0,0 0 0 0 0,0 0 0 0 0,0 1 0 0 0,0-1 0 0 0,0 0 0 0 0,0 0 0 0 0,0 0 0 0 0,-1 0 0 0 0,1 0 0 0 0,0 1 1 0 0,0-1-1 0 0,0 0 0 0 0,0 0 0 0 0,0 0 0 0 0,-1 0 0 0 0,1 0 0 0 0,0 0 0 0 0,0 0 0 0 0,0 0 0 0 0,0 0 0 0 0,-1 1 0 0 0,1-1 1 0 0,0 0-1 0 0,0 0 0 0 0,0 0 0 0 0,0 0 0 0 0,-1 0 0 0 0,1 0 0 0 0,0 0 0 0 0,0 0 0 0 0,0 0 0 0 0,0 0 0 0 0,-1-1 1 0 0,1 1-1 0 0,0 0 0 0 0,0 0 0 0 0,0 0 0 0 0,0 0 0 0 0,-1 0 0 0 0,1 0 0 0 0,0 0 0 0 0,0 0 0 0 0,0 0 0 0 0,0 0 0 0 0,0-1 1 0 0,-1 1-1 0 0,1 0 0 0 0,-4-9-2656 0 0,3 9 2587 0 0,-1-7-5434 0 0,-2-2-1565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2:38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31 13823 0 0,'0'0'315'0'0,"0"0"45"0"0,0 0 21 0 0,0 0-49 0 0,2 0-220 0 0,0-1-97 0 0,0-1 0 0 0,-1 1 0 0 0,1 0 1 0 0,0-1-1 0 0,0 0 0 0 0,-1 1 0 0 0,1-1 0 0 0,-1 0 0 0 0,2-2 0 0 0,-2 3 705 0 0,-1 1 249 0 0,1 0-815 0 0,-1 0-1 0 0,1-1 0 0 0,-1 1 1 0 0,1 0-1 0 0,-1-1 0 0 0,1 1 1 0 0,0 0-1 0 0,-1-1 0 0 0,0 1 1 0 0,1-1-1 0 0,-1 1 0 0 0,1-1 1 0 0,-1 1-1 0 0,0-1 1 0 0,1 1-1 0 0,0-2 0 0 0,2-2 2290 0 0,-1 13-1241 0 0,-3-4-1062 0 0,1 1 0 0 0,-1 0 0 0 0,0-1 0 0 0,-1 1 0 0 0,1-1 0 0 0,-5 11 0 0 0,-18 30 921 0 0,16-31-950 0 0,-102 193-111 0 0,32-54 0 0 0,75-149 2 0 0,1-1-7 0 0,0 0 1 0 0,0 0 0 0 0,0 1 0 0 0,1-1-1 0 0,-1 1 1 0 0,0 7 0 0 0,-1 1-32 0 0,15-18-776 0 0,0-2-474 0 0,0-2 0 0 0,-1 1 0 0 0,1-1 0 0 0,14-17 0 0 0,-14 11-5536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2:38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7 15663 0 0,'0'0'356'0'0,"0"0"50"0"0,0 0 20 0 0,0 0-42 0 0,3-2-770 0 0,0 1 2058 0 0,-3 3 3734 0 0,-5 9-5080 0 0,0 0 0 0 0,-1 0-1 0 0,-13 16 1 0 0,0 2 11 0 0,3-2-337 0 0,-24 58 0 0 0,35-71 0 0 0,0 0 0 0 0,1 1 0 0 0,1 0 0 0 0,0-1 0 0 0,0 1 0 0 0,1 20 0 0 0,2-32 5 0 0,0 0 1 0 0,0 0-1 0 0,0 0 0 0 0,0 0 0 0 0,1 0 1 0 0,0 0-1 0 0,-1 0 0 0 0,1 0 1 0 0,0 0-1 0 0,0-1 0 0 0,1 1 0 0 0,-1 0 1 0 0,1 0-1 0 0,-1-1 0 0 0,1 1 0 0 0,0-1 1 0 0,0 0-1 0 0,0 1 0 0 0,4 2 0 0 0,-3-3 12 0 0,-1 0-1 0 0,1-1 0 0 0,0 0 0 0 0,-1 0 0 0 0,1 0 0 0 0,0 0 0 0 0,0 0 0 0 0,0-1 0 0 0,0 1 0 0 0,0-1 0 0 0,0 0 0 0 0,0 0 0 0 0,0 0 0 0 0,0 0 0 0 0,-1 0 0 0 0,1 0 1 0 0,0-1-1 0 0,0 0 0 0 0,0 1 0 0 0,3-3 0 0 0,0 1 128 0 0,0 0 0 0 0,0-1 0 0 0,0 0 0 0 0,0 0 0 0 0,0-1 1 0 0,-1 0-1 0 0,0 0 0 0 0,0 0 0 0 0,0 0 0 0 0,8-10 0 0 0,-7 6-137 0 0,0 0 0 0 0,-1 0 0 0 0,0-1 0 0 0,0 0-1 0 0,-1 0 1 0 0,5-14 0 0 0,-3 3 195 0 0,-1-1 0 0 0,-1 1-1 0 0,0-1 1 0 0,-2 0 0 0 0,-1 0-1 0 0,-1-23 1 0 0,0 40-96 0 0,-4-44-123 0 0,4 45-134 0 0,-1-1 0 0 0,0 0-1 0 0,0 0 1 0 0,0 0 0 0 0,-1 0-1 0 0,1 1 1 0 0,-1-1 0 0 0,0 1-1 0 0,-4-6 1 0 0,5 8-18 0 0,0 0 1 0 0,0 0-1 0 0,0 0 0 0 0,0 0 1 0 0,0 1-1 0 0,-1-1 0 0 0,1 0 1 0 0,0 1-1 0 0,-1-1 0 0 0,1 1 0 0 0,0-1 1 0 0,-1 1-1 0 0,1 0 0 0 0,0 0 1 0 0,-1-1-1 0 0,1 1 0 0 0,-1 0 1 0 0,1 0-1 0 0,-1 0 0 0 0,1 1 1 0 0,0-1-1 0 0,-1 0 0 0 0,1 0 1 0 0,-3 2-1 0 0,-11 2-1366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2:39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15 127 10135 0 0,'0'0'231'0'0,"0"0"29"0"0,0 0 19 0 0,0 0 105 0 0,0 0 410 0 0,-11-8 2540 0 0,8 4 568 0 0,3 1-3390 0 0,0 0 0 0 0,0 1 0 0 0,1-1 0 0 0,-1 0 0 0 0,1 1 0 0 0,1-6 0 0 0,-1 7 0 0 0,9-3 1468 0 0,-8 3-1859 0 0,1 0-70 0 0,12 2-51 0 0,14 4 0 0 0,47-1 0 0 0,-22-1 0 0 0,-8-1 0 0 0,46-5 0 0 0,-8 1 0 0 0,-27-1 0 0 0,-33 1 0 0 0,41 3 0 0 0,287 7 0 0 0,-225-9 0 0 0,-74 1 0 0 0,132-2 0 0 0,-151-2 0 0 0,62-14 0 0 0,-21 2 0 0 0,-27 9 0 0 0,1 1 0 0 0,76 3 0 0 0,25 8 0 0 0,-81-6 1883 0 0,-69 1-1875 0 0,1 0 0 0 0,0-1 0 0 0,0 1 0 0 0,-1 0 0 0 0,1 0 0 0 0,0 0 0 0 0,0 0 0 0 0,-1 0 0 0 0,1 1 0 0 0,0-1 0 0 0,0 0 0 0 0,-1 0 0 0 0,1 0 0 0 0,0 1 0 0 0,-1-1 0 0 0,1 0 0 0 0,0 1 0 0 0,-1-1 0 0 0,2 1 0 0 0,11 2-3 0 0,-5-4-5 0 0,-1-5 0 0 0,-7 6 0 0 0,1-1-1 0 0,-1 0 0 0 0,1 0 0 0 0,-1 0 0 0 0,1 0 0 0 0,-1 0 0 0 0,1 0-1 0 0,-1 0 1 0 0,0 0 0 0 0,1 0 0 0 0,-1 0 0 0 0,0-2 0 0 0,2-7-187 0 0,-3 9-126 0 0,0-1-1 0 0,0 1 1 0 0,0 0 0 0 0,0 0 0 0 0,0 0 0 0 0,0 0 0 0 0,0 0-1 0 0,0 0 1 0 0,0 0 0 0 0,-1 0 0 0 0,-1 0 0 0 0,2 0 82 0 0,-11-4-1301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2:40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0 13823 0 0,'0'0'630'0'0,"0"0"-13"0"0,0 0-252 0 0,0 0 391 0 0,0 0 216 0 0,0 0 42 0 0,-17 9 6272 0 0,-4 13-6228 0 0,15-17-785 0 0,1 0 1 0 0,0 0 0 0 0,-6 9-1 0 0,-17 30 133 0 0,2 1 1 0 0,3 1-1 0 0,1 1 1 0 0,-27 87-1 0 0,46-123-403 0 0,0 0 0 0 0,1-1 0 0 0,0 1-1 0 0,0 1 1 0 0,2-1 0 0 0,0 17 0 0 0,0-26-3 0 0,0 1 0 0 0,0-1 0 0 0,0 1 0 0 0,1-1-1 0 0,-1 1 1 0 0,1-1 0 0 0,0 0 0 0 0,0 1 0 0 0,0-1 0 0 0,0 0 0 0 0,0 1 0 0 0,0-1 0 0 0,1 0-1 0 0,-1 0 1 0 0,1 0 0 0 0,0 0 0 0 0,-1 0 0 0 0,1 0 0 0 0,0-1 0 0 0,0 1 0 0 0,0-1-1 0 0,0 1 1 0 0,0-1 0 0 0,0 0 0 0 0,1 1 0 0 0,-1-1 0 0 0,0 0 0 0 0,1-1 0 0 0,-1 1 0 0 0,1 0-1 0 0,-1-1 1 0 0,1 1 0 0 0,4-1 0 0 0,2 0 0 0 0,1-1 0 0 0,-1 0 0 0 0,0 0 0 0 0,0-1 0 0 0,0 0 0 0 0,0-1 0 0 0,0 0 0 0 0,0 0 0 0 0,-1-1 0 0 0,1 0 0 0 0,-1 0 0 0 0,0-1 0 0 0,0-1 0 0 0,-1 1 0 0 0,1-1 0 0 0,-1 0 0 0 0,-1 0 0 0 0,7-9 0 0 0,-5 6-3 0 0,-1 1-2 0 0,0 0 1 0 0,7-11-1 0 0,-13 17 11 0 0,0 0-1 0 0,1-1 1 0 0,-1 1-1 0 0,0 0 1 0 0,-1 0-1 0 0,1-1 1 0 0,0 1 0 0 0,-1 0-1 0 0,1-1 1 0 0,-1 1-1 0 0,1-1 1 0 0,-1 1-1 0 0,0-1 1 0 0,0 1-1 0 0,-1-4 1 0 0,1 5 16 0 0,0 0 1 0 0,-1 1-1 0 0,1-1 1 0 0,0 0-1 0 0,-1 0 1 0 0,1 0-1 0 0,0 1 1 0 0,-1-1-1 0 0,1 0 0 0 0,-1 0 1 0 0,1 1-1 0 0,-1-1 1 0 0,0 0-1 0 0,1 1 1 0 0,-1-1-1 0 0,0 1 0 0 0,1-1 1 0 0,-1 1-1 0 0,0-1 1 0 0,1 1-1 0 0,-1-1 1 0 0,0 1-1 0 0,0 0 1 0 0,0-1-1 0 0,0 1 0 0 0,1 0 1 0 0,-1 0-1 0 0,0 0 1 0 0,0-1-1 0 0,0 1 1 0 0,0 0-1 0 0,0 0 0 0 0,0 0 1 0 0,1 1-1 0 0,-1-1 1 0 0,0 0-1 0 0,0 0 1 0 0,-1 1-1 0 0,-5 1 184 0 0,1 0 1 0 0,0 0-1 0 0,0 0 0 0 0,-7 5 1 0 0,7-4-138 0 0,-19 9-475 0 0,1 0-1 0 0,1 2 1 0 0,1 0-1 0 0,-38 32 1 0 0,58-45-3 0 0,-3 3-16 0 0,3-2-2958 0 0,2-2 1848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2:41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46 2759 0 0,'0'0'107'0'0,"0"0"-19"0"0,4-3 60 0 0,8-10 233 0 0,-8 10 106 0 0,-4 3 22 0 0,0 0 3 0 0,0 0 0 0 0,0 0 0 0 0,0 0 0 0 0,0 0 0 0 0,0 0 0 0 0,0 0 0 0 0,0 0 0 0 0,0 0 0 0 0,0 0 0 0 0,2-14 2188 0 0,0 6 2638 0 0,-2 3 3523 0 0,3 11-8666 0 0,-1-3-103 0 0,-1 1 0 0 0,1-1 0 0 0,-1 1 1 0 0,1 0-1 0 0,-1 0 0 0 0,0-1 0 0 0,-1 1 1 0 0,1 0-1 0 0,0 5 0 0 0,0 24 32 0 0,0 0 0 0 0,-6 39 0 0 0,3-43 155 0 0,2 55 1 0 0,2-10 315 0 0,3 20-73 0 0,3-9-522 0 0,-3-1 0 0 0,-3 1 0 0 0,-14 116 0 0 0,7-143 0 0 0,-3 0 0 0 0,-17 63 0 0 0,2-48 0 0 0,-2-1 0 0 0,-4-1 0 0 0,-40 72 0 0 0,7-24 0 0 0,54-107 0 0 0,4-4 0 0 0,0 0 0 0 0,-1 0 0 0 0,-1-1 0 0 0,-7 10 0 0 0,8-14 0 0 0,4-1 0 0 0,-1-1 0 0 0,1 0 0 0 0,0 1 0 0 0,0-1 0 0 0,-1 1 0 0 0,1 0 0 0 0,0-1 0 0 0,0 1 0 0 0,1 0 0 0 0,-1 0 0 0 0,0-1 0 0 0,1 1 0 0 0,-1 0 0 0 0,1 0 0 0 0,-1 2 0 0 0,0 0 0 0 0,-6 11 0 0 0,3-7 0 0 0,3-2 0 0 0,-4-1 72 0 0,4-4 299 0 0,1-1 117 0 0,0 0 21 0 0,0 0-134 0 0,-2 1-577 0 0,1-1 59 0 0,-1 1 0 0 0,0-1 0 0 0,0 1 0 0 0,0-1 0 0 0,0 0 1 0 0,0 1-1 0 0,1-1 0 0 0,-1 0 0 0 0,0 0 0 0 0,0 0 0 0 0,0-1 0 0 0,-3 0 0 0 0,-7-5-3813 0 0,4 1 2421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2:44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 15663 0 0,'0'0'356'0'0,"0"0"50"0"0,0 0 20 0 0,0 0-42 0 0,-6 1 501 0 0,6-1 7994 0 0,22-1-8674 0 0,0 0 1 0 0,41-10-1 0 0,-55 10-206 0 0,-1 0 0 0 0,1 0 0 0 0,0 1 1 0 0,-1 0-1 0 0,1 1 0 0 0,10 2 0 0 0,9 0 79 0 0,-24-3 58 0 0,1 1 125 0 0,1-1-1 0 0,-1 0 1 0 0,0 0-1 0 0,1 0 1 0 0,-1 0 0 0 0,9-3-1 0 0,-8 1-377 0 0,-3 1-579 0 0,-2 1-258 0 0,0 0-56 0 0,-2 1 333 0 0,0 0 0 0 0,0 0 0 0 0,0 0 0 0 0,0 0 0 0 0,0-1 0 0 0,0 1 0 0 0,-1-1 0 0 0,-3 1 0 0 0,4-1-142 0 0,-8 2-1228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2:44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19351 0 0,'0'0'439'0'0,"0"0"62"0"0,0 0 33 0 0,0 0-65 0 0,4 0-292 0 0,33-6 1305 0 0,13-1 1504 0 0,-19 1-2191 0 0,-24 6-619 0 0,1-1 1 0 0,-1-1-1 0 0,0 1 0 0 0,8-4 0 0 0,24-7 755 0 0,-38 12-422 0 0,15 6 35 0 0,-14-5-881 0 0,-2-1-138 0 0,0 0-33 0 0,0 0-140 0 0,0 0-572 0 0,-3 2-253 0 0,-6 8-51 0 0,7-8-11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2:47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79 13823 0 0,'0'0'315'0'0,"0"0"45"0"0,2-1 21 0 0,7-5-228 0 0,0-1-1 0 0,0 0 1 0 0,-1-1-1 0 0,10-10 1 0 0,-2 1 2382 0 0,-7 4-917 0 0,-9 12-1074 0 0,0 1-28 0 0,0 0-4 0 0,0 0 0 0 0,0 0 0 0 0,0 0 0 0 0,0 0 0 0 0,0 0 0 0 0,0 0 0 0 0,0 0 0 0 0,0 0-68 0 0,0 1-289 0 0,-89 251 1745 0 0,-7-15-1735 0 0,96-236-165 0 0,-7 11 0 0 0,-3 4 0 0 0,7-14-232 0 0,1 1-1 0 0,0 0 1 0 0,-1-1 0 0 0,1 0-1 0 0,-1 1 1 0 0,0-1 0 0 0,0 0-1 0 0,0-1 1 0 0,0 1 0 0 0,-6 2-1 0 0,4-1-40 0 0,4-2-718 0 0,1-1-29 0 0,0 0-140 0 0,0 0-572 0 0,-7-9-2289 0 0,1-2 1974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2:47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1 359 10135 0 0,'0'0'464'0'0,"0"-1"-9"0"0,0-7-191 0 0,-1 1 0 0 0,1 0 1 0 0,1 0-1 0 0,-1-1 0 0 0,1 1 0 0 0,4-13 1 0 0,-1-4 1934 0 0,-2 14-1325 0 0,0 0 0 0 0,1 1 0 0 0,0-1-1 0 0,0 1 1 0 0,7-12 0 0 0,-8 16-642 0 0,1 0 1 0 0,0 0-1 0 0,1 0 1 0 0,-1 1-1 0 0,1-1 1 0 0,0 1-1 0 0,0 0 1 0 0,0 0-1 0 0,1 0 1 0 0,7-4-1 0 0,54-39 889 0 0,-48 33-735 0 0,1 1 0 0 0,0 0-1 0 0,23-10 1 0 0,-22 13-284 0 0,-12 6 46 0 0,0 0 1 0 0,0 0 0 0 0,0 1 0 0 0,1 0-1 0 0,-1 1 1 0 0,1 0 0 0 0,0 0-1 0 0,14-1 1 0 0,-9 3 194 0 0,-10-1-445 0 0,0 1 0 0 0,0 0 0 0 0,0 0 1 0 0,1 1-1 0 0,-1-1 0 0 0,0 1 0 0 0,0 0 0 0 0,0 0 0 0 0,0 0 1 0 0,4 2-1 0 0,4 3 60 0 0,-7-5 132 0 0,-1 1-1 0 0,1 1 0 0 0,0-1 0 0 0,0 1 0 0 0,-1 0 0 0 0,0 0 1 0 0,1 0-1 0 0,-1 0 0 0 0,-1 1 0 0 0,1 0 0 0 0,0 0 0 0 0,-1 0 1 0 0,0 0-1 0 0,0 0 0 0 0,3 6 0 0 0,-3-3-89 0 0,1 1 0 0 0,-2-1 0 0 0,1 1 0 0 0,-1 0 0 0 0,0-1 0 0 0,-1 1 0 0 0,1 0 0 0 0,-2 0 0 0 0,1 0 0 0 0,-1 0 0 0 0,0 0 0 0 0,-1 0 0 0 0,0 0 0 0 0,0 0 0 0 0,-1 0 0 0 0,0 0 0 0 0,0 0 0 0 0,-4 8 0 0 0,1-7 0 0 0,0 1 0 0 0,0 0 0 0 0,-1-1 0 0 0,0 0 0 0 0,-1-1 0 0 0,0 1 0 0 0,0-1 0 0 0,-1-1 0 0 0,0 1 0 0 0,0-1 0 0 0,0-1 0 0 0,-19 11 0 0 0,16-10-439 0 0,0-2-1 0 0,0 0 0 0 0,-1 0 1 0 0,0-1-1 0 0,-22 5 1 0 0,27-8 139 0 0,0 0 1 0 0,0 0-1 0 0,0-1 1 0 0,-1 0-1 0 0,1 0 1 0 0,0-1-1 0 0,0 0 1 0 0,0 0-1 0 0,0-1 1 0 0,0 0-1 0 0,1 0 1 0 0,-10-4 0 0 0,-8-7-2237 0 0,9 3-22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2:48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0 19351 0 0,'0'0'439'0'0,"0"0"62"0"0,0 0 33 0 0,0 0-65 0 0,0 0-237 0 0,0 0 156 0 0,0 0 100 0 0,0 0 21 0 0,0 0 3 0 0,-1 2 0 0 0,-89 128 3168 0 0,61-77-3581 0 0,-35 85 0 0 0,24-46 146 0 0,-66 168 673 0 0,92-217-780 0 0,2 2-1 0 0,2-1 0 0 0,2 1 1 0 0,-2 52-1 0 0,9-85-137 0 0,1 1 0 0 0,0 0 0 0 0,1-1 0 0 0,1 1 0 0 0,0-1 0 0 0,6 21 0 0 0,-7-30 0 0 0,0 0 0 0 0,0 1 0 0 0,1-1 0 0 0,-1 0 0 0 0,1 0 0 0 0,0 0 0 0 0,0 0 0 0 0,0 0 0 0 0,0 0 0 0 0,0-1 0 0 0,1 1 0 0 0,-1-1 0 0 0,1 1 0 0 0,-1-1 0 0 0,1 0 0 0 0,0 0 0 0 0,0 0 0 0 0,0-1 0 0 0,0 1 0 0 0,0-1 0 0 0,1 1 0 0 0,-1-1 0 0 0,0 0 0 0 0,1 0 0 0 0,-1 0 0 0 0,1-1 0 0 0,-1 0 0 0 0,5 1 0 0 0,-1-2 72 0 0,-1 1-1 0 0,0-1 1 0 0,0 0 0 0 0,1-1 0 0 0,-1 0-1 0 0,0 0 1 0 0,-1 0 0 0 0,1 0-1 0 0,0-1 1 0 0,-1 0 0 0 0,1-1 0 0 0,7-5-1 0 0,-7 5-6 0 0,-1-1 0 0 0,1 0 0 0 0,-1-1 0 0 0,0 1 0 0 0,0-1 0 0 0,0 0 0 0 0,-1 0 0 0 0,0 0 0 0 0,0-1 0 0 0,3-7 0 0 0,-6 12-184 0 0,-1 1 0 0 0,0 0 0 0 0,1-1 1 0 0,-1 1-1 0 0,0 0 0 0 0,0-1 0 0 0,1 1 0 0 0,-1 0 1 0 0,0-1-1 0 0,0 1 0 0 0,-1 0 0 0 0,1-1 1 0 0,0 1-1 0 0,0 0 0 0 0,-1-2 0 0 0,-7-11-7377 0 0,-2 1-1938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8:01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63 11975 0 0,'0'0'267'0'0,"0"0"42"0"0,0 0 17 0 0,-1 0-28 0 0,-5 0-58 0 0,5 0 491 0 0,1 0 238 0 0,0 0 45 0 0,0 0-61 0 0,0 0-288 0 0,0 0-121 0 0,0 0-28 0 0,0 0 66 0 0,8-1 362 0 0,-1 0 1 0 0,0 0-1 0 0,1-1 1 0 0,7-3-1 0 0,12-2-104 0 0,208-22 3872 0 0,-207 28-4712 0 0,48-6 0 0 0,-76 7-30 0 0,1 0 0 0 0,-1 0-1 0 0,0 0 1 0 0,1 0 0 0 0,-1 0-1 0 0,0 0 1 0 0,0 0 0 0 0,1-1 0 0 0,-1 1-1 0 0,0 0 1 0 0,1 0 0 0 0,-1 0 0 0 0,0 0-1 0 0,1 0 1 0 0,-1 0 0 0 0,0-1 0 0 0,0 1-1 0 0,1 0 1 0 0,-1 0 0 0 0,0 0-1 0 0,0-1 1 0 0,1 1 0 0 0,-1 0 0 0 0,0 0-1 0 0,0-1 1 0 0,1 1 0 0 0,-4-4-1453 0 0,2 3 990 0 0,1 1-530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2:51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51 8287 0 0,'26'-32'634'0'0,"-15"27"634"0"0,0 0 455 0 0,-11 5-1550 0 0,0 0-1 0 0,0-1 0 0 0,0 1 0 0 0,0 0 0 0 0,0 0 0 0 0,0 0 0 0 0,0-1 1 0 0,1 1-1 0 0,-1 0 0 0 0,0 0 0 0 0,0 0 0 0 0,0-1 0 0 0,0 1 0 0 0,0 0 1 0 0,0 0-1 0 0,0 0 0 0 0,0-1 0 0 0,0 1 0 0 0,0 0 0 0 0,0 0 1 0 0,0 0-1 0 0,0-1 0 0 0,0 1 0 0 0,0 0 0 0 0,-1 0 0 0 0,1 0 0 0 0,0-1 1 0 0,0 1-1 0 0,0 0 0 0 0,0 0 0 0 0,0 0 0 0 0,0-1 0 0 0,0 1 0 0 0,-1 0 1 0 0,1 0-1 0 0,0 0 0 0 0,0 0 0 0 0,0 0 0 0 0,0 0 0 0 0,-1-1 0 0 0,1 1 1 0 0,0 0-1 0 0,0 0 0 0 0,0 0 0 0 0,-1 0 0 0 0,0-1 340 0 0,-20 1 1024 0 0,12 1-1107 0 0,0 0 0 0 0,-1 1 0 0 0,1 0 1 0 0,0 0-1 0 0,0 1 0 0 0,-15 7 0 0 0,-7 2 255 0 0,27-10-391 0 0,3-2-149 0 0,-1 1 1 0 0,1-1-1 0 0,-1 0 1 0 0,1 1 0 0 0,-1-1-1 0 0,1 0 1 0 0,-1 0-1 0 0,1 0 1 0 0,-1 0-1 0 0,-2 0 1 0 0,6 0 4 0 0,1 1-147 0 0,0 0 0 0 0,0 0 0 0 0,0 0 0 0 0,1 0 0 0 0,-1-1 0 0 0,0 0-1 0 0,1 1 1 0 0,-1-1 0 0 0,4-1 0 0 0,8 1-5 0 0,95 11 3 0 0,-85-8 0 0 0,1 1 0 0 0,0 1 0 0 0,-1 2 0 0 0,28 10 0 0 0,-48-15 0 0 0,0-1 0 0 0,-1 1 0 0 0,1 0 0 0 0,0 1 0 0 0,-1-1 0 0 0,1 1 0 0 0,-1 0 0 0 0,0 0 0 0 0,0 0 0 0 0,0 0 0 0 0,0 1 0 0 0,-1-1 0 0 0,1 1 0 0 0,-1 0 0 0 0,0 1 0 0 0,0-1 0 0 0,0 0 0 0 0,-1 1 0 0 0,1-1 0 0 0,2 11 0 0 0,-4-13 0 0 0,0 0 0 0 0,-1 1 0 0 0,1-1 0 0 0,-1 1 0 0 0,0-1 0 0 0,1 1 0 0 0,-1 0 0 0 0,0-1 0 0 0,-1 1 0 0 0,1-1 0 0 0,0 1 0 0 0,-1-1 0 0 0,1 1 0 0 0,-1-1 0 0 0,-1 4 0 0 0,0 0 0 0 0,-3 5 66 0 0,1-1 1 0 0,-2 1-1 0 0,1-1 0 0 0,-2 1 0 0 0,1-2 1 0 0,-1 1-1 0 0,-1-1 0 0 0,1 0 0 0 0,-2 0 1 0 0,-10 8-1 0 0,-13 9 492 0 0,-58 34 0 0 0,33-23-355 0 0,-48 41-203 0 0,34-23 0 0 0,65-51 0 0 0,4-2 0 0 0,-1 0 0 0 0,1 0 0 0 0,0 0 0 0 0,0 0 0 0 0,0 0 0 0 0,0 0 0 0 0,0 1 0 0 0,0-1 0 0 0,1 1 0 0 0,-3 4 0 0 0,4-6 0 0 0,-1-1 0 0 0,1 0 0 0 0,0 1 0 0 0,0-1 0 0 0,0 0 0 0 0,0 1 0 0 0,-1-1 0 0 0,1 0 0 0 0,0 1 0 0 0,0-1 0 0 0,0 0 0 0 0,0 1 0 0 0,0-1 0 0 0,0 1 0 0 0,0-1 0 0 0,0 0 0 0 0,0 1 0 0 0,0-1 0 0 0,0 0 0 0 0,0 1 0 0 0,0-1 0 0 0,0 1 0 0 0,1 0 0 0 0,0 0 0 0 0,0 0 0 0 0,0 0 0 0 0,0 0 0 0 0,1 0 0 0 0,-1 0 0 0 0,0-1 0 0 0,0 1 0 0 0,0 0 0 0 0,1-1 0 0 0,-1 1 0 0 0,0-1 0 0 0,1 1 0 0 0,1 0 0 0 0,26 4 0 0 0,-17-3 0 0 0,-1-1 0 0 0,0 0 0 0 0,-1-1 0 0 0,1 0 0 0 0,15-2 0 0 0,-14 1 0 0 0,0 0 0 0 0,0 1 0 0 0,16 1 0 0 0,-8 2 0 0 0,0-1 0 0 0,0 0 0 0 0,0-2 0 0 0,31-3 0 0 0,-23-2 0 0 0,-20 1 0 0 0,-2-4-133 0 0,-5 8-34 0 0,-1-1 1 0 0,0 0 0 0 0,0 0 0 0 0,0 0 0 0 0,0 0-1 0 0,0 0 1 0 0,0 0 0 0 0,0 0 0 0 0,0 0 0 0 0,0 0-1 0 0,-1 0 1 0 0,1 0 0 0 0,0 1 0 0 0,0-1-1 0 0,-1-1 1 0 0,1 1 166 0 0,-1 0-1023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2:53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99 10135 0 0,'0'0'231'0'0,"2"-2"29"0"0,63-53 1197 0 0,-28 32 2703 0 0,-34 20-3851 0 0,12-12 4813 0 0,-14 14-3650 0 0,-4 2-229 0 0,-14 10-65 0 0,-28 16-1178 0 0,0 3 355 0 0,20-15 188 0 0,-26 23-1 0 0,26-20-189 0 0,16-12-290 0 0,0 1 1 0 0,0 0 0 0 0,-9 9 0 0 0,13-9-64 0 0,1 2 0 0 0,2 1 0 0 0,6-1 0 0 0,-2-7 0 0 0,0 0 0 0 0,1 0 0 0 0,-1 0 0 0 0,1 0 0 0 0,-1-1 0 0 0,1 1 0 0 0,0-1 0 0 0,0 1 0 0 0,0-1 0 0 0,0 0 0 0 0,0 0 0 0 0,0-1 0 0 0,0 1 0 0 0,0-1 0 0 0,4 1 0 0 0,3 0 0 0 0,0-1 0 0 0,0 0 0 0 0,15-2 0 0 0,65-16-64 0 0,-83 15-63 0 0,-4 2-5931 0 0,-3 1 4523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2:54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15663 0 0,'0'0'356'0'0,"0"0"50"0"0,0 0 20 0 0,0 0-42 0 0,2 1-250 0 0,-1 1 18 0 0,1-1 1 0 0,0 0 0 0 0,0 0 0 0 0,0 0 0 0 0,0 0 0 0 0,-1-1 0 0 0,1 1 0 0 0,0-1 0 0 0,0 1-1 0 0,0-1 1 0 0,0 1 0 0 0,0-1 0 0 0,3 0 0 0 0,27-3 2447 0 0,-9 0-1806 0 0,-9 1-285 0 0,-1 0-1 0 0,23-7 0 0 0,-21 5-128 0 0,-1 0-1 0 0,16-1 1 0 0,-27 5-370 0 0,10-4-84 0 0,-11 3-263 0 0,-2 1-138 0 0,0 0-33 0 0,0 0-208 0 0,0 0-857 0 0,0 0-379 0 0,0 0-80 0 0,0 0-15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2:57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0,'0'0'356'0'0,"0"0"50"0"0,5 0 20 0 0,13 0-42 0 0,-13 0-180 0 0,-5 0 176 0 0,0 0 107 0 0,0 0 22 0 0,0 0 3 0 0,0 0 0 0 0,0 0 0 0 0,0 0 0 0 0,0 0 0 0 0,0 0 0 0 0,0 0 0 0 0,0 0 0 0 0,0 0 0 0 0,0 0 0 0 0,0 0 0 0 0,0 0 0 0 0,0 0-69 0 0,2 0-294 0 0,5 1-61 0 0,-5 0 52 0 0,0 1 0 0 0,0-1 0 0 0,0 1 0 0 0,0-1 0 0 0,0 1 0 0 0,0 0 0 0 0,0 0 0 0 0,-1-1 0 0 0,1 1 0 0 0,-1 0 0 0 0,1 1 0 0 0,-1-1 0 0 0,2 4 0 0 0,0 2-137 0 0,1 1-1 0 0,-2-1 1 0 0,1 1-1 0 0,-1 0 1 0 0,0 0-1 0 0,-1 1 1 0 0,1 8-1 0 0,-2-7-3 0 0,1-1 1 0 0,1 0-1 0 0,0 1 0 0 0,1-1 1 0 0,4 11-1 0 0,3 0 1 0 0,-7-14 0 0 0,1 0 0 0 0,-1 0 0 0 0,0 0 0 0 0,2 9 0 0 0,-3-8 0 0 0,1 0 0 0 0,1 0 0 0 0,0 0 0 0 0,0 0 0 0 0,8 11 0 0 0,-7-11 0 0 0,3 1 0 0 0,-6-6 0 0 0,4 11 0 0 0,-3-5 0 0 0,-1 0 0 0 0,0 1 0 0 0,2-1 0 0 0,-3 0 0 0 0,-4 0 0 0 0,3 1 0 0 0,-1-1 0 0 0,-1-1-64 0 0,1-7-273 0 0,1-1-138 0 0,0 0-33 0 0,0 0-72 0 0,-12-14-3661 0 0,5 7-3610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2:57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18 17503 0 0,'0'0'399'0'0,"0"0"60"0"0,0 0 21 0 0,0 0-59 0 0,1-2-276 0 0,9-8-81 0 0,-6 9-295 0 0,2 1 4149 0 0,8-4-3506 0 0,-12 3-30 0 0,-2 1 114 0 0,0 0 15 0 0,0 0-68 0 0,0 0-222 0 0,0 0 166 0 0,-1 2 101 0 0,-42 66 629 0 0,36-57-1117 0 0,0-1 0 0 0,0-1 0 0 0,-1 1 0 0 0,-10 10 0 0 0,-40 31 0 0 0,39-34 0 0 0,-35 25 0 0 0,36-29 0 0 0,0 0 0 0 0,1 2 0 0 0,1 0 0 0 0,-15 18 0 0 0,14-8-64 0 0,16-24-273 0 0,1-1-138 0 0,0 0-33 0 0,0 0 65 0 0,0 0 17 0 0,0 0-1028 0 0,0 0-473 0 0,2 0-1121 0 0,7-3-4118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2:57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15663 0 0,'0'0'356'0'0,"0"0"50"0"0,0 0 20 0 0,0 0-42 0 0,0 0-42 0 0,0 0 750 0 0,0 0 352 0 0,0 0 76 0 0,0 0-123 0 0,0 0-575 0 0,0 0-248 0 0,-1 2-50 0 0,-13 39 232 0 0,-27 57 0 0 0,29-73 381 0 0,6-13-1118 0 0,6-12-16 0 0,-3 25-73 0 0,3-23-267 0 0,0-2-138 0 0,0 0-33 0 0,0 0-4 0 0,0 0 0 0 0,0 0 0 0 0,0 0-1536 0 0,0 0-6144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2:58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17503 0 0,'0'0'803'0'0,"0"0"-18"0"0,2-1-501 0 0,8-1 399 0 0,-1-1-1 0 0,1 2 0 0 0,12-1 1 0 0,23-5 2163 0 0,-38 6-2757 0 0,0 0 0 0 0,0 0 0 0 0,-1 1 0 0 0,1-1 0 0 0,10 2 0 0 0,16 0-7 0 0,-24-1-146 0 0,-7 0-273 0 0,-2 0-138 0 0,0 0-1034 0 0,0 0-4210 0 0,0 0-1801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2:58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18 15663 0 0,'0'0'719'0'0,"1"-1"-20"0"0,7-12-210 0 0,-7 12 600 0 0,-1 1 363 0 0,3-1 686 0 0,-2 0-2029 0 0,-1 1 0 0 0,0 0-1 0 0,0 0 1 0 0,0 0 0 0 0,1 0 0 0 0,-1 0 0 0 0,0 0-1 0 0,0-1 1 0 0,0 1 0 0 0,1 0 0 0 0,-1 0 0 0 0,0 0-1 0 0,0 0 1 0 0,1 0 0 0 0,-1 0 0 0 0,0 0 0 0 0,0 0-1 0 0,1 0 1 0 0,-1 0 0 0 0,0 0 0 0 0,0 0 0 0 0,1 0-1 0 0,-1 0 1 0 0,0 0 0 0 0,0 0 0 0 0,1 0 0 0 0,-1 1-1 0 0,0-1 1 0 0,0 0 0 0 0,1 0 0 0 0,-2 10 24 0 0,0 1 0 0 0,-1-1 0 0 0,0 0 0 0 0,0 0 0 0 0,-1 0 0 0 0,0 0-1 0 0,-7 13 1 0 0,-2 1 332 0 0,-26 39 0 0 0,38-62-465 0 0,0-1 0 0 0,-1 0 0 0 0,1 0 0 0 0,0 1 0 0 0,0-1 0 0 0,-1 0 0 0 0,1 1 0 0 0,0-1 0 0 0,0 0 0 0 0,0 1 0 0 0,0-1 0 0 0,-1 0 0 0 0,1 1 0 0 0,0-1 0 0 0,0 1 0 0 0,0-1 0 0 0,0 0 0 0 0,0 1 0 0 0,0-1 0 0 0,0 1 0 0 0,0-1 0 0 0,0 0 0 0 0,0 1 0 0 0,0-1 0 0 0,0 0 0 0 0,0 1 0 0 0,1-1 0 0 0,-1 1 0 0 0,0-1 0 0 0,0 0 0 0 0,0 1 0 0 0,0-1 0 0 0,1 0 0 0 0,-1 1 0 0 0,0-1 0 0 0,0 0 0 0 0,1 1 0 0 0,-1-1 0 0 0,0 0 0 0 0,0 0 0 0 0,1 1 0 0 0,-1-1 0 0 0,0 0 0 0 0,1 0 0 0 0,-1 0 0 0 0,0 1 0 0 0,1-1 0 0 0,0 0 0 0 0,8 7 0 0 0,0-4 0 0 0,5-2 0 0 0,0-1 0 0 0,-1 0 0 0 0,1-1 0 0 0,0-1 0 0 0,-1 0 0 0 0,1-1 0 0 0,14-5 0 0 0,27-4 0 0 0,-39 11 65 0 0,1-5-338 0 0,-13 5 212 0 0,-3 0-300 0 0,0 0 0 0 0,-1 0 0 0 0,1 0-1 0 0,-1 0 1 0 0,0 0 0 0 0,1 0 0 0 0,-1 0 0 0 0,0 0 0 0 0,1 0 0 0 0,-1 0 0 0 0,0 0 0 0 0,0-2 0 0 0,0 3-286 0 0,0-2-1399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2:58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60 17503 0 0,'0'0'399'0'0,"0"0"60"0"0,0 0 21 0 0,2-1-59 0 0,14-17-457 0 0,-10 11 1078 0 0,-1 1 0 0 0,1 0 0 0 0,0 0-1 0 0,13-8 1 0 0,-17 13-526 0 0,-2 1-4 0 0,0 0 0 0 0,0 0 0 0 0,0 0 0 0 0,0 0-68 0 0,0 21-272 0 0,-2-12-172 0 0,0 0 0 0 0,-1 0 0 0 0,0 0 0 0 0,0 0 0 0 0,-5 9 0 0 0,-26 42 0 0 0,3-7 0 0 0,11-13 294 0 0,1-5 583 0 0,-21 58 0 0 0,37-84-874 0 0,2-1 8 0 0,2 3-89 0 0,-1-9-259 0 0,8-2-817 0 0,13 0-723 0 0,-18-1 1337 0 0,0-1-1 0 0,-1 1 0 0 0,1 0 1 0 0,-1-1-1 0 0,1 1 1 0 0,-1-1-1 0 0,1 0 0 0 0,3-4 1 0 0,2-2-995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2:59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42 17503 0 0,'0'0'399'0'0,"0"0"60"0"0,0 0 21 0 0,2-1-59 0 0,18-21-120 0 0,-19 21 425 0 0,4-3 864 0 0,-3 3 3018 0 0,-5 12-4467 0 0,-1 0 0 0 0,0 1 0 0 0,0-2 0 0 0,-1 1 0 0 0,0 0 0 0 0,-1-1 0 0 0,-10 13 0 0 0,10-12-141 0 0,1 0 0 0 0,-9 22 0 0 0,-1 3 0 0 0,13-31 0 0 0,0 1 0 0 0,0-1 0 0 0,1 1 0 0 0,0 0 0 0 0,-2 11 0 0 0,2-6 0 0 0,2-1 0 0 0,0-8 0 0 0,0 0 0 0 0,1 0 0 0 0,-1 0 0 0 0,1 0 0 0 0,-1-1 0 0 0,1 1 0 0 0,0 0 0 0 0,0-1 0 0 0,2 2 0 0 0,-3-2 0 0 0,0 0 0 0 0,0 0 0 0 0,0-1 0 0 0,0 1 0 0 0,0 0 0 0 0,0 0 0 0 0,1-1 0 0 0,-1 1 0 0 0,0-1 0 0 0,0 1 0 0 0,0-1 0 0 0,0 0 0 0 0,1 1 0 0 0,-1-1 0 0 0,0 0 0 0 0,0 0 0 0 0,1 0 0 0 0,-1 0 0 0 0,0 0 0 0 0,0 0 0 0 0,3 0 0 0 0,1-1 0 0 0,4 1 60 0 0,-1-1 1 0 0,1 0-1 0 0,-1-1 0 0 0,0 0 0 0 0,0 0 0 0 0,0 0 1 0 0,0-1-1 0 0,0 0 0 0 0,0-1 0 0 0,-1 0 1 0 0,1 0-1 0 0,-1-1 0 0 0,0 0 0 0 0,0 0 1 0 0,-1 0-1 0 0,9-10 0 0 0,-6 5 42 0 0,0-1 1 0 0,0 0-1 0 0,-1 0 1 0 0,-1-1-1 0 0,0 0 0 0 0,0 0 1 0 0,-1-1-1 0 0,-1 0 1 0 0,5-16-1 0 0,-9 26-123 0 0,0 0-1 0 0,0 0 1 0 0,0 0 0 0 0,-1 0-1 0 0,1 0 1 0 0,-1 0-1 0 0,0 0 1 0 0,0 0 0 0 0,0 0-1 0 0,0-1 1 0 0,-1 1 0 0 0,1 0-1 0 0,-1 0 1 0 0,0 0 0 0 0,1 0-1 0 0,-1 0 1 0 0,-1 1-1 0 0,1-1 1 0 0,0 0 0 0 0,-1 0-1 0 0,1 1 1 0 0,-1-1 0 0 0,0 1-1 0 0,0-1 1 0 0,0 1 0 0 0,0 0-1 0 0,0 0 1 0 0,-1 0-1 0 0,1 0 1 0 0,-1 0 0 0 0,1 0-1 0 0,-1 1 1 0 0,0-1 0 0 0,1 1-1 0 0,-1 0 1 0 0,0 0 0 0 0,0 0-1 0 0,0 0 1 0 0,0 0-1 0 0,-4 0 1 0 0,0 0-333 0 0,0 1 0 0 0,0-1-1 0 0,0 1 1 0 0,0 0 0 0 0,-1 1-1 0 0,-10 2 1 0 0,-42 13-3456 0 0,45-11 3319 0 0,-30 9-1556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8:02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53 11975 0 0,'0'0'267'0'0,"0"0"42"0"0,0 0 17 0 0,0-8 74 0 0,0 5-239 0 0,0 1 0 0 0,0 0 0 0 0,-1 0 1 0 0,1 0-1 0 0,0 0 0 0 0,-1 0 0 0 0,0 0 1 0 0,0 0-1 0 0,1 0 0 0 0,-1 0 0 0 0,0 0 1 0 0,-1 0-1 0 0,1 0 0 0 0,0 1 0 0 0,0-1 1 0 0,-1 0-1 0 0,-1-1 0 0 0,1 1 811 0 0,1 1 52 0 0,1 1 0 0 0,0 0 0 0 0,0 0-69 0 0,0 0-290 0 0,0 0-649 0 0,0 0 0 0 0,0 0 0 0 0,0 0-1 0 0,0 0 1 0 0,0-1 0 0 0,0 1 0 0 0,0 0 0 0 0,0 0-1 0 0,0 0 1 0 0,0 0 0 0 0,0 0 0 0 0,0-1 0 0 0,0 1-1 0 0,0 0 1 0 0,0 0 0 0 0,0 0 0 0 0,0 0 0 0 0,0 0-1 0 0,0 0 1 0 0,0-1 0 0 0,0 1 0 0 0,0 0 0 0 0,0 0-1 0 0,-1 0 1 0 0,1 0 0 0 0,0 0 0 0 0,0 0 0 0 0,0 0-1 0 0,0 0 1 0 0,0-1 0 0 0,0 1 0 0 0,0 0 0 0 0,0 0-1 0 0,-1 0 1 0 0,1 0 0 0 0,0 0 0 0 0,0 0 0 0 0,0 0-1 0 0,0 0 1 0 0,0 0 0 0 0,0 0 0 0 0,-1 0 0 0 0,1 0-1 0 0,0 0 1 0 0,0 0 0 0 0,0 0 0 0 0,-7 5 1246 0 0,-4 7 457 0 0,3 3-1719 0 0,2 0 0 0 0,-10 30 0 0 0,16-44 0 0 0,-27 101 0 0 0,0 1 0 0 0,7-31 0 0 0,15-49-1158 0 0,5-22 1078 0 0,0-1-1 0 0,0 0 1 0 0,0 1-1 0 0,0-1 1 0 0,0 1-1 0 0,0-1 1 0 0,0 0-1 0 0,-1 1 0 0 0,1-1 1 0 0,0 0-1 0 0,0 1 1 0 0,0-1-1 0 0,0 1 1 0 0,-1-1-1 0 0,1 0 1 0 0,0 1-1 0 0,0-1 1 0 0,-1 0-1 0 0,1 0 0 0 0,0 1 1 0 0,0-1-1 0 0,-1 0 1 0 0,1 0-1 0 0,0 1 1 0 0,-1-1-1 0 0,0 0-85 0 0,0 0-1 0 0,1 1 1 0 0,-1-1-1 0 0,0 0 1 0 0,1 0-1 0 0,-1 0 1 0 0,1 0-1 0 0,-1 0 1 0 0,0-1-1 0 0,1 1 0 0 0,-1 0 1 0 0,0 0-1 0 0,1 0 1 0 0,-1 0-1 0 0,1-1 1 0 0,-1 1-1 0 0,0-1 1 0 0,-2 1-1369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2:59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11975 0 0,'0'0'547'0'0,"0"0"-11"0"0,0 0-203 0 0,0 0 419 0 0,0 0 220 0 0,0 0 42 0 0,0 0 8 0 0,0 0 2 0 0,0 0 0 0 0,0 0 0 0 0,2-1-69 0 0,3-1-621 0 0,0 0-93 0 0,-1 0 1 0 0,0 0 0 0 0,1 0-1 0 0,-1 1 1 0 0,1 0-1 0 0,0 0 1 0 0,-1 0-1 0 0,1 1 1 0 0,7-1-1 0 0,114 3 2831 0 0,-90-1-2881 0 0,0-3 0 0 0,44-6 0 0 0,-33 3-148 0 0,16-2-43 0 0,156-8 0 0 0,-138 15 0 0 0,-1-3 0 0 0,117-19 0 0 0,-175 18 0 0 0,-1 1 0 0 0,23 0 0 0 0,-37 4 72 0 0,-6-1 299 0 0,-1 0 117 0 0,0 0 21 0 0,0 0-66 0 0,0 0-358 0 0,-29 7-2834 0 0,11-8 278 0 0,6 0-4013 0 0,1 1-1228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3:02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76 15663 0 0,'0'0'356'0'0,"0"0"50"0"0,1-2 20 0 0,2-3-256 0 0,-1 0 0 0 0,1 0-1 0 0,0 0 1 0 0,1 0-1 0 0,-1 0 1 0 0,7-5 0 0 0,13-12 3634 0 0,-22 21-3260 0 0,8-8 1497 0 0,-6 8-315 0 0,-8 6-873 0 0,-16 17-785 0 0,0 1-1 0 0,2 1 1 0 0,1 0-1 0 0,1 2 1 0 0,2 0-1 0 0,0 0 1 0 0,2 2 0 0 0,-16 42-1 0 0,25-59-60 0 0,1 1 0 0 0,0-1 1 0 0,1 1-1 0 0,0-1 0 0 0,1 1 0 0 0,0-1 0 0 0,1 1 1 0 0,0 0-1 0 0,2 14 0 0 0,-1-25 12 0 0,-1 1-1 0 0,1 0 1 0 0,-1 0-1 0 0,1-1 0 0 0,0 1 1 0 0,0 0-1 0 0,0-1 1 0 0,0 1-1 0 0,0-1 1 0 0,0 1-1 0 0,0-1 1 0 0,0 1-1 0 0,1-1 1 0 0,-1 0-1 0 0,0 0 1 0 0,1 1-1 0 0,-1-1 1 0 0,1 0-1 0 0,2 1 1 0 0,-1-1 48 0 0,0 0 0 0 0,1 0 0 0 0,-1 0 1 0 0,1 0-1 0 0,-1 0 0 0 0,1-1 0 0 0,0 0 1 0 0,-1 1-1 0 0,6-2 0 0 0,3 0 120 0 0,0-1 0 0 0,0 0-1 0 0,-1-1 1 0 0,23-8 0 0 0,-1-1-187 0 0,35-15 0 0 0,-59 23 0 0 0,0-1 0 0 0,0 0 0 0 0,-1 0 0 0 0,16-14 0 0 0,-23 18 3 0 0,1 0 1 0 0,-1-1-1 0 0,0 1 0 0 0,0-1 1 0 0,0 0-1 0 0,0 1 0 0 0,0-1 1 0 0,0 0-1 0 0,-1 1 1 0 0,1-1-1 0 0,-1 0 0 0 0,1 0 1 0 0,0-3-1 0 0,-1 3 22 0 0,0 1 346 0 0,-2-1 117 0 0,-2-1-450 0 0,0 0 0 0 0,0 1 0 0 0,0-1 1 0 0,-1 1-1 0 0,1 0 0 0 0,-1 0 0 0 0,0 1 0 0 0,0-1 1 0 0,1 1-1 0 0,-1 0 0 0 0,0 1 0 0 0,0-1 0 0 0,0 1 1 0 0,0 0-1 0 0,0 0 0 0 0,-9 1 0 0 0,-7 3 116 0 0,1 0 1 0 0,-34 11-1 0 0,46-12-149 0 0,-24 9-1059 0 0,1 1 0 0 0,0 1 0 0 0,-39 26 0 0 0,69-39-874 0 0,1-1-507 0 0,0 0-100 0 0,0 0-23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3:02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2 11975 0 0,'0'0'267'0'0,"0"0"42"0"0,0 0 17 0 0,0 0-28 0 0,0 0 12 0 0,10-2 3742 0 0,-6 3-3662 0 0,1 1 0 0 0,-1-1 0 0 0,1 1 1 0 0,-1-1-1 0 0,0 1 0 0 0,0 1 0 0 0,0-1 0 0 0,0 1 1 0 0,-1-1-1 0 0,1 1 0 0 0,-1 0 0 0 0,1 0 1 0 0,-1 1-1 0 0,0-1 0 0 0,0 1 0 0 0,0-1 1 0 0,-1 1-1 0 0,4 6 0 0 0,2 6-178 0 0,0-1 0 0 0,-1 1-1 0 0,-1 1 1 0 0,7 24 0 0 0,-3 4 438 0 0,-1 0 1 0 0,4 69-1 0 0,-9 93 1036 0 0,-6-145-1683 0 0,-3 0-1 0 0,-2-1 1 0 0,-3 0 0 0 0,-3 0-1 0 0,-22 61 1 0 0,26-97-3 0 0,-1 0 0 0 0,-2-2 0 0 0,0 1 0 0 0,-2-2 0 0 0,0 1 0 0 0,-2-2 0 0 0,0 0 0 0 0,-1-1 0 0 0,-1-1 0 0 0,-1 0 0 0 0,-1-2 0 0 0,-35 25 0 0 0,28-26-64 0 0,26-16-273 0 0,-1 0-328 0 0,2 0 609 0 0,0 0 0 0 0,-1 0 0 0 0,1 0-1 0 0,0 0 1 0 0,0 0 0 0 0,0 0 0 0 0,-1 0 0 0 0,1 0 0 0 0,0 0-1 0 0,0 0 1 0 0,0 0 0 0 0,0 0 0 0 0,-1-1 0 0 0,1 1-1 0 0,0 0 1 0 0,0 0 0 0 0,0 0 0 0 0,0 0 0 0 0,-1 0-1 0 0,1 0 1 0 0,0 0 0 0 0,0 0 0 0 0,0 0 0 0 0,0-1 0 0 0,0 1-1 0 0,0 0 1 0 0,-1 0 0 0 0,1 0 0 0 0,0 0 0 0 0,0 0-1 0 0,0-1 1 0 0,0 1 0 0 0,-3-12-1125 0 0,1 4-221 0 0,1 0-1 0 0,-1-1 0 0 0,2 1 0 0 0,-1-9 1 0 0,5-9-1156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3:03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83 19351 0 0,'0'0'439'0'0,"0"0"62"0"0,0 0 33 0 0,-1-1-65 0 0,-4 0-169 0 0,4 1 442 0 0,1 0 229 0 0,0 0 42 0 0,19-9 1666 0 0,99-26-15 0 0,-39 16-2664 0 0,-46 11-930 0 0,10-2-1979 0 0,-44 12-3550 0 0,-5 3-1891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3:03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21191 0 0,'0'0'480'0'0,"0"0"67"0"0,0 0 31 0 0,0 0-56 0 0,2-1-269 0 0,9-3 224 0 0,1 0-1 0 0,-1 0 1 0 0,13-1-1 0 0,71-5 1897 0 0,-15 2-576 0 0,-29 1-1982 0 0,-49 6-866 0 0,-2 1-385 0 0,0 0-79 0 0,0 0-18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3:04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155 244 11975 0 0,'0'0'267'0'0,"0"0"42"0"0,0 0 17 0 0,0 0-28 0 0,1-1-196 0 0,-1 1-45 0 0,1 0 0 0 0,-1-1 1 0 0,1 1-1 0 0,-1-1 0 0 0,0 1 1 0 0,1-1-1 0 0,-1 1 0 0 0,1-1 0 0 0,-1 1 1 0 0,0-1-1 0 0,1 1 0 0 0,-1-1 1 0 0,0 1-1 0 0,0-1 0 0 0,0 1 1 0 0,1-1-1 0 0,-1 0 0 0 0,0 0 1 0 0,2-4 691 0 0,16-12 1422 0 0,-7 7-1320 0 0,-1 0 0 0 0,0-1 0 0 0,0 0 0 0 0,-1-1-1 0 0,13-21 1 0 0,-13 16-149 0 0,-7 14-516 0 0,0 0 0 0 0,0 0 0 0 0,0 0-1 0 0,0-1 1 0 0,-1 1 0 0 0,0-1 0 0 0,1 1 0 0 0,-1-1-1 0 0,0-6 1 0 0,2-27 2306 0 0,-3 33-2433 0 0,1 3-55 0 0,-1 1 0 0 0,0-1 0 0 0,0 1 0 0 0,0 0 0 0 0,0-1 0 0 0,0 1 0 0 0,0-1 0 0 0,0 1 0 0 0,0 0-1 0 0,0-1 1 0 0,0 1 0 0 0,-1-1 0 0 0,1 1 0 0 0,0 0 0 0 0,0-1 0 0 0,0 1 0 0 0,0-1 0 0 0,0 1 0 0 0,-1 0 0 0 0,1-1 0 0 0,0 1 0 0 0,0 0 0 0 0,-1-1 0 0 0,1 1 0 0 0,0 0 0 0 0,-1 0 0 0 0,1-1 0 0 0,-1 1 0 0 0,-5-6-6 0 0,5 5 2 0 0,0 0 0 0 0,0 0 0 0 0,1 1 0 0 0,-1-1 0 0 0,0 0 0 0 0,0 1 0 0 0,0-1 0 0 0,0 1 0 0 0,1-1 0 0 0,-1 1 0 0 0,0 0 0 0 0,0-1 0 0 0,0 1 0 0 0,0 0 0 0 0,0 0 0 0 0,0-1 0 0 0,0 1 0 0 0,0 0 0 0 0,0 0 0 0 0,0 0 0 0 0,0 0 0 0 0,0 0 0 0 0,0 0 0 0 0,0 1 0 0 0,0-1 0 0 0,0 0 0 0 0,0 1 0 0 0,0-1 0 0 0,0 0 0 0 0,0 1 0 0 0,0-1 0 0 0,0 1 0 0 0,0-1 0 0 0,0 1 0 0 0,1 0 0 0 0,-2 0 0 0 0,0 1 0 0 0,-7 4 0 0 0,0 1 0 0 0,1 1 0 0 0,0-1 0 0 0,0 1 0 0 0,1 1 0 0 0,-8 10 0 0 0,-10 13 0 0 0,11-14 0 0 0,0 0 0 0 0,1 1 0 0 0,1 1 0 0 0,1 0 0 0 0,-9 23 0 0 0,20-43 0 0 0,-18 41 0 0 0,-12 44 0 0 0,27-72 0 0 0,-1 1 0 0 0,2-1 0 0 0,0 1 0 0 0,0-1 0 0 0,2 1 0 0 0,-1 0 0 0 0,4 25 0 0 0,-2-35 0 0 0,-1 0 0 0 0,1 0 0 0 0,0 0 0 0 0,1 0 0 0 0,-1 0 0 0 0,1 0 0 0 0,0-1 0 0 0,0 1 0 0 0,0 0 0 0 0,0-1 0 0 0,1 1 0 0 0,-1-1 0 0 0,1 0 0 0 0,0 0 0 0 0,4 3 0 0 0,-4-4 0 0 0,-1 0 0 0 0,1-1 0 0 0,-1 1 0 0 0,1-1 0 0 0,0 0 0 0 0,0 0 0 0 0,-1 0 0 0 0,1 0 0 0 0,0 0 0 0 0,0-1 0 0 0,0 1 0 0 0,0-1 0 0 0,0 0 0 0 0,0 0 0 0 0,0 0 0 0 0,0 0 0 0 0,0 0 0 0 0,0-1 0 0 0,0 0 0 0 0,0 1 0 0 0,0-1 0 0 0,3-2 0 0 0,7-2 138 0 0,-1-1 0 0 0,0-1 0 0 0,0 0 0 0 0,-1 0 1 0 0,1-1-1 0 0,10-11 0 0 0,57-60 921 0 0,-76 75-1053 0 0,15-16-4 0 0,-2 0-1 0 0,0-1 1 0 0,-1 0-1 0 0,-1-1 1 0 0,-2-1 0 0 0,0 0-1 0 0,-1 0 1 0 0,-1-2-1 0 0,7-29 1 0 0,-16 51-61 0 0,0 0 0 0 0,0-1 0 0 0,-1 1-1 0 0,1-1 1 0 0,-1 1 0 0 0,0-1 0 0 0,0 1 0 0 0,0-1 0 0 0,-1 1 0 0 0,1-1-1 0 0,-1 1 1 0 0,-2-7 0 0 0,3 9 19 0 0,0 0-1 0 0,-1 0 1 0 0,0 0-1 0 0,1 0 1 0 0,-1 0 0 0 0,0 1-1 0 0,1-1 1 0 0,-1 0-1 0 0,0 0 1 0 0,0 0 0 0 0,0 1-1 0 0,0-1 1 0 0,1 0-1 0 0,-1 1 1 0 0,0-1 0 0 0,-2 0-1 0 0,1 0-2 0 0,0 1 0 0 0,1 0 0 0 0,-1 0 1 0 0,0 0-1 0 0,0-1 0 0 0,1 2 0 0 0,-1-1 0 0 0,0 0 0 0 0,1 0 0 0 0,-1 0 0 0 0,0 1 0 0 0,1-1 0 0 0,-1 1 0 0 0,-1 0 0 0 0,-40 18-5514 0 0,26-10 3510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3:05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21191 0 0,'0'0'480'0'0,"0"0"67"0"0,0 0 31 0 0,1-1-56 0 0,22-45 122 0 0,-11 23 686 0 0,-10 16-945 0 0,1 0-1 0 0,1 1 1 0 0,-1-1-1 0 0,1 1 1 0 0,6-8-1 0 0,-4 8-569 0 0,-5 6-30 0 0,-1-1 0 0 0,1 0 0 0 0,-1 0 0 0 0,1 0 0 0 0,-1 1 0 0 0,1-1 0 0 0,-1 0 0 0 0,0 0 0 0 0,0 0 1 0 0,1 0-1 0 0,-1 0 0 0 0,0 0 0 0 0,0 0 0 0 0,0-1 0 0 0,0 1-563 0 0,0-1-755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3:05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11 19351 0 0,'0'0'886'0'0,"0"0"-21"0"0,11-10 409 0 0,-7 9 3349 0 0,-3 4-4565 0 0,-1-1 1 0 0,1 1-1 0 0,-1-1 0 0 0,1 1 0 0 0,-1 0 1 0 0,0-1-1 0 0,0 1 0 0 0,0-1 0 0 0,-1 1 0 0 0,0 4 1 0 0,-9 30 56 0 0,1-7 676 0 0,7-20-652 0 0,0 1 1 0 0,-1-1 0 0 0,0-1-1 0 0,-1 1 1 0 0,0 0 0 0 0,0-1-1 0 0,-9 13 1 0 0,12-20-140 0 0,-1 0 0 0 0,1 1 0 0 0,0-1 0 0 0,0 0 0 0 0,-1 1 0 0 0,2-1 0 0 0,-1 1 0 0 0,0-1 0 0 0,0 1 0 0 0,1-1 0 0 0,0 1 0 0 0,-1-1 0 0 0,1 1 0 0 0,0-1 0 0 0,0 1 0 0 0,1 0 0 0 0,-1-1 0 0 0,0 1 0 0 0,2 4 0 0 0,2 1 0 0 0,5-5 0 0 0,-7-2 0 0 0,0-1 0 0 0,-1 0 0 0 0,1 1 0 0 0,0-1 0 0 0,-1 0 0 0 0,1 0 0 0 0,0 0 0 0 0,0 0 0 0 0,-1 0 0 0 0,1 0 0 0 0,0-1 0 0 0,-1 1 0 0 0,1 0 0 0 0,0-1 0 0 0,1 0 0 0 0,6-2 0 0 0,20 0 0 0 0,-8 0 0 0 0,0 1 0 0 0,21 1 0 0 0,-36 2 0 0 0,-1-1 0 0 0,1-1 0 0 0,-1 1 0 0 0,1-1 0 0 0,-1 1 0 0 0,11-4 0 0 0,46-10 0 0 0,-54 13-133 0 0,-6 1-563 0 0,-2 0-258 0 0,0 0-56 0 0,0 0-149 0 0,0 0-573 0 0,0 0-253 0 0,0 0-51 0 0,0 0-11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3:05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5 19351 0 0,'0'0'439'0'0,"0"0"62"0"0,0 0 33 0 0,0 0-65 0 0,2-1-309 0 0,1 0-878 0 0,10-2 3204 0 0,-13 3-2424 0 0,0 0-1 0 0,1 0 0 0 0,-1 0 1 0 0,0 1-1 0 0,1-1 0 0 0,-1 0 0 0 0,0 0 1 0 0,1 0-1 0 0,-1 0 0 0 0,0 0 1 0 0,0 1-1 0 0,1-1 0 0 0,-1 0 0 0 0,0 0 1 0 0,0 1-1 0 0,1-1 0 0 0,-1 0 1 0 0,0 0-1 0 0,0 1 0 0 0,1-1 0 0 0,-1 0 1 0 0,0 1-1 0 0,0-1 0 0 0,0 0 0 0 0,0 0 1 0 0,0 1-1 0 0,1-1 0 0 0,-1 1 1 0 0,0-1-1 0 0,0 0 0 0 0,0 1 0 0 0,0-1 1 0 0,0 0-1 0 0,0 1 0 0 0,0-1 1 0 0,0 0-1 0 0,0 1 0 0 0,-1 12 100 0 0,0 0-1 0 0,-1-1 0 0 0,0 1 1 0 0,-8 23-1 0 0,-23 50 965 0 0,20-54-988 0 0,-51 108-137 0 0,29-69 0 0 0,8-20 0 0 0,19-38 0 0 0,1 0 0 0 0,0 1 0 0 0,0 0 0 0 0,2 0 0 0 0,0 0 0 0 0,-6 29 0 0 0,6-14 0 0 0,6-18 0 0 0,0-11 0 0 0,-1 1 0 0 0,0-1 0 0 0,0 0 0 0 0,1 1 0 0 0,-1-1 0 0 0,1 0 0 0 0,-1 1 0 0 0,0-1 0 0 0,1 0 0 0 0,-1 0 0 0 0,1 0 0 0 0,-1 1 0 0 0,0-1 0 0 0,1 0 0 0 0,-1 0 0 0 0,1 0 0 0 0,-1 0 0 0 0,1 0 0 0 0,0 0 0 0 0,2-1-4 0 0,1 0 0 0 0,0 0-1 0 0,-1 0 1 0 0,1-1 0 0 0,-1 1-1 0 0,1-1 1 0 0,-1 0 0 0 0,0 0 0 0 0,0 0-1 0 0,0-1 1 0 0,0 1 0 0 0,0-1 0 0 0,0 1-1 0 0,2-4 1 0 0,0-1-329 0 0,1 0 0 0 0,11-8 1 0 0,-11 10-321 0 0,0-1 0 0 0,0 1 1 0 0,9-13-1 0 0,20-35-3331 0 0,-14 24 1937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3:06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15 21191 0 0,'0'0'480'0'0,"0"0"67"0"0,2 0 31 0 0,4-1-183 0 0,3-2-123 0 0,6-3 649 0 0,-11 2 822 0 0,-2 3 607 0 0,-3 8-1164 0 0,-1-4-1186 0 0,0 1 0 0 0,-1 0 0 0 0,1-1 0 0 0,-1 1 0 0 0,1-1 0 0 0,-1 0 0 0 0,0 1 0 0 0,0-1 0 0 0,0-1 0 0 0,-1 1 0 0 0,-3 2 0 0 0,-9 8 0 0 0,-15 14 0 0 0,20-19 0 0 0,1 1 0 0 0,0 0 0 0 0,-16 20 0 0 0,21-20 0 0 0,4 3 0 0 0,6-1 0 0 0,-2-8 0 0 0,-1 1 0 0 0,0-1 0 0 0,1 0 0 0 0,0 0 0 0 0,0 0 0 0 0,0 0 0 0 0,0 0 0 0 0,0 0 0 0 0,1-1 0 0 0,5 4 0 0 0,4 0 0 0 0,0-1 0 0 0,18 5 0 0 0,-4-1 0 0 0,-20-7 0 0 0,0 1 0 0 0,0 0 0 0 0,0 0 0 0 0,0 1 0 0 0,0 0 0 0 0,-1 0 0 0 0,1 0 0 0 0,-1 1 0 0 0,0 0 0 0 0,9 11 0 0 0,-8-6 0 0 0,-6-6 78 0 0,-1 0-1 0 0,1 0 1 0 0,-1 1 0 0 0,0-1-1 0 0,0 0 1 0 0,-1 0 0 0 0,1 0-1 0 0,-1 0 1 0 0,0 0 0 0 0,0 0-1 0 0,0 0 1 0 0,-1 0 0 0 0,-2 6 0 0 0,-3 9 274 0 0,6-15-287 0 0,-1 0 0 0 0,-1 1-1 0 0,1-1 1 0 0,0 0 0 0 0,-1 0 0 0 0,0-1-1 0 0,-3 5 1 0 0,-8 10 25 0 0,9-11-90 0 0,0-1 0 0 0,0 0 0 0 0,-1 0 0 0 0,0 0 0 0 0,0 0 0 0 0,-1-1 0 0 0,-10 7 0 0 0,-5 1 0 0 0,-26 11 0 0 0,44-22 0 0 0,1 0 0 0 0,-1-1 0 0 0,0 1 0 0 0,0-1 0 0 0,0 0 0 0 0,0 0 0 0 0,0 0 0 0 0,0-1 0 0 0,0 1 0 0 0,0-1 0 0 0,0 0 0 0 0,0 0 0 0 0,0 0 0 0 0,-1-1 0 0 0,1 1 0 0 0,0-1 0 0 0,0 0 0 0 0,0 0 0 0 0,-5-3 0 0 0,6 2 0 0 0,0 0 0 0 0,0 0 0 0 0,0 0 0 0 0,0 0 0 0 0,0-1 0 0 0,1 1 0 0 0,-1-1 0 0 0,1 0 0 0 0,-5-6 0 0 0,4 2 0 0 0,-1 1 0 0 0,1-1 0 0 0,0 0 0 0 0,0 0 0 0 0,-2-14 0 0 0,0-7 0 0 0,5 21 0 0 0,-1 0 0 0 0,0-1 0 0 0,-5-13 0 0 0,1 13 0 0 0,-1 2 0 0 0,-2 3 0 0 0,1 5 0 0 0,-39 11-2200 0 0,45-13 1121 0 0,1 0-370 0 0,0 0-982 0 0,-1 0-3832 0 0,-5-2-1643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8:02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17503 0 0,'0'0'399'0'0,"0"0"60"0"0,0 0 21 0 0,0 0-59 0 0,2 2-276 0 0,-1 0 6 0 0,1 0 0 0 0,0 0 0 0 0,0 0 0 0 0,0 0-1 0 0,1 0 1 0 0,-1-1 0 0 0,0 1 0 0 0,1-1 0 0 0,-1 0 0 0 0,1 1-1 0 0,-1-1 1 0 0,1 0 0 0 0,5 1 0 0 0,-1-1 442 0 0,1 0 0 0 0,0-1 0 0 0,16 0 0 0 0,13-1 463 0 0,-18 1-286 0 0,28-3 0 0 0,60-8 680 0 0,28-5 276 0 0,-127 13-1726 0 0,28 2 0 0 0,-28 1-64 0 0,-7 0-273 0 0,-1 0-138 0 0,0 0-33 0 0,0 0-72 0 0,0 0-285 0 0,-2 19-8090 0 0,-1-10 1243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3:06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21191 0 0,'0'0'969'0'0,"0"0"-18"0"0,2 0-612 0 0,14-1 501 0 0,27-5 1 0 0,14-1 2443 0 0,-18 4-2848 0 0,-21 2-305 0 0,0 0 1 0 0,0 0-1 0 0,0 2 0 0 0,0 0 1 0 0,24 6-1 0 0,-33-5 13 0 0,-2 0 150 0 0,0 0 0 0 0,0-1-1 0 0,0 0 1 0 0,0 0 0 0 0,10-1 0 0 0,-24-10-2225 0 0,1 3 700 0 0,1 0 0 0 0,-1 1 0 0 0,-9-8 0 0 0,-11-7-1325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5:29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13823 0 0,'0'0'630'0'0,"0"0"-13"0"0,0-2-320 0 0,0-1-132 0 0,1 0 0 0 0,0 0 0 0 0,-1 0 0 0 0,1 0 0 0 0,0 1 0 0 0,0-1 0 0 0,1 0 0 0 0,-1 0 0 0 0,1 1 0 0 0,-1-1 0 0 0,1 1 0 0 0,0-1 0 0 0,0 1-1 0 0,0 0 1 0 0,3-3 0 0 0,4-4 617 0 0,1 1 0 0 0,15-10-1 0 0,-6 7 275 0 0,0 1 0 0 0,34-13 0 0 0,-47 21-741 0 0,0-1 0 0 0,-1 1 0 0 0,1 0 0 0 0,0 1 1 0 0,0-1-1 0 0,0 1 0 0 0,0 1 0 0 0,0-1 0 0 0,1 1 0 0 0,-1 0 0 0 0,0 0 0 0 0,12 2 0 0 0,-17-2-315 0 0,0 0 0 0 0,0 0 0 0 0,0 1 0 0 0,0-1 0 0 0,0 0 0 0 0,-1 0 0 0 0,1 1 0 0 0,0-1 0 0 0,0 0 0 0 0,0 1 0 0 0,0-1 0 0 0,0 1 0 0 0,0-1 0 0 0,-1 1 0 0 0,1 0 0 0 0,0-1 0 0 0,0 1 0 0 0,-1 0 0 0 0,1 0 0 0 0,-1-1 0 0 0,1 1 0 0 0,0 0 0 0 0,-1 0 0 0 0,1 0 0 0 0,0 1 0 0 0,0 2 0 0 0,0-1 0 0 0,11 8 0 0 0,-7-6 0 0 0,0 0 0 0 0,0 1 0 0 0,0 0 0 0 0,-1-1 0 0 0,0 1 0 0 0,0 1 0 0 0,0-1 0 0 0,-1 1 0 0 0,0-1 0 0 0,0 1 0 0 0,0 0 0 0 0,-1 0 0 0 0,0 0 0 0 0,-1 1 0 0 0,0-1 0 0 0,0 0 0 0 0,0 1 0 0 0,-1-1 0 0 0,0 0 0 0 0,0 1 0 0 0,-1-1 0 0 0,-2 8 0 0 0,0 0 0 0 0,0-1 0 0 0,-2 1 0 0 0,0-1 0 0 0,-1 0 0 0 0,0 0 0 0 0,-1 0 0 0 0,0-1 0 0 0,-2 0 0 0 0,-15 20 0 0 0,7-12 341 0 0,-1-1 1 0 0,0-1-1 0 0,-1 0 0 0 0,-1-2 1 0 0,-41 28-1 0 0,58-43-341 0 0,0 0 0 0 0,-1 0 0 0 0,0-1 0 0 0,1 0 0 0 0,-7 2 0 0 0,9-3 0 0 0,-11 2 15 0 0,6-6-44 0 0,3 0-21 0 0,2 3-287 0 0,-2-1 298 0 0,2 1-2164 0 0,0 1-4859 0 0,1 0 5015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5:29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19351 0 0,'0'0'886'0'0,"0"0"-21"0"0,0 0-410 0 0,0 0 320 0 0,0 0 200 0 0,0 0 38 0 0,0 0-127 0 0,2 0-508 0 0,6 0-39 0 0,1-1-1 0 0,-1 0 0 0 0,0 0 0 0 0,0-1 0 0 0,8-2 0 0 0,-14 3-336 0 0,7-1-203 0 0,-7 2-850 0 0,6 25-8509 0 0,-7-10 2292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5:29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21191 0 0,'0'0'480'0'0,"0"0"67"0"0,1-1 31 0 0,6-6-45 0 0,25-28 3696 0 0,-26 30-4257 0 0,-5 4-298 0 0,-1 1-140 0 0,0 0-1713 0 0,0 0-6693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5:31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18 115 10135 0 0,'-12'-14'1008'0'0,"11"10"-497"0"0,0-1-1 0 0,0 1 1 0 0,0-1-1 0 0,0 1 1 0 0,1-1 0 0 0,0 1-1 0 0,0-1 1 0 0,0 0-1 0 0,0 1 1 0 0,2-7-1 0 0,-1 10 2 0 0,-1-1 0 0 0,9-30 3976 0 0,-8 31-3601 0 0,0-1-583 0 0,-1 2-283 0 0,0 0-1 0 0,1-1 1 0 0,-1 1 0 0 0,0-1 0 0 0,0 1 0 0 0,1 0 0 0 0,-1-1-1 0 0,0 1 1 0 0,1 0 0 0 0,-1-1 0 0 0,0 1 0 0 0,1 0 0 0 0,-1 0-1 0 0,0-1 1 0 0,1 1 0 0 0,-1 0 0 0 0,1 0 0 0 0,-1 0 0 0 0,1-1-1 0 0,-1 1 1 0 0,0 0 0 0 0,1 0 0 0 0,-1 0 0 0 0,1 0-1 0 0,-1 0 1 0 0,1 0 0 0 0,-1 0 0 0 0,1 0 0 0 0,0 0 60 0 0,0 1 1 0 0,-1-1-1 0 0,1 1 0 0 0,0-1 1 0 0,-1 1-1 0 0,1 0 0 0 0,-1-1 1 0 0,1 1-1 0 0,-1-1 1 0 0,0 1-1 0 0,1 0 0 0 0,-1 0 1 0 0,1-1-1 0 0,-1 1 0 0 0,0 1 1 0 0,8 31 2118 0 0,-8-31-2153 0 0,14 125-47 0 0,-2-6 0 0 0,-11-92 0 0 0,-1-21 0 0 0,0 0 0 0 0,1 0 0 0 0,0 0 0 0 0,0 0 0 0 0,0 0 0 0 0,1 0 0 0 0,4 8 0 0 0,-4-7-64 0 0,-1-7-273 0 0,9-37-4102 0 0,-10 24 2711 0 0,-1 1 0 0 0,0 0-1 0 0,-4-20 1 0 0,4 27-319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5:32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44 13823 0 0,'0'0'315'0'0,"0"0"45"0"0,2-1 21 0 0,13-9 63 0 0,-14 10-441 0 0,-1 0 0 0 0,1 0-1 0 0,-1-1 1 0 0,1 1 0 0 0,-1 0-1 0 0,1-1 1 0 0,-1 1 0 0 0,0 0-1 0 0,1-1 1 0 0,-1 1 0 0 0,0 0 0 0 0,1-1-1 0 0,-1 1 1 0 0,0-1 0 0 0,1 1-1 0 0,-1-1 1 0 0,0 1 0 0 0,0-1-1 0 0,1 1 1 0 0,-1-1 0 0 0,0 1-1 0 0,0-1 1 0 0,0 1 0 0 0,0-1 0 0 0,0 1-1 0 0,0-1 1 0 0,0 1 0 0 0,0-1-1 0 0,0 1 1 0 0,0-1 0 0 0,0 0-1 0 0,0 0 63 0 0,0-2 262 0 0,0 0-47 0 0,-2-7 7175 0 0,2 8-7039 0 0,0 2 80 0 0,0 0 15 0 0,-8 4 81 0 0,4-1-589 0 0,-1 0 0 0 0,2 1-1 0 0,-1-1 1 0 0,0 1 0 0 0,1 0 0 0 0,-6 7-1 0 0,-7 8-5 0 0,4-6 3 0 0,-18 27 0 0 0,-4 5 0 0 0,-15 19 0 0 0,21-25 0 0 0,13-18 0 0 0,1 1 0 0 0,-12 27 0 0 0,23-42-64 0 0,3-5-273 0 0,0-2-138 0 0,0 0-33 0 0,0 0-140 0 0,0 0-572 0 0,0 0-253 0 0,0 0-1108 0 0,0 0-4241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5:32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13823 0 0,'0'0'315'0'0,"0"0"45"0"0,0 0 21 0 0,0 0-49 0 0,0 0-81 0 0,0 0 481 0 0,0 0 237 0 0,0 0 45 0 0,0 0-61 0 0,0 0-288 0 0,0 0-121 0 0,0 0-28 0 0,-2 1-4 0 0,0 2-336 0 0,0 0 0 0 0,0-1 0 0 0,0 1 1 0 0,0 0-1 0 0,1 0 0 0 0,-1 0 0 0 0,1 0 0 0 0,0 1 0 0 0,-1-1 0 0 0,0 6 0 0 0,-4 39 56 0 0,0-5-249 0 0,-9 39 17 0 0,14-71 0 0 0,2-2-133 0 0,-1-7-563 0 0,0-2-257 0 0,0 0-1286 0 0,0 0-4924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5:32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19351 0 0,'0'0'439'0'0,"12"-15"1225"0"0,7 6-965 0 0,-14 7-390 0 0,-1-1-1 0 0,0 1 0 0 0,1 1 0 0 0,0-1 0 0 0,-1 0 0 0 0,1 1 1 0 0,0 0-1 0 0,0 0 0 0 0,0 0 0 0 0,9 1 0 0 0,12-2-308 0 0,-20 1 0 0 0,-1 0 0 0 0,1 1 0 0 0,-1 0 0 0 0,1 0 0 0 0,-1 0 0 0 0,10 2 0 0 0,-3 0 0 0 0,-4 2-129 0 0,-3 3-416 0 0,-3-4-1560 0 0,1-2-4266 0 0,-3-1-711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5:33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15 17503 0 0,'0'0'399'0'0,"0"0"60"0"0,0 0 21 0 0,0 0-59 0 0,6-7-260 0 0,2 3-21 0 0,10 1 2569 0 0,-17 3-1755 0 0,-1 0-289 0 0,0 0-121 0 0,0 0-28 0 0,0 0-4 0 0,0 0 0 0 0,0 1 0 0 0,-1 7-313 0 0,0-1 0 0 0,-1 1 1 0 0,0-1-1 0 0,-5 13 0 0 0,1-3-67 0 0,1-3-132 0 0,-1 1 0 0 0,-12 22 0 0 0,17-35 0 0 0,0 0 0 0 0,0 0 0 0 0,0 0 0 0 0,0 0 0 0 0,1-1 0 0 0,-1 1 0 0 0,1 0 0 0 0,-1 0 0 0 0,1 4 0 0 0,2 7 0 0 0,2-10 0 0 0,-3-2 0 0 0,2 1 0 0 0,0 1 0 0 0,0-1 0 0 0,0 0 0 0 0,1-1 0 0 0,-1 1 0 0 0,0 0 0 0 0,1-1 0 0 0,-1 0 0 0 0,1 0 0 0 0,0 0 0 0 0,-1 0 0 0 0,1 0 0 0 0,0-1 0 0 0,0 0 0 0 0,6 0 0 0 0,9 2 0 0 0,-14-2-46 0 0,-1 0 0 0 0,0 0 0 0 0,0-1 0 0 0,1 1 0 0 0,-1-1 0 0 0,0 0 0 0 0,0 0 0 0 0,0 0 0 0 0,1-1 0 0 0,-1 1 0 0 0,-1-1-1 0 0,6-3 1 0 0,5-3-537 0 0,24-21 0 0 0,-23 18 248 0 0,-11 7-591 0 0,0 1 0 0 0,0-1-1 0 0,0 0 1 0 0,-1 0 0 0 0,6-9 0 0 0,-2 1-1121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5:33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47 17503 0 0,'6'-14'1338'0'0,"17"-9"110"0"0,-21 21-1372 0 0,13-5 4059 0 0,-15 7-4080 0 0,0 0 1 0 0,1 0-1 0 0,-1 1 1 0 0,1-1-1 0 0,-1 0 1 0 0,0 0-1 0 0,1 0 1 0 0,-1 1-1 0 0,0-1 1 0 0,1 0-1 0 0,-1 0 1 0 0,0 1-1 0 0,1-1 1 0 0,-1 0-1 0 0,0 1 1 0 0,0-1-1 0 0,1 0 1 0 0,-1 1-1 0 0,0-1 1 0 0,0 1-1 0 0,0-1 1 0 0,1 0-1 0 0,-1 1 1 0 0,0-1-1 0 0,0 1 1 0 0,0-1-1 0 0,0 0 1 0 0,0 1-1 0 0,0-1 1 0 0,0 1-1 0 0,0-1 1 0 0,0 1-1 0 0,0-1 1 0 0,0 0-1 0 0,0 1 1 0 0,0 7 15 0 0,0 0 0 0 0,-1 0 0 0 0,0 0 0 0 0,0-1 0 0 0,-1 1 1 0 0,-3 13-1 0 0,-22 42 417 0 0,8-20-357 0 0,-37 74-131 0 0,35-77 0 0 0,-30 84 0 0 0,48-114 0 0 0,1-2-64 0 0,2-7-273 0 0,0-1-138 0 0,0 0-33 0 0,2 1-140 0 0,-1 0 437 0 0,0-1 0 0 0,0 1 0 0 0,0-1 0 0 0,1 0 0 0 0,-1 1 0 0 0,0-1 0 0 0,0 0 0 0 0,1 0 0 0 0,-1 0 0 0 0,0 0 0 0 0,1 0 0 0 0,-1 0 0 0 0,0 0-1 0 0,0 0 1 0 0,1 0 0 0 0,0-1 0 0 0,14-7-6467 0 0,-4-1 40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8:03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151 149 15663 0 0,'0'0'719'0'0,"2"0"-20"0"0,0-1-571 0 0,11-6 233 0 0,-10 5 561 0 0,0 0 1 0 0,0 0-1 0 0,1 1 1 0 0,-1-1-1 0 0,1 1 1 0 0,-1 0-1 0 0,5-1 1 0 0,-7 2-478 0 0,1 1-290 0 0,1 3-86 0 0,1 0 1 0 0,-1 0 0 0 0,0 1 0 0 0,-1-1-1 0 0,1 1 1 0 0,-1 0 0 0 0,1-1-1 0 0,-2 1 1 0 0,1 0 0 0 0,0 0 0 0 0,-1 0-1 0 0,0 0 1 0 0,0 1 0 0 0,0 6-1 0 0,-1 2 135 0 0,0 0 0 0 0,0 1 0 0 0,-2-1 0 0 0,-3 16 0 0 0,4-20-204 0 0,0 1 0 0 0,1 13 0 0 0,-2 11 0 0 0,0-20 0 0 0,-1 0 0 0 0,-1-1 0 0 0,-8 21 0 0 0,7-21 0 0 0,3-10 0 0 0,0-1 0 0 0,1 0 0 0 0,-1 0 0 0 0,-1 0 0 0 0,1 0 0 0 0,0 0 0 0 0,-1 0 0 0 0,-3 3 0 0 0,-12 14 0 0 0,13-12 0 0 0,-5 2 0 0 0,6-10 0 0 0,2 0 0 0 0,-3 2 93 0 0,1-1 0 0 0,-1 0 0 0 0,0-1 0 0 0,1 1 1 0 0,-1-1-1 0 0,0 0 0 0 0,1 0 0 0 0,-1 0 0 0 0,0-1 0 0 0,-4-1 0 0 0,6 1-29 0 0,0 0 0 0 0,0 0 0 0 0,0-1 0 0 0,0 1 0 0 0,0-1 0 0 0,1 0 0 0 0,-1 0 0 0 0,0 0 0 0 0,1 0 0 0 0,0 0 0 0 0,-1-1 0 0 0,1 1 0 0 0,0-1 0 0 0,0 1 0 0 0,-2-5 0 0 0,-1-3-64 0 0,-1-1 0 0 0,2 1 0 0 0,-1-1 0 0 0,1-1 0 0 0,1 1 0 0 0,0 0 0 0 0,1-1 0 0 0,0 0 0 0 0,1 1 0 0 0,0-1 0 0 0,1-13 0 0 0,1-1 0 0 0,2 1 0 0 0,0-1 0 0 0,2 1 0 0 0,8-26 0 0 0,-10 39 0 0 0,1 1 0 0 0,0-1 0 0 0,1 1 0 0 0,1 0 0 0 0,-1 0 0 0 0,2 1 0 0 0,0-1 0 0 0,0 1 0 0 0,0 1 0 0 0,1-1 0 0 0,1 1 0 0 0,0 1 0 0 0,0 0 0 0 0,0 0 0 0 0,1 1 0 0 0,0 0 0 0 0,14-7 0 0 0,-16 10 49 0 0,1 0 0 0 0,1 1 0 0 0,-1 0 0 0 0,0 1 0 0 0,1 0 0 0 0,-1 0 0 0 0,1 1 0 0 0,0 0 0 0 0,-1 1 0 0 0,11 1 0 0 0,10 2 448 0 0,56 13-1 0 0,-56-9-238 0 0,52 5 0 0 0,-69-11-250 0 0,-7 0-17 0 0,0-1 0 0 0,0 0 0 0 0,-1 0 0 0 0,1-1 0 0 0,0 1 0 0 0,0-1 0 0 0,8-3 0 0 0,-13 4-328 0 0,-1 0-138 0 0,0 0-33 0 0,0 0-140 0 0,-12-10-3569 0 0,4 4 2682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5:33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17503 0 0,'0'0'399'0'0,"0"0"60"0"0,0 0 21 0 0,0 0-59 0 0,0 0-136 0 0,0 0 457 0 0,0 0 228 0 0,-6 10 1662 0 0,-23 88-822 0 0,10-30-504 0 0,16-58-1220 0 0,1 0 1 0 0,-1 0-1 0 0,2 0 1 0 0,-1 16-1 0 0,2-23-77 0 0,-1 1 1 0 0,1-1-1 0 0,1 0 0 0 0,-1 0 0 0 0,0 0 1 0 0,1 0-1 0 0,0 0 0 0 0,-1 0 0 0 0,1 0 1 0 0,0 0-1 0 0,1 0 0 0 0,-1 0 1 0 0,1 0-1 0 0,-1 0 0 0 0,1-1 0 0 0,0 1 1 0 0,0 0-1 0 0,3 3 0 0 0,5-1-9 0 0,-7-5 0 0 0,0 0 0 0 0,1 0 0 0 0,-1 0 0 0 0,0-1 0 0 0,1 1 0 0 0,-1-1 0 0 0,0 1 0 0 0,1-1 0 0 0,-1 0 0 0 0,0 0 0 0 0,0-1 0 0 0,6-2 0 0 0,2-3 0 0 0,21-14 0 0 0,-26 17 28 0 0,-1 0 0 0 0,1 0 1 0 0,-1-1-1 0 0,0 0 0 0 0,-1 0 0 0 0,1-1 0 0 0,-1 1 1 0 0,0-1-1 0 0,-1 0 0 0 0,1 0 0 0 0,-1 0 1 0 0,0 0-1 0 0,-1-1 0 0 0,1 1 0 0 0,-1-1 0 0 0,0 1 1 0 0,-1-1-1 0 0,0 0 0 0 0,0 0 0 0 0,0 0 0 0 0,-1 0 1 0 0,0 0-1 0 0,0 0 0 0 0,-1 1 0 0 0,0-1 0 0 0,0 0 1 0 0,-1 0-1 0 0,0 0 0 0 0,0 1 0 0 0,0-1 0 0 0,-1 1 1 0 0,-4-8-1 0 0,5 11 50 0 0,0 0 0 0 0,0-1 0 0 0,0 1 0 0 0,0 1 1 0 0,-1-1-1 0 0,1 0 0 0 0,-1 1 0 0 0,0-1 0 0 0,0 1 1 0 0,0 0-1 0 0,0 0 0 0 0,0 0 0 0 0,0 0 0 0 0,0 0 1 0 0,-7-2-1 0 0,5 3-417 0 0,-1 1 1 0 0,1-1 0 0 0,-1 1-1 0 0,1-1 1 0 0,-1 1 0 0 0,0 1-1 0 0,1-1 1 0 0,-1 1 0 0 0,1 0-1 0 0,-9 3 1 0 0,-30 9-1685 0 0,0-1-22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5:34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13823 0 0,'0'0'315'0'0,"0"0"45"0"0,0 0 21 0 0,0 0-49 0 0,2 0-220 0 0,0 0-96 0 0,2 0-32 0 0,8-9 167 0 0,-7 5 473 0 0,1 0 1 0 0,0 0 0 0 0,0 1-1 0 0,0 0 1 0 0,0 0-1 0 0,0 0 1 0 0,1 1-1 0 0,-1 0 1 0 0,1 0-1 0 0,0 1 1 0 0,12-2 0 0 0,7 1 1074 0 0,46 3 0 0 0,-65-1-1579 0 0,173 17 527 0 0,25 1-166 0 0,-143-15-481 0 0,45-1 0 0 0,438-56 0 0 0,-468 36 0 0 0,18-3 0 0 0,-84 18 0 0 0,-11 3-4 0 0,0 0 0 0 0,0 0 0 0 0,-1 0-1 0 0,1 0 1 0 0,1 1 0 0 0,-1-1 0 0 0,0 0 0 0 0,0 0-1 0 0,0 0 1 0 0,0 0 0 0 0,0 0 0 0 0,0 0 0 0 0,0 0 0 0 0,0 0-1 0 0,0 0 1 0 0,0 0 0 0 0,0 0 0 0 0,0 0 0 0 0,0 0 0 0 0,0 1-1 0 0,0-1 1 0 0,0 0 0 0 0,0 0 0 0 0,0 0 0 0 0,0 0 0 0 0,0 0-1 0 0,0 0 1 0 0,0 0 0 0 0,0 0 0 0 0,0 0 0 0 0,0 0-1 0 0,1 0 1 0 0,-1 0 0 0 0,0 0 0 0 0,0 0 0 0 0,0 0 0 0 0,0 0-1 0 0,0 0 1 0 0,0 0 0 0 0,0 0 0 0 0,0 0 0 0 0,0 0 0 0 0,0 0-1 0 0,0 0 1 0 0,0 0 0 0 0,1 0 0 0 0,-1 0 0 0 0,0 0-1 0 0,0 0 1 0 0,0 0 0 0 0,0 0 0 0 0,0 0 0 0 0,0 0 0 0 0,0 0-1 0 0,0 0 1 0 0,0 0 0 0 0,0 0 0 0 0,0 0 0 0 0,0 0 0 0 0,0-1-1 0 0,0 1 1 0 0,0 0 0 0 0,0 0 0 0 0,0 0 0 0 0,0 0-1 0 0,1 0 1 0 0,-7 6-686 0 0,-9 6-1028 0 0,3-5 203 0 0,0 0-18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5:34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8 17503 0 0,'0'0'803'0'0,"0"0"-18"0"0,-3-4 56 0 0,1 2 3662 0 0,1 2-4371 0 0,-1-1 0 0 0,1 1 0 0 0,-1 0 0 0 0,1-1 0 0 0,-1 1 0 0 0,1 0-1 0 0,-1 0 1 0 0,1 0 0 0 0,-1 0 0 0 0,1 0 0 0 0,-1 1 0 0 0,1-1 0 0 0,-1 0 0 0 0,1 1 0 0 0,-1-1 0 0 0,1 1-1 0 0,-1 0 1 0 0,1-1 0 0 0,0 1 0 0 0,-1 0 0 0 0,1 0 0 0 0,-2 1 0 0 0,-3 4 255 0 0,0 0 1 0 0,0-1 0 0 0,-6 10-1 0 0,3-4 85 0 0,-12 13-450 0 0,1 1-1 0 0,2 1 1 0 0,0 1-1 0 0,2 1 1 0 0,1 0-1 0 0,1 1 1 0 0,-11 36-1 0 0,23-57-21 0 0,0 1 0 0 0,1 0 0 0 0,0 0 0 0 0,1 0 0 0 0,0-1 0 0 0,0 1 0 0 0,1 0 0 0 0,0 0 0 0 0,0 0 0 0 0,1-1 0 0 0,0 1 0 0 0,1-1 0 0 0,0 1 0 0 0,0-1 0 0 0,5 8 0 0 0,-6-12 0 0 0,1-1 0 0 0,-1 0 0 0 0,1 1 0 0 0,0-1 0 0 0,0 0 0 0 0,0 0 0 0 0,0-1 0 0 0,0 1 0 0 0,1-1 0 0 0,-1 1 0 0 0,1-1 0 0 0,0 0 0 0 0,0 0 0 0 0,-1-1 0 0 0,1 1 0 0 0,0-1 0 0 0,1 0 0 0 0,4 1 0 0 0,-2-1 0 0 0,0 0 0 0 0,0 0 0 0 0,0-1 0 0 0,0 0 0 0 0,0 0 0 0 0,0-1 0 0 0,0 1 0 0 0,0-2 0 0 0,0 1 0 0 0,8-4 0 0 0,5-4 256 0 0,0-1 0 0 0,-1-1 0 0 0,-1-1 0 0 0,0 0 0 0 0,0-2 0 0 0,-1 0 0 0 0,20-22 0 0 0,-32 32-256 0 0,-1 0 0 0 0,0 0 0 0 0,0-1 0 0 0,-1 1 0 0 0,1-1 0 0 0,-1 0 0 0 0,0 0 0 0 0,0 0 0 0 0,-1 0 0 0 0,4-8 0 0 0,-6 12 0 0 0,0 0 0 0 0,1 0 0 0 0,-1 1 0 0 0,0-1 0 0 0,0 0 0 0 0,0 0 0 0 0,0 0 0 0 0,0 1 0 0 0,1-1 0 0 0,-1 0 0 0 0,-1 0 0 0 0,1 0 0 0 0,0 0 0 0 0,0 1 0 0 0,0-1 0 0 0,0 0 0 0 0,0 0 0 0 0,-1 0 0 0 0,1 1 0 0 0,0-1 0 0 0,-1 0 0 0 0,1 0 0 0 0,-1 1 0 0 0,1-1 0 0 0,-1 0 0 0 0,1 1 0 0 0,-1-1 0 0 0,1 1 0 0 0,-1-1 0 0 0,0 0 0 0 0,1 1 0 0 0,-2-1 0 0 0,-1-1 0 0 0,1-1-7 0 0,-1 1 1 0 0,0 0-1 0 0,0-1 1 0 0,0 1-1 0 0,0 0 0 0 0,0 1 1 0 0,0-1-1 0 0,-1 1 0 0 0,1-1 1 0 0,-1 1-1 0 0,1 0 1 0 0,-8-1-1 0 0,5 1-20 0 0,1 1 0 0 0,-1 0 1 0 0,0 0-1 0 0,0 0 0 0 0,0 1 0 0 0,0 0 0 0 0,-7 2 1 0 0,-6 4-112 0 0,0 0 0 0 0,0 1 0 0 0,-28 18 0 0 0,43-24 114 0 0,-23 16-2200 0 0,3 1-3419 0 0,8-6 1034 0 0,-4 3-2015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5:36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36 17503 0 0,'0'0'399'0'0,"-6"-1"305"0"0,6-1 3916 0 0,3-1-4478 0 0,1 1 1 0 0,-1-1-1 0 0,0 1 1 0 0,1 0-1 0 0,0 0 1 0 0,-1 0-1 0 0,1 1 1 0 0,0-1-1 0 0,0 1 1 0 0,0 0-1 0 0,7-1 1 0 0,6-1 950 0 0,28 1-1 0 0,-12 0-598 0 0,56 0-486 0 0,-31 2-80 0 0,-57 0-265 0 0,-1 0-138 0 0,0 0-33 0 0,0 0-140 0 0,0 0-572 0 0,0 0-253 0 0,-1 2-1246 0 0,-5 3-4789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5:36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17503 0 0,'0'0'399'0'0,"0"0"60"0"0,2-1 21 0 0,131-19 4570 0 0,-64 14-3374 0 0,-59 6-1814 0 0,-1-1 0 0 0,1 1-1 0 0,-1 0 1 0 0,1 1 0 0 0,11 3 0 0 0,-19-4-816 0 0,-1 0-56 0 0,8 0-13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5:37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21191 0 0,'0'0'480'0'0,"0"0"67"0"0,0 0 31 0 0,0 0-56 0 0,0 0-269 0 0,0 0 138 0 0,3 0 97 0 0,3-1-311 0 0,8 0 566 0 0,1-1 0 0 0,-1 0 0 0 0,26-8 0 0 0,-22 5-737 0 0,33-7 0 0 0,-15 5 70 0 0,-12 2 606 0 0,-11 3-35 0 0,24-7 0 0 0,-31 8-2848 0 0,5-2-6312 0 0,-11 3 355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5:37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14 15663 0 0,'0'0'719'0'0,"0"0"-20"0"0,0 0-306 0 0,0 0 371 0 0,-2 0 209 0 0,0 0-683 0 0,0 1 0 0 0,0 0 0 0 0,-1-1 0 0 0,1 1 0 0 0,0 1-1 0 0,0-1 1 0 0,0 0 0 0 0,0 0 0 0 0,0 1 0 0 0,0-1 0 0 0,1 1 0 0 0,-1-1-1 0 0,0 1 1 0 0,1 0 0 0 0,-1 0 0 0 0,1 0 0 0 0,-2 3 0 0 0,-10 10 791 0 0,4-5-1071 0 0,2 0-1 0 0,-1 0 1 0 0,-8 17 0 0 0,-1 0-16 0 0,2-3 6 0 0,1 0 0 0 0,1 2 0 0 0,1-1 0 0 0,-10 32 0 0 0,21-53 0 0 0,0 0 0 0 0,0 0 0 0 0,1 0 0 0 0,-1 0 0 0 0,1 0 0 0 0,0 1 0 0 0,0-1 0 0 0,1 0 0 0 0,-1 0 0 0 0,1 0 0 0 0,1 4 0 0 0,-2-7 0 0 0,0-1 0 0 0,0 1 0 0 0,0 0 0 0 0,0 0 0 0 0,0-1 0 0 0,0 1 0 0 0,1 0 0 0 0,-1 0 0 0 0,0-1 0 0 0,0 1 0 0 0,1 0 0 0 0,-1-1 0 0 0,1 1 0 0 0,-1 0 0 0 0,0-1 0 0 0,1 1 0 0 0,-1-1 0 0 0,1 1 0 0 0,0-1 0 0 0,-1 1 0 0 0,1-1 0 0 0,-1 1 0 0 0,1-1 0 0 0,1 1 0 0 0,0 0 0 0 0,1 2 45 0 0,1-1 0 0 0,-1 0 0 0 0,1 0 0 0 0,0 0 0 0 0,0-1 0 0 0,-1 1 0 0 0,1-1 0 0 0,0 0 1 0 0,0 0-1 0 0,0 0 0 0 0,0-1 0 0 0,1 0 0 0 0,-1 1 0 0 0,0-1 0 0 0,0-1 0 0 0,0 1 0 0 0,0 0 0 0 0,0-1 0 0 0,0 0 0 0 0,0 0 0 0 0,0 0 0 0 0,5-3 0 0 0,-1 1 59 0 0,-1 0-1 0 0,1-1 1 0 0,0 0-1 0 0,-1-1 1 0 0,0 0 0 0 0,0 0-1 0 0,0 0 1 0 0,-1-1-1 0 0,10-11 1 0 0,-3 0 54 0 0,-2 0-1 0 0,0-1 1 0 0,0 0-1 0 0,-2-1 1 0 0,-1 0-1 0 0,0-1 1 0 0,-1 1-1 0 0,-1-1 1 0 0,-1-1-1 0 0,-1 1 1 0 0,0-1 0 0 0,0-39-1 0 0,-8 39-157 0 0,4 20-15 0 0,-1 1 0 0 0,1 0 0 0 0,0-1-1 0 0,0 1 1 0 0,0 0 0 0 0,0-1 0 0 0,0 1 0 0 0,0-1 0 0 0,-1 1 0 0 0,1 0-1 0 0,0-1 1 0 0,0 1 0 0 0,-1 0 0 0 0,1-1 0 0 0,0 1 0 0 0,0 0-1 0 0,-1 0 1 0 0,1-1 0 0 0,0 1 0 0 0,-1 0 0 0 0,1 0 0 0 0,0-1 0 0 0,-1 1-1 0 0,1 0 1 0 0,0 0 0 0 0,-1 0 0 0 0,1 0 0 0 0,-1 0 0 0 0,1-1-1 0 0,0 1 1 0 0,-1 0 0 0 0,1 0 0 0 0,-1 0 0 0 0,1 0 0 0 0,0 0 0 0 0,-1 0-1 0 0,1 0 1 0 0,-1 1 0 0 0,1-1 0 0 0,0 0 0 0 0,-1 0 0 0 0,1 0-1 0 0,-1 0 1 0 0,1 1-147 0 0,-3-1-129 0 0,1 0 0 0 0,0 0 0 0 0,0 1 0 0 0,0 0 0 0 0,0-1 0 0 0,0 1 0 0 0,-3 1 0 0 0,-7 7-6850 0 0,3 1-1209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5:37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23039 0 0,'0'0'528'0'0,"0"0"69"0"0,2-1 38 0 0,-1 0-581 0 0,1 1-1 0 0,-1-1 1 0 0,1 0 0 0 0,-1 0-1 0 0,0 0 1 0 0,1 0 0 0 0,-1 0-1 0 0,0 0 1 0 0,0 0 0 0 0,0 0-1 0 0,0 0 1 0 0,0-1 0 0 0,1-1-1 0 0,13-24 561 0 0,-1 4 672 0 0,26-24-1121 0 0,-21 28-165 0 0,-16 13-201 0 0,1 0-1592 0 0,1 3-416 0 0,1-3 676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5:38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19351 0 0,'0'0'439'0'0,"0"0"62"0"0,0 0 33 0 0,0 0-65 0 0,0 0-169 0 0,0 0 442 0 0,0 0 229 0 0,0 0 42 0 0,0 0-59 0 0,0 0-289 0 0,0 0-121 0 0,0 0-28 0 0,0 0-4 0 0,0 0 0 0 0,1 2 0 0 0,1 5-461 0 0,-1-1-1 0 0,1 1 1 0 0,-1 0-1 0 0,0 0 1 0 0,-1 0 0 0 0,0 0-1 0 0,0 0 1 0 0,0 0-1 0 0,-1 0 1 0 0,-2 11 0 0 0,-4 10 198 0 0,-14 34 1 0 0,8-25-178 0 0,-6 17-72 0 0,-10 39 0 0 0,27-84-64 0 0,2-7-273 0 0,0-2-138 0 0,10-4-681 0 0,-6 1 47 0 0,0 0-1 0 0,0 0 0 0 0,0 0 1 0 0,5-6-1 0 0,-1 1-7078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5:38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20 21191 0 0,'0'0'480'0'0,"6"-8"1167"0"0,2 5-1466 0 0,-2-2-21 0 0,-5 3 565 0 0,1 2 246 0 0,4-2-417 0 0,-7 4 312 0 0,-10 5 1063 0 0,-2 0-970 0 0,3 0-959 0 0,1 0 0 0 0,1 1 0 0 0,-1 0 0 0 0,1 0 0 0 0,-13 17 0 0 0,16-17 0 0 0,5-8 0 0 0,0 0 0 0 0,0 1 0 0 0,-1-1 0 0 0,1 0 0 0 0,0 0 0 0 0,0 1 0 0 0,0-1 0 0 0,0 0 0 0 0,0 1 0 0 0,0-1 0 0 0,0 0 0 0 0,0 1 0 0 0,0-1 0 0 0,0 1 0 0 0,0-1 0 0 0,0 0 0 0 0,0 1 0 0 0,0-1 0 0 0,0 0 0 0 0,0 1 0 0 0,0-1 0 0 0,0 1 0 0 0,1 0 0 0 0,1 0 0 0 0,-1 0 0 0 0,0 0 0 0 0,1 0 0 0 0,-1 0 0 0 0,1 0 0 0 0,-1 0 0 0 0,1-1 0 0 0,0 1 0 0 0,-1 0 0 0 0,1-1 0 0 0,0 1 0 0 0,-1-1 0 0 0,1 0 0 0 0,0 0 0 0 0,0 1 0 0 0,2-1 0 0 0,32-1 0 0 0,-32 0 0 0 0,16-1 0 0 0,26 1 0 0 0,-18 1 0 0 0,-18 0 0 0 0,0 0 0 0 0,-1 0 0 0 0,18 4 0 0 0,-13-1 0 0 0,3 2 62 0 0,-14 0 134 0 0,-2-3-11 0 0,0 0-164 0 0,1 0 0 0 0,-1 0 0 0 0,0 0 0 0 0,0 0 1 0 0,0 0-1 0 0,0 0 0 0 0,0 0 0 0 0,0 1 0 0 0,-1-1 1 0 0,1 0-1 0 0,-1 0 0 0 0,0 1 0 0 0,1-1 0 0 0,-1 0 0 0 0,0 1 1 0 0,0-1-1 0 0,-1 2 0 0 0,0 0 33 0 0,0-1 0 0 0,0 1-1 0 0,0-1 1 0 0,0 1 0 0 0,-1-1-1 0 0,1 0 1 0 0,-1 0 0 0 0,0 0 0 0 0,-5 6-1 0 0,0-1 62 0 0,-2 0-1 0 0,1 0 1 0 0,-1-1-1 0 0,0 0 1 0 0,-17 10-1 0 0,-15 10-114 0 0,25-16 0 0 0,-23 12 0 0 0,56-32 0 0 0,2 2 0 0 0,-1-1 0 0 0,1 2 0 0 0,34-7 0 0 0,-45 11 0 0 0,1 2 0 0 0,-1-1 0 0 0,0 1 0 0 0,1 0 0 0 0,-1 1 0 0 0,14 2 0 0 0,-17-2 0 0 0,0 0 0 0 0,-1 1 0 0 0,1 0 0 0 0,0 0 0 0 0,-1 0 0 0 0,1 0 0 0 0,-1 1 0 0 0,0 0 0 0 0,0 0 0 0 0,0 0 0 0 0,0 0 0 0 0,4 6 0 0 0,-6-7 0 0 0,0 1 0 0 0,0 1 0 0 0,0-1 0 0 0,0 0 0 0 0,-1 0 0 0 0,1 1 0 0 0,-1-1 0 0 0,0 1 0 0 0,0-1 0 0 0,0 1 0 0 0,0-1 0 0 0,-1 1 0 0 0,0 0 0 0 0,1-1 0 0 0,-2 6 0 0 0,0 5 0 0 0,0-1 0 0 0,-6 23 0 0 0,5-28 0 0 0,-1-1 0 0 0,0 1 0 0 0,0 0 0 0 0,-1-1 0 0 0,1 1 0 0 0,-2-1 0 0 0,1 0 0 0 0,-1-1 0 0 0,0 1 0 0 0,0-1 0 0 0,-1 0 0 0 0,-12 10 0 0 0,9-8 0 0 0,-1-1 0 0 0,0 0 0 0 0,0-1 0 0 0,-1 0 0 0 0,0-1 0 0 0,0 0 0 0 0,0-1 0 0 0,-14 4 0 0 0,-3 0 0 0 0,19-5 0 0 0,0 0 0 0 0,-1-1 0 0 0,1 0 0 0 0,-19 1 0 0 0,-4-2 0 0 0,14-1 0 0 0,0 0 0 0 0,-20-3 0 0 0,17 1-131 0 0,13 1-242 0 0,0 0-1 0 0,-13-3 0 0 0,-6-2-2577 0 0,13 4 1418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8:04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608 44 11975 0 0,'0'0'267'0'0,"0"0"42"0"0,0 0 17 0 0,0 0-28 0 0,0 0-58 0 0,1-8 1460 0 0,-2 6-753 0 0,1 0-1 0 0,0 0 0 0 0,-1 0 1 0 0,1 0-1 0 0,-1 1 1 0 0,1-1-1 0 0,-1 0 0 0 0,0 0 1 0 0,-2-3-1 0 0,-3-2-1086 0 0,6 6 652 0 0,-9 0 512 0 0,2-1-786 0 0,4 1-82 0 0,0 1-1 0 0,-1-1 1 0 0,1 1 0 0 0,0-1 0 0 0,0 1 0 0 0,-1 0-1 0 0,1 0 1 0 0,-5 1 0 0 0,-2 1 72 0 0,0 0-1 0 0,0 0 1 0 0,1 1-1 0 0,-1 0 1 0 0,1 1-1 0 0,0 0 1 0 0,0 1-1 0 0,-12 7 1 0 0,1 1-228 0 0,17-12 0 0 0,0 1 0 0 0,0-1 0 0 0,1 1 0 0 0,-1 0 0 0 0,0 0 0 0 0,1 0 0 0 0,0 0 0 0 0,-1 0 0 0 0,1 0 0 0 0,0 1 0 0 0,0-1 0 0 0,0 1 0 0 0,1-1 0 0 0,-1 1 0 0 0,-1 3 0 0 0,-3 8 0 0 0,-1-1 0 0 0,-15 25 0 0 0,14-27 0 0 0,1 1 0 0 0,0 0 0 0 0,-9 23 0 0 0,6-6 0 0 0,2 1 0 0 0,1 0 0 0 0,-6 49 0 0 0,2 161 2032 0 0,14-146-2013 0 0,2 51-22 0 0,-5-131 3 0 0,0-1 0 0 0,-1 0 0 0 0,0 1 0 0 0,-1-1 0 0 0,0 0 0 0 0,-1 0 0 0 0,0 0 0 0 0,-1 0 0 0 0,-9 18 0 0 0,9-24 0 0 0,1 0 0 0 0,-1 0 0 0 0,0 0 0 0 0,-1-1 0 0 0,0 0 0 0 0,0 0 0 0 0,0 0 0 0 0,0 0 0 0 0,-1-1 0 0 0,0 0 0 0 0,0 0 0 0 0,-1-1 0 0 0,1 0 0 0 0,-9 4 0 0 0,10-6 0 0 0,-2 2 0 0 0,-1-1 0 0 0,0 0 0 0 0,-1 0 0 0 0,1-1 0 0 0,0 0 0 0 0,-10 1 0 0 0,15-3 0 0 0,0 0 0 0 0,0 0 0 0 0,0 0 0 0 0,0 0 0 0 0,0-1 0 0 0,0 1 0 0 0,-5-2 0 0 0,-28-5 0 0 0,33 8 25 0 0,0 0-30 0 0,-14-5-148 0 0,15 4-543 0 0,2 0-258 0 0,0 0-1831 0 0,0 0-7111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5:41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10135 0 0,'0'0'231'0'0,"0"0"29"0"0,0 0 19 0 0,0 0 105 0 0,0 0 410 0 0,0 0 184 0 0,3-3 40 0 0,8-7 6 0 0,-8 7 0 0 0,-3 3 0 0 0,0 0 0 0 0,21-2 1140 0 0,16-6-459 0 0,-4 0-334 0 0,15 4-676 0 0,59 2 0 0 0,12 0 67 0 0,-100 0-1466 0 0,-10 2-731 0 0,12 0 781 0 0,-38-6-3441 0 0,8 5 3071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5:41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13823 0 0,'0'0'315'0'0,"0"0"45"0"0,0 0 21 0 0,0 0-49 0 0,0 0-81 0 0,0 0 481 0 0,0 0 237 0 0,0 0 45 0 0,0 0-61 0 0,0 0-288 0 0,2 1-121 0 0,15 2 832 0 0,31 3 1 0 0,-17-2-30 0 0,-23-3-1167 0 0,1-1-1 0 0,-1 0 1 0 0,15-2-1 0 0,-15 1-76 0 0,1 1-1 0 0,-1 0 1 0 0,10 0-1 0 0,36 7-102 0 0,-51-7-175 0 0,0 0 0 0 0,0 0 0 0 0,0 0 0 0 0,0 0 0 0 0,0 0 0 0 0,0-1 0 0 0,0 1 0 0 0,-1-1 0 0 0,1 0 0 0 0,0 0 0 0 0,2-1 0 0 0,-3 1-1398 0 0,5-7-2411 0 0,0-1 1937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5:41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0,'0'0'630'0'0,"0"0"-13"0"0,0 0-252 0 0,0 0 391 0 0,0 0 216 0 0,0 0 42 0 0,0 0 8 0 0,0 0 2 0 0,0 0 0 0 0,0 0 0 0 0,2 2-137 0 0,30 34 27 0 0,-28-31-748 0 0,0-1 0 0 0,0 1 0 0 0,0-1 1 0 0,0 0-1 0 0,1 0 0 0 0,0 0 0 0 0,0-1 0 0 0,7 5 0 0 0,4-1-166 0 0,0-1 0 0 0,0 0 0 0 0,34 7 0 0 0,-27-8 0 0 0,26 11 0 0 0,-45-15 37 0 0,-1 0 0 0 0,0 1 0 0 0,0 0 0 0 0,0-1 0 0 0,0 1 0 0 0,0 0 0 0 0,0 0-1 0 0,-1 1 1 0 0,1-1 0 0 0,-1 1 0 0 0,0-1 0 0 0,1 1 0 0 0,-1 0 0 0 0,0 0 0 0 0,-1 0 0 0 0,1 0 0 0 0,0 0 0 0 0,-1 0 0 0 0,0 0 0 0 0,0 1-1 0 0,0-1 1 0 0,0 0 0 0 0,0 1 0 0 0,-1-1 0 0 0,1 1 0 0 0,-1-1 0 0 0,0 1 0 0 0,0-1 0 0 0,0 1 0 0 0,-1-1 0 0 0,1 1 0 0 0,-1-1 0 0 0,0 0-1 0 0,0 1 1 0 0,0-1 0 0 0,0 0 0 0 0,0 0 0 0 0,-4 6 0 0 0,-14 21 96 0 0,-1 0 0 0 0,-2-2 0 0 0,-27 29 0 0 0,-8 9-57 0 0,28-27-209 0 0,28-38-563 0 0,1-1-258 0 0,1 0-1558 0 0,6-1-6017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5:43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 11975 0 0,'0'0'267'0'0,"0"0"42"0"0,0 0 17 0 0,0 0-28 0 0,0 0-58 0 0,0 0 491 0 0,-6-4 799 0 0,6 2 5697 0 0,2 1-6793 0 0,2 0-54 0 0,-1-1-1 0 0,1 1 1 0 0,-1 0-1 0 0,1 0 1 0 0,-1 0-1 0 0,1 0 0 0 0,0 1 1 0 0,0-1-1 0 0,-1 1 1 0 0,7 0-1 0 0,-7 1-316 0 0,-1 0-1 0 0,1 0 1 0 0,-1 0-1 0 0,0 0 1 0 0,1 1-1 0 0,-1-1 1 0 0,0 1-1 0 0,0 0 1 0 0,0-1-1 0 0,0 1 1 0 0,0 0-1 0 0,0 0 1 0 0,0 0-1 0 0,0 0 1 0 0,1 3-1 0 0,2 5 291 0 0,1-1 1 0 0,4 16-1 0 0,-4-12-261 0 0,17 49-92 0 0,-12-29 0 0 0,0 2 0 0 0,-7-23 0 0 0,0 1 0 0 0,9 20 0 0 0,-8-23 0 0 0,0 0 0 0 0,-1 1 0 0 0,-1-1 0 0 0,4 20 0 0 0,1 3 0 0 0,-5-23 0 0 0,0-3-64 0 0,-2-6-273 0 0,-1-1-138 0 0,0 0-33 0 0,0 0 65 0 0,0-1 243 0 0,1-1 0 0 0,0 0 0 0 0,-1 0 0 0 0,0 0 0 0 0,1 0 0 0 0,-1 1-1 0 0,0-1 1 0 0,0 0 0 0 0,0-3 0 0 0,-1-4-533 0 0,0-1-1286 0 0,1 1 0 0 0,1-17 1 0 0,0-3-526 0 0,-1 0-15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5:43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17 13823 0 0,'0'0'630'0'0,"0"0"-13"0"0,2 0-393 0 0,12-6 691 0 0,-12 5-511 0 0,-1 0 1046 0 0,6-5 1469 0 0,-7 6-2822 0 0,0 0 0 0 0,0 0 1 0 0,0-1-1 0 0,0 1 0 0 0,1 0 0 0 0,-1 0 0 0 0,0 0 1 0 0,0 0-1 0 0,0 0 0 0 0,0-1 0 0 0,0 1 1 0 0,0 0-1 0 0,0 0 0 0 0,0 0 0 0 0,1 0 0 0 0,-1 0 1 0 0,0 0-1 0 0,0 0 0 0 0,0 0 0 0 0,0-1 1 0 0,0 1-1 0 0,1 0 0 0 0,-1 0 0 0 0,0 0 0 0 0,0 0 1 0 0,0 0-1 0 0,0 0 0 0 0,0 0 0 0 0,1 0 1 0 0,-1 0-1 0 0,0 0 0 0 0,0 0 0 0 0,0 0 0 0 0,0 0 1 0 0,1 0-1 0 0,-1 0 0 0 0,0 0 0 0 0,0 0 1 0 0,0 0-1 0 0,0 0 0 0 0,1 0 0 0 0,-1 0 0 0 0,0 1 1 0 0,-3 7 767 0 0,-11 15-492 0 0,-43 42 169 0 0,-77 68-1 0 0,106-106-507 0 0,14-13-241 0 0,0 1-1 0 0,2 1 1 0 0,-21 32 0 0 0,32-47-747 0 0,1-1-56 0 0,0 0-149 0 0,0 0-573 0 0,3 18-2289 0 0,-3-15 1974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5:43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 15663 0 0,'0'0'719'0'0,"0"0"-20"0"0,8-3-421 0 0,-5 1 12 0 0,0 0 1 0 0,0-1-1 0 0,0 1 0 0 0,0-1 0 0 0,-1 0 0 0 0,1 1 1 0 0,-1-1-1 0 0,0-1 0 0 0,0 1 0 0 0,0 0 0 0 0,0 0 1 0 0,1-5-1 0 0,9-12 965 0 0,-6 9-293 0 0,1 0 1 0 0,-2-1-1 0 0,1 0 0 0 0,5-21 0 0 0,2-3-494 0 0,-13 31-93 0 0,-6 12 304 0 0,-9 16 264 0 0,0 22-943 0 0,2-6 0 0 0,3-6 0 0 0,1 0 0 0 0,1 0 0 0 0,-3 43 0 0 0,9-63 0 0 0,0 1 9 0 0,2-11-3 0 0,0 10-85 0 0,0-11-258 0 0,0-2-138 0 0,0 0-33 0 0,0 0-72 0 0,0 0-285 0 0,0 0-126 0 0,1-2-984 0 0,2-8-4014 0 0,0-4-1723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5:44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17503 0 0,'0'0'399'0'0,"0"0"60"0"0,-7 1 442 0 0,1 1-548 0 0,5-2 742 0 0,1 0 354 0 0,0 0 72 0 0,0 0-123 0 0,0 0-576 0 0,6 10 276 0 0,-5-8-1041 0 0,1 0 0 0 0,0 0 1 0 0,0 0-1 0 0,0 0 1 0 0,1-1-1 0 0,-1 1 0 0 0,0-1 1 0 0,0 1-1 0 0,1-1 0 0 0,-1 0 1 0 0,1 0-1 0 0,-1 0 1 0 0,1 0-1 0 0,3 0 0 0 0,6 2 549 0 0,23 1-1 0 0,-16-3-27 0 0,-10 1-577 0 0,0-1-1 0 0,0-1 1 0 0,0 0 0 0 0,0 0 0 0 0,0-1-1 0 0,0 0 1 0 0,14-4 0 0 0,22-2-55 0 0,-44 6-283 0 0,-1 1-138 0 0,0 0-33 0 0,0 0-4 0 0,0 0 0 0 0,0 0 0 0 0,0 0 0 0 0,0 0-204 0 0,0 0-857 0 0,0 0-379 0 0,0 0-80 0 0,0 0-15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5:44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40 17503 0 0,'-6'1'3207'0'0,"17"0"-2448"0"0,0-1-1 0 0,0 1 1 0 0,0-2 0 0 0,18-2-1 0 0,45-12 2354 0 0,-43 6-2420 0 0,28-6 531 0 0,-58 15-1919 0 0,-1 0-258 0 0,0 0-1694 0 0,0 0-6561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5:47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6447 0 0,'0'0'298'0'0,"0"0"-10"0"0,1-1-188 0 0,1 0 67 0 0,-1-1 0 0 0,1 1 1 0 0,0-1-1 0 0,-1 1 0 0 0,1-1 0 0 0,-1 0 1 0 0,1 0-1 0 0,-1 0 0 0 0,0 0 1 0 0,1 0-1 0 0,0-2 0 0 0,2-4 678 0 0,4-3 705 0 0,1 0 1 0 0,1 1 0 0 0,0 0 0 0 0,0 0 0 0 0,1 1 0 0 0,0 0-1 0 0,13-7 1 0 0,-23 15-1039 0 0,-1 1 0 0 0,0 0 0 0 0,0 0-495 0 0,0 0 0 0 0,0 0 1 0 0,0 0-1 0 0,1 0 0 0 0,-1 0 0 0 0,0 0 0 0 0,0 1 0 0 0,0-1 0 0 0,0 0 1 0 0,0 0-1 0 0,0 0 0 0 0,0 0 0 0 0,0 0 0 0 0,0 0 0 0 0,0 0 1 0 0,0 0-1 0 0,0 0 0 0 0,0 0 0 0 0,0 0 0 0 0,0 0 0 0 0,0 0 0 0 0,0 0 1 0 0,0 0-1 0 0,0 0 0 0 0,1 0 0 0 0,-1 0 0 0 0,0 0 0 0 0,0 0 0 0 0,0 0 1 0 0,0 0-1 0 0,0 0 0 0 0,0 0 0 0 0,0 0 0 0 0,0 0 0 0 0,0 0 0 0 0,0 0 1 0 0,0 0-1 0 0,0 0 0 0 0,0 0 0 0 0,0 0 0 0 0,1 0 0 0 0,-7 13 1235 0 0,-11 17 464 0 0,-4 1-1716 0 0,-29 57 0 0 0,33-52 0 0 0,17-35 0 0 0,0 0 0 0 0,-1-1 0 0 0,1 1 0 0 0,0 0 0 0 0,-1-1 0 0 0,1 1 0 0 0,0 0 0 0 0,0-1 0 0 0,0 1 0 0 0,0 0 0 0 0,0-1 0 0 0,0 1 0 0 0,0 0 0 0 0,0 0 0 0 0,0-1 0 0 0,0 1 0 0 0,0 0 0 0 0,0-1 0 0 0,0 1 0 0 0,0 0 0 0 0,1-1 0 0 0,-1 1 0 0 0,0 0 0 0 0,1-1 0 0 0,0 2 0 0 0,0 0 0 0 0,-1-1 0 0 0,0 0 0 0 0,1-1 0 0 0,-1 1 0 0 0,0 0 0 0 0,1 0 0 0 0,-1 0 0 0 0,1 0 0 0 0,-1-1 0 0 0,1 1 0 0 0,-1 0 0 0 0,1-1 0 0 0,-1 1 0 0 0,2 1 0 0 0,4-2 0 0 0,-5 0 0 0 0,7 2 0 0 0,1 0 0 0 0,-1-1 0 0 0,1-1 0 0 0,-1 0 0 0 0,1 0 0 0 0,12-1 0 0 0,50-14 0 0 0,-6 2 0 0 0,-54 11 0 0 0,0-1 0 0 0,15-5 0 0 0,-15 4 0 0 0,0 0 0 0 0,13-1 0 0 0,2-3-133 0 0,-24 7-563 0 0,-2 1-258 0 0,-1-2 426 0 0,0 0 0 0 0,0 0 0 0 0,0 0 0 0 0,0 0 0 0 0,0 0-1 0 0,-1 0 1 0 0,1 0 0 0 0,-1 1 0 0 0,0-1 0 0 0,1 0 0 0 0,-1 1-1 0 0,0-1 1 0 0,0 1 0 0 0,-3-2 0 0 0,-5-2-1519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5:48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70 13823 0 0,'0'0'315'0'0,"0"-7"426"0"0,1 4-590 0 0,-1 1-114 0 0,0 0 0 0 0,1 0 0 0 0,-1 0 0 0 0,1 0 0 0 0,0 0 0 0 0,-1 1 0 0 0,1-1 0 0 0,0 0 0 0 0,0 0 0 0 0,0 1 0 0 0,2-3 0 0 0,15-30 4712 0 0,-17 32-3725 0 0,-1 2 0 0 0,0 0-137 0 0,0 0-509 0 0,0 0 38 0 0,0 0 80 0 0,1 11 458 0 0,0 12-936 0 0,-2-1 1 0 0,0 1-1 0 0,-1-1 0 0 0,-2 1 1 0 0,0-1-1 0 0,-2 0 0 0 0,0 0 1 0 0,-18 40-1 0 0,-4 15 227 0 0,-29 124 1 0 0,53-188 17 0 0,3-8-140 0 0,0-1 0 0 0,0 0-1 0 0,0 0 1 0 0,0 1 0 0 0,1-1 0 0 0,0 5-1 0 0,4-13 198 0 0,8-14-166 0 0,12-25-510 0 0,-22 41 272 0 0,4-10-1077 0 0,0 1 0 0 0,0-1 0 0 0,-1-1 1 0 0,4-14-1 0 0,-6 16-6690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8:10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43 8287 0 0,'0'0'191'0'0,"0"0"26"0"0,0 0 9 0 0,0 0 110 0 0,0 0 444 0 0,0 0 196 0 0,0 0 42 0 0,0 0 6 0 0,0 0 0 0 0,-23-1 6148 0 0,119-19-808 0 0,-67 14-6364 0 0,-19 5 0 0 0,0-1 0 0 0,12-4 0 0 0,-15 4 0 0 0,0 1 0 0 0,0-1 0 0 0,0 1 0 0 0,0 1 0 0 0,14-1 0 0 0,-11 2 0 0 0,-11 1 0 0 0,0-1 0 0 0,0 1 0 0 0,0-1 0 0 0,-1 0 0 0 0,1 1 0 0 0,0-1 0 0 0,0 0 0 0 0,-1 0 0 0 0,1 0 0 0 0,-1 0 0 0 0,1 0 0 0 0,-1 0 0 0 0,1 0 0 0 0,-1 0 0 0 0,0-1 0 0 0,1 1 0 0 0,-1-1 0 0 0,-3 1 0 0 0,-2 1-64 0 0,6-2-273 0 0,-4 1-288 0 0,4 0-3026 0 0,1-1-3970 0 0,0 0 983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5:49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97 6447 0 0,'0'0'298'0'0,"0"0"-10"0"0,0 0-50 0 0,0 0 493 0 0,0 0 238 0 0,0 0 45 0 0,0 0 8 0 0,0 0 2 0 0,0 0 0 0 0,0 0 0 0 0,1-1-137 0 0,1-4-508 0 0,21-31 5819 0 0,-22 34-5827 0 0,-1 2 117 0 0,0 0 21 0 0,0 0-66 0 0,0-1-294 0 0,5-5-133 0 0,-2-2-16 0 0,-1 0 72 0 0,-2 7 299 0 0,0 1 117 0 0,0 0 21 0 0,0 0-66 0 0,-8 6-388 0 0,0 1 0 0 0,-9 11 0 0 0,7-7 286 0 0,2 1 1 0 0,-1 0-1 0 0,1 1 0 0 0,1 0 1 0 0,-11 26-1 0 0,6-6-341 0 0,-10 13 0 0 0,13-29 0 0 0,1-1 0 0 0,-8 29 0 0 0,10-3 0 0 0,6-38 0 0 0,4 14 0 0 0,1-7 0 0 0,2 1 0 0 0,-3-10 0 0 0,-1-2 0 0 0,1 3 0 0 0,0-1 0 0 0,0 0 0 0 0,1 0 0 0 0,-1-1 0 0 0,1 1 0 0 0,-1-1 0 0 0,1 0 0 0 0,0 0 0 0 0,-1 0 0 0 0,1-1 0 0 0,0 0 0 0 0,0 0 0 0 0,-1 0 0 0 0,1 0 0 0 0,0-1 0 0 0,7-1 0 0 0,-5 1 0 0 0,0 0 0 0 0,-1 0 0 0 0,10 1 0 0 0,-10 0 0 0 0,1 0 0 0 0,-1 0 0 0 0,0-1 0 0 0,1 1 0 0 0,-1-2 0 0 0,0 1 0 0 0,0-1 0 0 0,0 0 0 0 0,9-4 0 0 0,-12 4 102 0 0,1 0 1 0 0,-1 0-1 0 0,0 0 1 0 0,0-1-1 0 0,0 0 0 0 0,0 1 1 0 0,0-1-1 0 0,-1 0 1 0 0,5-6-1 0 0,-2 1 154 0 0,-1 0 0 0 0,1 0 0 0 0,3-10 0 0 0,-3 5-259 0 0,-2 0 0 0 0,1 0 0 0 0,-1 0-1 0 0,1-19 1 0 0,0-57 24 0 0,-3 40 46 0 0,-1 42 37 0 0,0 0 0 0 0,0-1 1 0 0,-1 1-1 0 0,0 0 0 0 0,0 0 0 0 0,-1 0 0 0 0,1 0 1 0 0,-2 0-1 0 0,-2-7 0 0 0,4 12-79 0 0,0 1 1 0 0,0-1-1 0 0,0 0 0 0 0,0 1 0 0 0,0-1 0 0 0,0 0 1 0 0,0 1-1 0 0,-1-1 0 0 0,1 1 0 0 0,-1 0 1 0 0,1-1-1 0 0,-1 1 0 0 0,1 0 0 0 0,-1 0 1 0 0,0 0-1 0 0,0 0 0 0 0,1 0 0 0 0,-1 0 1 0 0,0 1-1 0 0,0-1 0 0 0,0 1 0 0 0,0-1 1 0 0,0 1-1 0 0,0 0 0 0 0,0 0 0 0 0,0-1 1 0 0,0 1-1 0 0,0 1 0 0 0,0-1 0 0 0,0 0 1 0 0,0 0-1 0 0,0 1 0 0 0,0-1 0 0 0,1 1 1 0 0,-1 0-1 0 0,-3 1 0 0 0,-8 3-371 0 0,1 1 0 0 0,0 0 0 0 0,-21 14 0 0 0,-54 41-4519 0 0,65-44 3330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5:53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11975 0 0,'0'0'267'0'0,"0"0"42"0"0,0 0 17 0 0,0 0-28 0 0,0 0-58 0 0,0 0 491 0 0,0 0 238 0 0,0 0 45 0 0,0 0 8 0 0,0 0 2 0 0,0 0 0 0 0,0 0 0 0 0,0 0-69 0 0,0 0-290 0 0,0 0-121 0 0,0 0-28 0 0,0 0-72 0 0,3-4-217 0 0,9-8 161 0 0,-10 8 100 0 0,-2 4 21 0 0,29 5 1210 0 0,-25-4-1535 0 0,1 0 0 0 0,0 0 1 0 0,0-1-1 0 0,9 1 0 0 0,9 0-164 0 0,-19-1-21 0 0,1 0 0 0 0,0 1 1 0 0,-1-2-1 0 0,1 1 1 0 0,5-1-1 0 0,16-3 1 0 0,32-2 0 0 0,-13 2 0 0 0,-37 3-9 0 0,18 0 47 0 0,-11 1 5 0 0,-13 0 328 0 0,-2 0 117 0 0,0 0 21 0 0,0 0-66 0 0,-2 2-570 0 0,1 0 1 0 0,-1-1-1 0 0,1 1 1 0 0,-1-1-1 0 0,0 0 0 0 0,1 1 1 0 0,-1-1-1 0 0,0 0 1 0 0,0 0-1 0 0,-2 1 1 0 0,3-2 84 0 0,-11 4 1162 0 0,7-4-6982 0 0,5 0-2669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5:56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32 320 11975 0 0,'1'-1'547'0'0,"2"-9"-314"0"0,0 1 0 0 0,1 0 0 0 0,0 0 0 0 0,10-16 0 0 0,1-3 799 0 0,72-148 5112 0 0,-85 171-6095 0 0,0 1 249 0 0,0 0-1 0 0,0 0 1 0 0,-1 0 0 0 0,1 0-1 0 0,-1-1 1 0 0,0 1 0 0 0,-1 0-1 0 0,1-9 1 0 0,-1 11 73 0 0,0 2 117 0 0,0 0 21 0 0,0 0-66 0 0,0 2-294 0 0,-15 35-133 0 0,-41 61 2016 0 0,33-55-2014 0 0,10-20-19 0 0,-18 45 0 0 0,28-57 1 0 0,-5 9 0 0 0,1 0 0 0 0,1 0 0 0 0,1 0 0 0 0,1 1 0 0 0,-1 23 0 0 0,5-39 0 0 0,0 0 0 0 0,0-1 0 0 0,0 1 0 0 0,0 0 0 0 0,1-1 0 0 0,0 1 0 0 0,0-1 0 0 0,1 1 0 0 0,-1-1 0 0 0,1 1 0 0 0,0-1 0 0 0,0 0 0 0 0,0 0 0 0 0,0 0 0 0 0,1 0 0 0 0,0 0 0 0 0,0-1 0 0 0,0 1 0 0 0,0-1 0 0 0,0 0 0 0 0,1 1 0 0 0,0-2 0 0 0,-1 1 0 0 0,1 0 0 0 0,0-1 0 0 0,0 0 0 0 0,1 0 0 0 0,-1 0 0 0 0,5 2 0 0 0,-2-2-13 0 0,0 0 0 0 0,-1-1-1 0 0,1 1 1 0 0,0-1 0 0 0,0 0 0 0 0,0-1 0 0 0,0 0-1 0 0,0 0 1 0 0,0-1 0 0 0,0 1 0 0 0,11-4-1 0 0,-3 0 13 0 0,1-1-1 0 0,-1-1 0 0 0,27-14 1 0 0,-25 12 113 0 0,-14 7-109 0 0,0 1-1 0 0,0-2 1 0 0,0 1 0 0 0,0 0-1 0 0,0-1 1 0 0,-1 1 0 0 0,1-1-1 0 0,0 0 1 0 0,-1 0 0 0 0,0 0-1 0 0,1 0 1 0 0,-1 0 0 0 0,0 0-1 0 0,0-1 1 0 0,0 1 0 0 0,0-1-1 0 0,-1 1 1 0 0,1-1-1 0 0,1-4 1 0 0,-2 6-3 0 0,-1-1 0 0 0,1 0 0 0 0,-1 1 0 0 0,1-1 0 0 0,-1 0 0 0 0,0 0 0 0 0,1 1 0 0 0,-1-1 0 0 0,0 0 0 0 0,0 0 0 0 0,0 1 0 0 0,-1-1 0 0 0,1 0 0 0 0,0 1 0 0 0,-1-3 0 0 0,0 3 0 0 0,1 0 0 0 0,0 0 0 0 0,-1 0 0 0 0,1 0 0 0 0,-1 0 0 0 0,1-1 0 0 0,-1 1 0 0 0,1 1 0 0 0,-1-1 0 0 0,0 0 0 0 0,1 0 0 0 0,-1 0 0 0 0,0 0 0 0 0,0 0 0 0 0,0 1 0 0 0,0-1 0 0 0,0 0 0 0 0,0 1 0 0 0,0-1 0 0 0,-1 0 0 0 0,-1-1 0 0 0,0 1 0 0 0,1 0 0 0 0,-1 0 0 0 0,1 0 0 0 0,-1 0 0 0 0,0 0 0 0 0,1 1 0 0 0,-1-1 0 0 0,0 1 0 0 0,1 0 0 0 0,-1 0 0 0 0,0 0 0 0 0,1 0 0 0 0,-1 0 0 0 0,0 0 0 0 0,-3 2 0 0 0,-7 1 0 0 0,1 1 0 0 0,-13 5 0 0 0,6-2 0 0 0,13-5-234 0 0,0 1 0 0 0,0 0-1 0 0,0 0 1 0 0,0 0 0 0 0,1 1 0 0 0,-1 0-1 0 0,1 0 1 0 0,0 1 0 0 0,0-1 0 0 0,1 1-1 0 0,-1 0 1 0 0,1 0 0 0 0,0 0 0 0 0,0 1-1 0 0,-5 10 1 0 0,9-13-5754 0 0,1 5-1724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5:56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56 21191 0 0,'0'0'969'0'0,"0"0"-18"0"0,-1-1-612 0 0,-4-4-54 0 0,4 4-58 0 0,-1 0-1 0 0,1 0 1 0 0,-1-1 0 0 0,1 1 0 0 0,0-1-1 0 0,-1 1 1 0 0,1-1 0 0 0,-2-3 0 0 0,3 4-160 0 0,0 0 1 0 0,0 0-1 0 0,0 0 1 0 0,-1 0-1 0 0,1 0 1 0 0,0 0-1 0 0,0 0 1 0 0,0 0-1 0 0,1 0 1 0 0,-1 0-1 0 0,0 0 1 0 0,0 0 0 0 0,0 0-1 0 0,1 0 1 0 0,-1 1-1 0 0,0-1 1 0 0,1 0-1 0 0,-1 0 1 0 0,1 0-1 0 0,-1 0 1 0 0,1 0-1 0 0,0 1 1 0 0,-1-1-1 0 0,1 0 1 0 0,0 0 0 0 0,1 0-1 0 0,6-6-320 0 0,-7 5-1151 0 0,-1 2-511 0 0,0 0-108 0 0,0 0-22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5:57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33 279 11975 0 0,'0'0'267'0'0,"0"0"42"0"0,0 0 17 0 0,0 0-28 0 0,4-1-196 0 0,11-5 47 0 0,-13 5 171 0 0,0-1 0 0 0,0 0-1 0 0,0 1 1 0 0,-1-1 0 0 0,1 0 0 0 0,-1 0-1 0 0,1 0 1 0 0,-1 0 0 0 0,0 0 0 0 0,0 0 0 0 0,1 0-1 0 0,0-3 1 0 0,0-1-156 0 0,15-22 1400 0 0,-1-1 0 0 0,-2-1 0 0 0,-1 0 0 0 0,17-59 0 0 0,-29 76-1492 0 0,-1 12 299 0 0,0 1 117 0 0,0 0 21 0 0,-7 5 83 0 0,1 0-590 0 0,1 0 0 0 0,-1 0-1 0 0,1 1 1 0 0,0-1 0 0 0,0 1 0 0 0,1 1 0 0 0,0-1-1 0 0,0 0 1 0 0,-6 14 0 0 0,-2 3-4 0 0,-7 11 2 0 0,1 0 0 0 0,-22 65 0 0 0,36-86 0 0 0,0-1 0 0 0,-2 16 0 0 0,6-23 0 0 0,-1-1 0 0 0,1 1 0 0 0,0-1 0 0 0,0 1 0 0 0,0-1 0 0 0,1 1 0 0 0,-1-1 0 0 0,1 0 0 0 0,0 1 0 0 0,2 4 0 0 0,-2-7 0 0 0,-1-1 0 0 0,0 0 0 0 0,1 0 0 0 0,-1 0 0 0 0,1 0 0 0 0,-1 0 0 0 0,1 0 0 0 0,-1 0 0 0 0,1 0 0 0 0,0 0 0 0 0,-1 0 0 0 0,1 0 0 0 0,0 0 0 0 0,0-1 0 0 0,0 1 0 0 0,-1 0 0 0 0,1 0 0 0 0,0-1 0 0 0,0 1 0 0 0,1 0 0 0 0,2 1 0 0 0,-2-1 0 0 0,-1 0 0 0 0,0 0 0 0 0,1-1 0 0 0,-1 1 0 0 0,1 0 0 0 0,-1-1 0 0 0,1 1 0 0 0,0-1 0 0 0,-1 1 0 0 0,1-1 0 0 0,-1 0 0 0 0,1 0 0 0 0,0 0 0 0 0,-1 0 0 0 0,1 0 0 0 0,0 0 0 0 0,-1 0 0 0 0,1 0 0 0 0,-1-1 0 0 0,1 1 0 0 0,-1 0 0 0 0,1-1 0 0 0,0 0 0 0 0,-1 1 0 0 0,3-2 0 0 0,2-2 0 0 0,1-1 0 0 0,0 0 0 0 0,-1 0 0 0 0,6-6 0 0 0,0 0 0 0 0,-4 4 0 0 0,-1-1 0 0 0,0 0 0 0 0,-1 0 0 0 0,0 0 0 0 0,0-1 0 0 0,-1 0 0 0 0,6-12 0 0 0,-3 4 0 0 0,-1 0 0 0 0,-1-1 0 0 0,4-21 0 0 0,-5 19 0 0 0,-2 1 0 0 0,0-1 0 0 0,-1 0 0 0 0,-2 0 0 0 0,0 0 0 0 0,0 1 0 0 0,-6-28 0 0 0,6 46-54 0 0,0 0-1 0 0,0 0 1 0 0,0 0-1 0 0,0 0 1 0 0,-1 0-1 0 0,1 0 1 0 0,0 1 0 0 0,-1-1-1 0 0,1 0 1 0 0,-1 0-1 0 0,1 0 1 0 0,-1 0-1 0 0,1 0 1 0 0,-1 1-1 0 0,1-1 1 0 0,-1 0 0 0 0,0 1-1 0 0,0-1 1 0 0,1 0-1 0 0,-1 1 1 0 0,0-1-1 0 0,0 1 1 0 0,0-1-1 0 0,1 1 1 0 0,-1-1 0 0 0,-2 0-1 0 0,2 2-76 0 0,0-1 0 0 0,0 0-1 0 0,0 0 1 0 0,-1 0 0 0 0,1 0-1 0 0,0 1 1 0 0,0-1 0 0 0,0 1-1 0 0,0-1 1 0 0,-1 1 0 0 0,1-1 0 0 0,0 1-1 0 0,0-1 1 0 0,0 1 0 0 0,0 0-1 0 0,0 0 1 0 0,1 0 0 0 0,-1-1-1 0 0,-2 3 1 0 0,-20 18-3510 0 0,10-10 2312 0 0,-9 11-1229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5:58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19351 0 0,'0'0'439'0'0,"0"-1"62"0"0,2-10-199 0 0,1 0 1 0 0,0 1-1 0 0,0-1 0 0 0,7-13 0 0 0,31-49 3062 0 0,-40 71-3839 0 0,-1 2-33 0 0,0 0-208 0 0,0 0-857 0 0,0 0-379 0 0,0 0-80 0 0,0 0-15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5:58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9 15663 0 0,'0'0'356'0'0,"0"0"50"0"0,0 0 20 0 0,1-1-42 0 0,1-5-42 0 0,-1 5 750 0 0,-98 266 7854 0 0,96-261-8942 0 0,0-1-10 0 0,0-1-1 0 0,0 0 1 0 0,1 0 0 0 0,-1 0 0 0 0,1 1 0 0 0,0-1 0 0 0,0 0 0 0 0,0 1-1 0 0,0-1 1 0 0,0 3 0 0 0,0-3-331 0 0,0-2-138 0 0,0 0-33 0 0,0 0-72 0 0,12-4-1276 0 0,-1-2-529 0 0,3-2-5466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5:58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10 21191 0 0,'-1'-1'480'0'0,"-5"-1"-108"0"0,4 1-231 0 0,-1 0 0 0 0,1 0 0 0 0,-1 0-1 0 0,1 0 1 0 0,-1 1 0 0 0,0-1-1 0 0,1 1 1 0 0,-1 0 0 0 0,0 0-1 0 0,-3 0 1 0 0,4 0 53 0 0,0 1 0 0 0,-1-1 1 0 0,1 1-1 0 0,0 0 0 0 0,0-1 0 0 0,-1 1 0 0 0,-3 2 0 0 0,-5 2 645 0 0,10-5-327 0 0,0 2 0 0 0,-4 2-245 0 0,2-2-225 0 0,0 0 1 0 0,1 1 0 0 0,0-1-1 0 0,0 0 1 0 0,0 1 0 0 0,0 0-1 0 0,-2 3 1 0 0,3-6-43 0 0,1 0 0 0 0,0 1 0 0 0,-1-1 0 0 0,1 1 0 0 0,0-1 0 0 0,0 1 0 0 0,-1-1 0 0 0,1 1 0 0 0,0-1 0 0 0,0 1 0 0 0,0-1 0 0 0,0 1 0 0 0,-1-1 0 0 0,1 1 0 0 0,0-1 0 0 0,0 1 0 0 0,0-1 0 0 0,0 1 0 0 0,0-1 0 0 0,0 1 0 0 0,0-1 0 0 0,1 1 0 0 0,-1-1 0 0 0,0 2 0 0 0,5 1 0 0 0,-5-3 0 0 0,2 2 0 0 0,0 0 0 0 0,1-1 0 0 0,-1 1 0 0 0,0-1 0 0 0,1 0 0 0 0,0 1 0 0 0,-1-1 0 0 0,1-1 0 0 0,0 1 0 0 0,-1 0 0 0 0,1-1 0 0 0,0 1 0 0 0,5-1 0 0 0,2 0 0 0 0,1 0 0 0 0,15-3 0 0 0,10-1 0 0 0,-36 4 0 0 0,7-1 0 0 0,1 1 0 0 0,-1 0 0 0 0,1 1 0 0 0,-1 0 0 0 0,0 0 0 0 0,0 0 0 0 0,1 1 0 0 0,-1 0 0 0 0,10 5 0 0 0,-8-2 0 0 0,2 5-15 0 0,-9-6 26 0 0,-2-2 65 0 0,1-1-12 0 0,-1 0-1 0 0,0 0 0 0 0,1 0 1 0 0,-1 0-1 0 0,0 0 1 0 0,1 0-1 0 0,-1 0 1 0 0,0 0-1 0 0,0 0 1 0 0,0 0-1 0 0,0 0 1 0 0,0 0-1 0 0,0 0 1 0 0,-1 0-1 0 0,1 0 0 0 0,0 1 1 0 0,0-1-1 0 0,-1 0 1 0 0,1 0-1 0 0,-1 0 1 0 0,1-1-1 0 0,-2 3 1 0 0,-12 17 436 0 0,5-11-495 0 0,1-1-1 0 0,-1 0 1 0 0,-11 7-1 0 0,-6 4-6 0 0,19-13 2 0 0,6-5 0 0 0,0 1 0 0 0,0-1 0 0 0,0 0 0 0 0,0 0 0 0 0,0-1 0 0 0,0 1 0 0 0,-1 0 0 0 0,1 0 0 0 0,0 0 0 0 0,-1-1 0 0 0,1 1 0 0 0,0-1 0 0 0,-1 1 0 0 0,1-1 0 0 0,-1 0 0 0 0,1 1 0 0 0,-1-1 0 0 0,1 0 0 0 0,-1 0 0 0 0,1 0 0 0 0,-1 0 0 0 0,-1 0 0 0 0,-8-1 0 0 0,73-7 0 0 0,-57 7 0 0 0,-2 1 0 0 0,-1 0 0 0 0,1 0 0 0 0,-1 0 0 0 0,1 0 0 0 0,-1 1 0 0 0,1-1 0 0 0,-1 1 0 0 0,5 1 0 0 0,24 9 0 0 0,-19-4 0 0 0,-10-2 0 0 0,-2-3 0 0 0,3 2 0 0 0,0 1 0 0 0,-1-1 0 0 0,0 1 0 0 0,0 0 0 0 0,0 0 0 0 0,0 0 0 0 0,-1 0 0 0 0,0 0 0 0 0,0 0 0 0 0,0 1 0 0 0,-1-1 0 0 0,1 0 0 0 0,-1 0 0 0 0,-1 1 0 0 0,1-1 0 0 0,-1 0 0 0 0,0 0 0 0 0,0 0 0 0 0,0 1 0 0 0,-1-1 0 0 0,0-1 0 0 0,-3 8 0 0 0,0-3 203 0 0,0 0 0 0 0,-1 0 1 0 0,0 0-1 0 0,0-1 0 0 0,-1 0 0 0 0,0 0 0 0 0,-1 0 1 0 0,1-1-1 0 0,-14 9 0 0 0,19-15-202 0 0,1 0 0 0 0,-1 0 0 0 0,1 0 0 0 0,-1 0 0 0 0,0 0 0 0 0,0 0 0 0 0,1-1 0 0 0,-1 1 0 0 0,0-1 0 0 0,0 1 0 0 0,0-1 0 0 0,0 1 0 0 0,0-1 0 0 0,0 0 0 0 0,0 0 0 0 0,0 0 0 0 0,-3-1 0 0 0,-2 0-3 0 0,-23 1-274 0 0,0-2-1 0 0,-47-9 1 0 0,34 9-8600 0 0,40 2 6829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6:03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10135 0 0,'40'-12'491'0'0,"-40"12"-212"0"0,0-1-41 0 0,0-8-898 0 0,-2 1 5781 0 0,1 2 1022 0 0,2 2-6011 0 0,-1 2 380 0 0,0 2 0 0 0,0 0 0 0 0,0 0 0 0 0,0 0 0 0 0,0 0 0 0 0,0 0 0 0 0,0 0 0 0 0,0 0 0 0 0,0 0 0 0 0,0 0-68 0 0,21-2-272 0 0,-17 2-172 0 0,-1-1 0 0 0,1 0 0 0 0,-1 0 0 0 0,1-1 0 0 0,3-1 0 0 0,15-4 0 0 0,0 3 0 0 0,0-1 0 0 0,-13 2 0 0 0,-1 1 0 0 0,0 1 0 0 0,15-2 0 0 0,-7 1 22 0 0,-11 3-22 0 0,7 2-155 0 0,-11-3-541 0 0,-1 0-258 0 0,0 0-647 0 0,0 0-2493 0 0,-1 1-1090 0 0,-5 5-210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6:03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15663 0 0,'0'0'356'0'0,"0"0"50"0"0,0 0 20 0 0,0 0-42 0 0,2 1-250 0 0,2 0 188 0 0,0 0 0 0 0,0-1 0 0 0,1 1 0 0 0,-1-1 0 0 0,0 0 0 0 0,1 0 0 0 0,-1 0 1 0 0,0-1-1 0 0,1 0 0 0 0,-1 1 0 0 0,0-2 0 0 0,0 1 0 0 0,8-3 0 0 0,-7 2 20 0 0,0 0-1 0 0,0 1 1 0 0,0-1-1 0 0,0 1 0 0 0,0 0 1 0 0,1 1-1 0 0,-1-1 1 0 0,11 2-1 0 0,-12 0-173 0 0,-2-1 89 0 0,14-1-66 0 0,16-2-191 0 0,-31 2-239 0 0,1 1 0 0 0,0 0 0 0 0,-1 0 0 0 0,1 0 1 0 0,0 0-1 0 0,-1 0 0 0 0,1 0 0 0 0,0 0 0 0 0,-1 1 0 0 0,1-1 0 0 0,0 0 0 0 0,1 2 0 0 0,5-1-2265 0 0,-8-1 458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8:11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79 175 13823 0 0,'0'0'315'0'0,"0"0"45"0"0,0 0 21 0 0,0 0-49 0 0,0 0-81 0 0,0 0 481 0 0,0 0 237 0 0,0 0 45 0 0,0 0-61 0 0,0 0-288 0 0,3-2-121 0 0,13-11 266 0 0,1 1-1 0 0,27-15 0 0 0,-25 17 359 0 0,-16 8-1082 0 0,-1 1 0 0 0,1 0 0 0 0,0-1 0 0 0,0 1 0 0 0,0 0 0 0 0,0 1-1 0 0,0-1 1 0 0,0 0 0 0 0,0 1 0 0 0,0 0 0 0 0,0 0 0 0 0,0 0 0 0 0,0 0 0 0 0,0 0 0 0 0,0 0-1 0 0,0 1 1 0 0,0 0 0 0 0,5 1 0 0 0,-2 0-86 0 0,0 0 0 0 0,0 0 0 0 0,0 0 0 0 0,-1 1 0 0 0,1 0 0 0 0,-1 0 0 0 0,1 1 0 0 0,-1 0 0 0 0,0 0 0 0 0,0 0 0 0 0,8 9 0 0 0,-8-8 0 0 0,0-1 0 0 0,0 0 0 0 0,1 0 0 0 0,-1-1 0 0 0,1 0 0 0 0,0 0 0 0 0,12 4 0 0 0,-7-3 0 0 0,0-1 0 0 0,1 0 0 0 0,17 2 0 0 0,-22-5 54 0 0,-1 0 0 0 0,1-1 0 0 0,0 1-1 0 0,-1-1 1 0 0,1 0 0 0 0,-1-1 0 0 0,1 0 0 0 0,-1 0-1 0 0,0 0 1 0 0,7-4 0 0 0,5-3 229 0 0,-1-1-1 0 0,18-13 1 0 0,-30 18-239 0 0,0 0-1 0 0,0 0 0 0 0,0 0 1 0 0,-1-1-1 0 0,0 0 1 0 0,0 1-1 0 0,0-2 1 0 0,-1 1-1 0 0,0 0 0 0 0,0 0 1 0 0,-1-1-1 0 0,1 0 1 0 0,1-8-1 0 0,-4 14-43 0 0,0 1 0 0 0,0-1 0 0 0,1 1 0 0 0,-1-1 0 0 0,0 0 0 0 0,0 1 0 0 0,0-1 0 0 0,0 1 0 0 0,0-1 0 0 0,0 1 0 0 0,0-1 0 0 0,0 0 0 0 0,0 1 0 0 0,0-1 0 0 0,0 1 0 0 0,0-1 0 0 0,0 0 0 0 0,0 1 0 0 0,-1-1 0 0 0,1 1 0 0 0,0-1 0 0 0,0 1 0 0 0,-1-1 0 0 0,1 1 0 0 0,0-1 0 0 0,-1 0 0 0 0,0 0 0 0 0,0-1 55 0 0,1 1 1 0 0,-1-1-1 0 0,1 1 1 0 0,-1 0-1 0 0,0-1 0 0 0,1 1 1 0 0,-1 0-1 0 0,0 0 0 0 0,0-1 1 0 0,0 1-1 0 0,0 0 1 0 0,0 0-1 0 0,0 0 0 0 0,-1 0 1 0 0,1 0-1 0 0,0 0 0 0 0,0 1 1 0 0,-1-1-1 0 0,1 0 1 0 0,-1 1-1 0 0,-1-2 0 0 0,-1 1 167 0 0,1 0-188 0 0,-1 0 1 0 0,0 0-1 0 0,0 0 0 0 0,0 0 0 0 0,1 1 0 0 0,-1 0 1 0 0,0 0-1 0 0,0 0 0 0 0,0 0 0 0 0,0 1 1 0 0,-4 0-1 0 0,-43 13 160 0 0,45-12-191 0 0,-7 2-3 0 0,1 0 0 0 0,-1 1 0 0 0,1 1 0 0 0,0 0 0 0 0,1 0 0 0 0,-12 10 0 0 0,17-12 0 0 0,1 0 0 0 0,0 1 0 0 0,0 0 0 0 0,1 0 0 0 0,0 0 0 0 0,-1 1 0 0 0,2-1 0 0 0,-1 1 0 0 0,1 0 0 0 0,0 0 0 0 0,0 0 0 0 0,0 1 0 0 0,-2 10 0 0 0,0 3-365 0 0,-1-1-1 0 0,-1 1 1 0 0,-1-1 0 0 0,-17 29-1 0 0,20-38 316 0 0,1-3 39 0 0,0 1-1 0 0,-1 0 1 0 0,1-1-1 0 0,-2 0 1 0 0,1 0-1 0 0,-1 0 1 0 0,0-1-1 0 0,0 0 1 0 0,-12 9-1 0 0,17-14 13 0 0,-11 6 252 0 0,0 0 0 0 0,-1 0 0 0 0,-15 6 0 0 0,23-12-183 0 0,0 1 0 0 0,1-1 0 0 0,-1 0 0 0 0,0-1 0 0 0,1 1 0 0 0,-1-1 0 0 0,0 0 0 0 0,0 0-1 0 0,1 0 1 0 0,-1-1 0 0 0,0 1 0 0 0,0-1 0 0 0,-6-3 0 0 0,7 3-177 0 0,-1-1-1 0 0,1 0 1 0 0,0 0-1 0 0,0 0 1 0 0,0 0-1 0 0,0-1 1 0 0,1 0-1 0 0,-1 0 1 0 0,1 0-1 0 0,-1 0 1 0 0,1 0 0 0 0,0-1-1 0 0,0 1 1 0 0,1-1-1 0 0,-5-7 1 0 0,3 3-204 0 0,1 0 1 0 0,0 0 0 0 0,0-1-1 0 0,1 1 1 0 0,0-1-1 0 0,0 1 1 0 0,0-14-1 0 0,2-1-1222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6:04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49 10135 0 0,'0'0'464'0'0,"0"0"-9"0"0,2-1-295 0 0,23-21 480 0 0,0-2 5215 0 0,-24 22-5282 0 0,-1 2-49 0 0,0 0 59 0 0,0 0 287 0 0,0 0 122 0 0,0 0 28 0 0,0 0-133 0 0,-4 1-763 0 0,0-1 0 0 0,0 1 1 0 0,1 0-1 0 0,-1 0 0 0 0,0 0 0 0 0,1 1 1 0 0,-5 1-1 0 0,-12 5 683 0 0,10-5-696 0 0,0 1-1 0 0,0 0 1 0 0,1 1 0 0 0,-11 6-1 0 0,0 0-55 0 0,-47 32 17 0 0,66-42 299 0 0,1-1 117 0 0,0 0 21 0 0,0 0-66 0 0,35-6-293 0 0,-23 4-145 0 0,-1 0 0 0 0,13-4 0 0 0,-17 4-5 0 0,-1 0 0 0 0,1 0 0 0 0,0 0 0 0 0,0 0 0 0 0,0 1 0 0 0,0 1 0 0 0,0-1 0 0 0,1 1 0 0 0,-1 0 0 0 0,0 1 0 0 0,0-1 0 0 0,0 1 0 0 0,0 1 0 0 0,10 3 0 0 0,-13-5 0 0 0,-3 0 0 0 0,0 0 0 0 0,0 0 0 0 0,0 1 0 0 0,0-1 0 0 0,-1 0 0 0 0,1 0 0 0 0,0 1 0 0 0,0-1 0 0 0,0 1 0 0 0,0-1 0 0 0,0 0 0 0 0,-1 1 0 0 0,1 0 0 0 0,0-1 0 0 0,0 1 0 0 0,-1-1 0 0 0,1 2 0 0 0,2-1 0 0 0,-1 1 0 0 0,-1-1 0 0 0,1 1 0 0 0,0 0 0 0 0,0 0 0 0 0,-1 0 0 0 0,1 0 0 0 0,-1 0 0 0 0,1 0 0 0 0,-1 0 0 0 0,0 0 0 0 0,0 0 0 0 0,0 1 0 0 0,0-1 0 0 0,0 1 0 0 0,0 3 0 0 0,0-1 0 0 0,-1-1 0 0 0,0 0 0 0 0,0 0 0 0 0,0 1 0 0 0,-1-1 0 0 0,1 0 0 0 0,-1 1 0 0 0,0-1 0 0 0,-2 5 0 0 0,-1 1 0 0 0,0-1 0 0 0,-1 1 0 0 0,0-1 0 0 0,-1 1 0 0 0,0-1 0 0 0,0-1 0 0 0,-9 10 0 0 0,2-5 0 0 0,-1-1 0 0 0,0 0 0 0 0,-1-1 0 0 0,0 0 0 0 0,0-2 0 0 0,-1 0 0 0 0,-27 11 0 0 0,40-18 0 0 0,-4 1 0 0 0,0 0 0 0 0,1-1 0 0 0,-1 0 0 0 0,0 0 0 0 0,0 0 0 0 0,-8 0 0 0 0,-29 3 0 0 0,44-5 0 0 0,0 0 0 0 0,0 0 0 0 0,-1 0 0 0 0,1 0 0 0 0,0 0 0 0 0,0 0 0 0 0,-1 0 0 0 0,1 0 0 0 0,0 0 0 0 0,0 0 0 0 0,-1 0 0 0 0,1 0 0 0 0,0 0 0 0 0,0 0 0 0 0,0 0 0 0 0,-1 0 0 0 0,1 0 0 0 0,0 0 0 0 0,0 0 0 0 0,-1 0 0 0 0,1 0 0 0 0,0 0 0 0 0,0-1 0 0 0,0 1 0 0 0,-1 0 0 0 0,1 0 0 0 0,0 0 0 0 0,0 0 0 0 0,0 0 0 0 0,-1-1 0 0 0,1 1 0 0 0,0 0 0 0 0,0 0 0 0 0,0 0 0 0 0,0-1 0 0 0,0 1 0 0 0,0 0 0 0 0,0 0 0 0 0,-1-1 0 0 0,1 1 0 0 0,0 0 0 0 0,0 0 0 0 0,0-1 0 0 0,0 1 0 0 0,0 0 0 0 0,0 0 0 0 0,0-1 0 0 0,0 1 0 0 0,0 0 0 0 0,0 0 0 0 0,0-1 0 0 0,0 1 0 0 0,1 0 0 0 0,-1 0 0 0 0,0 0 0 0 0,0-1 0 0 0,0 1 0 0 0,0 0 0 0 0,0 0 0 0 0,0 0 0 0 0,0-1 0 0 0,1 1 0 0 0,-1 0 0 0 0,0 0 0 0 0,0 0 0 0 0,0-1 0 0 0,1 1 0 0 0,-1 0 0 0 0,1-2 0 0 0,0 1 0 0 0,0 0 0 0 0,1-1 0 0 0,-1 1 0 0 0,0 0 0 0 0,1-1 0 0 0,-1 1 0 0 0,0 0 0 0 0,3-1 0 0 0,27-12 0 0 0,-27 13 0 0 0,1 0 0 0 0,-1 0 0 0 0,1 0 0 0 0,-1 1 0 0 0,1 0 0 0 0,0 0 0 0 0,-1 0 0 0 0,1 0 0 0 0,-1 1 0 0 0,1 0 0 0 0,4 1 0 0 0,1-1 0 0 0,-8-1 0 0 0,-1 1 0 0 0,1-1 0 0 0,0 0 0 0 0,-1 0 0 0 0,1 1 0 0 0,0-1 0 0 0,-1 1 0 0 0,1-1 0 0 0,0 1 0 0 0,-1 0 0 0 0,1 0 0 0 0,-1-1 0 0 0,1 1 0 0 0,-1 0 0 0 0,0 0 0 0 0,3 2 0 0 0,0 1 0 0 0,9 9 0 0 0,-11-9 0 0 0,-1 0 0 0 0,1 1 0 0 0,0 0 0 0 0,-1-1 0 0 0,1 1 0 0 0,-1 0 0 0 0,0 0 0 0 0,0 0 0 0 0,0 0 0 0 0,-1 0 0 0 0,0 0 0 0 0,0 0 0 0 0,0 0 0 0 0,-1 0 0 0 0,0 0 0 0 0,-1 6 0 0 0,-1 0 0 0 0,0 0 0 0 0,-1 0 0 0 0,0 0 0 0 0,-12 20 0 0 0,10-23 0 0 0,1 0 0 0 0,-1 0 0 0 0,-1 0 0 0 0,0-1 0 0 0,0 0 0 0 0,0-1 0 0 0,-1 1 0 0 0,-8 5 0 0 0,3-4 0 0 0,-1 0 0 0 0,1-1 0 0 0,-1 0 0 0 0,-20 6 0 0 0,21-8 0 0 0,5-2 0 0 0,0-1 0 0 0,1 1 0 0 0,-2-1 0 0 0,-15 2 0 0 0,22-4 0 0 0,0 0 0 0 0,0 0 0 0 0,0 0 0 0 0,0-1 0 0 0,0 1 0 0 0,0 0 0 0 0,0-1 0 0 0,1 0 0 0 0,-1 1 0 0 0,0-1 0 0 0,0 0 0 0 0,0 0 0 0 0,0 0 0 0 0,1 0 0 0 0,-1 0 0 0 0,0 0 0 0 0,1 0 0 0 0,-1-1 0 0 0,1 1 0 0 0,-1 0 0 0 0,1-1 0 0 0,0 0 0 0 0,0 1 0 0 0,0-1 0 0 0,-2-2 0 0 0,-1-5-277 0 0,1 0 0 0 0,0 0 1 0 0,0 0-1 0 0,-1-11 0 0 0,4 19-439 0 0,0-1-857 0 0,0-24-2411 0 0,0 22 1937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6:04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229 209 15663 0 0,'1'-1'356'0'0,"1"0"-301"0"0,-1-1-1 0 0,0 1 1 0 0,0 0-1 0 0,1 0 1 0 0,-1 0 0 0 0,0-1-1 0 0,0 1 1 0 0,0 0-1 0 0,-1-1 1 0 0,1 1-1 0 0,0-1 1 0 0,0 1 0 0 0,-1-1-1 0 0,1 0 1 0 0,-1 1-1 0 0,0-1 1 0 0,1 0-1 0 0,-1 1 1 0 0,0-1-1 0 0,0 0 1 0 0,0 1 0 0 0,0-1-1 0 0,0 0 1 0 0,-1-1-1 0 0,2 1 145 0 0,-1 0 0 0 0,0 0 0 0 0,0 0-1 0 0,1 0 1 0 0,-1 0 0 0 0,1 0 0 0 0,0 0-1 0 0,0 0 1 0 0,-1 1 0 0 0,1-1 0 0 0,0 0-1 0 0,0 0 1 0 0,1 1 0 0 0,1-3 0 0 0,7-12 1279 0 0,-1-3-262 0 0,4-14 405 0 0,-12 31-1455 0 0,-1 0 0 0 0,1 0-1 0 0,-1 0 1 0 0,0-1 0 0 0,0 1-1 0 0,0 0 1 0 0,0-1-1 0 0,0 1 1 0 0,0 0 0 0 0,-1 0-1 0 0,1 0 1 0 0,-1-1-1 0 0,-1-2 1 0 0,-11-22 450 0 0,11 25-626 0 0,-11-5 92 0 0,11 7 16 0 0,-1 0 1 0 0,1-1-1 0 0,-1 1 0 0 0,0 1 0 0 0,1-1 1 0 0,-1 0-1 0 0,1 1 0 0 0,-1-1 0 0 0,1 1 1 0 0,-1-1-1 0 0,1 1 0 0 0,-1 0 1 0 0,1 0-1 0 0,0 1 0 0 0,-1-1 0 0 0,-1 2 1 0 0,-9 3 206 0 0,1-1-305 0 0,0 1 0 0 0,1 0 0 0 0,0 1 0 0 0,0 0 0 0 0,0 0 0 0 0,-17 17 0 0 0,10-6 0 0 0,1 1 0 0 0,-23 31 0 0 0,35-43-8 0 0,1 0 0 0 0,0 1 0 0 0,0 0 0 0 0,1 0 0 0 0,0 0 0 0 0,0 0 0 0 0,-3 16 0 0 0,6-23-55 0 0,1 0 0 0 0,-1 0 0 0 0,0-1 0 0 0,0 1 1 0 0,0 0-1 0 0,0-1 0 0 0,1 1 0 0 0,-1 0 0 0 0,0-1 0 0 0,1 1 0 0 0,-1 0 0 0 0,0-1 0 0 0,1 1 1 0 0,-1-1-1 0 0,1 1 0 0 0,-1 0 0 0 0,1-1 0 0 0,-1 1 0 0 0,1-1 0 0 0,-1 0 0 0 0,1 1 0 0 0,0-1 1 0 0,0 1-1 0 0,15 7-340 0 0,-8-6 401 0 0,-1 0 0 0 0,0-1 0 0 0,1 0 0 0 0,-1 0 0 0 0,1-1 0 0 0,-1 1 0 0 0,1-2 0 0 0,-1 1 0 0 0,14-3 0 0 0,-3-1 3 0 0,0-1 1 0 0,31-12-1 0 0,-38 12-3 0 0,0-1 0 0 0,16-10 0 0 0,0 0 72 0 0,-26 15 267 0 0,-1 1 138 0 0,-4 12 476 0 0,4-8-938 0 0,-1-1 1 0 0,0 0 0 0 0,0 1 0 0 0,0-1 0 0 0,0 0-1 0 0,0 0 1 0 0,-1 0 0 0 0,1 0 0 0 0,-1 0-1 0 0,0 0 1 0 0,-4 4 0 0 0,-45 67-14 0 0,1-3 0 0 0,33-48 0 0 0,1 1 0 0 0,-19 39 0 0 0,21-37 0 0 0,13-25-67 0 0,1-1 0 0 0,-1 1 0 0 0,1 0 0 0 0,-1 0 0 0 0,1 0 0 0 0,-1-1 1 0 0,1 1-1 0 0,0 0 0 0 0,-1 0 0 0 0,1 0 0 0 0,0 0 0 0 0,0 0 0 0 0,0-1 0 0 0,0 1 0 0 0,-1 0 0 0 0,1 0 0 0 0,0 0 0 0 0,1 0 0 0 0,-1 1 0 0 0,0-1-47 0 0,1-1 0 0 0,-1 0-1 0 0,1 0 1 0 0,-1 0 0 0 0,1 0-1 0 0,-1 0 1 0 0,1 1 0 0 0,-1-1-1 0 0,1 0 1 0 0,-1 0 0 0 0,1 0-1 0 0,-1 0 1 0 0,1 0-1 0 0,0-1 1 0 0,-1 1 0 0 0,1 0-1 0 0,-1 0 1 0 0,1 0 0 0 0,5-1-387 0 0,13-3-2375 0 0,-10 3 1852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6:05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21191 0 0,'0'0'480'0'0,"0"0"67"0"0,0 0 31 0 0,0 0-56 0 0,1-1-201 0 0,3-2 356 0 0,0-1 1 0 0,-1 1-1 0 0,0-1 0 0 0,6-7 1 0 0,3-5-113 0 0,-7 9-762 0 0,-4 5-838 0 0,-1 2-397 0 0,0 0-1413 0 0,0 0-5342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6:05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35 17503 0 0,'0'0'399'0'0,"0"0"60"0"0,2-1 21 0 0,1-1-281 0 0,-1 2-157 0 0,-1-1 1 0 0,1 0-1 0 0,-1 0 0 0 0,0 0 0 0 0,1 0 0 0 0,-1 0 1 0 0,0 0-1 0 0,0 0 0 0 0,0-1 0 0 0,0 1 1 0 0,0 0-1 0 0,0-1 0 0 0,1-1 0 0 0,1-1-806 0 0,4-5 6101 0 0,-9 7-2418 0 0,-4 2-2355 0 0,3 1-425 0 0,0 0 0 0 0,0 1 0 0 0,0-1 0 0 0,1 1 1 0 0,-1-1-1 0 0,1 1 0 0 0,-1 0 0 0 0,1 0 0 0 0,0 0 0 0 0,-4 4 0 0 0,-11 9 291 0 0,2-7-414 0 0,9-5-16 0 0,1 0 0 0 0,0 1 0 0 0,0-1 0 0 0,0 1 0 0 0,0 0 0 0 0,0 0 0 0 0,-5 8 0 0 0,10-12 0 0 0,-1 0 0 0 0,1 0 0 0 0,0 0 0 0 0,-1 1 0 0 0,1-1 0 0 0,0 0 0 0 0,0 0 0 0 0,0 0 0 0 0,-1 1 0 0 0,1-1 0 0 0,0 0 0 0 0,0 0 0 0 0,0 1 0 0 0,-1-1 0 0 0,1 0 0 0 0,0 1 0 0 0,0-1 0 0 0,0 0 0 0 0,0 1 0 0 0,0-1 0 0 0,0 0 0 0 0,0 1 0 0 0,0-1 0 0 0,0 0 0 0 0,0 1 0 0 0,0-1 0 0 0,0 0 0 0 0,0 0 0 0 0,0 1 0 0 0,0-1 0 0 0,0 0 0 0 0,0 1 0 0 0,0-1 0 0 0,0 0 0 0 0,0 1 0 0 0,0-1 0 0 0,1 0 0 0 0,-1 1 0 0 0,0-1 0 0 0,0 0 0 0 0,0 0 0 0 0,1 1 0 0 0,-1-1 0 0 0,0 0 0 0 0,0 0 0 0 0,0 0 0 0 0,1 1 0 0 0,9 1 0 0 0,-10-2 0 0 0,10 1-152 0 0,0-1 1 0 0,0 0-1 0 0,0-1 0 0 0,0 0 0 0 0,15-3 1 0 0,-16 2 15 0 0,-1 0 1 0 0,1 1 0 0 0,0 0 0 0 0,-1 1 0 0 0,1 0-1 0 0,0 0 1 0 0,13 3 0 0 0,-21-3 135 0 0,0 0 0 0 0,0 0 0 0 0,0 0 0 0 0,0 0 0 0 0,0 0 0 0 0,0 0 0 0 0,-1 0 0 0 0,1 0 0 0 0,0 1 0 0 0,0-1 0 0 0,0 0 0 0 0,-1 1 0 0 0,1-1 0 0 0,0 1 0 0 0,0-1 0 0 0,-1 1 0 0 0,1-1 0 0 0,0 1 0 0 0,-1-1 0 0 0,1 1 0 0 0,0 0 0 0 0,-1-1 0 0 0,1 1 0 0 0,-1 0 0 0 0,1-1 0 0 0,-1 1 0 0 0,1 0 0 0 0,-1 0 0 0 0,0 0 0 0 0,1 1 0 0 0,0 1 0 0 0,0-1-1 0 0,0 1 0 0 0,0 0 1 0 0,0 0-1 0 0,-1 0 0 0 0,1 0 0 0 0,-1 0 0 0 0,0 0 1 0 0,0 0-1 0 0,0 0 0 0 0,0 0 0 0 0,0 0 0 0 0,-1 0 1 0 0,1 0-1 0 0,-1 0 0 0 0,0 0 0 0 0,0 0 0 0 0,-2 5 1 0 0,-3 3 6 0 0,0 0 0 0 0,-1 0 0 0 0,-8 10 1 0 0,-1 1 46 0 0,4-3 268 0 0,-1 0 1 0 0,0-2-1 0 0,-2 1 0 0 0,0-2 1 0 0,-29 26-1 0 0,14-21-321 0 0,-33 19 0 0 0,35-23 0 0 0,26-16 0 0 0,0 1 0 0 0,-1-1 0 0 0,1 0 0 0 0,0 0 0 0 0,-1-1 0 0 0,1 1 0 0 0,-4 1 0 0 0,-3-4 0 0 0,8 2 0 0 0,1 0 0 0 0,0 0 0 0 0,-1 0 0 0 0,1 0 0 0 0,-1 0 0 0 0,1-1 0 0 0,-1 1 0 0 0,1 0 0 0 0,-1 0 0 0 0,1 0 0 0 0,0-1 0 0 0,-1 1 0 0 0,1 0 0 0 0,-1 0 0 0 0,1-1 0 0 0,0 1 0 0 0,-1 0 0 0 0,1-1 0 0 0,0 1 0 0 0,-1 0 0 0 0,1-1 0 0 0,0 1 0 0 0,0-1 0 0 0,-1 1 0 0 0,1 0 0 0 0,0-1 0 0 0,0 1 0 0 0,0-1 0 0 0,0 1 0 0 0,0-1 0 0 0,0 1 0 0 0,-1-1 0 0 0,1 0 0 0 0,0 0 0 0 0,0-1 0 0 0,-1-1 0 0 0,1 0 0 0 0,-1 0 0 0 0,1 1 0 0 0,0-1 0 0 0,0 0 0 0 0,0 1 0 0 0,0-1 0 0 0,0 0 0 0 0,1 0 0 0 0,-1 1 0 0 0,1-1 0 0 0,0 0 0 0 0,-1 1 0 0 0,1-1 0 0 0,0 1 0 0 0,1-1 0 0 0,-1 1 0 0 0,0 0 0 0 0,1-1 0 0 0,0 1 0 0 0,-1 0 0 0 0,1 0 0 0 0,0 0 0 0 0,3-3 0 0 0,5-3 0 0 0,1 0 0 0 0,0 0 0 0 0,24-12 0 0 0,-18 10 0 0 0,-15 9 0 0 0,1 0 0 0 0,-1 0 0 0 0,1 0 0 0 0,-1 0 0 0 0,1 0 0 0 0,5 0 0 0 0,7 0 0 0 0,-10 2 0 0 0,-3 1 0 0 0,12 5 0 0 0,-12-3 0 0 0,0-1 0 0 0,0-1 0 0 0,-1 1 0 0 0,1 0 0 0 0,0-1 0 0 0,-1 1 0 0 0,0 0 0 0 0,1 0 0 0 0,-1 0 0 0 0,0 0 0 0 0,-1 0 0 0 0,1 1 0 0 0,0-1 0 0 0,-1 0 0 0 0,0 0 0 0 0,0 0 0 0 0,0 0 0 0 0,0 1 0 0 0,-1 5 0 0 0,1 23 0 0 0,1-28 0 0 0,-1 17 0 0 0,-4 7 0 0 0,3-28-122 0 0,1 1 0 0 0,0-1 0 0 0,0 1-1 0 0,0-1 1 0 0,0 1 0 0 0,0-1 0 0 0,0 1 0 0 0,0-1 0 0 0,0 1-1 0 0,1-1 1 0 0,-1 1 0 0 0,0-1 0 0 0,0 1 0 0 0,0-1 0 0 0,0 1-1 0 0,1-1 1 0 0,-1 1 0 0 0,0-1 0 0 0,1 1 0 0 0,-1-1 0 0 0,0 0-1 0 0,1 1 1 0 0,-1-1 0 0 0,0 1 0 0 0,1-1 0 0 0,-1 0 0 0 0,1 0-1 0 0,-1 1 1 0 0,0-1 0 0 0,1 0 0 0 0,-1 0 0 0 0,1 1 0 0 0,-1-1-1 0 0,1 0 1 0 0,-1 0 0 0 0,1 0 0 0 0,-1 0 0 0 0,1 0 0 0 0,-1 0-1 0 0,1 0 1 0 0,-1 0 0 0 0,1 0 0 0 0,-1 0 0 0 0,1 0 0 0 0,-1 0-1 0 0,1 0 1 0 0,0 0 0 0 0,8-10-2267 0 0,1-1-5462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6:06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35 21191 0 0,'0'0'480'0'0,"0"0"67"0"0,0 0 31 0 0,1-1-56 0 0,2-24 1515 0 0,-3 25-1884 0 0,0 0 186 0 0,0-1-276 0 0,-1 1 0 0 0,1-1-1 0 0,0 1 1 0 0,0-1 0 0 0,-1 1-1 0 0,1 0 1 0 0,0-1 0 0 0,-1 1 0 0 0,1-1-1 0 0,0 1 1 0 0,-1 0 0 0 0,1-1-1 0 0,0 1 1 0 0,-1 0 0 0 0,1-1-1 0 0,-1 1 1 0 0,1 0 0 0 0,-1 0 0 0 0,1-1-1 0 0,-1 1 1 0 0,1 0 0 0 0,-1 0-1 0 0,1 0 1 0 0,-1 0 0 0 0,1 0 0 0 0,-1 0-1 0 0,1 0 1 0 0,-2 0 0 0 0,0-1 63 0 0,0 1 0 0 0,0 0 1 0 0,0 1-1 0 0,0-1 0 0 0,0 0 1 0 0,0 0-1 0 0,0 1 0 0 0,0-1 0 0 0,0 1 1 0 0,-2 1-1 0 0,2-2 317 0 0,-6 4-278 0 0,1 2-165 0 0,4 2 0 0 0,3-8 0 0 0,0 5 0 0 0,9 5 0 0 0,-5-7 0 0 0,1 0 0 0 0,0-1 0 0 0,-1 1 0 0 0,1-1 0 0 0,0 0 0 0 0,0-1 0 0 0,1 1 0 0 0,-1-1 0 0 0,0 0 0 0 0,0 0 0 0 0,10 0 0 0 0,-12-1 0 0 0,-1 1 0 0 0,1 0 0 0 0,0 0 0 0 0,0 0 0 0 0,0 0 0 0 0,-1 0 0 0 0,1 1 0 0 0,-1-1 0 0 0,4 3 0 0 0,5 3 0 0 0,-10-6 0 0 0,0-1 0 0 0,0 0 0 0 0,0 1 0 0 0,0-1 0 0 0,-1 0 0 0 0,1 1 0 0 0,0-1 0 0 0,0 1 0 0 0,-1-1 0 0 0,1 1 0 0 0,0 0 0 0 0,0-1 0 0 0,-1 1 0 0 0,1 0 0 0 0,-1-1 0 0 0,1 1 0 0 0,-1 0 0 0 0,1 0 0 0 0,-1-1 0 0 0,1 1 0 0 0,-1 0 0 0 0,0 0 0 0 0,1 0 0 0 0,-1 0 0 0 0,0-1 0 0 0,0 1 0 0 0,0 0 0 0 0,0 0 0 0 0,0 1 0 0 0,0 2 0 0 0,1 0 0 0 0,-1 1 0 0 0,0-1 0 0 0,-1 0 0 0 0,1 1 0 0 0,-1-1 0 0 0,0 0 0 0 0,0 1 0 0 0,0-1 0 0 0,0 0 0 0 0,-1 0 0 0 0,0 0 0 0 0,0 0 0 0 0,0 0 0 0 0,0 0 0 0 0,-1-1 0 0 0,1 1 0 0 0,-1-1 0 0 0,-4 5 0 0 0,-7 6 0 0 0,-1-1 0 0 0,-26 20 0 0 0,40-32 0 0 0,-130 105 1440 0 0,44-33-832 0 0,83-71-608 0 0,3-1 0 0 0,0-1 0 0 0,0 1 0 0 0,0 0 0 0 0,0-1 0 0 0,0 1 0 0 0,0 0 0 0 0,1-1 0 0 0,-1 1 0 0 0,0 0 0 0 0,0 0 0 0 0,1 0 0 0 0,-1 0 0 0 0,1 0 0 0 0,-1 0 0 0 0,0 2 0 0 0,0-3 0 0 0,1 0 0 0 0,0 0 0 0 0,0 1 0 0 0,0-1 0 0 0,-1 0 0 0 0,1 0 0 0 0,0 1 0 0 0,0-1 0 0 0,0 0 0 0 0,0 1 0 0 0,0-1 0 0 0,0 0 0 0 0,0 0 0 0 0,0 1 0 0 0,0-1 0 0 0,0 0 0 0 0,0 1 0 0 0,0-1 0 0 0,0 0 0 0 0,0 1 0 0 0,0-1 0 0 0,0 0 0 0 0,0 0 0 0 0,0 1 0 0 0,2 0 0 0 0,-1 0 0 0 0,1 0 0 0 0,0 0 0 0 0,0 0 0 0 0,-1 0 0 0 0,1-1 0 0 0,0 1 0 0 0,0-1 0 0 0,0 1 0 0 0,0-1 0 0 0,0 0 0 0 0,2 0 0 0 0,27 2 0 0 0,73-13 0 0 0,-40 3 0 0 0,-32 9 0 0 0,2-1 0 0 0,-29-1 0 0 0,-4 1 0 0 0,0-1 0 0 0,1 1 0 0 0,-1 0 0 0 0,1 0 0 0 0,-1 0 0 0 0,1 0 0 0 0,-1 0 0 0 0,0 0 0 0 0,1 0 0 0 0,-1 0 0 0 0,3 1 0 0 0,4 0 0 0 0,-1 1 0 0 0,0 1-201 0 0,-6-2-850 0 0,-1-1-385 0 0,0 0-79 0 0,0 0-18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6:14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159 124 8287 0 0,'0'0'191'0'0,"0"0"26"0"0,0 0 9 0 0,2-1-34 0 0,13-11 1818 0 0,-13 10-1694 0 0,1 1 0 0 0,-1-1 0 0 0,0 0 0 0 0,-1 0 0 0 0,1 0 0 0 0,0 0 0 0 0,1-2 0 0 0,-2 3 228 0 0,10-16 3436 0 0,-7 8-2971 0 0,-3 6-736 0 0,1-1 0 0 0,-1 1 0 0 0,1-1 0 0 0,-1 0 0 0 0,0 0-1 0 0,-1 1 1 0 0,2-6 0 0 0,0-1 584 0 0,1-2 2314 0 0,-4 6-3016 0 0,-3 2-66 0 0,4 3 282 0 0,-20 18 1218 0 0,6 7-1585 0 0,1 2 0 0 0,1 0 0 0 0,-12 35 0 0 0,-47 124-4 0 0,52-133 0 0 0,13-36 0 0 0,0 1 0 0 0,-10 19 0 0 0,12-29 0 0 0,2-4 0 0 0,0 0 0 0 0,1 0 0 0 0,-1 0 0 0 0,1 0 0 0 0,0 0 0 0 0,0 1 0 0 0,-1 4 0 0 0,0 1 0 0 0,2-2-201 0 0,0-6-850 0 0,1-2-385 0 0,10-19-6688 0 0,-4 10 856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6:15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1 325 13823 0 0,'0'0'315'0'0,"0"0"45"0"0,0 0 21 0 0,0-2-49 0 0,1-33 228 0 0,0 28 23 0 0,-1 0-1 0 0,1-1 1 0 0,0 1 0 0 0,1 0-1 0 0,0-1 1 0 0,0 1-1 0 0,1 0 1 0 0,-1 0-1 0 0,1 1 1 0 0,1-1-1 0 0,0 0 1 0 0,0 1 0 0 0,5-7-1 0 0,-2 2-121 0 0,1 0 0 0 0,-1 1 0 0 0,2 0 0 0 0,-1 1 0 0 0,1 0 0 0 0,1 0 0 0 0,17-12 0 0 0,1 3-381 0 0,45-25 591 0 0,-62 37-557 0 0,0 1 1 0 0,0 1 0 0 0,1 0 0 0 0,0 1 0 0 0,12-3 0 0 0,-11 4-29 0 0,0 1 1 0 0,0 0-1 0 0,0 1 1 0 0,19 1-1 0 0,-25 0-66 0 0,1 0-1 0 0,-1 1 1 0 0,1 0-1 0 0,-1 0 1 0 0,0 1-1 0 0,0-1 1 0 0,0 2-1 0 0,13 7 1 0 0,-14-7-20 0 0,0 0 0 0 0,0 1 0 0 0,0 0 0 0 0,-1 0 0 0 0,1 1 0 0 0,-1-1 0 0 0,-1 1 0 0 0,1 0 0 0 0,-1 0 0 0 0,0 1 0 0 0,-1-1 0 0 0,1 1 0 0 0,2 8 0 0 0,-4-9 0 0 0,-1 0 0 0 0,0-1 0 0 0,0 1 0 0 0,0 0 0 0 0,0 0 0 0 0,-1 0 0 0 0,0 0 0 0 0,-1 0 0 0 0,1 0 0 0 0,-1 0 0 0 0,0 0 0 0 0,0 0 0 0 0,-1 0 0 0 0,0 0 0 0 0,0-1 0 0 0,-6 12 0 0 0,2-7 0 0 0,-1 1 0 0 0,0-1 0 0 0,0 1 0 0 0,-1-2 0 0 0,-1 1 0 0 0,0-1 0 0 0,-12 9 0 0 0,-1-1 0 0 0,-2-1 0 0 0,-26 14 0 0 0,-26 8-803 0 0,67-34 637 0 0,0-1 0 0 0,-1 0 1 0 0,1-1-1 0 0,0 0 0 0 0,-1 0 0 0 0,-15 0 0 0 0,25-2 40 0 0,-1 0 0 0 0,1 0 0 0 0,0 0 0 0 0,0 0 0 0 0,-1 0 0 0 0,1 0 0 0 0,0 0 0 0 0,0 0 0 0 0,-1 0 0 0 0,1 0 0 0 0,0 0 0 0 0,0 0 0 0 0,-1 0-1 0 0,1-1 1 0 0,0 1 0 0 0,0 0 0 0 0,-1 0 0 0 0,1 0 0 0 0,0 0 0 0 0,0-1 0 0 0,0 1 0 0 0,-1 0 0 0 0,1 0 0 0 0,0 0 0 0 0,0-1 0 0 0,0 1 0 0 0,0 0 0 0 0,0 0 0 0 0,0-1 0 0 0,-1 1 0 0 0,1 0 0 0 0,0 0 0 0 0,0-1 0 0 0,0 1 0 0 0,0 0 0 0 0,0-1-1 0 0,0 1 1 0 0,0 0 0 0 0,0 0 0 0 0,0-1 0 0 0,3-12-1407 0 0,-2 9 481 0 0,5-15-984 0 0,7 1-11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6:15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20 13823 0 0,'0'0'315'0'0,"9"-2"426"0"0,-6 1-628 0 0,-2 1-33 0 0,2-9 322 0 0,11 2 1287 0 0,-13 7-675 0 0,-1 0 8 0 0,0 0 2 0 0,0 0 0 0 0,0 0 0 0 0,0 0-137 0 0,-1 1-583 0 0,-13 13 98 0 0,-6 6 693 0 0,-77 136 1561 0 0,82-131-2656 0 0,-21 49 0 0 0,15-30 0 0 0,-18 50 0 0 0,15-33 0 0 0,17-43 205 0 0,0 0 0 0 0,1 0-1 0 0,1 0 1 0 0,1 1 0 0 0,1-1 0 0 0,0 1 0 0 0,2 0-1 0 0,0 0 1 0 0,2 22 0 0 0,-1-36-205 0 0,1 0 0 0 0,0 0 0 0 0,1 1 0 0 0,-1-1 0 0 0,1 0 0 0 0,0-1 0 0 0,0 1 0 0 0,1 0 0 0 0,-1 0 0 0 0,6 7 0 0 0,2 0 0 0 0,1-1 0 0 0,0 0 0 0 0,12 10 0 0 0,-17-16 0 0 0,1 0 72 0 0,-5-5 299 0 0,-2 0 117 0 0,0 0 21 0 0,0 0-66 0 0,-1 2-294 0 0,1-2-151 0 0,-1 1 1 0 0,0 0-1 0 0,1 0 1 0 0,-1 0-1 0 0,0-1 0 0 0,1 1 1 0 0,-1 0-1 0 0,0-1 0 0 0,0 1 1 0 0,0-1-1 0 0,1 1 1 0 0,-1-1-1 0 0,0 1 0 0 0,0-1 1 0 0,0 0-1 0 0,0 1 1 0 0,0-1-1 0 0,0 0 0 0 0,0 0 1 0 0,0 0-1 0 0,0 1 0 0 0,0-1 1 0 0,0 0-1 0 0,0 0 1 0 0,0-1-1 0 0,0 1 0 0 0,0 0 1 0 0,0 0-1 0 0,-1-1 1 0 0,-2 1-204 0 0,0 0-335 0 0,-17-2-4262 0 0,11-1 2757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6:19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 10135 0 0,'0'0'231'0'0,"0"0"29"0"0,0 0 19 0 0,0 0 37 0 0,0 0 125 0 0,0 0 58 0 0,0 0 11 0 0,0 0 70 0 0,0 0 286 0 0,0 0 124 0 0,0 0 30 0 0,0-5 332 0 0,0 2 2536 0 0,-2 2-3521 0 0,1 5 386 0 0,-1 12 1379 0 0,1-9-1383 0 0,1 0 0 0 0,0-1 0 0 0,1 10 0 0 0,22 56-749 0 0,-14-46 0 0 0,-3-9 0 0 0,18 31 0 0 0,2 6 0 0 0,-5-12 0 0 0,-5-14 308 0 0,-12-23-183 0 0,-1 0-1 0 0,0 0 1 0 0,0 0-1 0 0,2 6 1 0 0,-5-9 384 0 0,2 0-66 0 0,7 10-292 0 0,-8-10-134 0 0,3 9-20 0 0,3 6 3 0 0,-4-10 0 0 0,-4 3 0 0 0,-1-1 0 0 0,1-2-64 0 0,0-5-273 0 0,-14-18-1226 0 0,11 12 1111 0 0,3 4 289 0 0,0-1-1 0 0,0 0 1 0 0,0 1-1 0 0,0-1 1 0 0,0 0-1 0 0,0 0 0 0 0,0 1 1 0 0,1-1-1 0 0,-1 0 1 0 0,0 0-1 0 0,0 0 1 0 0,1 0-1 0 0,-1 0 0 0 0,1 0 1 0 0,-1 0-1 0 0,1-1 1 0 0,-1 1-1 0 0,1 0 1 0 0,0 0-1 0 0,-1 0 1 0 0,1 0-1 0 0,0-1 0 0 0,0 0 1 0 0,3-8-8368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6:19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46 11975 0 0,'0'0'547'0'0,"0"0"-11"0"0,4-7-323 0 0,2-2 239 0 0,-5 8-134 0 0,-1 0 0 0 0,1 0-1 0 0,0 0 1 0 0,0 0 0 0 0,-1 0 0 0 0,1-1-1 0 0,-1 1 1 0 0,1 0 0 0 0,-1-1 0 0 0,1 1-1 0 0,-1 0 1 0 0,0-1 0 0 0,0 1 0 0 0,0 0-1 0 0,0-4 1 0 0,0 4 264 0 0,0 1 288 0 0,0 0 122 0 0,0 0 28 0 0,0 0-133 0 0,-1-1-583 0 0,-6-2-196 0 0,5 2 274 0 0,2 1 114 0 0,-1 1 15 0 0,-12 10-403 0 0,1 1 0 0 0,0 0 0 0 0,1 1 0 0 0,0 1 0 0 0,-15 27 0 0 0,-21 25 783 0 0,-211 213 226 0 0,241-261-1117 0 0,8-9 0 0 0,0 1 0 0 0,-13 9 0 0 0,17-17 11 0 0,-11 18-86 0 0,15-19-262 0 0,1-1-138 0 0,0 0-33 0 0,0 0-72 0 0,16-13-3160 0 0,-6 6-1778 0 0,-1-1-1564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8:12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10135 0 0,'0'0'231'0'0,"0"0"29"0"0,0 0 19 0 0,2-6 829 0 0,-2 2 3833 0 0,0 2-4276 0 0,4-8 4099 0 0,-3 9-4536 0 0,0 0-1 0 0,0 0 1 0 0,0 0-1 0 0,0 0 0 0 0,0 0 1 0 0,0 1-1 0 0,1-1 1 0 0,-1 0-1 0 0,0 1 0 0 0,0-1 1 0 0,1 1-1 0 0,-1-1 1 0 0,3 0-1 0 0,-1 1-178 0 0,1-1 0 0 0,-1 1-1 0 0,0 0 1 0 0,1 0 0 0 0,-1 0 0 0 0,0 0-1 0 0,1 1 1 0 0,-1-1 0 0 0,0 1 0 0 0,0 0-1 0 0,1 0 1 0 0,-1 0 0 0 0,0 0 0 0 0,0 1 0 0 0,0-1-1 0 0,0 1 1 0 0,-1 0 0 0 0,1 0 0 0 0,0 0-1 0 0,4 5 1 0 0,3 3 207 0 0,0 0 0 0 0,-1 1 0 0 0,11 17 0 0 0,3 18-256 0 0,-7-16 0 0 0,-2-1 0 0 0,1-1 0 0 0,-14-25 0 0 0,3 13 0 0 0,-4-8-64 0 0,0-7-273 0 0,0-1-138 0 0,0 0-33 0 0,0 0-4 0 0,0 0 0 0 0,0 0 0 0 0,0 0 0 0 0,-2-22-2829 0 0,-3 3 1817 0 0,7-1-11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6:21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13 8287 0 0,'0'0'191'0'0,"0"0"26"0"0,0 0 9 0 0,-1 1-34 0 0,-5 0-10 0 0,4-1 560 0 0,2 0 234 0 0,0 0 42 0 0,0 0-63 0 0,0 0-290 0 0,-3 0-1846 0 0,-1-3 5786 0 0,-3-1 5770 0 0,-11 8-10231 0 0,31-4-120 0 0,-6 0-27 0 0,-3-1 206 0 0,1 1 1 0 0,-1-1-1 0 0,0 1 0 0 0,8-4 0 0 0,-8 3 0 0 0,1 0 0 0 0,-1 0 1 0 0,0 0-1 0 0,8 0 0 0 0,26 1-187 0 0,-10 0-16 0 0,-9-1 0 0 0,1 1 0 0 0,-1 1 0 0 0,0 1 0 0 0,21 5 0 0 0,-9-3 0 0 0,-26-4 0 0 0,-1 0 0 0 0,0 1 0 0 0,0-1 0 0 0,1 1 0 0 0,-1 0 0 0 0,0 0 0 0 0,0 0 0 0 0,0 1 0 0 0,0-1 0 0 0,0 1 0 0 0,0 0 0 0 0,4 3 0 0 0,0 1 0 0 0,2-2 0 0 0,-4 4 0 0 0,-3 2 0 0 0,0 2 0 0 0,-3-12 0 0 0,0 1 0 0 0,1-1 0 0 0,-1 1 0 0 0,0-1 0 0 0,0 1 0 0 0,0-1 0 0 0,0 1 0 0 0,0-1 0 0 0,0 1 0 0 0,0-1 0 0 0,0 1 0 0 0,0-1 0 0 0,-1 1 0 0 0,1 0 0 0 0,0-1 0 0 0,0 0 0 0 0,0 1 0 0 0,-1-1 0 0 0,1 1 0 0 0,0-1 0 0 0,-1 2 0 0 0,-1 2 0 0 0,-4 8 0 0 0,-1-1 0 0 0,0 0 0 0 0,-1 0 0 0 0,0 0 0 0 0,-1-1 0 0 0,0 0 0 0 0,-11 9 0 0 0,-7 8 0 0 0,14-14 0 0 0,0-1 0 0 0,-1-1 0 0 0,-19 12 0 0 0,-7 6 0 0 0,23-18 0 0 0,-1 0 0 0 0,0-1 0 0 0,-24 10 0 0 0,30-15 0 0 0,54-22-6249 0 0,-30 10 4714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6:23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68 6447 0 0,'0'0'298'0'0,"0"0"-10"0"0,1-16 745 0 0,-5-12 3887 0 0,3 27-4255 0 0,0 1-515 0 0,0-1-1 0 0,0 1 0 0 0,0 0 1 0 0,-1-1-1 0 0,1 1 1 0 0,0-1-1 0 0,0 1 0 0 0,0-1 1 0 0,0 0-1 0 0,0 1 1 0 0,0-1-1 0 0,0 0 0 0 0,0 0 1 0 0,-2-1-1 0 0,2 1 194 0 0,0-1 0 0 0,-1 1-1 0 0,1 0 1 0 0,-1 0 0 0 0,0 0-1 0 0,1 0 1 0 0,-1 0 0 0 0,0 0 0 0 0,-2-1-1 0 0,-5 1 1332 0 0,5 5 287 0 0,5-2-1739 0 0,-1 0 1 0 0,1-1 0 0 0,-1 1 0 0 0,1 0 0 0 0,0 0 0 0 0,0 0-1 0 0,0 0 1 0 0,2 2 0 0 0,79 121 357 0 0,-61-96-552 0 0,-4-1-28 0 0,5 7 0 0 0,-14-26 209 0 0,-1 1 0 0 0,0 0 1 0 0,0 0-1 0 0,-1 1 0 0 0,0 0 0 0 0,-1 0 0 0 0,0 1 1 0 0,6 23-1 0 0,-10-33-181 0 0,-1 13 104 0 0,-10 24-127 0 0,10-36-5 0 0,0-4-13 0 0,0 1 0 0 0,0 0 0 0 0,-1 0 0 0 0,1 0 0 0 0,0 0 0 0 0,0 0 0 0 0,0 0 0 0 0,0-1 0 0 0,0 1 0 0 0,0 0 0 0 0,0 0 0 0 0,0 0 0 0 0,0 0 0 0 0,0 0 0 0 0,0 0 0 0 0,0 0 0 0 0,0 0 0 0 0,-1 0 0 0 0,1-1 0 0 0,0 1 0 0 0,0 0 0 0 0,0 0 0 0 0,0 0 0 0 0,0 0 0 0 0,0 0 0 0 0,-1 0 0 0 0,1 0 0 0 0,0 0 0 0 0,0 0 0 0 0,0 0 0 0 0,0 0 0 0 0,0 0 0 0 0,0 0 0 0 0,-1 0 0 0 0,1 0 0 0 0,0 0 0 0 0,0 0 0 0 0,0 0 0 0 0,0 0 0 0 0,0 0 0 0 0,0 0 0 0 0,-1 0 0 0 0,1 0 0 0 0,0 0 0 0 0,0 0 0 0 0,0 0 0 0 0,0 0 0 0 0,0 1 0 0 0,0-1 0 0 0,0 0 0 0 0,0 0 0 0 0,-1 0 0 0 0,1 0 0 0 0,0 0 0 0 0,0 0 0 0 0,0 0 0 0 0,0 0 0 0 0,0 1 0 0 0,0-1 0 0 0,0 0 0 0 0,0 0 0 0 0,0 0 0 0 0,0 0 0 0 0,0 0 0 0 0,0 1 0 0 0,-6-14-1505 0 0,5 10 1101 0 0,-6-7-1017 0 0,6 8 1003 0 0,-1 0 1 0 0,1-1 0 0 0,0 1 0 0 0,0 0 0 0 0,0 0-1 0 0,0-1 1 0 0,-1-4 0 0 0,-3-20-1606 0 0,1 3-11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6:24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9 11975 0 0,'0'0'267'0'0,"0"0"42"0"0,0 0 17 0 0,0 0-28 0 0,0-1-196 0 0,3-5 47 0 0,-3 4 571 0 0,0 2 249 0 0,0 0 45 0 0,0 0-61 0 0,0 0-288 0 0,0 0-121 0 0,0 0-28 0 0,0 0-4 0 0,0 0 0 0 0,0 0 0 0 0,0 0 0 0 0,-12 17 1024 0 0,-71 76 326 0 0,12-14-564 0 0,2-17-1278 0 0,49-46-21 0 0,1 1 0 0 0,1 1 0 0 0,-24 28 0 0 0,16-19 1 0 0,4-5 0 0 0,22-22 0 0 0,0 1 0 0 0,0-1 0 0 0,0 0 0 0 0,0 0 0 0 0,-1 0 0 0 0,1 0 0 0 0,0 0 0 0 0,0 1 0 0 0,0-1 0 0 0,0 0 0 0 0,0 0 0 0 0,0 0 0 0 0,0 1 0 0 0,-1-1 0 0 0,1 0 0 0 0,0 0 0 0 0,0 0 0 0 0,0 1 0 0 0,0-1 0 0 0,0 0 0 0 0,0 0 0 0 0,0 0 0 0 0,0 1 0 0 0,0-1 0 0 0,0 0 0 0 0,0 0 0 0 0,0 1 0 0 0,0-1 0 0 0,0 0 0 0 0,0 0 0 0 0,0 0 0 0 0,0 1 0 0 0,1-1 0 0 0,0 0-77 0 0,1 0 1 0 0,-1 0-1 0 0,1 0 1 0 0,0 0-1 0 0,-1 0 0 0 0,1 0 1 0 0,-1 0-1 0 0,1-1 0 0 0,-1 1 1 0 0,1-1-1 0 0,2 0 0 0 0,20-9-1597 0 0,-23 9 1580 0 0,17-8-1420 0 0,0-1-20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6:24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10135 0 0,'0'0'464'0'0,"0"0"-9"0"0,8 0 552 0 0,-4 0 2421 0 0,14-2-786 0 0,-17 2-1586 0 0,-1 0-28 0 0,0 0-72 0 0,0 0-285 0 0,0 0-126 0 0,0 0-29 0 0,0 0-4 0 0,0 0 0 0 0,0 0 0 0 0,2 1 0 0 0,7 6-357 0 0,0-1-1 0 0,1 0 1 0 0,0-1 0 0 0,0-1-1 0 0,0 1 1 0 0,0-1 0 0 0,1-1-1 0 0,-1 0 1 0 0,20 3 0 0 0,-22-5 68 0 0,0 1 1 0 0,0 1-1 0 0,0 0 1 0 0,12 6-1 0 0,-7 1-223 0 0,-12-5 0 0 0,-1-3 0 0 0,0 1 60 0 0,0 1 1 0 0,0 0-1 0 0,0 0 0 0 0,-1 0 0 0 0,1 0 0 0 0,-1 0 1 0 0,0 0-1 0 0,0 0 0 0 0,-1-1 0 0 0,1 1 1 0 0,-1 0-1 0 0,0-1 0 0 0,0 1 0 0 0,0-1 1 0 0,0 0-1 0 0,-4 5 0 0 0,-2 2 196 0 0,-1-1 0 0 0,0 0 0 0 0,-17 14 0 0 0,-84 71-256 0 0,104-86 0 0 0,5 2 0 0 0,1-9 0 0 0,1 1 0 0 0,-1-1 0 0 0,1 0 0 0 0,0 1 0 0 0,-1-1 0 0 0,1 0 0 0 0,0 0 0 0 0,0 1 0 0 0,0-1 0 0 0,0 0 0 0 0,0 0 0 0 0,0 0 0 0 0,0 0 0 0 0,1 0 0 0 0,-1 0 0 0 0,0-1 0 0 0,0 1 0 0 0,1 0 0 0 0,-1-1 0 0 0,1 1 0 0 0,-1 0 0 0 0,1-1 0 0 0,-1 0 0 0 0,0 1 0 0 0,1-1 0 0 0,-1 0 0 0 0,3 0 0 0 0,2 1 0 0 0,0-1 0 0 0,0 0 0 0 0,0 0 0 0 0,0 0 0 0 0,10-3 0 0 0,59-10-64 0 0,-73 13-273 0 0,-2 0-138 0 0,0 0-33 0 0,3-3-497 0 0,1-1-2855 0 0,-4 4 2325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6:25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11975 0 0,'0'0'267'0'0,"0"0"42"0"0,0 0 17 0 0,0 0-28 0 0,0 0-58 0 0,0 0 491 0 0,0 0 238 0 0,0 0 45 0 0,0 0 8 0 0,0 0 2 0 0,12 3 2644 0 0,6 3-1961 0 0,-14-5-1446 0 0,0 0 0 0 0,1 1 1 0 0,-1-1-1 0 0,0 1 0 0 0,0 0 0 0 0,0 1 0 0 0,5 2 0 0 0,-4-1-72 0 0,-2-3-78 0 0,-1 1 1 0 0,0-1 0 0 0,0 1 0 0 0,0 0-1 0 0,0-1 1 0 0,0 1 0 0 0,-1 0-1 0 0,1 0 1 0 0,0 0 0 0 0,-1 0-1 0 0,0 1 1 0 0,1-1 0 0 0,-1 0 0 0 0,0 1-1 0 0,1 2 1 0 0,1 4-112 0 0,0 0 0 0 0,0 0 0 0 0,-1 0 0 0 0,0 0 0 0 0,0 1 0 0 0,-1 11 0 0 0,-1 56 0 0 0,-3-43 0 0 0,-1-1 0 0 0,-1 1 0 0 0,-2 0 0 0 0,-2-1 0 0 0,0-1 0 0 0,-3 1 0 0 0,0-2 0 0 0,-18 32 0 0 0,-33 48 882 0 0,49-89-571 0 0,-1-2 0 0 0,-34 38 0 0 0,-30 21-685 0 0,59-54 96 0 0,19-24-222 0 0,1-1 126 0 0,-2 1 576 0 0,0 1-37 0 0,-1 0 1 0 0,0-1-1 0 0,1 0 1 0 0,-1 1-1 0 0,0-1 1 0 0,0 0-1 0 0,-3 0 1 0 0,5-1-368 0 0,1 0-248 0 0,0 0-50 0 0,0 0 58 0 0,0 0 221 0 0,0 0-166 0 0,-16-5-1326 0 0,16 5 1617 0 0,0 0 0 0 0,0 0 0 0 0,-1 0 0 0 0,1 0-1 0 0,0 0 1 0 0,0-1 0 0 0,0 1 0 0 0,-1 0 0 0 0,1 0 0 0 0,0 0 0 0 0,0 0 0 0 0,0-1-1 0 0,0 1 1 0 0,0 0 0 0 0,0 0 0 0 0,-1 0 0 0 0,1-1 0 0 0,0 1 0 0 0,0 0 0 0 0,0 0-1 0 0,0 0 1 0 0,0-1 0 0 0,0 1 0 0 0,0 0 0 0 0,0 0 0 0 0,0-1 0 0 0,0 1-1 0 0,0 0 1 0 0,0 0 0 0 0,0 0 0 0 0,0-1 0 0 0,0 1 0 0 0,0 0 0 0 0,0 0 0 0 0,0-1-1 0 0,0 1 1 0 0,0 0 0 0 0,1 0 0 0 0,-1 0 0 0 0,0-1 0 0 0,0 1 0 0 0,0 0 0 0 0,0 0-1 0 0,0 0 1 0 0,1 0 0 0 0,-1-1 0 0 0,0 1 0 0 0,0 0 0 0 0,0 0 0 0 0,0 0-1 0 0,1 0 1 0 0,-1 0 0 0 0,0 0 0 0 0,0-1 0 0 0,0 1 0 0 0,1 0 0 0 0,1-2 18 0 0,5-5-1969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6:29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15 11975 0 0,'0'0'267'0'0,"0"0"42"0"0,0 0 17 0 0,0 0-28 0 0,0 0-58 0 0,0 0 491 0 0,0 0 238 0 0,0 0 45 0 0,0 0 8 0 0,0 0 2 0 0,0 0 0 0 0,0 0 0 0 0,0 0-69 0 0,0 0-290 0 0,0 0-121 0 0,0 0-28 0 0,0 0-4 0 0,0 0 0 0 0,10-2 1111 0 0,-8 2-1455 0 0,0 0 1 0 0,0-1-1 0 0,0 1 1 0 0,-1-1-1 0 0,1 1 1 0 0,0-1-1 0 0,-1 0 1 0 0,4-2-1 0 0,1 0 381 0 0,0 1-549 0 0,-12 5 0 0 0,-2 3 0 0 0,2 0 0 0 0,-2-2 0 0 0,0 0 0 0 0,0-1 0 0 0,-1 1 0 0 0,0-1 0 0 0,1 0 0 0 0,1 3 0 0 0,-1 1 0 0 0,0 0 0 0 0,0 0 0 0 0,3-2 0 0 0,11-3 0 0 0,-2 0 0 0 0,1-1 0 0 0,0 0 0 0 0,-1 0 0 0 0,1-1 0 0 0,0 1 0 0 0,0-1 0 0 0,6-1 0 0 0,1 1 0 0 0,29 0 0 0 0,-30 0 0 0 0,6 0 0 0 0,-14-1 0 0 0,3 1 0 0 0,-18 3 0 0 0,-7 0-64 0 0,17-2-273 0 0,0-1-138 0 0,-22 3-2322 0 0,22-3 845 0 0,0 0-80 0 0,-6 2-15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6:29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0,'0'0'315'0'0,"0"0"45"0"0,0 0 21 0 0,0 0-49 0 0,0 0-81 0 0,0 0 481 0 0,0 0 237 0 0,0 0 45 0 0,2 2 8 0 0,-1 0-738 0 0,0-1-1 0 0,1 1 1 0 0,-1-1-1 0 0,0 0 1 0 0,1 0-1 0 0,-1 1 1 0 0,1-1-1 0 0,-1 0 1 0 0,1 0-1 0 0,0 0 1 0 0,0-1-1 0 0,-1 1 1 0 0,1 0-1 0 0,0-1 1 0 0,0 1 0 0 0,0-1-1 0 0,-1 0 1 0 0,4 1-1 0 0,1 0-434 0 0,6 1 624 0 0,0-2 0 0 0,0 1 0 0 0,0-2 0 0 0,0 1 0 0 0,0-2-1 0 0,13-2 1 0 0,-21 3-531 0 0,-2 1 429 0 0,22-2 1234 0 0,-13 2-1605 0 0,-1 0 0 0 0,-1 1-133 0 0,-7 0-563 0 0,-2-1-258 0 0,0 0-56 0 0,0 0-13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6:33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19351 0 0,'0'0'439'0'0,"0"0"62"0"0,2-1 33 0 0,4 0-403 0 0,0-1 0 0 0,-1 0 1 0 0,1 0-1 0 0,-1-1 1 0 0,6-3-1 0 0,-4 3 410 0 0,-1 0 1 0 0,1 0-1 0 0,0 0 1 0 0,8-2-1 0 0,15-6 197 0 0,-25 9-677 0 0,-1 0-1 0 0,0 1 1 0 0,1-1 0 0 0,-1 1-1 0 0,1 0 1 0 0,-1 0 0 0 0,10 0-1 0 0,19-5-60 0 0,-23 6 0 0 0,-1 0-129 0 0,-7 0-551 0 0,-2 0-270 0 0,0 0-60 0 0,0 0-13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6:5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72 195 10135 0 0,'0'0'464'0'0,"0"0"-9"0"0,0 0-155 0 0,1-1 443 0 0,12-10 1113 0 0,0-1 1 0 0,-1-1 0 0 0,20-27 0 0 0,15-16 1522 0 0,-45 54-3216 0 0,-1 0 0 0 0,1 0 0 0 0,-1 0 0 0 0,0 0 0 0 0,0 0 0 0 0,0 0 0 0 0,1-4 0 0 0,-1 3 69 0 0,0 2 280 0 0,0 0-68 0 0,3-6-289 0 0,1-8-116 0 0,-6 8 114 0 0,-1 2 1555 0 0,1 5-1595 0 0,1 0-111 0 0,-1-1 0 0 0,0 1 1 0 0,1 0-1 0 0,-1-1 1 0 0,0 1-1 0 0,0 0 0 0 0,1 0 1 0 0,-1 0-1 0 0,0 0 0 0 0,0 0 1 0 0,1 0-1 0 0,-1 0 1 0 0,0 0-1 0 0,0 0 0 0 0,1 0 1 0 0,-1 0-1 0 0,0 1 1 0 0,1-1-1 0 0,-1 0 0 0 0,0 0 1 0 0,-1 1-1 0 0,-2 2-2 0 0,0 0 0 0 0,0 0 0 0 0,0 0 0 0 0,0 0 0 0 0,0 1 0 0 0,0 0 0 0 0,1-1 0 0 0,0 1 0 0 0,-6 9 0 0 0,-7 7 0 0 0,3-4 0 0 0,1 0 0 0 0,0 1 0 0 0,1 0 0 0 0,-9 20 0 0 0,-29 77 0 0 0,46-104 0 0 0,-1 1 0 0 0,2 0 0 0 0,0 0 0 0 0,0 0 0 0 0,1 0 0 0 0,0 0 0 0 0,1 0 0 0 0,0 1 0 0 0,1-1 0 0 0,0 0 0 0 0,0 0 0 0 0,2 0 0 0 0,3 11 0 0 0,-6-19 0 0 0,1-1 0 0 0,-1 0 0 0 0,1 0 0 0 0,0 0 0 0 0,0 0 0 0 0,0 0 0 0 0,0 0 0 0 0,0-1 0 0 0,0 1 0 0 0,1 0 0 0 0,-1 0 0 0 0,1-1 0 0 0,-1 1 0 0 0,1-1 0 0 0,-1 1 0 0 0,1-1 0 0 0,0 0 0 0 0,0 0 0 0 0,0 0 0 0 0,0 0 0 0 0,0 0 0 0 0,0 0 0 0 0,0 0 0 0 0,0-1 0 0 0,0 1 0 0 0,0 0 0 0 0,0-1 0 0 0,0 0 0 0 0,0 0 0 0 0,0 0 0 0 0,1 0 0 0 0,-1 0 0 0 0,0 0 0 0 0,0 0 0 0 0,0 0 0 0 0,0-1 0 0 0,1 0 0 0 0,1 0 0 0 0,6-3 0 0 0,-1 0 0 0 0,0 0 0 0 0,0-1 0 0 0,0 0 0 0 0,-1 0 0 0 0,16-13 0 0 0,-8 3 144 0 0,-1 1 1 0 0,0-2-1 0 0,-1 0 0 0 0,0-1 0 0 0,20-35 0 0 0,-25 37-31 0 0,-1 0 0 0 0,-1 0 1 0 0,-1-1-1 0 0,0 0 0 0 0,-1 0 0 0 0,-1 0 0 0 0,0-1 0 0 0,1-17 0 0 0,-5 27-71 0 0,1-1 1 0 0,-1 0 0 0 0,0 1 0 0 0,-1-1-1 0 0,-2-12 1 0 0,3 19-52 0 0,-1 0 1 0 0,1 0 0 0 0,0 0-1 0 0,-1 0 1 0 0,1-1-1 0 0,-1 1 1 0 0,0 0-1 0 0,1 0 1 0 0,-1 0-1 0 0,0 0 1 0 0,0 0-1 0 0,1 1 1 0 0,-1-1-1 0 0,0 0 1 0 0,0 0-1 0 0,0 0 1 0 0,-2 0-1 0 0,2 0-31 0 0,0 1-1 0 0,-1 0 0 0 0,1-1 1 0 0,0 1-1 0 0,-1 0 0 0 0,1 0 0 0 0,-1 0 1 0 0,1 0-1 0 0,0 0 0 0 0,-1 1 1 0 0,1-1-1 0 0,0 0 0 0 0,-1 1 0 0 0,1-1 1 0 0,0 1-1 0 0,-1-1 0 0 0,1 1 0 0 0,0-1 1 0 0,-2 2-1 0 0,-1 1-475 0 0,0 0 1 0 0,1 1-1 0 0,0-1 0 0 0,-1 1 1 0 0,1-1-1 0 0,0 1 0 0 0,1 0 0 0 0,-4 6 1 0 0,3-6-217 0 0,-3 6-803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6:56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4 140 21191 0 0,'0'0'480'0'0,"0"0"67"0"0,0 0 31 0 0,0 0-56 0 0,-1-1-341 0 0,0-2-133 0 0,1 1 0 0 0,-1-1-1 0 0,1 0 1 0 0,-1 1 0 0 0,1-1-1 0 0,0 0 1 0 0,0 1 0 0 0,0-1-1 0 0,1 0 1 0 0,-1 1 0 0 0,1-1-1 0 0,-1 0 1 0 0,1 1 0 0 0,0-1-1 0 0,0 1 1 0 0,0-1 0 0 0,0 1-1 0 0,1 0 1 0 0,-1-1 0 0 0,1 1-1 0 0,1-3 1 0 0,5-4 207 0 0,0-1 0 0 0,0 1-1 0 0,14-11 1 0 0,-13 12-242 0 0,-7 7-16 0 0,7-3-71 0 0,-8 3-263 0 0,-1 1-138 0 0,0 0-33 0 0,0 0-208 0 0,0 0-857 0 0,2-15-2411 0 0,-2 13 1937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6:17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21191 0 0,'1'-1'480'0'0,"49"-29"1368"0"0,-41 24-1593 0 0,0 0-1 0 0,1 0 1 0 0,0 1-1 0 0,0 1 1 0 0,0-1-1 0 0,0 2 1 0 0,14-4-1 0 0,-4 3 255 0 0,-1 1 0 0 0,0 1 0 0 0,26 1 0 0 0,-30 1-509 0 0,-3 1 0 0 0,-5 6 0 0 0,-6-4 40 0 0,0 0 1 0 0,0 0-1 0 0,-1 0 1 0 0,1 0-1 0 0,-1 0 0 0 0,1-1 1 0 0,-1 1-1 0 0,0 0 0 0 0,0 0 1 0 0,0 0-1 0 0,-1 0 1 0 0,1 0-1 0 0,-1 0 0 0 0,1 0 1 0 0,-1 0-1 0 0,0 0 0 0 0,0 0 1 0 0,0-1-1 0 0,-1 1 1 0 0,1 0-1 0 0,-1-1 0 0 0,-3 5 1 0 0,-4 5 237 0 0,0-1 1 0 0,-1 0 0 0 0,-14 13 0 0 0,17-18-251 0 0,-1 2-28 0 0,-1-1 0 0 0,0 2 0 0 0,1-1 0 0 0,0 1 0 0 0,1 0 0 0 0,-9 15 0 0 0,15-23 0 0 0,1 1 0 0 0,0-1 0 0 0,-1 1 0 0 0,1-1 0 0 0,0 1 0 0 0,0-1 0 0 0,0 1 0 0 0,0-1 0 0 0,0 1 0 0 0,1-1 0 0 0,-1 1 0 0 0,0-1 0 0 0,1 0 0 0 0,-1 1 0 0 0,1-1 0 0 0,-1 1 0 0 0,1-1 0 0 0,0 0 0 0 0,0 1 0 0 0,-1-1 0 0 0,1 0 0 0 0,0 0 0 0 0,0 0 0 0 0,0 0 0 0 0,0 0 0 0 0,0 0 0 0 0,1 0 0 0 0,0 1 0 0 0,8 3 0 0 0,-1-3-33 0 0,0 0-1 0 0,0 0 0 0 0,0-1 1 0 0,0-1-1 0 0,0 1 1 0 0,0-2-1 0 0,16-1 1 0 0,4-3-1116 0 0,30-8-1 0 0,-37 7-5511 0 0,3-1-2127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8:13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46 17503 0 0,'0'0'399'0'0,"0"-1"60"0"0,33-43 743 0 0,-32 43-476 0 0,-1 1 244 0 0,0 0 43 0 0,0 0-59 0 0,0 0-289 0 0,0 0-121 0 0,0 0-28 0 0,0 0-72 0 0,-12 11-272 0 0,-65 70-172 0 0,60-65 0 0 0,0 1 0 0 0,1 1 0 0 0,-13 18 0 0 0,-75 100-2708 0 0,43-58-1622 0 0,43-54-3632 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6:57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18 21191 0 0,'0'0'480'0'0,"0"0"67"0"0,0 0 31 0 0,2-3-56 0 0,5-8-269 0 0,-5 8 138 0 0,-2 3 97 0 0,0 0 21 0 0,0 0 3 0 0,0 0 0 0 0,1 4-391 0 0,0 1 0 0 0,0-1-1 0 0,0 1 1 0 0,0 0 0 0 0,-1-1 0 0 0,0 1-1 0 0,0 0 1 0 0,0-1 0 0 0,-1 1 0 0 0,1-1 0 0 0,-2 6-1 0 0,0 7 63 0 0,-3 10-183 0 0,0-1 0 0 0,-2 0 0 0 0,0-1 0 0 0,-21 46 0 0 0,-3 9 0 0 0,18-39 0 0 0,-20 54 0 0 0,33-95 0 0 0,0 0 0 0 0,0 0 0 0 0,0 0 0 0 0,0 0 0 0 0,0 0 0 0 0,0 0 0 0 0,0 0 0 0 0,0 0 0 0 0,0 0 0 0 0,0 0 0 0 0,0 0 0 0 0,0 0 0 0 0,0 0 0 0 0,1 0 0 0 0,-1 0 0 0 0,0 0 0 0 0,0 0 0 0 0,0 1 0 0 0,0-1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1 0 0 0,0-1 0 0 0,0 0 0 0 0,0 0 0 0 0,0 0 0 0 0,0 0 0 0 0,0 0 0 0 0,0 0 0 0 0,0 0 0 0 0,-1 0 0 0 0,1 0 0 0 0,0 0 0 0 0,0 0 0 0 0,6-4 0 0 0,6-8 0 0 0,-6 3-63 0 0,0 1-1348 0 0,0 0 1 0 0,8-18-1 0 0,-9 14-7118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6:57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19351 0 0,'0'0'886'0'0,"0"0"-21"0"0,1-2-554 0 0,6-5 365 0 0,0 0 0 0 0,1 0 1 0 0,0 1-1 0 0,0 0 1 0 0,14-8-1 0 0,-22 14-626 0 0,0 0-1 0 0,1 0 1 0 0,-1 0-1 0 0,0-1 1 0 0,0 1 0 0 0,1 0-1 0 0,-1 0 1 0 0,0 0-1 0 0,0 0 1 0 0,1 0 0 0 0,-1 0-1 0 0,0 0 1 0 0,0 0-1 0 0,1 0 1 0 0,-1 0 0 0 0,0 0-1 0 0,0 0 1 0 0,1 0-1 0 0,-1 0 1 0 0,0 0 0 0 0,0 0-1 0 0,1 0 1 0 0,-1 0-1 0 0,0 0 1 0 0,0 0-1 0 0,1 0 1 0 0,-1 0 0 0 0,0 1-1 0 0,0-1 1 0 0,0 0-1 0 0,1 0 1 0 0,-1 0 0 0 0,0 0-1 0 0,1 1 1 0 0,-1 10 611 0 0,-9 22-261 0 0,5-22 387 0 0,1 0-630 0 0,-1-1 0 0 0,-10 20-1 0 0,-5 10-18 0 0,18-37-138 0 0,0-1 0 0 0,0 1 0 0 0,0 0 0 0 0,1 0 0 0 0,-1 0 0 0 0,1 0 0 0 0,-1 0 0 0 0,1 0 0 0 0,0 0 0 0 0,0 1 0 0 0,0-1 0 0 0,1 0 0 0 0,-1 0 0 0 0,1 0 0 0 0,-1 0 0 0 0,1 0 0 0 0,0-1 0 0 0,1 1 0 0 0,-1 0 0 0 0,0 0 0 0 0,1 0 0 0 0,-1-1 0 0 0,3 4 0 0 0,4-1 0 0 0,-1-2 0 0 0,-1-1 0 0 0,0-1 0 0 0,1 1 0 0 0,0-1 0 0 0,-1 0 0 0 0,1 0 0 0 0,0-1 0 0 0,7 0 0 0 0,4-1 0 0 0,34-7 0 0 0,-34 3-16 0 0,-1-1 0 0 0,1-1 0 0 0,25-13 0 0 0,-33 14-446 0 0,0 0 0 0 0,0-1 0 0 0,-1 0 0 0 0,1-1 0 0 0,14-16 0 0 0,1-5-8486 0 0,-18 19 1236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6: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19351 0 0,'0'0'439'0'0,"0"0"62"0"0,0 0 33 0 0,0 0-65 0 0,0 0-169 0 0,0 0 442 0 0,0 0 229 0 0,0 0 42 0 0,0 0-59 0 0,0 0-289 0 0,2 2-121 0 0,0 0-462 0 0,0 0 0 0 0,0 1 0 0 0,-1-1-1 0 0,1 1 1 0 0,0 0 0 0 0,-1 0 0 0 0,0-1 0 0 0,1 1-1 0 0,-1 0 1 0 0,-1 0 0 0 0,1 0 0 0 0,0 0 0 0 0,-1 0 0 0 0,1 1-1 0 0,-1-1 1 0 0,0 0 0 0 0,0 0 0 0 0,0 0 0 0 0,-1 5 0 0 0,-1 10 428 0 0,-1-1 1 0 0,-5 20-1 0 0,7-33-498 0 0,-10 32-12 0 0,-24 53 0 0 0,-5 15 0 0 0,33-63 0 0 0,3-15 0 0 0,4-25-149 0 0,0 0 0 0 0,0 0 0 0 0,0 1 0 0 0,-1-1 0 0 0,1 0 0 0 0,0 0 0 0 0,0 0 0 0 0,1 0 0 0 0,-1 1 0 0 0,0-1-1 0 0,1 2 1 0 0,1 0-2329 0 0,-1-3 404 0 0,-1 0-6457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6:58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10135 0 0,'0'0'231'0'0,"0"0"29"0"0,0 0 19 0 0,0 0 173 0 0,0 0 697 0 0,0 0 311 0 0,0 0 63 0 0,0 0-58 0 0,0 0-288 0 0,0 0-121 0 0,0 1-824 0 0,0 0 1 0 0,0-1-1 0 0,0 1 0 0 0,1 0 0 0 0,-1-1 1 0 0,0 1-1 0 0,0-1 0 0 0,0 1 0 0 0,0 0 1 0 0,1-1-1 0 0,-1 1 0 0 0,0 0 0 0 0,0-1 1 0 0,1 1-1 0 0,0 0 0 0 0,10 2 35 0 0,-1 0-1 0 0,1-1 0 0 0,0 0 1 0 0,1-1-1 0 0,-1 0 1 0 0,0-1-1 0 0,0 0 0 0 0,0-1 1 0 0,21-3-1 0 0,155-28 1782 0 0,-143 25-2048 0 0,-38 5 0 0 0,-12 3 0 0 0,-14 5-2016 0 0,-7 7-5257 0 0,21-10 5750 0 0,-4 2-5745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6:59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15663 0 0,'0'0'356'0'0,"0"0"50"0"0,0 0 20 0 0,0 0-42 0 0,0 0-112 0 0,0 0 463 0 0,0 0 234 0 0,0 0 45 0 0,2 0 8 0 0,7 1-148 0 0,0-1 1 0 0,-1 0-1 0 0,13-2 0 0 0,54-12 133 0 0,-54 10-758 0 0,119-23 1366 0 0,-2 5-1748 0 0,-136 22-563 0 0,-2 0-258 0 0,0 0-56 0 0,0 0-149 0 0,0 0-573 0 0,0 0-253 0 0,0 0-51 0 0,0 0-11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6:59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23 19351 0 0,'-5'-3'493'0'0,"-5"-2"73"0"0,-1 0 1 0 0,-14-5-1 0 0,24 10-195 0 0,-5 1 412 0 0,6 2 2071 0 0,4 1-2816 0 0,1 1 1 0 0,-1-1-1 0 0,1 0 0 0 0,0 0 1 0 0,0 0-1 0 0,1-1 0 0 0,-1 1 1 0 0,1-1-1 0 0,0-1 0 0 0,7 4 1 0 0,7 0 379 0 0,38 6 0 0 0,-45-10-303 0 0,0 1 0 0 0,1 0 0 0 0,-1 0 1 0 0,0 2-1 0 0,0-1 0 0 0,22 13 0 0 0,-33-16-115 0 0,0 1 0 0 0,0 0 0 0 0,0-1 0 0 0,0 1 0 0 0,0 0 0 0 0,0 0 0 0 0,0 0 0 0 0,0 0 0 0 0,-1 1 0 0 0,1-1 0 0 0,-1 0 0 0 0,0 1 0 0 0,0-1 0 0 0,1 1 0 0 0,0 3 0 0 0,-1-2 0 0 0,-1 1 0 0 0,1-1 0 0 0,-1 0 0 0 0,0 0 0 0 0,0 0 0 0 0,0 1 0 0 0,-1-1 0 0 0,1 0 0 0 0,-2 5 0 0 0,-2 3 0 0 0,0 0 0 0 0,-1-1 0 0 0,0 0 0 0 0,-1 0 0 0 0,0 0 0 0 0,-8 10 0 0 0,-4 2 464 0 0,-2 0 0 0 0,-31 29-1 0 0,-4 3 178 0 0,21-24-1026 0 0,33-30-90 0 0,1-1-1216 0 0,0 0-4970 0 0,0 0-2127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7:00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33 10135 0 0,'0'0'231'0'0,"0"0"29"0"0,0 0 19 0 0,0 0 105 0 0,0 0 410 0 0,0 0 184 0 0,0 0 40 0 0,0 0-63 0 0,0 0-290 0 0,0 0-121 0 0,0 0-28 0 0,0 0 66 0 0,0 0 288 0 0,0 0 122 0 0,0 0 28 0 0,10-15 3196 0 0,-8 0-3016 0 0,-2 14-829 0 0,0 1 117 0 0,0 0 21 0 0,0 0-66 0 0,0-1-294 0 0,0 1-149 0 0,0 0 1 0 0,0 0-1 0 0,0 0 0 0 0,0 0 0 0 0,0 0 1 0 0,0 0-1 0 0,0 0 0 0 0,0 0 0 0 0,0 0 1 0 0,0 0-1 0 0,-1 0 0 0 0,1 0 0 0 0,0 0 1 0 0,0 0-1 0 0,0 0 0 0 0,0 0 0 0 0,0 0 1 0 0,0 0-1 0 0,0 0 0 0 0,0 0 0 0 0,0 0 0 0 0,0 0 1 0 0,0 0-1 0 0,0 0 0 0 0,0 0 0 0 0,0 0 1 0 0,0 0-1 0 0,0 0 0 0 0,0 0 0 0 0,0 0 1 0 0,0 0-1 0 0,0 0 0 0 0,0 0 0 0 0,-1 0 1 0 0,1 0-1 0 0,0 0 0 0 0,0 0 0 0 0,0 0 1 0 0,0 0-1 0 0,0 0 0 0 0,0 0 0 0 0,0 0 1 0 0,0 0-1 0 0,0 0 0 0 0,0 0 0 0 0,0 0 1 0 0,0 0-1 0 0,0 0 0 0 0,0 0 0 0 0,0 0 1 0 0,0 0-1 0 0,0 0 0 0 0,0 0 0 0 0,0 0 1 0 0,0 0-1 0 0,0 0 0 0 0,0 0 0 0 0,0 0 1 0 0,0-1-1 0 0,0 1 0 0 0,0 0 0 0 0,0 0 1 0 0,0 0-1 0 0,0 0 0 0 0,-5 7 4 0 0,-4 7-8 0 0,-25 81 4 0 0,-30 57 0 0 0,60-141 0 0 0,0 0 0 0 0,-3 16 0 0 0,5-19 0 0 0,0 0 0 0 0,0 0 0 0 0,-1 0 0 0 0,0 0 0 0 0,0-1 0 0 0,-7 12 0 0 0,6-13 0 0 0,-1 1 0 0 0,2 0 0 0 0,-1 0 0 0 0,-3 9 0 0 0,-6 14 0 0 0,11-24 0 0 0,8-10 0 0 0,-2 1 0 0 0,0-1 0 0 0,-1 0 0 0 0,0 0 0 0 0,1-1 0 0 0,-1 1 0 0 0,3-7 0 0 0,-2-4-2020 0 0,-2-6-5696 0 0,-3 12 4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7:01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1 429 19351 0 0,'0'0'439'0'0,"1"-3"62"0"0,1-1-357 0 0,0-1 0 0 0,0 0 0 0 0,0 0-1 0 0,-1 0 1 0 0,0 0 0 0 0,0 0 0 0 0,0-5-1 0 0,5-28 330 0 0,2 15 268 0 0,1 1 1 0 0,1 0 0 0 0,22-38-1 0 0,-22 45-285 0 0,0 0 0 0 0,1 1 0 0 0,1 0 0 0 0,0 1-1 0 0,26-22 1 0 0,44-20-456 0 0,-55 38 0 0 0,-18 12 0 0 0,1-1 0 0 0,0 2 0 0 0,0-1 0 0 0,0 1 0 0 0,1 1 0 0 0,0 0 0 0 0,-1 0 0 0 0,1 1 0 0 0,0 0 0 0 0,0 1 0 0 0,0 0 0 0 0,0 1 0 0 0,0 0 0 0 0,1 1 0 0 0,19 4 0 0 0,-22-3 0 0 0,0 0 0 0 0,0 1 0 0 0,0 0 0 0 0,-1 1 0 0 0,1 0 0 0 0,-1 0 0 0 0,0 1 0 0 0,0 0 0 0 0,0 0 0 0 0,-1 1 0 0 0,0 0 0 0 0,0 0 0 0 0,-1 1 0 0 0,1 0 0 0 0,-1 0 0 0 0,-1 0 0 0 0,1 1 0 0 0,-1 0 0 0 0,-1 0 0 0 0,1 0 0 0 0,-1 0 0 0 0,-1 1 0 0 0,0 0 0 0 0,0 0 0 0 0,-1-1 0 0 0,3 17 0 0 0,-4-19 0 0 0,0 1 0 0 0,-1 0 0 0 0,1-1 0 0 0,-1 1 0 0 0,-1 0 0 0 0,1-1 0 0 0,-1 1 0 0 0,0-1 0 0 0,-1 1 0 0 0,1-1 0 0 0,-1 1 0 0 0,0-1 0 0 0,-1 0 0 0 0,0 0 0 0 0,0 0 0 0 0,0 0 0 0 0,-1-1 0 0 0,-4 7 0 0 0,-5 1 0 0 0,0-1 0 0 0,-1 0 0 0 0,0-1 0 0 0,-1 0 0 0 0,-23 12 0 0 0,19-13-1282 0 0,-1 0 0 0 0,0-1-1 0 0,0-1 1 0 0,-1-1 0 0 0,-35 7 0 0 0,54-14-733 0 0,2 0-29 0 0,0 0-4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7:01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3 21191 0 0,'0'0'480'0'0,"0"0"67"0"0,0 0 31 0 0,-1-1-56 0 0,-36 0-249 0 0,35 1-158 0 0,0 1 1 0 0,0 0-1 0 0,-1 0 0 0 0,1 0 1 0 0,0 0-1 0 0,1 0 0 0 0,-1 1 0 0 0,0-1 1 0 0,0 0-1 0 0,0 1 0 0 0,1-1 1 0 0,-1 1-1 0 0,1 0 0 0 0,-1 0 1 0 0,1-1-1 0 0,-2 4 0 0 0,-29 41 401 0 0,2 1 0 0 0,3 2 0 0 0,-23 53 0 0 0,19-31-516 0 0,-19 48 0 0 0,41-93 0 0 0,1 0 0 0 0,-8 44 0 0 0,16-65 0 0 0,-1 0 0 0 0,1 0 0 0 0,0 0 0 0 0,0 0 0 0 0,2 8 0 0 0,-2-11 0 0 0,0 0 0 0 0,1 0 0 0 0,-1 0 0 0 0,1 0 0 0 0,0-1 0 0 0,-1 1 0 0 0,1 0 0 0 0,0 0 0 0 0,0-1 0 0 0,0 1 0 0 0,0-1 0 0 0,0 1 0 0 0,1-1 0 0 0,-1 1 0 0 0,0-1 0 0 0,1 0 0 0 0,1 2 0 0 0,-2-3 0 0 0,-1 1 0 0 0,1-1 0 0 0,-1 1 0 0 0,1-1 0 0 0,0 1 0 0 0,-1-1 0 0 0,1 0 0 0 0,0 1 0 0 0,-1-1 0 0 0,1 0 0 0 0,0 1 0 0 0,-1-1 0 0 0,1 0 0 0 0,0 0 0 0 0,0 0-1 0 0,-1 0 1 0 0,1 0 0 0 0,0 0 0 0 0,0 0 0 0 0,0 0 0 0 0,-1 0 0 0 0,1 0 0 0 0,0 0 0 0 0,1 0 0 0 0,0-1-132 0 0,4 1-328 0 0,-1-1 1 0 0,1 0-1 0 0,-1 0 1 0 0,9-2-1 0 0,9-5-5584 0 0,-21 7 4783 0 0,16-5-6451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7:01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11975 0 0,'0'0'547'0'0,"0"0"-11"0"0,1-1-203 0 0,-1 0-68 0 0,1 1-1 0 0,-1 0 1 0 0,1-1-1 0 0,-1 1 0 0 0,0-1 1 0 0,1 1-1 0 0,-1 0 1 0 0,1 0-1 0 0,-1-1 1 0 0,0 1-1 0 0,1 0 0 0 0,-1 0 1 0 0,1-1-1 0 0,-1 1 1 0 0,1 0-1 0 0,-1 0 1 0 0,1 0-1 0 0,-1 0 1 0 0,1 0-1 0 0,-1 0 0 0 0,2 0 1 0 0,7 2 4466 0 0,-2 1-4352 0 0,-3-2 96 0 0,-3 0-431 0 0,1-1 0 0 0,-1 1 0 0 0,1-1 0 0 0,-1 1 0 0 0,0 0 1 0 0,1-1-1 0 0,-1 1 0 0 0,0 0 0 0 0,1 0 0 0 0,-1 0 0 0 0,0 0 0 0 0,0 0 0 0 0,0 0 0 0 0,0 1 0 0 0,0-1 0 0 0,1 2 0 0 0,5 6 101 0 0,0 0 0 0 0,0 1 0 0 0,-1-1 0 0 0,0 2 0 0 0,7 19 0 0 0,17 59 991 0 0,-24-69-1070 0 0,11 52 634 0 0,-13-50-363 0 0,1-1 0 0 0,1 0 0 0 0,10 24 0 0 0,-4-24-337 0 0,-9-16 0 0 0,3 1 0 0 0,4-2 0 0 0,-1-2 0 0 0,0-2 0 0 0,-9 0-41 0 0,1 0 1 0 0,0 0-1 0 0,0 0 0 0 0,0 0 0 0 0,-1 0 1 0 0,1 0-1 0 0,0 0 0 0 0,0 0 1 0 0,-1-1-1 0 0,1 1 0 0 0,0 0 0 0 0,0-1 1 0 0,-1 1-1 0 0,1 0 0 0 0,0-1 1 0 0,0 1-1 0 0,-1-1 0 0 0,1 1 0 0 0,-1-1 1 0 0,1 1-1 0 0,0-1 0 0 0,-1 1 1 0 0,1-1-1 0 0,-1 0 0 0 0,0 1 0 0 0,1-1 1 0 0,0-1-1 0 0,0 0-203 0 0,-1 1 145 0 0,1 0-1 0 0,-1 0 1 0 0,1 0 0 0 0,-1 0-1 0 0,1-1 1 0 0,-1 1 0 0 0,0 0-1 0 0,0-1 1 0 0,1 1-1 0 0,-1 0 1 0 0,0 0 0 0 0,0-1-1 0 0,0 1 1 0 0,-1 0 0 0 0,1-1-1 0 0,0-1 1 0 0,-8-20-4501 0 0,3 13 2568 0 0,0 1-15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8:15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0 408 10135 0 0,'0'0'231'0'0,"0"0"29"0"0,0 0 19 0 0,0 0 173 0 0,0 0 697 0 0,0 0 311 0 0,0 0 63 0 0,0 0-126 0 0,0 0-574 0 0,0 0-250 0 0,0 0-49 0 0,0 0-11 0 0,0 0-1 0 0,0 0 0 0 0,0 0 0 0 0,0 0-68 0 0,5-6-272 0 0,16-15 654 0 0,1 0-1 0 0,35-25 1 0 0,-39 33-324 0 0,3-4 67 0 0,-1-1 1 0 0,35-38-1 0 0,-47 46-407 0 0,0 0 0 0 0,-1 0 0 0 0,0-1 0 0 0,-1 0 0 0 0,0-1 0 0 0,0 0-1 0 0,-1 1 1 0 0,4-16 0 0 0,-8 21-162 0 0,0 1 0 0 0,0-1 0 0 0,-1 1 0 0 0,0-1 0 0 0,0 0 0 0 0,0 1 0 0 0,0-1 0 0 0,-1 1 0 0 0,0-1 0 0 0,0 1 0 0 0,-3-8 0 0 0,4 13 0 0 0,0-1 0 0 0,0 1 0 0 0,0-1 0 0 0,0 0 0 0 0,0 1 0 0 0,0-1 0 0 0,0 1 0 0 0,-1-1 0 0 0,1 1 0 0 0,0-1 0 0 0,0 1 0 0 0,-1-1 0 0 0,1 1 0 0 0,0-1 0 0 0,-1 1 0 0 0,1-1 0 0 0,0 1 0 0 0,-1-1 0 0 0,1 1 0 0 0,-1 0 0 0 0,1-1 0 0 0,-1 1 0 0 0,1 0 0 0 0,-1-1 0 0 0,0 1 0 0 0,-6-4 0 0 0,7 3 0 0 0,-1 1 0 0 0,1-1 0 0 0,0 1 0 0 0,-1 0 0 0 0,1-1 0 0 0,-1 1 0 0 0,1 0 0 0 0,-1-1 0 0 0,1 1 0 0 0,-1 0 0 0 0,0 0 0 0 0,1-1 0 0 0,-1 1 0 0 0,1 0 0 0 0,-1 0 0 0 0,0 0 0 0 0,1 0 0 0 0,-1 0 0 0 0,1 0 0 0 0,-1 0 0 0 0,0 0 0 0 0,1 0 0 0 0,-1 0 0 0 0,1 0 0 0 0,-1 0 0 0 0,-1 1 0 0 0,1-1 0 0 0,-3 1 79 0 0,1 0-1 0 0,0-1 0 0 0,0 1 1 0 0,-1 1-1 0 0,1-1 1 0 0,0 0-1 0 0,0 1 1 0 0,0-1-1 0 0,0 1 0 0 0,1 0 1 0 0,-5 3-1 0 0,-11 8 421 0 0,13-10-420 0 0,0 1 0 0 0,0 0-1 0 0,1 0 1 0 0,-1 0 0 0 0,1 1 0 0 0,-5 7-1 0 0,-3 2-21 0 0,-2 4-57 0 0,1 0 0 0 0,-20 37 0 0 0,19-31 0 0 0,10-16 0 0 0,0 0 0 0 0,0 0 0 0 0,1 0 0 0 0,0 0 0 0 0,1 1 0 0 0,0-1 0 0 0,0 1 0 0 0,1 0 0 0 0,0 0 0 0 0,0-1 0 0 0,1 1 0 0 0,0 0 0 0 0,2 12 0 0 0,-1-16 0 0 0,0 1 0 0 0,0 0 0 0 0,1 0 0 0 0,0-1 0 0 0,0 1 0 0 0,0-1 0 0 0,1 0 0 0 0,0 0 0 0 0,0 0 0 0 0,0 0 0 0 0,0 0 0 0 0,1 0 0 0 0,0-1 0 0 0,0 0 0 0 0,0 0 0 0 0,0 0 0 0 0,1 0 0 0 0,-1-1 0 0 0,1 1 0 0 0,9 4 0 0 0,-4-4 0 0 0,0 0 0 0 0,0-1 0 0 0,0 1 0 0 0,0-2 0 0 0,1 0 0 0 0,-1 0 0 0 0,18 0 0 0 0,-11-2 0 0 0,0 0 0 0 0,0-2 0 0 0,-1 0 0 0 0,19-6 0 0 0,77-24-64 0 0,-110 31-273 0 0,-5-15-4102 0 0,1 8 3415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7:02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577 59 17503 0 0,'-2'-4'249'0'0,"1"-1"0"0"0,-1 1 0 0 0,1 0 0 0 0,0-1 0 0 0,0 1 0 0 0,0-1 0 0 0,0-9 0 0 0,1 13 122 0 0,1-10 1112 0 0,-2 9 3151 0 0,-21 21-4226 0 0,1 0 0 0 0,1 0 0 0 0,-29 39 0 0 0,-63 77-69 0 0,84-107-141 0 0,0-1-1 0 0,-47 34 0 0 0,-135 78 856 0 0,208-138-1390 0 0,2-1-138 0 0,0 0-33 0 0,0 0-4 0 0,0 0 0 0 0,10-7-1131 0 0,-8 6 590 0 0,7-8-7819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7:0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50 11975 0 0,'0'0'267'0'0,"0"0"42"0"0,7-4 315 0 0,1-3-522 0 0,-3 2-21 0 0,-3 2-158 0 0,0 0 609 0 0,-1 1 0 0 0,1 0-1 0 0,-1 0 1 0 0,1 0 0 0 0,0 1-1 0 0,0-1 1 0 0,0 0 0 0 0,0 1-1 0 0,0-1 1 0 0,4-2 0 0 0,-5 4 133 0 0,-1 0-121 0 0,0 0-28 0 0,1-3 145 0 0,0-1-218 0 0,-1 4 3149 0 0,-60 47-2645 0 0,44-32-668 0 0,-1 0 0 0 0,-1-1 1 0 0,-28 18-1 0 0,36-27-279 0 0,1 2 0 0 0,1-1 0 0 0,-9 9 0 0 0,17-15 0 0 0,-7 7 0 0 0,1 1 0 0 0,2-1 0 0 0,4-6 0 0 0,0-1 0 0 0,0 0 0 0 0,0 1 0 0 0,0-1 0 0 0,1 0 0 0 0,-1 1 0 0 0,0-1 0 0 0,0 0 0 0 0,0 0 0 0 0,1 1 0 0 0,-1-1 0 0 0,0 0 0 0 0,0 1 0 0 0,0-1 0 0 0,1 0 0 0 0,-1 0 0 0 0,0 0 0 0 0,1 1 0 0 0,-1-1 0 0 0,0 0 0 0 0,1 0 0 0 0,5 2 0 0 0,0 0 0 0 0,0-1 0 0 0,0 1 0 0 0,0-2 0 0 0,0 1 0 0 0,1-1 0 0 0,-1 1 0 0 0,0-2 0 0 0,7 0 0 0 0,8 0 0 0 0,-9 1 3 0 0,0-1 0 0 0,-1-1 0 0 0,24-5 0 0 0,14-4-79 0 0,-46 11-144 0 0,1 0 0 0 0,-1-1 0 0 0,1 1 0 0 0,-1 0 0 0 0,6 1 0 0 0,-7-1-496 0 0,-2 0-857 0 0,0 0-379 0 0,-2 2-1104 0 0,-5 5-4111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7:04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13823 0 0,'9'-2'1247'0'0,"134"-39"4930"0"0,-131 38-5428 0 0,1 0 1 0 0,23-2-1 0 0,-26 3-749 0 0,14-3-2116 0 0,-21 5 1568 0 0,-1 0-966 0 0,-2 0-20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7:04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0,'0'0'719'0'0,"0"0"-20"0"0,0 0-306 0 0,0 0 371 0 0,0 0 209 0 0,12 3 2719 0 0,-7 0-3607 0 0,0 0 0 0 0,0 0-1 0 0,0 1 1 0 0,-1-1 0 0 0,0 1 0 0 0,0 0-1 0 0,0 1 1 0 0,0-1 0 0 0,5 9 0 0 0,3 6 520 0 0,11 26 1 0 0,-14-27-304 0 0,16 25 1 0 0,-6-13-303 0 0,-11-17 0 0 0,0-1 0 0 0,1 0 0 0 0,13 15 0 0 0,-21-26 0 0 0,0 0 0 0 0,0 1 0 0 0,0-1 0 0 0,1 0 0 0 0,-1 0 0 0 0,0 0 0 0 0,1 0 0 0 0,-1 0 0 0 0,1 0 0 0 0,-1-1 0 0 0,1 1 0 0 0,-1 0 0 0 0,1-1 0 0 0,0 1 0 0 0,-1-1 0 0 0,1 1 0 0 0,0-1 0 0 0,-1 0 0 0 0,3 0 0 0 0,2 1 0 0 0,6 0 0 0 0,-2-2 0 0 0,-3-5 0 0 0,6-12-1937 0 0,-11 13 731 0 0,0 1 0 0 0,-1-1-1 0 0,1 1 1 0 0,-1-1 0 0 0,1-5 0 0 0,0-2-5876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7:04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 17503 0 0,'0'0'399'0'0,"0"0"60"0"0,0 0 21 0 0,0 0-59 0 0,-8 2-120 0 0,2 1 216 0 0,1-1-1 0 0,0 1 1 0 0,0 0-1 0 0,1 1 0 0 0,-1-1 1 0 0,1 1-1 0 0,-7 7 1 0 0,-25 33 1005 0 0,29-35-1276 0 0,-78 112 1398 0 0,40-58-1136 0 0,-8 8-508 0 0,-17 25 0 0 0,67-93 20 0 0,3-2-31 0 0,-1 0 1 0 0,0-1 0 0 0,1 1 0 0 0,-1 0 0 0 0,1 0-1 0 0,-1 0 1 0 0,1 0 0 0 0,-1 0 0 0 0,1 0 0 0 0,0 1 0 0 0,0-1-1 0 0,-1 0 1 0 0,1 0 0 0 0,0 1 0 0 0,0 0-686 0 0,0-2-258 0 0,0 0-56 0 0,12-2-2302 0 0,-6 0 2442 0 0,0 1 1 0 0,0-1-1 0 0,0 0 1 0 0,9-5 0 0 0,-7 3 208 0 0,22-11-1898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7:05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21191 0 0,'0'0'480'0'0,"0"0"67"0"0,0 0 31 0 0,0 0-56 0 0,0 0-201 0 0,0 0 424 0 0,0 0 226 0 0,2 2 42 0 0,1 0-952 0 0,0 0 0 0 0,0 1 0 0 0,0-1 0 0 0,1 0-1 0 0,-1-1 1 0 0,0 1 0 0 0,1 0 0 0 0,0-1-1 0 0,-1 0 1 0 0,8 1 0 0 0,45 5 381 0 0,-18-3-330 0 0,-27-3-112 0 0,20 4 0 0 0,-13 1 75 0 0,-17-5 11 0 0,0 0 1 0 0,0 0-1 0 0,-1 0 0 0 0,1 0 1 0 0,0 0-1 0 0,-1 1 1 0 0,1-1-1 0 0,-1 0 1 0 0,0 0-1 0 0,1 0 0 0 0,-1 1 1 0 0,0-1-1 0 0,1 0 1 0 0,-1 2-1 0 0,0-2 7 0 0,0 1-73 0 0,0 0-1 0 0,0 0 1 0 0,0-1-1 0 0,-1 1 1 0 0,1 0 0 0 0,0 0-1 0 0,-1 0 1 0 0,1 0-1 0 0,-1-1 1 0 0,0 1 0 0 0,0 0-1 0 0,1 0 1 0 0,-1-1-1 0 0,0 1 1 0 0,-1-1 0 0 0,1 1-1 0 0,0-1 1 0 0,-2 2-1 0 0,-29 26 195 0 0,21-20-192 0 0,-2 2-22 0 0,-46 37 0 0 0,14-10 0 0 0,27-22 0 0 0,18-16 0 0 0,0 0 0 0 0,0 0 0 0 0,-1 0 0 0 0,1 1 0 0 0,0-1 0 0 0,0 0 0 0 0,0 0 0 0 0,-1 0 0 0 0,1 0 0 0 0,0 1 0 0 0,0-1 0 0 0,0 0 0 0 0,0 0 0 0 0,0 0 0 0 0,0 1 0 0 0,-1-1 0 0 0,1 0 0 0 0,0 0 0 0 0,0 0 0 0 0,0 1 0 0 0,0-1 0 0 0,0 0 0 0 0,0 0 0 0 0,0 1 0 0 0,0-1 0 0 0,0 0 0 0 0,0 0 0 0 0,0 1 0 0 0,0-1 0 0 0,0 0 0 0 0,0 0 0 0 0,0 0 0 0 0,0 1 0 0 0,0-1 0 0 0,0 0 0 0 0,1 0 0 0 0,-1 1 0 0 0,0-1 0 0 0,0 0 0 0 0,0 0 0 0 0,0 0 0 0 0,0 1 0 0 0,0-1 0 0 0,1 0 0 0 0,-1 0 0 0 0,0 0 0 0 0,0 0 0 0 0,0 0 0 0 0,1 1 0 0 0,-1-1 0 0 0,0 0 0 0 0,0 0 0 0 0,0 0 0 0 0,1 0 0 0 0,10 4 0 0 0,-10-4 0 0 0,10 2 0 0 0,0 0 0 0 0,0-1 0 0 0,1 0 0 0 0,-1-1 0 0 0,1 0 0 0 0,-1 0 0 0 0,0-2 0 0 0,1 1 0 0 0,13-5 0 0 0,-9 2-372 0 0,31-9-2176 0 0,-45 12 944 0 0,-2 1-4586 0 0,0 0-1968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7:05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4 17503 0 0,'0'0'399'0'0,"0"0"60"0"0,0 0 21 0 0,2 0-59 0 0,12-2-216 0 0,-12 2-77 0 0,1-1 0 0 0,-1 1 0 0 0,1 0 0 0 0,-1-1 0 0 0,1 1 0 0 0,-1 0 0 0 0,1 0 0 0 0,-1 1 0 0 0,0-1 0 0 0,1 0 0 0 0,-1 1 0 0 0,1 0 0 0 0,3 1 0 0 0,0 1 449 0 0,1 0 0 0 0,0 0 0 0 0,7 2 0 0 0,6 2 291 0 0,-20-7-826 0 0,1 0 0 0 0,-1 1 0 0 0,1-1 0 0 0,-1 0 0 0 0,1 1 0 0 0,-1-1 0 0 0,0 0-1 0 0,1 1 1 0 0,-1-1 0 0 0,0 1 0 0 0,1-1 0 0 0,-1 1 0 0 0,0-1 0 0 0,1 0 0 0 0,-1 1 0 0 0,0-1 0 0 0,0 1 0 0 0,0-1 0 0 0,1 2 0 0 0,0 1 79 0 0,14 22 7 0 0,-9-15 34 0 0,1 0 1 0 0,-1 1-1 0 0,-1 0 1 0 0,0 1-1 0 0,6 20 1 0 0,-8-15-111 0 0,-1-1 1 0 0,-1 1 0 0 0,0 0-1 0 0,-1 0 1 0 0,0-1 0 0 0,-2 1-1 0 0,0 0 1 0 0,-1-1 0 0 0,-1 0-1 0 0,0 1 1 0 0,-1-2 0 0 0,-8 19-1 0 0,0-6 21 0 0,-1 0-1 0 0,-2 0 0 0 0,0-2 0 0 0,-2 0 0 0 0,-32 36 0 0 0,40-51-80 0 0,-9 12-166 0 0,-1-2 1 0 0,-1 0-1 0 0,-1-1 1 0 0,-26 19-1 0 0,41-34-96 0 0,6-5-4833 0 0,1 0 3568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7:05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99 23039 0 0,'0'0'528'0'0,"0"0"69"0"0,0 0 38 0 0,0 0-80 0 0,2-1-363 0 0,12-8-237 0 0,-1 0 798 0 0,25-14 0 0 0,-17 13-421 0 0,0 1 0 0 0,0 1 0 0 0,1 1 0 0 0,0 0 0 0 0,0 2 0 0 0,1 1 0 0 0,39-3 0 0 0,-30 8-733 0 0,-30-1-74 0 0,-2 0-33 0 0,0 0-140 0 0,0 0-572 0 0,0 0-253 0 0,0 0-51 0 0,0 0-11 0 0</inkml:trace>
  <inkml:trace contextRef="#ctx0" brushRef="#br0" timeOffset="1">0 244 19351 0 0,'0'0'439'0'0,"2"0"62"0"0,201-27 5150 0 0,-215 22-9589 0 0,10 4 1893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7:07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45 283 10135 0 0,'1'-1'464'0'0,"16"-7"-140"0"0,-15 8-302 0 0,1-1 0 0 0,-1 0 0 0 0,0 0 0 0 0,1 0 0 0 0,-1-1 0 0 0,0 1 0 0 0,0 0 0 0 0,0-1 0 0 0,0 1 0 0 0,0-1 0 0 0,-1 0 0 0 0,1 0 0 0 0,2-2 0 0 0,109-164 9602 0 0,-101 149-8924 0 0,17-29 2184 0 0,-29 48-2789 0 0,0-1 0 0 0,1 0 0 0 0,-1 1 1 0 0,0-1-1 0 0,0 0 0 0 0,0 1 0 0 0,0-1 0 0 0,0 0 0 0 0,0 1 0 0 0,0-1 0 0 0,0 0 0 0 0,0 1 1 0 0,-1-1-1 0 0,1 0 0 0 0,0 1 0 0 0,0-1 0 0 0,-1 0 0 0 0,1 1 0 0 0,0-1 0 0 0,-1 1 0 0 0,1-1 1 0 0,0 1-1 0 0,-1-1 0 0 0,1 1 0 0 0,-1-1 0 0 0,0 0 0 0 0,0 0 348 0 0,-18 8-278 0 0,16-6-165 0 0,0 1 0 0 0,0-1 0 0 0,0 0 0 0 0,1 1 0 0 0,-1 0 0 0 0,1-1 0 0 0,-1 1 0 0 0,1 0 0 0 0,0 0 0 0 0,0 1 0 0 0,-1-1 0 0 0,2 0 0 0 0,-1 1 0 0 0,-3 3 0 0 0,0 4 0 0 0,-1-1 0 0 0,-1 0 0 0 0,-8 9 0 0 0,-7 11 0 0 0,15-20 0 0 0,-6 8 0 0 0,2 0 0 0 0,0 1 0 0 0,0 1 0 0 0,-14 35 0 0 0,4-5 0 0 0,14-35 0 0 0,-10 31 0 0 0,15-41 0 0 0,1 1 0 0 0,0-1 0 0 0,1 0 0 0 0,-1 1 0 0 0,1-1 0 0 0,0 1 0 0 0,0 0 0 0 0,0-1 0 0 0,1 1 0 0 0,-1-1 0 0 0,3 7 0 0 0,2 26 0 0 0,-2-29 0 0 0,-2-7 0 0 0,-1-1 0 0 0,0 1 0 0 0,0-1 0 0 0,0 1 0 0 0,0-1 0 0 0,1 1 0 0 0,-1-1 0 0 0,0 1 0 0 0,1-1 0 0 0,-1 0 0 0 0,0 1 0 0 0,1-1 0 0 0,-1 1 0 0 0,0-1 0 0 0,1 0 0 0 0,-1 1 0 0 0,0-1 0 0 0,1 0 0 0 0,-1 0 0 0 0,1 1 0 0 0,-1-1 0 0 0,1 0 0 0 0,-1 0 0 0 0,1 0 0 0 0,-1 1 0 0 0,1-1 0 0 0,-1 0 0 0 0,1 0 0 0 0,-1 0 0 0 0,1 0 0 0 0,-1 0 0 0 0,1 0 0 0 0,-1 0 0 0 0,1 0 0 0 0,0-1 0 0 0,0 1 0 0 0,8 0 0 0 0,0 0 0 0 0,0-1 0 0 0,0 0 0 0 0,0 0 0 0 0,0-1 0 0 0,0 0 0 0 0,0-1 0 0 0,-1 0 0 0 0,12-5 0 0 0,-5 0 0 0 0,0 0 0 0 0,0-1 0 0 0,27-22 0 0 0,-33 23 114 0 0,0-1 0 0 0,-1 0-1 0 0,1-1 1 0 0,-2 0 0 0 0,0 0 0 0 0,0 0 0 0 0,-1-1-1 0 0,5-12 1 0 0,-1 2 142 0 0,-2-1 0 0 0,-1 0 0 0 0,6-32 0 0 0,-12 50-325 0 0,0 0 0 0 0,0-1 0 0 0,0 1 0 0 0,-1 0 0 0 0,0 0-1 0 0,0-1 1 0 0,0 1 0 0 0,0 0 0 0 0,-1 0 0 0 0,0-1 0 0 0,-1-5 0 0 0,1 9-885 0 0,1 1-56 0 0,-2 0-149 0 0,-5 1 8 0 0,-1 1 1 0 0,1 1-1 0 0,0-1 1 0 0,-9 6-1 0 0,-3 4-896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7:07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21191 0 0,'0'0'480'0'0,"2"-2"67"0"0,17-20 517 0 0,39-52 3212 0 0,-36 47-4372 0 0,-21 26-584 0 0,-1 1-270 0 0,0 0-1562 0 0,0 0-6017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8:21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98 10135 0 0,'0'0'231'0'0,"0"0"29"0"0,0 0 19 0 0,-1-1-41 0 0,-2-2-44 0 0,2 2 552 0 0,1 1 232 0 0,0 0 40 0 0,-22-17 3710 0 0,1-1-1144 0 0,20 17-3072 0 0,-10-11 2135 0 0,7 9-2558 0 0,3 3 282 0 0,1 0 117 0 0,0 0 21 0 0,0 0-66 0 0,19-2-278 0 0,26-6-165 0 0,69-21 0 0 0,-106 27 0 0 0,-12 7 0 0 0,-10 19 0 0 0,-4-2-64 0 0,17-21-273 0 0,-4 3-373 0 0,3-3-5623 0 0,2-1-1175 0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7:07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63 21191 0 0,'0'0'480'0'0,"1"-2"67"0"0,14-28 734 0 0,-14 28-1075 0 0,0 0-1 0 0,-1 0 1 0 0,1 0-1 0 0,0-1 1 0 0,-1 1 0 0 0,0 0-1 0 0,1-3 1 0 0,-1 4-155 0 0,0 1 0 0 0,0-1 0 0 0,0 1 1 0 0,0-1-1 0 0,-1 1 0 0 0,1-1 0 0 0,0 1 1 0 0,0 0-1 0 0,0-1 0 0 0,-1 1 0 0 0,1-1 1 0 0,0 1-1 0 0,0 0 0 0 0,-1-1 0 0 0,1 1 1 0 0,0 0-1 0 0,-1-1 0 0 0,1 1 0 0 0,0 0 1 0 0,-1 0-1 0 0,1-1 0 0 0,-1 1 0 0 0,1 0 1 0 0,0 0-1 0 0,-1-1 0 0 0,1 1 0 0 0,-1 0 1 0 0,1 0-1 0 0,-1 0 0 0 0,1 0 0 0 0,-1 0 1 0 0,1 0-1 0 0,0 0 0 0 0,-1 0 0 0 0,1 0 1 0 0,-1 0-1 0 0,1 0 0 0 0,-1 0 0 0 0,1 0 1 0 0,-1 0-1 0 0,1 0 0 0 0,0 1 0 0 0,-1-1 0 0 0,0 0 1 0 0,-6 2-28 0 0,0 1 0 0 0,0 0 0 0 0,0 0 0 0 0,0 0 0 0 0,0 1 0 0 0,-9 7 0 0 0,-8 3-27 0 0,12-7 3 0 0,0 1 0 0 0,1 0 0 0 0,0 1 0 0 0,0 0 0 0 0,1 0 0 0 0,-10 12 0 0 0,18-18 0 0 0,-1 1 0 0 0,0 0 0 0 0,1 0 0 0 0,0 1 0 0 0,0-1 0 0 0,0 0 0 0 0,0 1 0 0 0,1-1 0 0 0,-2 8 0 0 0,3-10 0 0 0,-1 0 0 0 0,1 0 0 0 0,0 1 0 0 0,0-1 0 0 0,0 0 0 0 0,0 0 0 0 0,0 1 0 0 0,1-1 0 0 0,-1 0 0 0 0,1 0 0 0 0,-1 1 0 0 0,1-1 0 0 0,0 0 0 0 0,0 0 0 0 0,0 0 0 0 0,0 0 0 0 0,0 0 0 0 0,1 0 0 0 0,-1-1 0 0 0,0 1 0 0 0,3 2 0 0 0,8 5 0 0 0,-1 0 0 0 0,2-1 0 0 0,17 10 0 0 0,-21-14 0 0 0,0 1 0 0 0,0 0 0 0 0,0 0 0 0 0,-1 1 0 0 0,0 1 0 0 0,0-1 0 0 0,-1 1 0 0 0,0 0 0 0 0,8 11 0 0 0,-9-12 0 0 0,-5-4 0 0 0,1 0 0 0 0,0 0 0 0 0,-1 0 0 0 0,1 1 0 0 0,-1-1 0 0 0,0 0 0 0 0,0 1 0 0 0,1 3 0 0 0,0-3 0 0 0,-1 0 0 0 0,0 0 0 0 0,0 0 0 0 0,-1 0 0 0 0,1 0 0 0 0,-1 0 0 0 0,1 0 0 0 0,-1 0 0 0 0,0 0 0 0 0,0 0 0 0 0,0 0 0 0 0,0 0 0 0 0,-1 0 0 0 0,0 0 0 0 0,1 0 0 0 0,-1 0 0 0 0,0-1 0 0 0,0 1 0 0 0,0 0 0 0 0,-1 0 0 0 0,1 0 0 0 0,-1-1 0 0 0,1 1 0 0 0,-1-1 0 0 0,0 0 0 0 0,0 1 0 0 0,0-1 0 0 0,-5 4 0 0 0,-4 3 0 0 0,-1-1 0 0 0,0 0 0 0 0,-1-1 0 0 0,-24 11 0 0 0,13-7 0 0 0,12-6 0 0 0,0-1 0 0 0,1 0 0 0 0,-2 0 0 0 0,1-2 0 0 0,0 1 0 0 0,-15 0 0 0 0,16-4 0 0 0,4-3 0 0 0,7 3 15 0 0,0 0 0 0 0,-1-1-1 0 0,1 1 1 0 0,0 0 0 0 0,0-1 0 0 0,0 1-1 0 0,0 0 1 0 0,1-1 0 0 0,-1 1 0 0 0,0 0-1 0 0,0-1 1 0 0,1 1 0 0 0,-1 0 0 0 0,1-1-1 0 0,-1 1 1 0 0,1 0 0 0 0,0 0 0 0 0,-1 0-1 0 0,1 0 1 0 0,0 0 0 0 0,0-1 0 0 0,1 0-1 0 0,23-23 578 0 0,101-71-42 0 0,53-49 17 0 0,-172 138-822 0 0,1-1 1 0 0,-2 0-1 0 0,1 0 1 0 0,7-13-1 0 0,-12 18 161 0 0,-1 1 0 0 0,1-1-1 0 0,-1 0 1 0 0,0 1 0 0 0,0-1 0 0 0,0 0-1 0 0,0 0 1 0 0,0 1 0 0 0,-1-1 0 0 0,1 0-1 0 0,-1 0 1 0 0,1 0 0 0 0,-1 0 0 0 0,0 0 0 0 0,-1 0-1 0 0,1 0 1 0 0,0 0 0 0 0,-1 0 0 0 0,1 0-1 0 0,-2-3 1 0 0,1 6-176 0 0,1-1-1 0 0,-1 0 1 0 0,1 0-1 0 0,-1 0 1 0 0,1 1-1 0 0,-1-1 1 0 0,0 0-1 0 0,1 1 1 0 0,-1-1-1 0 0,0 0 1 0 0,0 1-1 0 0,0-1 1 0 0,1 1-1 0 0,-1-1 1 0 0,-1 0-1 0 0,-7-2-7917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7:08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36 17503 0 0,'0'0'399'0'0,"2"-1"60"0"0,1-1-315 0 0,0 0 0 0 0,-1 0 0 0 0,1 0 1 0 0,-1 0-1 0 0,5-6 0 0 0,9-9 1340 0 0,-75 106 7469 0 0,13-27-8953 0 0,-22 33 0 0 0,59-78 0 0 0,1 0 0 0 0,0 0 0 0 0,-8 31 0 0 0,14-39 0 0 0,0 0 0 0 0,1 0 0 0 0,-1 0 0 0 0,2 0 0 0 0,-1 0 0 0 0,1 0 0 0 0,2 14 0 0 0,-1-19 0 0 0,0 1 0 0 0,0-1 0 0 0,0 1 0 0 0,0-1 0 0 0,1 1 0 0 0,-1-1 0 0 0,1 0 0 0 0,1 1 0 0 0,-1-1 0 0 0,0 0 0 0 0,1 0 0 0 0,0-1 0 0 0,0 1 0 0 0,0-1 0 0 0,7 7 0 0 0,-4-7 74 0 0,-1 1 0 0 0,1-1 0 0 0,0 0 1 0 0,0 0-1 0 0,1-1 0 0 0,-1 1 0 0 0,1-1 0 0 0,-1-1 0 0 0,1 1 1 0 0,-1-1-1 0 0,8 0 0 0 0,9 0 477 0 0,43-5 1 0 0,-52 3-513 0 0,-2-1-35 0 0,0 0 0 0 0,0 0 0 0 0,-1-1 0 0 0,13-4 0 0 0,-18 4-4 0 0,0 1-1 0 0,0-1 1 0 0,0 0-1 0 0,0 0 1 0 0,-1-1-1 0 0,1 0 1 0 0,-1 0-1 0 0,9-8 1 0 0,-13 10 0 0 0,1 1 0 0 0,-1-1 0 0 0,0 0 0 0 0,0 1 0 0 0,1-1 0 0 0,-1 0 0 0 0,0 0 0 0 0,-1 0 0 0 0,1 0 0 0 0,0 1 0 0 0,-1-1 0 0 0,1 0 0 0 0,-1 0 0 0 0,1-1 0 0 0,-1 1 0 0 0,0 0 0 0 0,0 0 0 0 0,0 0 0 0 0,0 0 0 0 0,0 0 0 0 0,0 0 0 0 0,-1-2 0 0 0,0 2 0 0 0,0 1 0 0 0,0-1 0 0 0,0 1 0 0 0,1-1 0 0 0,-1 1 0 0 0,-1-1 0 0 0,1 1 0 0 0,0 0 0 0 0,0 0 0 0 0,0-1 0 0 0,-1 1 0 0 0,1 0 0 0 0,-1 0 0 0 0,1 0 0 0 0,-1 0 0 0 0,1 1 0 0 0,-1-1 0 0 0,1 0 0 0 0,-1 1 0 0 0,0-1 0 0 0,1 1 0 0 0,-1-1 0 0 0,0 1 0 0 0,0 0 0 0 0,1 0 0 0 0,-3 0 0 0 0,-6 0 0 0 0,0 0 0 0 0,0 1 0 0 0,0 0 0 0 0,1 1 0 0 0,-1 0 0 0 0,-10 4 0 0 0,-58 23 0 0 0,69-25 0 0 0,1-1-14 0 0,-158 72-3645 0 0,154-69 2972 0 0,0-1 1 0 0,0-1 0 0 0,-1 0-1 0 0,-21 4 1 0 0,18-5 134 0 0,-31 8-1495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7:30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59 13823 0 0,'0'0'315'0'0,"0"0"45"0"0,1-1 21 0 0,0 0-345 0 0,-1-1 0 0 0,1 1 0 0 0,0-1 0 0 0,-1 1 0 0 0,0 0 0 0 0,1-1 0 0 0,-1 1 0 0 0,0-1 0 0 0,1-2 0 0 0,3-22 919 0 0,-4 25-604 0 0,1 0 0 0 0,-1 0 0 0 0,0 0 0 0 0,0 0 0 0 0,1 0 0 0 0,-1 0 0 0 0,1 0 0 0 0,-1 0 0 0 0,1 1 0 0 0,-1-1 0 0 0,1 0 0 0 0,-1 0 0 0 0,2-1 1 0 0,-1 2-241 0 0,-1 0 0 0 0,0 0 1 0 0,0 0-1 0 0,1 0 1 0 0,-1 0-1 0 0,0 0 1 0 0,0 0-1 0 0,1 0 1 0 0,-1 0-1 0 0,0 0 1 0 0,0 0-1 0 0,1 0 1 0 0,-1 0-1 0 0,0 0 0 0 0,0 0 1 0 0,1 1-1 0 0,-1-1 1 0 0,0 0-1 0 0,0 0 1 0 0,1 0-1 0 0,-1 0 1 0 0,0 0-1 0 0,0 1 1 0 0,0-1-1 0 0,0 0 1 0 0,1 0-1 0 0,-1 0 1 0 0,0 1-1 0 0,0-1 0 0 0,0 0 1 0 0,0 0-1 0 0,0 1 1 0 0,1-1-1 0 0,-1 0 1 0 0,0 0-1 0 0,0 1 1 0 0,0-1-1 0 0,0 0 1 0 0,0 1-1 0 0,1 3-111 0 0,1 0 0 0 0,-1 1 0 0 0,0-1 0 0 0,-1 0 0 0 0,1 1 0 0 0,-1-1 0 0 0,0 1 0 0 0,0-1 0 0 0,-1 9 0 0 0,-2 4 0 0 0,-7 22 0 0 0,2-7 0 0 0,-14 92 0 0 0,19-113 0 0 0,0 1 0 0 0,-7 14 0 0 0,-3 12 0 0 0,9-25 0 0 0,0-1 0 0 0,-12 20 0 0 0,1 0 0 0 0,14-28 0 0 0,0-2 0 0 0,0 0 0 0 0,0 1 0 0 0,-1-1 0 0 0,1 0 0 0 0,0-1 0 0 0,-1 1 0 0 0,0 0 0 0 0,1 0 0 0 0,-1-1 0 0 0,-2 3 0 0 0,-4 2 0 0 0,8-6-8 0 0,0 0 1 0 0,0 0-1 0 0,0 0 0 0 0,0 0 0 0 0,0-1 1 0 0,0 1-1 0 0,0 0 0 0 0,0 0 0 0 0,0 0 1 0 0,0 0-1 0 0,0 0 0 0 0,0 0 0 0 0,0 0 1 0 0,0-1-1 0 0,0 1 0 0 0,0 0 0 0 0,0 0 1 0 0,0 0-1 0 0,0 0 0 0 0,0 0 0 0 0,-1 0 1 0 0,1 0-1 0 0,0 0 0 0 0,0 0 0 0 0,0-1 1 0 0,0 1-1 0 0,0 0 0 0 0,0 0 0 0 0,0 0 1 0 0,0 0-1 0 0,0 0 0 0 0,0 0 0 0 0,-1 0 0 0 0,1 0 1 0 0,0 0-1 0 0,0 0 0 0 0,0 0 0 0 0,0 0 1 0 0,0 0-1 0 0,0 0 0 0 0,0 0 0 0 0,0 0 1 0 0,-1 0-1 0 0,1 0 0 0 0,0 0 0 0 0,0 0 1 0 0,0 0-1 0 0,0 0 0 0 0,0 0 0 0 0,0 0 1 0 0,0 0-1 0 0,-1 0 0 0 0,1 0 0 0 0,0 0 1 0 0,0 0-1 0 0,0 0 0 0 0,0 0 0 0 0,0 0 1 0 0,0 0-1 0 0,0 0 0 0 0,4-10-949 0 0,-3 7 604 0 0,7-31-2609 0 0,-7 27 1970 0 0,0 0 0 0 0,1 0 0 0 0,0 1 0 0 0,4-11 0 0 0,2-2-1055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7:30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1 379 15663 0 0,'0'0'356'0'0,"0"0"50"0"0,0 0 20 0 0,1-2-42 0 0,5-12 413 0 0,0 0 0 0 0,2 0 0 0 0,0 0 0 0 0,0 1 1 0 0,1 0-1 0 0,1 1 0 0 0,0 0 0 0 0,1 0 0 0 0,21-17 0 0 0,5-2-458 0 0,43-33 612 0 0,-27 24-573 0 0,13-11 123 0 0,-55 44-453 0 0,1 0 0 0 0,-1 1 0 0 0,1 0 0 0 0,15-5 0 0 0,-20 9-48 0 0,0 1 0 0 0,0-1 0 0 0,1 2 0 0 0,-1-1 0 0 0,0 1 0 0 0,1 0 0 0 0,-1 0 0 0 0,9 2 0 0 0,-15-2 0 0 0,0 0 0 0 0,0 0 0 0 0,-1 0 0 0 0,1 1 0 0 0,0-1 0 0 0,0 0 0 0 0,0 0 0 0 0,-1 0 0 0 0,1 1 0 0 0,0-1 0 0 0,0 1 0 0 0,-1-1 0 0 0,1 0 0 0 0,0 1 0 0 0,-1-1 0 0 0,1 1 0 0 0,0-1 0 0 0,-1 1 0 0 0,1 0 0 0 0,-1-1 0 0 0,1 1 0 0 0,-1 0 0 0 0,1-1 0 0 0,-1 1 0 0 0,1 0 0 0 0,-1 0 0 0 0,0-1 0 0 0,1 1 0 0 0,-1 0 0 0 0,0 0 0 0 0,0 0 0 0 0,0-1 0 0 0,0 1 0 0 0,0 0 0 0 0,1 0 0 0 0,-2 1 0 0 0,1 0 0 0 0,-2 85 1440 0 0,2-79-1394 0 0,0 1 1 0 0,0-1-1 0 0,-1 0 0 0 0,0 0 1 0 0,0 0-1 0 0,-1 0 1 0 0,-4 12-1 0 0,-3 3 61 0 0,-14 25 0 0 0,8-17-84 0 0,8-19-317 0 0,0 0-1 0 0,-1 0 1 0 0,0 0-1 0 0,-1-1 1 0 0,0-1-1 0 0,-1 1 1 0 0,0-2 0 0 0,-1 1-1 0 0,0-1 1 0 0,0-1-1 0 0,-1 0 1 0 0,0 0-1 0 0,0-1 1 0 0,-1-1-1 0 0,0 0 1 0 0,0-1 0 0 0,-22 6-1 0 0,15-9-3897 0 0,12-4-3316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7:31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1 17503 0 0,'-15'0'399'0'0,"12"0"60"0"0,3 0 21 0 0,0 0-59 0 0,-1 1-276 0 0,-11 7 452 0 0,0-1 0 0 0,-14 7 0 0 0,16-10-58 0 0,0 2 0 0 0,0-1-1 0 0,0 1 1 0 0,-16 15-1 0 0,-80 95 1951 0 0,69-73-1870 0 0,27-31-546 0 0,1 1-1 0 0,-1 0 1 0 0,2 1 0 0 0,0 0-1 0 0,-10 26 1 0 0,-20 79 107 0 0,38-119-180 0 0,-3 13 0 0 0,0 1 0 0 0,1-1 0 0 0,0 1 0 0 0,1-1 0 0 0,1 17 0 0 0,12 67 0 0 0,-10-76 0 0 0,-2-17 0 0 0,1 1 0 0 0,-1-1 0 0 0,1 1 0 0 0,0-1 0 0 0,0 0 0 0 0,0 0 0 0 0,0 1 0 0 0,1-1 0 0 0,0 0 0 0 0,0 0 0 0 0,0 0 0 0 0,0-1 0 0 0,4 6 0 0 0,-2-5 0 0 0,-2-3 0 0 0,-1 1 0 0 0,0-1 0 0 0,0 1 0 0 0,0-1 0 0 0,0 1 0 0 0,0 0 0 0 0,0-1 0 0 0,-1 1 0 0 0,1 0 0 0 0,-1 0 0 0 0,1 2 0 0 0,0-2-130 0 0,0-1-1 0 0,1 1 1 0 0,-1-1-1 0 0,0 1 1 0 0,0-1 0 0 0,1 1-1 0 0,-1-1 1 0 0,1 0-1 0 0,-1 0 1 0 0,1 0 0 0 0,0 0-1 0 0,-1 0 1 0 0,1 0-1 0 0,0 0 1 0 0,0-1 0 0 0,0 1-1 0 0,0 0 1 0 0,-1-1-1 0 0,1 0 1 0 0,4 1 0 0 0,3 1-720 0 0,-7-1-1173 0 0,-2-1-22 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7:33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93 10135 0 0,'0'0'231'0'0,"0"0"29"0"0,0-8 257 0 0,-10-25 423 0 0,11 30-469 0 0,-1 1-1 0 0,1 0 1 0 0,0 0-1 0 0,0 0 1 0 0,1 0-1 0 0,-1 0 1 0 0,0 0-1 0 0,3-2 1 0 0,-3 2-30 0 0,0 1 141 0 0,-1 1 288 0 0,-5-7 1142 0 0,4 6-1834 0 0,-1 0 1 0 0,1 0-1 0 0,-1-1 0 0 0,1 2 0 0 0,-1-1 0 0 0,0 0 0 0 0,1 0 1 0 0,-1 0-1 0 0,-3 0 0 0 0,0-1 204 0 0,4 2 134 0 0,-1-1 235 0 0,-3-2-553 0 0,5 3 3400 0 0,19-5-3433 0 0,-19 5-165 0 0,0 0 0 0 0,1 0 0 0 0,-1 0 0 0 0,0 0 0 0 0,1 0 0 0 0,-1 0 0 0 0,0 0 0 0 0,1 0 0 0 0,-1 0 0 0 0,0 0 0 0 0,1 1 0 0 0,-1-1 0 0 0,0 0 0 0 0,1 0 0 0 0,-1 0 0 0 0,0 0 0 0 0,1 1 0 0 0,-1-1 0 0 0,0 0 0 0 0,0 0 0 0 0,1 0 0 0 0,-1 1 0 0 0,0-1 0 0 0,0 0 0 0 0,0 0 0 0 0,1 1 0 0 0,-1-1 0 0 0,0 0 0 0 0,0 1 0 0 0,0-1 0 0 0,0 0 0 0 0,0 1 0 0 0,1-1 0 0 0,-1 0 0 0 0,0 1 0 0 0,0-1 0 0 0,0 0 0 0 0,0 1 0 0 0,0-1 0 0 0,0 0 0 0 0,0 1 0 0 0,0-1 0 0 0,0 0 0 0 0,0 1 0 0 0,-1-1 0 0 0,1 0 0 0 0,0 1 0 0 0,0-1 0 0 0,0 0 0 0 0,0 1 0 0 0,-1-1 0 0 0,1 3 0 0 0,0 0 0 0 0,0-1 0 0 0,0 1 0 0 0,0 0 0 0 0,1 0 0 0 0,-1-1 0 0 0,1 1 0 0 0,0-1 0 0 0,-1 1 0 0 0,1 0 0 0 0,0-1 0 0 0,1 1 0 0 0,-1-1 0 0 0,0 0 0 0 0,1 1 0 0 0,-1-1 0 0 0,1 0 0 0 0,0 0 0 0 0,0 0 0 0 0,-1 0 0 0 0,5 2 0 0 0,5 7 206 0 0,0 1-1 0 0,-1 0 1 0 0,0 1 0 0 0,-1 0 0 0 0,0 0-1 0 0,12 27 1 0 0,-20-36-136 0 0,1 1 1 0 0,-2-1-1 0 0,1 0 1 0 0,0 10-1 0 0,-1-10-160 0 0,1 0 0 0 0,-1 0 0 0 0,1 1 0 0 0,0-1 1 0 0,0 0-1 0 0,3 7 0 0 0,20 31-655 0 0,-19-34 895 0 0,0 0-1 0 0,0 0 0 0 0,-1 0 1 0 0,0 1-1 0 0,-1 0 1 0 0,1 0-1 0 0,2 13 0 0 0,-6-18-216 0 0,1 1-1 0 0,1-1 0 0 0,-1 1 1 0 0,1-1-1 0 0,-1 0 0 0 0,1 0 1 0 0,0 0-1 0 0,1 0 0 0 0,-1 0 1 0 0,1 0-1 0 0,0 0 1 0 0,-1-1-1 0 0,7 5 0 0 0,17 24 1434 0 0,-21-25-1350 0 0,-1 0-16 0 0,1-1-64 0 0,-3-5-273 0 0,-2-1-138 0 0,-8-10-476 0 0,-13-4 843 0 0,-2-2-389 0 0,11 2-2867 0 0,6 7-2624 0 0,-7-2-1724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7:33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85 11975 0 0,'0'0'267'0'0,"2"-2"42"0"0,36-41 427 0 0,-21 19 2106 0 0,-16 23-1889 0 0,-4-4 26 0 0,2 2 2211 0 0,0 2-3022 0 0,1 1 1 0 0,0-1-1 0 0,-1 1 0 0 0,1 0 0 0 0,-1-1 0 0 0,1 1 0 0 0,-1-1 1 0 0,1 1-1 0 0,-1 0 0 0 0,1-1 0 0 0,-1 1 0 0 0,1 0 1 0 0,-1 0-1 0 0,1 0 0 0 0,-1-1 0 0 0,1 1 0 0 0,-1 0 0 0 0,0 0 1 0 0,1 0-1 0 0,-1 0 0 0 0,0 0 0 0 0,-1 0 276 0 0,0 1-289 0 0,0 1-117 0 0,0-1 0 0 0,0 1 1 0 0,-1-1-1 0 0,1 1 0 0 0,0 0 1 0 0,1 0-1 0 0,-1 0 0 0 0,0 0 1 0 0,1 0-1 0 0,-1 0 0 0 0,-1 4 1 0 0,0-1 104 0 0,-1-1 0 0 0,1 1 0 0 0,-1-1 0 0 0,0 0 0 0 0,0 1 0 0 0,-8 5 0 0 0,6-5-23 0 0,1 0 1 0 0,-1 0 0 0 0,1 0 0 0 0,-5 7 0 0 0,-4 13-121 0 0,11-19 0 0 0,0 0 0 0 0,0-1 0 0 0,0 0 0 0 0,-1 0 0 0 0,0 0 0 0 0,-8 8 0 0 0,-12 8 0 0 0,14-14 0 0 0,1 1 0 0 0,0 0 0 0 0,0 0 0 0 0,1 1 0 0 0,0 0 0 0 0,1 1 0 0 0,-10 15 0 0 0,9-11 393 0 0,-1-1 0 0 0,-19 23 1 0 0,17-22-134 0 0,3-5-70 0 0,-18 15 1 0 0,19-18-153 0 0,0 0 0 0 0,1 0-1 0 0,0 1 1 0 0,0 0 0 0 0,-5 8 0 0 0,5-7-235 0 0,0-1-1 0 0,-1 0 1 0 0,1 0 0 0 0,-2 0-1 0 0,1-1 1 0 0,-1 0 0 0 0,0 0-1 0 0,0-1 1 0 0,-10 5 0 0 0,17-9 194 0 0,-18 20-13 0 0,5-9 16 0 0,9-8 0 0 0,1 0 0 0 0,-1 0 0 0 0,1 0 0 0 0,0 0 0 0 0,0 1 0 0 0,1 0 0 0 0,-6 7 0 0 0,5-3 0 0 0,6 0-72 0 0,-2-7-299 0 0,1-2 261 0 0,0 0 0 0 0,0 0 0 0 0,0 0 0 0 0,0 0 0 0 0,0 0 0 0 0,0 0-1 0 0,-1 0 1 0 0,1 0 0 0 0,0-1 0 0 0,0 1 0 0 0,0 0 0 0 0,0 0 0 0 0,0-1-1 0 0,-1 1 1 0 0,1-1 0 0 0,0 1 0 0 0,0 0 0 0 0,-1-1 0 0 0,1 1 0 0 0,0-1-1 0 0,-1 0 1 0 0,2 0 0 0 0,11-10-2118 0 0,-2 2-2776 0 0,3-5-2516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7:34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23 13823 0 0,'0'0'315'0'0,"2"-1"45"0"0,10-3-1180 0 0,5-4 6122 0 0,-17 8-5162 0 0,0-1-1 0 0,0 1 0 0 0,1 0 1 0 0,-1 0-1 0 0,0 0 0 0 0,0 0 1 0 0,0 0-1 0 0,0 0 0 0 0,1 0 1 0 0,-1 0-1 0 0,0 0 0 0 0,0 0 0 0 0,0-1 1 0 0,0 1-1 0 0,0 0 0 0 0,1 0 1 0 0,-1 0-1 0 0,0 0 0 0 0,0-1 1 0 0,0 1-1 0 0,0 0 0 0 0,0 0 1 0 0,0 0-1 0 0,0 0 0 0 0,0-1 1 0 0,0 1-1 0 0,0 0 0 0 0,0 0 0 0 0,1 0 1 0 0,-1 0-1 0 0,0-1 0 0 0,0 1 1 0 0,0 0-1 0 0,0 0 0 0 0,-1 0 1 0 0,1-1-1 0 0,0 1 0 0 0,0 0 1 0 0,0-1-1 0 0,-1 1 37 0 0,0-1 0 0 0,-1 1-1 0 0,1 0 1 0 0,0-1 0 0 0,0 1 0 0 0,-1 0 0 0 0,1 0 0 0 0,0 0-1 0 0,-1 0 1 0 0,-2 0 0 0 0,1 0-51 0 0,-1 1-1 0 0,0-1 1 0 0,0 1-1 0 0,0 0 1 0 0,1 0-1 0 0,-7 3 1 0 0,-9 3 131 0 0,-2 0-256 0 0,-34 17 0 0 0,18-8 0 0 0,32-13 0 0 0,0-1 0 0 0,0 2 0 0 0,0-1 0 0 0,0 0 0 0 0,-4 5 0 0 0,-1 0 0 0 0,-1 2 0 0 0,9-6 0 0 0,0 0 0 0 0,-9 3 0 0 0,4 0 0 0 0,11-2 0 0 0,4 1 0 0 0,3-2 0 0 0,3-3 0 0 0,0-1 0 0 0,0 0 0 0 0,0-1 0 0 0,-1-1 0 0 0,20-4 0 0 0,15-2 0 0 0,-18 6 0 0 0,-14 2 0 0 0,29-6 0 0 0,-38 5-201 0 0,-5 1-49 0 0,-1 1 1 0 0,0-1 0 0 0,1 1 0 0 0,-1-1-1 0 0,0 1 1 0 0,0-1 0 0 0,0 1-1 0 0,0 0 1 0 0,1-1 0 0 0,-1 1-1 0 0,0 0 1 0 0,1 1 0 0 0,1 0-7121 0 0,-11 4 102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7:35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0,'2'1'59'0'0,"-1"0"-1"0"0,1 0 1 0 0,-1 0 0 0 0,1 0-1 0 0,-1 0 1 0 0,1 0-1 0 0,0 0 1 0 0,-1-1-1 0 0,1 1 1 0 0,0-1-1 0 0,0 1 1 0 0,2-1 0 0 0,-2 0 367 0 0,-3 0-42 0 0,-4-1-112 0 0,9 1 73 0 0,-1 0 0 0 0,0 0 0 0 0,0 0-1 0 0,0 0 1 0 0,5-2 0 0 0,4 0 304 0 0,32-3 1513 0 0,-43 5-1646 0 0,-1 0-72 0 0,4 1-289 0 0,0-2-144 0 0,-2 2-10 0 0,0-1-1 0 0,0 0 1 0 0,0 0-1 0 0,0 1 1 0 0,0-1 0 0 0,0 1-1 0 0,0-1 1 0 0,0 1-1 0 0,0 0 1 0 0,3 2-1 0 0,1-1-169 0 0,5 2 340 0 0,0 1-4194 0 0,0 0-3140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7:35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12 11975 0 0,'0'0'547'0'0,"0"0"-11"0"0,-2 0-344 0 0,-36-8 701 0 0,36 7 79 0 0,2 1 42 0 0,0 0-941 0 0,1 0 1 0 0,-1 0-1 0 0,0 0 1 0 0,0-1-1 0 0,0 1 0 0 0,1 0 1 0 0,-1 0-1 0 0,0 0 1 0 0,0 0-1 0 0,1 0 1 0 0,-1 0-1 0 0,0 0 1 0 0,0 0-1 0 0,1 0 1 0 0,-1 0-1 0 0,0 0 1 0 0,0 0-1 0 0,1 0 1 0 0,-1 0-1 0 0,0 0 1 0 0,0 0-1 0 0,1 0 1 0 0,-1 0-1 0 0,0 0 1 0 0,0 0-1 0 0,1 0 1 0 0,-1 0-1 0 0,0 0 1 0 0,0 0-1 0 0,2 1 1331 0 0,-6-3 1762 0 0,15 7-2719 0 0,-7-4-202 0 0,0 1-1 0 0,0 0 0 0 0,0 0 1 0 0,0 0-1 0 0,-1 1 1 0 0,1-1-1 0 0,-1 1 0 0 0,6 6 1 0 0,-3 1-228 0 0,-3-4 66 0 0,0-1 0 0 0,0 0-1 0 0,0 0 1 0 0,0 0 0 0 0,1-1-1 0 0,0 1 1 0 0,0-1 0 0 0,0 0-1 0 0,1 0 1 0 0,-1 0 0 0 0,9 4 0 0 0,-8-5-2 0 0,0 1 0 0 0,0-1 0 0 0,-1 1 0 0 0,0 0 1 0 0,0 0-1 0 0,0 0 0 0 0,0 0 0 0 0,0 1 0 0 0,-1-1 1 0 0,0 1-1 0 0,0 0 0 0 0,4 9 0 0 0,-6-10-79 0 0,0 0 0 0 0,1 0 0 0 0,0 0 0 0 0,-1 0 0 0 0,1-1 0 0 0,1 1 0 0 0,1 3 0 0 0,5 2-29 0 0,-1-1 1 0 0,14 11-1 0 0,-20-17-86 0 0,-1-1 1 0 0,1 0-1 0 0,0 0 0 0 0,0 0 0 0 0,0-1 0 0 0,0 1 1 0 0,0 0-1 0 0,0-1 0 0 0,0 1 0 0 0,3-1 0 0 0,5 3-409 0 0,-9-3 301 0 0,-1 0-166 0 0,0 0-101 0 0,0 0-21 0 0,0 0-139 0 0,0 0-572 0 0,-2-7-1777 0 0,0-1 1462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8:21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25 15663 0 0,'0'0'356'0'0,"0"0"50"0"0,0 0 20 0 0,0 0-42 0 0,1-2-112 0 0,0 0 116 0 0,0 0 1 0 0,1 0-1 0 0,-1-1 0 0 0,0 1 0 0 0,-1-1 0 0 0,2-4 1 0 0,-1 5 564 0 0,-1 2-288 0 0,0 0-121 0 0,0 0-28 0 0,0 0-72 0 0,0 0-217 0 0,0 0 161 0 0,0 0 100 0 0,0 0 21 0 0,0 0-66 0 0,0 2-294 0 0,0 1-147 0 0,-1 1 0 0 0,1 0 0 0 0,0-1 0 0 0,-1 1-1 0 0,0-1 1 0 0,0 1 0 0 0,0-1 0 0 0,0 0 0 0 0,-3 6 0 0 0,-1 3-5 0 0,-40 121 3 0 0,41-122 0 0 0,4-9 0 0 0,-2 13 0 0 0,0 2-337 0 0,2-16-1422 0 0,0-1-638 0 0,0 0-130 0 0,0 0-29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7:35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20 15663 0 0,'2'1'149'0'0,"0"-1"-1"0"0,0 0 1 0 0,0 0-1 0 0,0 0 1 0 0,0 0-1 0 0,0 0 1 0 0,4-1-1 0 0,-6 1 236 0 0,6-8 1592 0 0,-6 8-1888 0 0,0-1 0 0 0,0 1-1 0 0,0 0 1 0 0,0-1 0 0 0,0 1 0 0 0,0 0-1 0 0,0-1 1 0 0,0 1 0 0 0,0-1 0 0 0,0 1-1 0 0,0 0 1 0 0,0-1 0 0 0,1 1-1 0 0,-1 0 1 0 0,0-1 0 0 0,0 1 0 0 0,0-1-1 0 0,0 1 1 0 0,1 0 0 0 0,-1 0 0 0 0,0-1-1 0 0,0 1 1 0 0,0 0 0 0 0,1-1 0 0 0,-1 1-1 0 0,0 0 1 0 0,1 0 0 0 0,-1-1-1 0 0,1 1 1 0 0,0-1 456 0 0,-1 1-28 0 0,-1 0-388 0 0,1 0 0 0 0,-1 0 0 0 0,1 0 0 0 0,-1 0 0 0 0,0 0 0 0 0,1 0 0 0 0,-1 0 0 0 0,0 0 0 0 0,1 0 0 0 0,-1 0 0 0 0,1 0 0 0 0,-1 0 0 0 0,1 1 0 0 0,-1-1 0 0 0,0 1 0 0 0,-16 12 220 0 0,14-11-318 0 0,0 0 0 0 0,0 0-1 0 0,0 0 1 0 0,1 1 0 0 0,-1-1 0 0 0,0 1 0 0 0,1 0-1 0 0,-3 3 1 0 0,2-2-30 0 0,0 0 0 0 0,0-1 0 0 0,0 1 0 0 0,-1-1 0 0 0,1 0 0 0 0,-1 0 0 0 0,0 0 0 0 0,-6 3 0 0 0,-12 9 0 0 0,-47 47 0 0 0,66-58 0 0 0,0 0 0 0 0,0 0 0 0 0,1 0 0 0 0,-1 0 0 0 0,-2 7 0 0 0,3-6 0 0 0,0-1 0 0 0,0 0 0 0 0,-1 0 0 0 0,1 0 0 0 0,-1-1 0 0 0,-3 5 0 0 0,-12 7 0 0 0,15-13 0 0 0,1 0 0 0 0,-1 0 0 0 0,0 0 0 0 0,1 1 0 0 0,-1-1 0 0 0,1 1 0 0 0,0-1 0 0 0,-1 1 0 0 0,1 0 0 0 0,1 0 0 0 0,-1 0 0 0 0,0 0 0 0 0,1 0 0 0 0,-1 0 0 0 0,1 1 0 0 0,-1 3 0 0 0,1-2-32 0 0,0-1 1 0 0,-1 0-1 0 0,1 0 0 0 0,-1 0 0 0 0,0 0 1 0 0,0 0-1 0 0,-1 0 0 0 0,1 0 1 0 0,-1-1-1 0 0,1 1 0 0 0,-7 5 0 0 0,8-8 12 0 0,0 0-106 0 0,0 0 1 0 0,0 0-1 0 0,0 0 1 0 0,0-1 0 0 0,0 1-1 0 0,0 0 1 0 0,-1-1-1 0 0,1 1 1 0 0,0-1-1 0 0,0 1 1 0 0,0-1 0 0 0,-2 1-1 0 0,5-1 38 0 0,25-4-3061 0 0,-10-1-3310 0 0,-3-3 467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7:36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17503 0 0,'0'0'399'0'0,"0"0"60"0"0,0 0 21 0 0,0 0-59 0 0,2 1-276 0 0,1 1 164 0 0,1 0 0 0 0,-1-1-1 0 0,1 0 1 0 0,0 0 0 0 0,7 1-1 0 0,-9-1 705 0 0,11 1 1150 0 0,-1-2-1384 0 0,0 1 0 0 0,18-3 0 0 0,18 1 48 0 0,-31 2-823 0 0,0 0 0 0 0,-1 2 0 0 0,32 8 0 0 0,-48-11-4 0 0,1 0 0 0 0,-1 0 0 0 0,1 0 0 0 0,-1 0 0 0 0,0 0 0 0 0,1 1 0 0 0,-1-1 0 0 0,1 0 0 0 0,-1 0 0 0 0,0 1 0 0 0,1-1 0 0 0,-1 0 0 0 0,1 1 0 0 0,-1-1 0 0 0,0 0 0 0 0,1 1 0 0 0,-1-1 0 0 0,0 0 0 0 0,1 1 0 0 0,-4 8 0 0 0,13 13 0 0 0,-10-19 25 0 0,1-1 0 0 0,-1 1 1 0 0,0 0-1 0 0,0-1 0 0 0,-1 1 0 0 0,1-1 0 0 0,0 1 0 0 0,-1 0 0 0 0,1-1 1 0 0,-1 1-1 0 0,0-1 0 0 0,0 1 0 0 0,0-1 0 0 0,0 0 0 0 0,-1 1 0 0 0,1-1 1 0 0,0 0-1 0 0,-1 0 0 0 0,-2 2 0 0 0,-2 3 166 0 0,-1-1-1 0 0,0-1 1 0 0,-1 1 0 0 0,-9 5 0 0 0,9-7-96 0 0,1 1 1 0 0,0 0 0 0 0,0 0 0 0 0,1 0 0 0 0,-7 8 0 0 0,4-3-93 0 0,-1 0 0 0 0,0 0 1 0 0,0-1-1 0 0,-16 11 0 0 0,23-19-3 0 0,1 1 0 0 0,-1 0 0 0 0,1 0 0 0 0,-1 0 0 0 0,1 0 0 0 0,0 0 0 0 0,0 0 0 0 0,0 1 0 0 0,0-1 0 0 0,1 1 0 0 0,-1-1 0 0 0,1 1 0 0 0,-1 0 0 0 0,1-1 0 0 0,-2 6 0 0 0,-1 3 0 0 0,3-11 0 0 0,1 1 0 0 0,0-1 0 0 0,0 1 0 0 0,0-1 0 0 0,0 1 0 0 0,0-1 0 0 0,0 0 0 0 0,0 1 0 0 0,0-1 0 0 0,0 1 0 0 0,0-1 0 0 0,0 0 0 0 0,0 1 0 0 0,0-1 0 0 0,0 1 0 0 0,0-1 0 0 0,0 1 0 0 0,0-1 0 0 0,0 0 0 0 0,0 1 0 0 0,1-1 0 0 0,-1 1 0 0 0,0-1 0 0 0,0 0 0 0 0,1 1 0 0 0,-1-1 0 0 0,0 0 0 0 0,0 1 0 0 0,1-1 0 0 0,-1 0 0 0 0,0 0 0 0 0,1 1 0 0 0,-1-1 0 0 0,0 0 0 0 0,1 0 0 0 0,-1 1 0 0 0,1-1 0 0 0,-1 0 0 0 0,0 0 0 0 0,1 0 0 0 0,-1 0 0 0 0,1 0 0 0 0,-1 0 0 0 0,1 0 0 0 0,-1 0 0 0 0,0 0 0 0 0,1 0 0 0 0,-1 0 0 0 0,1 0 0 0 0,-1 0 0 0 0,0 0 0 0 0,1 0 0 0 0,1 0 0 0 0,12 3 0 0 0,1-1 0 0 0,0-1 0 0 0,0 0 0 0 0,-1-1 0 0 0,1-1 0 0 0,22-3 0 0 0,-22 2 0 0 0,24-1 0 0 0,-31 4-189 0 0,-7 1-294 0 0,-13 6-843 0 0,7-5 531 0 0,5-3-228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7:39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 10135 0 0,'0'0'231'0'0,"0"0"29"0"0,0 0 19 0 0,0 0 105 0 0,-3-1 186 0 0,0 1 1851 0 0,3 1 5178 0 0,40 85-5959 0 0,-1 0-1640 0 0,-32-71 0 0 0,1 0 0 0 0,11 15 0 0 0,-13-20 0 0 0,1 0 0 0 0,-1 0 0 0 0,-1 1 0 0 0,0-1 0 0 0,0 1 0 0 0,4 17 0 0 0,-6-7 0 0 0,-1 1 0 0 0,0 22 0 0 0,0 2 0 0 0,1-11 0 0 0,0-12 0 0 0,-1 43 0 0 0,-3-58 0 0 0,0 0 0 0 0,0 1 0 0 0,-1-1 0 0 0,0 0 0 0 0,0 0 0 0 0,-1 0 0 0 0,0 0 0 0 0,-7 13 0 0 0,-10 14 0 0 0,-31 57 0 0 0,46-84 0 0 0,0 0 0 0 0,0 0 0 0 0,0-1 0 0 0,-1 0 0 0 0,-11 12 0 0 0,-19 11 0 0 0,13-18-133 0 0,21-11-563 0 0,2-1-257 0 0,0 0-58 0 0,0 0-12 0 0,0 0-1 0 0,-3-7-1024 0 0,1-2 1024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7:39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17503 0 0,'10'-3'1872'0'0,"-6"0"-1414"0"0,0-1 1 0 0,0 0-1 0 0,0 1 0 0 0,1 0 0 0 0,-1 0 0 0 0,1 0 1 0 0,9-3-1 0 0,6-5 936 0 0,-18 10-1261 0 0,0 0-1 0 0,1 0 0 0 0,-1 1 1 0 0,1-1-1 0 0,-1 0 1 0 0,1 1-1 0 0,4-1 0 0 0,2 0-76 0 0,11-4 456 0 0,1 1 0 0 0,0 1 1 0 0,33-1-1 0 0,-25 3-536 0 0,-18 0-107 0 0,1 1-1 0 0,0 0 1 0 0,0 0-1 0 0,0 2 0 0 0,18 3 1 0 0,-23-3-482 0 0,-7 0-123 0 0,-11 1-1073 0 0,-7 3-968 0 0,10-2 1245 0 0,-2 0-4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7:39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11975 0 0,'15'6'547'0'0,"-12"-5"-11"0"0,-1 0-344 0 0,17 7-29 0 0,-18-7 567 0 0,-1-1 242 0 0,2 1 42 0 0,6 2-593 0 0,0-1 0 0 0,0 1 0 0 0,0-2 0 0 0,1 1 0 0 0,-1-1 0 0 0,0 0 0 0 0,0-1 0 0 0,12 0 0 0 0,68-12 114 0 0,-48 5-5423 0 0,-38 7-1798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7:40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15 11975 0 0,'16'-6'267'0'0,"-13"5"42"0"0,-3 1 17 0 0,0 0-28 0 0,0 0-58 0 0,0 0 491 0 0,3-5 99 0 0,-1 3 1440 0 0,-1 2 4923 0 0,0 7-7146 0 0,-1 0 0 0 0,0 0 0 0 0,0 0 0 0 0,0 0 0 0 0,-1 0 0 0 0,0 0 0 0 0,0-1-1 0 0,-1 1 1 0 0,-2 7 0 0 0,-6 10 193 0 0,-13 27 0 0 0,-4 9-61 0 0,22-43-179 0 0,-5 27 0 0 0,7-30 0 0 0,0 1 0 0 0,-9 23 0 0 0,11-35 2 0 0,0 0-1 0 0,0-1 1 0 0,1 1 0 0 0,-1 0-1 0 0,1 0 1 0 0,-1 0 0 0 0,1 0-1 0 0,1 4 1 0 0,-1-4-8 0 0,0 0 0 0 0,0 1 0 0 0,0-1 0 0 0,-1 1 0 0 0,1-1 0 0 0,-1 0 0 0 0,0 1-1 0 0,0-1 1 0 0,0 0 0 0 0,0 0 0 0 0,0 1 0 0 0,-4 4 0 0 0,4-7-331 0 0,1-1-138 0 0,0 0-33 0 0,0 0-208 0 0,0 0-857 0 0,2-2-379 0 0,7-7-80 0 0,0-3-15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7:40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29 310 15663 0 0,'-1'-1'356'0'0,"-7"-4"33"0"0,-11-8 438 0 0,24 4-677 0 0,-5 8-152 0 0,5-8 364 0 0,1 0-1 0 0,-1 0 1 0 0,2 1 0 0 0,-1 0-1 0 0,1 0 1 0 0,9-7-1 0 0,51-40 3708 0 0,-31 28-3101 0 0,-10 7-369 0 0,1 1 0 0 0,0 1 0 0 0,2 1 1 0 0,0 1-1 0 0,46-16 0 0 0,-68 29-519 0 0,1 1-1 0 0,0 0 1 0 0,-1 1 0 0 0,1-1 0 0 0,0 2 0 0 0,0-1-1 0 0,0 1 1 0 0,-1 0 0 0 0,1 1 0 0 0,0 0 0 0 0,0 0-1 0 0,0 1 1 0 0,8 2 0 0 0,-12-3-80 0 0,0 1 0 0 0,1-1 0 0 0,-1 1 0 0 0,0 0 0 0 0,4 3 0 0 0,2 7 0 0 0,-5-5 0 0 0,4 7 0 0 0,15 31 0 0 0,-20-38 0 0 0,-3-4 0 0 0,0 0 0 0 0,-1 1 0 0 0,1-1 0 0 0,-1 1 0 0 0,1-1 0 0 0,-1 1 0 0 0,0-1 0 0 0,-1 1 0 0 0,1-1 0 0 0,-2 7 0 0 0,0 7 0 0 0,2-14 0 0 0,0-1 0 0 0,0 1 0 0 0,-1-1 0 0 0,1 1 0 0 0,-1-1 0 0 0,1 1 0 0 0,-1-1 0 0 0,0 1 0 0 0,0-1 0 0 0,0 0 0 0 0,-1 0 0 0 0,1 1 0 0 0,0-1 0 0 0,-1 0 0 0 0,-1 2 0 0 0,-1 0 0 0 0,-1-1 0 0 0,1 0 0 0 0,0 0 0 0 0,-1 0 0 0 0,-8 4 0 0 0,9-5 0 0 0,1 0 0 0 0,-1 0 0 0 0,1 0 0 0 0,0 1 0 0 0,0 0 0 0 0,-4 5 0 0 0,4-5 0 0 0,-1 0 0 0 0,1 1 0 0 0,-1-1 0 0 0,-5 3 0 0 0,-12 5-43 0 0,15-8-17 0 0,0 0 1 0 0,0 1-1 0 0,0-1 0 0 0,0 1 0 0 0,-5 5 1 0 0,3-2-388 0 0,0 0 0 0 0,-1-1 0 0 0,0-1 0 0 0,1 1 0 0 0,-2-1 0 0 0,-9 3 1 0 0,4-2-1258 0 0,-1-1 0 0 0,1 0 1 0 0,-19 2-1 0 0,33-7 168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7:41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3 17503 0 0,'-5'-1'468'0'0,"0"0"1"0"0,1 1-1 0 0,-1 0 0 0 0,0-1 0 0 0,1 2 0 0 0,-8 0 1 0 0,10-1-266 0 0,0 0 0 0 0,0 1 0 0 0,0-1 0 0 0,0 1 0 0 0,0 0 0 0 0,0 0 0 0 0,0 0 0 0 0,0 0 0 0 0,0 0 0 0 0,0 0 0 0 0,0 0 0 0 0,1 0 0 0 0,-1 1 0 0 0,1-1 0 0 0,-1 1 0 0 0,1-1 0 0 0,-3 4 0 0 0,-7 16 342 0 0,9-17-447 0 0,0 1 0 0 0,0 0-1 0 0,-1-1 1 0 0,0 0 0 0 0,-3 5 0 0 0,-8 8 215 0 0,2 1 0 0 0,0 0 0 0 0,-14 29 0 0 0,-6 10 318 0 0,16-32-598 0 0,2 1 0 0 0,0 0 0 0 0,2 1 0 0 0,-10 30 0 0 0,13-31-33 0 0,0 0 0 0 0,-2 0 0 0 0,-16 25 0 0 0,8-15 0 0 0,1 1 0 0 0,-25 79 0 0 0,41-112 0 0 0,1 0 0 0 0,0 1 0 0 0,0-1 0 0 0,0 1 0 0 0,0-1 0 0 0,1 1 0 0 0,0-1 0 0 0,0 1 0 0 0,0-1 0 0 0,1 1 0 0 0,-1-1 0 0 0,1 1 0 0 0,0-1 0 0 0,0 1 0 0 0,3 4 0 0 0,-1 14 0 0 0,-3-21 0 0 0,0 0 0 0 0,0 0 0 0 0,1 0 0 0 0,-1 0 0 0 0,0-1 0 0 0,1 1 0 0 0,-1 0 0 0 0,1 0 0 0 0,0 0 0 0 0,-1 0 0 0 0,1 0 0 0 0,2 2 0 0 0,21 16-64 0 0,-22-19-273 0 0,-2-1-138 0 0,12-2-7315 0 0,-1-1-368 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7:41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10135 0 0,'0'0'231'0'0,"0"0"29"0"0,0 0 19 0 0,6-15 1322 0 0,11-2 4699 0 0,-16 16-5717 0 0,1 0-309 0 0,0 1 1 0 0,-1 0-1 0 0,1-1 1 0 0,0 1-1 0 0,0-1 1 0 0,-1 0-1 0 0,1 0 1 0 0,2-1-1 0 0,11-5 1093 0 0,-11 7-1284 0 0,-1 0 1 0 0,1 0-1 0 0,-1 0 1 0 0,1 0-1 0 0,-1 0 1 0 0,0 1-1 0 0,1-1 1 0 0,-1 1 0 0 0,0 0-1 0 0,1 0 1 0 0,-1 0-1 0 0,0 1 1 0 0,0-1-1 0 0,0 1 1 0 0,0 0-1 0 0,0 0 1 0 0,0 0-1 0 0,0 0 1 0 0,-1 0-1 0 0,4 4 1 0 0,4 5 466 0 0,0 1-1 0 0,0 1 1 0 0,10 18-1 0 0,2 2-112 0 0,1 2-437 0 0,29 56 0 0 0,-31-53 0 0 0,-11-19 0 0 0,38 76 0 0 0,-44-88-133 0 0,-3-6-563 0 0,-1-1-258 0 0,-9-19-2947 0 0,-17-26-120 0 0,16 13 1974 0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7:42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6 15663 0 0,'-24'0'1572'0'0,"23"-1"-1438"0"0,-1-3 19 0 0,1 3 567 0 0,1 1 249 0 0,0 0 45 0 0,0 0-61 0 0,0 0-288 0 0,0 0-121 0 0,0 2-449 0 0,-1-1 0 0 0,0 1-1 0 0,0-1 1 0 0,0 1 0 0 0,0-1-1 0 0,0 0 1 0 0,0 0 0 0 0,0 1 0 0 0,0-1-1 0 0,0 0 1 0 0,-1 0 0 0 0,1 0-1 0 0,-3 1 1 0 0,0 1 119 0 0,-25 24 127 0 0,1 2-1 0 0,1 1 1 0 0,-38 56-1 0 0,8-11-62 0 0,15-24-446 0 0,-32 42-540 0 0,73-91 200 0 0,1-2-140 0 0,0 0-572 0 0,0 0-253 0 0,2 0-1108 0 0,7-2-4241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8:21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17503 0 0,'0'0'399'0'0,"5"-6"540"0"0,-1 4-856 0 0,0 1 1 0 0,0-1-1 0 0,0 1 1 0 0,0 0-1 0 0,0 0 1 0 0,6 0-1 0 0,21-6 55 0 0,-21 4 408 0 0,0 1 0 0 0,-1 0 0 0 0,2 0-1 0 0,-1 1 1 0 0,0 0 0 0 0,0 1 0 0 0,0 0 0 0 0,0 1-1 0 0,0 0 1 0 0,12 2 0 0 0,-18-2-388 0 0,0 1 1 0 0,1-1-1 0 0,-1 1 0 0 0,0 0 0 0 0,-1 0 1 0 0,1 1-1 0 0,4 2 0 0 0,10 6 391 0 0,-17-10-751 0 0,23 6-4331 0 0,-23-6-3659 0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7:42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53 19351 0 0,'-8'0'29'0'0,"-3"0"635"0"0,19 2 117 0 0,16-1-106 0 0,-1 0 0 0 0,1-2 0 0 0,-1-1 0 0 0,0 0 1 0 0,1-2-1 0 0,38-10 0 0 0,-8-7-659 0 0,-40 16-424 0 0,-13 3-13 0 0,0 2-533 0 0,0-1-56 0 0,5-4-13 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7:42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23 21191 0 0,'0'0'480'0'0,"3"-1"67"0"0,0 0-515 0 0,-2 1 47 0 0,1-1 0 0 0,0 1 0 0 0,0-1 0 0 0,-1 0 0 0 0,1 0 0 0 0,-1 0-1 0 0,1 0 1 0 0,-1 0 0 0 0,1 0 0 0 0,-1 0 0 0 0,1 0 0 0 0,-1 0 0 0 0,0-1 0 0 0,0 1-1 0 0,0-1 1 0 0,2-1 0 0 0,-2 1 292 0 0,-1 2 117 0 0,0 0 21 0 0,0 0 3 0 0,0 0 0 0 0,0 0 0 0 0,0 0 0 0 0,0 0-69 0 0,-7 11-278 0 0,-2 3-165 0 0,0-1 0 0 0,1 2 0 0 0,1-1 0 0 0,0 1 0 0 0,2 1 0 0 0,-8 23 0 0 0,13-37 0 0 0,-1 0 0 0 0,1 0 0 0 0,0 1 0 0 0,0-1 0 0 0,0 0 0 0 0,0 1 0 0 0,0-1 0 0 0,0 0 0 0 0,0 0 0 0 0,1 0 0 0 0,-1 1 0 0 0,1-1 0 0 0,0 0 0 0 0,-1 0 0 0 0,1 0 0 0 0,0 0 0 0 0,2 3 0 0 0,-1-2 0 0 0,0-1 0 0 0,0 0 0 0 0,0 0 0 0 0,0 0 0 0 0,1 0 0 0 0,-1 0 0 0 0,1-1 0 0 0,-1 1 0 0 0,1-1 0 0 0,-1 0 0 0 0,6 2 0 0 0,3 0 0 0 0,0 0 0 0 0,1-1 0 0 0,-1 0 0 0 0,0-1 0 0 0,19 0 0 0 0,-16-2-589 0 0,1 0 0 0 0,-1-1 0 0 0,0-1 0 0 0,0 0 0 0 0,0-1 0 0 0,0-1 0 0 0,-1 0 0 0 0,1 0 0 0 0,-1-2 0 0 0,0 1 0 0 0,-1-2 0 0 0,13-9 0 0 0,-11 7-1458 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7:43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17503 0 0,'0'0'399'0'0,"0"0"60"0"0,0 0 21 0 0,0 0-59 0 0,0 0-136 0 0,0 0 457 0 0,-3 17 2860 0 0,1 6-2675 0 0,0 0-1 0 0,-2-1 1 0 0,-10 36 0 0 0,4-29-920 0 0,-1 0-1 0 0,-21 38 1 0 0,5-12-10 0 0,-14 45-398 0 0,40-99-74 0 0,1-1-33 0 0,0 0-140 0 0,0 0-572 0 0,0 0-253 0 0,0 0-1246 0 0,0 0-4789 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7:43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90 17503 0 0,'0'0'803'0'0,"0"0"-18"0"0,0 0-358 0 0,0 0 341 0 0,0 0 205 0 0,0 0 40 0 0,0 0 10 0 0,0 0 1 0 0,0 0 0 0 0,0 0 0 0 0,-2 2-137 0 0,-7 5-852 0 0,1 0 1 0 0,0 1 0 0 0,0 1 0 0 0,1-1-1 0 0,0 1 1 0 0,0 1 0 0 0,1-1 0 0 0,-8 15-1 0 0,12-18-34 0 0,-1 0 0 0 0,1-1 0 0 0,0 1 0 0 0,1 0 0 0 0,-1 0 0 0 0,1 0 0 0 0,0 0-1 0 0,1 0 1 0 0,-1 0 0 0 0,1 0 0 0 0,1 1 0 0 0,-1-1 0 0 0,1 0 0 0 0,0 0-1 0 0,0 0 1 0 0,1 0 0 0 0,3 9 0 0 0,-4-13-1 0 0,1 0 0 0 0,-1 1 0 0 0,1-1 0 0 0,0 0 0 0 0,-1 0 0 0 0,1 0 0 0 0,0 0 0 0 0,1 0 0 0 0,-1-1 0 0 0,0 1 0 0 0,0-1 0 0 0,1 1 0 0 0,-1-1 0 0 0,1 0 0 0 0,-1 0 0 0 0,1 0 0 0 0,-1 0 0 0 0,1 0 0 0 0,0-1 0 0 0,-1 1 0 0 0,1-1 0 0 0,0 0 0 0 0,3 1 0 0 0,5-1 0 0 0,0 0 0 0 0,-1-1 0 0 0,1 0 0 0 0,17-4 0 0 0,-22 4 74 0 0,0-1 0 0 0,0 1 0 0 0,-1-2 0 0 0,1 1 0 0 0,-1 0 0 0 0,0-1 0 0 0,0 0 0 0 0,0 0 0 0 0,0-1 0 0 0,0 1 0 0 0,0-1 0 0 0,-1 0 0 0 0,7-8 0 0 0,-7 6 20 0 0,0 0 0 0 0,0 0 1 0 0,-1 0-1 0 0,0-1 0 0 0,0 1 0 0 0,0-1 0 0 0,-1 0 1 0 0,0 0-1 0 0,0 0 0 0 0,1-14 0 0 0,-1 10-94 0 0,-1 0 0 0 0,-1-1 0 0 0,0 1 0 0 0,0-1 0 0 0,-1 1 0 0 0,-3-14 0 0 0,3 20 0 0 0,0 0 0 0 0,-1 0 0 0 0,0 1 0 0 0,0-1 0 0 0,-1 0 0 0 0,1 0 0 0 0,-1 1 0 0 0,0 0 0 0 0,0 0 0 0 0,0-1 0 0 0,-1 2 0 0 0,0-1 0 0 0,1 0 0 0 0,-1 1 0 0 0,-8-6 0 0 0,6 6-369 0 0,1-1 0 0 0,-1 1-1 0 0,0 0 1 0 0,0 1 0 0 0,-1 0 0 0 0,1-1 0 0 0,0 2-1 0 0,-1-1 1 0 0,1 1 0 0 0,-1 0 0 0 0,-9 0-1 0 0,-8 2-8839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7:43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10135 0 0,'0'0'464'0'0,"0"0"-9"0"0,1 0-155 0 0,27-9 4473 0 0,-26 8-3749 0 0,-2 1 0 0 0,0 0-69 0 0,0 0-290 0 0,2-1-121 0 0,7-1-104 0 0,1 1 0 0 0,0 0 0 0 0,17 0-1 0 0,5 0 366 0 0,39 1 433 0 0,-17 0-428 0 0,100-3-504 0 0,163-6 4 0 0,4 3-310 0 0,93-2 2032 0 0,-410 7-2014 0 0,15 3-20 0 0,6 3-131 0 0,-24-4-563 0 0,-17-14-8211 0 0,10 6 1195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7:44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54 15663 0 0,'-16'-2'1418'0'0,"11"-15"-261"0"0,6 14-736 0 0,-1 1-1 0 0,1-1 1 0 0,0 1 0 0 0,0 0 0 0 0,0-1 0 0 0,0 1-1 0 0,0-1 1 0 0,0 1 0 0 0,2-2 0 0 0,3-5 2000 0 0,-8 16 2447 0 0,-62 124-2892 0 0,52-108-1976 0 0,8-15 0 0 0,0 0 0 0 0,0 0 0 0 0,1 1 0 0 0,-3 9 0 0 0,-5 19 0 0 0,7-28 0 0 0,1-1 0 0 0,1 1 0 0 0,0 0 0 0 0,0 1 0 0 0,1-1 0 0 0,-1 16 0 0 0,1-9 0 0 0,0-14 0 0 0,1 0 0 0 0,0 0 0 0 0,-1 0 0 0 0,1 0 0 0 0,0 0 0 0 0,0 0 0 0 0,1-1 0 0 0,-1 1 0 0 0,0 2 0 0 0,2 0 0 0 0,-1-1 0 0 0,1 0 0 0 0,-1 0 0 0 0,1 0 0 0 0,0 0 0 0 0,0 0 0 0 0,0-1 0 0 0,4 5 0 0 0,-1-3 0 0 0,-1 0 0 0 0,1 0 0 0 0,0 0 0 0 0,0-1 0 0 0,0 0 0 0 0,1 0 0 0 0,-1 0 0 0 0,1 0 0 0 0,-1-1 0 0 0,1 0 0 0 0,0-1 0 0 0,0 1 0 0 0,0-1 0 0 0,0 0 0 0 0,0 0 0 0 0,0-1 0 0 0,0 0 0 0 0,1 0 0 0 0,5-1 0 0 0,0 0 0 0 0,1-1 0 0 0,-1-1 0 0 0,0 0 0 0 0,0 0 0 0 0,0-1 0 0 0,-1-1 0 0 0,1 0 0 0 0,13-8 0 0 0,-20 10 0 0 0,0-1 0 0 0,-1 1 0 0 0,8-9 0 0 0,8-7 0 0 0,-20 19 0 0 0,1 0 0 0 0,0-1 0 0 0,0 0 0 0 0,0 1 0 0 0,0-1 0 0 0,0 0 0 0 0,0 1 0 0 0,0-1 0 0 0,0 0 0 0 0,-1 0 0 0 0,1 0 0 0 0,0 1 0 0 0,-1-1 0 0 0,1 0 0 0 0,0 0 0 0 0,-1 0 0 0 0,1 0 0 0 0,-1 0 0 0 0,0-1 0 0 0,1 1 0 0 0,-1 0 0 0 0,0 0 0 0 0,0 0 0 0 0,1 0 0 0 0,-1 0 0 0 0,0 0 0 0 0,0-2 0 0 0,-1-6 0 0 0,1 9 0 0 0,0-1 0 0 0,0 0 0 0 0,0 0 0 0 0,0 0 0 0 0,0 0 0 0 0,0 0 0 0 0,0 1 0 0 0,0-1 0 0 0,-1 0 0 0 0,1 0 0 0 0,0 0 0 0 0,0 0 0 0 0,-1 1 0 0 0,1-1 0 0 0,-1 0 0 0 0,1 0 0 0 0,0 1 0 0 0,-1-1 0 0 0,0 0 0 0 0,1 1 0 0 0,-1-1 0 0 0,1 0 0 0 0,-1 1 0 0 0,0-1 0 0 0,1 1 0 0 0,-1-1 0 0 0,0 1 0 0 0,0-1 0 0 0,1 1 0 0 0,-1 0 0 0 0,0-1 0 0 0,0 1 0 0 0,0 0 0 0 0,0 0 0 0 0,0-1 0 0 0,-3 1 0 0 0,1-1 0 0 0,0 1 0 0 0,0 0 0 0 0,-1 0 0 0 0,-5 1 0 0 0,-4 2 0 0 0,0 0 0 0 0,0 1 0 0 0,1 1 0 0 0,-1 0 0 0 0,1 1 0 0 0,-14 8 0 0 0,5-3 0 0 0,10-6-1433 0 0,-24 8-1 0 0,25-10-566 0 0,0 0 0 0 0,-1 1-1 0 0,-10 7 1 0 0,13-6-6988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7:49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 10135 0 0,'0'0'464'0'0,"0"0"-9"0"0,0 0-155 0 0,0 0 443 0 0,0 0 227 0 0,0 0 44 0 0,0 0 8 0 0,0 0 2 0 0,0 0 0 0 0,0 0 0 0 0,0 0 0 0 0,0 0 0 0 0,0 0 0 0 0,0 0 0 0 0,0 0-137 0 0,0 0-509 0 0,0 0 38 0 0,0 0 80 0 0,-1 0 15 0 0,-40 27 606 0 0,-21 12 422 0 0,5-4-1539 0 0,47-31 0 0 0,8-3 0 0 0,0 0 0 0 0,0 0 0 0 0,0 0 0 0 0,0 0 0 0 0,-1 1 0 0 0,1-1 0 0 0,1 1 0 0 0,-1-1 0 0 0,0 1 0 0 0,-2 2 0 0 0,0 3 0 0 0,8 1 0 0 0,0-5 0 0 0,0 0 0 0 0,-1 0 0 0 0,1-1 0 0 0,0 0 0 0 0,0 0 0 0 0,0 0 0 0 0,0 0 0 0 0,1-1 0 0 0,-1 1 0 0 0,0-1 0 0 0,1 0 0 0 0,8 1 0 0 0,7-1 0 0 0,32-1 0 0 0,-28 0 0 0 0,-11 0 7 0 0,25-4-1 0 0,-4-1-152 0 0,-27 4-789 0 0,11-1 850 0 0,-12 2-2969 0 0,1 0-3331 0 0,-7 0-95 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7:49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15663 0 0,'0'0'356'0'0,"2"-1"50"0"0,178-31 7096 0 0,-178 31-6990 0 0,-2 1 0 0 0,0 0-68 0 0,0 0-491 0 0,0 0-986 0 0,0 0-403 0 0,0 0-78 0 0,0 0-20 0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7:50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47 10135 0 0,'0'0'464'0'0,"0"0"-9"0"0,-4-10 2458 0 0,2 7-1764 0 0,-3-11 1105 0 0,5 4 3791 0 0,0 9-5533 0 0,2-2 123 0 0,-2 2-551 0 0,0 1 1 0 0,0 0-1 0 0,0 0 0 0 0,0-1 1 0 0,0 1-1 0 0,0 0 0 0 0,1 0 1 0 0,-1 0-1 0 0,0-1 0 0 0,0 1 1 0 0,0 0-1 0 0,0 0 0 0 0,0 0 1 0 0,0-1-1 0 0,0 1 0 0 0,0 0 1 0 0,1 0-1 0 0,-1 0 0 0 0,0 0 1 0 0,0 0-1 0 0,0-1 0 0 0,0 1 1 0 0,0 0-1 0 0,1 0 0 0 0,-1 0 0 0 0,0 0 1 0 0,0 0-1 0 0,0 0 0 0 0,1 0 1 0 0,-1-1-1 0 0,0 1 0 0 0,0 0 1 0 0,0 0-1 0 0,1 0 0 0 0,-1 0 1 0 0,9 0-68 0 0,5 3-17 0 0,-10 1 0 0 0,-3-2 0 0 0,8 9 0 0 0,-1 0 0 0 0,0 0 0 0 0,-1 0 0 0 0,8 17 0 0 0,18 52 0 0 0,-9-9 83 0 0,10 26 277 0 0,-34-95 128 0 0,0-2 21 0 0,0 0-134 0 0,0 0-577 0 0,0 0-248 0 0,0 0-50 0 0,0 0 58 0 0,0 0 153 0 0,0 0-452 0 0,1-2 485 0 0,-1 1-1 0 0,0-1 1 0 0,0 1 0 0 0,0-1 0 0 0,0 1-1 0 0,0-1 1 0 0,0 1 0 0 0,0 0 0 0 0,0-1 0 0 0,-1 1-1 0 0,0-3 1 0 0,-3-3-750 0 0,3 6 816 0 0,1 0 1 0 0,-1 0 0 0 0,1 0 0 0 0,-1 0 0 0 0,1 0-1 0 0,-1 0 1 0 0,1 0 0 0 0,-1 0 0 0 0,1 0 0 0 0,0 0-1 0 0,0 0 1 0 0,-1-1 0 0 0,1 1 0 0 0,0 0 0 0 0,0 0 0 0 0,0 0-1 0 0,1-2 1 0 0,0-9-1347 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7:5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22 13823 0 0,'0'0'315'0'0,"0"0"45"0"0,0 0 21 0 0,1-2-49 0 0,3-4-220 0 0,3-7 900 0 0,-7 12 76 0 0,-2 3 239 0 0,-10 16 4162 0 0,6-11-4161 0 0,-60 73-304 0 0,-126 118 0 0 0,183-190-1024 0 0,-13 12 0 0 0,-27 32 0 0 0,45-49-7 0 0,1 1-1 0 0,-1-1 1 0 0,0 0-1 0 0,0 0 1 0 0,0 0-1 0 0,-6 3 1 0 0,9-5-5 0 0,0-1-325 0 0,1 0-138 0 0,0 0-33 0 0,2 0 65 0 0,3 0 374 0 0,1-1-1 0 0,0 0 0 0 0,-1 0 0 0 0,1 0 0 0 0,-1-1 0 0 0,0 1 0 0 0,1-2 1 0 0,5-2-1 0 0,43-27-5933 0 0,-41 23 2163 0 0,6-3-2798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8:22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 17503 0 0,'2'0'399'0'0,"4"0"-183"0"0,-1 0-1 0 0,1 0 1 0 0,-1-1 0 0 0,1 1 0 0 0,-1-1-1 0 0,7-2 1 0 0,25-2-65 0 0,-25 5 569 0 0,-7-1-209 0 0,1 1 1 0 0,-1 0-1 0 0,0 0 0 0 0,1 1 0 0 0,-1-1 0 0 0,0 1 1 0 0,0 1-1 0 0,0-1 0 0 0,9 4 0 0 0,-13-4-503 0 0,-1-1 0 0 0,1 1 1 0 0,0 0-1 0 0,0 0 0 0 0,-1 0 0 0 0,1-1 0 0 0,-1 1 0 0 0,1 0 0 0 0,0 0 1 0 0,-1 0-1 0 0,0 0 0 0 0,1 0 0 0 0,-1 0 0 0 0,0 0 0 0 0,1 0 1 0 0,-1 0-1 0 0,0 0 0 0 0,0 0 0 0 0,0 2 0 0 0,0 20 1 0 0,-2-18 48 0 0,1 0-1 0 0,-1 0 1 0 0,1 0-1 0 0,-1-1 1 0 0,-1 1 0 0 0,1-1-1 0 0,-1 0 1 0 0,1 1-1 0 0,-1-1 1 0 0,0-1 0 0 0,-1 1-1 0 0,1 0 1 0 0,-6 4-1 0 0,-7 6 508 0 0,-34 20 1 0 0,28-19-438 0 0,-14 8-127 0 0,30-18 0 0 0,11-1 0 0 0,2-2 0 0 0,0-1 0 0 0,0 0 0 0 0,0 0 0 0 0,0-1 0 0 0,0 0 0 0 0,0 0 0 0 0,0-1 0 0 0,0 0 0 0 0,8-2 0 0 0,9-1 0 0 0,-8 2 0 0 0,-10 1 0 0 0,-1 0 0 0 0,1 0 0 0 0,-1 1 0 0 0,9 0 0 0 0,-10 0 1 0 0,5 0 13 0 0,4-3-93 0 0,-12 3-258 0 0,-1 0-138 0 0,0 0-33 0 0,0 0-208 0 0,5-22-4841 0 0,-5 19 3510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7:51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17503 0 0,'0'0'399'0'0,"0"0"60"0"0,0 0 21 0 0,-1 1-59 0 0,0-1-159 0 0,1 1 0 0 0,0-1 1 0 0,-1 1-1 0 0,1-1 0 0 0,0 1 0 0 0,0-1 0 0 0,-1 1 1 0 0,1-1-1 0 0,0 1 0 0 0,0-1 0 0 0,0 1 1 0 0,0-1-1 0 0,-1 1 0 0 0,1-1 0 0 0,0 1 0 0 0,0-1 1 0 0,0 1-1 0 0,0-1 0 0 0,0 1 0 0 0,1 0 1 0 0,-1 0-181 0 0,0-1 1 0 0,0 1 0 0 0,1-1 0 0 0,-1 1 0 0 0,0-1 0 0 0,1 1 0 0 0,-1-1 0 0 0,0 1-1 0 0,1-1 1 0 0,-1 0 0 0 0,1 1 0 0 0,-1-1 0 0 0,1 0 0 0 0,-1 1 0 0 0,1-1-1 0 0,0 0 1 0 0,24 6-1214 0 0,-20-5 1724 0 0,85 8 1383 0 0,-89-9-1976 0 0,1 0 0 0 0,-1 0 0 0 0,0 0 0 0 0,0 0 0 0 0,0 1 0 0 0,0-1 0 0 0,1 0 0 0 0,-1 1 0 0 0,0-1 0 0 0,0 0 0 0 0,0 1 0 0 0,0 0 0 0 0,0-1 0 0 0,0 1 0 0 0,1 0 0 0 0,0 2 0 0 0,7 4 0 0 0,-8-5 44 0 0,0 0-1 0 0,0-1 1 0 0,0 1 0 0 0,0 0-1 0 0,0 0 1 0 0,-1 0 0 0 0,1 0-1 0 0,0 0 1 0 0,-1 0 0 0 0,0 0-1 0 0,1 0 1 0 0,-1 0 0 0 0,0 1-1 0 0,0-1 1 0 0,0 0-1 0 0,0 0 1 0 0,0 0 0 0 0,-1 0-1 0 0,1 0 1 0 0,-1 0 0 0 0,1 0-1 0 0,-2 3 1 0 0,-1 0 85 0 0,1-1-1 0 0,-1 1 1 0 0,0-1-1 0 0,0 0 1 0 0,0 1-1 0 0,-1-2 1 0 0,-5 7-1 0 0,-10 9-109 0 0,14-13-20 0 0,0-1 1 0 0,0 0-1 0 0,-1 0 1 0 0,-7 5-1 0 0,-7 3 1 0 0,-2 0 0 0 0,0 1 0 0 0,1 1 0 0 0,1 1 0 0 0,-23 23 0 0 0,38-31 0 0 0,5 2 0 0 0,3-1 0 0 0,4-3 0 0 0,3-2 0 0 0,-1-1 0 0 0,1 0 0 0 0,-1-1 0 0 0,1 0 0 0 0,0 0 0 0 0,0-1 0 0 0,0 0 0 0 0,0-1 0 0 0,15-1 0 0 0,-22 0 1 0 0,0 1 1 0 0,0 0-1 0 0,0 0 1 0 0,0 0-1 0 0,0 0 0 0 0,4 1 1 0 0,0 0-76 0 0,-6-1-263 0 0,2 0-467 0 0,4 0 612 0 0,-4-3-8116 0 0,-3-13 6261 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7:51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17503 0 0,'0'0'803'0'0,"0"0"-18"0"0,7-5-469 0 0,1 1 877 0 0,0 0 0 0 0,1 1 0 0 0,15-5 0 0 0,26-8 2219 0 0,-46 14-3408 0 0,0 0-1 0 0,0 1 1 0 0,0-1-1 0 0,0 1 1 0 0,-1 0-1 0 0,2 0 1 0 0,-1 1-1 0 0,0-1 1 0 0,0 1 0 0 0,6 0-1 0 0,38-2-239 0 0,-39 1-343 0 0,-7 1-4154 0 0,-2 0-3454 0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7:51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43 19351 0 0,'1'0'439'0'0,"2"-2"-277"0"0,0 1 1 0 0,-1-1 0 0 0,1 1-1 0 0,-1-1 1 0 0,0 0-1 0 0,1 0 1 0 0,-1 0-1 0 0,0 0 1 0 0,2-3-1 0 0,11-11 34 0 0,-14 15 529 0 0,5-4 843 0 0,-6 6 3575 0 0,0-1-5142 0 0,-12 14 101 0 0,1 1 1 0 0,0 0-1 0 0,1 1 1 0 0,1 0 0 0 0,-11 24-1 0 0,19-37-102 0 0,0-2 0 0 0,1 1 0 0 0,0 0 0 0 0,-1 0 0 0 0,1-1 0 0 0,0 1 0 0 0,0 0 0 0 0,0 0 0 0 0,0-1 0 0 0,0 1 0 0 0,1 0 0 0 0,-1 0 0 0 0,0-1 0 0 0,2 4 0 0 0,-2-3 0 0 0,1-1 0 0 0,-1 1 0 0 0,1 0 0 0 0,-1 0 0 0 0,1 0 0 0 0,0 0 0 0 0,0-1 0 0 0,0 1 0 0 0,0 0 0 0 0,0-1 0 0 0,0 1 0 0 0,1-1 0 0 0,-1 1 0 0 0,0-1 0 0 0,1 0 0 0 0,2 3 0 0 0,0-2 0 0 0,-1-1 0 0 0,0 1 0 0 0,1 0 0 0 0,-1-1 0 0 0,1 0 0 0 0,-1 0 0 0 0,1 0 0 0 0,5 0 0 0 0,3 0 0 0 0,1 0 0 0 0,0-2 0 0 0,-1 1 0 0 0,16-4 0 0 0,-15 2-689 0 0,0-2 0 0 0,0 1 0 0 0,0-2 0 0 0,-1 0 0 0 0,1 0 0 0 0,-1-1-1 0 0,-1-1 1 0 0,1 0 0 0 0,-1 0 0 0 0,15-13 0 0 0,-12 8-7499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7:52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19351 0 0,'0'0'439'0'0,"0"0"62"0"0,0 0 33 0 0,0 0-65 0 0,0 0-169 0 0,0 0 442 0 0,0 1 229 0 0,1 6-499 0 0,0 1-1 0 0,0-1 1 0 0,0 0 0 0 0,-1 0-1 0 0,0 0 1 0 0,-1 1-1 0 0,0-1 1 0 0,0 0-1 0 0,-2 9 1 0 0,-4 6-298 0 0,0 4 192 0 0,-1 0 1 0 0,-1-1-1 0 0,-23 45 1 0 0,-34 47-367 0 0,58-102-692 0 0,-10 26 0 0 0,17-39 44 0 0,1-2-572 0 0,0 0-253 0 0,0 0-870 0 0,2 0-3449 0 0,8-3-1476 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7:52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71 19351 0 0,'0'0'439'0'0,"0"0"62"0"0,0 0 33 0 0,0 0-65 0 0,0 0-169 0 0,0 0 442 0 0,0 0 229 0 0,0 0 42 0 0,0 0-59 0 0,0 0-289 0 0,-1 0-121 0 0,-1 0-464 0 0,1 0 0 0 0,-1 0 0 0 0,0 0-1 0 0,1 0 1 0 0,-1 0 0 0 0,1 1 0 0 0,-1-1 0 0 0,1 1-1 0 0,-1-1 1 0 0,1 1 0 0 0,-1-1 0 0 0,1 1 0 0 0,0 0 0 0 0,-1 0-1 0 0,1 0 1 0 0,0 0 0 0 0,-2 1 0 0 0,1 1 129 0 0,-1 0 1 0 0,1 0-1 0 0,0 1 1 0 0,0-1-1 0 0,-2 6 1 0 0,-7 12 259 0 0,6-15-467 0 0,2 1 0 0 0,-1 0 0 0 0,1 0 0 0 0,0 0 0 0 0,0 1 0 0 0,1-1-1 0 0,0 1 1 0 0,1-1 0 0 0,-1 1 0 0 0,1 11 0 0 0,0-16-2 0 0,1 1 0 0 0,0 0 0 0 0,1 0 0 0 0,-1-1-1 0 0,1 1 1 0 0,-1 0 0 0 0,1-1 0 0 0,0 1 0 0 0,0 0 0 0 0,1-1-1 0 0,-1 1 1 0 0,1-1 0 0 0,0 0 0 0 0,0 1 0 0 0,0-1-1 0 0,0 0 1 0 0,0 0 0 0 0,1-1 0 0 0,-1 1 0 0 0,1 0-1 0 0,0-1 1 0 0,6 5 0 0 0,-4-4 26 0 0,1-1 0 0 0,-1 0-1 0 0,0 0 1 0 0,1-1 0 0 0,0 1-1 0 0,-1-1 1 0 0,1 0 0 0 0,0 0 0 0 0,-1-1-1 0 0,1 0 1 0 0,0 0 0 0 0,0 0 0 0 0,0-1-1 0 0,-1 0 1 0 0,1 0 0 0 0,0 0 0 0 0,-1-1-1 0 0,1 0 1 0 0,-1 0 0 0 0,0 0 0 0 0,0-1-1 0 0,8-4 1 0 0,-7 4 14 0 0,-1-1 1 0 0,0 1-1 0 0,0-1 1 0 0,0 0-1 0 0,0-1 0 0 0,0 1 1 0 0,-1-1-1 0 0,0 0 0 0 0,0 0 1 0 0,0 0-1 0 0,-1 0 1 0 0,0-1-1 0 0,0 1 0 0 0,0-1 1 0 0,0 0-1 0 0,-1 0 1 0 0,0 0-1 0 0,0 0 0 0 0,-1-1 1 0 0,1-7-1 0 0,-2 13-30 0 0,1-19 203 0 0,-2-21-1 0 0,1 35-192 0 0,-1 1-1 0 0,0-1 0 0 0,0 1 0 0 0,0-1 0 0 0,-1 1 0 0 0,0 0 1 0 0,0 0-1 0 0,-5-10 0 0 0,4 10-100 0 0,-1 0 1 0 0,0 0-1 0 0,1 0 1 0 0,-1 0-1 0 0,-1 1 1 0 0,-6-6-1 0 0,8 8 6 0 0,-1 0 1 0 0,1 0-1 0 0,-1 0 1 0 0,0 0-1 0 0,1 1 1 0 0,-1 0-1 0 0,0-1 1 0 0,0 1-1 0 0,0 1 1 0 0,-8-2-1 0 0,5 2-411 0 0,0 0-1 0 0,0 0 0 0 0,-1 1 1 0 0,1 0-1 0 0,0 0 1 0 0,0 0-1 0 0,0 1 1 0 0,0 0-1 0 0,-7 4 1 0 0,-8 2-1049 0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7:52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15663 0 0,'0'0'356'0'0,"0"0"50"0"0,0 0 20 0 0,0 0-42 0 0,0 0-112 0 0,0 0 463 0 0,2 1 234 0 0,16 2-76 0 0,-1-1-1 0 0,1 0 0 0 0,0-1 1 0 0,30-2-1 0 0,-8 0-126 0 0,50 1-231 0 0,227-5 2106 0 0,-228 0-2641 0 0,76-6 0 0 0,257-27 0 0 0,-352 33 218 0 0,39-6 495 0 0,-107 11-204 0 0,-2 0-66 0 0,-14 10-679 0 0,11-8-358 0 0,-1 0 0 0 0,0-1 0 0 0,0 0 0 0 0,0 1 0 0 0,0-1 0 0 0,0-1 0 0 0,0 1 0 0 0,0-1 0 0 0,-5 1 0 0 0,-3-1-7937 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7:53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49 21191 0 0,'0'0'480'0'0,"0"0"67"0"0,0 0 31 0 0,0 0-56 0 0,4-8-321 0 0,-1 2-112 0 0,6-14 946 0 0,-6 7 5417 0 0,-5 13-6008 0 0,1-1-437 0 0,0 1 1 0 0,0 0-1 0 0,0 0 0 0 0,0-1 0 0 0,0 1 0 0 0,0 0 1 0 0,-1 0-1 0 0,1 0 0 0 0,0 1 0 0 0,0-1 1 0 0,0 0-1 0 0,0 0 0 0 0,0 0 0 0 0,0 1 1 0 0,0-1-1 0 0,0 1 0 0 0,0-1 0 0 0,0 1 1 0 0,0-1-1 0 0,0 1 0 0 0,0 0 0 0 0,0-1 1 0 0,-1 2-1 0 0,-2 1-9 0 0,-7 6 2 0 0,-1 1 0 0 0,2 0 0 0 0,-1 1 0 0 0,1 0 0 0 0,-11 16 0 0 0,-9 10 0 0 0,20-25 0 0 0,1 0 0 0 0,0 0 0 0 0,0 1 0 0 0,1 0 0 0 0,1 1 0 0 0,0-1 0 0 0,1 1 0 0 0,0 1 0 0 0,2-1 0 0 0,-1 1 0 0 0,2 0 0 0 0,0 0 0 0 0,-2 20 0 0 0,4-21 0 0 0,1-12 0 0 0,-1 0 0 0 0,1 0 0 0 0,0 0 0 0 0,0 1 0 0 0,-1-1 0 0 0,2 0 0 0 0,-1 0 0 0 0,0 1 0 0 0,0-1 0 0 0,1 0 0 0 0,-1 0 0 0 0,1 1 0 0 0,0-1 0 0 0,-1 0 0 0 0,1 0 0 0 0,0 0 0 0 0,0 0 0 0 0,1 0 0 0 0,-1 0 0 0 0,0 0 0 0 0,3 2 0 0 0,1 0 0 0 0,0 1 0 0 0,1-1 0 0 0,0 1 0 0 0,0-1 0 0 0,0-1 0 0 0,1 1 0 0 0,-1-1 0 0 0,1-1 0 0 0,0 1 0 0 0,0-1 0 0 0,0 0 0 0 0,0 0 0 0 0,0-1 0 0 0,12 1 0 0 0,-3-1 0 0 0,0-1 0 0 0,0-1 0 0 0,0 0 0 0 0,0-1 0 0 0,26-7 0 0 0,-33 7 0 0 0,36-12 0 0 0,-42 12 0 0 0,1 1 0 0 0,-1-1 0 0 0,0 0 0 0 0,1 0 0 0 0,-1 0 0 0 0,0-1 0 0 0,0 1 0 0 0,0-1 0 0 0,-1 1 0 0 0,3-4 0 0 0,-1-1 0 0 0,-4 6 0 0 0,1 0 0 0 0,-1 1 0 0 0,0-1 0 0 0,0 0 0 0 0,0 1 0 0 0,0-1 0 0 0,0 0 0 0 0,0 0 0 0 0,0 1 0 0 0,0-1 0 0 0,0 0 0 0 0,0 1 0 0 0,0-1 0 0 0,0 0 0 0 0,-1 1 0 0 0,1-1 0 0 0,0 0 0 0 0,0 1 0 0 0,-1-1 0 0 0,1 0 0 0 0,0 1 0 0 0,-1-1 0 0 0,1 1 0 0 0,-1-1 0 0 0,1 0 0 0 0,-1 1 0 0 0,1-1 0 0 0,-1 1 0 0 0,1 0 0 0 0,-1-1 0 0 0,1 1 0 0 0,-1-1 0 0 0,0 1 0 0 0,1 0 0 0 0,-1 0 0 0 0,0-1 0 0 0,1 1 0 0 0,-1 0 0 0 0,-1 0 0 0 0,1-1 0 0 0,-2 0 0 0 0,-1 0 0 0 0,1 0 0 0 0,-1 1 0 0 0,1-1 0 0 0,-1 1 0 0 0,1 0 0 0 0,-1-1 0 0 0,1 2 0 0 0,-1-1 0 0 0,-3 1 0 0 0,-38 9 0 0 0,36-8 0 0 0,-17 4-231 0 0,1 1 1 0 0,-1 2-1 0 0,1 0 0 0 0,1 2 1 0 0,-39 22-1 0 0,26-14-4634 0 0,36-19 3330 0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7:58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34 10135 0 0,'0'0'231'0'0,"0"0"29"0"0,0 0 19 0 0,0 0 105 0 0,0 0 410 0 0,9-6 3250 0 0,-6 3-3641 0 0,0 0 0 0 0,0 1 0 0 0,1 0 0 0 0,-1-1 0 0 0,0 1 0 0 0,1 0 0 0 0,-1 1 0 0 0,1-1 0 0 0,-1 0 0 0 0,1 1 0 0 0,0 0 0 0 0,0 0 0 0 0,0 0 0 0 0,0 1 0 0 0,0-1-1 0 0,-1 1 1 0 0,1 0 0 0 0,0 0 0 0 0,0 0 0 0 0,0 0 0 0 0,0 1 0 0 0,7 1 0 0 0,-10-1-350 0 0,1-1 0 0 0,-1 1 0 0 0,0 0 0 0 0,1 0 0 0 0,-1 0 0 0 0,0 0 0 0 0,1 0 0 0 0,-1 0 0 0 0,0 0 0 0 0,0 0 1 0 0,0 0-1 0 0,0 0 0 0 0,0 1 0 0 0,1 1 0 0 0,10 18 1206 0 0,-7-4-1241 0 0,0 0 0 0 0,-1 0 1 0 0,-1 1-1 0 0,-1 0 1 0 0,0 0-1 0 0,-2 0 0 0 0,0 0 1 0 0,-2 19-1 0 0,-6 239-18 0 0,5-210 0 0 0,-17 95 0 0 0,19-158 0 0 0,-4 28 0 0 0,-2-2 0 0 0,-1 1 0 0 0,-1-1 0 0 0,-1 0 0 0 0,-20 39 0 0 0,-1-8 0 0 0,10-18 0 0 0,-34 53 0 0 0,35-64 0 0 0,11-17 0 0 0,-1 1 0 0 0,0-2 0 0 0,-23 25 0 0 0,10-14 0 0 0,-33 43 0 0 0,-2 2 0 0 0,51-62 3 0 0,2 0-14 0 0,-1-1 0 0 0,0 0 0 0 0,-1-1 0 0 0,1 1-1 0 0,-15 7 1 0 0,20-12-326 0 0,1-1-138 0 0,0 0-33 0 0,0 0 65 0 0,0-5-144 0 0,1 0 0 0 0,-1 1-1 0 0,1-1 1 0 0,0 0-1 0 0,1 1 1 0 0,-1-1 0 0 0,3-5-1 0 0,1-3-4108 0 0,-1-1-2386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7:59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72 103 21191 0 0,'9'-8'1605'0'0,"12"-10"-810"0"0,-17 13-509 0 0,0 1 1 0 0,1 0-1 0 0,-1-1 0 0 0,1 2 0 0 0,0-1 1 0 0,1 0-1 0 0,-1 1 0 0 0,1 0 0 0 0,-1 0 1 0 0,1 1-1 0 0,12-4 0 0 0,4 1 220 0 0,0 0-1 0 0,23-1 1 0 0,-2 0 179 0 0,-20 2-1273 0 0,0 2 0 0 0,36-1-1 0 0,-69 12-1939 0 0,-9 4 909 0 0,0-1 0 0 0,-1-1 0 0 0,0-1 0 0 0,-1-1 0 0 0,-37 11 0 0 0,30-11 996 0 0,-1 2 0 0 0,-36 20 1 0 0,33-15 1051 0 0,-37 15 0 0 0,66-30-283 0 0,1 1 0 0 0,-1-1-1 0 0,1 0 1 0 0,-1 1 0 0 0,1 0 0 0 0,-3 2-1 0 0,4-3 367 0 0,16 5 680 0 0,-6-2-848 0 0,7-1 226 0 0,0 0 0 0 0,0-2 0 0 0,0 0 0 0 0,0-1 0 0 0,0 0 0 0 0,25-5 0 0 0,16 1 1319 0 0,44-4-1488 0 0,-85 5-491 0 0,-1 0 0 0 0,1-1 0 0 0,-1-1 0 0 0,20-9-1 0 0,-19 8-412 0 0,-4 1-1610 0 0,-4 1-2394 0 0,1-2-2375 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7:59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29 15663 0 0,'0'0'719'0'0,"0"-1"-20"0"0,-3-6-449 0 0,1-1-11 0 0,-1-2 2782 0 0,0 8 456 0 0,-5 13 1059 0 0,3-2-5542 0 0,-2 3 1013 0 0,1 0 0 0 0,-4 14 0 0 0,-4 6-11 0 0,-21 58 4 0 0,14-32 0 0 0,-12 36 0 0 0,17-48 0 0 0,-24 52 0 0 0,35-91-133 0 0,5-5-563 0 0,0-2-258 0 0,0 0-56 0 0,-18-15-3866 0 0,5-5 2840 0 0,2-1-11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8:22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72 11975 0 0,'0'0'267'0'0,"0"0"42"0"0,5-7 315 0 0,-4 4-571 0 0,-1 2-50 0 0,0 0 1 0 0,1 0-1 0 0,-1 0 1 0 0,0 1-1 0 0,1-1 1 0 0,-1 0-1 0 0,1 0 1 0 0,-1 1-1 0 0,1-1 1 0 0,-1 0-1 0 0,1 1 1 0 0,-1-1-1 0 0,1 0 1 0 0,0 1-1 0 0,-1-1 1 0 0,2 0-1 0 0,38-41 4457 0 0,-39 41-3916 0 0,3-3 4249 0 0,-5 2-1670 0 0,-4 3-1715 0 0,2 0-1408 0 0,-1 1 0 0 0,0 1 0 0 0,1-1 0 0 0,0 0 0 0 0,0 1 0 0 0,0 0 0 0 0,0 0 0 0 0,0 0 0 0 0,0 0 0 0 0,1 0 0 0 0,-4 6 0 0 0,-7 7 0 0 0,1 0 0 0 0,1 0 0 0 0,-17 32 0 0 0,10-16 0 0 0,-6 12 341 0 0,1 2 1 0 0,2 0-1 0 0,2 1 0 0 0,3 2 1 0 0,-13 55-1 0 0,26-87-341 0 0,1 0 0 0 0,1 0 0 0 0,0 1 0 0 0,1-1 0 0 0,1 0 0 0 0,0 1 0 0 0,2-1 0 0 0,0 0 0 0 0,0 0 0 0 0,2 0 0 0 0,13 31 0 0 0,-15-41 0 0 0,0 0 0 0 0,0 0 0 0 0,1-1 0 0 0,0 0 0 0 0,10 12 0 0 0,-4-8 0 0 0,0-1 0 0 0,0 0 0 0 0,15 9 0 0 0,-1-6 72 0 0,-23-12 299 0 0,-1 0 117 0 0,0 0 21 0 0,0 0-66 0 0,-14-11-2061 0 0,-2 8-3240 0 0,11 2 631 0 0,-6 0-4761 0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8:00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1 402 17503 0 0,'0'0'399'0'0,"0"0"60"0"0,0 0 21 0 0,0-2-59 0 0,0-4-113 0 0,-1-1 1 0 0,1 1 0 0 0,0 0-1 0 0,1-1 1 0 0,0 1 0 0 0,0 0-1 0 0,0 0 1 0 0,1 0-1 0 0,0-1 1 0 0,0 2 0 0 0,0-1-1 0 0,1 0 1 0 0,0 0 0 0 0,5-7-1 0 0,1-1 341 0 0,-4 5-324 0 0,0 1-1 0 0,0 0 1 0 0,1 1-1 0 0,1-1 1 0 0,7-6-1 0 0,22-18 470 0 0,2 1 0 0 0,1 2 0 0 0,49-28 0 0 0,-60 43-566 0 0,0 1-1 0 0,1 2 1 0 0,0 1-1 0 0,0 1 1 0 0,1 1-1 0 0,1 1 1 0 0,-1 2-1 0 0,59-2 1 0 0,-84 7-228 0 0,5 0 0 0 0,1 0 0 0 0,0 1 0 0 0,11 2 0 0 0,-20-2 0 0 0,1-1 0 0 0,0 1 0 0 0,-1 0 0 0 0,1 0 0 0 0,-1 0 0 0 0,1 0 0 0 0,-1 0 0 0 0,1 1 0 0 0,-1-1 0 0 0,0 1 0 0 0,0 0 0 0 0,0-1 0 0 0,0 1 0 0 0,0 0 0 0 0,0 0 0 0 0,0 0 0 0 0,1 3 0 0 0,1 2 1 0 0,0 0-1 0 0,-1 1 1 0 0,0-1 0 0 0,0 1 0 0 0,-1 0-1 0 0,0 0 1 0 0,0 0 0 0 0,-1 0 0 0 0,0 0-1 0 0,0 15 1 0 0,-2-12 0 0 0,0 1 0 0 0,0-1 0 0 0,-1 0 0 0 0,-1 1 0 0 0,0-1 0 0 0,0 0 0 0 0,-8 14 0 0 0,6-14-6 0 0,0 0 0 0 0,-1-1 0 0 0,-1 1 0 0 0,0-1 0 0 0,0-1 0 0 0,-1 1 0 0 0,0-1 0 0 0,-1-1 0 0 0,1 1 0 0 0,-2-1 0 0 0,1-1 0 0 0,-1 0 0 0 0,-1 0 0 0 0,1-1 0 0 0,-18 7 0 0 0,12-7-490 0 0,0-1 0 0 0,-1-1 0 0 0,-29 5 0 0 0,27-8-1748 0 0,-34-1-1 0 0,5-6-292 0 0,12-5-21 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8:0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30 6447 0 0,'0'0'298'0'0,"0"0"-10"0"0,0 0 20 0 0,2 0 780 0 0,23-8 3341 0 0,-24 7-3252 0 0,-1 1-121 0 0,2 0-28 0 0,1-2-436 0 0,1 1 0 0 0,-1-1 0 0 0,1 0 0 0 0,-1 0 0 0 0,0 0 0 0 0,0 0 0 0 0,4-5 0 0 0,-6 6-80 0 0,-1 1 0 0 0,0 0 0 0 0,0 0 0 0 0,0 0 0 0 0,0 0 0 0 0,0 0 0 0 0,0 0 0 0 0,0 0-68 0 0,-1 1-400 0 0,-1-1 0 0 0,0 0 0 0 0,0 1 0 0 0,1-1 0 0 0,-1 1 0 0 0,0 0 0 0 0,0-1 0 0 0,1 1 0 0 0,-1 0 0 0 0,1 0 0 0 0,-1 0 0 0 0,1 0 0 0 0,-3 2 0 0 0,-18 20 1157 0 0,17-17-963 0 0,-18 21-156 0 0,-31 49 1 0 0,4 12-83 0 0,23-40 0 0 0,5-3 0 0 0,-32 88 0 0 0,45-107 0 0 0,2 0 0 0 0,0 0 0 0 0,2 1 0 0 0,-3 47 0 0 0,7-56 0 0 0,1 1 0 0 0,1-1 0 0 0,1 0 0 0 0,0 0 0 0 0,1-1 0 0 0,1 1 0 0 0,1 0 0 0 0,8 17 0 0 0,-10-28 0 0 0,0 0 0 0 0,1-1 0 0 0,0 1 0 0 0,0-1 0 0 0,1 0 0 0 0,0 0 0 0 0,0-1 0 0 0,0 1 0 0 0,1-1 0 0 0,-1 0 0 0 0,1 0 0 0 0,1-1 0 0 0,-1 0 0 0 0,0 0 0 0 0,1-1 0 0 0,0 1 0 0 0,0-1 0 0 0,0-1 0 0 0,0 0 0 0 0,1 0 0 0 0,-1 0 0 0 0,0-1 0 0 0,1 0 0 0 0,-1 0 0 0 0,1 0 0 0 0,8-2 0 0 0,-5 1 0 0 0,-1-3 0 0 0,-1-3 0 0 0,-8 5 0 0 0,1 0 0 0 0,-1 0 0 0 0,0-1 0 0 0,0 1 0 0 0,0 0 0 0 0,0-1 0 0 0,0 1 0 0 0,0-1 0 0 0,0 1 0 0 0,0-1 0 0 0,-1 1 0 0 0,1-1 0 0 0,-1 0 0 0 0,1 1 0 0 0,-1-1 0 0 0,1 0 0 0 0,-1 0 0 0 0,0 1 0 0 0,0-1 0 0 0,0 0 0 0 0,0 1 0 0 0,0-1 0 0 0,0 0 0 0 0,-1 0 0 0 0,1 1 0 0 0,0-1 0 0 0,-1 0 0 0 0,0 1 0 0 0,1-1 0 0 0,-2-2 0 0 0,-1-3 0 0 0,0-3-269 0 0,2 5-387 0 0,-1-1 1 0 0,0 0-1 0 0,0 1 1 0 0,0-1-1 0 0,-7-10 0 0 0,-1 4-877 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8:03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0 8287 0 0,'0'0'191'0'0,"0"0"26"0"0,0 0 9 0 0,0 0 42 0 0,0 0 158 0 0,0 0 72 0 0,0 0 12 0 0,-2 1 70 0 0,-3 4 286 0 0,3-4 124 0 0,2-1 30 0 0,0 0 4 0 0,0 0 0 0 0,-16 18 5156 0 0,6-11-3940 0 0,-1 2-848 0 0,10-8-1325 0 0,1-1 0 0 0,-1 1 0 0 0,1-1 0 0 0,0 1 0 0 0,-1-1 0 0 0,1 1 0 0 0,-1-1 0 0 0,1 0 0 0 0,-1 1 0 0 0,1-1-1 0 0,-1 1 1 0 0,1-1 0 0 0,-1 0 0 0 0,0 0 0 0 0,1 1 0 0 0,-2-1 0 0 0,-16 8 543 0 0,18-8-603 0 0,0 0 1 0 0,0 0-1 0 0,0 0 0 0 0,0 0 0 0 0,0 0 1 0 0,-1 0-1 0 0,1 0 0 0 0,0 0 0 0 0,0 0 1 0 0,0 0-1 0 0,0 0 0 0 0,0 0 0 0 0,-1 0 1 0 0,1 0-1 0 0,0 1 0 0 0,0-1 0 0 0,0 0 1 0 0,0 0-1 0 0,0 0 0 0 0,0 0 0 0 0,0 0 0 0 0,-1 0 1 0 0,1 0-1 0 0,0 1 0 0 0,0-1 0 0 0,0 0 1 0 0,0 0-1 0 0,0 0 0 0 0,0 0 0 0 0,0 0 1 0 0,0 1-1 0 0,0-1 0 0 0,0 0 0 0 0,0 0 1 0 0,0 0-1 0 0,0 0 0 0 0,0 1 0 0 0,0-1 1 0 0,0 0-1 0 0,0 0 0 0 0,0 0 0 0 0,0 0 1 0 0,0 0-1 0 0,0 1 0 0 0,0-1 0 0 0,0 0 1 0 0,0 0-1 0 0,0 0 0 0 0,0 0 0 0 0,1 1 1 0 0,9 3 664 0 0,19 0 262 0 0,32-12-934 0 0,-45 6 0 0 0,-1-1 0 0 0,1 2 0 0 0,-1 0 0 0 0,1 0 0 0 0,0 2 0 0 0,28 4 0 0 0,-34-2 0 0 0,-9-3 1 0 0,0 1-1 0 0,0-1 1 0 0,0 0 0 0 0,0 1-1 0 0,-1-1 1 0 0,1 0 0 0 0,0 1-1 0 0,0-1 1 0 0,-1 1 0 0 0,1 0 0 0 0,0-1-1 0 0,-1 1 1 0 0,1-1 0 0 0,-1 1-1 0 0,1 0 1 0 0,0 0 0 0 0,-1-1-1 0 0,0 1 1 0 0,1 0 0 0 0,-1 0-1 0 0,1 0 1 0 0,-1-1 0 0 0,0 1-1 0 0,0 0 1 0 0,1 0 0 0 0,-1 1-1 0 0,0 0 54 0 0,0-1 25 0 0,0 1 0 0 0,1 0 0 0 0,-2 0 0 0 0,1-1-1 0 0,0 1 1 0 0,0 0 0 0 0,0-1 0 0 0,-1 1 0 0 0,1 0 0 0 0,-1-1 0 0 0,1 1 0 0 0,-1 0-1 0 0,0-1 1 0 0,0 1 0 0 0,-2 2 0 0 0,2-2 27 0 0,-6 10-36 0 0,-1-1 0 0 0,0 0 0 0 0,0 0-1 0 0,-12 10 1 0 0,-43 37 148 0 0,26-25-177 0 0,-61 45-41 0 0,26-23 0 0 0,7-7 0 0 0,48-38 0 0 0,0 2 0 0 0,1 0 0 0 0,1 1 0 0 0,0 0 0 0 0,-17 21 0 0 0,29-30 0 0 0,0 0 0 0 0,1 0 0 0 0,0 0 0 0 0,-3 7 0 0 0,5-9 0 0 0,-1-1 0 0 0,0 1 0 0 0,1 0 0 0 0,-1-1 0 0 0,1 1 0 0 0,0 0 0 0 0,0-1 0 0 0,0 1 0 0 0,0 2 0 0 0,3 3 0 0 0,-1-5 0 0 0,4 5 0 0 0,-3-5 0 0 0,0 0 0 0 0,0-1 0 0 0,1 1 0 0 0,-1-1 0 0 0,0 0 0 0 0,1 0 0 0 0,-1-1 0 0 0,1 1 0 0 0,3 0 0 0 0,36 0 0 0 0,-31-1 0 0 0,58-2 0 0 0,85-12 0 0 0,-118 10 0 0 0,43 1 0 0 0,-70 4 0 0 0,-2 2 0 0 0,-7-2 0 0 0,0 2 0 0 0,-4 10 0 0 0,-1-6 0 0 0,-2-5-133 0 0,5-2-563 0 0,-1-7-3043 0 0,0 0-6157 0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8:06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156 113 2759 0 0,'16'-15'107'0'0,"-13"12"-19"0"0,-2 2-22 0 0,1 0 0 0 0,-1-1 0 0 0,0 1-1 0 0,0 0 1 0 0,0 0 0 0 0,1 0 0 0 0,-1 0 0 0 0,0 0-1 0 0,1 0 1 0 0,1-1 0 0 0,-1 2 162 0 0,-2-1-16 0 0,1 1 1 0 0,0-1-1 0 0,-1 1 0 0 0,1-1 1 0 0,-1 1-1 0 0,1-1 0 0 0,-1 1 1 0 0,1-1-1 0 0,-1 0 0 0 0,1 1 1 0 0,-1-1-1 0 0,0 0 0 0 0,1 1 1 0 0,-1-1-1 0 0,0 0 0 0 0,0 1 1 0 0,1-1-1 0 0,-1 0 0 0 0,0 0 1 0 0,0 0-1 0 0,4-11 2620 0 0,-4 11-1962 0 0,21-15 4334 0 0,-10 12-4408 0 0,-1 0-1 0 0,1 0 1 0 0,20-3-1 0 0,8-3 1143 0 0,-4 1-738 0 0,-34 9-829 0 0,-1 0 117 0 0,0 0 21 0 0,0 0-66 0 0,-1 1-294 0 0,-18 10-139 0 0,-25 11 0 0 0,-11 7-14 0 0,33-17 4 0 0,-28 10 0 0 0,-5 3 0 0 0,40-17 36 0 0,-6 2 262 0 0,1 1 1 0 0,-26 20-1 0 0,45-30-305 0 0,-1-1-50 0 0,1 1 0 0 0,0 0 0 0 0,0-1 0 0 0,0 1 1 0 0,0 0-1 0 0,0 0 0 0 0,1 0 0 0 0,-1 0 1 0 0,0 0-1 0 0,0 0 0 0 0,0 0 0 0 0,1 0 1 0 0,-1 0-1 0 0,0 1 0 0 0,1-1 57 0 0,0-1-1 0 0,0 1 0 0 0,0-1 1 0 0,0 1-1 0 0,0 0 1 0 0,0-1-1 0 0,1 1 0 0 0,-1-1 1 0 0,0 1-1 0 0,0-1 1 0 0,0 1-1 0 0,1-1 1 0 0,-1 1-1 0 0,0-1 0 0 0,1 1 1 0 0,-1-1-1 0 0,1 1 1 0 0,-1-1-1 0 0,0 0 1 0 0,1 1-1 0 0,-1-1 0 0 0,1 1 1 0 0,-1-1-1 0 0,1 0 1 0 0,-1 0-1 0 0,1 1 1 0 0,-1-1-1 0 0,1 0 0 0 0,0 1 1 0 0,1-1 1 0 0,7 3-1 0 0,-1 0 0 0 0,1-1 0 0 0,0 0 0 0 0,0 0 0 0 0,0-1 0 0 0,0 0 0 0 0,18-1 0 0 0,-10 0 0 0 0,27-2 0 0 0,-30 0 0 0 0,1 2 0 0 0,26 1 0 0 0,-22-1-72 0 0,-17 0-299 0 0,-2 0-117 0 0,0 2 78 0 0,-1 1-1 0 0,0 0 0 0 0,0-1 1 0 0,0 1-1 0 0,0-1 0 0 0,0 1 1 0 0,-1-1-1 0 0,-1 3 0 0 0,1-2-643 0 0,-3 0-978 0 0,-15 4-15 0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8:06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15663 0 0,'0'0'356'0'0,"0"0"50"0"0,0 0 20 0 0,0 0-42 0 0,0 0-112 0 0,0 0 463 0 0,2 0 234 0 0,103-6 5215 0 0,-83 5-6023 0 0,-2 1-150 0 0,-1 3-11 0 0,8 4-337 0 0,-25-7-1422 0 0,-2 0-638 0 0,0 0-130 0 0,0 0-29 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8:08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6447 0 0,'0'0'298'0'0,"0"0"-10"0"0,2-8 681 0 0,-2-1 288 0 0,-1 6-423 0 0,1-1-1 0 0,0 1 0 0 0,0-1 1 0 0,0 0-1 0 0,1 1 0 0 0,0-1 1 0 0,-1 1-1 0 0,3-7 0 0 0,-2 9-251 0 0,-1 1 288 0 0,0 0 122 0 0,0-1-785 0 0,1-1 0 0 0,0 1 0 0 0,0 0 0 0 0,-1 0 0 0 0,1 0 0 0 0,0-1-1 0 0,0 1 1 0 0,0 0 0 0 0,0 0 0 0 0,0 0 0 0 0,0 0 0 0 0,0 0 0 0 0,1 1 0 0 0,-1-1 0 0 0,0 0 0 0 0,0 0-1 0 0,1 1 1 0 0,-1-1 0 0 0,0 1 0 0 0,1-1 0 0 0,-1 1 0 0 0,2-1 0 0 0,-1 1 281 0 0,-2 0 21 0 0,0 0-66 0 0,14 13-278 0 0,-11-7-165 0 0,0 0 0 0 0,0 0 0 0 0,-1 1 0 0 0,0-1 0 0 0,0 1 0 0 0,0-1 0 0 0,1 8 0 0 0,-2-4 0 0 0,2 0 0 0 0,5 15 0 0 0,14 36 13 0 0,-15-39-28 0 0,1-1-1 0 0,0-1 1 0 0,2 1-1 0 0,12 19 1 0 0,-21-38-322 0 0,-1-2-138 0 0,0 0-33 0 0,0 0-72 0 0,-12-14-3069 0 0,7 6-1396 0 0,-1 0-1393 0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8:08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37 13823 0 0,'0'0'315'0'0,"0"0"45"0"0,0 0 21 0 0,1-1-49 0 0,14-18 139 0 0,-9 11 1604 0 0,-5 0 3079 0 0,-15 24-4546 0 0,-178 191-608 0 0,87-98 0 0 0,69-75-201 0 0,60-42-4858 0 0,-11 1-1761 0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8:09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13823 0 0,'0'0'315'0'0,"0"0"45"0"0,0 0 21 0 0,0 0-49 0 0,0 0-81 0 0,0 0 481 0 0,0 0 237 0 0,0 0 45 0 0,0 0-61 0 0,0 0-288 0 0,0 0-121 0 0,0 0-28 0 0,0 0-72 0 0,1 0-289 0 0,9-1 74 0 0,1 1 1 0 0,-1 0-1 0 0,0 1 1 0 0,0 0-1 0 0,0 1 1 0 0,0 0-1 0 0,0 0 1 0 0,9 5-1 0 0,12 3-229 0 0,-22-5 0 0 0,-2 3 0 0 0,-6-5 54 0 0,1 1 0 0 0,-1-1 0 0 0,0 0 0 0 0,0 1 0 0 0,0-1 0 0 0,0 1-1 0 0,-1 0 1 0 0,1-1 0 0 0,-1 1 0 0 0,0-1 0 0 0,0 1 0 0 0,-1 0 0 0 0,1-1 0 0 0,-1 1 0 0 0,1-1-1 0 0,-1 1 1 0 0,0-1 0 0 0,-2 6 0 0 0,1-5 25 0 0,-1 1 0 0 0,1 0-1 0 0,-1-1 1 0 0,0 0 0 0 0,0 0 0 0 0,0 0 0 0 0,0 0-1 0 0,-1 0 1 0 0,1 0 0 0 0,-1-1 0 0 0,0 0-1 0 0,-7 5 1 0 0,-28 13-79 0 0,-47 18 0 0 0,77-35 0 0 0,7-3 0 0 0,-1 0 0 0 0,1 0 0 0 0,-1 1 0 0 0,1-1 0 0 0,-1 1 0 0 0,-2 2 0 0 0,4-4 0 0 0,1 1 0 0 0,0-1 0 0 0,0 0 0 0 0,-1 0 0 0 0,1 1 0 0 0,0-1 0 0 0,0 0 0 0 0,0 1 0 0 0,-1-1 0 0 0,1 0 0 0 0,0 1 0 0 0,0-1 0 0 0,0 0 0 0 0,0 1 0 0 0,0-1 0 0 0,-1 0 0 0 0,1 1 0 0 0,0-1 0 0 0,0 0 0 0 0,0 1 0 0 0,0 0 0 0 0,1 0 0 0 0,0 1 0 0 0,0-1 0 0 0,0 1 0 0 0,0-1 0 0 0,0 1 0 0 0,0-1 0 0 0,0 0 0 0 0,0 0 0 0 0,1 1 0 0 0,-1-1 0 0 0,0 0 0 0 0,1 0 0 0 0,-1 0 0 0 0,1 0 0 0 0,-1 0 0 0 0,1-1 0 0 0,0 1 0 0 0,-1 0 0 0 0,3 0 0 0 0,34 8 0 0 0,-18-4 0 0 0,-9-1 13 0 0,-4-4-2 0 0,7-2-168 0 0,-3-2-903 0 0,-7 2-1029 0 0,-1 1-3803 0 0,-3 1-1190 0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8:09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33 15663 0 0,'0'0'356'0'0,"0"0"50"0"0,0 0 20 0 0,-1-1-42 0 0,1 1-377 0 0,-1 0 1 0 0,1 0-1 0 0,0 0 0 0 0,0 0 0 0 0,0 0 0 0 0,0 0 0 0 0,0 0 0 0 0,0 0 1 0 0,0-1-1 0 0,-1 1 0 0 0,1 0 0 0 0,0 0 0 0 0,0 0 0 0 0,0 0 1 0 0,0 0-1 0 0,0 0 0 0 0,0 0 0 0 0,0 0 0 0 0,0-1 0 0 0,0 1 1 0 0,0 0-1 0 0,0 0 0 0 0,0 0 0 0 0,0 0 0 0 0,0 0 0 0 0,0 0 0 0 0,0-1 1 0 0,0 1-1 0 0,0 0 0 0 0,0 0 0 0 0,0 0 0 0 0,0 0 0 0 0,0 0 1 0 0,0 0-1 0 0,0 0 0 0 0,0-1 0 0 0,0 1 0 0 0,0 0 0 0 0,0 0 0 0 0,0 0 1 0 0,0 0-1 0 0,0 0 0 0 0,0 0 0 0 0,0 0 0 0 0,0-1 0 0 0,1 1 1 0 0,-1 0-1 0 0,0 0 0 0 0,8-6 1093 0 0,9-3 1260 0 0,-17 9-2228 0 0,5-2 653 0 0,19-5 754 0 0,-17 6-1453 0 0,-3 0 110 0 0,-1 1 0 0 0,1-1 1 0 0,-1 1-1 0 0,1 0 0 0 0,-1 0 1 0 0,1 0-1 0 0,0 1 0 0 0,-1-1 1 0 0,4 2-1 0 0,24 0-244 0 0,-4 1-6137 0 0,-26-3 4650 0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8:09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13 17503 0 0,'0'0'399'0'0,"0"0"60"0"0,0 0 21 0 0,1-2-59 0 0,14-8-120 0 0,-14 9 425 0 0,-1 1 244 0 0,0 0 43 0 0,0 0-59 0 0,0 0-289 0 0,0 0-121 0 0,0 0-28 0 0,-1 1-402 0 0,0-1 0 0 0,0 0 0 0 0,1 1 0 0 0,-1-1 0 0 0,0 1 0 0 0,0-1 0 0 0,0 1 0 0 0,0 0 0 0 0,1-1 0 0 0,-1 1 0 0 0,0 0 0 0 0,1-1 0 0 0,-1 1 0 0 0,1 0 0 0 0,-1 0 0 0 0,0-1 0 0 0,1 1 0 0 0,0 0 0 0 0,-1 0 0 0 0,0 1 0 0 0,-5 8 139 0 0,-5 1-240 0 0,5-6-13 0 0,1 0 0 0 0,-1 0 1 0 0,1 1-1 0 0,0-1 1 0 0,1 1-1 0 0,-1 1 1 0 0,1-1-1 0 0,0 1 1 0 0,-4 11-1 0 0,4 0 0 0 0,5-15 0 0 0,3 6 0 0 0,-1-6 0 0 0,-1 0 0 0 0,1-1 0 0 0,0 0 0 0 0,0 0 0 0 0,0 0 0 0 0,0 0 0 0 0,0 0 0 0 0,0 0 0 0 0,1-1 0 0 0,-1 1 0 0 0,0-1 0 0 0,1 0 0 0 0,-1 0 0 0 0,1-1 0 0 0,7 2 0 0 0,5-1 0 0 0,1-1 0 0 0,19-1 0 0 0,-22 0 0 0 0,-2 0-210 0 0,0-1 0 0 0,0-1 0 0 0,0 0 0 0 0,-1-1 0 0 0,1 0 0 0 0,-1 0 0 0 0,0-1 0 0 0,0-1 0 0 0,17-11 0 0 0,-25 15-521 0 0,-1 0 0 0 0,1 0-1 0 0,-1 0 1 0 0,0-1 0 0 0,0 1 0 0 0,0-1-1 0 0,0 1 1 0 0,3-6 0 0 0,1-1-6436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8:24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104 198 8287 0 0,'0'0'191'0'0,"8"-4"252"0"0,-4 2-255 0 0,0-1 0 0 0,0 0 1 0 0,0 0-1 0 0,0 0 0 0 0,-1-1 0 0 0,1 1 1 0 0,-1-1-1 0 0,0 1 0 0 0,0-1 1 0 0,0 0-1 0 0,3-6 0 0 0,0-3 2074 0 0,-1 0-1 0 0,6-21 1 0 0,2-3 116 0 0,-11 34-2058 0 0,-1-1 0 0 0,0 1 0 0 0,1-1 0 0 0,-1 1 0 0 0,-1-1 0 0 0,1 0 0 0 0,0-4 0 0 0,-1 7 124 0 0,3-7-272 0 0,-3 1-100 0 0,0 6 299 0 0,0 1 117 0 0,0 0 21 0 0,0 0-66 0 0,-10 21-278 0 0,-8 16-165 0 0,-40 61 0 0 0,-1 0 0 0 0,41-66 0 0 0,8-16 0 0 0,-9 22 0 0 0,17-34 0 0 0,0 1 0 0 0,0 0 0 0 0,1 0 0 0 0,-1 1 0 0 0,1-1 0 0 0,1 0 0 0 0,-1 0 0 0 0,1 1 0 0 0,0 5 0 0 0,3 3 0 0 0,0-10 0 0 0,-1-3 0 0 0,1 2-58 0 0,-1-1 0 0 0,1 0 1 0 0,0 0-1 0 0,-1 0 0 0 0,1 0 0 0 0,0 0 0 0 0,0-1 0 0 0,1 1 0 0 0,-1-1 0 0 0,0 0 1 0 0,0 0-1 0 0,1 0 0 0 0,-1 0 0 0 0,1-1 0 0 0,-1 0 0 0 0,0 1 0 0 0,1-1 1 0 0,-1 0-1 0 0,1 0 0 0 0,-1-1 0 0 0,6 0 0 0 0,4-2-338 0 0,-1 0 1 0 0,0 0-1 0 0,1-1 0 0 0,16-7 0 0 0,-1-3-2601 0 0,-17 8 1462 0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8:10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17503 0 0,'0'0'399'0'0,"0"0"60"0"0,0 0 21 0 0,0 0-59 0 0,0 0-136 0 0,0 0 457 0 0,0 0 228 0 0,0 0 43 0 0,0 0-59 0 0,0 0-289 0 0,0 0-121 0 0,0 0-28 0 0,0 0-4 0 0,0 0 0 0 0,0 0 0 0 0,0 2 0 0 0,0 5-468 0 0,-1 0 0 0 0,1 0 0 0 0,-1 0 0 0 0,-1 0 0 0 0,1 0 0 0 0,-1 0 0 0 0,0 0 0 0 0,-1 0 0 0 0,0-1 0 0 0,0 1 0 0 0,0-1 0 0 0,-1 1 0 0 0,-4 5 0 0 0,-19 26-44 0 0,2 2 0 0 0,-37 77 0 0 0,24-39 0 0 0,36-76 9 0 0,2-2-13 0 0,0 1 0 0 0,-1 0 0 0 0,1-1 0 0 0,0 1 0 0 0,-1 0 0 0 0,1-1 0 0 0,0 1-1 0 0,0 0 1 0 0,0-1 0 0 0,0 1 0 0 0,0 0 0 0 0,-1 0 0 0 0,1-1 0 0 0,1 1 0 0 0,-1 0 0 0 0,0 0 0 0 0,0 1 0 0 0,0-1-333 0 0,0-1-138 0 0,0 0-33 0 0,2-1-140 0 0,30-19-4764 0 0,-19 13-2096 0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8:1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51 19351 0 0,'0'0'439'0'0,"0"0"62"0"0,0 0 33 0 0,0 0-65 0 0,2-1-309 0 0,6-4-3 0 0,-6 4 568 0 0,-2 1 246 0 0,0 0 42 0 0,0 0-127 0 0,-1-1-810 0 0,0 1 0 0 0,1-1 0 0 0,-1 1-1 0 0,0 0 1 0 0,0-1 0 0 0,0 1 0 0 0,0 0 0 0 0,0 0 0 0 0,0 0 0 0 0,0 0 0 0 0,0-1 0 0 0,0 1 0 0 0,1 0 0 0 0,-1 1 0 0 0,0-1-1 0 0,-2 0 1 0 0,-8 9 39 0 0,1 0-1 0 0,0 1 1 0 0,0 0-1 0 0,1 0 0 0 0,-16 24 1 0 0,20-26-76 0 0,1-1 0 0 0,-1 1 1 0 0,2 0-1 0 0,-1 0 0 0 0,1 1 1 0 0,0-1-1 0 0,1 1 0 0 0,0-1 0 0 0,0 1 1 0 0,-1 15-1 0 0,3-20-39 0 0,-1 1 0 0 0,6 12 0 0 0,-4-14 0 0 0,1-1 0 0 0,-1 1 0 0 0,1 0 0 0 0,-1-1 0 0 0,1 1 0 0 0,0-1 0 0 0,0 0 0 0 0,0 0 0 0 0,4 4 0 0 0,4-2 0 0 0,-6-3 0 0 0,0-1 0 0 0,0 0 0 0 0,1-1 0 0 0,-1 1 0 0 0,0-1 0 0 0,0 0 0 0 0,0 0 0 0 0,5-2 0 0 0,34-14 0 0 0,-37 14 0 0 0,-3 1 40 0 0,1-1-1 0 0,-1 1 0 0 0,0 0 1 0 0,0-1-1 0 0,0 0 1 0 0,0 1-1 0 0,-1-1 1 0 0,1 0-1 0 0,-1-1 1 0 0,0 1-1 0 0,0 0 1 0 0,0-1-1 0 0,0 1 1 0 0,2-8-1 0 0,0 0 173 0 0,0-1 0 0 0,-1 1 0 0 0,3-20 0 0 0,-5 22-112 0 0,0-1-1 0 0,-1 1 1 0 0,0-1-1 0 0,0 1 1 0 0,-1-1 0 0 0,-1 1-1 0 0,1-1 1 0 0,-4-9-1 0 0,4 16-192 0 0,0 0 0 0 0,0 1 0 0 0,0-1 0 0 0,0 0 0 0 0,0 1 0 0 0,-1-1 0 0 0,1 1 0 0 0,-1 0 0 0 0,0-1 0 0 0,1 1 0 0 0,-1 0 0 0 0,0 0 0 0 0,0 0 0 0 0,-1 0 0 0 0,1 1 0 0 0,0-1 0 0 0,0 1 0 0 0,-1-1 0 0 0,1 1 0 0 0,-1 0 0 0 0,0 0 0 0 0,1 0 0 0 0,-1 0 0 0 0,0 0 0 0 0,1 0 0 0 0,-1 1 0 0 0,0-1 0 0 0,0 1 0 0 0,0 0 0 0 0,1 0 0 0 0,-6 1 0 0 0,-10 2-1422 0 0,-2 2-18 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8:10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13823 0 0,'0'0'315'0'0,"0"0"45"0"0,0 0 21 0 0,0 0-49 0 0,1-1-220 0 0,5-1 209 0 0,0-1 1 0 0,0 1-1 0 0,0 1 0 0 0,0-1 0 0 0,0 1 0 0 0,7-1 0 0 0,10-2 1238 0 0,302-52 2914 0 0,-260 46-4557 0 0,409-33 2116 0 0,-397 39-1886 0 0,200-15 1607 0 0,-238 18-1588 0 0,-29-1-165 0 0,-10 2-18 0 0,0 0 1 0 0,0 0-1 0 0,0 0 0 0 0,0 0 1 0 0,0 0-1 0 0,-1 0 1 0 0,1 0-1 0 0,0 0 0 0 0,0 0 1 0 0,0-1-1 0 0,0 1 0 0 0,0 0 1 0 0,0 0-1 0 0,0 0 0 0 0,0 0 1 0 0,0 0-1 0 0,0 0 0 0 0,-1 0 1 0 0,1-1-1 0 0,0 1 0 0 0,0 0 1 0 0,0 0-1 0 0,0 0 0 0 0,0 0 1 0 0,0 0-1 0 0,0 0 0 0 0,0-1 1 0 0,0 1-1 0 0,0 0 1 0 0,0 0-1 0 0,0 0 0 0 0,0 0 1 0 0,0 0-1 0 0,0-1 0 0 0,0 1 1 0 0,0 0-1 0 0,0 0 0 0 0,1 0 1 0 0,-1 0-1 0 0,0 0 0 0 0,0 0 1 0 0,0 0-1 0 0,0-1 0 0 0,0 1 1 0 0,0 0-1 0 0,0 0 0 0 0,0 0 1 0 0,0 0-1 0 0,0 0 0 0 0,1 0 1 0 0,-1 0-1 0 0,0 0 1 0 0,0 0-1 0 0,0 0 0 0 0,0 0 1 0 0,0-1-1 0 0,0 1 0 0 0,1 0 1 0 0,-1 0-1 0 0,0 0 0 0 0,0 0 1 0 0,0 0-1 0 0,0 0 0 0 0,0 0 1 0 0,0 0-1 0 0,1 0 0 0 0,-8-2-3860 0 0,-8-1-1879 0 0,-3 1-305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8:11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23 19351 0 0,'0'0'439'0'0,"-12"-5"1065"0"0,7-6-1255 0 0,4 10 122 0 0,1 1-303 0 0,0-1 1 0 0,0 1 0 0 0,0 0-1 0 0,0-1 1 0 0,-1 1 0 0 0,1 0-1 0 0,0 0 1 0 0,0-1 0 0 0,-1 1-1 0 0,1 0 1 0 0,0 0 0 0 0,0-1-1 0 0,-1 1 1 0 0,1 0 0 0 0,0 0-1 0 0,-1 0 1 0 0,1 0 0 0 0,0-1-1 0 0,0 1 1 0 0,-1 0 0 0 0,1 0-1 0 0,0 0 1 0 0,-1 0 0 0 0,1 0-1 0 0,-1 0 1 0 0,1 0 0 0 0,0 0-1 0 0,-1 0 1 0 0,1 0 0 0 0,0 0-1 0 0,-1 0 1 0 0,1 0 0 0 0,0 0-1 0 0,-1 0 1 0 0,1 1 0 0 0,0-1-1 0 0,-1 0 1 0 0,1 0 0 0 0,-1 1-1 0 0,-15 4 743 0 0,8 0-573 0 0,0 0 1 0 0,0 0-1 0 0,1 1 0 0 0,-1 0 0 0 0,1 0 0 0 0,0 0 1 0 0,1 1-1 0 0,-7 8 0 0 0,-54 69-238 0 0,62-78 0 0 0,1 1 0 0 0,-1 0 0 0 0,2 1 0 0 0,-1-1 0 0 0,1 1 0 0 0,0-1 0 0 0,0 1 0 0 0,-2 15 0 0 0,-7 18 0 0 0,-12 36 0 0 0,23-74 24 0 0,1 1 0 0 0,0 0 1 0 0,0-1-1 0 0,0 1 0 0 0,0-1 0 0 0,0 1 0 0 0,1 0 0 0 0,-1-1 1 0 0,1 1-1 0 0,0-1 0 0 0,2 4 0 0 0,16 37 523 0 0,-15-38-453 0 0,-3-4-4 0 0,-1 0 1 0 0,1-1 0 0 0,0 1-1 0 0,1-1 1 0 0,-1 1 0 0 0,0-1-1 0 0,0 1 1 0 0,1-1-1 0 0,-1 0 1 0 0,0 0 0 0 0,3 2-1 0 0,-4-3-76 0 0,13 7 5 0 0,-7-7-20 0 0,-2-1-1 0 0,2 1 2 0 0,2 0 0 0 0,1 0 0 0 0,-1 0 0 0 0,1-1 0 0 0,-1 0 0 0 0,1 0 0 0 0,-1-1 0 0 0,0 0 0 0 0,14-5 0 0 0,8-8 267 0 0,-17 10-15 0 0,-1 0 0 0 0,0-2 0 0 0,-1 1 1 0 0,0-1-1 0 0,0-1 0 0 0,14-12 0 0 0,-24 19-252 0 0,-1 1 1 0 0,0 0-1 0 0,1 0 0 0 0,-1 0 0 0 0,0-1 1 0 0,1 1-1 0 0,-1 0 0 0 0,0-1 1 0 0,1 1-1 0 0,-1 0 0 0 0,0-1 0 0 0,0 1 1 0 0,1 0-1 0 0,-1-1 0 0 0,0 1 1 0 0,0-1-1 0 0,0 1 0 0 0,0 0 0 0 0,1-1 1 0 0,-1 1-1 0 0,0-1 0 0 0,0 1 1 0 0,0-1-1 0 0,0 1 0 0 0,0 0 0 0 0,0-1 1 0 0,0 1-1 0 0,0-1 0 0 0,0 1 1 0 0,0-1-1 0 0,0 1 0 0 0,0 0 0 0 0,-1-1 1 0 0,1 1-1 0 0,0-1 0 0 0,0 1 0 0 0,0 0 1 0 0,-1-1-1 0 0,1 1 0 0 0,0-1 1 0 0,0 1-1 0 0,-1 0 0 0 0,1-1 0 0 0,0 1 1 0 0,-1 0-1 0 0,1 0 0 0 0,0-1 1 0 0,-1 1-1 0 0,1 0 0 0 0,0 0 0 0 0,-1-1 1 0 0,1 1-1 0 0,-1 0 0 0 0,1 0 1 0 0,0 0-1 0 0,-1 0 0 0 0,0 0 0 0 0,0-1 0 0 0,-4-1 0 0 0,0 0 0 0 0,0 0 0 0 0,0 0 0 0 0,0 1 0 0 0,0 0 0 0 0,-1 0 0 0 0,1 0 0 0 0,-1 0 0 0 0,-7 1 0 0 0,-7 1 0 0 0,-25 5 0 0 0,22-3 0 0 0,0 1-106 0 0,1 2 1 0 0,1 0-1 0 0,-1 1 0 0 0,-27 14 1 0 0,18-8-196 0 0,28-12-167 0 0,0 0 1 0 0,0 1 0 0 0,0-1-1 0 0,1 1 1 0 0,-1-1 0 0 0,1 1-1 0 0,-3 2 1 0 0,-4 3-9429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8:12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13 8287 0 0,'0'0'191'0'0,"0"0"26"0"0,0 0 9 0 0,10-4 502 0 0,-7 2 9012 0 0,0-2-9243 0 0,1 2 5012 0 0,-4 2-5493 0 0,1 0 1 0 0,-1 0-1 0 0,1 0 0 0 0,-1 0 1 0 0,1 0-1 0 0,0 0 0 0 0,-1 0 1 0 0,1 0-1 0 0,-1 0 0 0 0,1 0 1 0 0,0 0-1 0 0,-1 0 0 0 0,1 0 1 0 0,-1 0-1 0 0,1 1 0 0 0,-1-1 1 0 0,1 0-1 0 0,0 0 0 0 0,-1 1 1 0 0,1-1-1 0 0,-1 0 0 0 0,1 1 1 0 0,-1-1-1 0 0,0 1 0 0 0,1-1 1 0 0,-1 1-1 0 0,1-1 0 0 0,-1 1 1 0 0,0-1-1 0 0,1 1 0 0 0,0 1 93 0 0,13 11 500 0 0,0 2 0 0 0,-1 0-1 0 0,0 0 1 0 0,-2 1 0 0 0,18 31 0 0 0,-16-21-609 0 0,-2 1 0 0 0,-2 1 0 0 0,8 32 0 0 0,12 87 0 0 0,-25-124 0 0 0,5 38 0 0 0,-3 1 0 0 0,-3 0 0 0 0,-7 113 0 0 0,1-143 0 0 0,-2-1 0 0 0,0 0 0 0 0,-2 0 0 0 0,-2 0 0 0 0,-1-1 0 0 0,-1 0 0 0 0,-1 0 0 0 0,-2-2 0 0 0,0 0 0 0 0,-33 46 0 0 0,46-74 0 0 0,-74 109 0 0 0,64-92 0 0 0,0 0 0 0 0,-2-1 0 0 0,-24 24 0 0 0,-50 38 0 0 0,13-13 0 0 0,-24 33 0 0 0,91-92 0 0 0,7-6 1 0 0,0 1 0 0 0,0-1 0 0 0,-1 0 0 0 0,1 0-1 0 0,0 0 1 0 0,0 0 0 0 0,0 0 0 0 0,0 0 0 0 0,0 0 0 0 0,0 0 0 0 0,-1 0-1 0 0,1 0 1 0 0,0 0 0 0 0,0 0 0 0 0,0 1 0 0 0,0-1 0 0 0,0 0 0 0 0,-1 0 0 0 0,1 0-1 0 0,0 0 1 0 0,0 0 0 0 0,0 0 0 0 0,0 0 0 0 0,-1-1 0 0 0,1 1 0 0 0,0 0-1 0 0,0 0 1 0 0,0 0 0 0 0,0 0 0 0 0,0 0 0 0 0,0 0 0 0 0,-1 0 0 0 0,1 0 0 0 0,0 0-1 0 0,0 0 1 0 0,0 0 0 0 0,0 0 0 0 0,0-1 0 0 0,0 1 0 0 0,-1 0 0 0 0,1 0-1 0 0,0 0 1 0 0,0 0 0 0 0,0 0 0 0 0,0 0 0 0 0,0-1 0 0 0,0 1 0 0 0,0 0 0 0 0,0 0-1 0 0,0 0 1 0 0,0 0 0 0 0,0 0 0 0 0,0-1 0 0 0,0 1 0 0 0,0 0 0 0 0,0 0-1 0 0,0 0 1 0 0,1-6-252 0 0,9-24-3026 0 0,-6 22 2552 0 0,3-9-808 0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8:14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86 8287 0 0,'0'0'382'0'0,"0"0"-8"0"0,-8 0 2616 0 0,-10-3-1372 0 0,16 2-1074 0 0,2 1-28 0 0,0 0-4 0 0,0 0 0 0 0,0 0 0 0 0,0 0 0 0 0,0 0 0 0 0,0 0 0 0 0,0 0 0 0 0,0 0 0 0 0,0 0 0 0 0,0 0 0 0 0,0 0 0 0 0,0 0 0 0 0,0 0 0 0 0,0 0 0 0 0,0 0 0 0 0,0 0 0 0 0,0 0-68 0 0,0 0-217 0 0,0 0 176 0 0,-1-4-241 0 0,-8-2 1338 0 0,7 6-1129 0 0,2 0 117 0 0,0 0 21 0 0,0 0-66 0 0,2-1-294 0 0,4-4-133 0 0,-2-2-16 0 0,-2-1 0 0 0,-1-1 0 0 0,-4 3 0 0 0,2 4 0 0 0,-1 0 0 0 0,-10-3 0 0 0,3 5 0 0 0,0 1 0 0 0,2-1 0 0 0,-1 0 0 0 0,0-3 0 0 0,1-1 0 0 0,0 2 0 0 0,-2 1 0 0 0,-13-2-14 0 0,9 4 100 0 0,12-1 285 0 0,1 0 117 0 0,0 0 21 0 0,0 0-134 0 0,0 0-577 0 0,0 0-248 0 0,0 0-50 0 0,0 0 58 0 0,0 0 357 0 0,0 0 406 0 0,0 0 154 0 0,0 0 33 0 0,0 0-133 0 0,0 0-577 0 0,-4-6-1339 0 0,-1 1 1525 0 0,5 4 16 0 0,0 1 0 0 0,-1 0 0 0 0,1-1 0 0 0,0 1 0 0 0,-1 0 0 0 0,1 0 0 0 0,-1-1 0 0 0,1 1 0 0 0,0 0 0 0 0,-1 0 0 0 0,1 0 0 0 0,-1 0 0 0 0,1 0 0 0 0,0 0 0 0 0,-1-1 0 0 0,1 1 0 0 0,-1 0 0 0 0,1 0 0 0 0,-1 0 0 0 0,1 0 0 0 0,-1 0 0 0 0,1 1 0 0 0,0-1 0 0 0,-1 0 0 0 0,1 0 0 0 0,-1 0 0 0 0,1 0 0 0 0,0 0 0 0 0,-1 1 0 0 0,1-1 0 0 0,-1 0 0 0 0,0 1 0 0 0,-5 0-140 0 0,5-1-585 0 0,1 0-246 0 0,0 0-997 0 0,-1 0-4020 0 0,-3-5-1724 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8:19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31 134 8287 0 0,'0'-14'890'0'0,"11"-12"-230"0"0,-8 22 372 0 0,-1-1 0 0 0,0 1 0 0 0,0-1-1 0 0,0 0 1 0 0,0 0 0 0 0,-1 0 0 0 0,0 0-1 0 0,1-9 1 0 0,-2 13-361 0 0,-8-9 902 0 0,4 10-1202 0 0,0-1-1 0 0,0 1 1 0 0,0 0 0 0 0,-1 0-1 0 0,1 1 1 0 0,-5 0 0 0 0,-6 4 1306 0 0,14-4-1306 0 0,1-1 117 0 0,0 0 21 0 0,0 0-66 0 0,23 7-278 0 0,-6-7-165 0 0,0 0 0 0 0,1 0 0 0 0,-1-2 0 0 0,34-6 0 0 0,-29 4 0 0 0,-10 1 0 0 0,105-22 0 0 0,-109 23-133 0 0,-6 2-563 0 0,-2 0-258 0 0,0 0-56 0 0,0 0-149 0 0,0 0-573 0 0,0 0-253 0 0,0 0-51 0 0,0 0-11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8:20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0,'0'0'356'0'0,"0"0"50"0"0,0 0 20 0 0,0 0-42 0 0,0 0-112 0 0,1 1 463 0 0,2 1-559 0 0,0 1 1 0 0,0-1 0 0 0,0 0-1 0 0,0 0 1 0 0,1 0-1 0 0,-1-1 1 0 0,1 1-1 0 0,-1-1 1 0 0,1 0-1 0 0,-1 0 1 0 0,1 0-1 0 0,0 0 1 0 0,4 0 0 0 0,9 0 1631 0 0,30-2 1 0 0,-2 1-573 0 0,-15 3-641 0 0,-9-1 100 0 0,33-1-1 0 0,-52-1-1031 0 0,-2 0-138 0 0,14 9-2394 0 0,-8-8-1683 0 0,4-4 3017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8:20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172 124 8287 0 0,'5'-7'756'0'0,"24"-25"-355"0"0,-15 19 2188 0 0,-12 10-2259 0 0,0 0 0 0 0,0 0 0 0 0,0-1 0 0 0,0 1 0 0 0,1-5 0 0 0,1-1 368 0 0,-3 8-116 0 0,1-5 4065 0 0,-2 6-4568 0 0,0 0 1 0 0,0 0 0 0 0,0 0-1 0 0,0 0 1 0 0,0 0-1 0 0,0-1 1 0 0,0 1 0 0 0,0 0-1 0 0,0 0 1 0 0,0 0-1 0 0,0 0 1 0 0,0 0 0 0 0,0 0-1 0 0,0 0 1 0 0,0 0-1 0 0,0 0 1 0 0,0 0 0 0 0,0-1-1 0 0,0 1 1 0 0,0 0-1 0 0,0 0 1 0 0,0 0 0 0 0,-1 0-1 0 0,1 0 1 0 0,0 0-1 0 0,0 0 1 0 0,0 0 0 0 0,0 0-1 0 0,0 0 1 0 0,0 0-1 0 0,0 0 1 0 0,0 0 0 0 0,0 0-1 0 0,0-1 1 0 0,0 1-1 0 0,0 0 1 0 0,0 0 0 0 0,-1 0-1 0 0,1 0 1 0 0,0 0-1 0 0,0 0 1 0 0,0 0 0 0 0,0 0-1 0 0,0 0 1 0 0,0 0-1 0 0,0 0 1 0 0,0 0 0 0 0,0 0-1 0 0,0 0 1 0 0,-1 0 0 0 0,1 0-1 0 0,0 0 1 0 0,0 0-1 0 0,0 0 1 0 0,0 0 0 0 0,0 0-1 0 0,0 1 1 0 0,0-1-1 0 0,0 0 1 0 0,0 0 0 0 0,0 0-1 0 0,-1 0 1 0 0,-2-1-1108 0 0,1 0 1181 0 0,1 1 0 0 0,-1-1 0 0 0,0 1 0 0 0,1-1-1 0 0,-1 1 1 0 0,0 0 0 0 0,0-1 0 0 0,1 1 0 0 0,-1 0 0 0 0,0 0 0 0 0,0 0 0 0 0,0 1-1 0 0,1-1 1 0 0,-1 0 0 0 0,0 1 0 0 0,1-1 0 0 0,-1 1 0 0 0,0 0 0 0 0,1-1-1 0 0,-1 1 1 0 0,0 0 0 0 0,-1 1 0 0 0,-6 4-133 0 0,0 0-1 0 0,0 1 1 0 0,0 0 0 0 0,1 1-1 0 0,0 0 1 0 0,1 0 0 0 0,-12 16-1 0 0,-40 70-3 0 0,48-74-17 0 0,3-5 1 0 0,0-1 0 0 0,1 1 0 0 0,-5 18 0 0 0,10-25 0 0 0,0 0 0 0 0,0 0 0 0 0,1 0 0 0 0,0 0 0 0 0,0 0 0 0 0,1 0 0 0 0,0 1 0 0 0,2 9 0 0 0,-2-16 0 0 0,1 0 0 0 0,-1 0 0 0 0,0 0 0 0 0,1 0 0 0 0,0 0 0 0 0,-1 0 0 0 0,1-1 0 0 0,1 4 0 0 0,6 1 0 0 0,-4-5 0 0 0,-3 1 0 0 0,0-1 0 0 0,1 0 0 0 0,-1 0 0 0 0,0-1 0 0 0,1 1 0 0 0,0 0 0 0 0,-1 0 0 0 0,1-1 0 0 0,-1 1 0 0 0,1-1 0 0 0,0 1 0 0 0,-1-1 0 0 0,1 1 0 0 0,0-1 0 0 0,0 0 0 0 0,-1 0 0 0 0,1 0 0 0 0,0 0 0 0 0,0 0 0 0 0,-1-1 0 0 0,1 1 0 0 0,2-1 0 0 0,2-1 0 0 0,2 0 171 0 0,1-2-1 0 0,-1 1 1 0 0,0-1 0 0 0,0-1-1 0 0,0 1 1 0 0,-1-1 0 0 0,1 0-1 0 0,-1-1 1 0 0,-1 0 0 0 0,1 0-1 0 0,10-14 1 0 0,-3 3-171 0 0,-2-1 0 0 0,0-1 0 0 0,-2 0 0 0 0,0 0 0 0 0,0-1 0 0 0,-2 0 0 0 0,-1-1 0 0 0,0 0 0 0 0,-2 0 0 0 0,0 0 0 0 0,-2-1 0 0 0,0 1 0 0 0,0-31 0 0 0,-4 38 0 0 0,-1 0 0 0 0,-2 13 0 0 0,3 0 0 0 0,0 1-91 0 0,1 0 0 0 0,-1-1 0 0 0,0 1 0 0 0,0-1 0 0 0,1 1-1 0 0,-1 0 1 0 0,0 0 0 0 0,1-1 0 0 0,-1 1 0 0 0,0 0 0 0 0,0 0 0 0 0,0 0 0 0 0,1 0 0 0 0,-1 0 0 0 0,0 0-1 0 0,0 0 1 0 0,0 0 0 0 0,1 0 0 0 0,-1 0 0 0 0,0 1 0 0 0,0-1 0 0 0,1 0 0 0 0,-1 0 0 0 0,0 1 0 0 0,0-1 0 0 0,0 1-1 0 0,-2 1-515 0 0,1 1-1 0 0,0-1 1 0 0,-1 1-1 0 0,1-1 0 0 0,-3 6 1 0 0,3-4 14 0 0,0-1 0 0 0,0 0 0 0 0,0 1 0 0 0,1 0 0 0 0,-1-1 0 0 0,0 5 0 0 0,-1 0-264 0 0,-3 14-1702 0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8:21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14 123 23039 0 0,'0'0'528'0'0,"-4"0"69"0"0,4 0-576 0 0,0 0 0 0 0,-1 0 0 0 0,1 0 0 0 0,-1 0 0 0 0,1 0 0 0 0,0 0 0 0 0,-1 0-1 0 0,1 0 1 0 0,-1 0 0 0 0,1 0 0 0 0,-1 0 0 0 0,1 0 0 0 0,0 0 0 0 0,-1 0-1 0 0,1 0 1 0 0,0-1 0 0 0,-1 1 0 0 0,1 0 0 0 0,-1 0 0 0 0,1 0 0 0 0,0-1-1 0 0,-1 1 1 0 0,1 0 0 0 0,0-1 0 0 0,-1 1 0 0 0,9-7 558 0 0,8-6-298 0 0,-4 1 3 0 0,-8 7 5 0 0,0 0 0 0 0,1 1 0 0 0,7-6 0 0 0,-11 9-255 0 0,1 0-1 0 0,-1 0 1 0 0,1 0 0 0 0,-1 0 0 0 0,1-1-1 0 0,-1 1 1 0 0,0 0 0 0 0,0-1-1 0 0,1 1 1 0 0,-1-1 0 0 0,0 0 0 0 0,1-2-1 0 0,1-2 1 0 0,1-1 0 0 0,1 1 0 0 0,-1-1 0 0 0,6-5 0 0 0,-5 8-167 0 0,-3 3-563 0 0,-2 1-258 0 0,0 0-1011 0 0,0 0-4023 0 0,0 0-1724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8:24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17503 0 0,'0'0'399'0'0,"0"0"60"0"0,0 0 21 0 0,0 0-59 0 0,0-1-276 0 0,4-2 198 0 0,-1 0-1 0 0,1 1 1 0 0,0-1-1 0 0,-1 1 1 0 0,1 0-1 0 0,0 0 1 0 0,0 0-1 0 0,1 0 1 0 0,-1 1-1 0 0,0 0 1 0 0,1-1-1 0 0,-1 2 1 0 0,6-2-1 0 0,8-1 407 0 0,-7 1-669 0 0,0 1 0 0 0,0 0 0 0 0,0 0 0 0 0,0 2 0 0 0,0-1 1 0 0,16 4-1 0 0,6-1-25 0 0,-10 2-1170 0 0,-19-4 693 0 0,0 0 0 0 0,0 0-1 0 0,0 0 1 0 0,-1-1 0 0 0,1 0-1 0 0,0 1 1 0 0,5-2 0 0 0,5-1-2105 0 0,-11 2-29 0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8:21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56 19351 0 0,'0'0'439'0'0,"0"0"62"0"0,3-1 33 0 0,0-1-392 0 0,7-4 217 0 0,-9 4-333 0 0,0 0 0 0 0,0 1-1 0 0,0-1 1 0 0,-1 0 0 0 0,1 0 0 0 0,0 0 0 0 0,-1 1 0 0 0,0-1 0 0 0,1 0 0 0 0,-1-2 0 0 0,4-7 1594 0 0,-2 2 1240 0 0,-2 9-2815 0 0,0 0 0 0 0,0-1 0 0 0,0 1-1 0 0,0 0 1 0 0,0 0 0 0 0,0-1 0 0 0,-1 1 0 0 0,1 0 0 0 0,0 0-1 0 0,0 0 1 0 0,0-1 0 0 0,0 1 0 0 0,-1 0 0 0 0,1 0-1 0 0,0 0 1 0 0,0 0 0 0 0,0-1 0 0 0,-1 1 0 0 0,1 0 0 0 0,0 0-1 0 0,0 0 1 0 0,-1 0 0 0 0,1 0 0 0 0,0 0 0 0 0,0 0 0 0 0,-1 0-1 0 0,1 0 1 0 0,0 0 0 0 0,0 0 0 0 0,-1 0 0 0 0,1 0-1 0 0,0 0 1 0 0,-1 0 0 0 0,-4 0-45 0 0,0 0 0 0 0,0 1 0 0 0,1-1 0 0 0,-1 1 0 0 0,0 0 0 0 0,0 1 0 0 0,1-1 0 0 0,-1 1 0 0 0,0 0 0 0 0,1 0 0 0 0,0 0 0 0 0,-1 1 0 0 0,1 0 0 0 0,0 0 0 0 0,0 0 0 0 0,-4 5 0 0 0,-7 6 0 0 0,0 1 0 0 0,-17 25 0 0 0,29-36 0 0 0,0 0 0 0 0,0 1 0 0 0,0-1 0 0 0,0 1 0 0 0,1 0 0 0 0,0 0 0 0 0,0 0 0 0 0,0 0 0 0 0,1 0 0 0 0,-1 0 0 0 0,1 0 0 0 0,1 1 0 0 0,-1-1 0 0 0,1 0 0 0 0,-1 1 0 0 0,2-1 0 0 0,-1 1 0 0 0,0-1 0 0 0,1 0 0 0 0,0 0 0 0 0,0 1 0 0 0,1-1 0 0 0,0 0 0 0 0,0 0 0 0 0,0 0 0 0 0,0 0 0 0 0,1-1 0 0 0,-1 1 0 0 0,1-1 0 0 0,5 6 0 0 0,37 43 0 0 0,-28-32 0 0 0,-13-16 0 0 0,-1-1 0 0 0,1 1 0 0 0,0-1 0 0 0,8 7 0 0 0,31 22 0 0 0,-28-22 0 0 0,-13-6 0 0 0,-1-2 0 0 0,1-1 0 0 0,-1-2 0 0 0,-1 1 0 0 0,1-1 0 0 0,0 1 0 0 0,-1-1 0 0 0,1 1 0 0 0,-1-1 0 0 0,1 1 0 0 0,-1 0 0 0 0,0-1 0 0 0,1 1 0 0 0,-1 0 0 0 0,0-1 0 0 0,1 1 0 0 0,-1 0 0 0 0,0 0 0 0 0,0-1 0 0 0,0 1 0 0 0,1 0 0 0 0,-1 0 0 0 0,0-1 0 0 0,0 1 0 0 0,0 1 0 0 0,-1 7 0 0 0,0-7 0 0 0,1 0 0 0 0,-1 0 0 0 0,0-1 0 0 0,0 1 0 0 0,0-1 0 0 0,0 1 0 0 0,0-1 0 0 0,0 1 0 0 0,0-1 0 0 0,0 0 0 0 0,-1 0 0 0 0,1 1 0 0 0,0-1 0 0 0,-1 0 0 0 0,-2 1 0 0 0,-2 3 73 0 0,0-1 0 0 0,-1-1-1 0 0,1 1 1 0 0,-1-1 0 0 0,0 0 0 0 0,0-1-1 0 0,0 0 1 0 0,0 0 0 0 0,0 0 0 0 0,-8 0 0 0 0,-10 1 491 0 0,-41-3 0 0 0,35 0-445 0 0,29 0-119 0 0,0 0 0 0 0,0-1 0 0 0,0 1 0 0 0,0-1 0 0 0,0 1 0 0 0,1-1 0 0 0,-1 1 0 0 0,0-1 0 0 0,0 0 0 0 0,-2-1 0 0 0,4 1 0 0 0,-1 1 0 0 0,1 0 0 0 0,0 0 0 0 0,-1-1 0 0 0,1 1 0 0 0,0 0 0 0 0,0-1 0 0 0,-1 1 0 0 0,1 0 0 0 0,0-1 0 0 0,0 1 0 0 0,0 0 0 0 0,-1-1 0 0 0,1 1 0 0 0,0 0 0 0 0,0-1 0 0 0,0 1 0 0 0,0-1 0 0 0,0 1 0 0 0,0 0 0 0 0,0-1 0 0 0,0 1 0 0 0,0-1 0 0 0,0 1 0 0 0,0 0 0 0 0,0-1 0 0 0,0 1 0 0 0,0-1 0 0 0,0 1 0 0 0,0 0 0 0 0,0-1 0 0 0,1 1 0 0 0,-1 0 0 0 0,0-1 0 0 0,0 1 0 0 0,0 0 0 0 0,1-1 0 0 0,-1 1 0 0 0,0 0 0 0 0,0-1 0 0 0,1 1 0 0 0,0-1 0 0 0,-1 1 0 0 0,5-8 0 0 0,0 1 0 0 0,0 0 0 0 0,1 0 0 0 0,0 0 0 0 0,13-11 0 0 0,40-27 0 0 0,-47 36 0 0 0,9-6 0 0 0,-1 1 0 0 0,28-25 0 0 0,-34 27 0 0 0,-2-1 0 0 0,1 0 0 0 0,-2 0 0 0 0,0-2 0 0 0,12-18 0 0 0,-19 27-6 0 0,-1 0 0 0 0,0 0 1 0 0,0 0-1 0 0,-1 0 0 0 0,0-1 0 0 0,0 1 0 0 0,0-1 1 0 0,-1 1-1 0 0,0-1 0 0 0,1-12 0 0 0,-2 18-331 0 0,-13-20-3082 0 0,12 20 2757 0 0,-3-1 733 0 0,3 1-7413 0 0,1 1 5295 0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48:22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21 19351 0 0,'0'0'439'0'0,"0"0"62"0"0,0 0 33 0 0,1-1-65 0 0,15-17 4059 0 0,-15 17-4411 0 0,1 0 427 0 0,-2 1-28 0 0,0 0-72 0 0,0 0-217 0 0,0 0 161 0 0,0 0 100 0 0,0 0 21 0 0,-12 20 99 0 0,-29 71-113 0 0,25-59-216 0 0,2 0 1 0 0,1 1 0 0 0,-14 51-1 0 0,26-78-436 0 0,-3 11-168 0 0,1 1-1 0 0,0-1 1 0 0,2 1 0 0 0,0 29-1 0 0,1-43 364 0 0,1 1-1 0 0,0-1 1 0 0,-1 0-1 0 0,2 0 1 0 0,-1 1-1 0 0,0-1 1 0 0,1 0-1 0 0,0 0 1 0 0,0 0-1 0 0,4 5 1 0 0,-4-6 64 0 0,0-1 1 0 0,0 1-1 0 0,1-1 1 0 0,-1 0 0 0 0,1 0-1 0 0,0 0 1 0 0,0 0-1 0 0,-1 0 1 0 0,1-1-1 0 0,0 1 1 0 0,0-1-1 0 0,1 0 1 0 0,-1 0 0 0 0,0 0-1 0 0,5 1 1 0 0,6 0-92 0 0,0-1 0 0 0,0-1 0 0 0,1 0 0 0 0,-1-1 0 0 0,0 0 0 0 0,0-1 0 0 0,-1-1 0 0 0,1 0 0 0 0,0-1 0 0 0,-1 0 0 0 0,0-1 0 0 0,0 0 0 0 0,0-1 0 0 0,12-8 0 0 0,-21 11-11 0 0,-2 2 0 0 0,1 0 0 0 0,-1-1 0 0 0,0 1 0 0 0,0-1 0 0 0,0 0 0 0 0,0 0 0 0 0,0 1 0 0 0,0-1 0 0 0,-1 0 0 0 0,1-1 0 0 0,-1 1 0 0 0,1 0 0 0 0,-1 0 0 0 0,0-1 0 0 0,0 1 0 0 0,0 0 0 0 0,0-1 0 0 0,1-4 0 0 0,-2 6 0 0 0,1 0 0 0 0,-1 1 0 0 0,0-1 0 0 0,0 0 0 0 0,0 0 0 0 0,0 0 0 0 0,0 1 0 0 0,0-1 0 0 0,0 0 0 0 0,0 0 0 0 0,0 1 0 0 0,0-1 0 0 0,0 0 0 0 0,-1 0 0 0 0,1 1 0 0 0,0-1 0 0 0,0 0 0 0 0,-1 0 0 0 0,1 1 0 0 0,0-1 0 0 0,-1 0 0 0 0,1 1 0 0 0,-1-1 0 0 0,1 0 0 0 0,-1 1 0 0 0,1-1 0 0 0,-1 1 0 0 0,0-1 0 0 0,1 1 0 0 0,-1-1 0 0 0,0 1 0 0 0,1 0 0 0 0,-1-1 0 0 0,0 1 0 0 0,1 0 0 0 0,-1-1 0 0 0,0 1 0 0 0,0 0 0 0 0,1 0 0 0 0,-1 0 0 0 0,0 0 0 0 0,-1-1 0 0 0,-3 1 0 0 0,0-1 0 0 0,0 1 0 0 0,0 0 0 0 0,-10 1 0 0 0,-10 3-394 0 0,1 2 1 0 0,1 0-1 0 0,-1 2 0 0 0,1 0 0 0 0,-27 15 1 0 0,19-9-38 0 0,11-6-592 0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0:17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96 13823 0 0,'-2'0'315'0'0,"-3"1"-76"0"0,-3-1-86 0 0,-13-8 1088 0 0,-7-5 1201 0 0,26 12-1452 0 0,2 1 30 0 0,0 0-65 0 0,0 0-290 0 0,0 0-121 0 0,0 0-28 0 0,0 0-72 0 0,0 0-217 0 0,0 0 161 0 0,0 0 100 0 0,0 0 21 0 0,0 0-66 0 0,2 0-294 0 0,47-10-133 0 0,15 1 1485 0 0,-42 5-1119 0 0,26-6-235 0 0,-27 5-138 0 0,28-2 0 0 0,43-7-9 0 0,-54 8 0 0 0,68-4 0 0 0,-95 11 0 0 0,-4 3-64 0 0,-5-4-273 0 0,-2 0-138 0 0,0 12-476 0 0,0-11 936 0 0,0 0 0 0 0,0-1 0 0 0,0 1 0 0 0,0 0 0 0 0,-1 0 0 0 0,1-1 0 0 0,0 1 0 0 0,0 0 0 0 0,0-1 0 0 0,0 1 0 0 0,-1 0 0 0 0,1 0 0 0 0,0-1 0 0 0,-1 1 0 0 0,0 0 0 0 0,0 1-118 0 0,0 0-946 0 0,-4 7-1546 0 0,3-5-3769 0 0,2-4-244 0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0:17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15663 0 0,'0'0'356'0'0,"0"0"50"0"0,0 0 20 0 0,0 0-42 0 0,3 0-250 0 0,4 1 154 0 0,1 0 1 0 0,0-1-1 0 0,0 0 1 0 0,0 0-1 0 0,15-3 1 0 0,-4 0 836 0 0,8 2-33 0 0,-1 1 0 0 0,35 4 1 0 0,-49-2-1087 0 0,-1 0 0 0 0,15 5 0 0 0,11 2-7 0 0,-22-6 1 0 0,-4-1 0 0 0,-1 0 0 0 0,1 1 0 0 0,15 6 0 0 0,-18-5 0 0 0,-6-2 0 0 0,0-1 0 0 0,0 0 0 0 0,1 0 0 0 0,-1 0 0 0 0,1-1 0 0 0,-1 1 0 0 0,0-1 0 0 0,1 1 0 0 0,-1-1 0 0 0,5 0 0 0 0,23 1-373 0 0,-11-5-7864 0 0,-12 1 1799 0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0:18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13823 0 0,'0'0'315'0'0,"0"0"45"0"0,0 0 21 0 0,0 0-49 0 0,0 0-81 0 0,0 0 481 0 0,0 0 237 0 0,0 0 45 0 0,0 0-61 0 0,0 0-288 0 0,-8 6 907 0 0,7-6-1498 0 0,1 1 1 0 0,-1-1-1 0 0,1 1 0 0 0,0-1 0 0 0,-1 1 0 0 0,1-1 1 0 0,-1 1-1 0 0,1-1 0 0 0,0 1 0 0 0,-1 0 0 0 0,1-1 0 0 0,0 1 1 0 0,0-1-1 0 0,0 1 0 0 0,-1 0 0 0 0,1-1 0 0 0,0 1 1 0 0,0 0-1 0 0,0-1 0 0 0,0 1 0 0 0,0 0 0 0 0,0-1 1 0 0,0 1-1 0 0,1 1 0 0 0,-1-1-40 0 0,1 0-1 0 0,-1 0 1 0 0,1 0-1 0 0,0 0 1 0 0,-1 0 0 0 0,1 0-1 0 0,0 0 1 0 0,0 0 0 0 0,0 0-1 0 0,0 0 1 0 0,0-1-1 0 0,1 2 1 0 0,5 2-91 0 0,0 0-1 0 0,0-1 0 0 0,12 4 1 0 0,-16-6 147 0 0,102 30-90 0 0,-76-21 251 0 0,-2-1 647 0 0,47 22 1 0 0,-68-28-899 0 0,-1 0 0 0 0,0 0 0 0 0,0 1 0 0 0,0 0 0 0 0,0-1 0 0 0,-1 2 0 0 0,8 7 0 0 0,-9-9 0 0 0,-1 0 0 0 0,-1 0 0 0 0,1 0 0 0 0,0 1 0 0 0,-1-1 0 0 0,0 0 0 0 0,1 1 0 0 0,-1-1 0 0 0,-1 1 0 0 0,1-1 0 0 0,0 1 0 0 0,-1-1 0 0 0,0 1 0 0 0,0 6 0 0 0,-1-2 0 0 0,0 1 0 0 0,-1-1 0 0 0,0 1 0 0 0,0-1 0 0 0,-1 0 0 0 0,0 0 0 0 0,-1 0 0 0 0,0 0 0 0 0,0 0 0 0 0,-10 13 0 0 0,-6 4 0 0 0,-36 37 0 0 0,39-45 0 0 0,-10 8 0 0 0,0-2 0 0 0,-55 37 0 0 0,25-21 0 0 0,47-31-346 0 0,0 0 0 0 0,0 1 0 0 0,-13 15 0 0 0,22-22-302 0 0,1-2-572 0 0,0 0-253 0 0,0 0-51 0 0,0 0-11 0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0:19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13823 0 0,'0'0'315'0'0,"0"0"45"0"0,0 0 21 0 0,0 0-49 0 0,1-1-220 0 0,12-10-101 0 0,-11 9-3 0 0,0 1 1 0 0,-1-1-1 0 0,1 1 1 0 0,0-1-1 0 0,0 0 1 0 0,-1 0 0 0 0,1 1-1 0 0,1-5 1 0 0,-2 5 3 0 0,-1 1 0 0 0,0 0 0 0 0,0-1 0 0 0,0 1 0 0 0,0-1 0 0 0,0 1 0 0 0,0 0 0 0 0,0-1 0 0 0,0 1 0 0 0,0-1 0 0 0,0 1 0 0 0,0 0 0 0 0,0-1 0 0 0,0 1 0 0 0,-1-1 0 0 0,1 1 0 0 0,0 0 0 0 0,0-1 0 0 0,0 1 0 0 0,0 0 0 0 0,-1-1 0 0 0,1 0 0 0 0,-14-8 559 0 0,12 8-62 0 0,2 1 71 0 0,0 0 286 0 0,0 0 124 0 0,0 0 30 0 0,0 0-133 0 0,0 0-508 0 0,0 0 37 0 0,0 0 79 0 0,0 0 16 0 0,-2 2-68 0 0,-3 6-294 0 0,4-5-139 0 0,1-2-6 0 0,3 23-2 0 0,-3-18-2 0 0,0 0 0 0 0,7 20 0 0 0,7 11 167 0 0,1-1-1 0 0,29 51 1 0 0,-28-57 773 0 0,-3-6-759 0 0,1-1 1 0 0,18 21-1 0 0,-28-38-424 0 0,-2-3 68 0 0,0-1 1 0 0,0 0 0 0 0,0 1 0 0 0,0-1 0 0 0,0 0 0 0 0,1 0 0 0 0,-1 0 0 0 0,1 0 0 0 0,4 2 0 0 0,-5-2-213 0 0,-2-2-101 0 0,0 0-21 0 0,0 0-139 0 0,0 0-572 0 0,0 0-253 0 0,-1-2-972 0 0,-7-3-3697 0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0:1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0 13823 0 0,'0'0'315'0'0,"0"0"45"0"0,0 0 21 0 0,0 0-49 0 0,-2 1-149 0 0,-6 2 162 0 0,1 0 0 0 0,0 1 0 0 0,0 0 0 0 0,0 0 0 0 0,0 1 0 0 0,1 0 0 0 0,-8 7-1 0 0,-7 4 318 0 0,7-3-69 0 0,0 0-1 0 0,-13 16 0 0 0,-4 3 122 0 0,-154 163-549 0 0,166-176-165 0 0,15-16 0 0 0,0 0 0 0 0,1 1 0 0 0,-1 0 0 0 0,1-1 0 0 0,-1 1 0 0 0,1 1 0 0 0,1-1 0 0 0,-4 5 0 0 0,5-4-2 0 0,-9 13-129 0 0,9-16-565 0 0,1-2-257 0 0,0 0-58 0 0,0 0-12 0 0,0 0-1 0 0,14 4-1024 0 0,0-3 1024 0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0:19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11975 0 0,'0'0'267'0'0,"0"0"42"0"0,0 0 17 0 0,0 0-28 0 0,0 1-196 0 0,-3 5 47 0 0,3-4 571 0 0,0-2 249 0 0,0 0 45 0 0,0 0-61 0 0,20 7 772 0 0,23 1-1335 0 0,4 1 747 0 0,50 16 0 0 0,-66-11-206 0 0,-30-13-422 0 0,1 10 83 0 0,-2-7-591 0 0,0-1 0 0 0,-1 1 0 0 0,1 0 0 0 0,-1-1 0 0 0,0 1-1 0 0,0-1 1 0 0,0 1 0 0 0,0-1 0 0 0,-1 0 0 0 0,1 1 0 0 0,-1-1 0 0 0,0 0 0 0 0,0 0-1 0 0,0 0 1 0 0,0 0 0 0 0,0 0 0 0 0,-1-1 0 0 0,1 1 0 0 0,-4 2 0 0 0,-7 5-2 0 0,-1 0 0 0 0,-26 16 0 0 0,24-17 2 0 0,-89 48 2000 0 0,89-49-1954 0 0,6-4-111 0 0,13-2-463 0 0,-2-2 475 0 0,0 1-1 0 0,-1-1 0 0 0,1 1 0 0 0,0-1 0 0 0,0 1 0 0 0,-1-1 0 0 0,1 0 0 0 0,0 0 0 0 0,0 1 1 0 0,0-1-1 0 0,-1 0 0 0 0,1 0 0 0 0,0 0 0 0 0,1 0 0 0 0,15 1-99 0 0,-1 0 0 0 0,1 2 0 0 0,16 3 0 0 0,-20-2 152 0 0,-5 0-208 0 0,-6-3-871 0 0,-2-1-370 0 0,0 0-708 0 0,0 0-2686 0 0,0 0-1149 0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0:20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0,'0'0'356'0'0,"0"0"50"0"0,0 0 20 0 0,0 0-42 0 0,0 0-180 0 0,1 1 176 0 0,9 2 285 0 0,0 0 0 0 0,0 0 0 0 0,0-1 0 0 0,16 1 0 0 0,-8 0 78 0 0,-6 0-185 0 0,-8-2-423 0 0,1 0-1 0 0,-1-1 0 0 0,1 1 0 0 0,-1-1 0 0 0,1 0 1 0 0,-1 0-1 0 0,8-1 0 0 0,28 1-198 0 0,-38 0-273 0 0,-2 0-138 0 0,0 0-33 0 0,0 0-208 0 0,0 0-857 0 0,0-2-379 0 0,-3-8-80 0 0,3 8-15 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0:20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11 17503 0 0,'0'0'399'0'0,"0"0"60"0"0,0 0 21 0 0,0 0-59 0 0,3-1-276 0 0,6-2 70 0 0,-10 0-14 0 0,-9 0 212 0 0,9 3-295 0 0,0 0-14 0 0,-1 0-1 0 0,1 1 1 0 0,-1-1-1 0 0,1 1 1 0 0,-1-1 0 0 0,1 1-1 0 0,0 0 1 0 0,-1-1 0 0 0,1 1-1 0 0,0 0 1 0 0,0 0 0 0 0,-2 1-1 0 0,1 0 83 0 0,8 8 838 0 0,-5-9-994 0 0,-1 0 1 0 0,0 0-1 0 0,0 0 0 0 0,1 0 1 0 0,-1 1-1 0 0,0-1 0 0 0,0 0 1 0 0,0 0-1 0 0,0 0 0 0 0,0 0 0 0 0,0 0 1 0 0,0 1-1 0 0,-1-1 0 0 0,1 0 1 0 0,0 0-1 0 0,-1 0 0 0 0,1 0 0 0 0,-1 1 1 0 0,0 0-28 0 0,1-1 0 0 0,-1 0 0 0 0,1 1 0 0 0,-1-1-1 0 0,1 1 1 0 0,0-1 0 0 0,0 1 0 0 0,0-1 0 0 0,0 1 0 0 0,0 2 0 0 0,4 11-3 0 0,-3-13 0 0 0,0 1 0 0 0,-1-1 0 0 0,1 0 0 0 0,-1 0 0 0 0,1 1 0 0 0,-1-1 0 0 0,0 0 0 0 0,0 1 0 0 0,0-1 0 0 0,0 1 0 0 0,-1 2 0 0 0,1-3 0 0 0,-9 56 0 0 0,9-51 0 0 0,-1-1 0 0 0,2 1 0 0 0,-1 0 0 0 0,1-1 0 0 0,0 1 0 0 0,3 12 0 0 0,2-9 0 0 0,-3-7 4 0 0,0 0-1 0 0,0 0 1 0 0,0 0-1 0 0,1-1 1 0 0,-1 1-1 0 0,1-1 1 0 0,0 0-1 0 0,0 0 1 0 0,0 0 0 0 0,0 0-1 0 0,0-1 1 0 0,0 0-1 0 0,0 0 1 0 0,0 0-1 0 0,1 0 1 0 0,-1-1-1 0 0,0 1 1 0 0,0-1-1 0 0,7 0 1 0 0,3-2-556 0 0,0 1 0 0 0,0-2 1 0 0,-1 1-1 0 0,24-9 0 0 0,-35 10 274 0 0,1 0 0 0 0,0 0 0 0 0,-1 0-1 0 0,1 0 1 0 0,0 0 0 0 0,-1-1 0 0 0,0 1 0 0 0,1-1 0 0 0,-1 0-1 0 0,0 0 1 0 0,0 0 0 0 0,0 0 0 0 0,0 0 0 0 0,0 0 0 0 0,0 0-1 0 0,0-1 1 0 0,-1 1 0 0 0,1-1 0 0 0,-1 1 0 0 0,0-1-1 0 0,1-3 1 0 0,7-9-1258 0 0,-1 1 0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18:24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19351 0 0,'9'-2'1474'0'0,"-1"-2"-1130"0"0,0 1 1 0 0,0 0-1 0 0,0 0 1 0 0,0 1-1 0 0,0 0 1 0 0,0 1-1 0 0,1-1 1 0 0,-1 2-1 0 0,1-1 1 0 0,-1 1 0 0 0,14 2-1 0 0,-19-2-245 0 0,12-1 336 0 0,-5-1-562 0 0,-8 2-924 0 0,-2 0-385 0 0,0 0-78 0 0,0 0-20 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0:2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0 13823 0 0,'0'0'315'0'0,"0"0"45"0"0,0 0 21 0 0,0 0-49 0 0,0 0-149 0 0,0 0 194 0 0,0 0 110 0 0,-4 9 1468 0 0,-5 11 601 0 0,-11 40 1 0 0,5-15-2364 0 0,8-27 315 0 0,-2 0 0 0 0,-17 28 0 0 0,2-6 16 0 0,1 8-524 0 0,17-34 0 0 0,0-1 0 0 0,-1 1 0 0 0,0-1 0 0 0,-1-1 0 0 0,0 0 0 0 0,-12 13 0 0 0,15-21-62 0 0,1 1-1 0 0,1-1 0 0 0,-1 1 1 0 0,1-1-1 0 0,-1 1 1 0 0,1 0-1 0 0,0 0 1 0 0,1 0-1 0 0,0 1 0 0 0,-1-1 1 0 0,2 1-1 0 0,-1-1 1 0 0,-1 8-1 0 0,3-12-445 0 0,0-1-4 0 0,0 0 0 0 0,0 0 434 0 0,0 0 0 0 0,0 0-1 0 0,0 0 1 0 0,0 1 0 0 0,0-1 0 0 0,0 0-1 0 0,0 0 1 0 0,0 0 0 0 0,0 1 0 0 0,0-1-1 0 0,0 0 1 0 0,0 0 0 0 0,0 0 0 0 0,1 1-1 0 0,-1-1 1 0 0,0 0 0 0 0,0 0 0 0 0,0 0-1 0 0,0 0 1 0 0,0 0 0 0 0,0 1 0 0 0,1-1-1 0 0,-1 0 1 0 0,0 0 0 0 0,0 0 0 0 0,0 0-1 0 0,0 0 1 0 0,1 0 0 0 0,-1 0 0 0 0,0 1-1 0 0,0-1 1 0 0,0 0 0 0 0,0 0 0 0 0,1 0-1 0 0,-1 0 1 0 0,0 0 0 0 0,0 0 0 0 0,0 0-1 0 0,1 0 1 0 0,11-4-1483 0 0,11-10-1061 0 0,1-6 590 0 0,-2 0-15 0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0:21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 17503 0 0,'0'0'399'0'0,"-2"-1"60"0"0,1 1-434 0 0,1 0 1 0 0,-1 0 0 0 0,1 0-1 0 0,-1 0 1 0 0,1-1-1 0 0,0 1 1 0 0,-1 0 0 0 0,1 0-1 0 0,-1 0 1 0 0,1 0 0 0 0,-1 0-1 0 0,1 0 1 0 0,-1 0 0 0 0,1 0-1 0 0,-1 1 1 0 0,1-1 0 0 0,-1 0-1 0 0,1 0 1 0 0,-1 0 0 0 0,1 0-1 0 0,0 1 1 0 0,-1-1 0 0 0,1 0-1 0 0,-1 0 1 0 0,1 1 0 0 0,0-1-1 0 0,-1 0 1 0 0,1 1 0 0 0,0-1-1 0 0,-1 0 1 0 0,1 1 0 0 0,0-1-1 0 0,-1 1 1 0 0,1-1-1 0 0,0 0 1 0 0,0 1 0 0 0,0-1-1 0 0,-1 1 1 0 0,1-1 0 0 0,0 1-1 0 0,0-1 1 0 0,0 1 0 0 0,-8 13-67 0 0,1-7 358 0 0,2 0 0 0 0,-1 0 0 0 0,1 1 1 0 0,0 0-1 0 0,1 0 0 0 0,0 1 0 0 0,0-1 0 0 0,1 1 0 0 0,0 0 0 0 0,-2 10 0 0 0,2-3 15 0 0,-11 32-1 0 0,9-35-342 0 0,1 0 0 0 0,1 0 0 0 0,0 0 0 0 0,-1 18 0 0 0,3-25 139 0 0,1 1 0 0 0,0-1 0 0 0,0 0 0 0 0,1 1 0 0 0,0-1 0 0 0,0 0 0 0 0,2 7 0 0 0,-2-12-99 0 0,-1 0 1 0 0,1 1-1 0 0,0-1 0 0 0,-1 1 0 0 0,1-1 1 0 0,0 0-1 0 0,0 0 0 0 0,0 0 0 0 0,0 1 1 0 0,0-1-1 0 0,1 0 0 0 0,-1 0 0 0 0,0 0 1 0 0,0 0-1 0 0,1-1 0 0 0,-1 1 1 0 0,0 0-1 0 0,1-1 0 0 0,-1 1 0 0 0,1 0 1 0 0,-1-1-1 0 0,1 0 0 0 0,-1 1 0 0 0,1-1 1 0 0,-1 0-1 0 0,1 0 0 0 0,-1 0 0 0 0,1 0 1 0 0,-1 0-1 0 0,1 0 0 0 0,0 0 0 0 0,-1 0 1 0 0,1-1-1 0 0,1 0 0 0 0,9-2 30 0 0,0 0 1 0 0,0-1-1 0 0,0 0 0 0 0,-1-1 0 0 0,0 0 0 0 0,0-1 1 0 0,0 0-1 0 0,-1-1 0 0 0,14-11 0 0 0,-17 12 2 0 0,0 0-1 0 0,0 0 1 0 0,-1-1-1 0 0,0 0 1 0 0,-1-1 0 0 0,0 1-1 0 0,0-1 1 0 0,0 0-1 0 0,-1 0 1 0 0,0-1-1 0 0,-1 1 1 0 0,0-1 0 0 0,3-12-1 0 0,-5 14 61 0 0,0 0-1 0 0,-1 1 1 0 0,0-11 0 0 0,0-9 4 0 0,0 23-99 0 0,0 1 0 0 0,1 0 0 0 0,-1-1 0 0 0,-1 1 1 0 0,1-1-1 0 0,0 1 0 0 0,0 0 0 0 0,-1-1 0 0 0,1 1 0 0 0,-1 0 0 0 0,0 0 0 0 0,-1-4 0 0 0,0 4 28 0 0,0-1 0 0 0,0 1 0 0 0,0 0-1 0 0,0 0 1 0 0,0 0 0 0 0,-1 0 0 0 0,1 0-1 0 0,0 1 1 0 0,-1-1 0 0 0,-2-1 0 0 0,1 1 22 0 0,0 0 1 0 0,0 0-1 0 0,0 0 1 0 0,-1 1-1 0 0,1 0 0 0 0,0-1 1 0 0,-1 1-1 0 0,1 1 1 0 0,-1-1-1 0 0,1 1 1 0 0,-1-1-1 0 0,-5 2 1 0 0,-11 3-2594 0 0,-2 3-4071 0 0,1 2-2200 0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0:22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10135 0 0,'0'0'464'0'0,"0"0"-9"0"0,0 0-155 0 0,0 0 443 0 0,0 0 227 0 0,0 0 44 0 0,0 0 8 0 0,0 0 2 0 0,0 0 0 0 0,0 0 0 0 0,0 0-69 0 0,0 0-290 0 0,0 0-121 0 0,0 0-28 0 0,2 0-4 0 0,13-4-64 0 0,-8 1-107 0 0,0 2 0 0 0,0-1 1 0 0,1 1-1 0 0,-1 0 0 0 0,0 0 0 0 0,0 1 0 0 0,1 0 0 0 0,-1 0 0 0 0,0 1 0 0 0,13 2 0 0 0,54 7 1691 0 0,-4-6-2016 0 0,-47-1-16 0 0,33-2 0 0 0,7 1 0 0 0,230 3 0 0 0,-56-8 0 0 0,-213 2 0 0 0,0 0 0 0 0,38-7 0 0 0,-53 7 0 0 0,-1 0 0 0 0,1 0 0 0 0,9 2 0 0 0,13-2 0 0 0,0 0 0 0 0,44 4 0 0 0,-43-1 0 0 0,48-2 0 0 0,-46-1 0 0 0,41 4 0 0 0,-55-1 0 0 0,0 0 0 0 0,1-2 0 0 0,21-2 0 0 0,-35 2 0 0 0,-1 0 0 0 0,1 0 0 0 0,7 1 0 0 0,18 1 0 0 0,-4-1 0 0 0,-18 0 0 0 0,0-1 0 0 0,18-1 0 0 0,-26 1-2 0 0,-1 0 0 0 0,1 0 1 0 0,0 0-1 0 0,0 0 0 0 0,-1-1 0 0 0,1 1 1 0 0,0 0-1 0 0,-1-1 0 0 0,4-1 0 0 0,-4 2 9 0 0,0-1 0 0 0,0 1 0 0 0,1-1 0 0 0,-1 1 0 0 0,0 0 0 0 0,1-1 0 0 0,-1 1-1 0 0,0 0 1 0 0,0 0 0 0 0,1 0 0 0 0,-1 0 0 0 0,2 1 0 0 0,-1-1 364 0 0,-2 0 117 0 0,0 0 21 0 0,0 0-66 0 0,-21-4-479 0 0,-16-1-3966 0 0,21 3 2469 0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0:23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83 10135 0 0,'0'0'231'0'0,"0"0"29"0"0,0 0 19 0 0,0 0 105 0 0,0 0 410 0 0,0 0 184 0 0,0 0 40 0 0,0 0-63 0 0,0 0-290 0 0,0 0-121 0 0,0 0-28 0 0,0 0-4 0 0,0 0 0 0 0,1-1 0 0 0,20-17 928 0 0,8-7 704 0 0,4-12 928 0 0,-31 36-2628 0 0,-2 1-217 0 0,0 0 161 0 0,0 0 100 0 0,-5 0-443 0 0,1 1 1 0 0,-1 0 0 0 0,1 0-1 0 0,0 0 1 0 0,-1 1 0 0 0,1-1-1 0 0,0 1 1 0 0,0 0 0 0 0,0 0-1 0 0,0 1 1 0 0,1-1-1 0 0,-1 1 1 0 0,1 0 0 0 0,-5 3-1 0 0,3-1 3 0 0,0 0 1 0 0,0 0-1 0 0,1 1 0 0 0,0-1 0 0 0,0 1 0 0 0,0 0 0 0 0,0 0 0 0 0,-3 9 0 0 0,5-9-48 0 0,0-1 0 0 0,-1 1 0 0 0,0-1 0 0 0,0 0 0 0 0,0 0 0 0 0,0-1 0 0 0,-5 6 0 0 0,6-7 0 0 0,0 1 0 0 0,0-1 0 0 0,0 1 0 0 0,0-1 0 0 0,1 1 0 0 0,0 0 0 0 0,0 0 0 0 0,0 0 0 0 0,-1 6 0 0 0,-4 15 0 0 0,-30 87 0 0 0,34-105 0 0 0,1 1 0 0 0,0 0 0 0 0,0 0 0 0 0,1-1 0 0 0,0 1 0 0 0,1 8 0 0 0,0-12 0 0 0,-1-1-42 0 0,1 1-1 0 0,0-1 1 0 0,0 1-1 0 0,0-1 1 0 0,0 1-1 0 0,1-1 1 0 0,-1 0-1 0 0,4 5 1 0 0,-3-4-57 0 0,1 0 0 0 0,-1 0 1 0 0,0 1-1 0 0,1 4 0 0 0,-3-8 79 0 0,0 0 0 0 0,0-1 0 0 0,1 1 0 0 0,-1 0 0 0 0,0 0 0 0 0,0-1-1 0 0,1 1 1 0 0,-1 0 0 0 0,1-1 0 0 0,-1 1 0 0 0,0-1 0 0 0,1 1 0 0 0,-1-1 0 0 0,1 1 0 0 0,0-1 0 0 0,-1 1 0 0 0,1-1 0 0 0,-1 1-1 0 0,1-1 1 0 0,0 1 0 0 0,-1-1 0 0 0,1 0 0 0 0,0 1 0 0 0,-1-1 0 0 0,1 0 0 0 0,1 0 0 0 0,19 7 831 0 0,-16-6-789 0 0,0-1-1 0 0,0 0 1 0 0,0 0-1 0 0,0 0 1 0 0,1 0 0 0 0,-1-1-1 0 0,0 0 1 0 0,0 0-1 0 0,0 0 1 0 0,0-1-1 0 0,0 0 1 0 0,-1 0-1 0 0,1 0 1 0 0,0 0-1 0 0,-1-1 1 0 0,1 1-1 0 0,-1-1 1 0 0,0-1-1 0 0,4-3 1 0 0,-3 3-10 0 0,0-1-1 0 0,-1 0 1 0 0,0 0 0 0 0,0 0 0 0 0,-1 0-1 0 0,1-1 1 0 0,-1 1 0 0 0,0-1 0 0 0,-1 0-1 0 0,1 0 1 0 0,-1 0 0 0 0,0 0 0 0 0,-1 0-1 0 0,2-13 1 0 0,-2 18-12 0 0,-1-1 0 0 0,0 1 0 0 0,0 0 0 0 0,0-1 0 0 0,0 1 0 0 0,0 0 0 0 0,0 0 0 0 0,0-1 0 0 0,-1 1 0 0 0,1 0 0 0 0,0-1 0 0 0,-1 1 0 0 0,1 0 0 0 0,-1 0 0 0 0,1 0 0 0 0,-1-1 0 0 0,1 1 0 0 0,-1 0 0 0 0,0 0 0 0 0,0 0 0 0 0,0 0 0 0 0,1 0 0 0 0,-1 0 0 0 0,0 0 0 0 0,0 1 0 0 0,0-1 0 0 0,0 0 0 0 0,-1 0 0 0 0,1 1 0 0 0,0-1 0 0 0,0 0 0 0 0,0 1 0 0 0,-1 0 0 0 0,1-1 0 0 0,0 1 0 0 0,0 0 0 0 0,-3-1 0 0 0,0 1 0 0 0,-1 0 0 0 0,1 0 0 0 0,0 0 0 0 0,-1 1 0 0 0,1 0 0 0 0,0 0 0 0 0,0 0 0 0 0,0 0 0 0 0,0 0 0 0 0,-6 4 0 0 0,-20 11-931 0 0,1 2 0 0 0,-32 25 0 0 0,45-31-92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0:24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8287 0 0,'0'0'191'0'0,"0"0"26"0"0,0 0 9 0 0,2-2-34 0 0,10-3-78 0 0,-9 3 274 0 0,-3 2 110 0 0,0 0 12 0 0,0 0 70 0 0,0 0 286 0 0,0 0 124 0 0,0 0 30 0 0,0 0-65 0 0,0 0-290 0 0,0 0-524 0 0,0-1 0 0 0,0 1 0 0 0,0 0 0 0 0,0 0 0 0 0,0-1 0 0 0,0 1 0 0 0,0 0 0 0 0,0-1 0 0 0,0 1 1 0 0,0 0-1 0 0,0-1 0 0 0,0 1 0 0 0,0 0 0 0 0,0 0 0 0 0,-1-1 0 0 0,1 1 0 0 0,0 0 0 0 0,0-1 0 0 0,0 1 0 0 0,-1 0 0 0 0,1 0 0 0 0,0-1 0 0 0,0 1 0 0 0,0 0 0 0 0,-1 0 0 0 0,1 0 0 0 0,0 0 0 0 0,0-1 0 0 0,-1 1 0 0 0,1 0 0 0 0,0 0 0 0 0,-1 0 0 0 0,1 0 0 0 0,0 0 0 0 0,-1-1 0 0 0,4 2 458 0 0,0-1 0 0 0,0 1 0 0 0,0-1 0 0 0,0 0 0 0 0,0-1-1 0 0,1 1 1 0 0,3-1 0 0 0,220-21-599 0 0,-215 20 0 0 0,-6 3-86 0 0,-8 2-130 0 0,-7 3-337 0 0,9-6 532 0 0,-12 6-1335 0 0,-1-1-1 0 0,1-1 0 0 0,-1 0 1 0 0,-13 1-1 0 0,26-4 1359 0 0,-24 4-2049 0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0:24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15663 0 0,'0'0'356'0'0,"0"0"50"0"0,0 0 20 0 0,0 0-42 0 0,2 0-250 0 0,10-1 778 0 0,0-1 0 0 0,0 0 0 0 0,0 0 0 0 0,-1-1 0 0 0,1-1 0 0 0,13-5 1 0 0,-2 1-740 0 0,-12 4 172 0 0,1 1-1 0 0,13-1 1 0 0,-12 1-244 0 0,0 1 0 0 0,0-1 1 0 0,19-8-1 0 0,-31 10-1152 0 0,-1 1-385 0 0,0 0-78 0 0,0 0-20 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0:25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5 461 8287 0 0,'0'0'382'0'0,"0"0"-8"0"0,0 0-32 0 0,1-1 750 0 0,2-2-366 0 0,-1 0 0 0 0,1 0 1 0 0,-1 0-1 0 0,0 0 0 0 0,2-6 0 0 0,14-38 1650 0 0,-13 30-1375 0 0,2-3 172 0 0,1 0 0 0 0,1 1 0 0 0,18-30 0 0 0,-23 41-930 0 0,0-1 0 0 0,0 1 0 0 0,-1-1 0 0 0,0 1 0 0 0,2-12 0 0 0,-2 7 274 0 0,10-22 0 0 0,24-47 98 0 0,-35 79-446 0 0,-1 0 1 0 0,0 0-1 0 0,0 0 1 0 0,0 0-1 0 0,0-7 1 0 0,5-12 402 0 0,4-3-556 0 0,-9 37-16 0 0,-4 9 0 0 0,-19 58 0 0 0,1-3 0 0 0,8-43 0 0 0,-1-1 0 0 0,-32 52 0 0 0,-14 24 0 0 0,48-87 0 0 0,7-10 0 0 0,5-3 0 0 0,1-8-16 0 0,-1 1 1 0 0,0-1-1 0 0,1 0 1 0 0,-1 0-1 0 0,0 1 0 0 0,1-1 1 0 0,-1 0-1 0 0,1 0 0 0 0,-1 0 1 0 0,1 0-1 0 0,-1 0 1 0 0,0 1-1 0 0,1-1 0 0 0,-1 0 1 0 0,1 0-1 0 0,-1 0 0 0 0,1 0 1 0 0,-1 0-1 0 0,0 0 1 0 0,1-1-1 0 0,-1 1 0 0 0,1 0 1 0 0,-1 0-1 0 0,1 0 1 0 0,15-6-707 0 0,-10 3 450 0 0,-3 2-115 0 0,0-1 0 0 0,0-1-1 0 0,0 1 1 0 0,0 0 0 0 0,0-1 0 0 0,-1 1-1 0 0,1-1 1 0 0,-1 0 0 0 0,1 0-1 0 0,-1 0 1 0 0,0 0 0 0 0,0 0 0 0 0,-1 0-1 0 0,2-4 1 0 0,3-2-77 0 0,8-15-1583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0:25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17503 0 0,'0'0'399'0'0,"0"0"60"0"0,7-8 587 0 0,4 4-1034 0 0,6-3 132 0 0,-16-6 1855 0 0,-2 7-335 0 0,1 4-1422 0 0,0 0-151 0 0,0 0-1 0 0,0 1 0 0 0,0-1 1 0 0,0 1-1 0 0,1-1 1 0 0,-1 1-1 0 0,1-1 0 0 0,-1 1 1 0 0,1-1-1 0 0,-1 1 0 0 0,1-1 1 0 0,0 1-1 0 0,0 0 0 0 0,0-1 1 0 0,0 1-1 0 0,0 0 0 0 0,0-1 1 0 0,0 1-1 0 0,0 0 0 0 0,1-1 1 0 0,0 1-1142 0 0,-2 1-385 0 0,0 0-78 0 0,0 0-20 0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0:26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9 13823 0 0,'0'0'315'0'0,"0"0"45"0"0,0 0 21 0 0,0 0-49 0 0,0 0-81 0 0,0 0 481 0 0,0 0 237 0 0,0 0 45 0 0,0 0 8 0 0,0 0 2 0 0,0 0 0 0 0,0 0 0 0 0,0 0-137 0 0,-1 1-583 0 0,-7 5-70 0 0,1 1 0 0 0,1-1 0 0 0,-1 1 0 0 0,1 0-1 0 0,0 0 1 0 0,1 1 0 0 0,0 0 0 0 0,-5 9 0 0 0,4-3-234 0 0,6-12 0 0 0,-1 0 0 0 0,1 0 0 0 0,-1 0 0 0 0,0-1 0 0 0,0 1 0 0 0,0 0 0 0 0,0 0 0 0 0,-2 2 0 0 0,-2 1 160 0 0,0 0 0 0 0,1 1 0 0 0,-1-1 0 0 0,1 1 0 0 0,0 0 0 0 0,1 0 0 0 0,0 0 0 0 0,-5 14 0 0 0,4-11-92 0 0,0 0-1 0 0,-1 1 1 0 0,0-2-1 0 0,0 1 1 0 0,0-1-1 0 0,-1 1 1 0 0,-1-2 0 0 0,-8 10-1 0 0,12-15-67 0 0,-2 6 0 0 0,1 13 0 0 0,4-18 0 0 0,-1-1 0 0 0,1 1 0 0 0,0-1 0 0 0,0 0 0 0 0,0 1 0 0 0,0-1 0 0 0,1 1 0 0 0,-1-1 0 0 0,1 0 0 0 0,-1 1 0 0 0,1-1 0 0 0,0 0 0 0 0,0 1 0 0 0,2 3 0 0 0,4-1 0 0 0,-5-4 0 0 0,0 0 0 0 0,-1-1 0 0 0,1 1 0 0 0,0 0 0 0 0,0-1 0 0 0,0 1 0 0 0,-1-1 0 0 0,1 0 0 0 0,0 0 0 0 0,0 0 0 0 0,0 0 0 0 0,0 0 0 0 0,0 0 0 0 0,2 0 0 0 0,2-1 0 0 0,3 0 0 0 0,1-1 0 0 0,-1 0 0 0 0,0 0 0 0 0,-1-1 0 0 0,1 0 0 0 0,0 0 0 0 0,-1-1 0 0 0,0 0 0 0 0,0 0 0 0 0,0-1 0 0 0,0 0 0 0 0,-1-1 0 0 0,0 0 0 0 0,10-10 0 0 0,-7 5 0 0 0,0 1 0 0 0,-1-2 0 0 0,-1 1 0 0 0,0-1 0 0 0,-1 0 0 0 0,0-1 0 0 0,-1 0 0 0 0,8-23 0 0 0,-8 19 0 0 0,-2 8 0 0 0,-2-1 0 0 0,4-13 0 0 0,-6 19 0 0 0,1 0 0 0 0,-1 1 0 0 0,0-1 0 0 0,0 0 0 0 0,-1 0 0 0 0,1 1 0 0 0,-1-1 0 0 0,0 0 0 0 0,-2-6 0 0 0,1 4 0 0 0,-10-20 0 0 0,12 25 0 0 0,-1 0 0 0 0,1 0 0 0 0,-1 0 0 0 0,0 0 0 0 0,1 0 0 0 0,-1 0 0 0 0,0 0 0 0 0,0 0 0 0 0,0 1 0 0 0,0-1 0 0 0,0 0 0 0 0,0 1 0 0 0,0-1 0 0 0,0 0 0 0 0,0 1 0 0 0,0 0 0 0 0,0-1 0 0 0,0 1 0 0 0,-2-1 0 0 0,2 1-70 0 0,-1 0 0 0 0,1-1 0 0 0,0 1 0 0 0,-1 0 0 0 0,1 0 0 0 0,-1 1-1 0 0,1-1 1 0 0,0 0 0 0 0,-1 0 0 0 0,1 1 0 0 0,0-1 0 0 0,-1 1 0 0 0,1-1 0 0 0,0 1 0 0 0,-1-1 0 0 0,-1 2 0 0 0,-2 1-522 0 0,-9 3-1524 0 0,1 1-3721 0 0,1 0-1875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07:50:26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49 13823 0 0,'0'0'630'0'0,"2"0"-13"0"0,26-14-158 0 0,-27 13-18 0 0,0 1 0 0 0,-1-1 0 0 0,1 1 0 0 0,0-1 1 0 0,-1 1-1 0 0,1-1 0 0 0,0 1 0 0 0,-1-1 0 0 0,1 1 1 0 0,-1-1-1 0 0,1 0 0 0 0,-1 1 0 0 0,1-1 1 0 0,-1 0-1 0 0,1-1 0 0 0,-1 2-297 0 0,0-1 0 0 0,0 1 0 0 0,0-1 0 0 0,0 1 0 0 0,0-1-1 0 0,0 1 1 0 0,0-1 0 0 0,0 1 0 0 0,0-1 0 0 0,0 1 0 0 0,0-1 0 0 0,0 1 0 0 0,-1-1 0 0 0,1 1 0 0 0,0-1 0 0 0,0 1 0 0 0,-1-1 0 0 0,1 0-1 0 0,-2 0-110 0 0,1-1 0 0 0,-1 1 0 0 0,1-1 0 0 0,-1 1 0 0 0,1 0-1 0 0,-1 0 1 0 0,0-1 0 0 0,-2 0 0 0 0,3 2 349 0 0,1 0 114 0 0,-12 0 458 0 0,3 1-943 0 0,0 1 0 0 0,1 0 0 0 0,-1 0 0 0 0,1 1 0 0 0,0 0 0 0 0,0 0 0 0 0,0 1 0 0 0,0 0 0 0 0,0 1 0 0 0,1-1 0 0 0,0 1 0 0 0,0 1 0 0 0,0 0 0 0 0,-6 6 0 0 0,12-10-11 0 0,-2 1 0 0 0,0 0 0 0 0,1 1 0 0 0,0-1 0 0 0,0 1 0 0 0,0 0 0 0 0,0-1 0 0 0,1 1 0 0 0,-1 0 0 0 0,1 0 0 0 0,-1 7 0 0 0,1-7 0 0 0,0-2 0 0 0,1 0 0 0 0,0 1 0 0 0,-1-1 0 0 0,1 0 0 0 0,0 1 0 0 0,0-1 0 0 0,0 0 0 0 0,1 1 0 0 0,-1-1 0 0 0,1 0 0 0 0,-1 1 0 0 0,1-1 0 0 0,0 0 0 0 0,1 3 0 0 0,-1-1 0 0 0,-1-2 0 0 0,0-1 0 0 0,1 1 0 0 0,-1-1 0 0 0,1 0 0 0 0,0 1 0 0 0,-1-1 0 0 0,1 0 0 0 0,0 1 0 0 0,0-1 0 0 0,0 0 0 0 0,0 0 0 0 0,0 0 0 0 0,1 1 0 0 0,9 12 0 0 0,20 15 0 0 0,-22-21 0 0 0,-1 0 0 0 0,0 1 0 0 0,9 13 0 0 0,-15-19 0 0 0,12 10 0 0 0,-10-9 0 0 0,7 7 0 0 0,1 16 0 0 0,-8-17 0 0 0,-3-8 0 0 0,0-1 0 0 0,0 1 0 0 0,0 0 0 0 0,0-1 0 0 0,-1 1 0 0 0,1 0 0 0 0,-1-1 0 0 0,1 1 0 0 0,-1 0 0 0 0,1 0 0 0 0,-1-1 0 0 0,0 1 0 0 0,0 0 0 0 0,0 0 0 0 0,0 2 0 0 0,-1 3 0 0 0,0 8 0 0 0,-2-12 0 0 0,2-2 0 0 0,-5 5 0 0 0,-1 0 0 0 0,1 0 0 0 0,-1-1 0 0 0,0 0 0 0 0,-12 6 0 0 0,10-8 0 0 0,1 0 0 0 0,-1 0 0 0 0,0-1 0 0 0,-15 2 0 0 0,0 0 0 0 0,20-3 0 0 0,0 0 0 0 0,-1 0 0 0 0,1-1 0 0 0,0 0 0 0 0,-1 0 0 0 0,1 0 0 0 0,-1-1 0 0 0,1 1 0 0 0,0-1 0 0 0,-1 0 0 0 0,1 0 0 0 0,0 0 0 0 0,0-1 0 0 0,0 0 0 0 0,0 0 0 0 0,0 0 0 0 0,0 0 0 0 0,0 0 0 0 0,1-1 0 0 0,-6-4 0 0 0,8 6 0 0 0,0 0 0 0 0,0 1 0 0 0,1-1 0 0 0,-1 0 0 0 0,0 0 0 0 0,0 0 0 0 0,1 0 0 0 0,-1 0 0 0 0,1 0 0 0 0,-1 0 0 0 0,1-1 0 0 0,-1 1 0 0 0,1 0 0 0 0,0 0 0 0 0,-1 0 0 0 0,1 0 0 0 0,0-1 0 0 0,0 1 0 0 0,0-1 0 0 0,0-3 0 0 0,-1 2 48 0 0,0-1 0 0 0,1 0 0 0 0,0 0 0 0 0,0 1 0 0 0,0-1 1 0 0,1 0-1 0 0,-1 0 0 0 0,1 1 0 0 0,0-1 0 0 0,0 0 0 0 0,0 1 0 0 0,0-1 0 0 0,1 1 0 0 0,-1 0 0 0 0,1-1 0 0 0,0 1 0 0 0,3-5 0 0 0,3-1 156 0 0,0 0-1 0 0,0 0 1 0 0,1 0-1 0 0,11-8 1 0 0,-10 10-171 0 0,0 1 0 0 0,0 0 1 0 0,1 1-1 0 0,14-7 1 0 0,14-6-36 0 0,25-12 2 0 0,-47 23 0 0 0,-1 0 0 0 0,0-1 0 0 0,0-1 0 0 0,-1 0 0 0 0,26-21 0 0 0,-35 25 0 0 0,-2 1 0 0 0,1 0 0 0 0,-1 0 0 0 0,0-1 0 0 0,0 1 0 0 0,4-8 0 0 0,-7 11 0 0 0,0 0 0 0 0,-1 0 0 0 0,1 0 0 0 0,-1 0 0 0 0,0 0 0 0 0,1 0 0 0 0,-1 0 0 0 0,0-1 0 0 0,0 1 0 0 0,1 0 0 0 0,-1 0 0 0 0,0 0 0 0 0,0 0 0 0 0,0 0 0 0 0,0 0 0 0 0,-1-1 0 0 0,1 1 0 0 0,0 0 0 0 0,0 0 0 0 0,-1 0 0 0 0,1 0 0 0 0,-1 0 0 0 0,1 0 0 0 0,-1 0 0 0 0,1 0 0 0 0,-1 0 0 0 0,1 0 0 0 0,-1 0 0 0 0,0 0 0 0 0,0 1 0 0 0,1-1 0 0 0,-1 0 0 0 0,0 0 0 0 0,0 1 0 0 0,-2-2 0 0 0,-1-1-179 0 0,-1 0 1 0 0,0 0-1 0 0,0 0 0 0 0,0 1 1 0 0,-1 0-1 0 0,1 0 0 0 0,-7-1 1 0 0,-41-5-2344 0 0,26 5 1748 0 0,-22-3-750 0 0,2-1-11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CDD1A-6581-461F-87A8-70D203E9E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D4A3F9-66B0-4B15-B89A-23BFDC50A0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069BD-9394-4A24-83BF-3CAEBB617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7E02-54A8-4973-BB2F-B63AFF59DADC}" type="datetimeFigureOut">
              <a:rPr lang="nb-NO" smtClean="0"/>
              <a:t>08.03.2021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AB826-527F-45A2-B2E5-270524AEE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17758-9B51-49B3-9080-29BDD0302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E742F-9B7E-480B-B5CC-481F62909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766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15B7E-9970-49A9-8FDF-E7B5CDE48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EF0047-3E5D-47EC-9905-D82EE1873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274DD-7D0D-4E66-AFB0-7EA37086B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7E02-54A8-4973-BB2F-B63AFF59DADC}" type="datetimeFigureOut">
              <a:rPr lang="nb-NO" smtClean="0"/>
              <a:t>08.03.2021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EB16E-0BF6-47AB-9CAC-216A80AC8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EB9A6-2C3E-4DED-8E8A-F8CA4DFA6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E742F-9B7E-480B-B5CC-481F62909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575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AE8580-026A-4CDE-BBA0-935057F4CC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253AF3-39DC-4F9F-AE63-A9FF6194CE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2DF65-BC8B-4D72-8168-335E65FDC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7E02-54A8-4973-BB2F-B63AFF59DADC}" type="datetimeFigureOut">
              <a:rPr lang="nb-NO" smtClean="0"/>
              <a:t>08.03.2021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EBECF-FFC5-41AF-947E-027138D62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EC05F-C567-4FBA-988F-5E081636C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E742F-9B7E-480B-B5CC-481F62909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3901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8EEE9-62E4-4F19-B618-2C19505D3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CC36B-6421-4544-864F-D4A7EE2D8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3BE2A-A961-475E-BA7E-F971ED999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7E02-54A8-4973-BB2F-B63AFF59DADC}" type="datetimeFigureOut">
              <a:rPr lang="nb-NO" smtClean="0"/>
              <a:t>08.03.2021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2E196-8756-46CE-9ECB-AA6773D71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41923-CA18-44A0-BD97-B5196A229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E742F-9B7E-480B-B5CC-481F62909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2396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DF57B-86D0-4F21-8531-E40F55AC2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645F5-E2A3-4254-930A-9ACA8A237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E7424-A28E-4591-8BC8-778F6868A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7E02-54A8-4973-BB2F-B63AFF59DADC}" type="datetimeFigureOut">
              <a:rPr lang="nb-NO" smtClean="0"/>
              <a:t>08.03.2021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75E9E-7033-4269-B85F-EB00881E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8C526-F412-44D2-9D33-879ABA83A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E742F-9B7E-480B-B5CC-481F62909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015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E5629-90FA-433C-AB33-FE9A814A9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63104-BBBA-43C3-B3E7-70E9F592EF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AD5172-294D-476D-ADFD-6DAC686A4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3CFA9A-9265-48C5-BC0E-E975B31A0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7E02-54A8-4973-BB2F-B63AFF59DADC}" type="datetimeFigureOut">
              <a:rPr lang="nb-NO" smtClean="0"/>
              <a:t>08.03.2021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255B6D-71A9-4879-B655-608FBF800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390275-359C-4622-800D-8B5E7151C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E742F-9B7E-480B-B5CC-481F62909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3208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F557B-258F-45F6-97D3-1A283EFD0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7993C-7BC7-4516-81FC-95C7F9F56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EE14B5-1E27-480C-A16A-9DA79EA674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01E334-94B9-42BC-AB96-A48D9A9373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306E83-424C-495A-8EF9-6568F383EF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4DF279-964D-4AE2-94B5-25C73CC56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7E02-54A8-4973-BB2F-B63AFF59DADC}" type="datetimeFigureOut">
              <a:rPr lang="nb-NO" smtClean="0"/>
              <a:t>08.03.2021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BD87FC-DA17-4A1C-B7D2-19CCB4FC7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00E71B-695D-437C-9A14-3C857F981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E742F-9B7E-480B-B5CC-481F62909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7732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B7CBA-1019-444B-A5C1-071F5AAE3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26DE82-984E-436A-93C4-FB56BC7CB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7E02-54A8-4973-BB2F-B63AFF59DADC}" type="datetimeFigureOut">
              <a:rPr lang="nb-NO" smtClean="0"/>
              <a:t>08.03.2021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C57CBE-B5A3-4641-9145-3FA10CDD7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64D5FE-2EEA-4E6B-A521-28C7E29D5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E742F-9B7E-480B-B5CC-481F62909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329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7E0E83-06AA-42FF-A93A-799E3BF63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7E02-54A8-4973-BB2F-B63AFF59DADC}" type="datetimeFigureOut">
              <a:rPr lang="nb-NO" smtClean="0"/>
              <a:t>08.03.2021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F7001D-CF0A-49E6-9C24-8C5370381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93600-5F0D-4F37-B98C-2FAE87076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E742F-9B7E-480B-B5CC-481F62909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601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9281E-ACF9-47CD-A559-E7B505FC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E2169-AA21-44BA-96EE-8A46BBCC2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D65817-6FAF-408F-8A4E-96BEC96C4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158D8-9C1F-4C4B-A4AB-89034DBA5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7E02-54A8-4973-BB2F-B63AFF59DADC}" type="datetimeFigureOut">
              <a:rPr lang="nb-NO" smtClean="0"/>
              <a:t>08.03.2021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5A4EA-7C52-4458-A932-2250ABC77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B7197F-32A5-4E28-9042-16A6F18FA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E742F-9B7E-480B-B5CC-481F62909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183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C89A-D4F9-461A-B279-402F0BCCB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A74218-50B1-461A-99E2-0B804947A5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212134-8C40-4D69-A15A-E42ED1366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F6172-B866-4DA9-BCF2-2DB7A4670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7E02-54A8-4973-BB2F-B63AFF59DADC}" type="datetimeFigureOut">
              <a:rPr lang="nb-NO" smtClean="0"/>
              <a:t>08.03.2021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1EB48-3232-4FEF-BDF5-10508E823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8E68A3-4589-475C-A3B9-259A48375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E742F-9B7E-480B-B5CC-481F62909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9794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24EEB6-6CD1-4993-8B3F-BD8A186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2C96EC-9938-437F-905E-5A8B2D73A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BEC46-4C96-4C0F-B9D9-BE4E28B53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97E02-54A8-4973-BB2F-B63AFF59DADC}" type="datetimeFigureOut">
              <a:rPr lang="nb-NO" smtClean="0"/>
              <a:t>08.03.2021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E98D8-9429-4518-8A72-32E9AB0A2C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2B7F5-3F12-4A7A-B381-5A00D1852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E742F-9B7E-480B-B5CC-481F62909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3760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9.png"/><Relationship Id="rId2" Type="http://schemas.openxmlformats.org/officeDocument/2006/relationships/image" Target="../media/image138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00.xml"/><Relationship Id="rId18" Type="http://schemas.openxmlformats.org/officeDocument/2006/relationships/image" Target="../media/image1401.png"/><Relationship Id="rId26" Type="http://schemas.openxmlformats.org/officeDocument/2006/relationships/image" Target="../media/image1405.png"/><Relationship Id="rId39" Type="http://schemas.openxmlformats.org/officeDocument/2006/relationships/customXml" Target="../ink/ink1413.xml"/><Relationship Id="rId21" Type="http://schemas.openxmlformats.org/officeDocument/2006/relationships/customXml" Target="../ink/ink1404.xml"/><Relationship Id="rId34" Type="http://schemas.openxmlformats.org/officeDocument/2006/relationships/image" Target="../media/image1409.png"/><Relationship Id="rId42" Type="http://schemas.openxmlformats.org/officeDocument/2006/relationships/image" Target="../media/image1413.png"/><Relationship Id="rId47" Type="http://schemas.openxmlformats.org/officeDocument/2006/relationships/customXml" Target="../ink/ink1417.xml"/><Relationship Id="rId50" Type="http://schemas.openxmlformats.org/officeDocument/2006/relationships/image" Target="../media/image1417.png"/><Relationship Id="rId55" Type="http://schemas.openxmlformats.org/officeDocument/2006/relationships/customXml" Target="../ink/ink1421.xml"/><Relationship Id="rId63" Type="http://schemas.openxmlformats.org/officeDocument/2006/relationships/customXml" Target="../ink/ink1425.xml"/><Relationship Id="rId68" Type="http://schemas.openxmlformats.org/officeDocument/2006/relationships/image" Target="../media/image1426.png"/><Relationship Id="rId76" Type="http://schemas.openxmlformats.org/officeDocument/2006/relationships/image" Target="../media/image1430.png"/><Relationship Id="rId84" Type="http://schemas.openxmlformats.org/officeDocument/2006/relationships/image" Target="../media/image1434.png"/><Relationship Id="rId89" Type="http://schemas.openxmlformats.org/officeDocument/2006/relationships/customXml" Target="../ink/ink1438.xml"/><Relationship Id="rId7" Type="http://schemas.openxmlformats.org/officeDocument/2006/relationships/customXml" Target="../ink/ink1397.xml"/><Relationship Id="rId71" Type="http://schemas.openxmlformats.org/officeDocument/2006/relationships/customXml" Target="../ink/ink1429.xml"/><Relationship Id="rId92" Type="http://schemas.openxmlformats.org/officeDocument/2006/relationships/image" Target="../media/image1438.png"/><Relationship Id="rId2" Type="http://schemas.openxmlformats.org/officeDocument/2006/relationships/image" Target="../media/image7100.png"/><Relationship Id="rId16" Type="http://schemas.openxmlformats.org/officeDocument/2006/relationships/image" Target="../media/image1400.png"/><Relationship Id="rId29" Type="http://schemas.openxmlformats.org/officeDocument/2006/relationships/customXml" Target="../ink/ink1408.xml"/><Relationship Id="rId11" Type="http://schemas.openxmlformats.org/officeDocument/2006/relationships/customXml" Target="../ink/ink1399.xml"/><Relationship Id="rId24" Type="http://schemas.openxmlformats.org/officeDocument/2006/relationships/image" Target="../media/image1404.png"/><Relationship Id="rId32" Type="http://schemas.openxmlformats.org/officeDocument/2006/relationships/image" Target="../media/image1408.png"/><Relationship Id="rId37" Type="http://schemas.openxmlformats.org/officeDocument/2006/relationships/customXml" Target="../ink/ink1412.xml"/><Relationship Id="rId40" Type="http://schemas.openxmlformats.org/officeDocument/2006/relationships/image" Target="../media/image1412.png"/><Relationship Id="rId45" Type="http://schemas.openxmlformats.org/officeDocument/2006/relationships/customXml" Target="../ink/ink1416.xml"/><Relationship Id="rId53" Type="http://schemas.openxmlformats.org/officeDocument/2006/relationships/customXml" Target="../ink/ink1420.xml"/><Relationship Id="rId58" Type="http://schemas.openxmlformats.org/officeDocument/2006/relationships/image" Target="../media/image1421.png"/><Relationship Id="rId66" Type="http://schemas.openxmlformats.org/officeDocument/2006/relationships/image" Target="../media/image1425.png"/><Relationship Id="rId74" Type="http://schemas.openxmlformats.org/officeDocument/2006/relationships/image" Target="../media/image1429.png"/><Relationship Id="rId79" Type="http://schemas.openxmlformats.org/officeDocument/2006/relationships/customXml" Target="../ink/ink1433.xml"/><Relationship Id="rId87" Type="http://schemas.openxmlformats.org/officeDocument/2006/relationships/customXml" Target="../ink/ink1437.xml"/><Relationship Id="rId5" Type="http://schemas.openxmlformats.org/officeDocument/2006/relationships/customXml" Target="../ink/ink1396.xml"/><Relationship Id="rId61" Type="http://schemas.openxmlformats.org/officeDocument/2006/relationships/customXml" Target="../ink/ink1424.xml"/><Relationship Id="rId82" Type="http://schemas.openxmlformats.org/officeDocument/2006/relationships/image" Target="../media/image1433.png"/><Relationship Id="rId90" Type="http://schemas.openxmlformats.org/officeDocument/2006/relationships/image" Target="../media/image1437.png"/><Relationship Id="rId19" Type="http://schemas.openxmlformats.org/officeDocument/2006/relationships/customXml" Target="../ink/ink1403.xml"/><Relationship Id="rId14" Type="http://schemas.openxmlformats.org/officeDocument/2006/relationships/image" Target="../media/image1399.png"/><Relationship Id="rId22" Type="http://schemas.openxmlformats.org/officeDocument/2006/relationships/image" Target="../media/image1403.png"/><Relationship Id="rId27" Type="http://schemas.openxmlformats.org/officeDocument/2006/relationships/customXml" Target="../ink/ink1407.xml"/><Relationship Id="rId30" Type="http://schemas.openxmlformats.org/officeDocument/2006/relationships/image" Target="../media/image1407.png"/><Relationship Id="rId35" Type="http://schemas.openxmlformats.org/officeDocument/2006/relationships/customXml" Target="../ink/ink1411.xml"/><Relationship Id="rId43" Type="http://schemas.openxmlformats.org/officeDocument/2006/relationships/customXml" Target="../ink/ink1415.xml"/><Relationship Id="rId48" Type="http://schemas.openxmlformats.org/officeDocument/2006/relationships/image" Target="../media/image1416.png"/><Relationship Id="rId56" Type="http://schemas.openxmlformats.org/officeDocument/2006/relationships/image" Target="../media/image1420.png"/><Relationship Id="rId64" Type="http://schemas.openxmlformats.org/officeDocument/2006/relationships/image" Target="../media/image1424.png"/><Relationship Id="rId69" Type="http://schemas.openxmlformats.org/officeDocument/2006/relationships/customXml" Target="../ink/ink1428.xml"/><Relationship Id="rId77" Type="http://schemas.openxmlformats.org/officeDocument/2006/relationships/customXml" Target="../ink/ink1432.xml"/><Relationship Id="rId8" Type="http://schemas.openxmlformats.org/officeDocument/2006/relationships/image" Target="../media/image1396.png"/><Relationship Id="rId51" Type="http://schemas.openxmlformats.org/officeDocument/2006/relationships/customXml" Target="../ink/ink1419.xml"/><Relationship Id="rId72" Type="http://schemas.openxmlformats.org/officeDocument/2006/relationships/image" Target="../media/image1428.png"/><Relationship Id="rId80" Type="http://schemas.openxmlformats.org/officeDocument/2006/relationships/image" Target="../media/image1432.png"/><Relationship Id="rId85" Type="http://schemas.openxmlformats.org/officeDocument/2006/relationships/customXml" Target="../ink/ink1436.xml"/><Relationship Id="rId3" Type="http://schemas.openxmlformats.org/officeDocument/2006/relationships/customXml" Target="../ink/ink1395.xml"/><Relationship Id="rId12" Type="http://schemas.openxmlformats.org/officeDocument/2006/relationships/image" Target="../media/image1398.png"/><Relationship Id="rId17" Type="http://schemas.openxmlformats.org/officeDocument/2006/relationships/customXml" Target="../ink/ink1402.xml"/><Relationship Id="rId25" Type="http://schemas.openxmlformats.org/officeDocument/2006/relationships/customXml" Target="../ink/ink1406.xml"/><Relationship Id="rId33" Type="http://schemas.openxmlformats.org/officeDocument/2006/relationships/customXml" Target="../ink/ink1410.xml"/><Relationship Id="rId38" Type="http://schemas.openxmlformats.org/officeDocument/2006/relationships/image" Target="../media/image1411.png"/><Relationship Id="rId46" Type="http://schemas.openxmlformats.org/officeDocument/2006/relationships/image" Target="../media/image1415.png"/><Relationship Id="rId59" Type="http://schemas.openxmlformats.org/officeDocument/2006/relationships/customXml" Target="../ink/ink1423.xml"/><Relationship Id="rId67" Type="http://schemas.openxmlformats.org/officeDocument/2006/relationships/customXml" Target="../ink/ink1427.xml"/><Relationship Id="rId20" Type="http://schemas.openxmlformats.org/officeDocument/2006/relationships/image" Target="../media/image1402.png"/><Relationship Id="rId41" Type="http://schemas.openxmlformats.org/officeDocument/2006/relationships/customXml" Target="../ink/ink1414.xml"/><Relationship Id="rId54" Type="http://schemas.openxmlformats.org/officeDocument/2006/relationships/image" Target="../media/image1419.png"/><Relationship Id="rId62" Type="http://schemas.openxmlformats.org/officeDocument/2006/relationships/image" Target="../media/image1423.png"/><Relationship Id="rId70" Type="http://schemas.openxmlformats.org/officeDocument/2006/relationships/image" Target="../media/image1427.png"/><Relationship Id="rId75" Type="http://schemas.openxmlformats.org/officeDocument/2006/relationships/customXml" Target="../ink/ink1431.xml"/><Relationship Id="rId83" Type="http://schemas.openxmlformats.org/officeDocument/2006/relationships/customXml" Target="../ink/ink1435.xml"/><Relationship Id="rId88" Type="http://schemas.openxmlformats.org/officeDocument/2006/relationships/image" Target="../media/image1436.png"/><Relationship Id="rId91" Type="http://schemas.openxmlformats.org/officeDocument/2006/relationships/customXml" Target="../ink/ink14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5.png"/><Relationship Id="rId15" Type="http://schemas.openxmlformats.org/officeDocument/2006/relationships/customXml" Target="../ink/ink1401.xml"/><Relationship Id="rId23" Type="http://schemas.openxmlformats.org/officeDocument/2006/relationships/customXml" Target="../ink/ink1405.xml"/><Relationship Id="rId28" Type="http://schemas.openxmlformats.org/officeDocument/2006/relationships/image" Target="../media/image1406.png"/><Relationship Id="rId36" Type="http://schemas.openxmlformats.org/officeDocument/2006/relationships/image" Target="../media/image1410.png"/><Relationship Id="rId49" Type="http://schemas.openxmlformats.org/officeDocument/2006/relationships/customXml" Target="../ink/ink1418.xml"/><Relationship Id="rId57" Type="http://schemas.openxmlformats.org/officeDocument/2006/relationships/customXml" Target="../ink/ink1422.xml"/><Relationship Id="rId10" Type="http://schemas.openxmlformats.org/officeDocument/2006/relationships/image" Target="../media/image1397.png"/><Relationship Id="rId31" Type="http://schemas.openxmlformats.org/officeDocument/2006/relationships/customXml" Target="../ink/ink1409.xml"/><Relationship Id="rId44" Type="http://schemas.openxmlformats.org/officeDocument/2006/relationships/image" Target="../media/image1414.png"/><Relationship Id="rId52" Type="http://schemas.openxmlformats.org/officeDocument/2006/relationships/image" Target="../media/image1418.png"/><Relationship Id="rId60" Type="http://schemas.openxmlformats.org/officeDocument/2006/relationships/image" Target="../media/image1422.png"/><Relationship Id="rId65" Type="http://schemas.openxmlformats.org/officeDocument/2006/relationships/customXml" Target="../ink/ink1426.xml"/><Relationship Id="rId73" Type="http://schemas.openxmlformats.org/officeDocument/2006/relationships/customXml" Target="../ink/ink1430.xml"/><Relationship Id="rId78" Type="http://schemas.openxmlformats.org/officeDocument/2006/relationships/image" Target="../media/image1431.png"/><Relationship Id="rId81" Type="http://schemas.openxmlformats.org/officeDocument/2006/relationships/customXml" Target="../ink/ink1434.xml"/><Relationship Id="rId86" Type="http://schemas.openxmlformats.org/officeDocument/2006/relationships/image" Target="../media/image1435.png"/><Relationship Id="rId4" Type="http://schemas.openxmlformats.org/officeDocument/2006/relationships/image" Target="../media/image1394.png"/><Relationship Id="rId9" Type="http://schemas.openxmlformats.org/officeDocument/2006/relationships/customXml" Target="../ink/ink1398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96.png"/><Relationship Id="rId21" Type="http://schemas.openxmlformats.org/officeDocument/2006/relationships/image" Target="../media/image1448.png"/><Relationship Id="rId42" Type="http://schemas.openxmlformats.org/officeDocument/2006/relationships/customXml" Target="../ink/ink1460.xml"/><Relationship Id="rId63" Type="http://schemas.openxmlformats.org/officeDocument/2006/relationships/image" Target="../media/image1469.png"/><Relationship Id="rId84" Type="http://schemas.openxmlformats.org/officeDocument/2006/relationships/customXml" Target="../ink/ink1481.xml"/><Relationship Id="rId138" Type="http://schemas.openxmlformats.org/officeDocument/2006/relationships/customXml" Target="../ink/ink1508.xml"/><Relationship Id="rId159" Type="http://schemas.openxmlformats.org/officeDocument/2006/relationships/image" Target="../media/image1516.png"/><Relationship Id="rId170" Type="http://schemas.openxmlformats.org/officeDocument/2006/relationships/customXml" Target="../ink/ink1524.xml"/><Relationship Id="rId191" Type="http://schemas.openxmlformats.org/officeDocument/2006/relationships/image" Target="../media/image1532.png"/><Relationship Id="rId205" Type="http://schemas.openxmlformats.org/officeDocument/2006/relationships/image" Target="../media/image1539.png"/><Relationship Id="rId226" Type="http://schemas.openxmlformats.org/officeDocument/2006/relationships/customXml" Target="../ink/ink1552.xml"/><Relationship Id="rId247" Type="http://schemas.openxmlformats.org/officeDocument/2006/relationships/image" Target="../media/image1560.png"/><Relationship Id="rId107" Type="http://schemas.openxmlformats.org/officeDocument/2006/relationships/image" Target="../media/image1491.png"/><Relationship Id="rId268" Type="http://schemas.openxmlformats.org/officeDocument/2006/relationships/customXml" Target="../ink/ink1573.xml"/><Relationship Id="rId11" Type="http://schemas.openxmlformats.org/officeDocument/2006/relationships/image" Target="../media/image1443.png"/><Relationship Id="rId32" Type="http://schemas.openxmlformats.org/officeDocument/2006/relationships/customXml" Target="../ink/ink1455.xml"/><Relationship Id="rId53" Type="http://schemas.openxmlformats.org/officeDocument/2006/relationships/image" Target="../media/image1464.png"/><Relationship Id="rId74" Type="http://schemas.openxmlformats.org/officeDocument/2006/relationships/customXml" Target="../ink/ink1476.xml"/><Relationship Id="rId128" Type="http://schemas.openxmlformats.org/officeDocument/2006/relationships/customXml" Target="../ink/ink1503.xml"/><Relationship Id="rId149" Type="http://schemas.openxmlformats.org/officeDocument/2006/relationships/image" Target="../media/image1511.png"/><Relationship Id="rId5" Type="http://schemas.openxmlformats.org/officeDocument/2006/relationships/image" Target="../media/image1440.png"/><Relationship Id="rId95" Type="http://schemas.openxmlformats.org/officeDocument/2006/relationships/image" Target="../media/image1485.png"/><Relationship Id="rId160" Type="http://schemas.openxmlformats.org/officeDocument/2006/relationships/customXml" Target="../ink/ink1519.xml"/><Relationship Id="rId181" Type="http://schemas.openxmlformats.org/officeDocument/2006/relationships/image" Target="../media/image1527.png"/><Relationship Id="rId216" Type="http://schemas.openxmlformats.org/officeDocument/2006/relationships/customXml" Target="../ink/ink1547.xml"/><Relationship Id="rId237" Type="http://schemas.openxmlformats.org/officeDocument/2006/relationships/image" Target="../media/image1555.png"/><Relationship Id="rId258" Type="http://schemas.openxmlformats.org/officeDocument/2006/relationships/customXml" Target="../ink/ink1568.xml"/><Relationship Id="rId22" Type="http://schemas.openxmlformats.org/officeDocument/2006/relationships/customXml" Target="../ink/ink1450.xml"/><Relationship Id="rId43" Type="http://schemas.openxmlformats.org/officeDocument/2006/relationships/image" Target="../media/image1459.png"/><Relationship Id="rId64" Type="http://schemas.openxmlformats.org/officeDocument/2006/relationships/customXml" Target="../ink/ink1471.xml"/><Relationship Id="rId118" Type="http://schemas.openxmlformats.org/officeDocument/2006/relationships/customXml" Target="../ink/ink1498.xml"/><Relationship Id="rId139" Type="http://schemas.openxmlformats.org/officeDocument/2006/relationships/image" Target="../media/image1506.png"/><Relationship Id="rId85" Type="http://schemas.openxmlformats.org/officeDocument/2006/relationships/image" Target="../media/image1480.png"/><Relationship Id="rId150" Type="http://schemas.openxmlformats.org/officeDocument/2006/relationships/customXml" Target="../ink/ink1514.xml"/><Relationship Id="rId171" Type="http://schemas.openxmlformats.org/officeDocument/2006/relationships/image" Target="../media/image1522.png"/><Relationship Id="rId192" Type="http://schemas.openxmlformats.org/officeDocument/2006/relationships/customXml" Target="../ink/ink1535.xml"/><Relationship Id="rId206" Type="http://schemas.openxmlformats.org/officeDocument/2006/relationships/customXml" Target="../ink/ink1542.xml"/><Relationship Id="rId227" Type="http://schemas.openxmlformats.org/officeDocument/2006/relationships/image" Target="../media/image1550.png"/><Relationship Id="rId248" Type="http://schemas.openxmlformats.org/officeDocument/2006/relationships/customXml" Target="../ink/ink1563.xml"/><Relationship Id="rId269" Type="http://schemas.openxmlformats.org/officeDocument/2006/relationships/image" Target="../media/image1571.png"/><Relationship Id="rId12" Type="http://schemas.openxmlformats.org/officeDocument/2006/relationships/customXml" Target="../ink/ink1445.xml"/><Relationship Id="rId33" Type="http://schemas.openxmlformats.org/officeDocument/2006/relationships/image" Target="../media/image1454.png"/><Relationship Id="rId108" Type="http://schemas.openxmlformats.org/officeDocument/2006/relationships/customXml" Target="../ink/ink1493.xml"/><Relationship Id="rId129" Type="http://schemas.openxmlformats.org/officeDocument/2006/relationships/image" Target="../media/image1501.png"/><Relationship Id="rId54" Type="http://schemas.openxmlformats.org/officeDocument/2006/relationships/customXml" Target="../ink/ink1466.xml"/><Relationship Id="rId75" Type="http://schemas.openxmlformats.org/officeDocument/2006/relationships/image" Target="../media/image1475.png"/><Relationship Id="rId96" Type="http://schemas.openxmlformats.org/officeDocument/2006/relationships/customXml" Target="../ink/ink1487.xml"/><Relationship Id="rId140" Type="http://schemas.openxmlformats.org/officeDocument/2006/relationships/customXml" Target="../ink/ink1509.xml"/><Relationship Id="rId161" Type="http://schemas.openxmlformats.org/officeDocument/2006/relationships/image" Target="../media/image1517.png"/><Relationship Id="rId182" Type="http://schemas.openxmlformats.org/officeDocument/2006/relationships/customXml" Target="../ink/ink1530.xml"/><Relationship Id="rId217" Type="http://schemas.openxmlformats.org/officeDocument/2006/relationships/image" Target="../media/image1545.png"/><Relationship Id="rId6" Type="http://schemas.openxmlformats.org/officeDocument/2006/relationships/customXml" Target="../ink/ink1442.xml"/><Relationship Id="rId238" Type="http://schemas.openxmlformats.org/officeDocument/2006/relationships/customXml" Target="../ink/ink1558.xml"/><Relationship Id="rId259" Type="http://schemas.openxmlformats.org/officeDocument/2006/relationships/image" Target="../media/image1566.png"/><Relationship Id="rId23" Type="http://schemas.openxmlformats.org/officeDocument/2006/relationships/image" Target="../media/image1449.png"/><Relationship Id="rId119" Type="http://schemas.openxmlformats.org/officeDocument/2006/relationships/image" Target="../media/image27.png"/><Relationship Id="rId270" Type="http://schemas.openxmlformats.org/officeDocument/2006/relationships/customXml" Target="../ink/ink1574.xml"/><Relationship Id="rId44" Type="http://schemas.openxmlformats.org/officeDocument/2006/relationships/customXml" Target="../ink/ink1461.xml"/><Relationship Id="rId60" Type="http://schemas.openxmlformats.org/officeDocument/2006/relationships/customXml" Target="../ink/ink1469.xml"/><Relationship Id="rId65" Type="http://schemas.openxmlformats.org/officeDocument/2006/relationships/image" Target="../media/image1470.png"/><Relationship Id="rId81" Type="http://schemas.openxmlformats.org/officeDocument/2006/relationships/image" Target="../media/image1478.png"/><Relationship Id="rId86" Type="http://schemas.openxmlformats.org/officeDocument/2006/relationships/customXml" Target="../ink/ink1482.xml"/><Relationship Id="rId130" Type="http://schemas.openxmlformats.org/officeDocument/2006/relationships/customXml" Target="../ink/ink1504.xml"/><Relationship Id="rId135" Type="http://schemas.openxmlformats.org/officeDocument/2006/relationships/image" Target="../media/image1504.png"/><Relationship Id="rId151" Type="http://schemas.openxmlformats.org/officeDocument/2006/relationships/image" Target="../media/image1512.png"/><Relationship Id="rId156" Type="http://schemas.openxmlformats.org/officeDocument/2006/relationships/customXml" Target="../ink/ink1517.xml"/><Relationship Id="rId177" Type="http://schemas.openxmlformats.org/officeDocument/2006/relationships/image" Target="../media/image1525.png"/><Relationship Id="rId198" Type="http://schemas.openxmlformats.org/officeDocument/2006/relationships/customXml" Target="../ink/ink1538.xml"/><Relationship Id="rId172" Type="http://schemas.openxmlformats.org/officeDocument/2006/relationships/customXml" Target="../ink/ink1525.xml"/><Relationship Id="rId193" Type="http://schemas.openxmlformats.org/officeDocument/2006/relationships/image" Target="../media/image1533.png"/><Relationship Id="rId202" Type="http://schemas.openxmlformats.org/officeDocument/2006/relationships/customXml" Target="../ink/ink1540.xml"/><Relationship Id="rId207" Type="http://schemas.openxmlformats.org/officeDocument/2006/relationships/image" Target="../media/image1540.png"/><Relationship Id="rId223" Type="http://schemas.openxmlformats.org/officeDocument/2006/relationships/image" Target="../media/image1548.png"/><Relationship Id="rId228" Type="http://schemas.openxmlformats.org/officeDocument/2006/relationships/customXml" Target="../ink/ink1553.xml"/><Relationship Id="rId244" Type="http://schemas.openxmlformats.org/officeDocument/2006/relationships/customXml" Target="../ink/ink1561.xml"/><Relationship Id="rId249" Type="http://schemas.openxmlformats.org/officeDocument/2006/relationships/image" Target="../media/image1561.png"/><Relationship Id="rId13" Type="http://schemas.openxmlformats.org/officeDocument/2006/relationships/image" Target="../media/image1444.png"/><Relationship Id="rId18" Type="http://schemas.openxmlformats.org/officeDocument/2006/relationships/customXml" Target="../ink/ink1448.xml"/><Relationship Id="rId39" Type="http://schemas.openxmlformats.org/officeDocument/2006/relationships/image" Target="../media/image1457.png"/><Relationship Id="rId109" Type="http://schemas.openxmlformats.org/officeDocument/2006/relationships/image" Target="../media/image1492.png"/><Relationship Id="rId260" Type="http://schemas.openxmlformats.org/officeDocument/2006/relationships/customXml" Target="../ink/ink1569.xml"/><Relationship Id="rId265" Type="http://schemas.openxmlformats.org/officeDocument/2006/relationships/image" Target="../media/image1569.png"/><Relationship Id="rId34" Type="http://schemas.openxmlformats.org/officeDocument/2006/relationships/customXml" Target="../ink/ink1456.xml"/><Relationship Id="rId50" Type="http://schemas.openxmlformats.org/officeDocument/2006/relationships/customXml" Target="../ink/ink1464.xml"/><Relationship Id="rId55" Type="http://schemas.openxmlformats.org/officeDocument/2006/relationships/image" Target="../media/image1465.png"/><Relationship Id="rId76" Type="http://schemas.openxmlformats.org/officeDocument/2006/relationships/customXml" Target="../ink/ink1477.xml"/><Relationship Id="rId97" Type="http://schemas.openxmlformats.org/officeDocument/2006/relationships/image" Target="../media/image1486.png"/><Relationship Id="rId104" Type="http://schemas.openxmlformats.org/officeDocument/2006/relationships/customXml" Target="../ink/ink1491.xml"/><Relationship Id="rId120" Type="http://schemas.openxmlformats.org/officeDocument/2006/relationships/customXml" Target="../ink/ink1499.xml"/><Relationship Id="rId125" Type="http://schemas.openxmlformats.org/officeDocument/2006/relationships/image" Target="../media/image1499.png"/><Relationship Id="rId141" Type="http://schemas.openxmlformats.org/officeDocument/2006/relationships/image" Target="../media/image1507.png"/><Relationship Id="rId146" Type="http://schemas.openxmlformats.org/officeDocument/2006/relationships/customXml" Target="../ink/ink1512.xml"/><Relationship Id="rId167" Type="http://schemas.openxmlformats.org/officeDocument/2006/relationships/image" Target="../media/image1520.png"/><Relationship Id="rId188" Type="http://schemas.openxmlformats.org/officeDocument/2006/relationships/customXml" Target="../ink/ink1533.xml"/><Relationship Id="rId7" Type="http://schemas.openxmlformats.org/officeDocument/2006/relationships/image" Target="../media/image1441.png"/><Relationship Id="rId71" Type="http://schemas.openxmlformats.org/officeDocument/2006/relationships/image" Target="../media/image1473.png"/><Relationship Id="rId92" Type="http://schemas.openxmlformats.org/officeDocument/2006/relationships/customXml" Target="../ink/ink1485.xml"/><Relationship Id="rId162" Type="http://schemas.openxmlformats.org/officeDocument/2006/relationships/customXml" Target="../ink/ink1520.xml"/><Relationship Id="rId183" Type="http://schemas.openxmlformats.org/officeDocument/2006/relationships/image" Target="../media/image1528.png"/><Relationship Id="rId213" Type="http://schemas.openxmlformats.org/officeDocument/2006/relationships/image" Target="../media/image1543.png"/><Relationship Id="rId218" Type="http://schemas.openxmlformats.org/officeDocument/2006/relationships/customXml" Target="../ink/ink1548.xml"/><Relationship Id="rId234" Type="http://schemas.openxmlformats.org/officeDocument/2006/relationships/customXml" Target="../ink/ink1556.xml"/><Relationship Id="rId239" Type="http://schemas.openxmlformats.org/officeDocument/2006/relationships/image" Target="../media/image1556.png"/><Relationship Id="rId2" Type="http://schemas.openxmlformats.org/officeDocument/2006/relationships/customXml" Target="../ink/ink1440.xml"/><Relationship Id="rId29" Type="http://schemas.openxmlformats.org/officeDocument/2006/relationships/image" Target="../media/image1452.png"/><Relationship Id="rId250" Type="http://schemas.openxmlformats.org/officeDocument/2006/relationships/customXml" Target="../ink/ink1564.xml"/><Relationship Id="rId255" Type="http://schemas.openxmlformats.org/officeDocument/2006/relationships/image" Target="../media/image1564.png"/><Relationship Id="rId271" Type="http://schemas.openxmlformats.org/officeDocument/2006/relationships/image" Target="../media/image1572.png"/><Relationship Id="rId24" Type="http://schemas.openxmlformats.org/officeDocument/2006/relationships/customXml" Target="../ink/ink1451.xml"/><Relationship Id="rId40" Type="http://schemas.openxmlformats.org/officeDocument/2006/relationships/customXml" Target="../ink/ink1459.xml"/><Relationship Id="rId45" Type="http://schemas.openxmlformats.org/officeDocument/2006/relationships/image" Target="../media/image1460.png"/><Relationship Id="rId66" Type="http://schemas.openxmlformats.org/officeDocument/2006/relationships/customXml" Target="../ink/ink1472.xml"/><Relationship Id="rId87" Type="http://schemas.openxmlformats.org/officeDocument/2006/relationships/image" Target="../media/image1481.png"/><Relationship Id="rId110" Type="http://schemas.openxmlformats.org/officeDocument/2006/relationships/customXml" Target="../ink/ink1494.xml"/><Relationship Id="rId115" Type="http://schemas.openxmlformats.org/officeDocument/2006/relationships/image" Target="../media/image1495.png"/><Relationship Id="rId131" Type="http://schemas.openxmlformats.org/officeDocument/2006/relationships/image" Target="../media/image1502.png"/><Relationship Id="rId136" Type="http://schemas.openxmlformats.org/officeDocument/2006/relationships/customXml" Target="../ink/ink1507.xml"/><Relationship Id="rId157" Type="http://schemas.openxmlformats.org/officeDocument/2006/relationships/image" Target="../media/image1515.png"/><Relationship Id="rId178" Type="http://schemas.openxmlformats.org/officeDocument/2006/relationships/customXml" Target="../ink/ink1528.xml"/><Relationship Id="rId61" Type="http://schemas.openxmlformats.org/officeDocument/2006/relationships/image" Target="../media/image1468.png"/><Relationship Id="rId82" Type="http://schemas.openxmlformats.org/officeDocument/2006/relationships/customXml" Target="../ink/ink1480.xml"/><Relationship Id="rId152" Type="http://schemas.openxmlformats.org/officeDocument/2006/relationships/customXml" Target="../ink/ink1515.xml"/><Relationship Id="rId173" Type="http://schemas.openxmlformats.org/officeDocument/2006/relationships/image" Target="../media/image1523.png"/><Relationship Id="rId194" Type="http://schemas.openxmlformats.org/officeDocument/2006/relationships/customXml" Target="../ink/ink1536.xml"/><Relationship Id="rId199" Type="http://schemas.openxmlformats.org/officeDocument/2006/relationships/image" Target="../media/image1536.png"/><Relationship Id="rId203" Type="http://schemas.openxmlformats.org/officeDocument/2006/relationships/image" Target="../media/image1538.png"/><Relationship Id="rId208" Type="http://schemas.openxmlformats.org/officeDocument/2006/relationships/customXml" Target="../ink/ink1543.xml"/><Relationship Id="rId229" Type="http://schemas.openxmlformats.org/officeDocument/2006/relationships/image" Target="../media/image1551.png"/><Relationship Id="rId19" Type="http://schemas.openxmlformats.org/officeDocument/2006/relationships/image" Target="../media/image1447.png"/><Relationship Id="rId224" Type="http://schemas.openxmlformats.org/officeDocument/2006/relationships/customXml" Target="../ink/ink1551.xml"/><Relationship Id="rId240" Type="http://schemas.openxmlformats.org/officeDocument/2006/relationships/customXml" Target="../ink/ink1559.xml"/><Relationship Id="rId245" Type="http://schemas.openxmlformats.org/officeDocument/2006/relationships/image" Target="../media/image1559.png"/><Relationship Id="rId261" Type="http://schemas.openxmlformats.org/officeDocument/2006/relationships/image" Target="../media/image1567.png"/><Relationship Id="rId266" Type="http://schemas.openxmlformats.org/officeDocument/2006/relationships/customXml" Target="../ink/ink1572.xml"/><Relationship Id="rId14" Type="http://schemas.openxmlformats.org/officeDocument/2006/relationships/customXml" Target="../ink/ink1446.xml"/><Relationship Id="rId30" Type="http://schemas.openxmlformats.org/officeDocument/2006/relationships/customXml" Target="../ink/ink1454.xml"/><Relationship Id="rId35" Type="http://schemas.openxmlformats.org/officeDocument/2006/relationships/image" Target="../media/image1455.png"/><Relationship Id="rId56" Type="http://schemas.openxmlformats.org/officeDocument/2006/relationships/customXml" Target="../ink/ink1467.xml"/><Relationship Id="rId77" Type="http://schemas.openxmlformats.org/officeDocument/2006/relationships/image" Target="../media/image1476.png"/><Relationship Id="rId100" Type="http://schemas.openxmlformats.org/officeDocument/2006/relationships/customXml" Target="../ink/ink1489.xml"/><Relationship Id="rId105" Type="http://schemas.openxmlformats.org/officeDocument/2006/relationships/image" Target="../media/image1490.png"/><Relationship Id="rId126" Type="http://schemas.openxmlformats.org/officeDocument/2006/relationships/customXml" Target="../ink/ink1502.xml"/><Relationship Id="rId147" Type="http://schemas.openxmlformats.org/officeDocument/2006/relationships/image" Target="../media/image1510.png"/><Relationship Id="rId168" Type="http://schemas.openxmlformats.org/officeDocument/2006/relationships/customXml" Target="../ink/ink1523.xml"/><Relationship Id="rId8" Type="http://schemas.openxmlformats.org/officeDocument/2006/relationships/customXml" Target="../ink/ink1443.xml"/><Relationship Id="rId51" Type="http://schemas.openxmlformats.org/officeDocument/2006/relationships/image" Target="../media/image1463.png"/><Relationship Id="rId72" Type="http://schemas.openxmlformats.org/officeDocument/2006/relationships/customXml" Target="../ink/ink1475.xml"/><Relationship Id="rId93" Type="http://schemas.openxmlformats.org/officeDocument/2006/relationships/image" Target="../media/image1484.png"/><Relationship Id="rId98" Type="http://schemas.openxmlformats.org/officeDocument/2006/relationships/customXml" Target="../ink/ink1488.xml"/><Relationship Id="rId121" Type="http://schemas.openxmlformats.org/officeDocument/2006/relationships/image" Target="../media/image1497.png"/><Relationship Id="rId142" Type="http://schemas.openxmlformats.org/officeDocument/2006/relationships/customXml" Target="../ink/ink1510.xml"/><Relationship Id="rId163" Type="http://schemas.openxmlformats.org/officeDocument/2006/relationships/image" Target="../media/image1518.png"/><Relationship Id="rId184" Type="http://schemas.openxmlformats.org/officeDocument/2006/relationships/customXml" Target="../ink/ink1531.xml"/><Relationship Id="rId189" Type="http://schemas.openxmlformats.org/officeDocument/2006/relationships/image" Target="../media/image1531.png"/><Relationship Id="rId219" Type="http://schemas.openxmlformats.org/officeDocument/2006/relationships/image" Target="../media/image1546.png"/><Relationship Id="rId3" Type="http://schemas.openxmlformats.org/officeDocument/2006/relationships/image" Target="../media/image1439.png"/><Relationship Id="rId214" Type="http://schemas.openxmlformats.org/officeDocument/2006/relationships/customXml" Target="../ink/ink1546.xml"/><Relationship Id="rId230" Type="http://schemas.openxmlformats.org/officeDocument/2006/relationships/customXml" Target="../ink/ink1554.xml"/><Relationship Id="rId235" Type="http://schemas.openxmlformats.org/officeDocument/2006/relationships/image" Target="../media/image1554.png"/><Relationship Id="rId251" Type="http://schemas.openxmlformats.org/officeDocument/2006/relationships/image" Target="../media/image1562.png"/><Relationship Id="rId256" Type="http://schemas.openxmlformats.org/officeDocument/2006/relationships/customXml" Target="../ink/ink1567.xml"/><Relationship Id="rId25" Type="http://schemas.openxmlformats.org/officeDocument/2006/relationships/image" Target="../media/image1450.png"/><Relationship Id="rId46" Type="http://schemas.openxmlformats.org/officeDocument/2006/relationships/customXml" Target="../ink/ink1462.xml"/><Relationship Id="rId67" Type="http://schemas.openxmlformats.org/officeDocument/2006/relationships/image" Target="../media/image1471.png"/><Relationship Id="rId116" Type="http://schemas.openxmlformats.org/officeDocument/2006/relationships/customXml" Target="../ink/ink1497.xml"/><Relationship Id="rId137" Type="http://schemas.openxmlformats.org/officeDocument/2006/relationships/image" Target="../media/image1505.png"/><Relationship Id="rId158" Type="http://schemas.openxmlformats.org/officeDocument/2006/relationships/customXml" Target="../ink/ink1518.xml"/><Relationship Id="rId272" Type="http://schemas.openxmlformats.org/officeDocument/2006/relationships/customXml" Target="../ink/ink1575.xml"/><Relationship Id="rId20" Type="http://schemas.openxmlformats.org/officeDocument/2006/relationships/customXml" Target="../ink/ink1449.xml"/><Relationship Id="rId41" Type="http://schemas.openxmlformats.org/officeDocument/2006/relationships/image" Target="../media/image1458.png"/><Relationship Id="rId62" Type="http://schemas.openxmlformats.org/officeDocument/2006/relationships/customXml" Target="../ink/ink1470.xml"/><Relationship Id="rId83" Type="http://schemas.openxmlformats.org/officeDocument/2006/relationships/image" Target="../media/image1479.png"/><Relationship Id="rId88" Type="http://schemas.openxmlformats.org/officeDocument/2006/relationships/customXml" Target="../ink/ink1483.xml"/><Relationship Id="rId111" Type="http://schemas.openxmlformats.org/officeDocument/2006/relationships/image" Target="../media/image1493.png"/><Relationship Id="rId132" Type="http://schemas.openxmlformats.org/officeDocument/2006/relationships/customXml" Target="../ink/ink1505.xml"/><Relationship Id="rId153" Type="http://schemas.openxmlformats.org/officeDocument/2006/relationships/image" Target="../media/image1513.png"/><Relationship Id="rId174" Type="http://schemas.openxmlformats.org/officeDocument/2006/relationships/customXml" Target="../ink/ink1526.xml"/><Relationship Id="rId179" Type="http://schemas.openxmlformats.org/officeDocument/2006/relationships/image" Target="../media/image1526.png"/><Relationship Id="rId195" Type="http://schemas.openxmlformats.org/officeDocument/2006/relationships/image" Target="../media/image1534.png"/><Relationship Id="rId209" Type="http://schemas.openxmlformats.org/officeDocument/2006/relationships/image" Target="../media/image1541.png"/><Relationship Id="rId190" Type="http://schemas.openxmlformats.org/officeDocument/2006/relationships/customXml" Target="../ink/ink1534.xml"/><Relationship Id="rId204" Type="http://schemas.openxmlformats.org/officeDocument/2006/relationships/customXml" Target="../ink/ink1541.xml"/><Relationship Id="rId220" Type="http://schemas.openxmlformats.org/officeDocument/2006/relationships/customXml" Target="../ink/ink1549.xml"/><Relationship Id="rId225" Type="http://schemas.openxmlformats.org/officeDocument/2006/relationships/image" Target="../media/image1549.png"/><Relationship Id="rId241" Type="http://schemas.openxmlformats.org/officeDocument/2006/relationships/image" Target="../media/image1557.png"/><Relationship Id="rId246" Type="http://schemas.openxmlformats.org/officeDocument/2006/relationships/customXml" Target="../ink/ink1562.xml"/><Relationship Id="rId267" Type="http://schemas.openxmlformats.org/officeDocument/2006/relationships/image" Target="../media/image1570.png"/><Relationship Id="rId15" Type="http://schemas.openxmlformats.org/officeDocument/2006/relationships/image" Target="../media/image1445.png"/><Relationship Id="rId36" Type="http://schemas.openxmlformats.org/officeDocument/2006/relationships/customXml" Target="../ink/ink1457.xml"/><Relationship Id="rId57" Type="http://schemas.openxmlformats.org/officeDocument/2006/relationships/image" Target="../media/image1466.png"/><Relationship Id="rId106" Type="http://schemas.openxmlformats.org/officeDocument/2006/relationships/customXml" Target="../ink/ink1492.xml"/><Relationship Id="rId127" Type="http://schemas.openxmlformats.org/officeDocument/2006/relationships/image" Target="../media/image1500.png"/><Relationship Id="rId262" Type="http://schemas.openxmlformats.org/officeDocument/2006/relationships/customXml" Target="../ink/ink1570.xml"/><Relationship Id="rId10" Type="http://schemas.openxmlformats.org/officeDocument/2006/relationships/customXml" Target="../ink/ink1444.xml"/><Relationship Id="rId31" Type="http://schemas.openxmlformats.org/officeDocument/2006/relationships/image" Target="../media/image1453.png"/><Relationship Id="rId52" Type="http://schemas.openxmlformats.org/officeDocument/2006/relationships/customXml" Target="../ink/ink1465.xml"/><Relationship Id="rId73" Type="http://schemas.openxmlformats.org/officeDocument/2006/relationships/image" Target="../media/image1474.png"/><Relationship Id="rId78" Type="http://schemas.openxmlformats.org/officeDocument/2006/relationships/customXml" Target="../ink/ink1478.xml"/><Relationship Id="rId94" Type="http://schemas.openxmlformats.org/officeDocument/2006/relationships/customXml" Target="../ink/ink1486.xml"/><Relationship Id="rId99" Type="http://schemas.openxmlformats.org/officeDocument/2006/relationships/image" Target="../media/image1487.png"/><Relationship Id="rId101" Type="http://schemas.openxmlformats.org/officeDocument/2006/relationships/image" Target="../media/image1488.png"/><Relationship Id="rId122" Type="http://schemas.openxmlformats.org/officeDocument/2006/relationships/customXml" Target="../ink/ink1500.xml"/><Relationship Id="rId143" Type="http://schemas.openxmlformats.org/officeDocument/2006/relationships/image" Target="../media/image1508.png"/><Relationship Id="rId148" Type="http://schemas.openxmlformats.org/officeDocument/2006/relationships/customXml" Target="../ink/ink1513.xml"/><Relationship Id="rId164" Type="http://schemas.openxmlformats.org/officeDocument/2006/relationships/customXml" Target="../ink/ink1521.xml"/><Relationship Id="rId169" Type="http://schemas.openxmlformats.org/officeDocument/2006/relationships/image" Target="../media/image1521.png"/><Relationship Id="rId185" Type="http://schemas.openxmlformats.org/officeDocument/2006/relationships/image" Target="../media/image1529.png"/><Relationship Id="rId4" Type="http://schemas.openxmlformats.org/officeDocument/2006/relationships/customXml" Target="../ink/ink1441.xml"/><Relationship Id="rId9" Type="http://schemas.openxmlformats.org/officeDocument/2006/relationships/image" Target="../media/image1442.png"/><Relationship Id="rId180" Type="http://schemas.openxmlformats.org/officeDocument/2006/relationships/customXml" Target="../ink/ink1529.xml"/><Relationship Id="rId210" Type="http://schemas.openxmlformats.org/officeDocument/2006/relationships/customXml" Target="../ink/ink1544.xml"/><Relationship Id="rId215" Type="http://schemas.openxmlformats.org/officeDocument/2006/relationships/image" Target="../media/image1544.png"/><Relationship Id="rId236" Type="http://schemas.openxmlformats.org/officeDocument/2006/relationships/customXml" Target="../ink/ink1557.xml"/><Relationship Id="rId257" Type="http://schemas.openxmlformats.org/officeDocument/2006/relationships/image" Target="../media/image1565.png"/><Relationship Id="rId26" Type="http://schemas.openxmlformats.org/officeDocument/2006/relationships/customXml" Target="../ink/ink1452.xml"/><Relationship Id="rId231" Type="http://schemas.openxmlformats.org/officeDocument/2006/relationships/image" Target="../media/image1552.png"/><Relationship Id="rId252" Type="http://schemas.openxmlformats.org/officeDocument/2006/relationships/customXml" Target="../ink/ink1565.xml"/><Relationship Id="rId273" Type="http://schemas.openxmlformats.org/officeDocument/2006/relationships/image" Target="../media/image1573.png"/><Relationship Id="rId47" Type="http://schemas.openxmlformats.org/officeDocument/2006/relationships/image" Target="../media/image1461.png"/><Relationship Id="rId68" Type="http://schemas.openxmlformats.org/officeDocument/2006/relationships/customXml" Target="../ink/ink1473.xml"/><Relationship Id="rId89" Type="http://schemas.openxmlformats.org/officeDocument/2006/relationships/image" Target="../media/image1482.png"/><Relationship Id="rId112" Type="http://schemas.openxmlformats.org/officeDocument/2006/relationships/customXml" Target="../ink/ink1495.xml"/><Relationship Id="rId133" Type="http://schemas.openxmlformats.org/officeDocument/2006/relationships/image" Target="../media/image1503.png"/><Relationship Id="rId154" Type="http://schemas.openxmlformats.org/officeDocument/2006/relationships/customXml" Target="../ink/ink1516.xml"/><Relationship Id="rId175" Type="http://schemas.openxmlformats.org/officeDocument/2006/relationships/image" Target="../media/image1524.png"/><Relationship Id="rId196" Type="http://schemas.openxmlformats.org/officeDocument/2006/relationships/customXml" Target="../ink/ink1537.xml"/><Relationship Id="rId200" Type="http://schemas.openxmlformats.org/officeDocument/2006/relationships/customXml" Target="../ink/ink1539.xml"/><Relationship Id="rId16" Type="http://schemas.openxmlformats.org/officeDocument/2006/relationships/customXml" Target="../ink/ink1447.xml"/><Relationship Id="rId221" Type="http://schemas.openxmlformats.org/officeDocument/2006/relationships/image" Target="../media/image1547.png"/><Relationship Id="rId242" Type="http://schemas.openxmlformats.org/officeDocument/2006/relationships/customXml" Target="../ink/ink1560.xml"/><Relationship Id="rId263" Type="http://schemas.openxmlformats.org/officeDocument/2006/relationships/image" Target="../media/image1568.png"/><Relationship Id="rId37" Type="http://schemas.openxmlformats.org/officeDocument/2006/relationships/image" Target="../media/image1456.png"/><Relationship Id="rId58" Type="http://schemas.openxmlformats.org/officeDocument/2006/relationships/customXml" Target="../ink/ink1468.xml"/><Relationship Id="rId79" Type="http://schemas.openxmlformats.org/officeDocument/2006/relationships/image" Target="../media/image1477.png"/><Relationship Id="rId102" Type="http://schemas.openxmlformats.org/officeDocument/2006/relationships/customXml" Target="../ink/ink1490.xml"/><Relationship Id="rId123" Type="http://schemas.openxmlformats.org/officeDocument/2006/relationships/image" Target="../media/image1498.png"/><Relationship Id="rId144" Type="http://schemas.openxmlformats.org/officeDocument/2006/relationships/customXml" Target="../ink/ink1511.xml"/><Relationship Id="rId90" Type="http://schemas.openxmlformats.org/officeDocument/2006/relationships/customXml" Target="../ink/ink1484.xml"/><Relationship Id="rId165" Type="http://schemas.openxmlformats.org/officeDocument/2006/relationships/image" Target="../media/image1519.png"/><Relationship Id="rId186" Type="http://schemas.openxmlformats.org/officeDocument/2006/relationships/customXml" Target="../ink/ink1532.xml"/><Relationship Id="rId211" Type="http://schemas.openxmlformats.org/officeDocument/2006/relationships/image" Target="../media/image1542.png"/><Relationship Id="rId232" Type="http://schemas.openxmlformats.org/officeDocument/2006/relationships/customXml" Target="../ink/ink1555.xml"/><Relationship Id="rId253" Type="http://schemas.openxmlformats.org/officeDocument/2006/relationships/image" Target="../media/image1563.png"/><Relationship Id="rId274" Type="http://schemas.openxmlformats.org/officeDocument/2006/relationships/customXml" Target="../ink/ink1576.xml"/><Relationship Id="rId27" Type="http://schemas.openxmlformats.org/officeDocument/2006/relationships/image" Target="../media/image1451.png"/><Relationship Id="rId48" Type="http://schemas.openxmlformats.org/officeDocument/2006/relationships/customXml" Target="../ink/ink1463.xml"/><Relationship Id="rId69" Type="http://schemas.openxmlformats.org/officeDocument/2006/relationships/image" Target="../media/image1472.png"/><Relationship Id="rId113" Type="http://schemas.openxmlformats.org/officeDocument/2006/relationships/image" Target="../media/image1494.png"/><Relationship Id="rId134" Type="http://schemas.openxmlformats.org/officeDocument/2006/relationships/customXml" Target="../ink/ink1506.xml"/><Relationship Id="rId80" Type="http://schemas.openxmlformats.org/officeDocument/2006/relationships/customXml" Target="../ink/ink1479.xml"/><Relationship Id="rId155" Type="http://schemas.openxmlformats.org/officeDocument/2006/relationships/image" Target="../media/image1514.png"/><Relationship Id="rId176" Type="http://schemas.openxmlformats.org/officeDocument/2006/relationships/customXml" Target="../ink/ink1527.xml"/><Relationship Id="rId197" Type="http://schemas.openxmlformats.org/officeDocument/2006/relationships/image" Target="../media/image1535.png"/><Relationship Id="rId201" Type="http://schemas.openxmlformats.org/officeDocument/2006/relationships/image" Target="../media/image1537.png"/><Relationship Id="rId222" Type="http://schemas.openxmlformats.org/officeDocument/2006/relationships/customXml" Target="../ink/ink1550.xml"/><Relationship Id="rId243" Type="http://schemas.openxmlformats.org/officeDocument/2006/relationships/image" Target="../media/image1558.png"/><Relationship Id="rId264" Type="http://schemas.openxmlformats.org/officeDocument/2006/relationships/customXml" Target="../ink/ink1571.xml"/><Relationship Id="rId17" Type="http://schemas.openxmlformats.org/officeDocument/2006/relationships/image" Target="../media/image1446.png"/><Relationship Id="rId38" Type="http://schemas.openxmlformats.org/officeDocument/2006/relationships/customXml" Target="../ink/ink1458.xml"/><Relationship Id="rId59" Type="http://schemas.openxmlformats.org/officeDocument/2006/relationships/image" Target="../media/image1467.png"/><Relationship Id="rId103" Type="http://schemas.openxmlformats.org/officeDocument/2006/relationships/image" Target="../media/image1489.png"/><Relationship Id="rId124" Type="http://schemas.openxmlformats.org/officeDocument/2006/relationships/customXml" Target="../ink/ink1501.xml"/><Relationship Id="rId70" Type="http://schemas.openxmlformats.org/officeDocument/2006/relationships/customXml" Target="../ink/ink1474.xml"/><Relationship Id="rId91" Type="http://schemas.openxmlformats.org/officeDocument/2006/relationships/image" Target="../media/image1483.png"/><Relationship Id="rId145" Type="http://schemas.openxmlformats.org/officeDocument/2006/relationships/image" Target="../media/image1509.png"/><Relationship Id="rId166" Type="http://schemas.openxmlformats.org/officeDocument/2006/relationships/customXml" Target="../ink/ink1522.xml"/><Relationship Id="rId187" Type="http://schemas.openxmlformats.org/officeDocument/2006/relationships/image" Target="../media/image153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545.xml"/><Relationship Id="rId233" Type="http://schemas.openxmlformats.org/officeDocument/2006/relationships/image" Target="../media/image1553.png"/><Relationship Id="rId254" Type="http://schemas.openxmlformats.org/officeDocument/2006/relationships/customXml" Target="../ink/ink1566.xml"/><Relationship Id="rId28" Type="http://schemas.openxmlformats.org/officeDocument/2006/relationships/customXml" Target="../ink/ink1453.xml"/><Relationship Id="rId49" Type="http://schemas.openxmlformats.org/officeDocument/2006/relationships/image" Target="../media/image1462.png"/><Relationship Id="rId114" Type="http://schemas.openxmlformats.org/officeDocument/2006/relationships/customXml" Target="../ink/ink1496.xml"/><Relationship Id="rId275" Type="http://schemas.openxmlformats.org/officeDocument/2006/relationships/image" Target="../media/image1574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32.png"/><Relationship Id="rId299" Type="http://schemas.openxmlformats.org/officeDocument/2006/relationships/image" Target="../media/image1723.png"/><Relationship Id="rId671" Type="http://schemas.openxmlformats.org/officeDocument/2006/relationships/image" Target="../media/image1906.png"/><Relationship Id="rId21" Type="http://schemas.openxmlformats.org/officeDocument/2006/relationships/image" Target="../media/image1584.png"/><Relationship Id="rId63" Type="http://schemas.openxmlformats.org/officeDocument/2006/relationships/image" Target="../media/image1605.png"/><Relationship Id="rId159" Type="http://schemas.openxmlformats.org/officeDocument/2006/relationships/image" Target="../media/image1653.png"/><Relationship Id="rId324" Type="http://schemas.openxmlformats.org/officeDocument/2006/relationships/customXml" Target="../ink/ink1738.xml"/><Relationship Id="rId366" Type="http://schemas.openxmlformats.org/officeDocument/2006/relationships/customXml" Target="../ink/ink1759.xml"/><Relationship Id="rId531" Type="http://schemas.openxmlformats.org/officeDocument/2006/relationships/image" Target="../media/image1837.png"/><Relationship Id="rId573" Type="http://schemas.openxmlformats.org/officeDocument/2006/relationships/image" Target="../media/image1858.png"/><Relationship Id="rId629" Type="http://schemas.openxmlformats.org/officeDocument/2006/relationships/image" Target="../media/image1885.png"/><Relationship Id="rId170" Type="http://schemas.openxmlformats.org/officeDocument/2006/relationships/customXml" Target="../ink/ink1661.xml"/><Relationship Id="rId226" Type="http://schemas.openxmlformats.org/officeDocument/2006/relationships/customXml" Target="../ink/ink1689.xml"/><Relationship Id="rId433" Type="http://schemas.openxmlformats.org/officeDocument/2006/relationships/image" Target="../media/image1789.png"/><Relationship Id="rId268" Type="http://schemas.openxmlformats.org/officeDocument/2006/relationships/customXml" Target="../ink/ink1710.xml"/><Relationship Id="rId475" Type="http://schemas.openxmlformats.org/officeDocument/2006/relationships/image" Target="../media/image1809.png"/><Relationship Id="rId640" Type="http://schemas.openxmlformats.org/officeDocument/2006/relationships/customXml" Target="../ink/ink1896.xml"/><Relationship Id="rId682" Type="http://schemas.openxmlformats.org/officeDocument/2006/relationships/customXml" Target="../ink/ink1917.xml"/><Relationship Id="rId32" Type="http://schemas.openxmlformats.org/officeDocument/2006/relationships/customXml" Target="../ink/ink1592.xml"/><Relationship Id="rId74" Type="http://schemas.openxmlformats.org/officeDocument/2006/relationships/customXml" Target="../ink/ink1613.xml"/><Relationship Id="rId128" Type="http://schemas.openxmlformats.org/officeDocument/2006/relationships/customXml" Target="../ink/ink1640.xml"/><Relationship Id="rId335" Type="http://schemas.openxmlformats.org/officeDocument/2006/relationships/image" Target="../media/image1741.png"/><Relationship Id="rId377" Type="http://schemas.openxmlformats.org/officeDocument/2006/relationships/image" Target="../media/image1762.png"/><Relationship Id="rId500" Type="http://schemas.openxmlformats.org/officeDocument/2006/relationships/customXml" Target="../ink/ink1826.xml"/><Relationship Id="rId542" Type="http://schemas.openxmlformats.org/officeDocument/2006/relationships/customXml" Target="../ink/ink1847.xml"/><Relationship Id="rId584" Type="http://schemas.openxmlformats.org/officeDocument/2006/relationships/customXml" Target="../ink/ink1868.xml"/><Relationship Id="rId5" Type="http://schemas.openxmlformats.org/officeDocument/2006/relationships/image" Target="../media/image1576.png"/><Relationship Id="rId181" Type="http://schemas.openxmlformats.org/officeDocument/2006/relationships/image" Target="../media/image1664.png"/><Relationship Id="rId237" Type="http://schemas.openxmlformats.org/officeDocument/2006/relationships/image" Target="../media/image1692.png"/><Relationship Id="rId402" Type="http://schemas.openxmlformats.org/officeDocument/2006/relationships/customXml" Target="../ink/ink1777.xml"/><Relationship Id="rId279" Type="http://schemas.openxmlformats.org/officeDocument/2006/relationships/image" Target="../media/image1713.png"/><Relationship Id="rId444" Type="http://schemas.openxmlformats.org/officeDocument/2006/relationships/customXml" Target="../ink/ink1798.xml"/><Relationship Id="rId486" Type="http://schemas.openxmlformats.org/officeDocument/2006/relationships/customXml" Target="../ink/ink1819.xml"/><Relationship Id="rId651" Type="http://schemas.openxmlformats.org/officeDocument/2006/relationships/image" Target="../media/image1896.png"/><Relationship Id="rId693" Type="http://schemas.openxmlformats.org/officeDocument/2006/relationships/image" Target="../media/image1917.png"/><Relationship Id="rId43" Type="http://schemas.openxmlformats.org/officeDocument/2006/relationships/image" Target="../media/image1595.png"/><Relationship Id="rId139" Type="http://schemas.openxmlformats.org/officeDocument/2006/relationships/image" Target="../media/image1643.png"/><Relationship Id="rId290" Type="http://schemas.openxmlformats.org/officeDocument/2006/relationships/customXml" Target="../ink/ink1721.xml"/><Relationship Id="rId304" Type="http://schemas.openxmlformats.org/officeDocument/2006/relationships/customXml" Target="../ink/ink1728.xml"/><Relationship Id="rId346" Type="http://schemas.openxmlformats.org/officeDocument/2006/relationships/customXml" Target="../ink/ink1749.xml"/><Relationship Id="rId388" Type="http://schemas.openxmlformats.org/officeDocument/2006/relationships/customXml" Target="../ink/ink1770.xml"/><Relationship Id="rId511" Type="http://schemas.openxmlformats.org/officeDocument/2006/relationships/image" Target="../media/image1827.png"/><Relationship Id="rId553" Type="http://schemas.openxmlformats.org/officeDocument/2006/relationships/image" Target="../media/image1848.png"/><Relationship Id="rId609" Type="http://schemas.openxmlformats.org/officeDocument/2006/relationships/image" Target="../media/image1875.png"/><Relationship Id="rId85" Type="http://schemas.openxmlformats.org/officeDocument/2006/relationships/image" Target="../media/image1616.png"/><Relationship Id="rId150" Type="http://schemas.openxmlformats.org/officeDocument/2006/relationships/customXml" Target="../ink/ink1651.xml"/><Relationship Id="rId192" Type="http://schemas.openxmlformats.org/officeDocument/2006/relationships/customXml" Target="../ink/ink1672.xml"/><Relationship Id="rId206" Type="http://schemas.openxmlformats.org/officeDocument/2006/relationships/customXml" Target="../ink/ink1679.xml"/><Relationship Id="rId413" Type="http://schemas.openxmlformats.org/officeDocument/2006/relationships/image" Target="../media/image1780.png"/><Relationship Id="rId595" Type="http://schemas.openxmlformats.org/officeDocument/2006/relationships/image" Target="../media/image1869.png"/><Relationship Id="rId248" Type="http://schemas.openxmlformats.org/officeDocument/2006/relationships/customXml" Target="../ink/ink1700.xml"/><Relationship Id="rId455" Type="http://schemas.openxmlformats.org/officeDocument/2006/relationships/image" Target="../media/image1800.png"/><Relationship Id="rId497" Type="http://schemas.openxmlformats.org/officeDocument/2006/relationships/image" Target="../media/image1820.png"/><Relationship Id="rId620" Type="http://schemas.openxmlformats.org/officeDocument/2006/relationships/customXml" Target="../ink/ink1886.xml"/><Relationship Id="rId662" Type="http://schemas.openxmlformats.org/officeDocument/2006/relationships/customXml" Target="../ink/ink1907.xml"/><Relationship Id="rId12" Type="http://schemas.openxmlformats.org/officeDocument/2006/relationships/customXml" Target="../ink/ink1582.xml"/><Relationship Id="rId108" Type="http://schemas.openxmlformats.org/officeDocument/2006/relationships/customXml" Target="../ink/ink1630.xml"/><Relationship Id="rId315" Type="http://schemas.openxmlformats.org/officeDocument/2006/relationships/image" Target="../media/image1731.png"/><Relationship Id="rId357" Type="http://schemas.openxmlformats.org/officeDocument/2006/relationships/image" Target="../media/image1752.png"/><Relationship Id="rId522" Type="http://schemas.openxmlformats.org/officeDocument/2006/relationships/customXml" Target="../ink/ink1837.xml"/><Relationship Id="rId54" Type="http://schemas.openxmlformats.org/officeDocument/2006/relationships/customXml" Target="../ink/ink1603.xml"/><Relationship Id="rId96" Type="http://schemas.openxmlformats.org/officeDocument/2006/relationships/customXml" Target="../ink/ink1624.xml"/><Relationship Id="rId161" Type="http://schemas.openxmlformats.org/officeDocument/2006/relationships/image" Target="../media/image1654.png"/><Relationship Id="rId217" Type="http://schemas.openxmlformats.org/officeDocument/2006/relationships/image" Target="../media/image1682.png"/><Relationship Id="rId399" Type="http://schemas.openxmlformats.org/officeDocument/2006/relationships/image" Target="../media/image1773.png"/><Relationship Id="rId564" Type="http://schemas.openxmlformats.org/officeDocument/2006/relationships/customXml" Target="../ink/ink1858.xml"/><Relationship Id="rId259" Type="http://schemas.openxmlformats.org/officeDocument/2006/relationships/image" Target="../media/image1703.png"/><Relationship Id="rId424" Type="http://schemas.openxmlformats.org/officeDocument/2006/relationships/customXml" Target="../ink/ink1788.xml"/><Relationship Id="rId466" Type="http://schemas.openxmlformats.org/officeDocument/2006/relationships/customXml" Target="../ink/ink1809.xml"/><Relationship Id="rId631" Type="http://schemas.openxmlformats.org/officeDocument/2006/relationships/image" Target="../media/image1886.png"/><Relationship Id="rId673" Type="http://schemas.openxmlformats.org/officeDocument/2006/relationships/image" Target="../media/image1907.png"/><Relationship Id="rId23" Type="http://schemas.openxmlformats.org/officeDocument/2006/relationships/image" Target="../media/image1585.png"/><Relationship Id="rId119" Type="http://schemas.openxmlformats.org/officeDocument/2006/relationships/image" Target="../media/image1633.png"/><Relationship Id="rId270" Type="http://schemas.openxmlformats.org/officeDocument/2006/relationships/customXml" Target="../ink/ink1711.xml"/><Relationship Id="rId326" Type="http://schemas.openxmlformats.org/officeDocument/2006/relationships/customXml" Target="../ink/ink1739.xml"/><Relationship Id="rId533" Type="http://schemas.openxmlformats.org/officeDocument/2006/relationships/image" Target="../media/image1838.png"/><Relationship Id="rId65" Type="http://schemas.openxmlformats.org/officeDocument/2006/relationships/image" Target="../media/image1606.png"/><Relationship Id="rId130" Type="http://schemas.openxmlformats.org/officeDocument/2006/relationships/customXml" Target="../ink/ink1641.xml"/><Relationship Id="rId368" Type="http://schemas.openxmlformats.org/officeDocument/2006/relationships/customXml" Target="../ink/ink1760.xml"/><Relationship Id="rId575" Type="http://schemas.openxmlformats.org/officeDocument/2006/relationships/image" Target="../media/image1859.png"/><Relationship Id="rId172" Type="http://schemas.openxmlformats.org/officeDocument/2006/relationships/customXml" Target="../ink/ink1662.xml"/><Relationship Id="rId228" Type="http://schemas.openxmlformats.org/officeDocument/2006/relationships/customXml" Target="../ink/ink1690.xml"/><Relationship Id="rId435" Type="http://schemas.openxmlformats.org/officeDocument/2006/relationships/image" Target="../media/image1790.png"/><Relationship Id="rId477" Type="http://schemas.openxmlformats.org/officeDocument/2006/relationships/image" Target="../media/image1810.png"/><Relationship Id="rId600" Type="http://schemas.openxmlformats.org/officeDocument/2006/relationships/customXml" Target="../ink/ink1876.xml"/><Relationship Id="rId642" Type="http://schemas.openxmlformats.org/officeDocument/2006/relationships/customXml" Target="../ink/ink1897.xml"/><Relationship Id="rId684" Type="http://schemas.openxmlformats.org/officeDocument/2006/relationships/customXml" Target="../ink/ink1918.xml"/><Relationship Id="rId281" Type="http://schemas.openxmlformats.org/officeDocument/2006/relationships/image" Target="../media/image1714.png"/><Relationship Id="rId337" Type="http://schemas.openxmlformats.org/officeDocument/2006/relationships/image" Target="../media/image1742.png"/><Relationship Id="rId502" Type="http://schemas.openxmlformats.org/officeDocument/2006/relationships/customXml" Target="../ink/ink1827.xml"/><Relationship Id="rId34" Type="http://schemas.openxmlformats.org/officeDocument/2006/relationships/customXml" Target="../ink/ink1593.xml"/><Relationship Id="rId76" Type="http://schemas.openxmlformats.org/officeDocument/2006/relationships/customXml" Target="../ink/ink1614.xml"/><Relationship Id="rId141" Type="http://schemas.openxmlformats.org/officeDocument/2006/relationships/image" Target="../media/image1644.png"/><Relationship Id="rId379" Type="http://schemas.openxmlformats.org/officeDocument/2006/relationships/image" Target="../media/image1763.png"/><Relationship Id="rId544" Type="http://schemas.openxmlformats.org/officeDocument/2006/relationships/customXml" Target="../ink/ink1848.xml"/><Relationship Id="rId586" Type="http://schemas.openxmlformats.org/officeDocument/2006/relationships/customXml" Target="../ink/ink1869.xml"/><Relationship Id="rId7" Type="http://schemas.openxmlformats.org/officeDocument/2006/relationships/image" Target="../media/image1577.png"/><Relationship Id="rId183" Type="http://schemas.openxmlformats.org/officeDocument/2006/relationships/image" Target="../media/image1665.png"/><Relationship Id="rId239" Type="http://schemas.openxmlformats.org/officeDocument/2006/relationships/image" Target="../media/image1693.png"/><Relationship Id="rId390" Type="http://schemas.openxmlformats.org/officeDocument/2006/relationships/customXml" Target="../ink/ink1771.xml"/><Relationship Id="rId404" Type="http://schemas.openxmlformats.org/officeDocument/2006/relationships/customXml" Target="../ink/ink1778.xml"/><Relationship Id="rId446" Type="http://schemas.openxmlformats.org/officeDocument/2006/relationships/customXml" Target="../ink/ink1799.xml"/><Relationship Id="rId611" Type="http://schemas.openxmlformats.org/officeDocument/2006/relationships/image" Target="../media/image1876.png"/><Relationship Id="rId653" Type="http://schemas.openxmlformats.org/officeDocument/2006/relationships/image" Target="../media/image1897.png"/><Relationship Id="rId250" Type="http://schemas.openxmlformats.org/officeDocument/2006/relationships/customXml" Target="../ink/ink1701.xml"/><Relationship Id="rId292" Type="http://schemas.openxmlformats.org/officeDocument/2006/relationships/customXml" Target="../ink/ink1722.xml"/><Relationship Id="rId306" Type="http://schemas.openxmlformats.org/officeDocument/2006/relationships/customXml" Target="../ink/ink1729.xml"/><Relationship Id="rId488" Type="http://schemas.openxmlformats.org/officeDocument/2006/relationships/customXml" Target="../ink/ink1820.xml"/><Relationship Id="rId695" Type="http://schemas.openxmlformats.org/officeDocument/2006/relationships/image" Target="../media/image1918.png"/><Relationship Id="rId45" Type="http://schemas.openxmlformats.org/officeDocument/2006/relationships/image" Target="../media/image1596.png"/><Relationship Id="rId87" Type="http://schemas.openxmlformats.org/officeDocument/2006/relationships/image" Target="../media/image1617.png"/><Relationship Id="rId110" Type="http://schemas.openxmlformats.org/officeDocument/2006/relationships/customXml" Target="../ink/ink1631.xml"/><Relationship Id="rId348" Type="http://schemas.openxmlformats.org/officeDocument/2006/relationships/customXml" Target="../ink/ink1750.xml"/><Relationship Id="rId513" Type="http://schemas.openxmlformats.org/officeDocument/2006/relationships/image" Target="../media/image1828.png"/><Relationship Id="rId555" Type="http://schemas.openxmlformats.org/officeDocument/2006/relationships/image" Target="../media/image1849.png"/><Relationship Id="rId597" Type="http://schemas.openxmlformats.org/officeDocument/2006/relationships/image" Target="../media/image1870.png"/><Relationship Id="rId152" Type="http://schemas.openxmlformats.org/officeDocument/2006/relationships/customXml" Target="../ink/ink1652.xml"/><Relationship Id="rId194" Type="http://schemas.openxmlformats.org/officeDocument/2006/relationships/customXml" Target="../ink/ink1673.xml"/><Relationship Id="rId208" Type="http://schemas.openxmlformats.org/officeDocument/2006/relationships/customXml" Target="../ink/ink1680.xml"/><Relationship Id="rId415" Type="http://schemas.openxmlformats.org/officeDocument/2006/relationships/image" Target="../media/image1781.png"/><Relationship Id="rId457" Type="http://schemas.openxmlformats.org/officeDocument/2006/relationships/image" Target="../media/image1801.png"/><Relationship Id="rId622" Type="http://schemas.openxmlformats.org/officeDocument/2006/relationships/customXml" Target="../ink/ink1887.xml"/><Relationship Id="rId261" Type="http://schemas.openxmlformats.org/officeDocument/2006/relationships/image" Target="../media/image1704.png"/><Relationship Id="rId499" Type="http://schemas.openxmlformats.org/officeDocument/2006/relationships/image" Target="../media/image1821.png"/><Relationship Id="rId664" Type="http://schemas.openxmlformats.org/officeDocument/2006/relationships/customXml" Target="../ink/ink1908.xml"/><Relationship Id="rId14" Type="http://schemas.openxmlformats.org/officeDocument/2006/relationships/customXml" Target="../ink/ink1583.xml"/><Relationship Id="rId56" Type="http://schemas.openxmlformats.org/officeDocument/2006/relationships/customXml" Target="../ink/ink1604.xml"/><Relationship Id="rId317" Type="http://schemas.openxmlformats.org/officeDocument/2006/relationships/image" Target="../media/image1732.png"/><Relationship Id="rId359" Type="http://schemas.openxmlformats.org/officeDocument/2006/relationships/image" Target="../media/image1753.png"/><Relationship Id="rId524" Type="http://schemas.openxmlformats.org/officeDocument/2006/relationships/customXml" Target="../ink/ink1838.xml"/><Relationship Id="rId566" Type="http://schemas.openxmlformats.org/officeDocument/2006/relationships/customXml" Target="../ink/ink1859.xml"/><Relationship Id="rId98" Type="http://schemas.openxmlformats.org/officeDocument/2006/relationships/customXml" Target="../ink/ink1625.xml"/><Relationship Id="rId121" Type="http://schemas.openxmlformats.org/officeDocument/2006/relationships/image" Target="../media/image1634.png"/><Relationship Id="rId163" Type="http://schemas.openxmlformats.org/officeDocument/2006/relationships/image" Target="../media/image1655.png"/><Relationship Id="rId219" Type="http://schemas.openxmlformats.org/officeDocument/2006/relationships/image" Target="../media/image1683.png"/><Relationship Id="rId370" Type="http://schemas.openxmlformats.org/officeDocument/2006/relationships/customXml" Target="../ink/ink1761.xml"/><Relationship Id="rId426" Type="http://schemas.openxmlformats.org/officeDocument/2006/relationships/customXml" Target="../ink/ink1789.xml"/><Relationship Id="rId633" Type="http://schemas.openxmlformats.org/officeDocument/2006/relationships/image" Target="../media/image1887.png"/><Relationship Id="rId230" Type="http://schemas.openxmlformats.org/officeDocument/2006/relationships/customXml" Target="../ink/ink1691.xml"/><Relationship Id="rId468" Type="http://schemas.openxmlformats.org/officeDocument/2006/relationships/customXml" Target="../ink/ink1810.xml"/><Relationship Id="rId675" Type="http://schemas.openxmlformats.org/officeDocument/2006/relationships/image" Target="../media/image1908.png"/><Relationship Id="rId25" Type="http://schemas.openxmlformats.org/officeDocument/2006/relationships/image" Target="../media/image1586.png"/><Relationship Id="rId67" Type="http://schemas.openxmlformats.org/officeDocument/2006/relationships/image" Target="../media/image1607.png"/><Relationship Id="rId272" Type="http://schemas.openxmlformats.org/officeDocument/2006/relationships/customXml" Target="../ink/ink1712.xml"/><Relationship Id="rId328" Type="http://schemas.openxmlformats.org/officeDocument/2006/relationships/customXml" Target="../ink/ink1740.xml"/><Relationship Id="rId535" Type="http://schemas.openxmlformats.org/officeDocument/2006/relationships/image" Target="../media/image1839.png"/><Relationship Id="rId577" Type="http://schemas.openxmlformats.org/officeDocument/2006/relationships/image" Target="../media/image1860.png"/><Relationship Id="rId132" Type="http://schemas.openxmlformats.org/officeDocument/2006/relationships/customXml" Target="../ink/ink1642.xml"/><Relationship Id="rId174" Type="http://schemas.openxmlformats.org/officeDocument/2006/relationships/customXml" Target="../ink/ink1663.xml"/><Relationship Id="rId381" Type="http://schemas.openxmlformats.org/officeDocument/2006/relationships/image" Target="../media/image1764.png"/><Relationship Id="rId602" Type="http://schemas.openxmlformats.org/officeDocument/2006/relationships/customXml" Target="../ink/ink1877.xml"/><Relationship Id="rId241" Type="http://schemas.openxmlformats.org/officeDocument/2006/relationships/image" Target="../media/image1694.png"/><Relationship Id="rId437" Type="http://schemas.openxmlformats.org/officeDocument/2006/relationships/image" Target="../media/image1791.png"/><Relationship Id="rId479" Type="http://schemas.openxmlformats.org/officeDocument/2006/relationships/image" Target="../media/image1811.png"/><Relationship Id="rId644" Type="http://schemas.openxmlformats.org/officeDocument/2006/relationships/customXml" Target="../ink/ink1898.xml"/><Relationship Id="rId686" Type="http://schemas.openxmlformats.org/officeDocument/2006/relationships/customXml" Target="../ink/ink1919.xml"/><Relationship Id="rId36" Type="http://schemas.openxmlformats.org/officeDocument/2006/relationships/customXml" Target="../ink/ink1594.xml"/><Relationship Id="rId283" Type="http://schemas.openxmlformats.org/officeDocument/2006/relationships/image" Target="../media/image1715.png"/><Relationship Id="rId339" Type="http://schemas.openxmlformats.org/officeDocument/2006/relationships/image" Target="../media/image1743.png"/><Relationship Id="rId490" Type="http://schemas.openxmlformats.org/officeDocument/2006/relationships/customXml" Target="../ink/ink1821.xml"/><Relationship Id="rId504" Type="http://schemas.openxmlformats.org/officeDocument/2006/relationships/customXml" Target="../ink/ink1828.xml"/><Relationship Id="rId546" Type="http://schemas.openxmlformats.org/officeDocument/2006/relationships/customXml" Target="../ink/ink1849.xml"/><Relationship Id="rId78" Type="http://schemas.openxmlformats.org/officeDocument/2006/relationships/customXml" Target="../ink/ink1615.xml"/><Relationship Id="rId101" Type="http://schemas.openxmlformats.org/officeDocument/2006/relationships/image" Target="../media/image1624.png"/><Relationship Id="rId143" Type="http://schemas.openxmlformats.org/officeDocument/2006/relationships/image" Target="../media/image1645.png"/><Relationship Id="rId185" Type="http://schemas.openxmlformats.org/officeDocument/2006/relationships/image" Target="../media/image1666.png"/><Relationship Id="rId350" Type="http://schemas.openxmlformats.org/officeDocument/2006/relationships/customXml" Target="../ink/ink1751.xml"/><Relationship Id="rId406" Type="http://schemas.openxmlformats.org/officeDocument/2006/relationships/customXml" Target="../ink/ink1779.xml"/><Relationship Id="rId588" Type="http://schemas.openxmlformats.org/officeDocument/2006/relationships/customXml" Target="../ink/ink1870.xml"/><Relationship Id="rId9" Type="http://schemas.openxmlformats.org/officeDocument/2006/relationships/image" Target="../media/image1578.png"/><Relationship Id="rId210" Type="http://schemas.openxmlformats.org/officeDocument/2006/relationships/customXml" Target="../ink/ink1681.xml"/><Relationship Id="rId392" Type="http://schemas.openxmlformats.org/officeDocument/2006/relationships/customXml" Target="../ink/ink1772.xml"/><Relationship Id="rId448" Type="http://schemas.openxmlformats.org/officeDocument/2006/relationships/customXml" Target="../ink/ink1800.xml"/><Relationship Id="rId613" Type="http://schemas.openxmlformats.org/officeDocument/2006/relationships/image" Target="../media/image1877.png"/><Relationship Id="rId655" Type="http://schemas.openxmlformats.org/officeDocument/2006/relationships/image" Target="../media/image1898.png"/><Relationship Id="rId252" Type="http://schemas.openxmlformats.org/officeDocument/2006/relationships/customXml" Target="../ink/ink1702.xml"/><Relationship Id="rId294" Type="http://schemas.openxmlformats.org/officeDocument/2006/relationships/customXml" Target="../ink/ink1723.xml"/><Relationship Id="rId308" Type="http://schemas.openxmlformats.org/officeDocument/2006/relationships/customXml" Target="../ink/ink1730.xml"/><Relationship Id="rId515" Type="http://schemas.openxmlformats.org/officeDocument/2006/relationships/image" Target="../media/image1829.png"/><Relationship Id="rId47" Type="http://schemas.openxmlformats.org/officeDocument/2006/relationships/image" Target="../media/image1597.png"/><Relationship Id="rId89" Type="http://schemas.openxmlformats.org/officeDocument/2006/relationships/image" Target="../media/image1618.png"/><Relationship Id="rId112" Type="http://schemas.openxmlformats.org/officeDocument/2006/relationships/customXml" Target="../ink/ink1632.xml"/><Relationship Id="rId154" Type="http://schemas.openxmlformats.org/officeDocument/2006/relationships/customXml" Target="../ink/ink1653.xml"/><Relationship Id="rId361" Type="http://schemas.openxmlformats.org/officeDocument/2006/relationships/image" Target="../media/image1754.png"/><Relationship Id="rId557" Type="http://schemas.openxmlformats.org/officeDocument/2006/relationships/image" Target="../media/image1850.png"/><Relationship Id="rId599" Type="http://schemas.openxmlformats.org/officeDocument/2006/relationships/image" Target="../media/image186.png"/><Relationship Id="rId196" Type="http://schemas.openxmlformats.org/officeDocument/2006/relationships/customXml" Target="../ink/ink1674.xml"/><Relationship Id="rId417" Type="http://schemas.openxmlformats.org/officeDocument/2006/relationships/image" Target="../media/image1782.png"/><Relationship Id="rId459" Type="http://schemas.openxmlformats.org/officeDocument/2006/relationships/image" Target="../media/image1802.png"/><Relationship Id="rId624" Type="http://schemas.openxmlformats.org/officeDocument/2006/relationships/customXml" Target="../ink/ink1888.xml"/><Relationship Id="rId666" Type="http://schemas.openxmlformats.org/officeDocument/2006/relationships/customXml" Target="../ink/ink1909.xml"/><Relationship Id="rId16" Type="http://schemas.openxmlformats.org/officeDocument/2006/relationships/customXml" Target="../ink/ink1584.xml"/><Relationship Id="rId221" Type="http://schemas.openxmlformats.org/officeDocument/2006/relationships/image" Target="../media/image1684.png"/><Relationship Id="rId263" Type="http://schemas.openxmlformats.org/officeDocument/2006/relationships/image" Target="../media/image1705.png"/><Relationship Id="rId319" Type="http://schemas.openxmlformats.org/officeDocument/2006/relationships/image" Target="../media/image1733.png"/><Relationship Id="rId470" Type="http://schemas.openxmlformats.org/officeDocument/2006/relationships/customXml" Target="../ink/ink1811.xml"/><Relationship Id="rId526" Type="http://schemas.openxmlformats.org/officeDocument/2006/relationships/customXml" Target="../ink/ink1839.xml"/><Relationship Id="rId58" Type="http://schemas.openxmlformats.org/officeDocument/2006/relationships/customXml" Target="../ink/ink1605.xml"/><Relationship Id="rId123" Type="http://schemas.openxmlformats.org/officeDocument/2006/relationships/image" Target="../media/image1635.png"/><Relationship Id="rId330" Type="http://schemas.openxmlformats.org/officeDocument/2006/relationships/customXml" Target="../ink/ink1741.xml"/><Relationship Id="rId568" Type="http://schemas.openxmlformats.org/officeDocument/2006/relationships/customXml" Target="../ink/ink1860.xml"/><Relationship Id="rId165" Type="http://schemas.openxmlformats.org/officeDocument/2006/relationships/image" Target="../media/image1656.png"/><Relationship Id="rId372" Type="http://schemas.openxmlformats.org/officeDocument/2006/relationships/customXml" Target="../ink/ink1762.xml"/><Relationship Id="rId428" Type="http://schemas.openxmlformats.org/officeDocument/2006/relationships/customXml" Target="../ink/ink1790.xml"/><Relationship Id="rId635" Type="http://schemas.openxmlformats.org/officeDocument/2006/relationships/image" Target="../media/image1888.png"/><Relationship Id="rId677" Type="http://schemas.openxmlformats.org/officeDocument/2006/relationships/image" Target="../media/image1909.png"/><Relationship Id="rId232" Type="http://schemas.openxmlformats.org/officeDocument/2006/relationships/customXml" Target="../ink/ink1692.xml"/><Relationship Id="rId274" Type="http://schemas.openxmlformats.org/officeDocument/2006/relationships/customXml" Target="../ink/ink1713.xml"/><Relationship Id="rId481" Type="http://schemas.openxmlformats.org/officeDocument/2006/relationships/image" Target="../media/image1812.png"/><Relationship Id="rId27" Type="http://schemas.openxmlformats.org/officeDocument/2006/relationships/image" Target="../media/image1587.png"/><Relationship Id="rId69" Type="http://schemas.openxmlformats.org/officeDocument/2006/relationships/image" Target="../media/image1608.png"/><Relationship Id="rId134" Type="http://schemas.openxmlformats.org/officeDocument/2006/relationships/customXml" Target="../ink/ink1643.xml"/><Relationship Id="rId537" Type="http://schemas.openxmlformats.org/officeDocument/2006/relationships/image" Target="../media/image1840.png"/><Relationship Id="rId579" Type="http://schemas.openxmlformats.org/officeDocument/2006/relationships/image" Target="../media/image1861.png"/><Relationship Id="rId80" Type="http://schemas.openxmlformats.org/officeDocument/2006/relationships/customXml" Target="../ink/ink1616.xml"/><Relationship Id="rId176" Type="http://schemas.openxmlformats.org/officeDocument/2006/relationships/customXml" Target="../ink/ink1664.xml"/><Relationship Id="rId341" Type="http://schemas.openxmlformats.org/officeDocument/2006/relationships/image" Target="../media/image1744.png"/><Relationship Id="rId383" Type="http://schemas.openxmlformats.org/officeDocument/2006/relationships/image" Target="../media/image1765.png"/><Relationship Id="rId439" Type="http://schemas.openxmlformats.org/officeDocument/2006/relationships/image" Target="../media/image1792.png"/><Relationship Id="rId590" Type="http://schemas.openxmlformats.org/officeDocument/2006/relationships/customXml" Target="../ink/ink1871.xml"/><Relationship Id="rId604" Type="http://schemas.openxmlformats.org/officeDocument/2006/relationships/customXml" Target="../ink/ink1878.xml"/><Relationship Id="rId646" Type="http://schemas.openxmlformats.org/officeDocument/2006/relationships/customXml" Target="../ink/ink1899.xml"/><Relationship Id="rId201" Type="http://schemas.openxmlformats.org/officeDocument/2006/relationships/image" Target="../media/image1674.png"/><Relationship Id="rId243" Type="http://schemas.openxmlformats.org/officeDocument/2006/relationships/image" Target="../media/image1695.png"/><Relationship Id="rId285" Type="http://schemas.openxmlformats.org/officeDocument/2006/relationships/image" Target="../media/image1716.png"/><Relationship Id="rId450" Type="http://schemas.openxmlformats.org/officeDocument/2006/relationships/customXml" Target="../ink/ink1801.xml"/><Relationship Id="rId506" Type="http://schemas.openxmlformats.org/officeDocument/2006/relationships/customXml" Target="../ink/ink1829.xml"/><Relationship Id="rId688" Type="http://schemas.openxmlformats.org/officeDocument/2006/relationships/customXml" Target="../ink/ink1920.xml"/><Relationship Id="rId38" Type="http://schemas.openxmlformats.org/officeDocument/2006/relationships/customXml" Target="../ink/ink1595.xml"/><Relationship Id="rId103" Type="http://schemas.openxmlformats.org/officeDocument/2006/relationships/image" Target="../media/image1625.png"/><Relationship Id="rId310" Type="http://schemas.openxmlformats.org/officeDocument/2006/relationships/customXml" Target="../ink/ink1731.xml"/><Relationship Id="rId492" Type="http://schemas.openxmlformats.org/officeDocument/2006/relationships/customXml" Target="../ink/ink1822.xml"/><Relationship Id="rId548" Type="http://schemas.openxmlformats.org/officeDocument/2006/relationships/customXml" Target="../ink/ink1850.xml"/><Relationship Id="rId91" Type="http://schemas.openxmlformats.org/officeDocument/2006/relationships/image" Target="../media/image1619.png"/><Relationship Id="rId145" Type="http://schemas.openxmlformats.org/officeDocument/2006/relationships/image" Target="../media/image1646.png"/><Relationship Id="rId187" Type="http://schemas.openxmlformats.org/officeDocument/2006/relationships/image" Target="../media/image1667.png"/><Relationship Id="rId352" Type="http://schemas.openxmlformats.org/officeDocument/2006/relationships/customXml" Target="../ink/ink1752.xml"/><Relationship Id="rId394" Type="http://schemas.openxmlformats.org/officeDocument/2006/relationships/customXml" Target="../ink/ink1773.xml"/><Relationship Id="rId408" Type="http://schemas.openxmlformats.org/officeDocument/2006/relationships/customXml" Target="../ink/ink1780.xml"/><Relationship Id="rId615" Type="http://schemas.openxmlformats.org/officeDocument/2006/relationships/image" Target="../media/image1878.png"/><Relationship Id="rId212" Type="http://schemas.openxmlformats.org/officeDocument/2006/relationships/customXml" Target="../ink/ink1682.xml"/><Relationship Id="rId254" Type="http://schemas.openxmlformats.org/officeDocument/2006/relationships/customXml" Target="../ink/ink1703.xml"/><Relationship Id="rId657" Type="http://schemas.openxmlformats.org/officeDocument/2006/relationships/image" Target="../media/image1899.png"/><Relationship Id="rId49" Type="http://schemas.openxmlformats.org/officeDocument/2006/relationships/image" Target="../media/image1598.png"/><Relationship Id="rId114" Type="http://schemas.openxmlformats.org/officeDocument/2006/relationships/customXml" Target="../ink/ink1633.xml"/><Relationship Id="rId296" Type="http://schemas.openxmlformats.org/officeDocument/2006/relationships/customXml" Target="../ink/ink1724.xml"/><Relationship Id="rId461" Type="http://schemas.openxmlformats.org/officeDocument/2006/relationships/image" Target="../media/image1803.png"/><Relationship Id="rId517" Type="http://schemas.openxmlformats.org/officeDocument/2006/relationships/image" Target="../media/image1830.png"/><Relationship Id="rId559" Type="http://schemas.openxmlformats.org/officeDocument/2006/relationships/image" Target="../media/image1851.png"/><Relationship Id="rId60" Type="http://schemas.openxmlformats.org/officeDocument/2006/relationships/customXml" Target="../ink/ink1606.xml"/><Relationship Id="rId156" Type="http://schemas.openxmlformats.org/officeDocument/2006/relationships/customXml" Target="../ink/ink1654.xml"/><Relationship Id="rId198" Type="http://schemas.openxmlformats.org/officeDocument/2006/relationships/customXml" Target="../ink/ink1675.xml"/><Relationship Id="rId321" Type="http://schemas.openxmlformats.org/officeDocument/2006/relationships/image" Target="../media/image1734.png"/><Relationship Id="rId363" Type="http://schemas.openxmlformats.org/officeDocument/2006/relationships/image" Target="../media/image1755.png"/><Relationship Id="rId419" Type="http://schemas.openxmlformats.org/officeDocument/2006/relationships/image" Target="../media/image1783.png"/><Relationship Id="rId570" Type="http://schemas.openxmlformats.org/officeDocument/2006/relationships/customXml" Target="../ink/ink1861.xml"/><Relationship Id="rId626" Type="http://schemas.openxmlformats.org/officeDocument/2006/relationships/customXml" Target="../ink/ink1889.xml"/><Relationship Id="rId223" Type="http://schemas.openxmlformats.org/officeDocument/2006/relationships/image" Target="../media/image1685.png"/><Relationship Id="rId430" Type="http://schemas.openxmlformats.org/officeDocument/2006/relationships/customXml" Target="../ink/ink1791.xml"/><Relationship Id="rId668" Type="http://schemas.openxmlformats.org/officeDocument/2006/relationships/customXml" Target="../ink/ink1910.xml"/><Relationship Id="rId18" Type="http://schemas.openxmlformats.org/officeDocument/2006/relationships/customXml" Target="../ink/ink1585.xml"/><Relationship Id="rId265" Type="http://schemas.openxmlformats.org/officeDocument/2006/relationships/image" Target="../media/image1706.png"/><Relationship Id="rId472" Type="http://schemas.openxmlformats.org/officeDocument/2006/relationships/customXml" Target="../ink/ink1812.xml"/><Relationship Id="rId528" Type="http://schemas.openxmlformats.org/officeDocument/2006/relationships/customXml" Target="../ink/ink1840.xml"/><Relationship Id="rId125" Type="http://schemas.openxmlformats.org/officeDocument/2006/relationships/image" Target="../media/image1636.png"/><Relationship Id="rId167" Type="http://schemas.openxmlformats.org/officeDocument/2006/relationships/image" Target="../media/image1657.png"/><Relationship Id="rId332" Type="http://schemas.openxmlformats.org/officeDocument/2006/relationships/customXml" Target="../ink/ink1742.xml"/><Relationship Id="rId374" Type="http://schemas.openxmlformats.org/officeDocument/2006/relationships/customXml" Target="../ink/ink1763.xml"/><Relationship Id="rId581" Type="http://schemas.openxmlformats.org/officeDocument/2006/relationships/image" Target="../media/image1862.png"/><Relationship Id="rId71" Type="http://schemas.openxmlformats.org/officeDocument/2006/relationships/image" Target="../media/image1609.png"/><Relationship Id="rId234" Type="http://schemas.openxmlformats.org/officeDocument/2006/relationships/customXml" Target="../ink/ink1693.xml"/><Relationship Id="rId637" Type="http://schemas.openxmlformats.org/officeDocument/2006/relationships/image" Target="../media/image1889.png"/><Relationship Id="rId679" Type="http://schemas.openxmlformats.org/officeDocument/2006/relationships/image" Target="../media/image1910.png"/><Relationship Id="rId2" Type="http://schemas.openxmlformats.org/officeDocument/2006/relationships/customXml" Target="../ink/ink1577.xml"/><Relationship Id="rId29" Type="http://schemas.openxmlformats.org/officeDocument/2006/relationships/image" Target="../media/image1588.png"/><Relationship Id="rId276" Type="http://schemas.openxmlformats.org/officeDocument/2006/relationships/customXml" Target="../ink/ink1714.xml"/><Relationship Id="rId441" Type="http://schemas.openxmlformats.org/officeDocument/2006/relationships/image" Target="../media/image1793.png"/><Relationship Id="rId483" Type="http://schemas.openxmlformats.org/officeDocument/2006/relationships/image" Target="../media/image1813.png"/><Relationship Id="rId539" Type="http://schemas.openxmlformats.org/officeDocument/2006/relationships/image" Target="../media/image1841.png"/><Relationship Id="rId690" Type="http://schemas.openxmlformats.org/officeDocument/2006/relationships/customXml" Target="../ink/ink1921.xml"/><Relationship Id="rId40" Type="http://schemas.openxmlformats.org/officeDocument/2006/relationships/customXml" Target="../ink/ink1596.xml"/><Relationship Id="rId115" Type="http://schemas.openxmlformats.org/officeDocument/2006/relationships/image" Target="../media/image1631.png"/><Relationship Id="rId136" Type="http://schemas.openxmlformats.org/officeDocument/2006/relationships/customXml" Target="../ink/ink1644.xml"/><Relationship Id="rId157" Type="http://schemas.openxmlformats.org/officeDocument/2006/relationships/image" Target="../media/image1652.png"/><Relationship Id="rId178" Type="http://schemas.openxmlformats.org/officeDocument/2006/relationships/customXml" Target="../ink/ink1665.xml"/><Relationship Id="rId301" Type="http://schemas.openxmlformats.org/officeDocument/2006/relationships/image" Target="../media/image1724.png"/><Relationship Id="rId322" Type="http://schemas.openxmlformats.org/officeDocument/2006/relationships/customXml" Target="../ink/ink1737.xml"/><Relationship Id="rId343" Type="http://schemas.openxmlformats.org/officeDocument/2006/relationships/image" Target="../media/image1745.png"/><Relationship Id="rId364" Type="http://schemas.openxmlformats.org/officeDocument/2006/relationships/customXml" Target="../ink/ink1758.xml"/><Relationship Id="rId550" Type="http://schemas.openxmlformats.org/officeDocument/2006/relationships/customXml" Target="../ink/ink1851.xml"/><Relationship Id="rId61" Type="http://schemas.openxmlformats.org/officeDocument/2006/relationships/image" Target="../media/image1604.png"/><Relationship Id="rId82" Type="http://schemas.openxmlformats.org/officeDocument/2006/relationships/customXml" Target="../ink/ink1617.xml"/><Relationship Id="rId199" Type="http://schemas.openxmlformats.org/officeDocument/2006/relationships/image" Target="../media/image1673.png"/><Relationship Id="rId203" Type="http://schemas.openxmlformats.org/officeDocument/2006/relationships/image" Target="../media/image1675.png"/><Relationship Id="rId385" Type="http://schemas.openxmlformats.org/officeDocument/2006/relationships/image" Target="../media/image1766.png"/><Relationship Id="rId571" Type="http://schemas.openxmlformats.org/officeDocument/2006/relationships/image" Target="../media/image1857.png"/><Relationship Id="rId592" Type="http://schemas.openxmlformats.org/officeDocument/2006/relationships/customXml" Target="../ink/ink1872.xml"/><Relationship Id="rId606" Type="http://schemas.openxmlformats.org/officeDocument/2006/relationships/customXml" Target="../ink/ink1879.xml"/><Relationship Id="rId627" Type="http://schemas.openxmlformats.org/officeDocument/2006/relationships/image" Target="../media/image1884.png"/><Relationship Id="rId648" Type="http://schemas.openxmlformats.org/officeDocument/2006/relationships/customXml" Target="../ink/ink1900.xml"/><Relationship Id="rId669" Type="http://schemas.openxmlformats.org/officeDocument/2006/relationships/image" Target="../media/image1905.png"/><Relationship Id="rId19" Type="http://schemas.openxmlformats.org/officeDocument/2006/relationships/image" Target="../media/image1583.png"/><Relationship Id="rId224" Type="http://schemas.openxmlformats.org/officeDocument/2006/relationships/customXml" Target="../ink/ink1688.xml"/><Relationship Id="rId245" Type="http://schemas.openxmlformats.org/officeDocument/2006/relationships/image" Target="../media/image1696.png"/><Relationship Id="rId266" Type="http://schemas.openxmlformats.org/officeDocument/2006/relationships/customXml" Target="../ink/ink1709.xml"/><Relationship Id="rId287" Type="http://schemas.openxmlformats.org/officeDocument/2006/relationships/image" Target="../media/image1717.png"/><Relationship Id="rId410" Type="http://schemas.openxmlformats.org/officeDocument/2006/relationships/customXml" Target="../ink/ink1781.xml"/><Relationship Id="rId431" Type="http://schemas.openxmlformats.org/officeDocument/2006/relationships/image" Target="../media/image1788.png"/><Relationship Id="rId452" Type="http://schemas.openxmlformats.org/officeDocument/2006/relationships/customXml" Target="../ink/ink1802.xml"/><Relationship Id="rId473" Type="http://schemas.openxmlformats.org/officeDocument/2006/relationships/image" Target="../media/image1808.png"/><Relationship Id="rId494" Type="http://schemas.openxmlformats.org/officeDocument/2006/relationships/customXml" Target="../ink/ink1823.xml"/><Relationship Id="rId508" Type="http://schemas.openxmlformats.org/officeDocument/2006/relationships/customXml" Target="../ink/ink1830.xml"/><Relationship Id="rId529" Type="http://schemas.openxmlformats.org/officeDocument/2006/relationships/image" Target="../media/image1836.png"/><Relationship Id="rId680" Type="http://schemas.openxmlformats.org/officeDocument/2006/relationships/customXml" Target="../ink/ink1916.xml"/><Relationship Id="rId30" Type="http://schemas.openxmlformats.org/officeDocument/2006/relationships/customXml" Target="../ink/ink1591.xml"/><Relationship Id="rId105" Type="http://schemas.openxmlformats.org/officeDocument/2006/relationships/image" Target="../media/image1626.png"/><Relationship Id="rId126" Type="http://schemas.openxmlformats.org/officeDocument/2006/relationships/customXml" Target="../ink/ink1639.xml"/><Relationship Id="rId147" Type="http://schemas.openxmlformats.org/officeDocument/2006/relationships/image" Target="../media/image1647.png"/><Relationship Id="rId168" Type="http://schemas.openxmlformats.org/officeDocument/2006/relationships/customXml" Target="../ink/ink1660.xml"/><Relationship Id="rId312" Type="http://schemas.openxmlformats.org/officeDocument/2006/relationships/customXml" Target="../ink/ink1732.xml"/><Relationship Id="rId333" Type="http://schemas.openxmlformats.org/officeDocument/2006/relationships/image" Target="../media/image1740.png"/><Relationship Id="rId354" Type="http://schemas.openxmlformats.org/officeDocument/2006/relationships/customXml" Target="../ink/ink1753.xml"/><Relationship Id="rId540" Type="http://schemas.openxmlformats.org/officeDocument/2006/relationships/customXml" Target="../ink/ink1846.xml"/><Relationship Id="rId51" Type="http://schemas.openxmlformats.org/officeDocument/2006/relationships/image" Target="../media/image1599.png"/><Relationship Id="rId72" Type="http://schemas.openxmlformats.org/officeDocument/2006/relationships/customXml" Target="../ink/ink1612.xml"/><Relationship Id="rId93" Type="http://schemas.openxmlformats.org/officeDocument/2006/relationships/image" Target="../media/image1620.png"/><Relationship Id="rId189" Type="http://schemas.openxmlformats.org/officeDocument/2006/relationships/image" Target="../media/image1668.png"/><Relationship Id="rId375" Type="http://schemas.openxmlformats.org/officeDocument/2006/relationships/image" Target="../media/image1761.png"/><Relationship Id="rId396" Type="http://schemas.openxmlformats.org/officeDocument/2006/relationships/customXml" Target="../ink/ink1774.xml"/><Relationship Id="rId561" Type="http://schemas.openxmlformats.org/officeDocument/2006/relationships/image" Target="../media/image1852.png"/><Relationship Id="rId582" Type="http://schemas.openxmlformats.org/officeDocument/2006/relationships/customXml" Target="../ink/ink1867.xml"/><Relationship Id="rId617" Type="http://schemas.openxmlformats.org/officeDocument/2006/relationships/image" Target="../media/image1879.png"/><Relationship Id="rId638" Type="http://schemas.openxmlformats.org/officeDocument/2006/relationships/customXml" Target="../ink/ink1895.xml"/><Relationship Id="rId659" Type="http://schemas.openxmlformats.org/officeDocument/2006/relationships/image" Target="../media/image1900.png"/><Relationship Id="rId3" Type="http://schemas.openxmlformats.org/officeDocument/2006/relationships/image" Target="../media/image1575.png"/><Relationship Id="rId214" Type="http://schemas.openxmlformats.org/officeDocument/2006/relationships/customXml" Target="../ink/ink1683.xml"/><Relationship Id="rId235" Type="http://schemas.openxmlformats.org/officeDocument/2006/relationships/image" Target="../media/image1691.png"/><Relationship Id="rId256" Type="http://schemas.openxmlformats.org/officeDocument/2006/relationships/customXml" Target="../ink/ink1704.xml"/><Relationship Id="rId277" Type="http://schemas.openxmlformats.org/officeDocument/2006/relationships/image" Target="../media/image1712.png"/><Relationship Id="rId298" Type="http://schemas.openxmlformats.org/officeDocument/2006/relationships/customXml" Target="../ink/ink1725.xml"/><Relationship Id="rId400" Type="http://schemas.openxmlformats.org/officeDocument/2006/relationships/customXml" Target="../ink/ink1776.xml"/><Relationship Id="rId421" Type="http://schemas.openxmlformats.org/officeDocument/2006/relationships/image" Target="../media/image1784.png"/><Relationship Id="rId442" Type="http://schemas.openxmlformats.org/officeDocument/2006/relationships/customXml" Target="../ink/ink1797.xml"/><Relationship Id="rId463" Type="http://schemas.openxmlformats.org/officeDocument/2006/relationships/image" Target="../media/image1804.png"/><Relationship Id="rId484" Type="http://schemas.openxmlformats.org/officeDocument/2006/relationships/customXml" Target="../ink/ink1818.xml"/><Relationship Id="rId519" Type="http://schemas.openxmlformats.org/officeDocument/2006/relationships/image" Target="../media/image1831.png"/><Relationship Id="rId670" Type="http://schemas.openxmlformats.org/officeDocument/2006/relationships/customXml" Target="../ink/ink1911.xml"/><Relationship Id="rId116" Type="http://schemas.openxmlformats.org/officeDocument/2006/relationships/customXml" Target="../ink/ink1634.xml"/><Relationship Id="rId137" Type="http://schemas.openxmlformats.org/officeDocument/2006/relationships/image" Target="../media/image1642.png"/><Relationship Id="rId158" Type="http://schemas.openxmlformats.org/officeDocument/2006/relationships/customXml" Target="../ink/ink1655.xml"/><Relationship Id="rId302" Type="http://schemas.openxmlformats.org/officeDocument/2006/relationships/customXml" Target="../ink/ink1727.xml"/><Relationship Id="rId323" Type="http://schemas.openxmlformats.org/officeDocument/2006/relationships/image" Target="../media/image1735.png"/><Relationship Id="rId344" Type="http://schemas.openxmlformats.org/officeDocument/2006/relationships/customXml" Target="../ink/ink1748.xml"/><Relationship Id="rId530" Type="http://schemas.openxmlformats.org/officeDocument/2006/relationships/customXml" Target="../ink/ink1841.xml"/><Relationship Id="rId691" Type="http://schemas.openxmlformats.org/officeDocument/2006/relationships/image" Target="../media/image1916.png"/><Relationship Id="rId20" Type="http://schemas.openxmlformats.org/officeDocument/2006/relationships/customXml" Target="../ink/ink1586.xml"/><Relationship Id="rId41" Type="http://schemas.openxmlformats.org/officeDocument/2006/relationships/image" Target="../media/image1594.png"/><Relationship Id="rId62" Type="http://schemas.openxmlformats.org/officeDocument/2006/relationships/customXml" Target="../ink/ink1607.xml"/><Relationship Id="rId83" Type="http://schemas.openxmlformats.org/officeDocument/2006/relationships/image" Target="../media/image1615.png"/><Relationship Id="rId179" Type="http://schemas.openxmlformats.org/officeDocument/2006/relationships/image" Target="../media/image1663.png"/><Relationship Id="rId365" Type="http://schemas.openxmlformats.org/officeDocument/2006/relationships/image" Target="../media/image1756.png"/><Relationship Id="rId386" Type="http://schemas.openxmlformats.org/officeDocument/2006/relationships/customXml" Target="../ink/ink1769.xml"/><Relationship Id="rId551" Type="http://schemas.openxmlformats.org/officeDocument/2006/relationships/image" Target="../media/image1847.png"/><Relationship Id="rId572" Type="http://schemas.openxmlformats.org/officeDocument/2006/relationships/customXml" Target="../ink/ink1862.xml"/><Relationship Id="rId593" Type="http://schemas.openxmlformats.org/officeDocument/2006/relationships/image" Target="../media/image1868.png"/><Relationship Id="rId607" Type="http://schemas.openxmlformats.org/officeDocument/2006/relationships/image" Target="../media/image1874.png"/><Relationship Id="rId628" Type="http://schemas.openxmlformats.org/officeDocument/2006/relationships/customXml" Target="../ink/ink1890.xml"/><Relationship Id="rId649" Type="http://schemas.openxmlformats.org/officeDocument/2006/relationships/image" Target="../media/image1895.png"/><Relationship Id="rId190" Type="http://schemas.openxmlformats.org/officeDocument/2006/relationships/customXml" Target="../ink/ink1671.xml"/><Relationship Id="rId204" Type="http://schemas.openxmlformats.org/officeDocument/2006/relationships/customXml" Target="../ink/ink1678.xml"/><Relationship Id="rId225" Type="http://schemas.openxmlformats.org/officeDocument/2006/relationships/image" Target="../media/image1686.png"/><Relationship Id="rId246" Type="http://schemas.openxmlformats.org/officeDocument/2006/relationships/customXml" Target="../ink/ink1699.xml"/><Relationship Id="rId267" Type="http://schemas.openxmlformats.org/officeDocument/2006/relationships/image" Target="../media/image1707.png"/><Relationship Id="rId288" Type="http://schemas.openxmlformats.org/officeDocument/2006/relationships/customXml" Target="../ink/ink1720.xml"/><Relationship Id="rId411" Type="http://schemas.openxmlformats.org/officeDocument/2006/relationships/image" Target="../media/image1779.png"/><Relationship Id="rId432" Type="http://schemas.openxmlformats.org/officeDocument/2006/relationships/customXml" Target="../ink/ink1792.xml"/><Relationship Id="rId453" Type="http://schemas.openxmlformats.org/officeDocument/2006/relationships/image" Target="../media/image1799.png"/><Relationship Id="rId474" Type="http://schemas.openxmlformats.org/officeDocument/2006/relationships/customXml" Target="../ink/ink1813.xml"/><Relationship Id="rId509" Type="http://schemas.openxmlformats.org/officeDocument/2006/relationships/image" Target="../media/image1826.png"/><Relationship Id="rId660" Type="http://schemas.openxmlformats.org/officeDocument/2006/relationships/customXml" Target="../ink/ink1906.xml"/><Relationship Id="rId106" Type="http://schemas.openxmlformats.org/officeDocument/2006/relationships/customXml" Target="../ink/ink1629.xml"/><Relationship Id="rId127" Type="http://schemas.openxmlformats.org/officeDocument/2006/relationships/image" Target="../media/image1637.png"/><Relationship Id="rId313" Type="http://schemas.openxmlformats.org/officeDocument/2006/relationships/image" Target="../media/image1730.png"/><Relationship Id="rId495" Type="http://schemas.openxmlformats.org/officeDocument/2006/relationships/image" Target="../media/image1819.png"/><Relationship Id="rId681" Type="http://schemas.openxmlformats.org/officeDocument/2006/relationships/image" Target="../media/image1911.png"/><Relationship Id="rId10" Type="http://schemas.openxmlformats.org/officeDocument/2006/relationships/customXml" Target="../ink/ink1581.xml"/><Relationship Id="rId31" Type="http://schemas.openxmlformats.org/officeDocument/2006/relationships/image" Target="../media/image1589.png"/><Relationship Id="rId52" Type="http://schemas.openxmlformats.org/officeDocument/2006/relationships/customXml" Target="../ink/ink1602.xml"/><Relationship Id="rId73" Type="http://schemas.openxmlformats.org/officeDocument/2006/relationships/image" Target="../media/image1610.png"/><Relationship Id="rId94" Type="http://schemas.openxmlformats.org/officeDocument/2006/relationships/customXml" Target="../ink/ink1623.xml"/><Relationship Id="rId148" Type="http://schemas.openxmlformats.org/officeDocument/2006/relationships/customXml" Target="../ink/ink1650.xml"/><Relationship Id="rId169" Type="http://schemas.openxmlformats.org/officeDocument/2006/relationships/image" Target="../media/image1658.png"/><Relationship Id="rId334" Type="http://schemas.openxmlformats.org/officeDocument/2006/relationships/customXml" Target="../ink/ink1743.xml"/><Relationship Id="rId355" Type="http://schemas.openxmlformats.org/officeDocument/2006/relationships/image" Target="../media/image1751.png"/><Relationship Id="rId376" Type="http://schemas.openxmlformats.org/officeDocument/2006/relationships/customXml" Target="../ink/ink1764.xml"/><Relationship Id="rId397" Type="http://schemas.openxmlformats.org/officeDocument/2006/relationships/image" Target="../media/image1772.png"/><Relationship Id="rId520" Type="http://schemas.openxmlformats.org/officeDocument/2006/relationships/customXml" Target="../ink/ink1836.xml"/><Relationship Id="rId541" Type="http://schemas.openxmlformats.org/officeDocument/2006/relationships/image" Target="../media/image1842.png"/><Relationship Id="rId562" Type="http://schemas.openxmlformats.org/officeDocument/2006/relationships/customXml" Target="../ink/ink1857.xml"/><Relationship Id="rId583" Type="http://schemas.openxmlformats.org/officeDocument/2006/relationships/image" Target="../media/image1863.png"/><Relationship Id="rId618" Type="http://schemas.openxmlformats.org/officeDocument/2006/relationships/customXml" Target="../ink/ink1885.xml"/><Relationship Id="rId639" Type="http://schemas.openxmlformats.org/officeDocument/2006/relationships/image" Target="../media/image1890.png"/><Relationship Id="rId4" Type="http://schemas.openxmlformats.org/officeDocument/2006/relationships/customXml" Target="../ink/ink1578.xml"/><Relationship Id="rId180" Type="http://schemas.openxmlformats.org/officeDocument/2006/relationships/customXml" Target="../ink/ink1666.xml"/><Relationship Id="rId215" Type="http://schemas.openxmlformats.org/officeDocument/2006/relationships/image" Target="../media/image1681.png"/><Relationship Id="rId236" Type="http://schemas.openxmlformats.org/officeDocument/2006/relationships/customXml" Target="../ink/ink1694.xml"/><Relationship Id="rId257" Type="http://schemas.openxmlformats.org/officeDocument/2006/relationships/image" Target="../media/image1702.png"/><Relationship Id="rId278" Type="http://schemas.openxmlformats.org/officeDocument/2006/relationships/customXml" Target="../ink/ink1715.xml"/><Relationship Id="rId401" Type="http://schemas.openxmlformats.org/officeDocument/2006/relationships/image" Target="../media/image1774.png"/><Relationship Id="rId422" Type="http://schemas.openxmlformats.org/officeDocument/2006/relationships/customXml" Target="../ink/ink1787.xml"/><Relationship Id="rId443" Type="http://schemas.openxmlformats.org/officeDocument/2006/relationships/image" Target="../media/image1794.png"/><Relationship Id="rId464" Type="http://schemas.openxmlformats.org/officeDocument/2006/relationships/customXml" Target="../ink/ink1808.xml"/><Relationship Id="rId650" Type="http://schemas.openxmlformats.org/officeDocument/2006/relationships/customXml" Target="../ink/ink1901.xml"/><Relationship Id="rId303" Type="http://schemas.openxmlformats.org/officeDocument/2006/relationships/image" Target="../media/image1725.png"/><Relationship Id="rId485" Type="http://schemas.openxmlformats.org/officeDocument/2006/relationships/image" Target="../media/image1814.png"/><Relationship Id="rId692" Type="http://schemas.openxmlformats.org/officeDocument/2006/relationships/customXml" Target="../ink/ink1922.xml"/><Relationship Id="rId42" Type="http://schemas.openxmlformats.org/officeDocument/2006/relationships/customXml" Target="../ink/ink1597.xml"/><Relationship Id="rId84" Type="http://schemas.openxmlformats.org/officeDocument/2006/relationships/customXml" Target="../ink/ink1618.xml"/><Relationship Id="rId138" Type="http://schemas.openxmlformats.org/officeDocument/2006/relationships/customXml" Target="../ink/ink1645.xml"/><Relationship Id="rId345" Type="http://schemas.openxmlformats.org/officeDocument/2006/relationships/image" Target="../media/image1746.png"/><Relationship Id="rId387" Type="http://schemas.openxmlformats.org/officeDocument/2006/relationships/image" Target="../media/image1767.png"/><Relationship Id="rId510" Type="http://schemas.openxmlformats.org/officeDocument/2006/relationships/customXml" Target="../ink/ink1831.xml"/><Relationship Id="rId552" Type="http://schemas.openxmlformats.org/officeDocument/2006/relationships/customXml" Target="../ink/ink1852.xml"/><Relationship Id="rId594" Type="http://schemas.openxmlformats.org/officeDocument/2006/relationships/customXml" Target="../ink/ink1873.xml"/><Relationship Id="rId608" Type="http://schemas.openxmlformats.org/officeDocument/2006/relationships/customXml" Target="../ink/ink1880.xml"/><Relationship Id="rId191" Type="http://schemas.openxmlformats.org/officeDocument/2006/relationships/image" Target="../media/image1669.png"/><Relationship Id="rId205" Type="http://schemas.openxmlformats.org/officeDocument/2006/relationships/image" Target="../media/image1676.png"/><Relationship Id="rId247" Type="http://schemas.openxmlformats.org/officeDocument/2006/relationships/image" Target="../media/image1697.png"/><Relationship Id="rId412" Type="http://schemas.openxmlformats.org/officeDocument/2006/relationships/customXml" Target="../ink/ink1782.xml"/><Relationship Id="rId107" Type="http://schemas.openxmlformats.org/officeDocument/2006/relationships/image" Target="../media/image1627.png"/><Relationship Id="rId289" Type="http://schemas.openxmlformats.org/officeDocument/2006/relationships/image" Target="../media/image1718.png"/><Relationship Id="rId454" Type="http://schemas.openxmlformats.org/officeDocument/2006/relationships/customXml" Target="../ink/ink1803.xml"/><Relationship Id="rId496" Type="http://schemas.openxmlformats.org/officeDocument/2006/relationships/customXml" Target="../ink/ink1824.xml"/><Relationship Id="rId661" Type="http://schemas.openxmlformats.org/officeDocument/2006/relationships/image" Target="../media/image1901.png"/><Relationship Id="rId11" Type="http://schemas.openxmlformats.org/officeDocument/2006/relationships/image" Target="../media/image1579.png"/><Relationship Id="rId53" Type="http://schemas.openxmlformats.org/officeDocument/2006/relationships/image" Target="../media/image1600.png"/><Relationship Id="rId149" Type="http://schemas.openxmlformats.org/officeDocument/2006/relationships/image" Target="../media/image1648.png"/><Relationship Id="rId314" Type="http://schemas.openxmlformats.org/officeDocument/2006/relationships/customXml" Target="../ink/ink1733.xml"/><Relationship Id="rId356" Type="http://schemas.openxmlformats.org/officeDocument/2006/relationships/customXml" Target="../ink/ink1754.xml"/><Relationship Id="rId398" Type="http://schemas.openxmlformats.org/officeDocument/2006/relationships/customXml" Target="../ink/ink1775.xml"/><Relationship Id="rId521" Type="http://schemas.openxmlformats.org/officeDocument/2006/relationships/image" Target="../media/image1832.png"/><Relationship Id="rId563" Type="http://schemas.openxmlformats.org/officeDocument/2006/relationships/image" Target="../media/image1853.png"/><Relationship Id="rId619" Type="http://schemas.openxmlformats.org/officeDocument/2006/relationships/image" Target="../media/image1880.png"/><Relationship Id="rId95" Type="http://schemas.openxmlformats.org/officeDocument/2006/relationships/image" Target="../media/image1621.png"/><Relationship Id="rId160" Type="http://schemas.openxmlformats.org/officeDocument/2006/relationships/customXml" Target="../ink/ink1656.xml"/><Relationship Id="rId216" Type="http://schemas.openxmlformats.org/officeDocument/2006/relationships/customXml" Target="../ink/ink1684.xml"/><Relationship Id="rId423" Type="http://schemas.openxmlformats.org/officeDocument/2006/relationships/image" Target="../media/image1785.png"/><Relationship Id="rId258" Type="http://schemas.openxmlformats.org/officeDocument/2006/relationships/customXml" Target="../ink/ink1705.xml"/><Relationship Id="rId465" Type="http://schemas.openxmlformats.org/officeDocument/2006/relationships/image" Target="../media/image1805.png"/><Relationship Id="rId630" Type="http://schemas.openxmlformats.org/officeDocument/2006/relationships/customXml" Target="../ink/ink1891.xml"/><Relationship Id="rId672" Type="http://schemas.openxmlformats.org/officeDocument/2006/relationships/customXml" Target="../ink/ink1912.xml"/><Relationship Id="rId22" Type="http://schemas.openxmlformats.org/officeDocument/2006/relationships/customXml" Target="../ink/ink1587.xml"/><Relationship Id="rId64" Type="http://schemas.openxmlformats.org/officeDocument/2006/relationships/customXml" Target="../ink/ink1608.xml"/><Relationship Id="rId118" Type="http://schemas.openxmlformats.org/officeDocument/2006/relationships/customXml" Target="../ink/ink1635.xml"/><Relationship Id="rId325" Type="http://schemas.openxmlformats.org/officeDocument/2006/relationships/image" Target="../media/image1736.png"/><Relationship Id="rId367" Type="http://schemas.openxmlformats.org/officeDocument/2006/relationships/image" Target="../media/image1757.png"/><Relationship Id="rId532" Type="http://schemas.openxmlformats.org/officeDocument/2006/relationships/customXml" Target="../ink/ink1842.xml"/><Relationship Id="rId574" Type="http://schemas.openxmlformats.org/officeDocument/2006/relationships/customXml" Target="../ink/ink1863.xml"/><Relationship Id="rId171" Type="http://schemas.openxmlformats.org/officeDocument/2006/relationships/image" Target="../media/image1659.png"/><Relationship Id="rId227" Type="http://schemas.openxmlformats.org/officeDocument/2006/relationships/image" Target="../media/image1687.png"/><Relationship Id="rId269" Type="http://schemas.openxmlformats.org/officeDocument/2006/relationships/image" Target="../media/image1708.png"/><Relationship Id="rId434" Type="http://schemas.openxmlformats.org/officeDocument/2006/relationships/customXml" Target="../ink/ink1793.xml"/><Relationship Id="rId476" Type="http://schemas.openxmlformats.org/officeDocument/2006/relationships/customXml" Target="../ink/ink1814.xml"/><Relationship Id="rId641" Type="http://schemas.openxmlformats.org/officeDocument/2006/relationships/image" Target="../media/image1891.png"/><Relationship Id="rId683" Type="http://schemas.openxmlformats.org/officeDocument/2006/relationships/image" Target="../media/image1912.png"/><Relationship Id="rId33" Type="http://schemas.openxmlformats.org/officeDocument/2006/relationships/image" Target="../media/image1590.png"/><Relationship Id="rId129" Type="http://schemas.openxmlformats.org/officeDocument/2006/relationships/image" Target="../media/image1638.png"/><Relationship Id="rId280" Type="http://schemas.openxmlformats.org/officeDocument/2006/relationships/customXml" Target="../ink/ink1716.xml"/><Relationship Id="rId336" Type="http://schemas.openxmlformats.org/officeDocument/2006/relationships/customXml" Target="../ink/ink1744.xml"/><Relationship Id="rId501" Type="http://schemas.openxmlformats.org/officeDocument/2006/relationships/image" Target="../media/image1822.png"/><Relationship Id="rId543" Type="http://schemas.openxmlformats.org/officeDocument/2006/relationships/image" Target="../media/image1843.png"/><Relationship Id="rId75" Type="http://schemas.openxmlformats.org/officeDocument/2006/relationships/image" Target="../media/image1611.png"/><Relationship Id="rId140" Type="http://schemas.openxmlformats.org/officeDocument/2006/relationships/customXml" Target="../ink/ink1646.xml"/><Relationship Id="rId182" Type="http://schemas.openxmlformats.org/officeDocument/2006/relationships/customXml" Target="../ink/ink1667.xml"/><Relationship Id="rId378" Type="http://schemas.openxmlformats.org/officeDocument/2006/relationships/customXml" Target="../ink/ink1765.xml"/><Relationship Id="rId403" Type="http://schemas.openxmlformats.org/officeDocument/2006/relationships/image" Target="../media/image1775.png"/><Relationship Id="rId585" Type="http://schemas.openxmlformats.org/officeDocument/2006/relationships/image" Target="../media/image1864.png"/><Relationship Id="rId6" Type="http://schemas.openxmlformats.org/officeDocument/2006/relationships/customXml" Target="../ink/ink1579.xml"/><Relationship Id="rId238" Type="http://schemas.openxmlformats.org/officeDocument/2006/relationships/customXml" Target="../ink/ink1695.xml"/><Relationship Id="rId445" Type="http://schemas.openxmlformats.org/officeDocument/2006/relationships/image" Target="../media/image1795.png"/><Relationship Id="rId487" Type="http://schemas.openxmlformats.org/officeDocument/2006/relationships/image" Target="../media/image1815.png"/><Relationship Id="rId610" Type="http://schemas.openxmlformats.org/officeDocument/2006/relationships/customXml" Target="../ink/ink1881.xml"/><Relationship Id="rId652" Type="http://schemas.openxmlformats.org/officeDocument/2006/relationships/customXml" Target="../ink/ink1902.xml"/><Relationship Id="rId694" Type="http://schemas.openxmlformats.org/officeDocument/2006/relationships/customXml" Target="../ink/ink1923.xml"/><Relationship Id="rId291" Type="http://schemas.openxmlformats.org/officeDocument/2006/relationships/image" Target="../media/image1719.png"/><Relationship Id="rId305" Type="http://schemas.openxmlformats.org/officeDocument/2006/relationships/image" Target="../media/image1726.png"/><Relationship Id="rId347" Type="http://schemas.openxmlformats.org/officeDocument/2006/relationships/image" Target="../media/image1747.png"/><Relationship Id="rId512" Type="http://schemas.openxmlformats.org/officeDocument/2006/relationships/customXml" Target="../ink/ink1832.xml"/><Relationship Id="rId44" Type="http://schemas.openxmlformats.org/officeDocument/2006/relationships/customXml" Target="../ink/ink1598.xml"/><Relationship Id="rId86" Type="http://schemas.openxmlformats.org/officeDocument/2006/relationships/customXml" Target="../ink/ink1619.xml"/><Relationship Id="rId151" Type="http://schemas.openxmlformats.org/officeDocument/2006/relationships/image" Target="../media/image1649.png"/><Relationship Id="rId389" Type="http://schemas.openxmlformats.org/officeDocument/2006/relationships/image" Target="../media/image1768.png"/><Relationship Id="rId554" Type="http://schemas.openxmlformats.org/officeDocument/2006/relationships/customXml" Target="../ink/ink1853.xml"/><Relationship Id="rId596" Type="http://schemas.openxmlformats.org/officeDocument/2006/relationships/customXml" Target="../ink/ink1874.xml"/><Relationship Id="rId193" Type="http://schemas.openxmlformats.org/officeDocument/2006/relationships/image" Target="../media/image1670.png"/><Relationship Id="rId207" Type="http://schemas.openxmlformats.org/officeDocument/2006/relationships/image" Target="../media/image1677.png"/><Relationship Id="rId249" Type="http://schemas.openxmlformats.org/officeDocument/2006/relationships/image" Target="../media/image1698.png"/><Relationship Id="rId414" Type="http://schemas.openxmlformats.org/officeDocument/2006/relationships/customXml" Target="../ink/ink1783.xml"/><Relationship Id="rId456" Type="http://schemas.openxmlformats.org/officeDocument/2006/relationships/customXml" Target="../ink/ink1804.xml"/><Relationship Id="rId498" Type="http://schemas.openxmlformats.org/officeDocument/2006/relationships/customXml" Target="../ink/ink1825.xml"/><Relationship Id="rId621" Type="http://schemas.openxmlformats.org/officeDocument/2006/relationships/image" Target="../media/image1881.png"/><Relationship Id="rId663" Type="http://schemas.openxmlformats.org/officeDocument/2006/relationships/image" Target="../media/image1902.png"/><Relationship Id="rId13" Type="http://schemas.openxmlformats.org/officeDocument/2006/relationships/image" Target="../media/image1580.png"/><Relationship Id="rId109" Type="http://schemas.openxmlformats.org/officeDocument/2006/relationships/image" Target="../media/image1628.png"/><Relationship Id="rId260" Type="http://schemas.openxmlformats.org/officeDocument/2006/relationships/customXml" Target="../ink/ink1706.xml"/><Relationship Id="rId316" Type="http://schemas.openxmlformats.org/officeDocument/2006/relationships/customXml" Target="../ink/ink1734.xml"/><Relationship Id="rId523" Type="http://schemas.openxmlformats.org/officeDocument/2006/relationships/image" Target="../media/image1833.png"/><Relationship Id="rId55" Type="http://schemas.openxmlformats.org/officeDocument/2006/relationships/image" Target="../media/image1601.png"/><Relationship Id="rId97" Type="http://schemas.openxmlformats.org/officeDocument/2006/relationships/image" Target="../media/image1622.png"/><Relationship Id="rId120" Type="http://schemas.openxmlformats.org/officeDocument/2006/relationships/customXml" Target="../ink/ink1636.xml"/><Relationship Id="rId358" Type="http://schemas.openxmlformats.org/officeDocument/2006/relationships/customXml" Target="../ink/ink1755.xml"/><Relationship Id="rId565" Type="http://schemas.openxmlformats.org/officeDocument/2006/relationships/image" Target="../media/image1854.png"/><Relationship Id="rId162" Type="http://schemas.openxmlformats.org/officeDocument/2006/relationships/customXml" Target="../ink/ink1657.xml"/><Relationship Id="rId218" Type="http://schemas.openxmlformats.org/officeDocument/2006/relationships/customXml" Target="../ink/ink1685.xml"/><Relationship Id="rId425" Type="http://schemas.openxmlformats.org/officeDocument/2006/relationships/image" Target="../media/image1786.png"/><Relationship Id="rId467" Type="http://schemas.openxmlformats.org/officeDocument/2006/relationships/image" Target="../media/image1806.png"/><Relationship Id="rId632" Type="http://schemas.openxmlformats.org/officeDocument/2006/relationships/customXml" Target="../ink/ink1892.xml"/><Relationship Id="rId271" Type="http://schemas.openxmlformats.org/officeDocument/2006/relationships/image" Target="../media/image1709.png"/><Relationship Id="rId674" Type="http://schemas.openxmlformats.org/officeDocument/2006/relationships/customXml" Target="../ink/ink1913.xml"/><Relationship Id="rId24" Type="http://schemas.openxmlformats.org/officeDocument/2006/relationships/customXml" Target="../ink/ink1588.xml"/><Relationship Id="rId66" Type="http://schemas.openxmlformats.org/officeDocument/2006/relationships/customXml" Target="../ink/ink1609.xml"/><Relationship Id="rId131" Type="http://schemas.openxmlformats.org/officeDocument/2006/relationships/image" Target="../media/image1639.png"/><Relationship Id="rId327" Type="http://schemas.openxmlformats.org/officeDocument/2006/relationships/image" Target="../media/image1737.png"/><Relationship Id="rId369" Type="http://schemas.openxmlformats.org/officeDocument/2006/relationships/image" Target="../media/image1758.png"/><Relationship Id="rId534" Type="http://schemas.openxmlformats.org/officeDocument/2006/relationships/customXml" Target="../ink/ink1843.xml"/><Relationship Id="rId576" Type="http://schemas.openxmlformats.org/officeDocument/2006/relationships/customXml" Target="../ink/ink1864.xml"/><Relationship Id="rId173" Type="http://schemas.openxmlformats.org/officeDocument/2006/relationships/image" Target="../media/image1660.png"/><Relationship Id="rId229" Type="http://schemas.openxmlformats.org/officeDocument/2006/relationships/image" Target="../media/image1688.png"/><Relationship Id="rId380" Type="http://schemas.openxmlformats.org/officeDocument/2006/relationships/customXml" Target="../ink/ink1766.xml"/><Relationship Id="rId436" Type="http://schemas.openxmlformats.org/officeDocument/2006/relationships/customXml" Target="../ink/ink1794.xml"/><Relationship Id="rId601" Type="http://schemas.openxmlformats.org/officeDocument/2006/relationships/image" Target="../media/image1871.png"/><Relationship Id="rId643" Type="http://schemas.openxmlformats.org/officeDocument/2006/relationships/image" Target="../media/image1892.png"/><Relationship Id="rId240" Type="http://schemas.openxmlformats.org/officeDocument/2006/relationships/customXml" Target="../ink/ink1696.xml"/><Relationship Id="rId478" Type="http://schemas.openxmlformats.org/officeDocument/2006/relationships/customXml" Target="../ink/ink1815.xml"/><Relationship Id="rId685" Type="http://schemas.openxmlformats.org/officeDocument/2006/relationships/image" Target="../media/image1913.png"/><Relationship Id="rId35" Type="http://schemas.openxmlformats.org/officeDocument/2006/relationships/image" Target="../media/image1591.png"/><Relationship Id="rId77" Type="http://schemas.openxmlformats.org/officeDocument/2006/relationships/image" Target="../media/image1612.png"/><Relationship Id="rId100" Type="http://schemas.openxmlformats.org/officeDocument/2006/relationships/customXml" Target="../ink/ink1626.xml"/><Relationship Id="rId282" Type="http://schemas.openxmlformats.org/officeDocument/2006/relationships/customXml" Target="../ink/ink1717.xml"/><Relationship Id="rId338" Type="http://schemas.openxmlformats.org/officeDocument/2006/relationships/customXml" Target="../ink/ink1745.xml"/><Relationship Id="rId503" Type="http://schemas.openxmlformats.org/officeDocument/2006/relationships/image" Target="../media/image1823.png"/><Relationship Id="rId545" Type="http://schemas.openxmlformats.org/officeDocument/2006/relationships/image" Target="../media/image1844.png"/><Relationship Id="rId587" Type="http://schemas.openxmlformats.org/officeDocument/2006/relationships/image" Target="../media/image1865.png"/><Relationship Id="rId8" Type="http://schemas.openxmlformats.org/officeDocument/2006/relationships/customXml" Target="../ink/ink1580.xml"/><Relationship Id="rId142" Type="http://schemas.openxmlformats.org/officeDocument/2006/relationships/customXml" Target="../ink/ink1647.xml"/><Relationship Id="rId184" Type="http://schemas.openxmlformats.org/officeDocument/2006/relationships/customXml" Target="../ink/ink1668.xml"/><Relationship Id="rId391" Type="http://schemas.openxmlformats.org/officeDocument/2006/relationships/image" Target="../media/image1769.png"/><Relationship Id="rId405" Type="http://schemas.openxmlformats.org/officeDocument/2006/relationships/image" Target="../media/image1776.png"/><Relationship Id="rId447" Type="http://schemas.openxmlformats.org/officeDocument/2006/relationships/image" Target="../media/image1796.png"/><Relationship Id="rId612" Type="http://schemas.openxmlformats.org/officeDocument/2006/relationships/customXml" Target="../ink/ink1882.xml"/><Relationship Id="rId251" Type="http://schemas.openxmlformats.org/officeDocument/2006/relationships/image" Target="../media/image1699.png"/><Relationship Id="rId489" Type="http://schemas.openxmlformats.org/officeDocument/2006/relationships/image" Target="../media/image1816.png"/><Relationship Id="rId654" Type="http://schemas.openxmlformats.org/officeDocument/2006/relationships/customXml" Target="../ink/ink1903.xml"/><Relationship Id="rId46" Type="http://schemas.openxmlformats.org/officeDocument/2006/relationships/customXml" Target="../ink/ink1599.xml"/><Relationship Id="rId293" Type="http://schemas.openxmlformats.org/officeDocument/2006/relationships/image" Target="../media/image1720.png"/><Relationship Id="rId307" Type="http://schemas.openxmlformats.org/officeDocument/2006/relationships/image" Target="../media/image1727.png"/><Relationship Id="rId349" Type="http://schemas.openxmlformats.org/officeDocument/2006/relationships/image" Target="../media/image1748.png"/><Relationship Id="rId514" Type="http://schemas.openxmlformats.org/officeDocument/2006/relationships/customXml" Target="../ink/ink1833.xml"/><Relationship Id="rId556" Type="http://schemas.openxmlformats.org/officeDocument/2006/relationships/customXml" Target="../ink/ink1854.xml"/><Relationship Id="rId88" Type="http://schemas.openxmlformats.org/officeDocument/2006/relationships/customXml" Target="../ink/ink1620.xml"/><Relationship Id="rId111" Type="http://schemas.openxmlformats.org/officeDocument/2006/relationships/image" Target="../media/image1629.png"/><Relationship Id="rId153" Type="http://schemas.openxmlformats.org/officeDocument/2006/relationships/image" Target="../media/image1650.png"/><Relationship Id="rId195" Type="http://schemas.openxmlformats.org/officeDocument/2006/relationships/image" Target="../media/image1671.png"/><Relationship Id="rId209" Type="http://schemas.openxmlformats.org/officeDocument/2006/relationships/image" Target="../media/image1678.png"/><Relationship Id="rId360" Type="http://schemas.openxmlformats.org/officeDocument/2006/relationships/customXml" Target="../ink/ink1756.xml"/><Relationship Id="rId416" Type="http://schemas.openxmlformats.org/officeDocument/2006/relationships/customXml" Target="../ink/ink1784.xml"/><Relationship Id="rId598" Type="http://schemas.openxmlformats.org/officeDocument/2006/relationships/customXml" Target="../ink/ink1875.xml"/><Relationship Id="rId220" Type="http://schemas.openxmlformats.org/officeDocument/2006/relationships/customXml" Target="../ink/ink1686.xml"/><Relationship Id="rId458" Type="http://schemas.openxmlformats.org/officeDocument/2006/relationships/customXml" Target="../ink/ink1805.xml"/><Relationship Id="rId623" Type="http://schemas.openxmlformats.org/officeDocument/2006/relationships/image" Target="../media/image1882.png"/><Relationship Id="rId665" Type="http://schemas.openxmlformats.org/officeDocument/2006/relationships/image" Target="../media/image1903.png"/><Relationship Id="rId15" Type="http://schemas.openxmlformats.org/officeDocument/2006/relationships/image" Target="../media/image1581.png"/><Relationship Id="rId57" Type="http://schemas.openxmlformats.org/officeDocument/2006/relationships/image" Target="../media/image1602.png"/><Relationship Id="rId262" Type="http://schemas.openxmlformats.org/officeDocument/2006/relationships/customXml" Target="../ink/ink1707.xml"/><Relationship Id="rId318" Type="http://schemas.openxmlformats.org/officeDocument/2006/relationships/customXml" Target="../ink/ink1735.xml"/><Relationship Id="rId525" Type="http://schemas.openxmlformats.org/officeDocument/2006/relationships/image" Target="../media/image1834.png"/><Relationship Id="rId567" Type="http://schemas.openxmlformats.org/officeDocument/2006/relationships/image" Target="../media/image1855.png"/><Relationship Id="rId99" Type="http://schemas.openxmlformats.org/officeDocument/2006/relationships/image" Target="../media/image1623.png"/><Relationship Id="rId122" Type="http://schemas.openxmlformats.org/officeDocument/2006/relationships/customXml" Target="../ink/ink1637.xml"/><Relationship Id="rId164" Type="http://schemas.openxmlformats.org/officeDocument/2006/relationships/customXml" Target="../ink/ink1658.xml"/><Relationship Id="rId371" Type="http://schemas.openxmlformats.org/officeDocument/2006/relationships/image" Target="../media/image1759.png"/><Relationship Id="rId427" Type="http://schemas.openxmlformats.org/officeDocument/2006/relationships/image" Target="../media/image1787.png"/><Relationship Id="rId469" Type="http://schemas.openxmlformats.org/officeDocument/2006/relationships/image" Target="../media/image787.png"/><Relationship Id="rId634" Type="http://schemas.openxmlformats.org/officeDocument/2006/relationships/customXml" Target="../ink/ink1893.xml"/><Relationship Id="rId676" Type="http://schemas.openxmlformats.org/officeDocument/2006/relationships/customXml" Target="../ink/ink1914.xml"/><Relationship Id="rId26" Type="http://schemas.openxmlformats.org/officeDocument/2006/relationships/customXml" Target="../ink/ink1589.xml"/><Relationship Id="rId231" Type="http://schemas.openxmlformats.org/officeDocument/2006/relationships/image" Target="../media/image1689.png"/><Relationship Id="rId273" Type="http://schemas.openxmlformats.org/officeDocument/2006/relationships/image" Target="../media/image1710.png"/><Relationship Id="rId329" Type="http://schemas.openxmlformats.org/officeDocument/2006/relationships/image" Target="../media/image1738.png"/><Relationship Id="rId480" Type="http://schemas.openxmlformats.org/officeDocument/2006/relationships/customXml" Target="../ink/ink1816.xml"/><Relationship Id="rId536" Type="http://schemas.openxmlformats.org/officeDocument/2006/relationships/customXml" Target="../ink/ink1844.xml"/><Relationship Id="rId68" Type="http://schemas.openxmlformats.org/officeDocument/2006/relationships/customXml" Target="../ink/ink1610.xml"/><Relationship Id="rId133" Type="http://schemas.openxmlformats.org/officeDocument/2006/relationships/image" Target="../media/image1640.png"/><Relationship Id="rId175" Type="http://schemas.openxmlformats.org/officeDocument/2006/relationships/image" Target="../media/image1661.png"/><Relationship Id="rId340" Type="http://schemas.openxmlformats.org/officeDocument/2006/relationships/customXml" Target="../ink/ink1746.xml"/><Relationship Id="rId578" Type="http://schemas.openxmlformats.org/officeDocument/2006/relationships/customXml" Target="../ink/ink1865.xml"/><Relationship Id="rId200" Type="http://schemas.openxmlformats.org/officeDocument/2006/relationships/customXml" Target="../ink/ink1676.xml"/><Relationship Id="rId382" Type="http://schemas.openxmlformats.org/officeDocument/2006/relationships/customXml" Target="../ink/ink1767.xml"/><Relationship Id="rId438" Type="http://schemas.openxmlformats.org/officeDocument/2006/relationships/customXml" Target="../ink/ink1795.xml"/><Relationship Id="rId603" Type="http://schemas.openxmlformats.org/officeDocument/2006/relationships/image" Target="../media/image1872.png"/><Relationship Id="rId645" Type="http://schemas.openxmlformats.org/officeDocument/2006/relationships/image" Target="../media/image1893.png"/><Relationship Id="rId687" Type="http://schemas.openxmlformats.org/officeDocument/2006/relationships/image" Target="../media/image1914.png"/><Relationship Id="rId242" Type="http://schemas.openxmlformats.org/officeDocument/2006/relationships/customXml" Target="../ink/ink1697.xml"/><Relationship Id="rId284" Type="http://schemas.openxmlformats.org/officeDocument/2006/relationships/customXml" Target="../ink/ink1718.xml"/><Relationship Id="rId491" Type="http://schemas.openxmlformats.org/officeDocument/2006/relationships/image" Target="../media/image1817.png"/><Relationship Id="rId505" Type="http://schemas.openxmlformats.org/officeDocument/2006/relationships/image" Target="../media/image1824.png"/><Relationship Id="rId37" Type="http://schemas.openxmlformats.org/officeDocument/2006/relationships/image" Target="../media/image1592.png"/><Relationship Id="rId79" Type="http://schemas.openxmlformats.org/officeDocument/2006/relationships/image" Target="../media/image1613.png"/><Relationship Id="rId102" Type="http://schemas.openxmlformats.org/officeDocument/2006/relationships/customXml" Target="../ink/ink1627.xml"/><Relationship Id="rId144" Type="http://schemas.openxmlformats.org/officeDocument/2006/relationships/customXml" Target="../ink/ink1648.xml"/><Relationship Id="rId547" Type="http://schemas.openxmlformats.org/officeDocument/2006/relationships/image" Target="../media/image1845.png"/><Relationship Id="rId589" Type="http://schemas.openxmlformats.org/officeDocument/2006/relationships/image" Target="../media/image1866.png"/><Relationship Id="rId90" Type="http://schemas.openxmlformats.org/officeDocument/2006/relationships/customXml" Target="../ink/ink1621.xml"/><Relationship Id="rId186" Type="http://schemas.openxmlformats.org/officeDocument/2006/relationships/customXml" Target="../ink/ink1669.xml"/><Relationship Id="rId351" Type="http://schemas.openxmlformats.org/officeDocument/2006/relationships/image" Target="../media/image1749.png"/><Relationship Id="rId393" Type="http://schemas.openxmlformats.org/officeDocument/2006/relationships/image" Target="../media/image1770.png"/><Relationship Id="rId407" Type="http://schemas.openxmlformats.org/officeDocument/2006/relationships/image" Target="../media/image1777.png"/><Relationship Id="rId449" Type="http://schemas.openxmlformats.org/officeDocument/2006/relationships/image" Target="../media/image1797.png"/><Relationship Id="rId614" Type="http://schemas.openxmlformats.org/officeDocument/2006/relationships/customXml" Target="../ink/ink1883.xml"/><Relationship Id="rId656" Type="http://schemas.openxmlformats.org/officeDocument/2006/relationships/customXml" Target="../ink/ink1904.xml"/><Relationship Id="rId211" Type="http://schemas.openxmlformats.org/officeDocument/2006/relationships/image" Target="../media/image1679.png"/><Relationship Id="rId253" Type="http://schemas.openxmlformats.org/officeDocument/2006/relationships/image" Target="../media/image1700.png"/><Relationship Id="rId295" Type="http://schemas.openxmlformats.org/officeDocument/2006/relationships/image" Target="../media/image1721.png"/><Relationship Id="rId309" Type="http://schemas.openxmlformats.org/officeDocument/2006/relationships/image" Target="../media/image1728.png"/><Relationship Id="rId460" Type="http://schemas.openxmlformats.org/officeDocument/2006/relationships/customXml" Target="../ink/ink1806.xml"/><Relationship Id="rId516" Type="http://schemas.openxmlformats.org/officeDocument/2006/relationships/customXml" Target="../ink/ink1834.xml"/><Relationship Id="rId48" Type="http://schemas.openxmlformats.org/officeDocument/2006/relationships/customXml" Target="../ink/ink1600.xml"/><Relationship Id="rId113" Type="http://schemas.openxmlformats.org/officeDocument/2006/relationships/image" Target="../media/image1630.png"/><Relationship Id="rId320" Type="http://schemas.openxmlformats.org/officeDocument/2006/relationships/customXml" Target="../ink/ink1736.xml"/><Relationship Id="rId558" Type="http://schemas.openxmlformats.org/officeDocument/2006/relationships/customXml" Target="../ink/ink1855.xml"/><Relationship Id="rId155" Type="http://schemas.openxmlformats.org/officeDocument/2006/relationships/image" Target="../media/image1651.png"/><Relationship Id="rId197" Type="http://schemas.openxmlformats.org/officeDocument/2006/relationships/image" Target="../media/image1672.png"/><Relationship Id="rId362" Type="http://schemas.openxmlformats.org/officeDocument/2006/relationships/customXml" Target="../ink/ink1757.xml"/><Relationship Id="rId418" Type="http://schemas.openxmlformats.org/officeDocument/2006/relationships/customXml" Target="../ink/ink1785.xml"/><Relationship Id="rId625" Type="http://schemas.openxmlformats.org/officeDocument/2006/relationships/image" Target="../media/image1883.png"/><Relationship Id="rId222" Type="http://schemas.openxmlformats.org/officeDocument/2006/relationships/customXml" Target="../ink/ink1687.xml"/><Relationship Id="rId264" Type="http://schemas.openxmlformats.org/officeDocument/2006/relationships/customXml" Target="../ink/ink1708.xml"/><Relationship Id="rId471" Type="http://schemas.openxmlformats.org/officeDocument/2006/relationships/image" Target="../media/image1807.png"/><Relationship Id="rId667" Type="http://schemas.openxmlformats.org/officeDocument/2006/relationships/image" Target="../media/image1904.png"/><Relationship Id="rId17" Type="http://schemas.openxmlformats.org/officeDocument/2006/relationships/image" Target="../media/image1582.png"/><Relationship Id="rId59" Type="http://schemas.openxmlformats.org/officeDocument/2006/relationships/image" Target="../media/image1603.png"/><Relationship Id="rId124" Type="http://schemas.openxmlformats.org/officeDocument/2006/relationships/customXml" Target="../ink/ink1638.xml"/><Relationship Id="rId527" Type="http://schemas.openxmlformats.org/officeDocument/2006/relationships/image" Target="../media/image1835.png"/><Relationship Id="rId569" Type="http://schemas.openxmlformats.org/officeDocument/2006/relationships/image" Target="../media/image1856.png"/><Relationship Id="rId70" Type="http://schemas.openxmlformats.org/officeDocument/2006/relationships/customXml" Target="../ink/ink1611.xml"/><Relationship Id="rId166" Type="http://schemas.openxmlformats.org/officeDocument/2006/relationships/customXml" Target="../ink/ink1659.xml"/><Relationship Id="rId331" Type="http://schemas.openxmlformats.org/officeDocument/2006/relationships/image" Target="../media/image1739.png"/><Relationship Id="rId373" Type="http://schemas.openxmlformats.org/officeDocument/2006/relationships/image" Target="../media/image1760.png"/><Relationship Id="rId429" Type="http://schemas.openxmlformats.org/officeDocument/2006/relationships/image" Target="../media/image1021.png"/><Relationship Id="rId580" Type="http://schemas.openxmlformats.org/officeDocument/2006/relationships/customXml" Target="../ink/ink1866.xml"/><Relationship Id="rId636" Type="http://schemas.openxmlformats.org/officeDocument/2006/relationships/customXml" Target="../ink/ink1894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690.png"/><Relationship Id="rId440" Type="http://schemas.openxmlformats.org/officeDocument/2006/relationships/customXml" Target="../ink/ink1796.xml"/><Relationship Id="rId678" Type="http://schemas.openxmlformats.org/officeDocument/2006/relationships/customXml" Target="../ink/ink1915.xml"/><Relationship Id="rId28" Type="http://schemas.openxmlformats.org/officeDocument/2006/relationships/customXml" Target="../ink/ink1590.xml"/><Relationship Id="rId275" Type="http://schemas.openxmlformats.org/officeDocument/2006/relationships/image" Target="../media/image1711.png"/><Relationship Id="rId300" Type="http://schemas.openxmlformats.org/officeDocument/2006/relationships/customXml" Target="../ink/ink1726.xml"/><Relationship Id="rId482" Type="http://schemas.openxmlformats.org/officeDocument/2006/relationships/customXml" Target="../ink/ink1817.xml"/><Relationship Id="rId538" Type="http://schemas.openxmlformats.org/officeDocument/2006/relationships/customXml" Target="../ink/ink1845.xml"/><Relationship Id="rId81" Type="http://schemas.openxmlformats.org/officeDocument/2006/relationships/image" Target="../media/image1614.png"/><Relationship Id="rId135" Type="http://schemas.openxmlformats.org/officeDocument/2006/relationships/image" Target="../media/image1641.png"/><Relationship Id="rId177" Type="http://schemas.openxmlformats.org/officeDocument/2006/relationships/image" Target="../media/image1662.png"/><Relationship Id="rId342" Type="http://schemas.openxmlformats.org/officeDocument/2006/relationships/customXml" Target="../ink/ink1747.xml"/><Relationship Id="rId384" Type="http://schemas.openxmlformats.org/officeDocument/2006/relationships/customXml" Target="../ink/ink1768.xml"/><Relationship Id="rId591" Type="http://schemas.openxmlformats.org/officeDocument/2006/relationships/image" Target="../media/image1867.png"/><Relationship Id="rId605" Type="http://schemas.openxmlformats.org/officeDocument/2006/relationships/image" Target="../media/image1873.png"/><Relationship Id="rId202" Type="http://schemas.openxmlformats.org/officeDocument/2006/relationships/customXml" Target="../ink/ink1677.xml"/><Relationship Id="rId244" Type="http://schemas.openxmlformats.org/officeDocument/2006/relationships/customXml" Target="../ink/ink1698.xml"/><Relationship Id="rId647" Type="http://schemas.openxmlformats.org/officeDocument/2006/relationships/image" Target="../media/image1894.png"/><Relationship Id="rId689" Type="http://schemas.openxmlformats.org/officeDocument/2006/relationships/image" Target="../media/image1915.png"/><Relationship Id="rId39" Type="http://schemas.openxmlformats.org/officeDocument/2006/relationships/image" Target="../media/image1593.png"/><Relationship Id="rId286" Type="http://schemas.openxmlformats.org/officeDocument/2006/relationships/customXml" Target="../ink/ink1719.xml"/><Relationship Id="rId451" Type="http://schemas.openxmlformats.org/officeDocument/2006/relationships/image" Target="../media/image1798.png"/><Relationship Id="rId493" Type="http://schemas.openxmlformats.org/officeDocument/2006/relationships/image" Target="../media/image1818.png"/><Relationship Id="rId507" Type="http://schemas.openxmlformats.org/officeDocument/2006/relationships/image" Target="../media/image1825.png"/><Relationship Id="rId549" Type="http://schemas.openxmlformats.org/officeDocument/2006/relationships/image" Target="../media/image1846.png"/><Relationship Id="rId50" Type="http://schemas.openxmlformats.org/officeDocument/2006/relationships/customXml" Target="../ink/ink1601.xml"/><Relationship Id="rId104" Type="http://schemas.openxmlformats.org/officeDocument/2006/relationships/customXml" Target="../ink/ink1628.xml"/><Relationship Id="rId146" Type="http://schemas.openxmlformats.org/officeDocument/2006/relationships/customXml" Target="../ink/ink1649.xml"/><Relationship Id="rId188" Type="http://schemas.openxmlformats.org/officeDocument/2006/relationships/customXml" Target="../ink/ink1670.xml"/><Relationship Id="rId311" Type="http://schemas.openxmlformats.org/officeDocument/2006/relationships/image" Target="../media/image1729.png"/><Relationship Id="rId353" Type="http://schemas.openxmlformats.org/officeDocument/2006/relationships/image" Target="../media/image1750.png"/><Relationship Id="rId395" Type="http://schemas.openxmlformats.org/officeDocument/2006/relationships/image" Target="../media/image1771.png"/><Relationship Id="rId409" Type="http://schemas.openxmlformats.org/officeDocument/2006/relationships/image" Target="../media/image1778.png"/><Relationship Id="rId560" Type="http://schemas.openxmlformats.org/officeDocument/2006/relationships/customXml" Target="../ink/ink1856.xml"/><Relationship Id="rId92" Type="http://schemas.openxmlformats.org/officeDocument/2006/relationships/customXml" Target="../ink/ink1622.xml"/><Relationship Id="rId213" Type="http://schemas.openxmlformats.org/officeDocument/2006/relationships/image" Target="../media/image1680.png"/><Relationship Id="rId420" Type="http://schemas.openxmlformats.org/officeDocument/2006/relationships/customXml" Target="../ink/ink1786.xml"/><Relationship Id="rId616" Type="http://schemas.openxmlformats.org/officeDocument/2006/relationships/customXml" Target="../ink/ink1884.xml"/><Relationship Id="rId658" Type="http://schemas.openxmlformats.org/officeDocument/2006/relationships/customXml" Target="../ink/ink1905.xml"/><Relationship Id="rId255" Type="http://schemas.openxmlformats.org/officeDocument/2006/relationships/image" Target="../media/image1701.png"/><Relationship Id="rId297" Type="http://schemas.openxmlformats.org/officeDocument/2006/relationships/image" Target="../media/image1722.png"/><Relationship Id="rId462" Type="http://schemas.openxmlformats.org/officeDocument/2006/relationships/customXml" Target="../ink/ink1807.xml"/><Relationship Id="rId518" Type="http://schemas.openxmlformats.org/officeDocument/2006/relationships/customXml" Target="../ink/ink1835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76.png"/><Relationship Id="rId671" Type="http://schemas.openxmlformats.org/officeDocument/2006/relationships/customXml" Target="../ink/ink2259.xml"/><Relationship Id="rId769" Type="http://schemas.openxmlformats.org/officeDocument/2006/relationships/customXml" Target="../ink/ink2308.xml"/><Relationship Id="rId21" Type="http://schemas.openxmlformats.org/officeDocument/2006/relationships/image" Target="../media/image1928.png"/><Relationship Id="rId324" Type="http://schemas.openxmlformats.org/officeDocument/2006/relationships/customXml" Target="../ink/ink2085.xml"/><Relationship Id="rId531" Type="http://schemas.openxmlformats.org/officeDocument/2006/relationships/customXml" Target="../ink/ink2189.xml"/><Relationship Id="rId629" Type="http://schemas.openxmlformats.org/officeDocument/2006/relationships/customXml" Target="../ink/ink2238.xml"/><Relationship Id="rId170" Type="http://schemas.openxmlformats.org/officeDocument/2006/relationships/customXml" Target="../ink/ink2008.xml"/><Relationship Id="rId268" Type="http://schemas.openxmlformats.org/officeDocument/2006/relationships/customXml" Target="../ink/ink2057.xml"/><Relationship Id="rId475" Type="http://schemas.openxmlformats.org/officeDocument/2006/relationships/customXml" Target="../ink/ink2161.xml"/><Relationship Id="rId682" Type="http://schemas.openxmlformats.org/officeDocument/2006/relationships/image" Target="../media/image2250.png"/><Relationship Id="rId32" Type="http://schemas.openxmlformats.org/officeDocument/2006/relationships/customXml" Target="../ink/ink1939.xml"/><Relationship Id="rId128" Type="http://schemas.openxmlformats.org/officeDocument/2006/relationships/customXml" Target="../ink/ink1987.xml"/><Relationship Id="rId335" Type="http://schemas.openxmlformats.org/officeDocument/2006/relationships/image" Target="../media/image781.png"/><Relationship Id="rId542" Type="http://schemas.openxmlformats.org/officeDocument/2006/relationships/image" Target="../media/image2182.png"/><Relationship Id="rId181" Type="http://schemas.openxmlformats.org/officeDocument/2006/relationships/image" Target="../media/image2008.png"/><Relationship Id="rId402" Type="http://schemas.openxmlformats.org/officeDocument/2006/relationships/image" Target="../media/image2112.png"/><Relationship Id="rId279" Type="http://schemas.openxmlformats.org/officeDocument/2006/relationships/image" Target="../media/image2055.png"/><Relationship Id="rId444" Type="http://schemas.openxmlformats.org/officeDocument/2006/relationships/image" Target="../media/image2133.png"/><Relationship Id="rId486" Type="http://schemas.openxmlformats.org/officeDocument/2006/relationships/image" Target="../media/image2154.png"/><Relationship Id="rId651" Type="http://schemas.openxmlformats.org/officeDocument/2006/relationships/customXml" Target="../ink/ink2249.xml"/><Relationship Id="rId693" Type="http://schemas.openxmlformats.org/officeDocument/2006/relationships/customXml" Target="../ink/ink2270.xml"/><Relationship Id="rId707" Type="http://schemas.openxmlformats.org/officeDocument/2006/relationships/customXml" Target="../ink/ink2277.xml"/><Relationship Id="rId749" Type="http://schemas.openxmlformats.org/officeDocument/2006/relationships/customXml" Target="../ink/ink2298.xml"/><Relationship Id="rId43" Type="http://schemas.openxmlformats.org/officeDocument/2006/relationships/image" Target="../media/image1939.png"/><Relationship Id="rId139" Type="http://schemas.openxmlformats.org/officeDocument/2006/relationships/image" Target="../media/image1987.png"/><Relationship Id="rId290" Type="http://schemas.openxmlformats.org/officeDocument/2006/relationships/customXml" Target="../ink/ink2068.xml"/><Relationship Id="rId304" Type="http://schemas.openxmlformats.org/officeDocument/2006/relationships/customXml" Target="../ink/ink2075.xml"/><Relationship Id="rId346" Type="http://schemas.openxmlformats.org/officeDocument/2006/relationships/customXml" Target="../ink/ink2096.xml"/><Relationship Id="rId388" Type="http://schemas.openxmlformats.org/officeDocument/2006/relationships/customXml" Target="../ink/ink2117.xml"/><Relationship Id="rId511" Type="http://schemas.openxmlformats.org/officeDocument/2006/relationships/customXml" Target="../ink/ink2179.xml"/><Relationship Id="rId553" Type="http://schemas.openxmlformats.org/officeDocument/2006/relationships/customXml" Target="../ink/ink2200.xml"/><Relationship Id="rId609" Type="http://schemas.openxmlformats.org/officeDocument/2006/relationships/customXml" Target="../ink/ink2228.xml"/><Relationship Id="rId760" Type="http://schemas.openxmlformats.org/officeDocument/2006/relationships/image" Target="../media/image2289.png"/><Relationship Id="rId85" Type="http://schemas.openxmlformats.org/officeDocument/2006/relationships/image" Target="../media/image1960.png"/><Relationship Id="rId150" Type="http://schemas.openxmlformats.org/officeDocument/2006/relationships/customXml" Target="../ink/ink1998.xml"/><Relationship Id="rId192" Type="http://schemas.openxmlformats.org/officeDocument/2006/relationships/customXml" Target="../ink/ink2019.xml"/><Relationship Id="rId206" Type="http://schemas.openxmlformats.org/officeDocument/2006/relationships/customXml" Target="../ink/ink2026.xml"/><Relationship Id="rId413" Type="http://schemas.openxmlformats.org/officeDocument/2006/relationships/customXml" Target="../ink/ink2130.xml"/><Relationship Id="rId595" Type="http://schemas.openxmlformats.org/officeDocument/2006/relationships/customXml" Target="../ink/ink2221.xml"/><Relationship Id="rId248" Type="http://schemas.openxmlformats.org/officeDocument/2006/relationships/customXml" Target="../ink/ink2047.xml"/><Relationship Id="rId455" Type="http://schemas.openxmlformats.org/officeDocument/2006/relationships/customXml" Target="../ink/ink2151.xml"/><Relationship Id="rId497" Type="http://schemas.openxmlformats.org/officeDocument/2006/relationships/customXml" Target="../ink/ink2172.xml"/><Relationship Id="rId620" Type="http://schemas.openxmlformats.org/officeDocument/2006/relationships/image" Target="../media/image2220.png"/><Relationship Id="rId662" Type="http://schemas.openxmlformats.org/officeDocument/2006/relationships/image" Target="../media/image2240.png"/><Relationship Id="rId718" Type="http://schemas.openxmlformats.org/officeDocument/2006/relationships/image" Target="../media/image2268.png"/><Relationship Id="rId12" Type="http://schemas.openxmlformats.org/officeDocument/2006/relationships/customXml" Target="../ink/ink1929.xml"/><Relationship Id="rId108" Type="http://schemas.openxmlformats.org/officeDocument/2006/relationships/customXml" Target="../ink/ink1977.xml"/><Relationship Id="rId315" Type="http://schemas.openxmlformats.org/officeDocument/2006/relationships/image" Target="../media/image2071.png"/><Relationship Id="rId357" Type="http://schemas.openxmlformats.org/officeDocument/2006/relationships/image" Target="../media/image2090.png"/><Relationship Id="rId522" Type="http://schemas.openxmlformats.org/officeDocument/2006/relationships/image" Target="../media/image2172.png"/><Relationship Id="rId54" Type="http://schemas.openxmlformats.org/officeDocument/2006/relationships/customXml" Target="../ink/ink1950.xml"/><Relationship Id="rId96" Type="http://schemas.openxmlformats.org/officeDocument/2006/relationships/customXml" Target="../ink/ink1971.xml"/><Relationship Id="rId161" Type="http://schemas.openxmlformats.org/officeDocument/2006/relationships/image" Target="../media/image1998.png"/><Relationship Id="rId217" Type="http://schemas.openxmlformats.org/officeDocument/2006/relationships/image" Target="../media/image2025.png"/><Relationship Id="rId399" Type="http://schemas.openxmlformats.org/officeDocument/2006/relationships/image" Target="../media/image2111.png"/><Relationship Id="rId564" Type="http://schemas.openxmlformats.org/officeDocument/2006/relationships/image" Target="../media/image2193.png"/><Relationship Id="rId771" Type="http://schemas.openxmlformats.org/officeDocument/2006/relationships/customXml" Target="../ink/ink2309.xml"/><Relationship Id="rId259" Type="http://schemas.openxmlformats.org/officeDocument/2006/relationships/image" Target="../media/image2046.png"/><Relationship Id="rId424" Type="http://schemas.openxmlformats.org/officeDocument/2006/relationships/image" Target="../media/image2123.png"/><Relationship Id="rId466" Type="http://schemas.openxmlformats.org/officeDocument/2006/relationships/image" Target="../media/image2144.png"/><Relationship Id="rId631" Type="http://schemas.openxmlformats.org/officeDocument/2006/relationships/customXml" Target="../ink/ink2239.xml"/><Relationship Id="rId673" Type="http://schemas.openxmlformats.org/officeDocument/2006/relationships/customXml" Target="../ink/ink2260.xml"/><Relationship Id="rId729" Type="http://schemas.openxmlformats.org/officeDocument/2006/relationships/customXml" Target="../ink/ink2288.xml"/><Relationship Id="rId23" Type="http://schemas.openxmlformats.org/officeDocument/2006/relationships/image" Target="../media/image1929.png"/><Relationship Id="rId119" Type="http://schemas.openxmlformats.org/officeDocument/2006/relationships/image" Target="../media/image1977.png"/><Relationship Id="rId270" Type="http://schemas.openxmlformats.org/officeDocument/2006/relationships/customXml" Target="../ink/ink2058.xml"/><Relationship Id="rId326" Type="http://schemas.openxmlformats.org/officeDocument/2006/relationships/customXml" Target="../ink/ink2086.xml"/><Relationship Id="rId533" Type="http://schemas.openxmlformats.org/officeDocument/2006/relationships/customXml" Target="../ink/ink2190.xml"/><Relationship Id="rId65" Type="http://schemas.openxmlformats.org/officeDocument/2006/relationships/image" Target="../media/image1950.png"/><Relationship Id="rId130" Type="http://schemas.openxmlformats.org/officeDocument/2006/relationships/customXml" Target="../ink/ink1988.xml"/><Relationship Id="rId368" Type="http://schemas.openxmlformats.org/officeDocument/2006/relationships/customXml" Target="../ink/ink2107.xml"/><Relationship Id="rId575" Type="http://schemas.openxmlformats.org/officeDocument/2006/relationships/customXml" Target="../ink/ink2211.xml"/><Relationship Id="rId740" Type="http://schemas.openxmlformats.org/officeDocument/2006/relationships/image" Target="../media/image2279.png"/><Relationship Id="rId782" Type="http://schemas.openxmlformats.org/officeDocument/2006/relationships/image" Target="../media/image2300.png"/><Relationship Id="rId172" Type="http://schemas.openxmlformats.org/officeDocument/2006/relationships/customXml" Target="../ink/ink2009.xml"/><Relationship Id="rId228" Type="http://schemas.openxmlformats.org/officeDocument/2006/relationships/customXml" Target="../ink/ink2037.xml"/><Relationship Id="rId435" Type="http://schemas.openxmlformats.org/officeDocument/2006/relationships/customXml" Target="../ink/ink2141.xml"/><Relationship Id="rId477" Type="http://schemas.openxmlformats.org/officeDocument/2006/relationships/customXml" Target="../ink/ink2162.xml"/><Relationship Id="rId600" Type="http://schemas.openxmlformats.org/officeDocument/2006/relationships/image" Target="../media/image2210.png"/><Relationship Id="rId642" Type="http://schemas.openxmlformats.org/officeDocument/2006/relationships/image" Target="../media/image2230.png"/><Relationship Id="rId684" Type="http://schemas.openxmlformats.org/officeDocument/2006/relationships/image" Target="../media/image2251.png"/><Relationship Id="rId281" Type="http://schemas.openxmlformats.org/officeDocument/2006/relationships/image" Target="../media/image2056.png"/><Relationship Id="rId337" Type="http://schemas.openxmlformats.org/officeDocument/2006/relationships/image" Target="../media/image2080.png"/><Relationship Id="rId502" Type="http://schemas.openxmlformats.org/officeDocument/2006/relationships/image" Target="../media/image2162.png"/><Relationship Id="rId34" Type="http://schemas.openxmlformats.org/officeDocument/2006/relationships/customXml" Target="../ink/ink1940.xml"/><Relationship Id="rId76" Type="http://schemas.openxmlformats.org/officeDocument/2006/relationships/customXml" Target="../ink/ink1961.xml"/><Relationship Id="rId141" Type="http://schemas.openxmlformats.org/officeDocument/2006/relationships/image" Target="../media/image1988.png"/><Relationship Id="rId379" Type="http://schemas.openxmlformats.org/officeDocument/2006/relationships/image" Target="../media/image2101.png"/><Relationship Id="rId544" Type="http://schemas.openxmlformats.org/officeDocument/2006/relationships/image" Target="../media/image2183.png"/><Relationship Id="rId586" Type="http://schemas.openxmlformats.org/officeDocument/2006/relationships/image" Target="../media/image2203.png"/><Relationship Id="rId751" Type="http://schemas.openxmlformats.org/officeDocument/2006/relationships/customXml" Target="../ink/ink2299.xml"/><Relationship Id="rId793" Type="http://schemas.openxmlformats.org/officeDocument/2006/relationships/customXml" Target="../ink/ink2320.xml"/><Relationship Id="rId7" Type="http://schemas.openxmlformats.org/officeDocument/2006/relationships/image" Target="../media/image1921.png"/><Relationship Id="rId183" Type="http://schemas.openxmlformats.org/officeDocument/2006/relationships/image" Target="../media/image2009.png"/><Relationship Id="rId239" Type="http://schemas.openxmlformats.org/officeDocument/2006/relationships/image" Target="../media/image2036.png"/><Relationship Id="rId390" Type="http://schemas.openxmlformats.org/officeDocument/2006/relationships/customXml" Target="../ink/ink2118.xml"/><Relationship Id="rId404" Type="http://schemas.openxmlformats.org/officeDocument/2006/relationships/image" Target="../media/image2113.png"/><Relationship Id="rId446" Type="http://schemas.openxmlformats.org/officeDocument/2006/relationships/image" Target="../media/image2134.png"/><Relationship Id="rId611" Type="http://schemas.openxmlformats.org/officeDocument/2006/relationships/customXml" Target="../ink/ink2229.xml"/><Relationship Id="rId653" Type="http://schemas.openxmlformats.org/officeDocument/2006/relationships/customXml" Target="../ink/ink2250.xml"/><Relationship Id="rId250" Type="http://schemas.openxmlformats.org/officeDocument/2006/relationships/customXml" Target="../ink/ink2048.xml"/><Relationship Id="rId292" Type="http://schemas.openxmlformats.org/officeDocument/2006/relationships/customXml" Target="../ink/ink2069.xml"/><Relationship Id="rId306" Type="http://schemas.openxmlformats.org/officeDocument/2006/relationships/customXml" Target="../ink/ink2076.xml"/><Relationship Id="rId488" Type="http://schemas.openxmlformats.org/officeDocument/2006/relationships/image" Target="../media/image2155.png"/><Relationship Id="rId695" Type="http://schemas.openxmlformats.org/officeDocument/2006/relationships/customXml" Target="../ink/ink2271.xml"/><Relationship Id="rId709" Type="http://schemas.openxmlformats.org/officeDocument/2006/relationships/customXml" Target="../ink/ink2278.xml"/><Relationship Id="rId45" Type="http://schemas.openxmlformats.org/officeDocument/2006/relationships/image" Target="../media/image1940.png"/><Relationship Id="rId87" Type="http://schemas.openxmlformats.org/officeDocument/2006/relationships/image" Target="../media/image1961.png"/><Relationship Id="rId110" Type="http://schemas.openxmlformats.org/officeDocument/2006/relationships/customXml" Target="../ink/ink1978.xml"/><Relationship Id="rId348" Type="http://schemas.openxmlformats.org/officeDocument/2006/relationships/customXml" Target="../ink/ink2097.xml"/><Relationship Id="rId513" Type="http://schemas.openxmlformats.org/officeDocument/2006/relationships/customXml" Target="../ink/ink2180.xml"/><Relationship Id="rId555" Type="http://schemas.openxmlformats.org/officeDocument/2006/relationships/customXml" Target="../ink/ink2201.xml"/><Relationship Id="rId597" Type="http://schemas.openxmlformats.org/officeDocument/2006/relationships/customXml" Target="../ink/ink2222.xml"/><Relationship Id="rId720" Type="http://schemas.openxmlformats.org/officeDocument/2006/relationships/image" Target="../media/image2269.png"/><Relationship Id="rId762" Type="http://schemas.openxmlformats.org/officeDocument/2006/relationships/image" Target="../media/image2290.png"/><Relationship Id="rId152" Type="http://schemas.openxmlformats.org/officeDocument/2006/relationships/customXml" Target="../ink/ink1999.xml"/><Relationship Id="rId194" Type="http://schemas.openxmlformats.org/officeDocument/2006/relationships/customXml" Target="../ink/ink2020.xml"/><Relationship Id="rId208" Type="http://schemas.openxmlformats.org/officeDocument/2006/relationships/customXml" Target="../ink/ink2027.xml"/><Relationship Id="rId415" Type="http://schemas.openxmlformats.org/officeDocument/2006/relationships/customXml" Target="../ink/ink2131.xml"/><Relationship Id="rId457" Type="http://schemas.openxmlformats.org/officeDocument/2006/relationships/customXml" Target="../ink/ink2152.xml"/><Relationship Id="rId622" Type="http://schemas.openxmlformats.org/officeDocument/2006/relationships/image" Target="../media/image2221.png"/><Relationship Id="rId261" Type="http://schemas.openxmlformats.org/officeDocument/2006/relationships/image" Target="../media/image2047.png"/><Relationship Id="rId499" Type="http://schemas.openxmlformats.org/officeDocument/2006/relationships/customXml" Target="../ink/ink2173.xml"/><Relationship Id="rId664" Type="http://schemas.openxmlformats.org/officeDocument/2006/relationships/image" Target="../media/image2241.png"/><Relationship Id="rId14" Type="http://schemas.openxmlformats.org/officeDocument/2006/relationships/customXml" Target="../ink/ink1930.xml"/><Relationship Id="rId56" Type="http://schemas.openxmlformats.org/officeDocument/2006/relationships/customXml" Target="../ink/ink1951.xml"/><Relationship Id="rId317" Type="http://schemas.openxmlformats.org/officeDocument/2006/relationships/image" Target="../media/image2072.png"/><Relationship Id="rId359" Type="http://schemas.openxmlformats.org/officeDocument/2006/relationships/image" Target="../media/image2091.png"/><Relationship Id="rId524" Type="http://schemas.openxmlformats.org/officeDocument/2006/relationships/image" Target="../media/image2173.png"/><Relationship Id="rId566" Type="http://schemas.openxmlformats.org/officeDocument/2006/relationships/image" Target="../media/image2194.png"/><Relationship Id="rId731" Type="http://schemas.openxmlformats.org/officeDocument/2006/relationships/customXml" Target="../ink/ink2289.xml"/><Relationship Id="rId773" Type="http://schemas.openxmlformats.org/officeDocument/2006/relationships/customXml" Target="../ink/ink2310.xml"/><Relationship Id="rId98" Type="http://schemas.openxmlformats.org/officeDocument/2006/relationships/customXml" Target="../ink/ink1972.xml"/><Relationship Id="rId121" Type="http://schemas.openxmlformats.org/officeDocument/2006/relationships/image" Target="../media/image1978.png"/><Relationship Id="rId163" Type="http://schemas.openxmlformats.org/officeDocument/2006/relationships/image" Target="../media/image1999.png"/><Relationship Id="rId219" Type="http://schemas.openxmlformats.org/officeDocument/2006/relationships/image" Target="../media/image2026.png"/><Relationship Id="rId370" Type="http://schemas.openxmlformats.org/officeDocument/2006/relationships/customXml" Target="../ink/ink2108.xml"/><Relationship Id="rId426" Type="http://schemas.openxmlformats.org/officeDocument/2006/relationships/image" Target="../media/image2124.png"/><Relationship Id="rId633" Type="http://schemas.openxmlformats.org/officeDocument/2006/relationships/customXml" Target="../ink/ink2240.xml"/><Relationship Id="rId230" Type="http://schemas.openxmlformats.org/officeDocument/2006/relationships/customXml" Target="../ink/ink2038.xml"/><Relationship Id="rId468" Type="http://schemas.openxmlformats.org/officeDocument/2006/relationships/image" Target="../media/image2145.png"/><Relationship Id="rId675" Type="http://schemas.openxmlformats.org/officeDocument/2006/relationships/customXml" Target="../ink/ink2261.xml"/><Relationship Id="rId25" Type="http://schemas.openxmlformats.org/officeDocument/2006/relationships/image" Target="../media/image1930.png"/><Relationship Id="rId67" Type="http://schemas.openxmlformats.org/officeDocument/2006/relationships/image" Target="../media/image1951.png"/><Relationship Id="rId272" Type="http://schemas.openxmlformats.org/officeDocument/2006/relationships/customXml" Target="../ink/ink2059.xml"/><Relationship Id="rId328" Type="http://schemas.openxmlformats.org/officeDocument/2006/relationships/customXml" Target="../ink/ink2087.xml"/><Relationship Id="rId535" Type="http://schemas.openxmlformats.org/officeDocument/2006/relationships/customXml" Target="../ink/ink2191.xml"/><Relationship Id="rId577" Type="http://schemas.openxmlformats.org/officeDocument/2006/relationships/customXml" Target="../ink/ink2212.xml"/><Relationship Id="rId700" Type="http://schemas.openxmlformats.org/officeDocument/2006/relationships/image" Target="../media/image2259.png"/><Relationship Id="rId742" Type="http://schemas.openxmlformats.org/officeDocument/2006/relationships/image" Target="../media/image2280.png"/><Relationship Id="rId132" Type="http://schemas.openxmlformats.org/officeDocument/2006/relationships/customXml" Target="../ink/ink1989.xml"/><Relationship Id="rId174" Type="http://schemas.openxmlformats.org/officeDocument/2006/relationships/customXml" Target="../ink/ink2010.xml"/><Relationship Id="rId381" Type="http://schemas.openxmlformats.org/officeDocument/2006/relationships/image" Target="../media/image2102.png"/><Relationship Id="rId602" Type="http://schemas.openxmlformats.org/officeDocument/2006/relationships/image" Target="../media/image2211.png"/><Relationship Id="rId784" Type="http://schemas.openxmlformats.org/officeDocument/2006/relationships/image" Target="../media/image2301.png"/><Relationship Id="rId241" Type="http://schemas.openxmlformats.org/officeDocument/2006/relationships/image" Target="../media/image2037.png"/><Relationship Id="rId437" Type="http://schemas.openxmlformats.org/officeDocument/2006/relationships/customXml" Target="../ink/ink2142.xml"/><Relationship Id="rId479" Type="http://schemas.openxmlformats.org/officeDocument/2006/relationships/customXml" Target="../ink/ink2163.xml"/><Relationship Id="rId644" Type="http://schemas.openxmlformats.org/officeDocument/2006/relationships/image" Target="../media/image2231.png"/><Relationship Id="rId686" Type="http://schemas.openxmlformats.org/officeDocument/2006/relationships/image" Target="../media/image2252.png"/><Relationship Id="rId36" Type="http://schemas.openxmlformats.org/officeDocument/2006/relationships/customXml" Target="../ink/ink1941.xml"/><Relationship Id="rId283" Type="http://schemas.openxmlformats.org/officeDocument/2006/relationships/image" Target="../media/image2057.png"/><Relationship Id="rId339" Type="http://schemas.openxmlformats.org/officeDocument/2006/relationships/image" Target="../media/image2081.png"/><Relationship Id="rId490" Type="http://schemas.openxmlformats.org/officeDocument/2006/relationships/image" Target="../media/image2156.png"/><Relationship Id="rId504" Type="http://schemas.openxmlformats.org/officeDocument/2006/relationships/image" Target="../media/image2163.png"/><Relationship Id="rId546" Type="http://schemas.openxmlformats.org/officeDocument/2006/relationships/image" Target="../media/image2184.png"/><Relationship Id="rId711" Type="http://schemas.openxmlformats.org/officeDocument/2006/relationships/customXml" Target="../ink/ink2279.xml"/><Relationship Id="rId753" Type="http://schemas.openxmlformats.org/officeDocument/2006/relationships/customXml" Target="../ink/ink2300.xml"/><Relationship Id="rId78" Type="http://schemas.openxmlformats.org/officeDocument/2006/relationships/customXml" Target="../ink/ink1962.xml"/><Relationship Id="rId101" Type="http://schemas.openxmlformats.org/officeDocument/2006/relationships/image" Target="../media/image1968.png"/><Relationship Id="rId143" Type="http://schemas.openxmlformats.org/officeDocument/2006/relationships/image" Target="../media/image1989.png"/><Relationship Id="rId185" Type="http://schemas.openxmlformats.org/officeDocument/2006/relationships/image" Target="../media/image805.png"/><Relationship Id="rId350" Type="http://schemas.openxmlformats.org/officeDocument/2006/relationships/customXml" Target="../ink/ink2098.xml"/><Relationship Id="rId406" Type="http://schemas.openxmlformats.org/officeDocument/2006/relationships/image" Target="../media/image2114.png"/><Relationship Id="rId588" Type="http://schemas.openxmlformats.org/officeDocument/2006/relationships/image" Target="../media/image2204.png"/><Relationship Id="rId795" Type="http://schemas.openxmlformats.org/officeDocument/2006/relationships/customXml" Target="../ink/ink2321.xml"/><Relationship Id="rId9" Type="http://schemas.openxmlformats.org/officeDocument/2006/relationships/image" Target="../media/image1922.png"/><Relationship Id="rId210" Type="http://schemas.openxmlformats.org/officeDocument/2006/relationships/customXml" Target="../ink/ink2028.xml"/><Relationship Id="rId392" Type="http://schemas.openxmlformats.org/officeDocument/2006/relationships/customXml" Target="../ink/ink2119.xml"/><Relationship Id="rId448" Type="http://schemas.openxmlformats.org/officeDocument/2006/relationships/image" Target="../media/image2135.png"/><Relationship Id="rId613" Type="http://schemas.openxmlformats.org/officeDocument/2006/relationships/customXml" Target="../ink/ink2230.xml"/><Relationship Id="rId655" Type="http://schemas.openxmlformats.org/officeDocument/2006/relationships/customXml" Target="../ink/ink2251.xml"/><Relationship Id="rId697" Type="http://schemas.openxmlformats.org/officeDocument/2006/relationships/customXml" Target="../ink/ink2272.xml"/><Relationship Id="rId252" Type="http://schemas.openxmlformats.org/officeDocument/2006/relationships/customXml" Target="../ink/ink2049.xml"/><Relationship Id="rId294" Type="http://schemas.openxmlformats.org/officeDocument/2006/relationships/customXml" Target="../ink/ink2070.xml"/><Relationship Id="rId308" Type="http://schemas.openxmlformats.org/officeDocument/2006/relationships/customXml" Target="../ink/ink2077.xml"/><Relationship Id="rId515" Type="http://schemas.openxmlformats.org/officeDocument/2006/relationships/customXml" Target="../ink/ink2181.xml"/><Relationship Id="rId722" Type="http://schemas.openxmlformats.org/officeDocument/2006/relationships/image" Target="../media/image2270.png"/><Relationship Id="rId47" Type="http://schemas.openxmlformats.org/officeDocument/2006/relationships/image" Target="../media/image1941.png"/><Relationship Id="rId89" Type="http://schemas.openxmlformats.org/officeDocument/2006/relationships/image" Target="../media/image1962.png"/><Relationship Id="rId112" Type="http://schemas.openxmlformats.org/officeDocument/2006/relationships/customXml" Target="../ink/ink1979.xml"/><Relationship Id="rId154" Type="http://schemas.openxmlformats.org/officeDocument/2006/relationships/customXml" Target="../ink/ink2000.xml"/><Relationship Id="rId361" Type="http://schemas.openxmlformats.org/officeDocument/2006/relationships/image" Target="../media/image2092.png"/><Relationship Id="rId557" Type="http://schemas.openxmlformats.org/officeDocument/2006/relationships/customXml" Target="../ink/ink2202.xml"/><Relationship Id="rId599" Type="http://schemas.openxmlformats.org/officeDocument/2006/relationships/customXml" Target="../ink/ink2223.xml"/><Relationship Id="rId764" Type="http://schemas.openxmlformats.org/officeDocument/2006/relationships/image" Target="../media/image2291.png"/><Relationship Id="rId196" Type="http://schemas.openxmlformats.org/officeDocument/2006/relationships/customXml" Target="../ink/ink2021.xml"/><Relationship Id="rId417" Type="http://schemas.openxmlformats.org/officeDocument/2006/relationships/customXml" Target="../ink/ink2132.xml"/><Relationship Id="rId459" Type="http://schemas.openxmlformats.org/officeDocument/2006/relationships/customXml" Target="../ink/ink2153.xml"/><Relationship Id="rId624" Type="http://schemas.openxmlformats.org/officeDocument/2006/relationships/image" Target="../media/image2222.png"/><Relationship Id="rId666" Type="http://schemas.openxmlformats.org/officeDocument/2006/relationships/image" Target="../media/image2242.png"/><Relationship Id="rId16" Type="http://schemas.openxmlformats.org/officeDocument/2006/relationships/customXml" Target="../ink/ink1931.xml"/><Relationship Id="rId221" Type="http://schemas.openxmlformats.org/officeDocument/2006/relationships/image" Target="../media/image2027.png"/><Relationship Id="rId263" Type="http://schemas.openxmlformats.org/officeDocument/2006/relationships/image" Target="../media/image2048.png"/><Relationship Id="rId319" Type="http://schemas.openxmlformats.org/officeDocument/2006/relationships/image" Target="../media/image2073.png"/><Relationship Id="rId470" Type="http://schemas.openxmlformats.org/officeDocument/2006/relationships/image" Target="../media/image2146.png"/><Relationship Id="rId526" Type="http://schemas.openxmlformats.org/officeDocument/2006/relationships/image" Target="../media/image2174.png"/><Relationship Id="rId58" Type="http://schemas.openxmlformats.org/officeDocument/2006/relationships/customXml" Target="../ink/ink1952.xml"/><Relationship Id="rId123" Type="http://schemas.openxmlformats.org/officeDocument/2006/relationships/image" Target="../media/image1979.png"/><Relationship Id="rId330" Type="http://schemas.openxmlformats.org/officeDocument/2006/relationships/customXml" Target="../ink/ink2088.xml"/><Relationship Id="rId568" Type="http://schemas.openxmlformats.org/officeDocument/2006/relationships/image" Target="../media/image709.png"/><Relationship Id="rId733" Type="http://schemas.openxmlformats.org/officeDocument/2006/relationships/customXml" Target="../ink/ink2290.xml"/><Relationship Id="rId775" Type="http://schemas.openxmlformats.org/officeDocument/2006/relationships/customXml" Target="../ink/ink2311.xml"/><Relationship Id="rId165" Type="http://schemas.openxmlformats.org/officeDocument/2006/relationships/image" Target="../media/image2000.png"/><Relationship Id="rId372" Type="http://schemas.openxmlformats.org/officeDocument/2006/relationships/customXml" Target="../ink/ink2109.xml"/><Relationship Id="rId428" Type="http://schemas.openxmlformats.org/officeDocument/2006/relationships/image" Target="../media/image2125.png"/><Relationship Id="rId635" Type="http://schemas.openxmlformats.org/officeDocument/2006/relationships/customXml" Target="../ink/ink2241.xml"/><Relationship Id="rId677" Type="http://schemas.openxmlformats.org/officeDocument/2006/relationships/customXml" Target="../ink/ink2262.xml"/><Relationship Id="rId800" Type="http://schemas.openxmlformats.org/officeDocument/2006/relationships/image" Target="../media/image2309.png"/><Relationship Id="rId232" Type="http://schemas.openxmlformats.org/officeDocument/2006/relationships/customXml" Target="../ink/ink2039.xml"/><Relationship Id="rId274" Type="http://schemas.openxmlformats.org/officeDocument/2006/relationships/customXml" Target="../ink/ink2060.xml"/><Relationship Id="rId481" Type="http://schemas.openxmlformats.org/officeDocument/2006/relationships/customXml" Target="../ink/ink2164.xml"/><Relationship Id="rId702" Type="http://schemas.openxmlformats.org/officeDocument/2006/relationships/image" Target="../media/image2260.png"/><Relationship Id="rId27" Type="http://schemas.openxmlformats.org/officeDocument/2006/relationships/image" Target="../media/image1931.png"/><Relationship Id="rId69" Type="http://schemas.openxmlformats.org/officeDocument/2006/relationships/image" Target="../media/image1952.png"/><Relationship Id="rId134" Type="http://schemas.openxmlformats.org/officeDocument/2006/relationships/customXml" Target="../ink/ink1990.xml"/><Relationship Id="rId537" Type="http://schemas.openxmlformats.org/officeDocument/2006/relationships/customXml" Target="../ink/ink2192.xml"/><Relationship Id="rId579" Type="http://schemas.openxmlformats.org/officeDocument/2006/relationships/customXml" Target="../ink/ink2213.xml"/><Relationship Id="rId744" Type="http://schemas.openxmlformats.org/officeDocument/2006/relationships/image" Target="../media/image2281.png"/><Relationship Id="rId786" Type="http://schemas.openxmlformats.org/officeDocument/2006/relationships/image" Target="../media/image2302.png"/><Relationship Id="rId80" Type="http://schemas.openxmlformats.org/officeDocument/2006/relationships/customXml" Target="../ink/ink1963.xml"/><Relationship Id="rId176" Type="http://schemas.openxmlformats.org/officeDocument/2006/relationships/customXml" Target="../ink/ink2011.xml"/><Relationship Id="rId341" Type="http://schemas.openxmlformats.org/officeDocument/2006/relationships/image" Target="../media/image2082.png"/><Relationship Id="rId383" Type="http://schemas.openxmlformats.org/officeDocument/2006/relationships/image" Target="../media/image2103.png"/><Relationship Id="rId439" Type="http://schemas.openxmlformats.org/officeDocument/2006/relationships/customXml" Target="../ink/ink2143.xml"/><Relationship Id="rId590" Type="http://schemas.openxmlformats.org/officeDocument/2006/relationships/image" Target="../media/image2205.png"/><Relationship Id="rId604" Type="http://schemas.openxmlformats.org/officeDocument/2006/relationships/image" Target="../media/image2212.png"/><Relationship Id="rId646" Type="http://schemas.openxmlformats.org/officeDocument/2006/relationships/image" Target="../media/image2232.png"/><Relationship Id="rId201" Type="http://schemas.openxmlformats.org/officeDocument/2006/relationships/image" Target="../media/image2017.png"/><Relationship Id="rId243" Type="http://schemas.openxmlformats.org/officeDocument/2006/relationships/image" Target="../media/image2038.png"/><Relationship Id="rId285" Type="http://schemas.openxmlformats.org/officeDocument/2006/relationships/image" Target="../media/image2058.png"/><Relationship Id="rId450" Type="http://schemas.openxmlformats.org/officeDocument/2006/relationships/image" Target="../media/image2136.png"/><Relationship Id="rId506" Type="http://schemas.openxmlformats.org/officeDocument/2006/relationships/image" Target="../media/image2164.png"/><Relationship Id="rId688" Type="http://schemas.openxmlformats.org/officeDocument/2006/relationships/image" Target="../media/image2253.png"/><Relationship Id="rId38" Type="http://schemas.openxmlformats.org/officeDocument/2006/relationships/customXml" Target="../ink/ink1942.xml"/><Relationship Id="rId103" Type="http://schemas.openxmlformats.org/officeDocument/2006/relationships/image" Target="../media/image1969.png"/><Relationship Id="rId310" Type="http://schemas.openxmlformats.org/officeDocument/2006/relationships/customXml" Target="../ink/ink2078.xml"/><Relationship Id="rId492" Type="http://schemas.openxmlformats.org/officeDocument/2006/relationships/image" Target="../media/image2157.png"/><Relationship Id="rId548" Type="http://schemas.openxmlformats.org/officeDocument/2006/relationships/image" Target="../media/image2185.png"/><Relationship Id="rId713" Type="http://schemas.openxmlformats.org/officeDocument/2006/relationships/customXml" Target="../ink/ink2280.xml"/><Relationship Id="rId755" Type="http://schemas.openxmlformats.org/officeDocument/2006/relationships/customXml" Target="../ink/ink2301.xml"/><Relationship Id="rId797" Type="http://schemas.openxmlformats.org/officeDocument/2006/relationships/customXml" Target="../ink/ink2322.xml"/><Relationship Id="rId91" Type="http://schemas.openxmlformats.org/officeDocument/2006/relationships/image" Target="../media/image1963.png"/><Relationship Id="rId145" Type="http://schemas.openxmlformats.org/officeDocument/2006/relationships/image" Target="../media/image1990.png"/><Relationship Id="rId187" Type="http://schemas.openxmlformats.org/officeDocument/2006/relationships/image" Target="../media/image2010.png"/><Relationship Id="rId352" Type="http://schemas.openxmlformats.org/officeDocument/2006/relationships/customXml" Target="../ink/ink2099.xml"/><Relationship Id="rId394" Type="http://schemas.openxmlformats.org/officeDocument/2006/relationships/customXml" Target="../ink/ink2120.xml"/><Relationship Id="rId408" Type="http://schemas.openxmlformats.org/officeDocument/2006/relationships/image" Target="../media/image2115.png"/><Relationship Id="rId615" Type="http://schemas.openxmlformats.org/officeDocument/2006/relationships/customXml" Target="../ink/ink2231.xml"/><Relationship Id="rId212" Type="http://schemas.openxmlformats.org/officeDocument/2006/relationships/customXml" Target="../ink/ink2029.xml"/><Relationship Id="rId254" Type="http://schemas.openxmlformats.org/officeDocument/2006/relationships/customXml" Target="../ink/ink2050.xml"/><Relationship Id="rId657" Type="http://schemas.openxmlformats.org/officeDocument/2006/relationships/customXml" Target="../ink/ink2252.xml"/><Relationship Id="rId699" Type="http://schemas.openxmlformats.org/officeDocument/2006/relationships/customXml" Target="../ink/ink2273.xml"/><Relationship Id="rId49" Type="http://schemas.openxmlformats.org/officeDocument/2006/relationships/image" Target="../media/image1942.png"/><Relationship Id="rId114" Type="http://schemas.openxmlformats.org/officeDocument/2006/relationships/customXml" Target="../ink/ink1980.xml"/><Relationship Id="rId296" Type="http://schemas.openxmlformats.org/officeDocument/2006/relationships/customXml" Target="../ink/ink2071.xml"/><Relationship Id="rId461" Type="http://schemas.openxmlformats.org/officeDocument/2006/relationships/customXml" Target="../ink/ink2154.xml"/><Relationship Id="rId517" Type="http://schemas.openxmlformats.org/officeDocument/2006/relationships/customXml" Target="../ink/ink2182.xml"/><Relationship Id="rId559" Type="http://schemas.openxmlformats.org/officeDocument/2006/relationships/customXml" Target="../ink/ink2203.xml"/><Relationship Id="rId724" Type="http://schemas.openxmlformats.org/officeDocument/2006/relationships/image" Target="../media/image2271.png"/><Relationship Id="rId766" Type="http://schemas.openxmlformats.org/officeDocument/2006/relationships/image" Target="../media/image2292.png"/><Relationship Id="rId60" Type="http://schemas.openxmlformats.org/officeDocument/2006/relationships/customXml" Target="../ink/ink1953.xml"/><Relationship Id="rId156" Type="http://schemas.openxmlformats.org/officeDocument/2006/relationships/customXml" Target="../ink/ink2001.xml"/><Relationship Id="rId198" Type="http://schemas.openxmlformats.org/officeDocument/2006/relationships/customXml" Target="../ink/ink2022.xml"/><Relationship Id="rId321" Type="http://schemas.openxmlformats.org/officeDocument/2006/relationships/image" Target="../media/image2074.png"/><Relationship Id="rId363" Type="http://schemas.openxmlformats.org/officeDocument/2006/relationships/image" Target="../media/image2093.png"/><Relationship Id="rId419" Type="http://schemas.openxmlformats.org/officeDocument/2006/relationships/customXml" Target="../ink/ink2133.xml"/><Relationship Id="rId570" Type="http://schemas.openxmlformats.org/officeDocument/2006/relationships/image" Target="../media/image2195.png"/><Relationship Id="rId626" Type="http://schemas.openxmlformats.org/officeDocument/2006/relationships/image" Target="../media/image2223.png"/><Relationship Id="rId223" Type="http://schemas.openxmlformats.org/officeDocument/2006/relationships/image" Target="../media/image2028.png"/><Relationship Id="rId430" Type="http://schemas.openxmlformats.org/officeDocument/2006/relationships/image" Target="../media/image2126.png"/><Relationship Id="rId668" Type="http://schemas.openxmlformats.org/officeDocument/2006/relationships/image" Target="../media/image2243.png"/><Relationship Id="rId18" Type="http://schemas.openxmlformats.org/officeDocument/2006/relationships/customXml" Target="../ink/ink1932.xml"/><Relationship Id="rId265" Type="http://schemas.openxmlformats.org/officeDocument/2006/relationships/image" Target="../media/image2049.png"/><Relationship Id="rId472" Type="http://schemas.openxmlformats.org/officeDocument/2006/relationships/image" Target="../media/image2147.png"/><Relationship Id="rId528" Type="http://schemas.openxmlformats.org/officeDocument/2006/relationships/image" Target="../media/image2175.png"/><Relationship Id="rId735" Type="http://schemas.openxmlformats.org/officeDocument/2006/relationships/customXml" Target="../ink/ink2291.xml"/><Relationship Id="rId125" Type="http://schemas.openxmlformats.org/officeDocument/2006/relationships/image" Target="../media/image1980.png"/><Relationship Id="rId167" Type="http://schemas.openxmlformats.org/officeDocument/2006/relationships/image" Target="../media/image2001.png"/><Relationship Id="rId332" Type="http://schemas.openxmlformats.org/officeDocument/2006/relationships/customXml" Target="../ink/ink2089.xml"/><Relationship Id="rId374" Type="http://schemas.openxmlformats.org/officeDocument/2006/relationships/customXml" Target="../ink/ink2110.xml"/><Relationship Id="rId581" Type="http://schemas.openxmlformats.org/officeDocument/2006/relationships/customXml" Target="../ink/ink2214.xml"/><Relationship Id="rId777" Type="http://schemas.openxmlformats.org/officeDocument/2006/relationships/customXml" Target="../ink/ink2312.xml"/><Relationship Id="rId71" Type="http://schemas.openxmlformats.org/officeDocument/2006/relationships/image" Target="../media/image1953.png"/><Relationship Id="rId234" Type="http://schemas.openxmlformats.org/officeDocument/2006/relationships/customXml" Target="../ink/ink2040.xml"/><Relationship Id="rId637" Type="http://schemas.openxmlformats.org/officeDocument/2006/relationships/customXml" Target="../ink/ink2242.xml"/><Relationship Id="rId679" Type="http://schemas.openxmlformats.org/officeDocument/2006/relationships/customXml" Target="../ink/ink2263.xml"/><Relationship Id="rId802" Type="http://schemas.openxmlformats.org/officeDocument/2006/relationships/image" Target="../media/image2310.png"/><Relationship Id="rId2" Type="http://schemas.openxmlformats.org/officeDocument/2006/relationships/customXml" Target="../ink/ink1924.xml"/><Relationship Id="rId29" Type="http://schemas.openxmlformats.org/officeDocument/2006/relationships/image" Target="../media/image1932.png"/><Relationship Id="rId276" Type="http://schemas.openxmlformats.org/officeDocument/2006/relationships/customXml" Target="../ink/ink2061.xml"/><Relationship Id="rId441" Type="http://schemas.openxmlformats.org/officeDocument/2006/relationships/customXml" Target="../ink/ink2144.xml"/><Relationship Id="rId483" Type="http://schemas.openxmlformats.org/officeDocument/2006/relationships/customXml" Target="../ink/ink2165.xml"/><Relationship Id="rId539" Type="http://schemas.openxmlformats.org/officeDocument/2006/relationships/customXml" Target="../ink/ink2193.xml"/><Relationship Id="rId690" Type="http://schemas.openxmlformats.org/officeDocument/2006/relationships/image" Target="../media/image2254.png"/><Relationship Id="rId704" Type="http://schemas.openxmlformats.org/officeDocument/2006/relationships/image" Target="../media/image2261.png"/><Relationship Id="rId746" Type="http://schemas.openxmlformats.org/officeDocument/2006/relationships/image" Target="../media/image2282.png"/><Relationship Id="rId40" Type="http://schemas.openxmlformats.org/officeDocument/2006/relationships/customXml" Target="../ink/ink1943.xml"/><Relationship Id="rId136" Type="http://schemas.openxmlformats.org/officeDocument/2006/relationships/customXml" Target="../ink/ink1991.xml"/><Relationship Id="rId178" Type="http://schemas.openxmlformats.org/officeDocument/2006/relationships/customXml" Target="../ink/ink2012.xml"/><Relationship Id="rId301" Type="http://schemas.openxmlformats.org/officeDocument/2006/relationships/image" Target="../media/image1208.png"/><Relationship Id="rId343" Type="http://schemas.openxmlformats.org/officeDocument/2006/relationships/image" Target="../media/image2083.png"/><Relationship Id="rId550" Type="http://schemas.openxmlformats.org/officeDocument/2006/relationships/image" Target="../media/image2186.png"/><Relationship Id="rId788" Type="http://schemas.openxmlformats.org/officeDocument/2006/relationships/image" Target="../media/image2303.png"/><Relationship Id="rId82" Type="http://schemas.openxmlformats.org/officeDocument/2006/relationships/customXml" Target="../ink/ink1964.xml"/><Relationship Id="rId203" Type="http://schemas.openxmlformats.org/officeDocument/2006/relationships/image" Target="../media/image2018.png"/><Relationship Id="rId385" Type="http://schemas.openxmlformats.org/officeDocument/2006/relationships/image" Target="../media/image2104.png"/><Relationship Id="rId592" Type="http://schemas.openxmlformats.org/officeDocument/2006/relationships/image" Target="../media/image2206.png"/><Relationship Id="rId606" Type="http://schemas.openxmlformats.org/officeDocument/2006/relationships/image" Target="../media/image2213.png"/><Relationship Id="rId648" Type="http://schemas.openxmlformats.org/officeDocument/2006/relationships/image" Target="../media/image2233.png"/><Relationship Id="rId245" Type="http://schemas.openxmlformats.org/officeDocument/2006/relationships/image" Target="../media/image2039.png"/><Relationship Id="rId287" Type="http://schemas.openxmlformats.org/officeDocument/2006/relationships/image" Target="../media/image2059.png"/><Relationship Id="rId410" Type="http://schemas.openxmlformats.org/officeDocument/2006/relationships/image" Target="../media/image2116.png"/><Relationship Id="rId452" Type="http://schemas.openxmlformats.org/officeDocument/2006/relationships/image" Target="../media/image2137.png"/><Relationship Id="rId494" Type="http://schemas.openxmlformats.org/officeDocument/2006/relationships/image" Target="../media/image2158.png"/><Relationship Id="rId508" Type="http://schemas.openxmlformats.org/officeDocument/2006/relationships/image" Target="../media/image2165.png"/><Relationship Id="rId715" Type="http://schemas.openxmlformats.org/officeDocument/2006/relationships/customXml" Target="../ink/ink2281.xml"/><Relationship Id="rId105" Type="http://schemas.openxmlformats.org/officeDocument/2006/relationships/image" Target="../media/image1970.png"/><Relationship Id="rId147" Type="http://schemas.openxmlformats.org/officeDocument/2006/relationships/image" Target="../media/image1991.png"/><Relationship Id="rId312" Type="http://schemas.openxmlformats.org/officeDocument/2006/relationships/customXml" Target="../ink/ink2079.xml"/><Relationship Id="rId354" Type="http://schemas.openxmlformats.org/officeDocument/2006/relationships/customXml" Target="../ink/ink2100.xml"/><Relationship Id="rId757" Type="http://schemas.openxmlformats.org/officeDocument/2006/relationships/customXml" Target="../ink/ink2302.xml"/><Relationship Id="rId799" Type="http://schemas.openxmlformats.org/officeDocument/2006/relationships/customXml" Target="../ink/ink2323.xml"/><Relationship Id="rId51" Type="http://schemas.openxmlformats.org/officeDocument/2006/relationships/image" Target="../media/image1943.png"/><Relationship Id="rId93" Type="http://schemas.openxmlformats.org/officeDocument/2006/relationships/image" Target="../media/image1964.png"/><Relationship Id="rId189" Type="http://schemas.openxmlformats.org/officeDocument/2006/relationships/image" Target="../media/image2011.png"/><Relationship Id="rId396" Type="http://schemas.openxmlformats.org/officeDocument/2006/relationships/customXml" Target="../ink/ink2121.xml"/><Relationship Id="rId561" Type="http://schemas.openxmlformats.org/officeDocument/2006/relationships/customXml" Target="../ink/ink2204.xml"/><Relationship Id="rId617" Type="http://schemas.openxmlformats.org/officeDocument/2006/relationships/customXml" Target="../ink/ink2232.xml"/><Relationship Id="rId659" Type="http://schemas.openxmlformats.org/officeDocument/2006/relationships/customXml" Target="../ink/ink2253.xml"/><Relationship Id="rId214" Type="http://schemas.openxmlformats.org/officeDocument/2006/relationships/customXml" Target="../ink/ink2030.xml"/><Relationship Id="rId256" Type="http://schemas.openxmlformats.org/officeDocument/2006/relationships/customXml" Target="../ink/ink2051.xml"/><Relationship Id="rId298" Type="http://schemas.openxmlformats.org/officeDocument/2006/relationships/customXml" Target="../ink/ink2072.xml"/><Relationship Id="rId421" Type="http://schemas.openxmlformats.org/officeDocument/2006/relationships/customXml" Target="../ink/ink2134.xml"/><Relationship Id="rId463" Type="http://schemas.openxmlformats.org/officeDocument/2006/relationships/customXml" Target="../ink/ink2155.xml"/><Relationship Id="rId519" Type="http://schemas.openxmlformats.org/officeDocument/2006/relationships/customXml" Target="../ink/ink2183.xml"/><Relationship Id="rId670" Type="http://schemas.openxmlformats.org/officeDocument/2006/relationships/image" Target="../media/image2244.png"/><Relationship Id="rId116" Type="http://schemas.openxmlformats.org/officeDocument/2006/relationships/customXml" Target="../ink/ink1981.xml"/><Relationship Id="rId158" Type="http://schemas.openxmlformats.org/officeDocument/2006/relationships/customXml" Target="../ink/ink2002.xml"/><Relationship Id="rId323" Type="http://schemas.openxmlformats.org/officeDocument/2006/relationships/image" Target="../media/image2075.png"/><Relationship Id="rId530" Type="http://schemas.openxmlformats.org/officeDocument/2006/relationships/image" Target="../media/image2176.png"/><Relationship Id="rId726" Type="http://schemas.openxmlformats.org/officeDocument/2006/relationships/image" Target="../media/image2272.png"/><Relationship Id="rId768" Type="http://schemas.openxmlformats.org/officeDocument/2006/relationships/image" Target="../media/image2293.png"/><Relationship Id="rId20" Type="http://schemas.openxmlformats.org/officeDocument/2006/relationships/customXml" Target="../ink/ink1933.xml"/><Relationship Id="rId62" Type="http://schemas.openxmlformats.org/officeDocument/2006/relationships/customXml" Target="../ink/ink1954.xml"/><Relationship Id="rId365" Type="http://schemas.openxmlformats.org/officeDocument/2006/relationships/image" Target="../media/image2094.png"/><Relationship Id="rId572" Type="http://schemas.openxmlformats.org/officeDocument/2006/relationships/image" Target="../media/image2196.png"/><Relationship Id="rId628" Type="http://schemas.openxmlformats.org/officeDocument/2006/relationships/image" Target="../media/image2224.png"/><Relationship Id="rId225" Type="http://schemas.openxmlformats.org/officeDocument/2006/relationships/image" Target="../media/image2029.png"/><Relationship Id="rId267" Type="http://schemas.openxmlformats.org/officeDocument/2006/relationships/image" Target="../media/image1577.png"/><Relationship Id="rId432" Type="http://schemas.openxmlformats.org/officeDocument/2006/relationships/image" Target="../media/image2127.png"/><Relationship Id="rId474" Type="http://schemas.openxmlformats.org/officeDocument/2006/relationships/image" Target="../media/image2148.png"/><Relationship Id="rId127" Type="http://schemas.openxmlformats.org/officeDocument/2006/relationships/image" Target="../media/image1981.png"/><Relationship Id="rId681" Type="http://schemas.openxmlformats.org/officeDocument/2006/relationships/customXml" Target="../ink/ink2264.xml"/><Relationship Id="rId737" Type="http://schemas.openxmlformats.org/officeDocument/2006/relationships/customXml" Target="../ink/ink2292.xml"/><Relationship Id="rId779" Type="http://schemas.openxmlformats.org/officeDocument/2006/relationships/customXml" Target="../ink/ink2313.xml"/><Relationship Id="rId31" Type="http://schemas.openxmlformats.org/officeDocument/2006/relationships/image" Target="../media/image1933.png"/><Relationship Id="rId73" Type="http://schemas.openxmlformats.org/officeDocument/2006/relationships/image" Target="../media/image1954.png"/><Relationship Id="rId169" Type="http://schemas.openxmlformats.org/officeDocument/2006/relationships/image" Target="../media/image2002.png"/><Relationship Id="rId334" Type="http://schemas.openxmlformats.org/officeDocument/2006/relationships/customXml" Target="../ink/ink2090.xml"/><Relationship Id="rId376" Type="http://schemas.openxmlformats.org/officeDocument/2006/relationships/customXml" Target="../ink/ink2111.xml"/><Relationship Id="rId541" Type="http://schemas.openxmlformats.org/officeDocument/2006/relationships/customXml" Target="../ink/ink2194.xml"/><Relationship Id="rId583" Type="http://schemas.openxmlformats.org/officeDocument/2006/relationships/customXml" Target="../ink/ink2215.xml"/><Relationship Id="rId639" Type="http://schemas.openxmlformats.org/officeDocument/2006/relationships/customXml" Target="../ink/ink2243.xml"/><Relationship Id="rId790" Type="http://schemas.openxmlformats.org/officeDocument/2006/relationships/image" Target="../media/image2304.png"/><Relationship Id="rId4" Type="http://schemas.openxmlformats.org/officeDocument/2006/relationships/customXml" Target="../ink/ink1925.xml"/><Relationship Id="rId180" Type="http://schemas.openxmlformats.org/officeDocument/2006/relationships/customXml" Target="../ink/ink2013.xml"/><Relationship Id="rId236" Type="http://schemas.openxmlformats.org/officeDocument/2006/relationships/customXml" Target="../ink/ink2041.xml"/><Relationship Id="rId278" Type="http://schemas.openxmlformats.org/officeDocument/2006/relationships/customXml" Target="../ink/ink2062.xml"/><Relationship Id="rId401" Type="http://schemas.openxmlformats.org/officeDocument/2006/relationships/customXml" Target="../ink/ink2124.xml"/><Relationship Id="rId443" Type="http://schemas.openxmlformats.org/officeDocument/2006/relationships/customXml" Target="../ink/ink2145.xml"/><Relationship Id="rId650" Type="http://schemas.openxmlformats.org/officeDocument/2006/relationships/image" Target="../media/image2234.png"/><Relationship Id="rId303" Type="http://schemas.openxmlformats.org/officeDocument/2006/relationships/image" Target="../media/image2065.png"/><Relationship Id="rId485" Type="http://schemas.openxmlformats.org/officeDocument/2006/relationships/customXml" Target="../ink/ink2166.xml"/><Relationship Id="rId692" Type="http://schemas.openxmlformats.org/officeDocument/2006/relationships/image" Target="../media/image2255.png"/><Relationship Id="rId706" Type="http://schemas.openxmlformats.org/officeDocument/2006/relationships/image" Target="../media/image2262.png"/><Relationship Id="rId748" Type="http://schemas.openxmlformats.org/officeDocument/2006/relationships/image" Target="../media/image2283.png"/><Relationship Id="rId42" Type="http://schemas.openxmlformats.org/officeDocument/2006/relationships/customXml" Target="../ink/ink1944.xml"/><Relationship Id="rId84" Type="http://schemas.openxmlformats.org/officeDocument/2006/relationships/customXml" Target="../ink/ink1965.xml"/><Relationship Id="rId138" Type="http://schemas.openxmlformats.org/officeDocument/2006/relationships/customXml" Target="../ink/ink1992.xml"/><Relationship Id="rId345" Type="http://schemas.openxmlformats.org/officeDocument/2006/relationships/image" Target="../media/image2084.png"/><Relationship Id="rId387" Type="http://schemas.openxmlformats.org/officeDocument/2006/relationships/image" Target="../media/image2105.png"/><Relationship Id="rId510" Type="http://schemas.openxmlformats.org/officeDocument/2006/relationships/image" Target="../media/image2166.png"/><Relationship Id="rId552" Type="http://schemas.openxmlformats.org/officeDocument/2006/relationships/image" Target="../media/image2187.png"/><Relationship Id="rId594" Type="http://schemas.openxmlformats.org/officeDocument/2006/relationships/image" Target="../media/image2207.png"/><Relationship Id="rId608" Type="http://schemas.openxmlformats.org/officeDocument/2006/relationships/image" Target="../media/image2214.png"/><Relationship Id="rId191" Type="http://schemas.openxmlformats.org/officeDocument/2006/relationships/image" Target="../media/image2012.png"/><Relationship Id="rId205" Type="http://schemas.openxmlformats.org/officeDocument/2006/relationships/image" Target="../media/image2019.png"/><Relationship Id="rId247" Type="http://schemas.openxmlformats.org/officeDocument/2006/relationships/image" Target="../media/image2040.png"/><Relationship Id="rId412" Type="http://schemas.openxmlformats.org/officeDocument/2006/relationships/image" Target="../media/image2117.png"/><Relationship Id="rId107" Type="http://schemas.openxmlformats.org/officeDocument/2006/relationships/image" Target="../media/image1971.png"/><Relationship Id="rId289" Type="http://schemas.openxmlformats.org/officeDocument/2006/relationships/image" Target="../media/image2060.png"/><Relationship Id="rId454" Type="http://schemas.openxmlformats.org/officeDocument/2006/relationships/image" Target="../media/image2138.png"/><Relationship Id="rId496" Type="http://schemas.openxmlformats.org/officeDocument/2006/relationships/image" Target="../media/image2159.png"/><Relationship Id="rId661" Type="http://schemas.openxmlformats.org/officeDocument/2006/relationships/customXml" Target="../ink/ink2254.xml"/><Relationship Id="rId717" Type="http://schemas.openxmlformats.org/officeDocument/2006/relationships/customXml" Target="../ink/ink2282.xml"/><Relationship Id="rId759" Type="http://schemas.openxmlformats.org/officeDocument/2006/relationships/customXml" Target="../ink/ink2303.xml"/><Relationship Id="rId11" Type="http://schemas.openxmlformats.org/officeDocument/2006/relationships/image" Target="../media/image1923.png"/><Relationship Id="rId53" Type="http://schemas.openxmlformats.org/officeDocument/2006/relationships/image" Target="../media/image1944.png"/><Relationship Id="rId149" Type="http://schemas.openxmlformats.org/officeDocument/2006/relationships/image" Target="../media/image1992.png"/><Relationship Id="rId314" Type="http://schemas.openxmlformats.org/officeDocument/2006/relationships/customXml" Target="../ink/ink2080.xml"/><Relationship Id="rId356" Type="http://schemas.openxmlformats.org/officeDocument/2006/relationships/customXml" Target="../ink/ink2101.xml"/><Relationship Id="rId398" Type="http://schemas.openxmlformats.org/officeDocument/2006/relationships/customXml" Target="../ink/ink2122.xml"/><Relationship Id="rId521" Type="http://schemas.openxmlformats.org/officeDocument/2006/relationships/customXml" Target="../ink/ink2184.xml"/><Relationship Id="rId563" Type="http://schemas.openxmlformats.org/officeDocument/2006/relationships/customXml" Target="../ink/ink2205.xml"/><Relationship Id="rId619" Type="http://schemas.openxmlformats.org/officeDocument/2006/relationships/customXml" Target="../ink/ink2233.xml"/><Relationship Id="rId770" Type="http://schemas.openxmlformats.org/officeDocument/2006/relationships/image" Target="../media/image2294.png"/><Relationship Id="rId95" Type="http://schemas.openxmlformats.org/officeDocument/2006/relationships/image" Target="../media/image1965.png"/><Relationship Id="rId160" Type="http://schemas.openxmlformats.org/officeDocument/2006/relationships/customXml" Target="../ink/ink2003.xml"/><Relationship Id="rId216" Type="http://schemas.openxmlformats.org/officeDocument/2006/relationships/customXml" Target="../ink/ink2031.xml"/><Relationship Id="rId423" Type="http://schemas.openxmlformats.org/officeDocument/2006/relationships/customXml" Target="../ink/ink2135.xml"/><Relationship Id="rId258" Type="http://schemas.openxmlformats.org/officeDocument/2006/relationships/customXml" Target="../ink/ink2052.xml"/><Relationship Id="rId465" Type="http://schemas.openxmlformats.org/officeDocument/2006/relationships/customXml" Target="../ink/ink2156.xml"/><Relationship Id="rId630" Type="http://schemas.openxmlformats.org/officeDocument/2006/relationships/image" Target="../media/image2225.png"/><Relationship Id="rId672" Type="http://schemas.openxmlformats.org/officeDocument/2006/relationships/image" Target="../media/image2245.png"/><Relationship Id="rId728" Type="http://schemas.openxmlformats.org/officeDocument/2006/relationships/image" Target="../media/image2273.png"/><Relationship Id="rId22" Type="http://schemas.openxmlformats.org/officeDocument/2006/relationships/customXml" Target="../ink/ink1934.xml"/><Relationship Id="rId64" Type="http://schemas.openxmlformats.org/officeDocument/2006/relationships/customXml" Target="../ink/ink1955.xml"/><Relationship Id="rId118" Type="http://schemas.openxmlformats.org/officeDocument/2006/relationships/customXml" Target="../ink/ink1982.xml"/><Relationship Id="rId325" Type="http://schemas.openxmlformats.org/officeDocument/2006/relationships/image" Target="../media/image664.png"/><Relationship Id="rId367" Type="http://schemas.openxmlformats.org/officeDocument/2006/relationships/image" Target="../media/image2095.png"/><Relationship Id="rId532" Type="http://schemas.openxmlformats.org/officeDocument/2006/relationships/image" Target="../media/image2177.png"/><Relationship Id="rId574" Type="http://schemas.openxmlformats.org/officeDocument/2006/relationships/image" Target="../media/image2197.png"/><Relationship Id="rId171" Type="http://schemas.openxmlformats.org/officeDocument/2006/relationships/image" Target="../media/image2003.png"/><Relationship Id="rId227" Type="http://schemas.openxmlformats.org/officeDocument/2006/relationships/image" Target="../media/image2030.png"/><Relationship Id="rId781" Type="http://schemas.openxmlformats.org/officeDocument/2006/relationships/customXml" Target="../ink/ink2314.xml"/><Relationship Id="rId269" Type="http://schemas.openxmlformats.org/officeDocument/2006/relationships/image" Target="../media/image2050.png"/><Relationship Id="rId434" Type="http://schemas.openxmlformats.org/officeDocument/2006/relationships/image" Target="../media/image2128.png"/><Relationship Id="rId476" Type="http://schemas.openxmlformats.org/officeDocument/2006/relationships/image" Target="../media/image2149.png"/><Relationship Id="rId641" Type="http://schemas.openxmlformats.org/officeDocument/2006/relationships/customXml" Target="../ink/ink2244.xml"/><Relationship Id="rId683" Type="http://schemas.openxmlformats.org/officeDocument/2006/relationships/customXml" Target="../ink/ink2265.xml"/><Relationship Id="rId739" Type="http://schemas.openxmlformats.org/officeDocument/2006/relationships/customXml" Target="../ink/ink2293.xml"/><Relationship Id="rId33" Type="http://schemas.openxmlformats.org/officeDocument/2006/relationships/image" Target="../media/image1934.png"/><Relationship Id="rId129" Type="http://schemas.openxmlformats.org/officeDocument/2006/relationships/image" Target="../media/image1982.png"/><Relationship Id="rId280" Type="http://schemas.openxmlformats.org/officeDocument/2006/relationships/customXml" Target="../ink/ink2063.xml"/><Relationship Id="rId336" Type="http://schemas.openxmlformats.org/officeDocument/2006/relationships/customXml" Target="../ink/ink2091.xml"/><Relationship Id="rId501" Type="http://schemas.openxmlformats.org/officeDocument/2006/relationships/customXml" Target="../ink/ink2174.xml"/><Relationship Id="rId543" Type="http://schemas.openxmlformats.org/officeDocument/2006/relationships/customXml" Target="../ink/ink2195.xml"/><Relationship Id="rId75" Type="http://schemas.openxmlformats.org/officeDocument/2006/relationships/image" Target="../media/image1955.png"/><Relationship Id="rId140" Type="http://schemas.openxmlformats.org/officeDocument/2006/relationships/customXml" Target="../ink/ink1993.xml"/><Relationship Id="rId182" Type="http://schemas.openxmlformats.org/officeDocument/2006/relationships/customXml" Target="../ink/ink2014.xml"/><Relationship Id="rId378" Type="http://schemas.openxmlformats.org/officeDocument/2006/relationships/customXml" Target="../ink/ink2112.xml"/><Relationship Id="rId403" Type="http://schemas.openxmlformats.org/officeDocument/2006/relationships/customXml" Target="../ink/ink2125.xml"/><Relationship Id="rId585" Type="http://schemas.openxmlformats.org/officeDocument/2006/relationships/customXml" Target="../ink/ink2216.xml"/><Relationship Id="rId750" Type="http://schemas.openxmlformats.org/officeDocument/2006/relationships/image" Target="../media/image2284.png"/><Relationship Id="rId792" Type="http://schemas.openxmlformats.org/officeDocument/2006/relationships/image" Target="../media/image2305.png"/><Relationship Id="rId6" Type="http://schemas.openxmlformats.org/officeDocument/2006/relationships/customXml" Target="../ink/ink1926.xml"/><Relationship Id="rId238" Type="http://schemas.openxmlformats.org/officeDocument/2006/relationships/customXml" Target="../ink/ink2042.xml"/><Relationship Id="rId445" Type="http://schemas.openxmlformats.org/officeDocument/2006/relationships/customXml" Target="../ink/ink2146.xml"/><Relationship Id="rId487" Type="http://schemas.openxmlformats.org/officeDocument/2006/relationships/customXml" Target="../ink/ink2167.xml"/><Relationship Id="rId610" Type="http://schemas.openxmlformats.org/officeDocument/2006/relationships/image" Target="../media/image2215.png"/><Relationship Id="rId652" Type="http://schemas.openxmlformats.org/officeDocument/2006/relationships/image" Target="../media/image2235.png"/><Relationship Id="rId694" Type="http://schemas.openxmlformats.org/officeDocument/2006/relationships/image" Target="../media/image2256.png"/><Relationship Id="rId708" Type="http://schemas.openxmlformats.org/officeDocument/2006/relationships/image" Target="../media/image2263.png"/><Relationship Id="rId291" Type="http://schemas.openxmlformats.org/officeDocument/2006/relationships/image" Target="../media/image2061.png"/><Relationship Id="rId305" Type="http://schemas.openxmlformats.org/officeDocument/2006/relationships/image" Target="../media/image2066.png"/><Relationship Id="rId347" Type="http://schemas.openxmlformats.org/officeDocument/2006/relationships/image" Target="../media/image2085.png"/><Relationship Id="rId512" Type="http://schemas.openxmlformats.org/officeDocument/2006/relationships/image" Target="../media/image2167.png"/><Relationship Id="rId44" Type="http://schemas.openxmlformats.org/officeDocument/2006/relationships/customXml" Target="../ink/ink1945.xml"/><Relationship Id="rId86" Type="http://schemas.openxmlformats.org/officeDocument/2006/relationships/customXml" Target="../ink/ink1966.xml"/><Relationship Id="rId151" Type="http://schemas.openxmlformats.org/officeDocument/2006/relationships/image" Target="../media/image1993.png"/><Relationship Id="rId389" Type="http://schemas.openxmlformats.org/officeDocument/2006/relationships/image" Target="../media/image2106.png"/><Relationship Id="rId554" Type="http://schemas.openxmlformats.org/officeDocument/2006/relationships/image" Target="../media/image2188.png"/><Relationship Id="rId596" Type="http://schemas.openxmlformats.org/officeDocument/2006/relationships/image" Target="../media/image2208.png"/><Relationship Id="rId761" Type="http://schemas.openxmlformats.org/officeDocument/2006/relationships/customXml" Target="../ink/ink2304.xml"/><Relationship Id="rId193" Type="http://schemas.openxmlformats.org/officeDocument/2006/relationships/image" Target="../media/image2013.png"/><Relationship Id="rId207" Type="http://schemas.openxmlformats.org/officeDocument/2006/relationships/image" Target="../media/image2020.png"/><Relationship Id="rId249" Type="http://schemas.openxmlformats.org/officeDocument/2006/relationships/image" Target="../media/image2041.png"/><Relationship Id="rId414" Type="http://schemas.openxmlformats.org/officeDocument/2006/relationships/image" Target="../media/image2118.png"/><Relationship Id="rId456" Type="http://schemas.openxmlformats.org/officeDocument/2006/relationships/image" Target="../media/image2139.png"/><Relationship Id="rId498" Type="http://schemas.openxmlformats.org/officeDocument/2006/relationships/image" Target="../media/image2160.png"/><Relationship Id="rId621" Type="http://schemas.openxmlformats.org/officeDocument/2006/relationships/customXml" Target="../ink/ink2234.xml"/><Relationship Id="rId663" Type="http://schemas.openxmlformats.org/officeDocument/2006/relationships/customXml" Target="../ink/ink2255.xml"/><Relationship Id="rId13" Type="http://schemas.openxmlformats.org/officeDocument/2006/relationships/image" Target="../media/image1924.png"/><Relationship Id="rId109" Type="http://schemas.openxmlformats.org/officeDocument/2006/relationships/image" Target="../media/image1972.png"/><Relationship Id="rId260" Type="http://schemas.openxmlformats.org/officeDocument/2006/relationships/customXml" Target="../ink/ink2053.xml"/><Relationship Id="rId316" Type="http://schemas.openxmlformats.org/officeDocument/2006/relationships/customXml" Target="../ink/ink2081.xml"/><Relationship Id="rId523" Type="http://schemas.openxmlformats.org/officeDocument/2006/relationships/customXml" Target="../ink/ink2185.xml"/><Relationship Id="rId719" Type="http://schemas.openxmlformats.org/officeDocument/2006/relationships/customXml" Target="../ink/ink2283.xml"/><Relationship Id="rId55" Type="http://schemas.openxmlformats.org/officeDocument/2006/relationships/image" Target="../media/image1945.png"/><Relationship Id="rId97" Type="http://schemas.openxmlformats.org/officeDocument/2006/relationships/image" Target="../media/image1966.png"/><Relationship Id="rId120" Type="http://schemas.openxmlformats.org/officeDocument/2006/relationships/customXml" Target="../ink/ink1983.xml"/><Relationship Id="rId358" Type="http://schemas.openxmlformats.org/officeDocument/2006/relationships/customXml" Target="../ink/ink2102.xml"/><Relationship Id="rId565" Type="http://schemas.openxmlformats.org/officeDocument/2006/relationships/customXml" Target="../ink/ink2206.xml"/><Relationship Id="rId730" Type="http://schemas.openxmlformats.org/officeDocument/2006/relationships/image" Target="../media/image2274.png"/><Relationship Id="rId772" Type="http://schemas.openxmlformats.org/officeDocument/2006/relationships/image" Target="../media/image2295.png"/><Relationship Id="rId162" Type="http://schemas.openxmlformats.org/officeDocument/2006/relationships/customXml" Target="../ink/ink2004.xml"/><Relationship Id="rId218" Type="http://schemas.openxmlformats.org/officeDocument/2006/relationships/customXml" Target="../ink/ink2032.xml"/><Relationship Id="rId425" Type="http://schemas.openxmlformats.org/officeDocument/2006/relationships/customXml" Target="../ink/ink2136.xml"/><Relationship Id="rId467" Type="http://schemas.openxmlformats.org/officeDocument/2006/relationships/customXml" Target="../ink/ink2157.xml"/><Relationship Id="rId632" Type="http://schemas.openxmlformats.org/officeDocument/2006/relationships/image" Target="../media/image191.png"/><Relationship Id="rId271" Type="http://schemas.openxmlformats.org/officeDocument/2006/relationships/image" Target="../media/image2051.png"/><Relationship Id="rId674" Type="http://schemas.openxmlformats.org/officeDocument/2006/relationships/image" Target="../media/image2246.png"/><Relationship Id="rId24" Type="http://schemas.openxmlformats.org/officeDocument/2006/relationships/customXml" Target="../ink/ink1935.xml"/><Relationship Id="rId66" Type="http://schemas.openxmlformats.org/officeDocument/2006/relationships/customXml" Target="../ink/ink1956.xml"/><Relationship Id="rId131" Type="http://schemas.openxmlformats.org/officeDocument/2006/relationships/image" Target="../media/image1983.png"/><Relationship Id="rId327" Type="http://schemas.openxmlformats.org/officeDocument/2006/relationships/image" Target="../media/image2076.png"/><Relationship Id="rId369" Type="http://schemas.openxmlformats.org/officeDocument/2006/relationships/image" Target="../media/image2096.png"/><Relationship Id="rId534" Type="http://schemas.openxmlformats.org/officeDocument/2006/relationships/image" Target="../media/image2178.png"/><Relationship Id="rId576" Type="http://schemas.openxmlformats.org/officeDocument/2006/relationships/image" Target="../media/image2198.png"/><Relationship Id="rId741" Type="http://schemas.openxmlformats.org/officeDocument/2006/relationships/customXml" Target="../ink/ink2294.xml"/><Relationship Id="rId783" Type="http://schemas.openxmlformats.org/officeDocument/2006/relationships/customXml" Target="../ink/ink2315.xml"/><Relationship Id="rId173" Type="http://schemas.openxmlformats.org/officeDocument/2006/relationships/image" Target="../media/image2004.png"/><Relationship Id="rId229" Type="http://schemas.openxmlformats.org/officeDocument/2006/relationships/image" Target="../media/image2031.png"/><Relationship Id="rId380" Type="http://schemas.openxmlformats.org/officeDocument/2006/relationships/customXml" Target="../ink/ink2113.xml"/><Relationship Id="rId436" Type="http://schemas.openxmlformats.org/officeDocument/2006/relationships/image" Target="../media/image2129.png"/><Relationship Id="rId601" Type="http://schemas.openxmlformats.org/officeDocument/2006/relationships/customXml" Target="../ink/ink2224.xml"/><Relationship Id="rId643" Type="http://schemas.openxmlformats.org/officeDocument/2006/relationships/customXml" Target="../ink/ink2245.xml"/><Relationship Id="rId240" Type="http://schemas.openxmlformats.org/officeDocument/2006/relationships/customXml" Target="../ink/ink2043.xml"/><Relationship Id="rId478" Type="http://schemas.openxmlformats.org/officeDocument/2006/relationships/image" Target="../media/image2150.png"/><Relationship Id="rId685" Type="http://schemas.openxmlformats.org/officeDocument/2006/relationships/customXml" Target="../ink/ink2266.xml"/><Relationship Id="rId35" Type="http://schemas.openxmlformats.org/officeDocument/2006/relationships/image" Target="../media/image1935.png"/><Relationship Id="rId77" Type="http://schemas.openxmlformats.org/officeDocument/2006/relationships/image" Target="../media/image1956.png"/><Relationship Id="rId100" Type="http://schemas.openxmlformats.org/officeDocument/2006/relationships/customXml" Target="../ink/ink1973.xml"/><Relationship Id="rId282" Type="http://schemas.openxmlformats.org/officeDocument/2006/relationships/customXml" Target="../ink/ink2064.xml"/><Relationship Id="rId338" Type="http://schemas.openxmlformats.org/officeDocument/2006/relationships/customXml" Target="../ink/ink2092.xml"/><Relationship Id="rId503" Type="http://schemas.openxmlformats.org/officeDocument/2006/relationships/customXml" Target="../ink/ink2175.xml"/><Relationship Id="rId545" Type="http://schemas.openxmlformats.org/officeDocument/2006/relationships/customXml" Target="../ink/ink2196.xml"/><Relationship Id="rId587" Type="http://schemas.openxmlformats.org/officeDocument/2006/relationships/customXml" Target="../ink/ink2217.xml"/><Relationship Id="rId710" Type="http://schemas.openxmlformats.org/officeDocument/2006/relationships/image" Target="../media/image2264.png"/><Relationship Id="rId752" Type="http://schemas.openxmlformats.org/officeDocument/2006/relationships/image" Target="../media/image2285.png"/><Relationship Id="rId8" Type="http://schemas.openxmlformats.org/officeDocument/2006/relationships/customXml" Target="../ink/ink1927.xml"/><Relationship Id="rId142" Type="http://schemas.openxmlformats.org/officeDocument/2006/relationships/customXml" Target="../ink/ink1994.xml"/><Relationship Id="rId184" Type="http://schemas.openxmlformats.org/officeDocument/2006/relationships/customXml" Target="../ink/ink2015.xml"/><Relationship Id="rId391" Type="http://schemas.openxmlformats.org/officeDocument/2006/relationships/image" Target="../media/image2107.png"/><Relationship Id="rId405" Type="http://schemas.openxmlformats.org/officeDocument/2006/relationships/customXml" Target="../ink/ink2126.xml"/><Relationship Id="rId447" Type="http://schemas.openxmlformats.org/officeDocument/2006/relationships/customXml" Target="../ink/ink2147.xml"/><Relationship Id="rId612" Type="http://schemas.openxmlformats.org/officeDocument/2006/relationships/image" Target="../media/image2216.png"/><Relationship Id="rId794" Type="http://schemas.openxmlformats.org/officeDocument/2006/relationships/image" Target="../media/image2306.png"/><Relationship Id="rId251" Type="http://schemas.openxmlformats.org/officeDocument/2006/relationships/image" Target="../media/image2042.png"/><Relationship Id="rId489" Type="http://schemas.openxmlformats.org/officeDocument/2006/relationships/customXml" Target="../ink/ink2168.xml"/><Relationship Id="rId654" Type="http://schemas.openxmlformats.org/officeDocument/2006/relationships/image" Target="../media/image2236.png"/><Relationship Id="rId696" Type="http://schemas.openxmlformats.org/officeDocument/2006/relationships/image" Target="../media/image2257.png"/><Relationship Id="rId46" Type="http://schemas.openxmlformats.org/officeDocument/2006/relationships/customXml" Target="../ink/ink1946.xml"/><Relationship Id="rId293" Type="http://schemas.openxmlformats.org/officeDocument/2006/relationships/image" Target="../media/image2062.png"/><Relationship Id="rId307" Type="http://schemas.openxmlformats.org/officeDocument/2006/relationships/image" Target="../media/image2067.png"/><Relationship Id="rId349" Type="http://schemas.openxmlformats.org/officeDocument/2006/relationships/image" Target="../media/image2086.png"/><Relationship Id="rId514" Type="http://schemas.openxmlformats.org/officeDocument/2006/relationships/image" Target="../media/image2168.png"/><Relationship Id="rId556" Type="http://schemas.openxmlformats.org/officeDocument/2006/relationships/image" Target="../media/image2189.png"/><Relationship Id="rId721" Type="http://schemas.openxmlformats.org/officeDocument/2006/relationships/customXml" Target="../ink/ink2284.xml"/><Relationship Id="rId763" Type="http://schemas.openxmlformats.org/officeDocument/2006/relationships/customXml" Target="../ink/ink2305.xml"/><Relationship Id="rId88" Type="http://schemas.openxmlformats.org/officeDocument/2006/relationships/customXml" Target="../ink/ink1967.xml"/><Relationship Id="rId111" Type="http://schemas.openxmlformats.org/officeDocument/2006/relationships/image" Target="../media/image1973.png"/><Relationship Id="rId153" Type="http://schemas.openxmlformats.org/officeDocument/2006/relationships/image" Target="../media/image1994.png"/><Relationship Id="rId195" Type="http://schemas.openxmlformats.org/officeDocument/2006/relationships/image" Target="../media/image2014.png"/><Relationship Id="rId209" Type="http://schemas.openxmlformats.org/officeDocument/2006/relationships/image" Target="../media/image2021.png"/><Relationship Id="rId360" Type="http://schemas.openxmlformats.org/officeDocument/2006/relationships/customXml" Target="../ink/ink2103.xml"/><Relationship Id="rId416" Type="http://schemas.openxmlformats.org/officeDocument/2006/relationships/image" Target="../media/image2119.png"/><Relationship Id="rId598" Type="http://schemas.openxmlformats.org/officeDocument/2006/relationships/image" Target="../media/image2209.png"/><Relationship Id="rId220" Type="http://schemas.openxmlformats.org/officeDocument/2006/relationships/customXml" Target="../ink/ink2033.xml"/><Relationship Id="rId458" Type="http://schemas.openxmlformats.org/officeDocument/2006/relationships/image" Target="../media/image2140.png"/><Relationship Id="rId623" Type="http://schemas.openxmlformats.org/officeDocument/2006/relationships/customXml" Target="../ink/ink2235.xml"/><Relationship Id="rId665" Type="http://schemas.openxmlformats.org/officeDocument/2006/relationships/customXml" Target="../ink/ink2256.xml"/><Relationship Id="rId15" Type="http://schemas.openxmlformats.org/officeDocument/2006/relationships/image" Target="../media/image1925.png"/><Relationship Id="rId57" Type="http://schemas.openxmlformats.org/officeDocument/2006/relationships/image" Target="../media/image1946.png"/><Relationship Id="rId262" Type="http://schemas.openxmlformats.org/officeDocument/2006/relationships/customXml" Target="../ink/ink2054.xml"/><Relationship Id="rId318" Type="http://schemas.openxmlformats.org/officeDocument/2006/relationships/customXml" Target="../ink/ink2082.xml"/><Relationship Id="rId525" Type="http://schemas.openxmlformats.org/officeDocument/2006/relationships/customXml" Target="../ink/ink2186.xml"/><Relationship Id="rId567" Type="http://schemas.openxmlformats.org/officeDocument/2006/relationships/customXml" Target="../ink/ink2207.xml"/><Relationship Id="rId732" Type="http://schemas.openxmlformats.org/officeDocument/2006/relationships/image" Target="../media/image2275.png"/><Relationship Id="rId99" Type="http://schemas.openxmlformats.org/officeDocument/2006/relationships/image" Target="../media/image1967.png"/><Relationship Id="rId122" Type="http://schemas.openxmlformats.org/officeDocument/2006/relationships/customXml" Target="../ink/ink1984.xml"/><Relationship Id="rId164" Type="http://schemas.openxmlformats.org/officeDocument/2006/relationships/customXml" Target="../ink/ink2005.xml"/><Relationship Id="rId371" Type="http://schemas.openxmlformats.org/officeDocument/2006/relationships/image" Target="../media/image2097.png"/><Relationship Id="rId774" Type="http://schemas.openxmlformats.org/officeDocument/2006/relationships/image" Target="../media/image2296.png"/><Relationship Id="rId427" Type="http://schemas.openxmlformats.org/officeDocument/2006/relationships/customXml" Target="../ink/ink2137.xml"/><Relationship Id="rId469" Type="http://schemas.openxmlformats.org/officeDocument/2006/relationships/customXml" Target="../ink/ink2158.xml"/><Relationship Id="rId634" Type="http://schemas.openxmlformats.org/officeDocument/2006/relationships/image" Target="../media/image2226.png"/><Relationship Id="rId676" Type="http://schemas.openxmlformats.org/officeDocument/2006/relationships/image" Target="../media/image2247.png"/><Relationship Id="rId26" Type="http://schemas.openxmlformats.org/officeDocument/2006/relationships/customXml" Target="../ink/ink1936.xml"/><Relationship Id="rId231" Type="http://schemas.openxmlformats.org/officeDocument/2006/relationships/image" Target="../media/image2032.png"/><Relationship Id="rId273" Type="http://schemas.openxmlformats.org/officeDocument/2006/relationships/image" Target="../media/image2052.png"/><Relationship Id="rId329" Type="http://schemas.openxmlformats.org/officeDocument/2006/relationships/image" Target="../media/image2077.png"/><Relationship Id="rId480" Type="http://schemas.openxmlformats.org/officeDocument/2006/relationships/image" Target="../media/image2151.png"/><Relationship Id="rId536" Type="http://schemas.openxmlformats.org/officeDocument/2006/relationships/image" Target="../media/image2179.png"/><Relationship Id="rId701" Type="http://schemas.openxmlformats.org/officeDocument/2006/relationships/customXml" Target="../ink/ink2274.xml"/><Relationship Id="rId68" Type="http://schemas.openxmlformats.org/officeDocument/2006/relationships/customXml" Target="../ink/ink1957.xml"/><Relationship Id="rId133" Type="http://schemas.openxmlformats.org/officeDocument/2006/relationships/image" Target="../media/image1984.png"/><Relationship Id="rId175" Type="http://schemas.openxmlformats.org/officeDocument/2006/relationships/image" Target="../media/image2005.png"/><Relationship Id="rId340" Type="http://schemas.openxmlformats.org/officeDocument/2006/relationships/customXml" Target="../ink/ink2093.xml"/><Relationship Id="rId578" Type="http://schemas.openxmlformats.org/officeDocument/2006/relationships/image" Target="../media/image2199.png"/><Relationship Id="rId743" Type="http://schemas.openxmlformats.org/officeDocument/2006/relationships/customXml" Target="../ink/ink2295.xml"/><Relationship Id="rId785" Type="http://schemas.openxmlformats.org/officeDocument/2006/relationships/customXml" Target="../ink/ink2316.xml"/><Relationship Id="rId200" Type="http://schemas.openxmlformats.org/officeDocument/2006/relationships/customXml" Target="../ink/ink2023.xml"/><Relationship Id="rId382" Type="http://schemas.openxmlformats.org/officeDocument/2006/relationships/customXml" Target="../ink/ink2114.xml"/><Relationship Id="rId438" Type="http://schemas.openxmlformats.org/officeDocument/2006/relationships/image" Target="../media/image2130.png"/><Relationship Id="rId603" Type="http://schemas.openxmlformats.org/officeDocument/2006/relationships/customXml" Target="../ink/ink2225.xml"/><Relationship Id="rId645" Type="http://schemas.openxmlformats.org/officeDocument/2006/relationships/customXml" Target="../ink/ink2246.xml"/><Relationship Id="rId687" Type="http://schemas.openxmlformats.org/officeDocument/2006/relationships/customXml" Target="../ink/ink2267.xml"/><Relationship Id="rId242" Type="http://schemas.openxmlformats.org/officeDocument/2006/relationships/customXml" Target="../ink/ink2044.xml"/><Relationship Id="rId284" Type="http://schemas.openxmlformats.org/officeDocument/2006/relationships/customXml" Target="../ink/ink2065.xml"/><Relationship Id="rId491" Type="http://schemas.openxmlformats.org/officeDocument/2006/relationships/customXml" Target="../ink/ink2169.xml"/><Relationship Id="rId505" Type="http://schemas.openxmlformats.org/officeDocument/2006/relationships/customXml" Target="../ink/ink2176.xml"/><Relationship Id="rId712" Type="http://schemas.openxmlformats.org/officeDocument/2006/relationships/image" Target="../media/image2265.png"/><Relationship Id="rId37" Type="http://schemas.openxmlformats.org/officeDocument/2006/relationships/image" Target="../media/image1936.png"/><Relationship Id="rId79" Type="http://schemas.openxmlformats.org/officeDocument/2006/relationships/image" Target="../media/image1957.png"/><Relationship Id="rId102" Type="http://schemas.openxmlformats.org/officeDocument/2006/relationships/customXml" Target="../ink/ink1974.xml"/><Relationship Id="rId144" Type="http://schemas.openxmlformats.org/officeDocument/2006/relationships/customXml" Target="../ink/ink1995.xml"/><Relationship Id="rId547" Type="http://schemas.openxmlformats.org/officeDocument/2006/relationships/customXml" Target="../ink/ink2197.xml"/><Relationship Id="rId589" Type="http://schemas.openxmlformats.org/officeDocument/2006/relationships/customXml" Target="../ink/ink2218.xml"/><Relationship Id="rId754" Type="http://schemas.openxmlformats.org/officeDocument/2006/relationships/image" Target="../media/image2286.png"/><Relationship Id="rId796" Type="http://schemas.openxmlformats.org/officeDocument/2006/relationships/image" Target="../media/image2307.png"/><Relationship Id="rId90" Type="http://schemas.openxmlformats.org/officeDocument/2006/relationships/customXml" Target="../ink/ink1968.xml"/><Relationship Id="rId186" Type="http://schemas.openxmlformats.org/officeDocument/2006/relationships/customXml" Target="../ink/ink2016.xml"/><Relationship Id="rId351" Type="http://schemas.openxmlformats.org/officeDocument/2006/relationships/image" Target="../media/image2087.png"/><Relationship Id="rId393" Type="http://schemas.openxmlformats.org/officeDocument/2006/relationships/image" Target="../media/image2108.png"/><Relationship Id="rId407" Type="http://schemas.openxmlformats.org/officeDocument/2006/relationships/customXml" Target="../ink/ink2127.xml"/><Relationship Id="rId449" Type="http://schemas.openxmlformats.org/officeDocument/2006/relationships/customXml" Target="../ink/ink2148.xml"/><Relationship Id="rId614" Type="http://schemas.openxmlformats.org/officeDocument/2006/relationships/image" Target="../media/image2217.png"/><Relationship Id="rId656" Type="http://schemas.openxmlformats.org/officeDocument/2006/relationships/image" Target="../media/image2237.png"/><Relationship Id="rId211" Type="http://schemas.openxmlformats.org/officeDocument/2006/relationships/image" Target="../media/image2022.png"/><Relationship Id="rId253" Type="http://schemas.openxmlformats.org/officeDocument/2006/relationships/image" Target="../media/image2043.png"/><Relationship Id="rId295" Type="http://schemas.openxmlformats.org/officeDocument/2006/relationships/image" Target="../media/image2063.png"/><Relationship Id="rId309" Type="http://schemas.openxmlformats.org/officeDocument/2006/relationships/image" Target="../media/image2068.png"/><Relationship Id="rId460" Type="http://schemas.openxmlformats.org/officeDocument/2006/relationships/image" Target="../media/image2141.png"/><Relationship Id="rId516" Type="http://schemas.openxmlformats.org/officeDocument/2006/relationships/image" Target="../media/image2169.png"/><Relationship Id="rId698" Type="http://schemas.openxmlformats.org/officeDocument/2006/relationships/image" Target="../media/image2258.png"/><Relationship Id="rId48" Type="http://schemas.openxmlformats.org/officeDocument/2006/relationships/customXml" Target="../ink/ink1947.xml"/><Relationship Id="rId113" Type="http://schemas.openxmlformats.org/officeDocument/2006/relationships/image" Target="../media/image1974.png"/><Relationship Id="rId320" Type="http://schemas.openxmlformats.org/officeDocument/2006/relationships/customXml" Target="../ink/ink2083.xml"/><Relationship Id="rId558" Type="http://schemas.openxmlformats.org/officeDocument/2006/relationships/image" Target="../media/image2190.png"/><Relationship Id="rId723" Type="http://schemas.openxmlformats.org/officeDocument/2006/relationships/customXml" Target="../ink/ink2285.xml"/><Relationship Id="rId765" Type="http://schemas.openxmlformats.org/officeDocument/2006/relationships/customXml" Target="../ink/ink2306.xml"/><Relationship Id="rId155" Type="http://schemas.openxmlformats.org/officeDocument/2006/relationships/image" Target="../media/image1995.png"/><Relationship Id="rId197" Type="http://schemas.openxmlformats.org/officeDocument/2006/relationships/image" Target="../media/image2015.png"/><Relationship Id="rId362" Type="http://schemas.openxmlformats.org/officeDocument/2006/relationships/customXml" Target="../ink/ink2104.xml"/><Relationship Id="rId418" Type="http://schemas.openxmlformats.org/officeDocument/2006/relationships/image" Target="../media/image2120.png"/><Relationship Id="rId625" Type="http://schemas.openxmlformats.org/officeDocument/2006/relationships/customXml" Target="../ink/ink2236.xml"/><Relationship Id="rId222" Type="http://schemas.openxmlformats.org/officeDocument/2006/relationships/customXml" Target="../ink/ink2034.xml"/><Relationship Id="rId264" Type="http://schemas.openxmlformats.org/officeDocument/2006/relationships/customXml" Target="../ink/ink2055.xml"/><Relationship Id="rId471" Type="http://schemas.openxmlformats.org/officeDocument/2006/relationships/customXml" Target="../ink/ink2159.xml"/><Relationship Id="rId667" Type="http://schemas.openxmlformats.org/officeDocument/2006/relationships/customXml" Target="../ink/ink2257.xml"/><Relationship Id="rId17" Type="http://schemas.openxmlformats.org/officeDocument/2006/relationships/image" Target="../media/image1926.png"/><Relationship Id="rId59" Type="http://schemas.openxmlformats.org/officeDocument/2006/relationships/image" Target="../media/image1947.png"/><Relationship Id="rId124" Type="http://schemas.openxmlformats.org/officeDocument/2006/relationships/customXml" Target="../ink/ink1985.xml"/><Relationship Id="rId527" Type="http://schemas.openxmlformats.org/officeDocument/2006/relationships/customXml" Target="../ink/ink2187.xml"/><Relationship Id="rId569" Type="http://schemas.openxmlformats.org/officeDocument/2006/relationships/customXml" Target="../ink/ink2208.xml"/><Relationship Id="rId734" Type="http://schemas.openxmlformats.org/officeDocument/2006/relationships/image" Target="../media/image2276.png"/><Relationship Id="rId776" Type="http://schemas.openxmlformats.org/officeDocument/2006/relationships/image" Target="../media/image2297.png"/><Relationship Id="rId70" Type="http://schemas.openxmlformats.org/officeDocument/2006/relationships/customXml" Target="../ink/ink1958.xml"/><Relationship Id="rId166" Type="http://schemas.openxmlformats.org/officeDocument/2006/relationships/customXml" Target="../ink/ink2006.xml"/><Relationship Id="rId331" Type="http://schemas.openxmlformats.org/officeDocument/2006/relationships/image" Target="../media/image2078.png"/><Relationship Id="rId373" Type="http://schemas.openxmlformats.org/officeDocument/2006/relationships/image" Target="../media/image2098.png"/><Relationship Id="rId429" Type="http://schemas.openxmlformats.org/officeDocument/2006/relationships/customXml" Target="../ink/ink2138.xml"/><Relationship Id="rId580" Type="http://schemas.openxmlformats.org/officeDocument/2006/relationships/image" Target="../media/image2200.png"/><Relationship Id="rId636" Type="http://schemas.openxmlformats.org/officeDocument/2006/relationships/image" Target="../media/image2227.png"/><Relationship Id="rId801" Type="http://schemas.openxmlformats.org/officeDocument/2006/relationships/customXml" Target="../ink/ink2324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033.png"/><Relationship Id="rId440" Type="http://schemas.openxmlformats.org/officeDocument/2006/relationships/image" Target="../media/image2131.png"/><Relationship Id="rId678" Type="http://schemas.openxmlformats.org/officeDocument/2006/relationships/image" Target="../media/image2248.png"/><Relationship Id="rId28" Type="http://schemas.openxmlformats.org/officeDocument/2006/relationships/customXml" Target="../ink/ink1937.xml"/><Relationship Id="rId275" Type="http://schemas.openxmlformats.org/officeDocument/2006/relationships/image" Target="../media/image2053.png"/><Relationship Id="rId300" Type="http://schemas.openxmlformats.org/officeDocument/2006/relationships/customXml" Target="../ink/ink2073.xml"/><Relationship Id="rId482" Type="http://schemas.openxmlformats.org/officeDocument/2006/relationships/image" Target="../media/image2152.png"/><Relationship Id="rId538" Type="http://schemas.openxmlformats.org/officeDocument/2006/relationships/image" Target="../media/image2180.png"/><Relationship Id="rId703" Type="http://schemas.openxmlformats.org/officeDocument/2006/relationships/customXml" Target="../ink/ink2275.xml"/><Relationship Id="rId745" Type="http://schemas.openxmlformats.org/officeDocument/2006/relationships/customXml" Target="../ink/ink2296.xml"/><Relationship Id="rId81" Type="http://schemas.openxmlformats.org/officeDocument/2006/relationships/image" Target="../media/image1958.png"/><Relationship Id="rId135" Type="http://schemas.openxmlformats.org/officeDocument/2006/relationships/image" Target="../media/image1985.png"/><Relationship Id="rId177" Type="http://schemas.openxmlformats.org/officeDocument/2006/relationships/image" Target="../media/image2006.png"/><Relationship Id="rId342" Type="http://schemas.openxmlformats.org/officeDocument/2006/relationships/customXml" Target="../ink/ink2094.xml"/><Relationship Id="rId384" Type="http://schemas.openxmlformats.org/officeDocument/2006/relationships/customXml" Target="../ink/ink2115.xml"/><Relationship Id="rId591" Type="http://schemas.openxmlformats.org/officeDocument/2006/relationships/customXml" Target="../ink/ink2219.xml"/><Relationship Id="rId605" Type="http://schemas.openxmlformats.org/officeDocument/2006/relationships/customXml" Target="../ink/ink2226.xml"/><Relationship Id="rId787" Type="http://schemas.openxmlformats.org/officeDocument/2006/relationships/customXml" Target="../ink/ink2317.xml"/><Relationship Id="rId202" Type="http://schemas.openxmlformats.org/officeDocument/2006/relationships/customXml" Target="../ink/ink2024.xml"/><Relationship Id="rId244" Type="http://schemas.openxmlformats.org/officeDocument/2006/relationships/customXml" Target="../ink/ink2045.xml"/><Relationship Id="rId647" Type="http://schemas.openxmlformats.org/officeDocument/2006/relationships/customXml" Target="../ink/ink2247.xml"/><Relationship Id="rId689" Type="http://schemas.openxmlformats.org/officeDocument/2006/relationships/customXml" Target="../ink/ink2268.xml"/><Relationship Id="rId39" Type="http://schemas.openxmlformats.org/officeDocument/2006/relationships/image" Target="../media/image1937.png"/><Relationship Id="rId286" Type="http://schemas.openxmlformats.org/officeDocument/2006/relationships/customXml" Target="../ink/ink2066.xml"/><Relationship Id="rId451" Type="http://schemas.openxmlformats.org/officeDocument/2006/relationships/customXml" Target="../ink/ink2149.xml"/><Relationship Id="rId493" Type="http://schemas.openxmlformats.org/officeDocument/2006/relationships/customXml" Target="../ink/ink2170.xml"/><Relationship Id="rId507" Type="http://schemas.openxmlformats.org/officeDocument/2006/relationships/customXml" Target="../ink/ink2177.xml"/><Relationship Id="rId549" Type="http://schemas.openxmlformats.org/officeDocument/2006/relationships/customXml" Target="../ink/ink2198.xml"/><Relationship Id="rId714" Type="http://schemas.openxmlformats.org/officeDocument/2006/relationships/image" Target="../media/image2266.png"/><Relationship Id="rId756" Type="http://schemas.openxmlformats.org/officeDocument/2006/relationships/image" Target="../media/image2287.png"/><Relationship Id="rId50" Type="http://schemas.openxmlformats.org/officeDocument/2006/relationships/customXml" Target="../ink/ink1948.xml"/><Relationship Id="rId104" Type="http://schemas.openxmlformats.org/officeDocument/2006/relationships/customXml" Target="../ink/ink1975.xml"/><Relationship Id="rId146" Type="http://schemas.openxmlformats.org/officeDocument/2006/relationships/customXml" Target="../ink/ink1996.xml"/><Relationship Id="rId188" Type="http://schemas.openxmlformats.org/officeDocument/2006/relationships/customXml" Target="../ink/ink2017.xml"/><Relationship Id="rId311" Type="http://schemas.openxmlformats.org/officeDocument/2006/relationships/image" Target="../media/image2069.png"/><Relationship Id="rId353" Type="http://schemas.openxmlformats.org/officeDocument/2006/relationships/image" Target="../media/image2088.png"/><Relationship Id="rId395" Type="http://schemas.openxmlformats.org/officeDocument/2006/relationships/image" Target="../media/image2109.png"/><Relationship Id="rId409" Type="http://schemas.openxmlformats.org/officeDocument/2006/relationships/customXml" Target="../ink/ink2128.xml"/><Relationship Id="rId560" Type="http://schemas.openxmlformats.org/officeDocument/2006/relationships/image" Target="../media/image2191.png"/><Relationship Id="rId798" Type="http://schemas.openxmlformats.org/officeDocument/2006/relationships/image" Target="../media/image2308.png"/><Relationship Id="rId92" Type="http://schemas.openxmlformats.org/officeDocument/2006/relationships/customXml" Target="../ink/ink1969.xml"/><Relationship Id="rId213" Type="http://schemas.openxmlformats.org/officeDocument/2006/relationships/image" Target="../media/image2023.png"/><Relationship Id="rId420" Type="http://schemas.openxmlformats.org/officeDocument/2006/relationships/image" Target="../media/image2121.png"/><Relationship Id="rId616" Type="http://schemas.openxmlformats.org/officeDocument/2006/relationships/image" Target="../media/image2218.png"/><Relationship Id="rId658" Type="http://schemas.openxmlformats.org/officeDocument/2006/relationships/image" Target="../media/image2238.png"/><Relationship Id="rId255" Type="http://schemas.openxmlformats.org/officeDocument/2006/relationships/image" Target="../media/image2044.png"/><Relationship Id="rId297" Type="http://schemas.openxmlformats.org/officeDocument/2006/relationships/image" Target="../media/image2064.png"/><Relationship Id="rId462" Type="http://schemas.openxmlformats.org/officeDocument/2006/relationships/image" Target="../media/image2142.png"/><Relationship Id="rId518" Type="http://schemas.openxmlformats.org/officeDocument/2006/relationships/image" Target="../media/image2170.png"/><Relationship Id="rId725" Type="http://schemas.openxmlformats.org/officeDocument/2006/relationships/customXml" Target="../ink/ink2286.xml"/><Relationship Id="rId115" Type="http://schemas.openxmlformats.org/officeDocument/2006/relationships/image" Target="../media/image1975.png"/><Relationship Id="rId157" Type="http://schemas.openxmlformats.org/officeDocument/2006/relationships/image" Target="../media/image1996.png"/><Relationship Id="rId322" Type="http://schemas.openxmlformats.org/officeDocument/2006/relationships/customXml" Target="../ink/ink2084.xml"/><Relationship Id="rId364" Type="http://schemas.openxmlformats.org/officeDocument/2006/relationships/customXml" Target="../ink/ink2105.xml"/><Relationship Id="rId767" Type="http://schemas.openxmlformats.org/officeDocument/2006/relationships/customXml" Target="../ink/ink2307.xml"/><Relationship Id="rId61" Type="http://schemas.openxmlformats.org/officeDocument/2006/relationships/image" Target="../media/image1948.png"/><Relationship Id="rId199" Type="http://schemas.openxmlformats.org/officeDocument/2006/relationships/image" Target="../media/image2016.png"/><Relationship Id="rId571" Type="http://schemas.openxmlformats.org/officeDocument/2006/relationships/customXml" Target="../ink/ink2209.xml"/><Relationship Id="rId627" Type="http://schemas.openxmlformats.org/officeDocument/2006/relationships/customXml" Target="../ink/ink2237.xml"/><Relationship Id="rId669" Type="http://schemas.openxmlformats.org/officeDocument/2006/relationships/customXml" Target="../ink/ink2258.xml"/><Relationship Id="rId19" Type="http://schemas.openxmlformats.org/officeDocument/2006/relationships/image" Target="../media/image1927.png"/><Relationship Id="rId224" Type="http://schemas.openxmlformats.org/officeDocument/2006/relationships/customXml" Target="../ink/ink2035.xml"/><Relationship Id="rId266" Type="http://schemas.openxmlformats.org/officeDocument/2006/relationships/customXml" Target="../ink/ink2056.xml"/><Relationship Id="rId431" Type="http://schemas.openxmlformats.org/officeDocument/2006/relationships/customXml" Target="../ink/ink2139.xml"/><Relationship Id="rId473" Type="http://schemas.openxmlformats.org/officeDocument/2006/relationships/customXml" Target="../ink/ink2160.xml"/><Relationship Id="rId529" Type="http://schemas.openxmlformats.org/officeDocument/2006/relationships/customXml" Target="../ink/ink2188.xml"/><Relationship Id="rId680" Type="http://schemas.openxmlformats.org/officeDocument/2006/relationships/image" Target="../media/image2249.png"/><Relationship Id="rId736" Type="http://schemas.openxmlformats.org/officeDocument/2006/relationships/image" Target="../media/image2277.png"/><Relationship Id="rId30" Type="http://schemas.openxmlformats.org/officeDocument/2006/relationships/customXml" Target="../ink/ink1938.xml"/><Relationship Id="rId126" Type="http://schemas.openxmlformats.org/officeDocument/2006/relationships/customXml" Target="../ink/ink1986.xml"/><Relationship Id="rId168" Type="http://schemas.openxmlformats.org/officeDocument/2006/relationships/customXml" Target="../ink/ink2007.xml"/><Relationship Id="rId333" Type="http://schemas.openxmlformats.org/officeDocument/2006/relationships/image" Target="../media/image2079.png"/><Relationship Id="rId540" Type="http://schemas.openxmlformats.org/officeDocument/2006/relationships/image" Target="../media/image2181.png"/><Relationship Id="rId778" Type="http://schemas.openxmlformats.org/officeDocument/2006/relationships/image" Target="../media/image2298.png"/><Relationship Id="rId72" Type="http://schemas.openxmlformats.org/officeDocument/2006/relationships/customXml" Target="../ink/ink1959.xml"/><Relationship Id="rId375" Type="http://schemas.openxmlformats.org/officeDocument/2006/relationships/image" Target="../media/image2099.png"/><Relationship Id="rId582" Type="http://schemas.openxmlformats.org/officeDocument/2006/relationships/image" Target="../media/image2201.png"/><Relationship Id="rId638" Type="http://schemas.openxmlformats.org/officeDocument/2006/relationships/image" Target="../media/image2228.png"/><Relationship Id="rId3" Type="http://schemas.openxmlformats.org/officeDocument/2006/relationships/image" Target="../media/image1919.png"/><Relationship Id="rId235" Type="http://schemas.openxmlformats.org/officeDocument/2006/relationships/image" Target="../media/image2034.png"/><Relationship Id="rId277" Type="http://schemas.openxmlformats.org/officeDocument/2006/relationships/image" Target="../media/image2054.png"/><Relationship Id="rId400" Type="http://schemas.openxmlformats.org/officeDocument/2006/relationships/customXml" Target="../ink/ink2123.xml"/><Relationship Id="rId442" Type="http://schemas.openxmlformats.org/officeDocument/2006/relationships/image" Target="../media/image2132.png"/><Relationship Id="rId484" Type="http://schemas.openxmlformats.org/officeDocument/2006/relationships/image" Target="../media/image2153.png"/><Relationship Id="rId705" Type="http://schemas.openxmlformats.org/officeDocument/2006/relationships/customXml" Target="../ink/ink2276.xml"/><Relationship Id="rId137" Type="http://schemas.openxmlformats.org/officeDocument/2006/relationships/image" Target="../media/image1986.png"/><Relationship Id="rId302" Type="http://schemas.openxmlformats.org/officeDocument/2006/relationships/customXml" Target="../ink/ink2074.xml"/><Relationship Id="rId344" Type="http://schemas.openxmlformats.org/officeDocument/2006/relationships/customXml" Target="../ink/ink2095.xml"/><Relationship Id="rId691" Type="http://schemas.openxmlformats.org/officeDocument/2006/relationships/customXml" Target="../ink/ink2269.xml"/><Relationship Id="rId747" Type="http://schemas.openxmlformats.org/officeDocument/2006/relationships/customXml" Target="../ink/ink2297.xml"/><Relationship Id="rId789" Type="http://schemas.openxmlformats.org/officeDocument/2006/relationships/customXml" Target="../ink/ink2318.xml"/><Relationship Id="rId41" Type="http://schemas.openxmlformats.org/officeDocument/2006/relationships/image" Target="../media/image1938.png"/><Relationship Id="rId83" Type="http://schemas.openxmlformats.org/officeDocument/2006/relationships/image" Target="../media/image1959.png"/><Relationship Id="rId179" Type="http://schemas.openxmlformats.org/officeDocument/2006/relationships/image" Target="../media/image2007.png"/><Relationship Id="rId386" Type="http://schemas.openxmlformats.org/officeDocument/2006/relationships/customXml" Target="../ink/ink2116.xml"/><Relationship Id="rId551" Type="http://schemas.openxmlformats.org/officeDocument/2006/relationships/customXml" Target="../ink/ink2199.xml"/><Relationship Id="rId593" Type="http://schemas.openxmlformats.org/officeDocument/2006/relationships/customXml" Target="../ink/ink2220.xml"/><Relationship Id="rId607" Type="http://schemas.openxmlformats.org/officeDocument/2006/relationships/customXml" Target="../ink/ink2227.xml"/><Relationship Id="rId649" Type="http://schemas.openxmlformats.org/officeDocument/2006/relationships/customXml" Target="../ink/ink2248.xml"/><Relationship Id="rId190" Type="http://schemas.openxmlformats.org/officeDocument/2006/relationships/customXml" Target="../ink/ink2018.xml"/><Relationship Id="rId204" Type="http://schemas.openxmlformats.org/officeDocument/2006/relationships/customXml" Target="../ink/ink2025.xml"/><Relationship Id="rId246" Type="http://schemas.openxmlformats.org/officeDocument/2006/relationships/customXml" Target="../ink/ink2046.xml"/><Relationship Id="rId288" Type="http://schemas.openxmlformats.org/officeDocument/2006/relationships/customXml" Target="../ink/ink2067.xml"/><Relationship Id="rId411" Type="http://schemas.openxmlformats.org/officeDocument/2006/relationships/customXml" Target="../ink/ink2129.xml"/><Relationship Id="rId453" Type="http://schemas.openxmlformats.org/officeDocument/2006/relationships/customXml" Target="../ink/ink2150.xml"/><Relationship Id="rId509" Type="http://schemas.openxmlformats.org/officeDocument/2006/relationships/customXml" Target="../ink/ink2178.xml"/><Relationship Id="rId660" Type="http://schemas.openxmlformats.org/officeDocument/2006/relationships/image" Target="../media/image2239.png"/><Relationship Id="rId106" Type="http://schemas.openxmlformats.org/officeDocument/2006/relationships/customXml" Target="../ink/ink1976.xml"/><Relationship Id="rId313" Type="http://schemas.openxmlformats.org/officeDocument/2006/relationships/image" Target="../media/image2070.png"/><Relationship Id="rId495" Type="http://schemas.openxmlformats.org/officeDocument/2006/relationships/customXml" Target="../ink/ink2171.xml"/><Relationship Id="rId716" Type="http://schemas.openxmlformats.org/officeDocument/2006/relationships/image" Target="../media/image2267.png"/><Relationship Id="rId758" Type="http://schemas.openxmlformats.org/officeDocument/2006/relationships/image" Target="../media/image2288.png"/><Relationship Id="rId10" Type="http://schemas.openxmlformats.org/officeDocument/2006/relationships/customXml" Target="../ink/ink1928.xml"/><Relationship Id="rId52" Type="http://schemas.openxmlformats.org/officeDocument/2006/relationships/customXml" Target="../ink/ink1949.xml"/><Relationship Id="rId94" Type="http://schemas.openxmlformats.org/officeDocument/2006/relationships/customXml" Target="../ink/ink1970.xml"/><Relationship Id="rId148" Type="http://schemas.openxmlformats.org/officeDocument/2006/relationships/customXml" Target="../ink/ink1997.xml"/><Relationship Id="rId355" Type="http://schemas.openxmlformats.org/officeDocument/2006/relationships/image" Target="../media/image2089.png"/><Relationship Id="rId397" Type="http://schemas.openxmlformats.org/officeDocument/2006/relationships/image" Target="../media/image2110.png"/><Relationship Id="rId520" Type="http://schemas.openxmlformats.org/officeDocument/2006/relationships/image" Target="../media/image2171.png"/><Relationship Id="rId562" Type="http://schemas.openxmlformats.org/officeDocument/2006/relationships/image" Target="../media/image2192.png"/><Relationship Id="rId618" Type="http://schemas.openxmlformats.org/officeDocument/2006/relationships/image" Target="../media/image2219.png"/><Relationship Id="rId215" Type="http://schemas.openxmlformats.org/officeDocument/2006/relationships/image" Target="../media/image2024.png"/><Relationship Id="rId257" Type="http://schemas.openxmlformats.org/officeDocument/2006/relationships/image" Target="../media/image2045.png"/><Relationship Id="rId422" Type="http://schemas.openxmlformats.org/officeDocument/2006/relationships/image" Target="../media/image2122.png"/><Relationship Id="rId464" Type="http://schemas.openxmlformats.org/officeDocument/2006/relationships/image" Target="../media/image2143.png"/><Relationship Id="rId299" Type="http://schemas.openxmlformats.org/officeDocument/2006/relationships/image" Target="../media/image1635.png"/><Relationship Id="rId727" Type="http://schemas.openxmlformats.org/officeDocument/2006/relationships/customXml" Target="../ink/ink2287.xml"/><Relationship Id="rId63" Type="http://schemas.openxmlformats.org/officeDocument/2006/relationships/image" Target="../media/image1949.png"/><Relationship Id="rId159" Type="http://schemas.openxmlformats.org/officeDocument/2006/relationships/image" Target="../media/image1997.png"/><Relationship Id="rId366" Type="http://schemas.openxmlformats.org/officeDocument/2006/relationships/customXml" Target="../ink/ink2106.xml"/><Relationship Id="rId573" Type="http://schemas.openxmlformats.org/officeDocument/2006/relationships/customXml" Target="../ink/ink2210.xml"/><Relationship Id="rId780" Type="http://schemas.openxmlformats.org/officeDocument/2006/relationships/image" Target="../media/image2299.png"/><Relationship Id="rId226" Type="http://schemas.openxmlformats.org/officeDocument/2006/relationships/customXml" Target="../ink/ink2036.xml"/><Relationship Id="rId433" Type="http://schemas.openxmlformats.org/officeDocument/2006/relationships/customXml" Target="../ink/ink2140.xml"/><Relationship Id="rId640" Type="http://schemas.openxmlformats.org/officeDocument/2006/relationships/image" Target="../media/image2229.png"/><Relationship Id="rId738" Type="http://schemas.openxmlformats.org/officeDocument/2006/relationships/image" Target="../media/image2278.png"/><Relationship Id="rId74" Type="http://schemas.openxmlformats.org/officeDocument/2006/relationships/customXml" Target="../ink/ink1960.xml"/><Relationship Id="rId377" Type="http://schemas.openxmlformats.org/officeDocument/2006/relationships/image" Target="../media/image2100.png"/><Relationship Id="rId500" Type="http://schemas.openxmlformats.org/officeDocument/2006/relationships/image" Target="../media/image2161.png"/><Relationship Id="rId584" Type="http://schemas.openxmlformats.org/officeDocument/2006/relationships/image" Target="../media/image2202.png"/><Relationship Id="rId5" Type="http://schemas.openxmlformats.org/officeDocument/2006/relationships/image" Target="../media/image1920.png"/><Relationship Id="rId237" Type="http://schemas.openxmlformats.org/officeDocument/2006/relationships/image" Target="../media/image2035.png"/><Relationship Id="rId791" Type="http://schemas.openxmlformats.org/officeDocument/2006/relationships/customXml" Target="../ink/ink2319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99" Type="http://schemas.openxmlformats.org/officeDocument/2006/relationships/image" Target="../media/image149.png"/><Relationship Id="rId21" Type="http://schemas.openxmlformats.org/officeDocument/2006/relationships/image" Target="../media/image10.png"/><Relationship Id="rId63" Type="http://schemas.openxmlformats.org/officeDocument/2006/relationships/image" Target="../media/image31.png"/><Relationship Id="rId159" Type="http://schemas.openxmlformats.org/officeDocument/2006/relationships/image" Target="../media/image79.png"/><Relationship Id="rId324" Type="http://schemas.openxmlformats.org/officeDocument/2006/relationships/customXml" Target="../ink/ink162.xml"/><Relationship Id="rId366" Type="http://schemas.openxmlformats.org/officeDocument/2006/relationships/customXml" Target="../ink/ink183.xml"/><Relationship Id="rId531" Type="http://schemas.openxmlformats.org/officeDocument/2006/relationships/customXml" Target="../ink/ink266.xml"/><Relationship Id="rId573" Type="http://schemas.openxmlformats.org/officeDocument/2006/relationships/customXml" Target="../ink/ink287.xml"/><Relationship Id="rId170" Type="http://schemas.openxmlformats.org/officeDocument/2006/relationships/customXml" Target="../ink/ink85.xml"/><Relationship Id="rId226" Type="http://schemas.openxmlformats.org/officeDocument/2006/relationships/customXml" Target="../ink/ink113.xml"/><Relationship Id="rId433" Type="http://schemas.openxmlformats.org/officeDocument/2006/relationships/customXml" Target="../ink/ink217.xml"/><Relationship Id="rId268" Type="http://schemas.openxmlformats.org/officeDocument/2006/relationships/customXml" Target="../ink/ink134.xml"/><Relationship Id="rId475" Type="http://schemas.openxmlformats.org/officeDocument/2006/relationships/customXml" Target="../ink/ink238.xml"/><Relationship Id="rId32" Type="http://schemas.openxmlformats.org/officeDocument/2006/relationships/customXml" Target="../ink/ink16.xml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335" Type="http://schemas.openxmlformats.org/officeDocument/2006/relationships/image" Target="../media/image167.png"/><Relationship Id="rId377" Type="http://schemas.openxmlformats.org/officeDocument/2006/relationships/image" Target="../media/image188.png"/><Relationship Id="rId500" Type="http://schemas.openxmlformats.org/officeDocument/2006/relationships/image" Target="../media/image249.png"/><Relationship Id="rId542" Type="http://schemas.openxmlformats.org/officeDocument/2006/relationships/image" Target="../media/image270.png"/><Relationship Id="rId584" Type="http://schemas.openxmlformats.org/officeDocument/2006/relationships/image" Target="../media/image291.png"/><Relationship Id="rId5" Type="http://schemas.openxmlformats.org/officeDocument/2006/relationships/image" Target="../media/image2.png"/><Relationship Id="rId181" Type="http://schemas.openxmlformats.org/officeDocument/2006/relationships/image" Target="../media/image90.png"/><Relationship Id="rId237" Type="http://schemas.openxmlformats.org/officeDocument/2006/relationships/image" Target="../media/image118.png"/><Relationship Id="rId402" Type="http://schemas.openxmlformats.org/officeDocument/2006/relationships/customXml" Target="../ink/ink201.xml"/><Relationship Id="rId279" Type="http://schemas.openxmlformats.org/officeDocument/2006/relationships/image" Target="../media/image139.png"/><Relationship Id="rId444" Type="http://schemas.openxmlformats.org/officeDocument/2006/relationships/image" Target="../media/image221.png"/><Relationship Id="rId486" Type="http://schemas.openxmlformats.org/officeDocument/2006/relationships/image" Target="../media/image242.png"/><Relationship Id="rId43" Type="http://schemas.openxmlformats.org/officeDocument/2006/relationships/image" Target="../media/image21.png"/><Relationship Id="rId139" Type="http://schemas.openxmlformats.org/officeDocument/2006/relationships/image" Target="../media/image69.png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346" Type="http://schemas.openxmlformats.org/officeDocument/2006/relationships/customXml" Target="../ink/ink173.xml"/><Relationship Id="rId388" Type="http://schemas.openxmlformats.org/officeDocument/2006/relationships/customXml" Target="../ink/ink194.xml"/><Relationship Id="rId511" Type="http://schemas.openxmlformats.org/officeDocument/2006/relationships/customXml" Target="../ink/ink256.xml"/><Relationship Id="rId553" Type="http://schemas.openxmlformats.org/officeDocument/2006/relationships/customXml" Target="../ink/ink277.xml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413" Type="http://schemas.openxmlformats.org/officeDocument/2006/relationships/image" Target="../media/image206.png"/><Relationship Id="rId595" Type="http://schemas.openxmlformats.org/officeDocument/2006/relationships/customXml" Target="../ink/ink298.xml"/><Relationship Id="rId248" Type="http://schemas.openxmlformats.org/officeDocument/2006/relationships/customXml" Target="../ink/ink124.xml"/><Relationship Id="rId455" Type="http://schemas.openxmlformats.org/officeDocument/2006/relationships/customXml" Target="../ink/ink228.xml"/><Relationship Id="rId497" Type="http://schemas.openxmlformats.org/officeDocument/2006/relationships/customXml" Target="../ink/ink249.xml"/><Relationship Id="rId12" Type="http://schemas.openxmlformats.org/officeDocument/2006/relationships/customXml" Target="../ink/ink6.xml"/><Relationship Id="rId108" Type="http://schemas.openxmlformats.org/officeDocument/2006/relationships/customXml" Target="../ink/ink54.xml"/><Relationship Id="rId315" Type="http://schemas.openxmlformats.org/officeDocument/2006/relationships/image" Target="../media/image157.png"/><Relationship Id="rId357" Type="http://schemas.openxmlformats.org/officeDocument/2006/relationships/image" Target="../media/image178.png"/><Relationship Id="rId522" Type="http://schemas.openxmlformats.org/officeDocument/2006/relationships/image" Target="../media/image260.png"/><Relationship Id="rId54" Type="http://schemas.openxmlformats.org/officeDocument/2006/relationships/customXml" Target="../ink/ink27.xml"/><Relationship Id="rId96" Type="http://schemas.openxmlformats.org/officeDocument/2006/relationships/customXml" Target="../ink/ink48.xml"/><Relationship Id="rId161" Type="http://schemas.openxmlformats.org/officeDocument/2006/relationships/image" Target="../media/image80.png"/><Relationship Id="rId217" Type="http://schemas.openxmlformats.org/officeDocument/2006/relationships/image" Target="../media/image108.png"/><Relationship Id="rId399" Type="http://schemas.openxmlformats.org/officeDocument/2006/relationships/image" Target="../media/image199.png"/><Relationship Id="rId564" Type="http://schemas.openxmlformats.org/officeDocument/2006/relationships/image" Target="../media/image281.png"/><Relationship Id="rId259" Type="http://schemas.openxmlformats.org/officeDocument/2006/relationships/image" Target="../media/image129.png"/><Relationship Id="rId424" Type="http://schemas.openxmlformats.org/officeDocument/2006/relationships/image" Target="../media/image211.png"/><Relationship Id="rId466" Type="http://schemas.openxmlformats.org/officeDocument/2006/relationships/image" Target="../media/image232.png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270" Type="http://schemas.openxmlformats.org/officeDocument/2006/relationships/customXml" Target="../ink/ink135.xml"/><Relationship Id="rId326" Type="http://schemas.openxmlformats.org/officeDocument/2006/relationships/customXml" Target="../ink/ink163.xml"/><Relationship Id="rId533" Type="http://schemas.openxmlformats.org/officeDocument/2006/relationships/customXml" Target="../ink/ink267.xml"/><Relationship Id="rId65" Type="http://schemas.openxmlformats.org/officeDocument/2006/relationships/image" Target="../media/image32.png"/><Relationship Id="rId130" Type="http://schemas.openxmlformats.org/officeDocument/2006/relationships/customXml" Target="../ink/ink65.xml"/><Relationship Id="rId368" Type="http://schemas.openxmlformats.org/officeDocument/2006/relationships/customXml" Target="../ink/ink184.xml"/><Relationship Id="rId575" Type="http://schemas.openxmlformats.org/officeDocument/2006/relationships/customXml" Target="../ink/ink288.xml"/><Relationship Id="rId172" Type="http://schemas.openxmlformats.org/officeDocument/2006/relationships/customXml" Target="../ink/ink86.xml"/><Relationship Id="rId228" Type="http://schemas.openxmlformats.org/officeDocument/2006/relationships/customXml" Target="../ink/ink114.xml"/><Relationship Id="rId435" Type="http://schemas.openxmlformats.org/officeDocument/2006/relationships/customXml" Target="../ink/ink218.xml"/><Relationship Id="rId477" Type="http://schemas.openxmlformats.org/officeDocument/2006/relationships/customXml" Target="../ink/ink239.xml"/><Relationship Id="rId600" Type="http://schemas.openxmlformats.org/officeDocument/2006/relationships/image" Target="../media/image299.png"/><Relationship Id="rId281" Type="http://schemas.openxmlformats.org/officeDocument/2006/relationships/image" Target="../media/image140.png"/><Relationship Id="rId337" Type="http://schemas.openxmlformats.org/officeDocument/2006/relationships/image" Target="../media/image168.png"/><Relationship Id="rId502" Type="http://schemas.openxmlformats.org/officeDocument/2006/relationships/image" Target="../media/image250.png"/><Relationship Id="rId34" Type="http://schemas.openxmlformats.org/officeDocument/2006/relationships/customXml" Target="../ink/ink17.xml"/><Relationship Id="rId76" Type="http://schemas.openxmlformats.org/officeDocument/2006/relationships/customXml" Target="../ink/ink38.xml"/><Relationship Id="rId141" Type="http://schemas.openxmlformats.org/officeDocument/2006/relationships/image" Target="../media/image70.png"/><Relationship Id="rId379" Type="http://schemas.openxmlformats.org/officeDocument/2006/relationships/image" Target="../media/image189.png"/><Relationship Id="rId544" Type="http://schemas.openxmlformats.org/officeDocument/2006/relationships/image" Target="../media/image271.png"/><Relationship Id="rId586" Type="http://schemas.openxmlformats.org/officeDocument/2006/relationships/image" Target="../media/image292.png"/><Relationship Id="rId7" Type="http://schemas.openxmlformats.org/officeDocument/2006/relationships/image" Target="../media/image3.png"/><Relationship Id="rId183" Type="http://schemas.openxmlformats.org/officeDocument/2006/relationships/image" Target="../media/image91.png"/><Relationship Id="rId239" Type="http://schemas.openxmlformats.org/officeDocument/2006/relationships/image" Target="../media/image119.png"/><Relationship Id="rId390" Type="http://schemas.openxmlformats.org/officeDocument/2006/relationships/customXml" Target="../ink/ink195.xml"/><Relationship Id="rId404" Type="http://schemas.openxmlformats.org/officeDocument/2006/relationships/customXml" Target="../ink/ink202.xml"/><Relationship Id="rId446" Type="http://schemas.openxmlformats.org/officeDocument/2006/relationships/image" Target="../media/image222.png"/><Relationship Id="rId250" Type="http://schemas.openxmlformats.org/officeDocument/2006/relationships/customXml" Target="../ink/ink125.xml"/><Relationship Id="rId292" Type="http://schemas.openxmlformats.org/officeDocument/2006/relationships/customXml" Target="../ink/ink146.xml"/><Relationship Id="rId306" Type="http://schemas.openxmlformats.org/officeDocument/2006/relationships/customXml" Target="../ink/ink153.xml"/><Relationship Id="rId488" Type="http://schemas.openxmlformats.org/officeDocument/2006/relationships/image" Target="../media/image243.png"/><Relationship Id="rId45" Type="http://schemas.openxmlformats.org/officeDocument/2006/relationships/image" Target="../media/image22.png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348" Type="http://schemas.openxmlformats.org/officeDocument/2006/relationships/customXml" Target="../ink/ink174.xml"/><Relationship Id="rId513" Type="http://schemas.openxmlformats.org/officeDocument/2006/relationships/customXml" Target="../ink/ink257.xml"/><Relationship Id="rId555" Type="http://schemas.openxmlformats.org/officeDocument/2006/relationships/customXml" Target="../ink/ink278.xml"/><Relationship Id="rId597" Type="http://schemas.openxmlformats.org/officeDocument/2006/relationships/customXml" Target="../ink/ink299.xml"/><Relationship Id="rId152" Type="http://schemas.openxmlformats.org/officeDocument/2006/relationships/customXml" Target="../ink/ink76.xml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415" Type="http://schemas.openxmlformats.org/officeDocument/2006/relationships/customXml" Target="../ink/ink208.xml"/><Relationship Id="rId457" Type="http://schemas.openxmlformats.org/officeDocument/2006/relationships/customXml" Target="../ink/ink229.xml"/><Relationship Id="rId261" Type="http://schemas.openxmlformats.org/officeDocument/2006/relationships/image" Target="../media/image130.png"/><Relationship Id="rId499" Type="http://schemas.openxmlformats.org/officeDocument/2006/relationships/customXml" Target="../ink/ink250.xml"/><Relationship Id="rId14" Type="http://schemas.openxmlformats.org/officeDocument/2006/relationships/customXml" Target="../ink/ink7.xml"/><Relationship Id="rId56" Type="http://schemas.openxmlformats.org/officeDocument/2006/relationships/customXml" Target="../ink/ink28.xml"/><Relationship Id="rId317" Type="http://schemas.openxmlformats.org/officeDocument/2006/relationships/image" Target="../media/image158.png"/><Relationship Id="rId359" Type="http://schemas.openxmlformats.org/officeDocument/2006/relationships/image" Target="../media/image179.png"/><Relationship Id="rId524" Type="http://schemas.openxmlformats.org/officeDocument/2006/relationships/image" Target="../media/image261.png"/><Relationship Id="rId566" Type="http://schemas.openxmlformats.org/officeDocument/2006/relationships/image" Target="../media/image282.png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63" Type="http://schemas.openxmlformats.org/officeDocument/2006/relationships/image" Target="../media/image81.png"/><Relationship Id="rId219" Type="http://schemas.openxmlformats.org/officeDocument/2006/relationships/image" Target="../media/image109.png"/><Relationship Id="rId370" Type="http://schemas.openxmlformats.org/officeDocument/2006/relationships/customXml" Target="../ink/ink185.xml"/><Relationship Id="rId426" Type="http://schemas.openxmlformats.org/officeDocument/2006/relationships/image" Target="../media/image212.png"/><Relationship Id="rId230" Type="http://schemas.openxmlformats.org/officeDocument/2006/relationships/customXml" Target="../ink/ink115.xml"/><Relationship Id="rId468" Type="http://schemas.openxmlformats.org/officeDocument/2006/relationships/image" Target="../media/image233.png"/><Relationship Id="rId25" Type="http://schemas.openxmlformats.org/officeDocument/2006/relationships/image" Target="../media/image12.png"/><Relationship Id="rId67" Type="http://schemas.openxmlformats.org/officeDocument/2006/relationships/image" Target="../media/image33.png"/><Relationship Id="rId272" Type="http://schemas.openxmlformats.org/officeDocument/2006/relationships/customXml" Target="../ink/ink136.xml"/><Relationship Id="rId328" Type="http://schemas.openxmlformats.org/officeDocument/2006/relationships/customXml" Target="../ink/ink164.xml"/><Relationship Id="rId535" Type="http://schemas.openxmlformats.org/officeDocument/2006/relationships/customXml" Target="../ink/ink268.xml"/><Relationship Id="rId577" Type="http://schemas.openxmlformats.org/officeDocument/2006/relationships/customXml" Target="../ink/ink289.xml"/><Relationship Id="rId132" Type="http://schemas.openxmlformats.org/officeDocument/2006/relationships/customXml" Target="../ink/ink66.xml"/><Relationship Id="rId174" Type="http://schemas.openxmlformats.org/officeDocument/2006/relationships/customXml" Target="../ink/ink87.xml"/><Relationship Id="rId381" Type="http://schemas.openxmlformats.org/officeDocument/2006/relationships/image" Target="../media/image190.png"/><Relationship Id="rId241" Type="http://schemas.openxmlformats.org/officeDocument/2006/relationships/image" Target="../media/image120.png"/><Relationship Id="rId437" Type="http://schemas.openxmlformats.org/officeDocument/2006/relationships/customXml" Target="../ink/ink219.xml"/><Relationship Id="rId479" Type="http://schemas.openxmlformats.org/officeDocument/2006/relationships/customXml" Target="../ink/ink240.xml"/><Relationship Id="rId36" Type="http://schemas.openxmlformats.org/officeDocument/2006/relationships/customXml" Target="../ink/ink18.xml"/><Relationship Id="rId283" Type="http://schemas.openxmlformats.org/officeDocument/2006/relationships/image" Target="../media/image141.png"/><Relationship Id="rId339" Type="http://schemas.openxmlformats.org/officeDocument/2006/relationships/image" Target="../media/image169.png"/><Relationship Id="rId490" Type="http://schemas.openxmlformats.org/officeDocument/2006/relationships/image" Target="../media/image244.png"/><Relationship Id="rId504" Type="http://schemas.openxmlformats.org/officeDocument/2006/relationships/image" Target="../media/image251.png"/><Relationship Id="rId546" Type="http://schemas.openxmlformats.org/officeDocument/2006/relationships/image" Target="../media/image272.png"/><Relationship Id="rId78" Type="http://schemas.openxmlformats.org/officeDocument/2006/relationships/customXml" Target="../ink/ink39.xml"/><Relationship Id="rId101" Type="http://schemas.openxmlformats.org/officeDocument/2006/relationships/image" Target="../media/image50.png"/><Relationship Id="rId143" Type="http://schemas.openxmlformats.org/officeDocument/2006/relationships/image" Target="../media/image71.png"/><Relationship Id="rId185" Type="http://schemas.openxmlformats.org/officeDocument/2006/relationships/image" Target="../media/image92.png"/><Relationship Id="rId350" Type="http://schemas.openxmlformats.org/officeDocument/2006/relationships/customXml" Target="../ink/ink175.xml"/><Relationship Id="rId406" Type="http://schemas.openxmlformats.org/officeDocument/2006/relationships/customXml" Target="../ink/ink203.xml"/><Relationship Id="rId588" Type="http://schemas.openxmlformats.org/officeDocument/2006/relationships/image" Target="../media/image293.png"/><Relationship Id="rId9" Type="http://schemas.openxmlformats.org/officeDocument/2006/relationships/image" Target="../media/image4.png"/><Relationship Id="rId210" Type="http://schemas.openxmlformats.org/officeDocument/2006/relationships/customXml" Target="../ink/ink105.xml"/><Relationship Id="rId392" Type="http://schemas.openxmlformats.org/officeDocument/2006/relationships/customXml" Target="../ink/ink196.xml"/><Relationship Id="rId448" Type="http://schemas.openxmlformats.org/officeDocument/2006/relationships/image" Target="../media/image223.png"/><Relationship Id="rId252" Type="http://schemas.openxmlformats.org/officeDocument/2006/relationships/customXml" Target="../ink/ink126.xml"/><Relationship Id="rId294" Type="http://schemas.openxmlformats.org/officeDocument/2006/relationships/customXml" Target="../ink/ink147.xml"/><Relationship Id="rId308" Type="http://schemas.openxmlformats.org/officeDocument/2006/relationships/customXml" Target="../ink/ink154.xml"/><Relationship Id="rId515" Type="http://schemas.openxmlformats.org/officeDocument/2006/relationships/customXml" Target="../ink/ink258.xml"/><Relationship Id="rId47" Type="http://schemas.openxmlformats.org/officeDocument/2006/relationships/image" Target="../media/image23.png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54" Type="http://schemas.openxmlformats.org/officeDocument/2006/relationships/customXml" Target="../ink/ink77.xml"/><Relationship Id="rId361" Type="http://schemas.openxmlformats.org/officeDocument/2006/relationships/image" Target="../media/image180.png"/><Relationship Id="rId557" Type="http://schemas.openxmlformats.org/officeDocument/2006/relationships/customXml" Target="../ink/ink279.xml"/><Relationship Id="rId599" Type="http://schemas.openxmlformats.org/officeDocument/2006/relationships/customXml" Target="../ink/ink300.xml"/><Relationship Id="rId196" Type="http://schemas.openxmlformats.org/officeDocument/2006/relationships/customXml" Target="../ink/ink98.xml"/><Relationship Id="rId417" Type="http://schemas.openxmlformats.org/officeDocument/2006/relationships/customXml" Target="../ink/ink209.xml"/><Relationship Id="rId459" Type="http://schemas.openxmlformats.org/officeDocument/2006/relationships/customXml" Target="../ink/ink230.xml"/><Relationship Id="rId16" Type="http://schemas.openxmlformats.org/officeDocument/2006/relationships/customXml" Target="../ink/ink8.xml"/><Relationship Id="rId221" Type="http://schemas.openxmlformats.org/officeDocument/2006/relationships/image" Target="../media/image110.png"/><Relationship Id="rId263" Type="http://schemas.openxmlformats.org/officeDocument/2006/relationships/image" Target="../media/image131.png"/><Relationship Id="rId319" Type="http://schemas.openxmlformats.org/officeDocument/2006/relationships/image" Target="../media/image159.png"/><Relationship Id="rId470" Type="http://schemas.openxmlformats.org/officeDocument/2006/relationships/image" Target="../media/image234.png"/><Relationship Id="rId526" Type="http://schemas.openxmlformats.org/officeDocument/2006/relationships/image" Target="../media/image262.png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Relationship Id="rId330" Type="http://schemas.openxmlformats.org/officeDocument/2006/relationships/customXml" Target="../ink/ink165.xml"/><Relationship Id="rId547" Type="http://schemas.openxmlformats.org/officeDocument/2006/relationships/customXml" Target="../ink/ink274.xml"/><Relationship Id="rId568" Type="http://schemas.openxmlformats.org/officeDocument/2006/relationships/image" Target="../media/image283.png"/><Relationship Id="rId589" Type="http://schemas.openxmlformats.org/officeDocument/2006/relationships/customXml" Target="../ink/ink295.xml"/><Relationship Id="rId90" Type="http://schemas.openxmlformats.org/officeDocument/2006/relationships/customXml" Target="../ink/ink45.xml"/><Relationship Id="rId165" Type="http://schemas.openxmlformats.org/officeDocument/2006/relationships/image" Target="../media/image82.png"/><Relationship Id="rId186" Type="http://schemas.openxmlformats.org/officeDocument/2006/relationships/customXml" Target="../ink/ink93.xml"/><Relationship Id="rId351" Type="http://schemas.openxmlformats.org/officeDocument/2006/relationships/image" Target="../media/image175.png"/><Relationship Id="rId372" Type="http://schemas.openxmlformats.org/officeDocument/2006/relationships/customXml" Target="../ink/ink186.xml"/><Relationship Id="rId393" Type="http://schemas.openxmlformats.org/officeDocument/2006/relationships/image" Target="../media/image196.png"/><Relationship Id="rId407" Type="http://schemas.openxmlformats.org/officeDocument/2006/relationships/image" Target="../media/image203.png"/><Relationship Id="rId428" Type="http://schemas.openxmlformats.org/officeDocument/2006/relationships/image" Target="../media/image213.png"/><Relationship Id="rId449" Type="http://schemas.openxmlformats.org/officeDocument/2006/relationships/customXml" Target="../ink/ink225.xml"/><Relationship Id="rId211" Type="http://schemas.openxmlformats.org/officeDocument/2006/relationships/image" Target="../media/image105.png"/><Relationship Id="rId232" Type="http://schemas.openxmlformats.org/officeDocument/2006/relationships/customXml" Target="../ink/ink116.xml"/><Relationship Id="rId253" Type="http://schemas.openxmlformats.org/officeDocument/2006/relationships/image" Target="../media/image126.png"/><Relationship Id="rId274" Type="http://schemas.openxmlformats.org/officeDocument/2006/relationships/customXml" Target="../ink/ink137.xml"/><Relationship Id="rId295" Type="http://schemas.openxmlformats.org/officeDocument/2006/relationships/image" Target="../media/image147.png"/><Relationship Id="rId309" Type="http://schemas.openxmlformats.org/officeDocument/2006/relationships/image" Target="../media/image154.png"/><Relationship Id="rId460" Type="http://schemas.openxmlformats.org/officeDocument/2006/relationships/image" Target="../media/image229.png"/><Relationship Id="rId481" Type="http://schemas.openxmlformats.org/officeDocument/2006/relationships/customXml" Target="../ink/ink241.xml"/><Relationship Id="rId516" Type="http://schemas.openxmlformats.org/officeDocument/2006/relationships/image" Target="../media/image257.png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67.xml"/><Relationship Id="rId320" Type="http://schemas.openxmlformats.org/officeDocument/2006/relationships/customXml" Target="../ink/ink160.xml"/><Relationship Id="rId537" Type="http://schemas.openxmlformats.org/officeDocument/2006/relationships/customXml" Target="../ink/ink269.xml"/><Relationship Id="rId558" Type="http://schemas.openxmlformats.org/officeDocument/2006/relationships/image" Target="../media/image278.png"/><Relationship Id="rId579" Type="http://schemas.openxmlformats.org/officeDocument/2006/relationships/customXml" Target="../ink/ink290.xml"/><Relationship Id="rId80" Type="http://schemas.openxmlformats.org/officeDocument/2006/relationships/customXml" Target="../ink/ink40.xml"/><Relationship Id="rId155" Type="http://schemas.openxmlformats.org/officeDocument/2006/relationships/image" Target="../media/image77.png"/><Relationship Id="rId176" Type="http://schemas.openxmlformats.org/officeDocument/2006/relationships/customXml" Target="../ink/ink88.xml"/><Relationship Id="rId197" Type="http://schemas.openxmlformats.org/officeDocument/2006/relationships/image" Target="../media/image98.png"/><Relationship Id="rId341" Type="http://schemas.openxmlformats.org/officeDocument/2006/relationships/image" Target="../media/image170.png"/><Relationship Id="rId362" Type="http://schemas.openxmlformats.org/officeDocument/2006/relationships/customXml" Target="../ink/ink181.xml"/><Relationship Id="rId383" Type="http://schemas.openxmlformats.org/officeDocument/2006/relationships/image" Target="../media/image191.png"/><Relationship Id="rId418" Type="http://schemas.openxmlformats.org/officeDocument/2006/relationships/image" Target="../media/image208.png"/><Relationship Id="rId439" Type="http://schemas.openxmlformats.org/officeDocument/2006/relationships/customXml" Target="../ink/ink220.xml"/><Relationship Id="rId590" Type="http://schemas.openxmlformats.org/officeDocument/2006/relationships/image" Target="../media/image294.png"/><Relationship Id="rId201" Type="http://schemas.openxmlformats.org/officeDocument/2006/relationships/image" Target="../media/image100.png"/><Relationship Id="rId222" Type="http://schemas.openxmlformats.org/officeDocument/2006/relationships/customXml" Target="../ink/ink111.xml"/><Relationship Id="rId243" Type="http://schemas.openxmlformats.org/officeDocument/2006/relationships/image" Target="../media/image121.png"/><Relationship Id="rId264" Type="http://schemas.openxmlformats.org/officeDocument/2006/relationships/customXml" Target="../ink/ink132.xml"/><Relationship Id="rId285" Type="http://schemas.openxmlformats.org/officeDocument/2006/relationships/image" Target="../media/image142.png"/><Relationship Id="rId450" Type="http://schemas.openxmlformats.org/officeDocument/2006/relationships/image" Target="../media/image224.png"/><Relationship Id="rId471" Type="http://schemas.openxmlformats.org/officeDocument/2006/relationships/customXml" Target="../ink/ink236.xml"/><Relationship Id="rId506" Type="http://schemas.openxmlformats.org/officeDocument/2006/relationships/image" Target="../media/image252.png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62.xml"/><Relationship Id="rId310" Type="http://schemas.openxmlformats.org/officeDocument/2006/relationships/customXml" Target="../ink/ink155.xml"/><Relationship Id="rId492" Type="http://schemas.openxmlformats.org/officeDocument/2006/relationships/image" Target="../media/image245.png"/><Relationship Id="rId527" Type="http://schemas.openxmlformats.org/officeDocument/2006/relationships/customXml" Target="../ink/ink264.xml"/><Relationship Id="rId548" Type="http://schemas.openxmlformats.org/officeDocument/2006/relationships/image" Target="../media/image273.png"/><Relationship Id="rId569" Type="http://schemas.openxmlformats.org/officeDocument/2006/relationships/customXml" Target="../ink/ink285.xml"/><Relationship Id="rId70" Type="http://schemas.openxmlformats.org/officeDocument/2006/relationships/customXml" Target="../ink/ink35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66" Type="http://schemas.openxmlformats.org/officeDocument/2006/relationships/customXml" Target="../ink/ink83.xml"/><Relationship Id="rId187" Type="http://schemas.openxmlformats.org/officeDocument/2006/relationships/image" Target="../media/image93.png"/><Relationship Id="rId331" Type="http://schemas.openxmlformats.org/officeDocument/2006/relationships/image" Target="../media/image165.png"/><Relationship Id="rId352" Type="http://schemas.openxmlformats.org/officeDocument/2006/relationships/customXml" Target="../ink/ink176.xml"/><Relationship Id="rId373" Type="http://schemas.openxmlformats.org/officeDocument/2006/relationships/image" Target="../media/image186.png"/><Relationship Id="rId394" Type="http://schemas.openxmlformats.org/officeDocument/2006/relationships/customXml" Target="../ink/ink197.xml"/><Relationship Id="rId408" Type="http://schemas.openxmlformats.org/officeDocument/2006/relationships/customXml" Target="../ink/ink204.xml"/><Relationship Id="rId429" Type="http://schemas.openxmlformats.org/officeDocument/2006/relationships/customXml" Target="../ink/ink215.xml"/><Relationship Id="rId580" Type="http://schemas.openxmlformats.org/officeDocument/2006/relationships/image" Target="../media/image28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6.xml"/><Relationship Id="rId233" Type="http://schemas.openxmlformats.org/officeDocument/2006/relationships/image" Target="../media/image116.png"/><Relationship Id="rId254" Type="http://schemas.openxmlformats.org/officeDocument/2006/relationships/customXml" Target="../ink/ink127.xml"/><Relationship Id="rId440" Type="http://schemas.openxmlformats.org/officeDocument/2006/relationships/image" Target="../media/image219.png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275" Type="http://schemas.openxmlformats.org/officeDocument/2006/relationships/image" Target="../media/image137.png"/><Relationship Id="rId296" Type="http://schemas.openxmlformats.org/officeDocument/2006/relationships/customXml" Target="../ink/ink148.xml"/><Relationship Id="rId300" Type="http://schemas.openxmlformats.org/officeDocument/2006/relationships/customXml" Target="../ink/ink150.xml"/><Relationship Id="rId461" Type="http://schemas.openxmlformats.org/officeDocument/2006/relationships/customXml" Target="../ink/ink231.xml"/><Relationship Id="rId482" Type="http://schemas.openxmlformats.org/officeDocument/2006/relationships/image" Target="../media/image240.png"/><Relationship Id="rId517" Type="http://schemas.openxmlformats.org/officeDocument/2006/relationships/customXml" Target="../ink/ink259.xml"/><Relationship Id="rId538" Type="http://schemas.openxmlformats.org/officeDocument/2006/relationships/image" Target="../media/image268.png"/><Relationship Id="rId559" Type="http://schemas.openxmlformats.org/officeDocument/2006/relationships/customXml" Target="../ink/ink280.xml"/><Relationship Id="rId60" Type="http://schemas.openxmlformats.org/officeDocument/2006/relationships/customXml" Target="../ink/ink30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56" Type="http://schemas.openxmlformats.org/officeDocument/2006/relationships/customXml" Target="../ink/ink78.xml"/><Relationship Id="rId177" Type="http://schemas.openxmlformats.org/officeDocument/2006/relationships/image" Target="../media/image88.png"/><Relationship Id="rId198" Type="http://schemas.openxmlformats.org/officeDocument/2006/relationships/customXml" Target="../ink/ink99.xml"/><Relationship Id="rId321" Type="http://schemas.openxmlformats.org/officeDocument/2006/relationships/image" Target="../media/image160.png"/><Relationship Id="rId342" Type="http://schemas.openxmlformats.org/officeDocument/2006/relationships/customXml" Target="../ink/ink171.xml"/><Relationship Id="rId363" Type="http://schemas.openxmlformats.org/officeDocument/2006/relationships/image" Target="../media/image181.png"/><Relationship Id="rId384" Type="http://schemas.openxmlformats.org/officeDocument/2006/relationships/customXml" Target="../ink/ink192.xml"/><Relationship Id="rId419" Type="http://schemas.openxmlformats.org/officeDocument/2006/relationships/customXml" Target="../ink/ink210.xml"/><Relationship Id="rId570" Type="http://schemas.openxmlformats.org/officeDocument/2006/relationships/image" Target="../media/image284.png"/><Relationship Id="rId591" Type="http://schemas.openxmlformats.org/officeDocument/2006/relationships/customXml" Target="../ink/ink296.xml"/><Relationship Id="rId202" Type="http://schemas.openxmlformats.org/officeDocument/2006/relationships/customXml" Target="../ink/ink101.xml"/><Relationship Id="rId223" Type="http://schemas.openxmlformats.org/officeDocument/2006/relationships/image" Target="../media/image111.png"/><Relationship Id="rId244" Type="http://schemas.openxmlformats.org/officeDocument/2006/relationships/customXml" Target="../ink/ink122.xml"/><Relationship Id="rId430" Type="http://schemas.openxmlformats.org/officeDocument/2006/relationships/image" Target="../media/image214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265" Type="http://schemas.openxmlformats.org/officeDocument/2006/relationships/image" Target="../media/image132.png"/><Relationship Id="rId286" Type="http://schemas.openxmlformats.org/officeDocument/2006/relationships/customXml" Target="../ink/ink143.xml"/><Relationship Id="rId451" Type="http://schemas.openxmlformats.org/officeDocument/2006/relationships/customXml" Target="../ink/ink226.xml"/><Relationship Id="rId472" Type="http://schemas.openxmlformats.org/officeDocument/2006/relationships/image" Target="../media/image235.png"/><Relationship Id="rId493" Type="http://schemas.openxmlformats.org/officeDocument/2006/relationships/customXml" Target="../ink/ink247.xml"/><Relationship Id="rId507" Type="http://schemas.openxmlformats.org/officeDocument/2006/relationships/customXml" Target="../ink/ink254.xml"/><Relationship Id="rId528" Type="http://schemas.openxmlformats.org/officeDocument/2006/relationships/image" Target="../media/image263.png"/><Relationship Id="rId549" Type="http://schemas.openxmlformats.org/officeDocument/2006/relationships/customXml" Target="../ink/ink275.xml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2.png"/><Relationship Id="rId146" Type="http://schemas.openxmlformats.org/officeDocument/2006/relationships/customXml" Target="../ink/ink73.xml"/><Relationship Id="rId167" Type="http://schemas.openxmlformats.org/officeDocument/2006/relationships/image" Target="../media/image83.png"/><Relationship Id="rId188" Type="http://schemas.openxmlformats.org/officeDocument/2006/relationships/customXml" Target="../ink/ink94.xml"/><Relationship Id="rId311" Type="http://schemas.openxmlformats.org/officeDocument/2006/relationships/image" Target="../media/image155.png"/><Relationship Id="rId332" Type="http://schemas.openxmlformats.org/officeDocument/2006/relationships/customXml" Target="../ink/ink166.xml"/><Relationship Id="rId353" Type="http://schemas.openxmlformats.org/officeDocument/2006/relationships/image" Target="../media/image176.png"/><Relationship Id="rId374" Type="http://schemas.openxmlformats.org/officeDocument/2006/relationships/customXml" Target="../ink/ink187.xml"/><Relationship Id="rId395" Type="http://schemas.openxmlformats.org/officeDocument/2006/relationships/image" Target="../media/image197.png"/><Relationship Id="rId409" Type="http://schemas.openxmlformats.org/officeDocument/2006/relationships/image" Target="../media/image204.png"/><Relationship Id="rId560" Type="http://schemas.openxmlformats.org/officeDocument/2006/relationships/image" Target="../media/image279.png"/><Relationship Id="rId581" Type="http://schemas.openxmlformats.org/officeDocument/2006/relationships/customXml" Target="../ink/ink291.xml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13" Type="http://schemas.openxmlformats.org/officeDocument/2006/relationships/image" Target="../media/image106.png"/><Relationship Id="rId234" Type="http://schemas.openxmlformats.org/officeDocument/2006/relationships/customXml" Target="../ink/ink117.xml"/><Relationship Id="rId420" Type="http://schemas.openxmlformats.org/officeDocument/2006/relationships/image" Target="../media/image209.png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55" Type="http://schemas.openxmlformats.org/officeDocument/2006/relationships/image" Target="../media/image127.png"/><Relationship Id="rId276" Type="http://schemas.openxmlformats.org/officeDocument/2006/relationships/customXml" Target="../ink/ink138.xml"/><Relationship Id="rId297" Type="http://schemas.openxmlformats.org/officeDocument/2006/relationships/image" Target="../media/image148.png"/><Relationship Id="rId441" Type="http://schemas.openxmlformats.org/officeDocument/2006/relationships/customXml" Target="../ink/ink221.xml"/><Relationship Id="rId462" Type="http://schemas.openxmlformats.org/officeDocument/2006/relationships/image" Target="../media/image230.png"/><Relationship Id="rId483" Type="http://schemas.openxmlformats.org/officeDocument/2006/relationships/customXml" Target="../ink/ink242.xml"/><Relationship Id="rId518" Type="http://schemas.openxmlformats.org/officeDocument/2006/relationships/image" Target="../media/image258.png"/><Relationship Id="rId539" Type="http://schemas.openxmlformats.org/officeDocument/2006/relationships/customXml" Target="../ink/ink270.xml"/><Relationship Id="rId40" Type="http://schemas.openxmlformats.org/officeDocument/2006/relationships/customXml" Target="../ink/ink20.xml"/><Relationship Id="rId115" Type="http://schemas.openxmlformats.org/officeDocument/2006/relationships/image" Target="../media/image57.png"/><Relationship Id="rId136" Type="http://schemas.openxmlformats.org/officeDocument/2006/relationships/customXml" Target="../ink/ink68.xml"/><Relationship Id="rId157" Type="http://schemas.openxmlformats.org/officeDocument/2006/relationships/image" Target="../media/image78.png"/><Relationship Id="rId178" Type="http://schemas.openxmlformats.org/officeDocument/2006/relationships/customXml" Target="../ink/ink89.xml"/><Relationship Id="rId301" Type="http://schemas.openxmlformats.org/officeDocument/2006/relationships/image" Target="../media/image150.png"/><Relationship Id="rId322" Type="http://schemas.openxmlformats.org/officeDocument/2006/relationships/customXml" Target="../ink/ink161.xml"/><Relationship Id="rId343" Type="http://schemas.openxmlformats.org/officeDocument/2006/relationships/image" Target="../media/image171.png"/><Relationship Id="rId364" Type="http://schemas.openxmlformats.org/officeDocument/2006/relationships/customXml" Target="../ink/ink182.xml"/><Relationship Id="rId550" Type="http://schemas.openxmlformats.org/officeDocument/2006/relationships/image" Target="../media/image274.png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385" Type="http://schemas.openxmlformats.org/officeDocument/2006/relationships/image" Target="../media/image192.png"/><Relationship Id="rId571" Type="http://schemas.openxmlformats.org/officeDocument/2006/relationships/customXml" Target="../ink/ink286.xml"/><Relationship Id="rId592" Type="http://schemas.openxmlformats.org/officeDocument/2006/relationships/image" Target="../media/image295.png"/><Relationship Id="rId19" Type="http://schemas.openxmlformats.org/officeDocument/2006/relationships/image" Target="../media/image9.png"/><Relationship Id="rId224" Type="http://schemas.openxmlformats.org/officeDocument/2006/relationships/customXml" Target="../ink/ink112.xml"/><Relationship Id="rId245" Type="http://schemas.openxmlformats.org/officeDocument/2006/relationships/image" Target="../media/image122.png"/><Relationship Id="rId266" Type="http://schemas.openxmlformats.org/officeDocument/2006/relationships/customXml" Target="../ink/ink133.xml"/><Relationship Id="rId287" Type="http://schemas.openxmlformats.org/officeDocument/2006/relationships/image" Target="../media/image143.png"/><Relationship Id="rId410" Type="http://schemas.openxmlformats.org/officeDocument/2006/relationships/customXml" Target="../ink/ink205.xml"/><Relationship Id="rId431" Type="http://schemas.openxmlformats.org/officeDocument/2006/relationships/customXml" Target="../ink/ink216.xml"/><Relationship Id="rId452" Type="http://schemas.openxmlformats.org/officeDocument/2006/relationships/image" Target="../media/image225.png"/><Relationship Id="rId473" Type="http://schemas.openxmlformats.org/officeDocument/2006/relationships/customXml" Target="../ink/ink237.xml"/><Relationship Id="rId494" Type="http://schemas.openxmlformats.org/officeDocument/2006/relationships/image" Target="../media/image246.png"/><Relationship Id="rId508" Type="http://schemas.openxmlformats.org/officeDocument/2006/relationships/image" Target="../media/image253.png"/><Relationship Id="rId529" Type="http://schemas.openxmlformats.org/officeDocument/2006/relationships/customXml" Target="../ink/ink265.xml"/><Relationship Id="rId30" Type="http://schemas.openxmlformats.org/officeDocument/2006/relationships/customXml" Target="../ink/ink15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168" Type="http://schemas.openxmlformats.org/officeDocument/2006/relationships/customXml" Target="../ink/ink84.xml"/><Relationship Id="rId312" Type="http://schemas.openxmlformats.org/officeDocument/2006/relationships/customXml" Target="../ink/ink156.xml"/><Relationship Id="rId333" Type="http://schemas.openxmlformats.org/officeDocument/2006/relationships/image" Target="../media/image166.png"/><Relationship Id="rId354" Type="http://schemas.openxmlformats.org/officeDocument/2006/relationships/customXml" Target="../ink/ink177.xml"/><Relationship Id="rId540" Type="http://schemas.openxmlformats.org/officeDocument/2006/relationships/image" Target="../media/image269.png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189" Type="http://schemas.openxmlformats.org/officeDocument/2006/relationships/image" Target="../media/image94.png"/><Relationship Id="rId375" Type="http://schemas.openxmlformats.org/officeDocument/2006/relationships/image" Target="../media/image187.png"/><Relationship Id="rId396" Type="http://schemas.openxmlformats.org/officeDocument/2006/relationships/customXml" Target="../ink/ink198.xml"/><Relationship Id="rId561" Type="http://schemas.openxmlformats.org/officeDocument/2006/relationships/customXml" Target="../ink/ink281.xml"/><Relationship Id="rId582" Type="http://schemas.openxmlformats.org/officeDocument/2006/relationships/image" Target="../media/image290.png"/><Relationship Id="rId3" Type="http://schemas.openxmlformats.org/officeDocument/2006/relationships/image" Target="../media/image1.png"/><Relationship Id="rId214" Type="http://schemas.openxmlformats.org/officeDocument/2006/relationships/customXml" Target="../ink/ink107.xml"/><Relationship Id="rId235" Type="http://schemas.openxmlformats.org/officeDocument/2006/relationships/image" Target="../media/image117.png"/><Relationship Id="rId256" Type="http://schemas.openxmlformats.org/officeDocument/2006/relationships/customXml" Target="../ink/ink128.xml"/><Relationship Id="rId277" Type="http://schemas.openxmlformats.org/officeDocument/2006/relationships/image" Target="../media/image138.png"/><Relationship Id="rId298" Type="http://schemas.openxmlformats.org/officeDocument/2006/relationships/customXml" Target="../ink/ink149.xml"/><Relationship Id="rId400" Type="http://schemas.openxmlformats.org/officeDocument/2006/relationships/customXml" Target="../ink/ink200.xml"/><Relationship Id="rId421" Type="http://schemas.openxmlformats.org/officeDocument/2006/relationships/customXml" Target="../ink/ink211.xml"/><Relationship Id="rId442" Type="http://schemas.openxmlformats.org/officeDocument/2006/relationships/image" Target="../media/image220.png"/><Relationship Id="rId463" Type="http://schemas.openxmlformats.org/officeDocument/2006/relationships/customXml" Target="../ink/ink232.xml"/><Relationship Id="rId484" Type="http://schemas.openxmlformats.org/officeDocument/2006/relationships/image" Target="../media/image241.png"/><Relationship Id="rId519" Type="http://schemas.openxmlformats.org/officeDocument/2006/relationships/customXml" Target="../ink/ink260.xml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customXml" Target="../ink/ink79.xml"/><Relationship Id="rId302" Type="http://schemas.openxmlformats.org/officeDocument/2006/relationships/customXml" Target="../ink/ink151.xml"/><Relationship Id="rId323" Type="http://schemas.openxmlformats.org/officeDocument/2006/relationships/image" Target="../media/image161.png"/><Relationship Id="rId344" Type="http://schemas.openxmlformats.org/officeDocument/2006/relationships/customXml" Target="../ink/ink172.xml"/><Relationship Id="rId530" Type="http://schemas.openxmlformats.org/officeDocument/2006/relationships/image" Target="../media/image264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179" Type="http://schemas.openxmlformats.org/officeDocument/2006/relationships/image" Target="../media/image89.png"/><Relationship Id="rId365" Type="http://schemas.openxmlformats.org/officeDocument/2006/relationships/image" Target="../media/image182.png"/><Relationship Id="rId386" Type="http://schemas.openxmlformats.org/officeDocument/2006/relationships/customXml" Target="../ink/ink193.xml"/><Relationship Id="rId551" Type="http://schemas.openxmlformats.org/officeDocument/2006/relationships/customXml" Target="../ink/ink276.xml"/><Relationship Id="rId572" Type="http://schemas.openxmlformats.org/officeDocument/2006/relationships/image" Target="../media/image285.png"/><Relationship Id="rId593" Type="http://schemas.openxmlformats.org/officeDocument/2006/relationships/customXml" Target="../ink/ink297.xml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5" Type="http://schemas.openxmlformats.org/officeDocument/2006/relationships/image" Target="../media/image112.png"/><Relationship Id="rId246" Type="http://schemas.openxmlformats.org/officeDocument/2006/relationships/customXml" Target="../ink/ink123.xml"/><Relationship Id="rId267" Type="http://schemas.openxmlformats.org/officeDocument/2006/relationships/image" Target="../media/image133.png"/><Relationship Id="rId288" Type="http://schemas.openxmlformats.org/officeDocument/2006/relationships/customXml" Target="../ink/ink144.xml"/><Relationship Id="rId411" Type="http://schemas.openxmlformats.org/officeDocument/2006/relationships/image" Target="../media/image205.png"/><Relationship Id="rId432" Type="http://schemas.openxmlformats.org/officeDocument/2006/relationships/image" Target="../media/image215.png"/><Relationship Id="rId453" Type="http://schemas.openxmlformats.org/officeDocument/2006/relationships/customXml" Target="../ink/ink227.xml"/><Relationship Id="rId474" Type="http://schemas.openxmlformats.org/officeDocument/2006/relationships/image" Target="../media/image236.png"/><Relationship Id="rId509" Type="http://schemas.openxmlformats.org/officeDocument/2006/relationships/customXml" Target="../ink/ink255.xml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313" Type="http://schemas.openxmlformats.org/officeDocument/2006/relationships/image" Target="../media/image156.png"/><Relationship Id="rId495" Type="http://schemas.openxmlformats.org/officeDocument/2006/relationships/customXml" Target="../ink/ink248.xml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169" Type="http://schemas.openxmlformats.org/officeDocument/2006/relationships/image" Target="../media/image84.png"/><Relationship Id="rId334" Type="http://schemas.openxmlformats.org/officeDocument/2006/relationships/customXml" Target="../ink/ink167.xml"/><Relationship Id="rId355" Type="http://schemas.openxmlformats.org/officeDocument/2006/relationships/image" Target="../media/image177.png"/><Relationship Id="rId376" Type="http://schemas.openxmlformats.org/officeDocument/2006/relationships/customXml" Target="../ink/ink188.xml"/><Relationship Id="rId397" Type="http://schemas.openxmlformats.org/officeDocument/2006/relationships/image" Target="../media/image198.png"/><Relationship Id="rId520" Type="http://schemas.openxmlformats.org/officeDocument/2006/relationships/image" Target="../media/image259.png"/><Relationship Id="rId541" Type="http://schemas.openxmlformats.org/officeDocument/2006/relationships/customXml" Target="../ink/ink271.xml"/><Relationship Id="rId562" Type="http://schemas.openxmlformats.org/officeDocument/2006/relationships/image" Target="../media/image280.png"/><Relationship Id="rId583" Type="http://schemas.openxmlformats.org/officeDocument/2006/relationships/customXml" Target="../ink/ink292.xml"/><Relationship Id="rId4" Type="http://schemas.openxmlformats.org/officeDocument/2006/relationships/customXml" Target="../ink/ink2.xml"/><Relationship Id="rId180" Type="http://schemas.openxmlformats.org/officeDocument/2006/relationships/customXml" Target="../ink/ink90.xml"/><Relationship Id="rId215" Type="http://schemas.openxmlformats.org/officeDocument/2006/relationships/image" Target="../media/image107.png"/><Relationship Id="rId236" Type="http://schemas.openxmlformats.org/officeDocument/2006/relationships/customXml" Target="../ink/ink118.xml"/><Relationship Id="rId257" Type="http://schemas.openxmlformats.org/officeDocument/2006/relationships/image" Target="../media/image128.png"/><Relationship Id="rId278" Type="http://schemas.openxmlformats.org/officeDocument/2006/relationships/customXml" Target="../ink/ink139.xml"/><Relationship Id="rId401" Type="http://schemas.openxmlformats.org/officeDocument/2006/relationships/image" Target="../media/image200.png"/><Relationship Id="rId422" Type="http://schemas.openxmlformats.org/officeDocument/2006/relationships/image" Target="../media/image210.png"/><Relationship Id="rId443" Type="http://schemas.openxmlformats.org/officeDocument/2006/relationships/customXml" Target="../ink/ink222.xml"/><Relationship Id="rId464" Type="http://schemas.openxmlformats.org/officeDocument/2006/relationships/image" Target="../media/image231.png"/><Relationship Id="rId303" Type="http://schemas.openxmlformats.org/officeDocument/2006/relationships/image" Target="../media/image151.png"/><Relationship Id="rId485" Type="http://schemas.openxmlformats.org/officeDocument/2006/relationships/customXml" Target="../ink/ink243.xml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345" Type="http://schemas.openxmlformats.org/officeDocument/2006/relationships/image" Target="../media/image172.png"/><Relationship Id="rId387" Type="http://schemas.openxmlformats.org/officeDocument/2006/relationships/image" Target="../media/image193.png"/><Relationship Id="rId510" Type="http://schemas.openxmlformats.org/officeDocument/2006/relationships/image" Target="../media/image254.png"/><Relationship Id="rId552" Type="http://schemas.openxmlformats.org/officeDocument/2006/relationships/image" Target="../media/image275.png"/><Relationship Id="rId594" Type="http://schemas.openxmlformats.org/officeDocument/2006/relationships/image" Target="../media/image296.png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47" Type="http://schemas.openxmlformats.org/officeDocument/2006/relationships/image" Target="../media/image123.png"/><Relationship Id="rId412" Type="http://schemas.openxmlformats.org/officeDocument/2006/relationships/customXml" Target="../ink/ink206.xml"/><Relationship Id="rId107" Type="http://schemas.openxmlformats.org/officeDocument/2006/relationships/image" Target="../media/image53.png"/><Relationship Id="rId289" Type="http://schemas.openxmlformats.org/officeDocument/2006/relationships/image" Target="../media/image144.png"/><Relationship Id="rId454" Type="http://schemas.openxmlformats.org/officeDocument/2006/relationships/image" Target="../media/image226.png"/><Relationship Id="rId496" Type="http://schemas.openxmlformats.org/officeDocument/2006/relationships/image" Target="../media/image247.png"/><Relationship Id="rId11" Type="http://schemas.openxmlformats.org/officeDocument/2006/relationships/image" Target="../media/image5.png"/><Relationship Id="rId53" Type="http://schemas.openxmlformats.org/officeDocument/2006/relationships/image" Target="../media/image26.png"/><Relationship Id="rId149" Type="http://schemas.openxmlformats.org/officeDocument/2006/relationships/image" Target="../media/image74.png"/><Relationship Id="rId314" Type="http://schemas.openxmlformats.org/officeDocument/2006/relationships/customXml" Target="../ink/ink157.xml"/><Relationship Id="rId356" Type="http://schemas.openxmlformats.org/officeDocument/2006/relationships/customXml" Target="../ink/ink178.xml"/><Relationship Id="rId398" Type="http://schemas.openxmlformats.org/officeDocument/2006/relationships/customXml" Target="../ink/ink199.xml"/><Relationship Id="rId521" Type="http://schemas.openxmlformats.org/officeDocument/2006/relationships/customXml" Target="../ink/ink261.xml"/><Relationship Id="rId563" Type="http://schemas.openxmlformats.org/officeDocument/2006/relationships/customXml" Target="../ink/ink282.xml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216" Type="http://schemas.openxmlformats.org/officeDocument/2006/relationships/customXml" Target="../ink/ink108.xml"/><Relationship Id="rId423" Type="http://schemas.openxmlformats.org/officeDocument/2006/relationships/customXml" Target="../ink/ink212.xml"/><Relationship Id="rId258" Type="http://schemas.openxmlformats.org/officeDocument/2006/relationships/customXml" Target="../ink/ink129.xml"/><Relationship Id="rId465" Type="http://schemas.openxmlformats.org/officeDocument/2006/relationships/customXml" Target="../ink/ink233.xml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325" Type="http://schemas.openxmlformats.org/officeDocument/2006/relationships/image" Target="../media/image162.png"/><Relationship Id="rId367" Type="http://schemas.openxmlformats.org/officeDocument/2006/relationships/image" Target="../media/image183.png"/><Relationship Id="rId532" Type="http://schemas.openxmlformats.org/officeDocument/2006/relationships/image" Target="../media/image265.png"/><Relationship Id="rId574" Type="http://schemas.openxmlformats.org/officeDocument/2006/relationships/image" Target="../media/image286.png"/><Relationship Id="rId171" Type="http://schemas.openxmlformats.org/officeDocument/2006/relationships/image" Target="../media/image85.png"/><Relationship Id="rId227" Type="http://schemas.openxmlformats.org/officeDocument/2006/relationships/image" Target="../media/image113.png"/><Relationship Id="rId269" Type="http://schemas.openxmlformats.org/officeDocument/2006/relationships/image" Target="../media/image134.png"/><Relationship Id="rId434" Type="http://schemas.openxmlformats.org/officeDocument/2006/relationships/image" Target="../media/image216.png"/><Relationship Id="rId476" Type="http://schemas.openxmlformats.org/officeDocument/2006/relationships/image" Target="../media/image237.png"/><Relationship Id="rId33" Type="http://schemas.openxmlformats.org/officeDocument/2006/relationships/image" Target="../media/image16.png"/><Relationship Id="rId129" Type="http://schemas.openxmlformats.org/officeDocument/2006/relationships/image" Target="../media/image64.png"/><Relationship Id="rId280" Type="http://schemas.openxmlformats.org/officeDocument/2006/relationships/customXml" Target="../ink/ink140.xml"/><Relationship Id="rId336" Type="http://schemas.openxmlformats.org/officeDocument/2006/relationships/customXml" Target="../ink/ink168.xml"/><Relationship Id="rId501" Type="http://schemas.openxmlformats.org/officeDocument/2006/relationships/customXml" Target="../ink/ink251.xml"/><Relationship Id="rId543" Type="http://schemas.openxmlformats.org/officeDocument/2006/relationships/customXml" Target="../ink/ink272.xml"/><Relationship Id="rId75" Type="http://schemas.openxmlformats.org/officeDocument/2006/relationships/image" Target="../media/image37.png"/><Relationship Id="rId140" Type="http://schemas.openxmlformats.org/officeDocument/2006/relationships/customXml" Target="../ink/ink70.xml"/><Relationship Id="rId182" Type="http://schemas.openxmlformats.org/officeDocument/2006/relationships/customXml" Target="../ink/ink91.xml"/><Relationship Id="rId378" Type="http://schemas.openxmlformats.org/officeDocument/2006/relationships/customXml" Target="../ink/ink189.xml"/><Relationship Id="rId403" Type="http://schemas.openxmlformats.org/officeDocument/2006/relationships/image" Target="../media/image201.png"/><Relationship Id="rId585" Type="http://schemas.openxmlformats.org/officeDocument/2006/relationships/customXml" Target="../ink/ink293.xml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445" Type="http://schemas.openxmlformats.org/officeDocument/2006/relationships/customXml" Target="../ink/ink223.xml"/><Relationship Id="rId487" Type="http://schemas.openxmlformats.org/officeDocument/2006/relationships/customXml" Target="../ink/ink244.xml"/><Relationship Id="rId291" Type="http://schemas.openxmlformats.org/officeDocument/2006/relationships/image" Target="../media/image145.png"/><Relationship Id="rId305" Type="http://schemas.openxmlformats.org/officeDocument/2006/relationships/image" Target="../media/image152.png"/><Relationship Id="rId347" Type="http://schemas.openxmlformats.org/officeDocument/2006/relationships/image" Target="../media/image173.png"/><Relationship Id="rId512" Type="http://schemas.openxmlformats.org/officeDocument/2006/relationships/image" Target="../media/image255.png"/><Relationship Id="rId44" Type="http://schemas.openxmlformats.org/officeDocument/2006/relationships/customXml" Target="../ink/ink22.xml"/><Relationship Id="rId86" Type="http://schemas.openxmlformats.org/officeDocument/2006/relationships/customXml" Target="../ink/ink43.xml"/><Relationship Id="rId151" Type="http://schemas.openxmlformats.org/officeDocument/2006/relationships/image" Target="../media/image75.png"/><Relationship Id="rId389" Type="http://schemas.openxmlformats.org/officeDocument/2006/relationships/image" Target="../media/image194.png"/><Relationship Id="rId554" Type="http://schemas.openxmlformats.org/officeDocument/2006/relationships/image" Target="../media/image276.png"/><Relationship Id="rId596" Type="http://schemas.openxmlformats.org/officeDocument/2006/relationships/image" Target="../media/image297.png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249" Type="http://schemas.openxmlformats.org/officeDocument/2006/relationships/image" Target="../media/image124.png"/><Relationship Id="rId414" Type="http://schemas.openxmlformats.org/officeDocument/2006/relationships/customXml" Target="../ink/ink207.xml"/><Relationship Id="rId456" Type="http://schemas.openxmlformats.org/officeDocument/2006/relationships/image" Target="../media/image227.png"/><Relationship Id="rId498" Type="http://schemas.openxmlformats.org/officeDocument/2006/relationships/image" Target="../media/image248.png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260" Type="http://schemas.openxmlformats.org/officeDocument/2006/relationships/customXml" Target="../ink/ink130.xml"/><Relationship Id="rId316" Type="http://schemas.openxmlformats.org/officeDocument/2006/relationships/customXml" Target="../ink/ink158.xml"/><Relationship Id="rId523" Type="http://schemas.openxmlformats.org/officeDocument/2006/relationships/customXml" Target="../ink/ink262.xml"/><Relationship Id="rId55" Type="http://schemas.openxmlformats.org/officeDocument/2006/relationships/image" Target="../media/image27.png"/><Relationship Id="rId97" Type="http://schemas.openxmlformats.org/officeDocument/2006/relationships/image" Target="../media/image48.png"/><Relationship Id="rId120" Type="http://schemas.openxmlformats.org/officeDocument/2006/relationships/customXml" Target="../ink/ink60.xml"/><Relationship Id="rId358" Type="http://schemas.openxmlformats.org/officeDocument/2006/relationships/customXml" Target="../ink/ink179.xml"/><Relationship Id="rId565" Type="http://schemas.openxmlformats.org/officeDocument/2006/relationships/customXml" Target="../ink/ink283.xml"/><Relationship Id="rId162" Type="http://schemas.openxmlformats.org/officeDocument/2006/relationships/customXml" Target="../ink/ink81.xml"/><Relationship Id="rId218" Type="http://schemas.openxmlformats.org/officeDocument/2006/relationships/customXml" Target="../ink/ink109.xml"/><Relationship Id="rId425" Type="http://schemas.openxmlformats.org/officeDocument/2006/relationships/customXml" Target="../ink/ink213.xml"/><Relationship Id="rId467" Type="http://schemas.openxmlformats.org/officeDocument/2006/relationships/customXml" Target="../ink/ink234.xml"/><Relationship Id="rId271" Type="http://schemas.openxmlformats.org/officeDocument/2006/relationships/image" Target="../media/image135.png"/><Relationship Id="rId24" Type="http://schemas.openxmlformats.org/officeDocument/2006/relationships/customXml" Target="../ink/ink12.xml"/><Relationship Id="rId66" Type="http://schemas.openxmlformats.org/officeDocument/2006/relationships/customXml" Target="../ink/ink33.xml"/><Relationship Id="rId131" Type="http://schemas.openxmlformats.org/officeDocument/2006/relationships/image" Target="../media/image65.png"/><Relationship Id="rId327" Type="http://schemas.openxmlformats.org/officeDocument/2006/relationships/image" Target="../media/image163.png"/><Relationship Id="rId369" Type="http://schemas.openxmlformats.org/officeDocument/2006/relationships/image" Target="../media/image184.png"/><Relationship Id="rId534" Type="http://schemas.openxmlformats.org/officeDocument/2006/relationships/image" Target="../media/image266.png"/><Relationship Id="rId576" Type="http://schemas.openxmlformats.org/officeDocument/2006/relationships/image" Target="../media/image287.png"/><Relationship Id="rId173" Type="http://schemas.openxmlformats.org/officeDocument/2006/relationships/image" Target="../media/image86.png"/><Relationship Id="rId229" Type="http://schemas.openxmlformats.org/officeDocument/2006/relationships/image" Target="../media/image114.png"/><Relationship Id="rId380" Type="http://schemas.openxmlformats.org/officeDocument/2006/relationships/customXml" Target="../ink/ink190.xml"/><Relationship Id="rId436" Type="http://schemas.openxmlformats.org/officeDocument/2006/relationships/image" Target="../media/image217.png"/><Relationship Id="rId240" Type="http://schemas.openxmlformats.org/officeDocument/2006/relationships/customXml" Target="../ink/ink120.xml"/><Relationship Id="rId478" Type="http://schemas.openxmlformats.org/officeDocument/2006/relationships/image" Target="../media/image238.png"/><Relationship Id="rId35" Type="http://schemas.openxmlformats.org/officeDocument/2006/relationships/image" Target="../media/image17.png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282" Type="http://schemas.openxmlformats.org/officeDocument/2006/relationships/customXml" Target="../ink/ink141.xml"/><Relationship Id="rId338" Type="http://schemas.openxmlformats.org/officeDocument/2006/relationships/customXml" Target="../ink/ink169.xml"/><Relationship Id="rId503" Type="http://schemas.openxmlformats.org/officeDocument/2006/relationships/customXml" Target="../ink/ink252.xml"/><Relationship Id="rId545" Type="http://schemas.openxmlformats.org/officeDocument/2006/relationships/customXml" Target="../ink/ink273.xml"/><Relationship Id="rId587" Type="http://schemas.openxmlformats.org/officeDocument/2006/relationships/customXml" Target="../ink/ink294.xml"/><Relationship Id="rId8" Type="http://schemas.openxmlformats.org/officeDocument/2006/relationships/customXml" Target="../ink/ink4.xml"/><Relationship Id="rId142" Type="http://schemas.openxmlformats.org/officeDocument/2006/relationships/customXml" Target="../ink/ink71.xml"/><Relationship Id="rId184" Type="http://schemas.openxmlformats.org/officeDocument/2006/relationships/customXml" Target="../ink/ink92.xml"/><Relationship Id="rId391" Type="http://schemas.openxmlformats.org/officeDocument/2006/relationships/image" Target="../media/image195.png"/><Relationship Id="rId405" Type="http://schemas.openxmlformats.org/officeDocument/2006/relationships/image" Target="../media/image202.png"/><Relationship Id="rId447" Type="http://schemas.openxmlformats.org/officeDocument/2006/relationships/customXml" Target="../ink/ink224.xml"/><Relationship Id="rId251" Type="http://schemas.openxmlformats.org/officeDocument/2006/relationships/image" Target="../media/image125.png"/><Relationship Id="rId489" Type="http://schemas.openxmlformats.org/officeDocument/2006/relationships/customXml" Target="../ink/ink245.xml"/><Relationship Id="rId46" Type="http://schemas.openxmlformats.org/officeDocument/2006/relationships/customXml" Target="../ink/ink23.xml"/><Relationship Id="rId293" Type="http://schemas.openxmlformats.org/officeDocument/2006/relationships/image" Target="../media/image146.png"/><Relationship Id="rId307" Type="http://schemas.openxmlformats.org/officeDocument/2006/relationships/image" Target="../media/image153.png"/><Relationship Id="rId349" Type="http://schemas.openxmlformats.org/officeDocument/2006/relationships/image" Target="../media/image174.png"/><Relationship Id="rId514" Type="http://schemas.openxmlformats.org/officeDocument/2006/relationships/image" Target="../media/image256.png"/><Relationship Id="rId556" Type="http://schemas.openxmlformats.org/officeDocument/2006/relationships/image" Target="../media/image277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53" Type="http://schemas.openxmlformats.org/officeDocument/2006/relationships/image" Target="../media/image76.png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360" Type="http://schemas.openxmlformats.org/officeDocument/2006/relationships/customXml" Target="../ink/ink180.xml"/><Relationship Id="rId416" Type="http://schemas.openxmlformats.org/officeDocument/2006/relationships/image" Target="../media/image207.png"/><Relationship Id="rId598" Type="http://schemas.openxmlformats.org/officeDocument/2006/relationships/image" Target="../media/image298.png"/><Relationship Id="rId220" Type="http://schemas.openxmlformats.org/officeDocument/2006/relationships/customXml" Target="../ink/ink110.xml"/><Relationship Id="rId458" Type="http://schemas.openxmlformats.org/officeDocument/2006/relationships/image" Target="../media/image228.png"/><Relationship Id="rId15" Type="http://schemas.openxmlformats.org/officeDocument/2006/relationships/image" Target="../media/image7.png"/><Relationship Id="rId57" Type="http://schemas.openxmlformats.org/officeDocument/2006/relationships/image" Target="../media/image28.png"/><Relationship Id="rId262" Type="http://schemas.openxmlformats.org/officeDocument/2006/relationships/customXml" Target="../ink/ink131.xml"/><Relationship Id="rId318" Type="http://schemas.openxmlformats.org/officeDocument/2006/relationships/customXml" Target="../ink/ink159.xml"/><Relationship Id="rId525" Type="http://schemas.openxmlformats.org/officeDocument/2006/relationships/customXml" Target="../ink/ink263.xml"/><Relationship Id="rId567" Type="http://schemas.openxmlformats.org/officeDocument/2006/relationships/customXml" Target="../ink/ink284.xml"/><Relationship Id="rId99" Type="http://schemas.openxmlformats.org/officeDocument/2006/relationships/image" Target="../media/image49.png"/><Relationship Id="rId122" Type="http://schemas.openxmlformats.org/officeDocument/2006/relationships/customXml" Target="../ink/ink61.xml"/><Relationship Id="rId164" Type="http://schemas.openxmlformats.org/officeDocument/2006/relationships/customXml" Target="../ink/ink82.xml"/><Relationship Id="rId371" Type="http://schemas.openxmlformats.org/officeDocument/2006/relationships/image" Target="../media/image185.png"/><Relationship Id="rId427" Type="http://schemas.openxmlformats.org/officeDocument/2006/relationships/customXml" Target="../ink/ink214.xml"/><Relationship Id="rId469" Type="http://schemas.openxmlformats.org/officeDocument/2006/relationships/customXml" Target="../ink/ink235.xml"/><Relationship Id="rId26" Type="http://schemas.openxmlformats.org/officeDocument/2006/relationships/customXml" Target="../ink/ink13.xml"/><Relationship Id="rId231" Type="http://schemas.openxmlformats.org/officeDocument/2006/relationships/image" Target="../media/image115.png"/><Relationship Id="rId273" Type="http://schemas.openxmlformats.org/officeDocument/2006/relationships/image" Target="../media/image136.png"/><Relationship Id="rId329" Type="http://schemas.openxmlformats.org/officeDocument/2006/relationships/image" Target="../media/image164.png"/><Relationship Id="rId480" Type="http://schemas.openxmlformats.org/officeDocument/2006/relationships/image" Target="../media/image239.png"/><Relationship Id="rId536" Type="http://schemas.openxmlformats.org/officeDocument/2006/relationships/image" Target="../media/image267.png"/><Relationship Id="rId68" Type="http://schemas.openxmlformats.org/officeDocument/2006/relationships/customXml" Target="../ink/ink34.xml"/><Relationship Id="rId133" Type="http://schemas.openxmlformats.org/officeDocument/2006/relationships/image" Target="../media/image66.png"/><Relationship Id="rId175" Type="http://schemas.openxmlformats.org/officeDocument/2006/relationships/image" Target="../media/image87.png"/><Relationship Id="rId340" Type="http://schemas.openxmlformats.org/officeDocument/2006/relationships/customXml" Target="../ink/ink170.xml"/><Relationship Id="rId578" Type="http://schemas.openxmlformats.org/officeDocument/2006/relationships/image" Target="../media/image288.png"/><Relationship Id="rId200" Type="http://schemas.openxmlformats.org/officeDocument/2006/relationships/customXml" Target="../ink/ink100.xml"/><Relationship Id="rId382" Type="http://schemas.openxmlformats.org/officeDocument/2006/relationships/customXml" Target="../ink/ink191.xml"/><Relationship Id="rId438" Type="http://schemas.openxmlformats.org/officeDocument/2006/relationships/image" Target="../media/image218.png"/><Relationship Id="rId242" Type="http://schemas.openxmlformats.org/officeDocument/2006/relationships/customXml" Target="../ink/ink121.xml"/><Relationship Id="rId284" Type="http://schemas.openxmlformats.org/officeDocument/2006/relationships/customXml" Target="../ink/ink142.xml"/><Relationship Id="rId491" Type="http://schemas.openxmlformats.org/officeDocument/2006/relationships/customXml" Target="../ink/ink246.xml"/><Relationship Id="rId505" Type="http://schemas.openxmlformats.org/officeDocument/2006/relationships/customXml" Target="../ink/ink253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13.xml"/><Relationship Id="rId117" Type="http://schemas.openxmlformats.org/officeDocument/2006/relationships/image" Target="../media/image356.png"/><Relationship Id="rId21" Type="http://schemas.openxmlformats.org/officeDocument/2006/relationships/image" Target="../media/image309.png"/><Relationship Id="rId42" Type="http://schemas.openxmlformats.org/officeDocument/2006/relationships/customXml" Target="../ink/ink321.xml"/><Relationship Id="rId47" Type="http://schemas.openxmlformats.org/officeDocument/2006/relationships/image" Target="../media/image322.png"/><Relationship Id="rId63" Type="http://schemas.openxmlformats.org/officeDocument/2006/relationships/image" Target="../media/image330.png"/><Relationship Id="rId68" Type="http://schemas.openxmlformats.org/officeDocument/2006/relationships/customXml" Target="../ink/ink334.xml"/><Relationship Id="rId84" Type="http://schemas.openxmlformats.org/officeDocument/2006/relationships/customXml" Target="../ink/ink342.xml"/><Relationship Id="rId89" Type="http://schemas.openxmlformats.org/officeDocument/2006/relationships/image" Target="../media/image286.png"/><Relationship Id="rId112" Type="http://schemas.openxmlformats.org/officeDocument/2006/relationships/customXml" Target="../ink/ink356.xml"/><Relationship Id="rId133" Type="http://schemas.openxmlformats.org/officeDocument/2006/relationships/image" Target="../media/image364.png"/><Relationship Id="rId138" Type="http://schemas.openxmlformats.org/officeDocument/2006/relationships/customXml" Target="../ink/ink369.xml"/><Relationship Id="rId16" Type="http://schemas.openxmlformats.org/officeDocument/2006/relationships/customXml" Target="../ink/ink308.xml"/><Relationship Id="rId107" Type="http://schemas.openxmlformats.org/officeDocument/2006/relationships/image" Target="../media/image351.png"/><Relationship Id="rId11" Type="http://schemas.openxmlformats.org/officeDocument/2006/relationships/image" Target="../media/image304.png"/><Relationship Id="rId32" Type="http://schemas.openxmlformats.org/officeDocument/2006/relationships/customXml" Target="../ink/ink316.xml"/><Relationship Id="rId37" Type="http://schemas.openxmlformats.org/officeDocument/2006/relationships/image" Target="../media/image317.png"/><Relationship Id="rId53" Type="http://schemas.openxmlformats.org/officeDocument/2006/relationships/image" Target="../media/image325.png"/><Relationship Id="rId58" Type="http://schemas.openxmlformats.org/officeDocument/2006/relationships/customXml" Target="../ink/ink329.xml"/><Relationship Id="rId74" Type="http://schemas.openxmlformats.org/officeDocument/2006/relationships/customXml" Target="../ink/ink337.xml"/><Relationship Id="rId79" Type="http://schemas.openxmlformats.org/officeDocument/2006/relationships/image" Target="../media/image338.png"/><Relationship Id="rId102" Type="http://schemas.openxmlformats.org/officeDocument/2006/relationships/customXml" Target="../ink/ink351.xml"/><Relationship Id="rId123" Type="http://schemas.openxmlformats.org/officeDocument/2006/relationships/image" Target="../media/image359.png"/><Relationship Id="rId128" Type="http://schemas.openxmlformats.org/officeDocument/2006/relationships/customXml" Target="../ink/ink364.xml"/><Relationship Id="rId5" Type="http://schemas.openxmlformats.org/officeDocument/2006/relationships/image" Target="../media/image301.png"/><Relationship Id="rId90" Type="http://schemas.openxmlformats.org/officeDocument/2006/relationships/customXml" Target="../ink/ink345.xml"/><Relationship Id="rId95" Type="http://schemas.openxmlformats.org/officeDocument/2006/relationships/image" Target="../media/image345.png"/><Relationship Id="rId22" Type="http://schemas.openxmlformats.org/officeDocument/2006/relationships/customXml" Target="../ink/ink311.xml"/><Relationship Id="rId27" Type="http://schemas.openxmlformats.org/officeDocument/2006/relationships/image" Target="../media/image312.png"/><Relationship Id="rId43" Type="http://schemas.openxmlformats.org/officeDocument/2006/relationships/image" Target="../media/image320.png"/><Relationship Id="rId48" Type="http://schemas.openxmlformats.org/officeDocument/2006/relationships/customXml" Target="../ink/ink324.xml"/><Relationship Id="rId64" Type="http://schemas.openxmlformats.org/officeDocument/2006/relationships/customXml" Target="../ink/ink332.xml"/><Relationship Id="rId69" Type="http://schemas.openxmlformats.org/officeDocument/2006/relationships/image" Target="../media/image333.png"/><Relationship Id="rId113" Type="http://schemas.openxmlformats.org/officeDocument/2006/relationships/image" Target="../media/image354.png"/><Relationship Id="rId118" Type="http://schemas.openxmlformats.org/officeDocument/2006/relationships/customXml" Target="../ink/ink359.xml"/><Relationship Id="rId134" Type="http://schemas.openxmlformats.org/officeDocument/2006/relationships/customXml" Target="../ink/ink367.xml"/><Relationship Id="rId139" Type="http://schemas.openxmlformats.org/officeDocument/2006/relationships/image" Target="../media/image367.png"/><Relationship Id="rId8" Type="http://schemas.openxmlformats.org/officeDocument/2006/relationships/customXml" Target="../ink/ink304.xml"/><Relationship Id="rId51" Type="http://schemas.openxmlformats.org/officeDocument/2006/relationships/image" Target="../media/image324.png"/><Relationship Id="rId72" Type="http://schemas.openxmlformats.org/officeDocument/2006/relationships/customXml" Target="../ink/ink336.xml"/><Relationship Id="rId80" Type="http://schemas.openxmlformats.org/officeDocument/2006/relationships/customXml" Target="../ink/ink340.xml"/><Relationship Id="rId85" Type="http://schemas.openxmlformats.org/officeDocument/2006/relationships/image" Target="../media/image341.png"/><Relationship Id="rId93" Type="http://schemas.openxmlformats.org/officeDocument/2006/relationships/image" Target="../media/image344.png"/><Relationship Id="rId98" Type="http://schemas.openxmlformats.org/officeDocument/2006/relationships/customXml" Target="../ink/ink349.xml"/><Relationship Id="rId121" Type="http://schemas.openxmlformats.org/officeDocument/2006/relationships/image" Target="../media/image358.png"/><Relationship Id="rId3" Type="http://schemas.openxmlformats.org/officeDocument/2006/relationships/image" Target="../media/image300.png"/><Relationship Id="rId12" Type="http://schemas.openxmlformats.org/officeDocument/2006/relationships/customXml" Target="../ink/ink306.xml"/><Relationship Id="rId17" Type="http://schemas.openxmlformats.org/officeDocument/2006/relationships/image" Target="../media/image307.png"/><Relationship Id="rId25" Type="http://schemas.openxmlformats.org/officeDocument/2006/relationships/image" Target="../media/image311.png"/><Relationship Id="rId33" Type="http://schemas.openxmlformats.org/officeDocument/2006/relationships/image" Target="../media/image315.png"/><Relationship Id="rId38" Type="http://schemas.openxmlformats.org/officeDocument/2006/relationships/customXml" Target="../ink/ink319.xml"/><Relationship Id="rId46" Type="http://schemas.openxmlformats.org/officeDocument/2006/relationships/customXml" Target="../ink/ink323.xml"/><Relationship Id="rId59" Type="http://schemas.openxmlformats.org/officeDocument/2006/relationships/image" Target="../media/image328.png"/><Relationship Id="rId67" Type="http://schemas.openxmlformats.org/officeDocument/2006/relationships/image" Target="../media/image332.png"/><Relationship Id="rId103" Type="http://schemas.openxmlformats.org/officeDocument/2006/relationships/image" Target="../media/image349.png"/><Relationship Id="rId108" Type="http://schemas.openxmlformats.org/officeDocument/2006/relationships/customXml" Target="../ink/ink354.xml"/><Relationship Id="rId116" Type="http://schemas.openxmlformats.org/officeDocument/2006/relationships/customXml" Target="../ink/ink358.xml"/><Relationship Id="rId124" Type="http://schemas.openxmlformats.org/officeDocument/2006/relationships/customXml" Target="../ink/ink362.xml"/><Relationship Id="rId129" Type="http://schemas.openxmlformats.org/officeDocument/2006/relationships/image" Target="../media/image362.png"/><Relationship Id="rId137" Type="http://schemas.openxmlformats.org/officeDocument/2006/relationships/image" Target="../media/image366.png"/><Relationship Id="rId20" Type="http://schemas.openxmlformats.org/officeDocument/2006/relationships/customXml" Target="../ink/ink310.xml"/><Relationship Id="rId41" Type="http://schemas.openxmlformats.org/officeDocument/2006/relationships/image" Target="../media/image319.png"/><Relationship Id="rId54" Type="http://schemas.openxmlformats.org/officeDocument/2006/relationships/customXml" Target="../ink/ink327.xml"/><Relationship Id="rId62" Type="http://schemas.openxmlformats.org/officeDocument/2006/relationships/customXml" Target="../ink/ink331.xml"/><Relationship Id="rId70" Type="http://schemas.openxmlformats.org/officeDocument/2006/relationships/customXml" Target="../ink/ink335.xml"/><Relationship Id="rId75" Type="http://schemas.openxmlformats.org/officeDocument/2006/relationships/image" Target="../media/image336.png"/><Relationship Id="rId83" Type="http://schemas.openxmlformats.org/officeDocument/2006/relationships/image" Target="../media/image340.png"/><Relationship Id="rId88" Type="http://schemas.openxmlformats.org/officeDocument/2006/relationships/customXml" Target="../ink/ink344.xml"/><Relationship Id="rId91" Type="http://schemas.openxmlformats.org/officeDocument/2006/relationships/image" Target="../media/image343.png"/><Relationship Id="rId96" Type="http://schemas.openxmlformats.org/officeDocument/2006/relationships/customXml" Target="../ink/ink348.xml"/><Relationship Id="rId111" Type="http://schemas.openxmlformats.org/officeDocument/2006/relationships/image" Target="../media/image353.png"/><Relationship Id="rId132" Type="http://schemas.openxmlformats.org/officeDocument/2006/relationships/customXml" Target="../ink/ink36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3.xml"/><Relationship Id="rId15" Type="http://schemas.openxmlformats.org/officeDocument/2006/relationships/image" Target="../media/image306.png"/><Relationship Id="rId23" Type="http://schemas.openxmlformats.org/officeDocument/2006/relationships/image" Target="../media/image310.png"/><Relationship Id="rId28" Type="http://schemas.openxmlformats.org/officeDocument/2006/relationships/customXml" Target="../ink/ink314.xml"/><Relationship Id="rId36" Type="http://schemas.openxmlformats.org/officeDocument/2006/relationships/customXml" Target="../ink/ink318.xml"/><Relationship Id="rId49" Type="http://schemas.openxmlformats.org/officeDocument/2006/relationships/image" Target="../media/image323.png"/><Relationship Id="rId57" Type="http://schemas.openxmlformats.org/officeDocument/2006/relationships/image" Target="../media/image327.png"/><Relationship Id="rId106" Type="http://schemas.openxmlformats.org/officeDocument/2006/relationships/customXml" Target="../ink/ink353.xml"/><Relationship Id="rId114" Type="http://schemas.openxmlformats.org/officeDocument/2006/relationships/customXml" Target="../ink/ink357.xml"/><Relationship Id="rId119" Type="http://schemas.openxmlformats.org/officeDocument/2006/relationships/image" Target="../media/image357.png"/><Relationship Id="rId127" Type="http://schemas.openxmlformats.org/officeDocument/2006/relationships/image" Target="../media/image361.png"/><Relationship Id="rId10" Type="http://schemas.openxmlformats.org/officeDocument/2006/relationships/customXml" Target="../ink/ink305.xml"/><Relationship Id="rId31" Type="http://schemas.openxmlformats.org/officeDocument/2006/relationships/image" Target="../media/image314.png"/><Relationship Id="rId44" Type="http://schemas.openxmlformats.org/officeDocument/2006/relationships/customXml" Target="../ink/ink322.xml"/><Relationship Id="rId52" Type="http://schemas.openxmlformats.org/officeDocument/2006/relationships/customXml" Target="../ink/ink326.xml"/><Relationship Id="rId60" Type="http://schemas.openxmlformats.org/officeDocument/2006/relationships/customXml" Target="../ink/ink330.xml"/><Relationship Id="rId65" Type="http://schemas.openxmlformats.org/officeDocument/2006/relationships/image" Target="../media/image331.png"/><Relationship Id="rId73" Type="http://schemas.openxmlformats.org/officeDocument/2006/relationships/image" Target="../media/image335.png"/><Relationship Id="rId78" Type="http://schemas.openxmlformats.org/officeDocument/2006/relationships/customXml" Target="../ink/ink339.xml"/><Relationship Id="rId81" Type="http://schemas.openxmlformats.org/officeDocument/2006/relationships/image" Target="../media/image339.png"/><Relationship Id="rId86" Type="http://schemas.openxmlformats.org/officeDocument/2006/relationships/customXml" Target="../ink/ink343.xml"/><Relationship Id="rId94" Type="http://schemas.openxmlformats.org/officeDocument/2006/relationships/customXml" Target="../ink/ink347.xml"/><Relationship Id="rId99" Type="http://schemas.openxmlformats.org/officeDocument/2006/relationships/image" Target="../media/image347.png"/><Relationship Id="rId101" Type="http://schemas.openxmlformats.org/officeDocument/2006/relationships/image" Target="../media/image348.png"/><Relationship Id="rId122" Type="http://schemas.openxmlformats.org/officeDocument/2006/relationships/customXml" Target="../ink/ink361.xml"/><Relationship Id="rId130" Type="http://schemas.openxmlformats.org/officeDocument/2006/relationships/customXml" Target="../ink/ink365.xml"/><Relationship Id="rId135" Type="http://schemas.openxmlformats.org/officeDocument/2006/relationships/image" Target="../media/image365.png"/><Relationship Id="rId4" Type="http://schemas.openxmlformats.org/officeDocument/2006/relationships/customXml" Target="../ink/ink302.xml"/><Relationship Id="rId9" Type="http://schemas.openxmlformats.org/officeDocument/2006/relationships/image" Target="../media/image303.png"/><Relationship Id="rId13" Type="http://schemas.openxmlformats.org/officeDocument/2006/relationships/image" Target="../media/image305.png"/><Relationship Id="rId18" Type="http://schemas.openxmlformats.org/officeDocument/2006/relationships/customXml" Target="../ink/ink309.xml"/><Relationship Id="rId39" Type="http://schemas.openxmlformats.org/officeDocument/2006/relationships/image" Target="../media/image318.png"/><Relationship Id="rId109" Type="http://schemas.openxmlformats.org/officeDocument/2006/relationships/image" Target="../media/image352.png"/><Relationship Id="rId34" Type="http://schemas.openxmlformats.org/officeDocument/2006/relationships/customXml" Target="../ink/ink317.xml"/><Relationship Id="rId50" Type="http://schemas.openxmlformats.org/officeDocument/2006/relationships/customXml" Target="../ink/ink325.xml"/><Relationship Id="rId55" Type="http://schemas.openxmlformats.org/officeDocument/2006/relationships/image" Target="../media/image326.png"/><Relationship Id="rId76" Type="http://schemas.openxmlformats.org/officeDocument/2006/relationships/customXml" Target="../ink/ink338.xml"/><Relationship Id="rId97" Type="http://schemas.openxmlformats.org/officeDocument/2006/relationships/image" Target="../media/image346.png"/><Relationship Id="rId104" Type="http://schemas.openxmlformats.org/officeDocument/2006/relationships/customXml" Target="../ink/ink352.xml"/><Relationship Id="rId120" Type="http://schemas.openxmlformats.org/officeDocument/2006/relationships/customXml" Target="../ink/ink360.xml"/><Relationship Id="rId125" Type="http://schemas.openxmlformats.org/officeDocument/2006/relationships/image" Target="../media/image360.png"/><Relationship Id="rId7" Type="http://schemas.openxmlformats.org/officeDocument/2006/relationships/image" Target="../media/image302.png"/><Relationship Id="rId71" Type="http://schemas.openxmlformats.org/officeDocument/2006/relationships/image" Target="../media/image334.png"/><Relationship Id="rId92" Type="http://schemas.openxmlformats.org/officeDocument/2006/relationships/customXml" Target="../ink/ink346.xml"/><Relationship Id="rId2" Type="http://schemas.openxmlformats.org/officeDocument/2006/relationships/customXml" Target="../ink/ink301.xml"/><Relationship Id="rId29" Type="http://schemas.openxmlformats.org/officeDocument/2006/relationships/image" Target="../media/image313.png"/><Relationship Id="rId24" Type="http://schemas.openxmlformats.org/officeDocument/2006/relationships/customXml" Target="../ink/ink312.xml"/><Relationship Id="rId40" Type="http://schemas.openxmlformats.org/officeDocument/2006/relationships/customXml" Target="../ink/ink320.xml"/><Relationship Id="rId45" Type="http://schemas.openxmlformats.org/officeDocument/2006/relationships/image" Target="../media/image321.png"/><Relationship Id="rId66" Type="http://schemas.openxmlformats.org/officeDocument/2006/relationships/customXml" Target="../ink/ink333.xml"/><Relationship Id="rId87" Type="http://schemas.openxmlformats.org/officeDocument/2006/relationships/image" Target="../media/image342.png"/><Relationship Id="rId110" Type="http://schemas.openxmlformats.org/officeDocument/2006/relationships/customXml" Target="../ink/ink355.xml"/><Relationship Id="rId115" Type="http://schemas.openxmlformats.org/officeDocument/2006/relationships/image" Target="../media/image355.png"/><Relationship Id="rId131" Type="http://schemas.openxmlformats.org/officeDocument/2006/relationships/image" Target="../media/image363.png"/><Relationship Id="rId136" Type="http://schemas.openxmlformats.org/officeDocument/2006/relationships/customXml" Target="../ink/ink368.xml"/><Relationship Id="rId61" Type="http://schemas.openxmlformats.org/officeDocument/2006/relationships/image" Target="../media/image329.png"/><Relationship Id="rId82" Type="http://schemas.openxmlformats.org/officeDocument/2006/relationships/customXml" Target="../ink/ink341.xml"/><Relationship Id="rId19" Type="http://schemas.openxmlformats.org/officeDocument/2006/relationships/image" Target="../media/image308.png"/><Relationship Id="rId14" Type="http://schemas.openxmlformats.org/officeDocument/2006/relationships/customXml" Target="../ink/ink307.xml"/><Relationship Id="rId30" Type="http://schemas.openxmlformats.org/officeDocument/2006/relationships/customXml" Target="../ink/ink315.xml"/><Relationship Id="rId35" Type="http://schemas.openxmlformats.org/officeDocument/2006/relationships/image" Target="../media/image316.png"/><Relationship Id="rId56" Type="http://schemas.openxmlformats.org/officeDocument/2006/relationships/customXml" Target="../ink/ink328.xml"/><Relationship Id="rId77" Type="http://schemas.openxmlformats.org/officeDocument/2006/relationships/image" Target="../media/image337.png"/><Relationship Id="rId100" Type="http://schemas.openxmlformats.org/officeDocument/2006/relationships/customXml" Target="../ink/ink350.xml"/><Relationship Id="rId105" Type="http://schemas.openxmlformats.org/officeDocument/2006/relationships/image" Target="../media/image350.png"/><Relationship Id="rId126" Type="http://schemas.openxmlformats.org/officeDocument/2006/relationships/customXml" Target="../ink/ink363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25.png"/><Relationship Id="rId299" Type="http://schemas.openxmlformats.org/officeDocument/2006/relationships/image" Target="../media/image516.png"/><Relationship Id="rId671" Type="http://schemas.openxmlformats.org/officeDocument/2006/relationships/customXml" Target="../ink/ink705.xml"/><Relationship Id="rId21" Type="http://schemas.openxmlformats.org/officeDocument/2006/relationships/image" Target="../media/image377.png"/><Relationship Id="rId63" Type="http://schemas.openxmlformats.org/officeDocument/2006/relationships/image" Target="../media/image398.png"/><Relationship Id="rId159" Type="http://schemas.openxmlformats.org/officeDocument/2006/relationships/image" Target="../media/image446.png"/><Relationship Id="rId324" Type="http://schemas.openxmlformats.org/officeDocument/2006/relationships/customXml" Target="../ink/ink531.xml"/><Relationship Id="rId366" Type="http://schemas.openxmlformats.org/officeDocument/2006/relationships/customXml" Target="../ink/ink552.xml"/><Relationship Id="rId531" Type="http://schemas.openxmlformats.org/officeDocument/2006/relationships/image" Target="../media/image632.png"/><Relationship Id="rId573" Type="http://schemas.openxmlformats.org/officeDocument/2006/relationships/image" Target="../media/image653.png"/><Relationship Id="rId629" Type="http://schemas.openxmlformats.org/officeDocument/2006/relationships/customXml" Target="../ink/ink684.xml"/><Relationship Id="rId170" Type="http://schemas.openxmlformats.org/officeDocument/2006/relationships/customXml" Target="../ink/ink454.xml"/><Relationship Id="rId226" Type="http://schemas.openxmlformats.org/officeDocument/2006/relationships/customXml" Target="../ink/ink482.xml"/><Relationship Id="rId433" Type="http://schemas.openxmlformats.org/officeDocument/2006/relationships/image" Target="../media/image583.png"/><Relationship Id="rId268" Type="http://schemas.openxmlformats.org/officeDocument/2006/relationships/customXml" Target="../ink/ink503.xml"/><Relationship Id="rId475" Type="http://schemas.openxmlformats.org/officeDocument/2006/relationships/image" Target="../media/image604.png"/><Relationship Id="rId640" Type="http://schemas.openxmlformats.org/officeDocument/2006/relationships/image" Target="../media/image686.png"/><Relationship Id="rId32" Type="http://schemas.openxmlformats.org/officeDocument/2006/relationships/customXml" Target="../ink/ink385.xml"/><Relationship Id="rId74" Type="http://schemas.openxmlformats.org/officeDocument/2006/relationships/customXml" Target="../ink/ink406.xml"/><Relationship Id="rId128" Type="http://schemas.openxmlformats.org/officeDocument/2006/relationships/customXml" Target="../ink/ink433.xml"/><Relationship Id="rId335" Type="http://schemas.openxmlformats.org/officeDocument/2006/relationships/image" Target="../media/image534.png"/><Relationship Id="rId377" Type="http://schemas.openxmlformats.org/officeDocument/2006/relationships/image" Target="../media/image555.png"/><Relationship Id="rId500" Type="http://schemas.openxmlformats.org/officeDocument/2006/relationships/customXml" Target="../ink/ink619.xml"/><Relationship Id="rId542" Type="http://schemas.openxmlformats.org/officeDocument/2006/relationships/customXml" Target="../ink/ink640.xml"/><Relationship Id="rId584" Type="http://schemas.openxmlformats.org/officeDocument/2006/relationships/customXml" Target="../ink/ink661.xml"/><Relationship Id="rId5" Type="http://schemas.openxmlformats.org/officeDocument/2006/relationships/image" Target="../media/image369.png"/><Relationship Id="rId181" Type="http://schemas.openxmlformats.org/officeDocument/2006/relationships/image" Target="../media/image457.png"/><Relationship Id="rId237" Type="http://schemas.openxmlformats.org/officeDocument/2006/relationships/image" Target="../media/image485.png"/><Relationship Id="rId402" Type="http://schemas.openxmlformats.org/officeDocument/2006/relationships/customXml" Target="../ink/ink570.xml"/><Relationship Id="rId279" Type="http://schemas.openxmlformats.org/officeDocument/2006/relationships/image" Target="../media/image506.png"/><Relationship Id="rId444" Type="http://schemas.openxmlformats.org/officeDocument/2006/relationships/customXml" Target="../ink/ink591.xml"/><Relationship Id="rId486" Type="http://schemas.openxmlformats.org/officeDocument/2006/relationships/customXml" Target="../ink/ink612.xml"/><Relationship Id="rId651" Type="http://schemas.openxmlformats.org/officeDocument/2006/relationships/customXml" Target="../ink/ink695.xml"/><Relationship Id="rId43" Type="http://schemas.openxmlformats.org/officeDocument/2006/relationships/image" Target="../media/image388.png"/><Relationship Id="rId139" Type="http://schemas.openxmlformats.org/officeDocument/2006/relationships/image" Target="../media/image436.png"/><Relationship Id="rId290" Type="http://schemas.openxmlformats.org/officeDocument/2006/relationships/customXml" Target="../ink/ink514.xml"/><Relationship Id="rId304" Type="http://schemas.openxmlformats.org/officeDocument/2006/relationships/customXml" Target="../ink/ink521.xml"/><Relationship Id="rId346" Type="http://schemas.openxmlformats.org/officeDocument/2006/relationships/customXml" Target="../ink/ink542.xml"/><Relationship Id="rId388" Type="http://schemas.openxmlformats.org/officeDocument/2006/relationships/customXml" Target="../ink/ink563.xml"/><Relationship Id="rId511" Type="http://schemas.openxmlformats.org/officeDocument/2006/relationships/image" Target="../media/image622.png"/><Relationship Id="rId553" Type="http://schemas.openxmlformats.org/officeDocument/2006/relationships/image" Target="../media/image643.png"/><Relationship Id="rId609" Type="http://schemas.openxmlformats.org/officeDocument/2006/relationships/image" Target="../media/image671.png"/><Relationship Id="rId85" Type="http://schemas.openxmlformats.org/officeDocument/2006/relationships/image" Target="../media/image409.png"/><Relationship Id="rId150" Type="http://schemas.openxmlformats.org/officeDocument/2006/relationships/customXml" Target="../ink/ink444.xml"/><Relationship Id="rId192" Type="http://schemas.openxmlformats.org/officeDocument/2006/relationships/customXml" Target="../ink/ink465.xml"/><Relationship Id="rId206" Type="http://schemas.openxmlformats.org/officeDocument/2006/relationships/customXml" Target="../ink/ink472.xml"/><Relationship Id="rId413" Type="http://schemas.openxmlformats.org/officeDocument/2006/relationships/image" Target="../media/image573.png"/><Relationship Id="rId595" Type="http://schemas.openxmlformats.org/officeDocument/2006/relationships/image" Target="../media/image664.png"/><Relationship Id="rId248" Type="http://schemas.openxmlformats.org/officeDocument/2006/relationships/customXml" Target="../ink/ink493.xml"/><Relationship Id="rId455" Type="http://schemas.openxmlformats.org/officeDocument/2006/relationships/image" Target="../media/image594.png"/><Relationship Id="rId497" Type="http://schemas.openxmlformats.org/officeDocument/2006/relationships/image" Target="../media/image615.png"/><Relationship Id="rId620" Type="http://schemas.openxmlformats.org/officeDocument/2006/relationships/image" Target="../media/image676.png"/><Relationship Id="rId662" Type="http://schemas.openxmlformats.org/officeDocument/2006/relationships/image" Target="../media/image697.png"/><Relationship Id="rId12" Type="http://schemas.openxmlformats.org/officeDocument/2006/relationships/customXml" Target="../ink/ink375.xml"/><Relationship Id="rId108" Type="http://schemas.openxmlformats.org/officeDocument/2006/relationships/customXml" Target="../ink/ink423.xml"/><Relationship Id="rId315" Type="http://schemas.openxmlformats.org/officeDocument/2006/relationships/image" Target="../media/image524.png"/><Relationship Id="rId357" Type="http://schemas.openxmlformats.org/officeDocument/2006/relationships/image" Target="../media/image545.png"/><Relationship Id="rId522" Type="http://schemas.openxmlformats.org/officeDocument/2006/relationships/customXml" Target="../ink/ink630.xml"/><Relationship Id="rId54" Type="http://schemas.openxmlformats.org/officeDocument/2006/relationships/customXml" Target="../ink/ink396.xml"/><Relationship Id="rId96" Type="http://schemas.openxmlformats.org/officeDocument/2006/relationships/customXml" Target="../ink/ink417.xml"/><Relationship Id="rId161" Type="http://schemas.openxmlformats.org/officeDocument/2006/relationships/image" Target="../media/image447.png"/><Relationship Id="rId217" Type="http://schemas.openxmlformats.org/officeDocument/2006/relationships/image" Target="../media/image475.png"/><Relationship Id="rId399" Type="http://schemas.openxmlformats.org/officeDocument/2006/relationships/image" Target="../media/image566.png"/><Relationship Id="rId564" Type="http://schemas.openxmlformats.org/officeDocument/2006/relationships/customXml" Target="../ink/ink651.xml"/><Relationship Id="rId259" Type="http://schemas.openxmlformats.org/officeDocument/2006/relationships/image" Target="../media/image496.png"/><Relationship Id="rId424" Type="http://schemas.openxmlformats.org/officeDocument/2006/relationships/customXml" Target="../ink/ink581.xml"/><Relationship Id="rId466" Type="http://schemas.openxmlformats.org/officeDocument/2006/relationships/customXml" Target="../ink/ink602.xml"/><Relationship Id="rId631" Type="http://schemas.openxmlformats.org/officeDocument/2006/relationships/customXml" Target="../ink/ink685.xml"/><Relationship Id="rId673" Type="http://schemas.openxmlformats.org/officeDocument/2006/relationships/customXml" Target="../ink/ink706.xml"/><Relationship Id="rId23" Type="http://schemas.openxmlformats.org/officeDocument/2006/relationships/image" Target="../media/image378.png"/><Relationship Id="rId119" Type="http://schemas.openxmlformats.org/officeDocument/2006/relationships/image" Target="../media/image426.png"/><Relationship Id="rId270" Type="http://schemas.openxmlformats.org/officeDocument/2006/relationships/customXml" Target="../ink/ink504.xml"/><Relationship Id="rId326" Type="http://schemas.openxmlformats.org/officeDocument/2006/relationships/customXml" Target="../ink/ink532.xml"/><Relationship Id="rId533" Type="http://schemas.openxmlformats.org/officeDocument/2006/relationships/image" Target="../media/image633.png"/><Relationship Id="rId65" Type="http://schemas.openxmlformats.org/officeDocument/2006/relationships/image" Target="../media/image399.png"/><Relationship Id="rId130" Type="http://schemas.openxmlformats.org/officeDocument/2006/relationships/customXml" Target="../ink/ink434.xml"/><Relationship Id="rId368" Type="http://schemas.openxmlformats.org/officeDocument/2006/relationships/customXml" Target="../ink/ink553.xml"/><Relationship Id="rId575" Type="http://schemas.openxmlformats.org/officeDocument/2006/relationships/image" Target="../media/image654.png"/><Relationship Id="rId172" Type="http://schemas.openxmlformats.org/officeDocument/2006/relationships/customXml" Target="../ink/ink455.xml"/><Relationship Id="rId228" Type="http://schemas.openxmlformats.org/officeDocument/2006/relationships/customXml" Target="../ink/ink483.xml"/><Relationship Id="rId435" Type="http://schemas.openxmlformats.org/officeDocument/2006/relationships/image" Target="../media/image584.png"/><Relationship Id="rId477" Type="http://schemas.openxmlformats.org/officeDocument/2006/relationships/image" Target="../media/image605.png"/><Relationship Id="rId600" Type="http://schemas.openxmlformats.org/officeDocument/2006/relationships/customXml" Target="../ink/ink669.xml"/><Relationship Id="rId642" Type="http://schemas.openxmlformats.org/officeDocument/2006/relationships/image" Target="../media/image687.png"/><Relationship Id="rId281" Type="http://schemas.openxmlformats.org/officeDocument/2006/relationships/image" Target="../media/image507.png"/><Relationship Id="rId337" Type="http://schemas.openxmlformats.org/officeDocument/2006/relationships/image" Target="../media/image535.png"/><Relationship Id="rId502" Type="http://schemas.openxmlformats.org/officeDocument/2006/relationships/customXml" Target="../ink/ink620.xml"/><Relationship Id="rId34" Type="http://schemas.openxmlformats.org/officeDocument/2006/relationships/customXml" Target="../ink/ink386.xml"/><Relationship Id="rId76" Type="http://schemas.openxmlformats.org/officeDocument/2006/relationships/customXml" Target="../ink/ink407.xml"/><Relationship Id="rId141" Type="http://schemas.openxmlformats.org/officeDocument/2006/relationships/image" Target="../media/image437.png"/><Relationship Id="rId379" Type="http://schemas.openxmlformats.org/officeDocument/2006/relationships/image" Target="../media/image556.png"/><Relationship Id="rId544" Type="http://schemas.openxmlformats.org/officeDocument/2006/relationships/customXml" Target="../ink/ink641.xml"/><Relationship Id="rId586" Type="http://schemas.openxmlformats.org/officeDocument/2006/relationships/customXml" Target="../ink/ink662.xml"/><Relationship Id="rId7" Type="http://schemas.openxmlformats.org/officeDocument/2006/relationships/image" Target="../media/image370.png"/><Relationship Id="rId183" Type="http://schemas.openxmlformats.org/officeDocument/2006/relationships/image" Target="../media/image458.png"/><Relationship Id="rId239" Type="http://schemas.openxmlformats.org/officeDocument/2006/relationships/image" Target="../media/image486.png"/><Relationship Id="rId390" Type="http://schemas.openxmlformats.org/officeDocument/2006/relationships/customXml" Target="../ink/ink564.xml"/><Relationship Id="rId404" Type="http://schemas.openxmlformats.org/officeDocument/2006/relationships/customXml" Target="../ink/ink571.xml"/><Relationship Id="rId446" Type="http://schemas.openxmlformats.org/officeDocument/2006/relationships/customXml" Target="../ink/ink592.xml"/><Relationship Id="rId611" Type="http://schemas.openxmlformats.org/officeDocument/2006/relationships/image" Target="../media/image672.png"/><Relationship Id="rId653" Type="http://schemas.openxmlformats.org/officeDocument/2006/relationships/customXml" Target="../ink/ink696.xml"/><Relationship Id="rId250" Type="http://schemas.openxmlformats.org/officeDocument/2006/relationships/customXml" Target="../ink/ink494.xml"/><Relationship Id="rId292" Type="http://schemas.openxmlformats.org/officeDocument/2006/relationships/customXml" Target="../ink/ink515.xml"/><Relationship Id="rId306" Type="http://schemas.openxmlformats.org/officeDocument/2006/relationships/customXml" Target="../ink/ink522.xml"/><Relationship Id="rId488" Type="http://schemas.openxmlformats.org/officeDocument/2006/relationships/customXml" Target="../ink/ink613.xml"/><Relationship Id="rId45" Type="http://schemas.openxmlformats.org/officeDocument/2006/relationships/image" Target="../media/image389.png"/><Relationship Id="rId87" Type="http://schemas.openxmlformats.org/officeDocument/2006/relationships/image" Target="../media/image410.png"/><Relationship Id="rId110" Type="http://schemas.openxmlformats.org/officeDocument/2006/relationships/customXml" Target="../ink/ink424.xml"/><Relationship Id="rId348" Type="http://schemas.openxmlformats.org/officeDocument/2006/relationships/customXml" Target="../ink/ink543.xml"/><Relationship Id="rId513" Type="http://schemas.openxmlformats.org/officeDocument/2006/relationships/image" Target="../media/image623.png"/><Relationship Id="rId555" Type="http://schemas.openxmlformats.org/officeDocument/2006/relationships/image" Target="../media/image644.png"/><Relationship Id="rId597" Type="http://schemas.openxmlformats.org/officeDocument/2006/relationships/image" Target="../media/image665.png"/><Relationship Id="rId152" Type="http://schemas.openxmlformats.org/officeDocument/2006/relationships/customXml" Target="../ink/ink445.xml"/><Relationship Id="rId194" Type="http://schemas.openxmlformats.org/officeDocument/2006/relationships/customXml" Target="../ink/ink466.xml"/><Relationship Id="rId208" Type="http://schemas.openxmlformats.org/officeDocument/2006/relationships/customXml" Target="../ink/ink473.xml"/><Relationship Id="rId415" Type="http://schemas.openxmlformats.org/officeDocument/2006/relationships/image" Target="../media/image574.png"/><Relationship Id="rId457" Type="http://schemas.openxmlformats.org/officeDocument/2006/relationships/image" Target="../media/image595.png"/><Relationship Id="rId622" Type="http://schemas.openxmlformats.org/officeDocument/2006/relationships/image" Target="../media/image677.png"/><Relationship Id="rId261" Type="http://schemas.openxmlformats.org/officeDocument/2006/relationships/image" Target="../media/image497.png"/><Relationship Id="rId499" Type="http://schemas.openxmlformats.org/officeDocument/2006/relationships/image" Target="../media/image616.png"/><Relationship Id="rId664" Type="http://schemas.openxmlformats.org/officeDocument/2006/relationships/image" Target="../media/image698.png"/><Relationship Id="rId14" Type="http://schemas.openxmlformats.org/officeDocument/2006/relationships/customXml" Target="../ink/ink376.xml"/><Relationship Id="rId56" Type="http://schemas.openxmlformats.org/officeDocument/2006/relationships/customXml" Target="../ink/ink397.xml"/><Relationship Id="rId317" Type="http://schemas.openxmlformats.org/officeDocument/2006/relationships/image" Target="../media/image525.png"/><Relationship Id="rId359" Type="http://schemas.openxmlformats.org/officeDocument/2006/relationships/image" Target="../media/image546.png"/><Relationship Id="rId524" Type="http://schemas.openxmlformats.org/officeDocument/2006/relationships/customXml" Target="../ink/ink631.xml"/><Relationship Id="rId566" Type="http://schemas.openxmlformats.org/officeDocument/2006/relationships/customXml" Target="../ink/ink652.xml"/><Relationship Id="rId98" Type="http://schemas.openxmlformats.org/officeDocument/2006/relationships/customXml" Target="../ink/ink418.xml"/><Relationship Id="rId121" Type="http://schemas.openxmlformats.org/officeDocument/2006/relationships/image" Target="../media/image427.png"/><Relationship Id="rId163" Type="http://schemas.openxmlformats.org/officeDocument/2006/relationships/image" Target="../media/image448.png"/><Relationship Id="rId219" Type="http://schemas.openxmlformats.org/officeDocument/2006/relationships/image" Target="../media/image476.png"/><Relationship Id="rId370" Type="http://schemas.openxmlformats.org/officeDocument/2006/relationships/customXml" Target="../ink/ink554.xml"/><Relationship Id="rId426" Type="http://schemas.openxmlformats.org/officeDocument/2006/relationships/customXml" Target="../ink/ink582.xml"/><Relationship Id="rId633" Type="http://schemas.openxmlformats.org/officeDocument/2006/relationships/customXml" Target="../ink/ink686.xml"/><Relationship Id="rId230" Type="http://schemas.openxmlformats.org/officeDocument/2006/relationships/customXml" Target="../ink/ink484.xml"/><Relationship Id="rId468" Type="http://schemas.openxmlformats.org/officeDocument/2006/relationships/customXml" Target="../ink/ink603.xml"/><Relationship Id="rId675" Type="http://schemas.openxmlformats.org/officeDocument/2006/relationships/customXml" Target="../ink/ink707.xml"/><Relationship Id="rId25" Type="http://schemas.openxmlformats.org/officeDocument/2006/relationships/image" Target="../media/image379.png"/><Relationship Id="rId67" Type="http://schemas.openxmlformats.org/officeDocument/2006/relationships/image" Target="../media/image400.png"/><Relationship Id="rId272" Type="http://schemas.openxmlformats.org/officeDocument/2006/relationships/customXml" Target="../ink/ink505.xml"/><Relationship Id="rId328" Type="http://schemas.openxmlformats.org/officeDocument/2006/relationships/customXml" Target="../ink/ink533.xml"/><Relationship Id="rId535" Type="http://schemas.openxmlformats.org/officeDocument/2006/relationships/image" Target="../media/image634.png"/><Relationship Id="rId577" Type="http://schemas.openxmlformats.org/officeDocument/2006/relationships/image" Target="../media/image655.png"/><Relationship Id="rId132" Type="http://schemas.openxmlformats.org/officeDocument/2006/relationships/customXml" Target="../ink/ink435.xml"/><Relationship Id="rId174" Type="http://schemas.openxmlformats.org/officeDocument/2006/relationships/customXml" Target="../ink/ink456.xml"/><Relationship Id="rId381" Type="http://schemas.openxmlformats.org/officeDocument/2006/relationships/image" Target="../media/image557.png"/><Relationship Id="rId602" Type="http://schemas.openxmlformats.org/officeDocument/2006/relationships/customXml" Target="../ink/ink670.xml"/><Relationship Id="rId241" Type="http://schemas.openxmlformats.org/officeDocument/2006/relationships/image" Target="../media/image487.png"/><Relationship Id="rId437" Type="http://schemas.openxmlformats.org/officeDocument/2006/relationships/image" Target="../media/image585.png"/><Relationship Id="rId479" Type="http://schemas.openxmlformats.org/officeDocument/2006/relationships/image" Target="../media/image606.png"/><Relationship Id="rId644" Type="http://schemas.openxmlformats.org/officeDocument/2006/relationships/image" Target="../media/image688.png"/><Relationship Id="rId36" Type="http://schemas.openxmlformats.org/officeDocument/2006/relationships/customXml" Target="../ink/ink387.xml"/><Relationship Id="rId283" Type="http://schemas.openxmlformats.org/officeDocument/2006/relationships/image" Target="../media/image508.png"/><Relationship Id="rId339" Type="http://schemas.openxmlformats.org/officeDocument/2006/relationships/image" Target="../media/image536.png"/><Relationship Id="rId490" Type="http://schemas.openxmlformats.org/officeDocument/2006/relationships/customXml" Target="../ink/ink614.xml"/><Relationship Id="rId504" Type="http://schemas.openxmlformats.org/officeDocument/2006/relationships/customXml" Target="../ink/ink621.xml"/><Relationship Id="rId546" Type="http://schemas.openxmlformats.org/officeDocument/2006/relationships/customXml" Target="../ink/ink642.xml"/><Relationship Id="rId78" Type="http://schemas.openxmlformats.org/officeDocument/2006/relationships/customXml" Target="../ink/ink408.xml"/><Relationship Id="rId101" Type="http://schemas.openxmlformats.org/officeDocument/2006/relationships/image" Target="../media/image417.png"/><Relationship Id="rId143" Type="http://schemas.openxmlformats.org/officeDocument/2006/relationships/image" Target="../media/image438.png"/><Relationship Id="rId185" Type="http://schemas.openxmlformats.org/officeDocument/2006/relationships/image" Target="../media/image459.png"/><Relationship Id="rId350" Type="http://schemas.openxmlformats.org/officeDocument/2006/relationships/customXml" Target="../ink/ink544.xml"/><Relationship Id="rId406" Type="http://schemas.openxmlformats.org/officeDocument/2006/relationships/customXml" Target="../ink/ink572.xml"/><Relationship Id="rId588" Type="http://schemas.openxmlformats.org/officeDocument/2006/relationships/customXml" Target="../ink/ink663.xml"/><Relationship Id="rId9" Type="http://schemas.openxmlformats.org/officeDocument/2006/relationships/image" Target="../media/image371.png"/><Relationship Id="rId210" Type="http://schemas.openxmlformats.org/officeDocument/2006/relationships/customXml" Target="../ink/ink474.xml"/><Relationship Id="rId392" Type="http://schemas.openxmlformats.org/officeDocument/2006/relationships/customXml" Target="../ink/ink565.xml"/><Relationship Id="rId448" Type="http://schemas.openxmlformats.org/officeDocument/2006/relationships/customXml" Target="../ink/ink593.xml"/><Relationship Id="rId613" Type="http://schemas.openxmlformats.org/officeDocument/2006/relationships/image" Target="../media/image673.png"/><Relationship Id="rId655" Type="http://schemas.openxmlformats.org/officeDocument/2006/relationships/customXml" Target="../ink/ink697.xml"/><Relationship Id="rId252" Type="http://schemas.openxmlformats.org/officeDocument/2006/relationships/customXml" Target="../ink/ink495.xml"/><Relationship Id="rId294" Type="http://schemas.openxmlformats.org/officeDocument/2006/relationships/customXml" Target="../ink/ink516.xml"/><Relationship Id="rId308" Type="http://schemas.openxmlformats.org/officeDocument/2006/relationships/customXml" Target="../ink/ink523.xml"/><Relationship Id="rId515" Type="http://schemas.openxmlformats.org/officeDocument/2006/relationships/image" Target="../media/image624.png"/><Relationship Id="rId47" Type="http://schemas.openxmlformats.org/officeDocument/2006/relationships/image" Target="../media/image390.png"/><Relationship Id="rId89" Type="http://schemas.openxmlformats.org/officeDocument/2006/relationships/image" Target="../media/image411.png"/><Relationship Id="rId112" Type="http://schemas.openxmlformats.org/officeDocument/2006/relationships/customXml" Target="../ink/ink425.xml"/><Relationship Id="rId154" Type="http://schemas.openxmlformats.org/officeDocument/2006/relationships/customXml" Target="../ink/ink446.xml"/><Relationship Id="rId361" Type="http://schemas.openxmlformats.org/officeDocument/2006/relationships/image" Target="../media/image547.png"/><Relationship Id="rId557" Type="http://schemas.openxmlformats.org/officeDocument/2006/relationships/image" Target="../media/image645.png"/><Relationship Id="rId599" Type="http://schemas.openxmlformats.org/officeDocument/2006/relationships/image" Target="../media/image666.png"/><Relationship Id="rId196" Type="http://schemas.openxmlformats.org/officeDocument/2006/relationships/customXml" Target="../ink/ink467.xml"/><Relationship Id="rId417" Type="http://schemas.openxmlformats.org/officeDocument/2006/relationships/image" Target="../media/image575.png"/><Relationship Id="rId459" Type="http://schemas.openxmlformats.org/officeDocument/2006/relationships/image" Target="../media/image596.png"/><Relationship Id="rId624" Type="http://schemas.openxmlformats.org/officeDocument/2006/relationships/image" Target="../media/image678.png"/><Relationship Id="rId666" Type="http://schemas.openxmlformats.org/officeDocument/2006/relationships/image" Target="../media/image699.png"/><Relationship Id="rId16" Type="http://schemas.openxmlformats.org/officeDocument/2006/relationships/customXml" Target="../ink/ink377.xml"/><Relationship Id="rId221" Type="http://schemas.openxmlformats.org/officeDocument/2006/relationships/image" Target="../media/image477.png"/><Relationship Id="rId263" Type="http://schemas.openxmlformats.org/officeDocument/2006/relationships/image" Target="../media/image498.png"/><Relationship Id="rId319" Type="http://schemas.openxmlformats.org/officeDocument/2006/relationships/image" Target="../media/image526.png"/><Relationship Id="rId470" Type="http://schemas.openxmlformats.org/officeDocument/2006/relationships/customXml" Target="../ink/ink604.xml"/><Relationship Id="rId526" Type="http://schemas.openxmlformats.org/officeDocument/2006/relationships/customXml" Target="../ink/ink632.xml"/><Relationship Id="rId58" Type="http://schemas.openxmlformats.org/officeDocument/2006/relationships/customXml" Target="../ink/ink398.xml"/><Relationship Id="rId123" Type="http://schemas.openxmlformats.org/officeDocument/2006/relationships/image" Target="../media/image428.png"/><Relationship Id="rId330" Type="http://schemas.openxmlformats.org/officeDocument/2006/relationships/customXml" Target="../ink/ink534.xml"/><Relationship Id="rId568" Type="http://schemas.openxmlformats.org/officeDocument/2006/relationships/customXml" Target="../ink/ink653.xml"/><Relationship Id="rId165" Type="http://schemas.openxmlformats.org/officeDocument/2006/relationships/image" Target="../media/image449.png"/><Relationship Id="rId372" Type="http://schemas.openxmlformats.org/officeDocument/2006/relationships/customXml" Target="../ink/ink555.xml"/><Relationship Id="rId428" Type="http://schemas.openxmlformats.org/officeDocument/2006/relationships/customXml" Target="../ink/ink583.xml"/><Relationship Id="rId635" Type="http://schemas.openxmlformats.org/officeDocument/2006/relationships/customXml" Target="../ink/ink687.xml"/><Relationship Id="rId677" Type="http://schemas.openxmlformats.org/officeDocument/2006/relationships/customXml" Target="../ink/ink708.xml"/><Relationship Id="rId232" Type="http://schemas.openxmlformats.org/officeDocument/2006/relationships/customXml" Target="../ink/ink485.xml"/><Relationship Id="rId274" Type="http://schemas.openxmlformats.org/officeDocument/2006/relationships/customXml" Target="../ink/ink506.xml"/><Relationship Id="rId481" Type="http://schemas.openxmlformats.org/officeDocument/2006/relationships/image" Target="../media/image607.png"/><Relationship Id="rId27" Type="http://schemas.openxmlformats.org/officeDocument/2006/relationships/image" Target="../media/image380.png"/><Relationship Id="rId69" Type="http://schemas.openxmlformats.org/officeDocument/2006/relationships/image" Target="../media/image401.png"/><Relationship Id="rId134" Type="http://schemas.openxmlformats.org/officeDocument/2006/relationships/customXml" Target="../ink/ink436.xml"/><Relationship Id="rId537" Type="http://schemas.openxmlformats.org/officeDocument/2006/relationships/image" Target="../media/image635.png"/><Relationship Id="rId579" Type="http://schemas.openxmlformats.org/officeDocument/2006/relationships/image" Target="../media/image656.png"/><Relationship Id="rId80" Type="http://schemas.openxmlformats.org/officeDocument/2006/relationships/customXml" Target="../ink/ink409.xml"/><Relationship Id="rId176" Type="http://schemas.openxmlformats.org/officeDocument/2006/relationships/customXml" Target="../ink/ink457.xml"/><Relationship Id="rId341" Type="http://schemas.openxmlformats.org/officeDocument/2006/relationships/image" Target="../media/image537.png"/><Relationship Id="rId383" Type="http://schemas.openxmlformats.org/officeDocument/2006/relationships/image" Target="../media/image558.png"/><Relationship Id="rId439" Type="http://schemas.openxmlformats.org/officeDocument/2006/relationships/image" Target="../media/image586.png"/><Relationship Id="rId590" Type="http://schemas.openxmlformats.org/officeDocument/2006/relationships/customXml" Target="../ink/ink664.xml"/><Relationship Id="rId604" Type="http://schemas.openxmlformats.org/officeDocument/2006/relationships/customXml" Target="../ink/ink671.xml"/><Relationship Id="rId646" Type="http://schemas.openxmlformats.org/officeDocument/2006/relationships/image" Target="../media/image689.png"/><Relationship Id="rId201" Type="http://schemas.openxmlformats.org/officeDocument/2006/relationships/image" Target="../media/image467.png"/><Relationship Id="rId243" Type="http://schemas.openxmlformats.org/officeDocument/2006/relationships/image" Target="../media/image488.png"/><Relationship Id="rId285" Type="http://schemas.openxmlformats.org/officeDocument/2006/relationships/image" Target="../media/image509.png"/><Relationship Id="rId450" Type="http://schemas.openxmlformats.org/officeDocument/2006/relationships/customXml" Target="../ink/ink594.xml"/><Relationship Id="rId506" Type="http://schemas.openxmlformats.org/officeDocument/2006/relationships/customXml" Target="../ink/ink622.xml"/><Relationship Id="rId38" Type="http://schemas.openxmlformats.org/officeDocument/2006/relationships/customXml" Target="../ink/ink388.xml"/><Relationship Id="rId103" Type="http://schemas.openxmlformats.org/officeDocument/2006/relationships/image" Target="../media/image418.png"/><Relationship Id="rId310" Type="http://schemas.openxmlformats.org/officeDocument/2006/relationships/customXml" Target="../ink/ink524.xml"/><Relationship Id="rId492" Type="http://schemas.openxmlformats.org/officeDocument/2006/relationships/customXml" Target="../ink/ink615.xml"/><Relationship Id="rId548" Type="http://schemas.openxmlformats.org/officeDocument/2006/relationships/customXml" Target="../ink/ink643.xml"/><Relationship Id="rId91" Type="http://schemas.openxmlformats.org/officeDocument/2006/relationships/image" Target="../media/image412.png"/><Relationship Id="rId145" Type="http://schemas.openxmlformats.org/officeDocument/2006/relationships/image" Target="../media/image439.png"/><Relationship Id="rId187" Type="http://schemas.openxmlformats.org/officeDocument/2006/relationships/image" Target="../media/image460.png"/><Relationship Id="rId352" Type="http://schemas.openxmlformats.org/officeDocument/2006/relationships/customXml" Target="../ink/ink545.xml"/><Relationship Id="rId394" Type="http://schemas.openxmlformats.org/officeDocument/2006/relationships/customXml" Target="../ink/ink566.xml"/><Relationship Id="rId408" Type="http://schemas.openxmlformats.org/officeDocument/2006/relationships/customXml" Target="../ink/ink573.xml"/><Relationship Id="rId615" Type="http://schemas.openxmlformats.org/officeDocument/2006/relationships/customXml" Target="../ink/ink677.xml"/><Relationship Id="rId212" Type="http://schemas.openxmlformats.org/officeDocument/2006/relationships/customXml" Target="../ink/ink475.xml"/><Relationship Id="rId254" Type="http://schemas.openxmlformats.org/officeDocument/2006/relationships/customXml" Target="../ink/ink496.xml"/><Relationship Id="rId657" Type="http://schemas.openxmlformats.org/officeDocument/2006/relationships/customXml" Target="../ink/ink698.xml"/><Relationship Id="rId49" Type="http://schemas.openxmlformats.org/officeDocument/2006/relationships/image" Target="../media/image391.png"/><Relationship Id="rId114" Type="http://schemas.openxmlformats.org/officeDocument/2006/relationships/customXml" Target="../ink/ink426.xml"/><Relationship Id="rId296" Type="http://schemas.openxmlformats.org/officeDocument/2006/relationships/customXml" Target="../ink/ink517.xml"/><Relationship Id="rId461" Type="http://schemas.openxmlformats.org/officeDocument/2006/relationships/image" Target="../media/image597.png"/><Relationship Id="rId517" Type="http://schemas.openxmlformats.org/officeDocument/2006/relationships/image" Target="../media/image625.png"/><Relationship Id="rId559" Type="http://schemas.openxmlformats.org/officeDocument/2006/relationships/image" Target="../media/image646.png"/><Relationship Id="rId60" Type="http://schemas.openxmlformats.org/officeDocument/2006/relationships/customXml" Target="../ink/ink399.xml"/><Relationship Id="rId156" Type="http://schemas.openxmlformats.org/officeDocument/2006/relationships/customXml" Target="../ink/ink447.xml"/><Relationship Id="rId198" Type="http://schemas.openxmlformats.org/officeDocument/2006/relationships/customXml" Target="../ink/ink468.xml"/><Relationship Id="rId321" Type="http://schemas.openxmlformats.org/officeDocument/2006/relationships/image" Target="../media/image527.png"/><Relationship Id="rId363" Type="http://schemas.openxmlformats.org/officeDocument/2006/relationships/image" Target="../media/image548.png"/><Relationship Id="rId419" Type="http://schemas.openxmlformats.org/officeDocument/2006/relationships/image" Target="../media/image576.png"/><Relationship Id="rId570" Type="http://schemas.openxmlformats.org/officeDocument/2006/relationships/customXml" Target="../ink/ink654.xml"/><Relationship Id="rId626" Type="http://schemas.openxmlformats.org/officeDocument/2006/relationships/image" Target="../media/image679.png"/><Relationship Id="rId223" Type="http://schemas.openxmlformats.org/officeDocument/2006/relationships/image" Target="../media/image478.png"/><Relationship Id="rId430" Type="http://schemas.openxmlformats.org/officeDocument/2006/relationships/customXml" Target="../ink/ink584.xml"/><Relationship Id="rId668" Type="http://schemas.openxmlformats.org/officeDocument/2006/relationships/image" Target="../media/image700.png"/><Relationship Id="rId18" Type="http://schemas.openxmlformats.org/officeDocument/2006/relationships/customXml" Target="../ink/ink378.xml"/><Relationship Id="rId265" Type="http://schemas.openxmlformats.org/officeDocument/2006/relationships/image" Target="../media/image499.png"/><Relationship Id="rId472" Type="http://schemas.openxmlformats.org/officeDocument/2006/relationships/customXml" Target="../ink/ink605.xml"/><Relationship Id="rId528" Type="http://schemas.openxmlformats.org/officeDocument/2006/relationships/customXml" Target="../ink/ink633.xml"/><Relationship Id="rId125" Type="http://schemas.openxmlformats.org/officeDocument/2006/relationships/image" Target="../media/image429.png"/><Relationship Id="rId167" Type="http://schemas.openxmlformats.org/officeDocument/2006/relationships/image" Target="../media/image450.png"/><Relationship Id="rId332" Type="http://schemas.openxmlformats.org/officeDocument/2006/relationships/customXml" Target="../ink/ink535.xml"/><Relationship Id="rId374" Type="http://schemas.openxmlformats.org/officeDocument/2006/relationships/customXml" Target="../ink/ink556.xml"/><Relationship Id="rId581" Type="http://schemas.openxmlformats.org/officeDocument/2006/relationships/image" Target="../media/image657.png"/><Relationship Id="rId71" Type="http://schemas.openxmlformats.org/officeDocument/2006/relationships/image" Target="../media/image402.png"/><Relationship Id="rId92" Type="http://schemas.openxmlformats.org/officeDocument/2006/relationships/customXml" Target="../ink/ink415.xml"/><Relationship Id="rId213" Type="http://schemas.openxmlformats.org/officeDocument/2006/relationships/image" Target="../media/image473.png"/><Relationship Id="rId234" Type="http://schemas.openxmlformats.org/officeDocument/2006/relationships/customXml" Target="../ink/ink486.xml"/><Relationship Id="rId420" Type="http://schemas.openxmlformats.org/officeDocument/2006/relationships/customXml" Target="../ink/ink579.xml"/><Relationship Id="rId616" Type="http://schemas.openxmlformats.org/officeDocument/2006/relationships/image" Target="../media/image674.png"/><Relationship Id="rId637" Type="http://schemas.openxmlformats.org/officeDocument/2006/relationships/customXml" Target="../ink/ink688.xml"/><Relationship Id="rId658" Type="http://schemas.openxmlformats.org/officeDocument/2006/relationships/image" Target="../media/image695.png"/><Relationship Id="rId679" Type="http://schemas.openxmlformats.org/officeDocument/2006/relationships/customXml" Target="../ink/ink709.xml"/><Relationship Id="rId2" Type="http://schemas.openxmlformats.org/officeDocument/2006/relationships/customXml" Target="../ink/ink370.xml"/><Relationship Id="rId29" Type="http://schemas.openxmlformats.org/officeDocument/2006/relationships/image" Target="../media/image381.png"/><Relationship Id="rId255" Type="http://schemas.openxmlformats.org/officeDocument/2006/relationships/image" Target="../media/image494.png"/><Relationship Id="rId276" Type="http://schemas.openxmlformats.org/officeDocument/2006/relationships/customXml" Target="../ink/ink507.xml"/><Relationship Id="rId297" Type="http://schemas.openxmlformats.org/officeDocument/2006/relationships/image" Target="../media/image515.png"/><Relationship Id="rId441" Type="http://schemas.openxmlformats.org/officeDocument/2006/relationships/image" Target="../media/image587.png"/><Relationship Id="rId462" Type="http://schemas.openxmlformats.org/officeDocument/2006/relationships/customXml" Target="../ink/ink600.xml"/><Relationship Id="rId483" Type="http://schemas.openxmlformats.org/officeDocument/2006/relationships/image" Target="../media/image608.png"/><Relationship Id="rId518" Type="http://schemas.openxmlformats.org/officeDocument/2006/relationships/customXml" Target="../ink/ink628.xml"/><Relationship Id="rId539" Type="http://schemas.openxmlformats.org/officeDocument/2006/relationships/image" Target="../media/image636.png"/><Relationship Id="rId40" Type="http://schemas.openxmlformats.org/officeDocument/2006/relationships/customXml" Target="../ink/ink389.xml"/><Relationship Id="rId115" Type="http://schemas.openxmlformats.org/officeDocument/2006/relationships/image" Target="../media/image424.png"/><Relationship Id="rId136" Type="http://schemas.openxmlformats.org/officeDocument/2006/relationships/customXml" Target="../ink/ink437.xml"/><Relationship Id="rId157" Type="http://schemas.openxmlformats.org/officeDocument/2006/relationships/image" Target="../media/image445.png"/><Relationship Id="rId178" Type="http://schemas.openxmlformats.org/officeDocument/2006/relationships/customXml" Target="../ink/ink458.xml"/><Relationship Id="rId301" Type="http://schemas.openxmlformats.org/officeDocument/2006/relationships/image" Target="../media/image517.png"/><Relationship Id="rId322" Type="http://schemas.openxmlformats.org/officeDocument/2006/relationships/customXml" Target="../ink/ink530.xml"/><Relationship Id="rId343" Type="http://schemas.openxmlformats.org/officeDocument/2006/relationships/image" Target="../media/image538.png"/><Relationship Id="rId364" Type="http://schemas.openxmlformats.org/officeDocument/2006/relationships/customXml" Target="../ink/ink551.xml"/><Relationship Id="rId550" Type="http://schemas.openxmlformats.org/officeDocument/2006/relationships/customXml" Target="../ink/ink644.xml"/><Relationship Id="rId61" Type="http://schemas.openxmlformats.org/officeDocument/2006/relationships/image" Target="../media/image397.png"/><Relationship Id="rId82" Type="http://schemas.openxmlformats.org/officeDocument/2006/relationships/customXml" Target="../ink/ink410.xml"/><Relationship Id="rId199" Type="http://schemas.openxmlformats.org/officeDocument/2006/relationships/image" Target="../media/image466.png"/><Relationship Id="rId203" Type="http://schemas.openxmlformats.org/officeDocument/2006/relationships/image" Target="../media/image468.png"/><Relationship Id="rId385" Type="http://schemas.openxmlformats.org/officeDocument/2006/relationships/image" Target="../media/image559.png"/><Relationship Id="rId571" Type="http://schemas.openxmlformats.org/officeDocument/2006/relationships/image" Target="../media/image652.png"/><Relationship Id="rId592" Type="http://schemas.openxmlformats.org/officeDocument/2006/relationships/customXml" Target="../ink/ink665.xml"/><Relationship Id="rId606" Type="http://schemas.openxmlformats.org/officeDocument/2006/relationships/customXml" Target="../ink/ink672.xml"/><Relationship Id="rId627" Type="http://schemas.openxmlformats.org/officeDocument/2006/relationships/customXml" Target="../ink/ink683.xml"/><Relationship Id="rId648" Type="http://schemas.openxmlformats.org/officeDocument/2006/relationships/image" Target="../media/image690.png"/><Relationship Id="rId669" Type="http://schemas.openxmlformats.org/officeDocument/2006/relationships/customXml" Target="../ink/ink704.xml"/><Relationship Id="rId19" Type="http://schemas.openxmlformats.org/officeDocument/2006/relationships/image" Target="../media/image376.png"/><Relationship Id="rId224" Type="http://schemas.openxmlformats.org/officeDocument/2006/relationships/customXml" Target="../ink/ink481.xml"/><Relationship Id="rId245" Type="http://schemas.openxmlformats.org/officeDocument/2006/relationships/image" Target="../media/image489.png"/><Relationship Id="rId266" Type="http://schemas.openxmlformats.org/officeDocument/2006/relationships/customXml" Target="../ink/ink502.xml"/><Relationship Id="rId287" Type="http://schemas.openxmlformats.org/officeDocument/2006/relationships/image" Target="../media/image510.png"/><Relationship Id="rId410" Type="http://schemas.openxmlformats.org/officeDocument/2006/relationships/customXml" Target="../ink/ink574.xml"/><Relationship Id="rId431" Type="http://schemas.openxmlformats.org/officeDocument/2006/relationships/image" Target="../media/image582.png"/><Relationship Id="rId452" Type="http://schemas.openxmlformats.org/officeDocument/2006/relationships/customXml" Target="../ink/ink595.xml"/><Relationship Id="rId473" Type="http://schemas.openxmlformats.org/officeDocument/2006/relationships/image" Target="../media/image603.png"/><Relationship Id="rId494" Type="http://schemas.openxmlformats.org/officeDocument/2006/relationships/customXml" Target="../ink/ink616.xml"/><Relationship Id="rId508" Type="http://schemas.openxmlformats.org/officeDocument/2006/relationships/customXml" Target="../ink/ink623.xml"/><Relationship Id="rId529" Type="http://schemas.openxmlformats.org/officeDocument/2006/relationships/image" Target="../media/image631.png"/><Relationship Id="rId680" Type="http://schemas.openxmlformats.org/officeDocument/2006/relationships/image" Target="../media/image706.png"/><Relationship Id="rId30" Type="http://schemas.openxmlformats.org/officeDocument/2006/relationships/customXml" Target="../ink/ink384.xml"/><Relationship Id="rId105" Type="http://schemas.openxmlformats.org/officeDocument/2006/relationships/image" Target="../media/image419.png"/><Relationship Id="rId126" Type="http://schemas.openxmlformats.org/officeDocument/2006/relationships/customXml" Target="../ink/ink432.xml"/><Relationship Id="rId147" Type="http://schemas.openxmlformats.org/officeDocument/2006/relationships/image" Target="../media/image440.png"/><Relationship Id="rId168" Type="http://schemas.openxmlformats.org/officeDocument/2006/relationships/customXml" Target="../ink/ink453.xml"/><Relationship Id="rId312" Type="http://schemas.openxmlformats.org/officeDocument/2006/relationships/customXml" Target="../ink/ink525.xml"/><Relationship Id="rId333" Type="http://schemas.openxmlformats.org/officeDocument/2006/relationships/image" Target="../media/image533.png"/><Relationship Id="rId354" Type="http://schemas.openxmlformats.org/officeDocument/2006/relationships/customXml" Target="../ink/ink546.xml"/><Relationship Id="rId540" Type="http://schemas.openxmlformats.org/officeDocument/2006/relationships/customXml" Target="../ink/ink639.xml"/><Relationship Id="rId51" Type="http://schemas.openxmlformats.org/officeDocument/2006/relationships/image" Target="../media/image392.png"/><Relationship Id="rId72" Type="http://schemas.openxmlformats.org/officeDocument/2006/relationships/customXml" Target="../ink/ink405.xml"/><Relationship Id="rId93" Type="http://schemas.openxmlformats.org/officeDocument/2006/relationships/image" Target="../media/image413.png"/><Relationship Id="rId189" Type="http://schemas.openxmlformats.org/officeDocument/2006/relationships/image" Target="../media/image461.png"/><Relationship Id="rId375" Type="http://schemas.openxmlformats.org/officeDocument/2006/relationships/image" Target="../media/image554.png"/><Relationship Id="rId396" Type="http://schemas.openxmlformats.org/officeDocument/2006/relationships/customXml" Target="../ink/ink567.xml"/><Relationship Id="rId561" Type="http://schemas.openxmlformats.org/officeDocument/2006/relationships/image" Target="../media/image647.png"/><Relationship Id="rId582" Type="http://schemas.openxmlformats.org/officeDocument/2006/relationships/customXml" Target="../ink/ink660.xml"/><Relationship Id="rId617" Type="http://schemas.openxmlformats.org/officeDocument/2006/relationships/customXml" Target="../ink/ink678.xml"/><Relationship Id="rId638" Type="http://schemas.openxmlformats.org/officeDocument/2006/relationships/image" Target="../media/image685.png"/><Relationship Id="rId659" Type="http://schemas.openxmlformats.org/officeDocument/2006/relationships/customXml" Target="../ink/ink699.xml"/><Relationship Id="rId3" Type="http://schemas.openxmlformats.org/officeDocument/2006/relationships/image" Target="../media/image368.png"/><Relationship Id="rId214" Type="http://schemas.openxmlformats.org/officeDocument/2006/relationships/customXml" Target="../ink/ink476.xml"/><Relationship Id="rId235" Type="http://schemas.openxmlformats.org/officeDocument/2006/relationships/image" Target="../media/image484.png"/><Relationship Id="rId256" Type="http://schemas.openxmlformats.org/officeDocument/2006/relationships/customXml" Target="../ink/ink497.xml"/><Relationship Id="rId277" Type="http://schemas.openxmlformats.org/officeDocument/2006/relationships/image" Target="../media/image505.png"/><Relationship Id="rId298" Type="http://schemas.openxmlformats.org/officeDocument/2006/relationships/customXml" Target="../ink/ink518.xml"/><Relationship Id="rId400" Type="http://schemas.openxmlformats.org/officeDocument/2006/relationships/customXml" Target="../ink/ink569.xml"/><Relationship Id="rId421" Type="http://schemas.openxmlformats.org/officeDocument/2006/relationships/image" Target="../media/image577.png"/><Relationship Id="rId442" Type="http://schemas.openxmlformats.org/officeDocument/2006/relationships/customXml" Target="../ink/ink590.xml"/><Relationship Id="rId463" Type="http://schemas.openxmlformats.org/officeDocument/2006/relationships/image" Target="../media/image598.png"/><Relationship Id="rId484" Type="http://schemas.openxmlformats.org/officeDocument/2006/relationships/customXml" Target="../ink/ink611.xml"/><Relationship Id="rId519" Type="http://schemas.openxmlformats.org/officeDocument/2006/relationships/image" Target="../media/image626.png"/><Relationship Id="rId670" Type="http://schemas.openxmlformats.org/officeDocument/2006/relationships/image" Target="../media/image701.png"/><Relationship Id="rId116" Type="http://schemas.openxmlformats.org/officeDocument/2006/relationships/customXml" Target="../ink/ink427.xml"/><Relationship Id="rId137" Type="http://schemas.openxmlformats.org/officeDocument/2006/relationships/image" Target="../media/image435.png"/><Relationship Id="rId158" Type="http://schemas.openxmlformats.org/officeDocument/2006/relationships/customXml" Target="../ink/ink448.xml"/><Relationship Id="rId302" Type="http://schemas.openxmlformats.org/officeDocument/2006/relationships/customXml" Target="../ink/ink520.xml"/><Relationship Id="rId323" Type="http://schemas.openxmlformats.org/officeDocument/2006/relationships/image" Target="../media/image528.png"/><Relationship Id="rId344" Type="http://schemas.openxmlformats.org/officeDocument/2006/relationships/customXml" Target="../ink/ink541.xml"/><Relationship Id="rId530" Type="http://schemas.openxmlformats.org/officeDocument/2006/relationships/customXml" Target="../ink/ink634.xml"/><Relationship Id="rId20" Type="http://schemas.openxmlformats.org/officeDocument/2006/relationships/customXml" Target="../ink/ink379.xml"/><Relationship Id="rId41" Type="http://schemas.openxmlformats.org/officeDocument/2006/relationships/image" Target="../media/image387.png"/><Relationship Id="rId62" Type="http://schemas.openxmlformats.org/officeDocument/2006/relationships/customXml" Target="../ink/ink400.xml"/><Relationship Id="rId83" Type="http://schemas.openxmlformats.org/officeDocument/2006/relationships/image" Target="../media/image408.png"/><Relationship Id="rId179" Type="http://schemas.openxmlformats.org/officeDocument/2006/relationships/image" Target="../media/image456.png"/><Relationship Id="rId365" Type="http://schemas.openxmlformats.org/officeDocument/2006/relationships/image" Target="../media/image549.png"/><Relationship Id="rId386" Type="http://schemas.openxmlformats.org/officeDocument/2006/relationships/customXml" Target="../ink/ink562.xml"/><Relationship Id="rId551" Type="http://schemas.openxmlformats.org/officeDocument/2006/relationships/image" Target="../media/image642.png"/><Relationship Id="rId572" Type="http://schemas.openxmlformats.org/officeDocument/2006/relationships/customXml" Target="../ink/ink655.xml"/><Relationship Id="rId593" Type="http://schemas.openxmlformats.org/officeDocument/2006/relationships/image" Target="../media/image663.png"/><Relationship Id="rId607" Type="http://schemas.openxmlformats.org/officeDocument/2006/relationships/image" Target="../media/image670.png"/><Relationship Id="rId628" Type="http://schemas.openxmlformats.org/officeDocument/2006/relationships/image" Target="../media/image680.png"/><Relationship Id="rId649" Type="http://schemas.openxmlformats.org/officeDocument/2006/relationships/customXml" Target="../ink/ink694.xml"/><Relationship Id="rId190" Type="http://schemas.openxmlformats.org/officeDocument/2006/relationships/customXml" Target="../ink/ink464.xml"/><Relationship Id="rId204" Type="http://schemas.openxmlformats.org/officeDocument/2006/relationships/customXml" Target="../ink/ink471.xml"/><Relationship Id="rId225" Type="http://schemas.openxmlformats.org/officeDocument/2006/relationships/image" Target="../media/image479.png"/><Relationship Id="rId246" Type="http://schemas.openxmlformats.org/officeDocument/2006/relationships/customXml" Target="../ink/ink492.xml"/><Relationship Id="rId267" Type="http://schemas.openxmlformats.org/officeDocument/2006/relationships/image" Target="../media/image500.png"/><Relationship Id="rId288" Type="http://schemas.openxmlformats.org/officeDocument/2006/relationships/customXml" Target="../ink/ink513.xml"/><Relationship Id="rId411" Type="http://schemas.openxmlformats.org/officeDocument/2006/relationships/image" Target="../media/image572.png"/><Relationship Id="rId432" Type="http://schemas.openxmlformats.org/officeDocument/2006/relationships/customXml" Target="../ink/ink585.xml"/><Relationship Id="rId453" Type="http://schemas.openxmlformats.org/officeDocument/2006/relationships/image" Target="../media/image593.png"/><Relationship Id="rId474" Type="http://schemas.openxmlformats.org/officeDocument/2006/relationships/customXml" Target="../ink/ink606.xml"/><Relationship Id="rId509" Type="http://schemas.openxmlformats.org/officeDocument/2006/relationships/image" Target="../media/image621.png"/><Relationship Id="rId660" Type="http://schemas.openxmlformats.org/officeDocument/2006/relationships/image" Target="../media/image696.png"/><Relationship Id="rId106" Type="http://schemas.openxmlformats.org/officeDocument/2006/relationships/customXml" Target="../ink/ink422.xml"/><Relationship Id="rId127" Type="http://schemas.openxmlformats.org/officeDocument/2006/relationships/image" Target="../media/image430.png"/><Relationship Id="rId313" Type="http://schemas.openxmlformats.org/officeDocument/2006/relationships/image" Target="../media/image523.png"/><Relationship Id="rId495" Type="http://schemas.openxmlformats.org/officeDocument/2006/relationships/image" Target="../media/image614.png"/><Relationship Id="rId10" Type="http://schemas.openxmlformats.org/officeDocument/2006/relationships/customXml" Target="../ink/ink374.xml"/><Relationship Id="rId31" Type="http://schemas.openxmlformats.org/officeDocument/2006/relationships/image" Target="../media/image382.png"/><Relationship Id="rId52" Type="http://schemas.openxmlformats.org/officeDocument/2006/relationships/customXml" Target="../ink/ink395.xml"/><Relationship Id="rId73" Type="http://schemas.openxmlformats.org/officeDocument/2006/relationships/image" Target="../media/image403.png"/><Relationship Id="rId94" Type="http://schemas.openxmlformats.org/officeDocument/2006/relationships/customXml" Target="../ink/ink416.xml"/><Relationship Id="rId148" Type="http://schemas.openxmlformats.org/officeDocument/2006/relationships/customXml" Target="../ink/ink443.xml"/><Relationship Id="rId169" Type="http://schemas.openxmlformats.org/officeDocument/2006/relationships/image" Target="../media/image451.png"/><Relationship Id="rId334" Type="http://schemas.openxmlformats.org/officeDocument/2006/relationships/customXml" Target="../ink/ink536.xml"/><Relationship Id="rId355" Type="http://schemas.openxmlformats.org/officeDocument/2006/relationships/image" Target="../media/image544.png"/><Relationship Id="rId376" Type="http://schemas.openxmlformats.org/officeDocument/2006/relationships/customXml" Target="../ink/ink557.xml"/><Relationship Id="rId397" Type="http://schemas.openxmlformats.org/officeDocument/2006/relationships/image" Target="../media/image565.png"/><Relationship Id="rId520" Type="http://schemas.openxmlformats.org/officeDocument/2006/relationships/customXml" Target="../ink/ink629.xml"/><Relationship Id="rId541" Type="http://schemas.openxmlformats.org/officeDocument/2006/relationships/image" Target="../media/image637.png"/><Relationship Id="rId562" Type="http://schemas.openxmlformats.org/officeDocument/2006/relationships/customXml" Target="../ink/ink650.xml"/><Relationship Id="rId583" Type="http://schemas.openxmlformats.org/officeDocument/2006/relationships/image" Target="../media/image658.png"/><Relationship Id="rId618" Type="http://schemas.openxmlformats.org/officeDocument/2006/relationships/image" Target="../media/image675.png"/><Relationship Id="rId639" Type="http://schemas.openxmlformats.org/officeDocument/2006/relationships/customXml" Target="../ink/ink689.xml"/><Relationship Id="rId4" Type="http://schemas.openxmlformats.org/officeDocument/2006/relationships/customXml" Target="../ink/ink371.xml"/><Relationship Id="rId180" Type="http://schemas.openxmlformats.org/officeDocument/2006/relationships/customXml" Target="../ink/ink459.xml"/><Relationship Id="rId215" Type="http://schemas.openxmlformats.org/officeDocument/2006/relationships/image" Target="../media/image474.png"/><Relationship Id="rId236" Type="http://schemas.openxmlformats.org/officeDocument/2006/relationships/customXml" Target="../ink/ink487.xml"/><Relationship Id="rId257" Type="http://schemas.openxmlformats.org/officeDocument/2006/relationships/image" Target="../media/image495.png"/><Relationship Id="rId278" Type="http://schemas.openxmlformats.org/officeDocument/2006/relationships/customXml" Target="../ink/ink508.xml"/><Relationship Id="rId401" Type="http://schemas.openxmlformats.org/officeDocument/2006/relationships/image" Target="../media/image567.png"/><Relationship Id="rId422" Type="http://schemas.openxmlformats.org/officeDocument/2006/relationships/customXml" Target="../ink/ink580.xml"/><Relationship Id="rId443" Type="http://schemas.openxmlformats.org/officeDocument/2006/relationships/image" Target="../media/image588.png"/><Relationship Id="rId464" Type="http://schemas.openxmlformats.org/officeDocument/2006/relationships/customXml" Target="../ink/ink601.xml"/><Relationship Id="rId650" Type="http://schemas.openxmlformats.org/officeDocument/2006/relationships/image" Target="../media/image691.png"/><Relationship Id="rId303" Type="http://schemas.openxmlformats.org/officeDocument/2006/relationships/image" Target="../media/image518.png"/><Relationship Id="rId485" Type="http://schemas.openxmlformats.org/officeDocument/2006/relationships/image" Target="../media/image609.png"/><Relationship Id="rId42" Type="http://schemas.openxmlformats.org/officeDocument/2006/relationships/customXml" Target="../ink/ink390.xml"/><Relationship Id="rId84" Type="http://schemas.openxmlformats.org/officeDocument/2006/relationships/customXml" Target="../ink/ink411.xml"/><Relationship Id="rId138" Type="http://schemas.openxmlformats.org/officeDocument/2006/relationships/customXml" Target="../ink/ink438.xml"/><Relationship Id="rId345" Type="http://schemas.openxmlformats.org/officeDocument/2006/relationships/image" Target="../media/image539.png"/><Relationship Id="rId387" Type="http://schemas.openxmlformats.org/officeDocument/2006/relationships/image" Target="../media/image560.png"/><Relationship Id="rId510" Type="http://schemas.openxmlformats.org/officeDocument/2006/relationships/customXml" Target="../ink/ink624.xml"/><Relationship Id="rId552" Type="http://schemas.openxmlformats.org/officeDocument/2006/relationships/customXml" Target="../ink/ink645.xml"/><Relationship Id="rId594" Type="http://schemas.openxmlformats.org/officeDocument/2006/relationships/customXml" Target="../ink/ink666.xml"/><Relationship Id="rId608" Type="http://schemas.openxmlformats.org/officeDocument/2006/relationships/customXml" Target="../ink/ink673.xml"/><Relationship Id="rId191" Type="http://schemas.openxmlformats.org/officeDocument/2006/relationships/image" Target="../media/image462.png"/><Relationship Id="rId205" Type="http://schemas.openxmlformats.org/officeDocument/2006/relationships/image" Target="../media/image469.png"/><Relationship Id="rId247" Type="http://schemas.openxmlformats.org/officeDocument/2006/relationships/image" Target="../media/image490.png"/><Relationship Id="rId412" Type="http://schemas.openxmlformats.org/officeDocument/2006/relationships/customXml" Target="../ink/ink575.xml"/><Relationship Id="rId107" Type="http://schemas.openxmlformats.org/officeDocument/2006/relationships/image" Target="../media/image420.png"/><Relationship Id="rId289" Type="http://schemas.openxmlformats.org/officeDocument/2006/relationships/image" Target="../media/image511.png"/><Relationship Id="rId454" Type="http://schemas.openxmlformats.org/officeDocument/2006/relationships/customXml" Target="../ink/ink596.xml"/><Relationship Id="rId496" Type="http://schemas.openxmlformats.org/officeDocument/2006/relationships/customXml" Target="../ink/ink617.xml"/><Relationship Id="rId661" Type="http://schemas.openxmlformats.org/officeDocument/2006/relationships/customXml" Target="../ink/ink700.xml"/><Relationship Id="rId11" Type="http://schemas.openxmlformats.org/officeDocument/2006/relationships/image" Target="../media/image372.png"/><Relationship Id="rId53" Type="http://schemas.openxmlformats.org/officeDocument/2006/relationships/image" Target="../media/image393.png"/><Relationship Id="rId149" Type="http://schemas.openxmlformats.org/officeDocument/2006/relationships/image" Target="../media/image441.png"/><Relationship Id="rId314" Type="http://schemas.openxmlformats.org/officeDocument/2006/relationships/customXml" Target="../ink/ink526.xml"/><Relationship Id="rId356" Type="http://schemas.openxmlformats.org/officeDocument/2006/relationships/customXml" Target="../ink/ink547.xml"/><Relationship Id="rId398" Type="http://schemas.openxmlformats.org/officeDocument/2006/relationships/customXml" Target="../ink/ink568.xml"/><Relationship Id="rId521" Type="http://schemas.openxmlformats.org/officeDocument/2006/relationships/image" Target="../media/image627.png"/><Relationship Id="rId563" Type="http://schemas.openxmlformats.org/officeDocument/2006/relationships/image" Target="../media/image648.png"/><Relationship Id="rId619" Type="http://schemas.openxmlformats.org/officeDocument/2006/relationships/customXml" Target="../ink/ink679.xml"/><Relationship Id="rId95" Type="http://schemas.openxmlformats.org/officeDocument/2006/relationships/image" Target="../media/image414.png"/><Relationship Id="rId160" Type="http://schemas.openxmlformats.org/officeDocument/2006/relationships/customXml" Target="../ink/ink449.xml"/><Relationship Id="rId216" Type="http://schemas.openxmlformats.org/officeDocument/2006/relationships/customXml" Target="../ink/ink477.xml"/><Relationship Id="rId423" Type="http://schemas.openxmlformats.org/officeDocument/2006/relationships/image" Target="../media/image578.png"/><Relationship Id="rId258" Type="http://schemas.openxmlformats.org/officeDocument/2006/relationships/customXml" Target="../ink/ink498.xml"/><Relationship Id="rId465" Type="http://schemas.openxmlformats.org/officeDocument/2006/relationships/image" Target="../media/image599.png"/><Relationship Id="rId630" Type="http://schemas.openxmlformats.org/officeDocument/2006/relationships/image" Target="../media/image681.png"/><Relationship Id="rId672" Type="http://schemas.openxmlformats.org/officeDocument/2006/relationships/image" Target="../media/image702.png"/><Relationship Id="rId22" Type="http://schemas.openxmlformats.org/officeDocument/2006/relationships/customXml" Target="../ink/ink380.xml"/><Relationship Id="rId64" Type="http://schemas.openxmlformats.org/officeDocument/2006/relationships/customXml" Target="../ink/ink401.xml"/><Relationship Id="rId118" Type="http://schemas.openxmlformats.org/officeDocument/2006/relationships/customXml" Target="../ink/ink428.xml"/><Relationship Id="rId325" Type="http://schemas.openxmlformats.org/officeDocument/2006/relationships/image" Target="../media/image529.png"/><Relationship Id="rId367" Type="http://schemas.openxmlformats.org/officeDocument/2006/relationships/image" Target="../media/image550.png"/><Relationship Id="rId532" Type="http://schemas.openxmlformats.org/officeDocument/2006/relationships/customXml" Target="../ink/ink635.xml"/><Relationship Id="rId574" Type="http://schemas.openxmlformats.org/officeDocument/2006/relationships/customXml" Target="../ink/ink656.xml"/><Relationship Id="rId171" Type="http://schemas.openxmlformats.org/officeDocument/2006/relationships/image" Target="../media/image452.png"/><Relationship Id="rId227" Type="http://schemas.openxmlformats.org/officeDocument/2006/relationships/image" Target="../media/image480.png"/><Relationship Id="rId269" Type="http://schemas.openxmlformats.org/officeDocument/2006/relationships/image" Target="../media/image501.png"/><Relationship Id="rId434" Type="http://schemas.openxmlformats.org/officeDocument/2006/relationships/customXml" Target="../ink/ink586.xml"/><Relationship Id="rId476" Type="http://schemas.openxmlformats.org/officeDocument/2006/relationships/customXml" Target="../ink/ink607.xml"/><Relationship Id="rId641" Type="http://schemas.openxmlformats.org/officeDocument/2006/relationships/customXml" Target="../ink/ink690.xml"/><Relationship Id="rId33" Type="http://schemas.openxmlformats.org/officeDocument/2006/relationships/image" Target="../media/image383.png"/><Relationship Id="rId129" Type="http://schemas.openxmlformats.org/officeDocument/2006/relationships/image" Target="../media/image431.png"/><Relationship Id="rId280" Type="http://schemas.openxmlformats.org/officeDocument/2006/relationships/customXml" Target="../ink/ink509.xml"/><Relationship Id="rId336" Type="http://schemas.openxmlformats.org/officeDocument/2006/relationships/customXml" Target="../ink/ink537.xml"/><Relationship Id="rId501" Type="http://schemas.openxmlformats.org/officeDocument/2006/relationships/image" Target="../media/image617.png"/><Relationship Id="rId543" Type="http://schemas.openxmlformats.org/officeDocument/2006/relationships/image" Target="../media/image638.png"/><Relationship Id="rId75" Type="http://schemas.openxmlformats.org/officeDocument/2006/relationships/image" Target="../media/image404.png"/><Relationship Id="rId140" Type="http://schemas.openxmlformats.org/officeDocument/2006/relationships/customXml" Target="../ink/ink439.xml"/><Relationship Id="rId182" Type="http://schemas.openxmlformats.org/officeDocument/2006/relationships/customXml" Target="../ink/ink460.xml"/><Relationship Id="rId378" Type="http://schemas.openxmlformats.org/officeDocument/2006/relationships/customXml" Target="../ink/ink558.xml"/><Relationship Id="rId403" Type="http://schemas.openxmlformats.org/officeDocument/2006/relationships/image" Target="../media/image568.png"/><Relationship Id="rId585" Type="http://schemas.openxmlformats.org/officeDocument/2006/relationships/image" Target="../media/image659.png"/><Relationship Id="rId6" Type="http://schemas.openxmlformats.org/officeDocument/2006/relationships/customXml" Target="../ink/ink372.xml"/><Relationship Id="rId238" Type="http://schemas.openxmlformats.org/officeDocument/2006/relationships/customXml" Target="../ink/ink488.xml"/><Relationship Id="rId445" Type="http://schemas.openxmlformats.org/officeDocument/2006/relationships/image" Target="../media/image589.png"/><Relationship Id="rId487" Type="http://schemas.openxmlformats.org/officeDocument/2006/relationships/image" Target="../media/image610.png"/><Relationship Id="rId610" Type="http://schemas.openxmlformats.org/officeDocument/2006/relationships/customXml" Target="../ink/ink674.xml"/><Relationship Id="rId652" Type="http://schemas.openxmlformats.org/officeDocument/2006/relationships/image" Target="../media/image692.png"/><Relationship Id="rId291" Type="http://schemas.openxmlformats.org/officeDocument/2006/relationships/image" Target="../media/image512.png"/><Relationship Id="rId305" Type="http://schemas.openxmlformats.org/officeDocument/2006/relationships/image" Target="../media/image519.png"/><Relationship Id="rId347" Type="http://schemas.openxmlformats.org/officeDocument/2006/relationships/image" Target="../media/image540.png"/><Relationship Id="rId512" Type="http://schemas.openxmlformats.org/officeDocument/2006/relationships/customXml" Target="../ink/ink625.xml"/><Relationship Id="rId44" Type="http://schemas.openxmlformats.org/officeDocument/2006/relationships/customXml" Target="../ink/ink391.xml"/><Relationship Id="rId86" Type="http://schemas.openxmlformats.org/officeDocument/2006/relationships/customXml" Target="../ink/ink412.xml"/><Relationship Id="rId151" Type="http://schemas.openxmlformats.org/officeDocument/2006/relationships/image" Target="../media/image442.png"/><Relationship Id="rId389" Type="http://schemas.openxmlformats.org/officeDocument/2006/relationships/image" Target="../media/image561.png"/><Relationship Id="rId554" Type="http://schemas.openxmlformats.org/officeDocument/2006/relationships/customXml" Target="../ink/ink646.xml"/><Relationship Id="rId596" Type="http://schemas.openxmlformats.org/officeDocument/2006/relationships/customXml" Target="../ink/ink667.xml"/><Relationship Id="rId193" Type="http://schemas.openxmlformats.org/officeDocument/2006/relationships/image" Target="../media/image463.png"/><Relationship Id="rId207" Type="http://schemas.openxmlformats.org/officeDocument/2006/relationships/image" Target="../media/image470.png"/><Relationship Id="rId249" Type="http://schemas.openxmlformats.org/officeDocument/2006/relationships/image" Target="../media/image491.png"/><Relationship Id="rId414" Type="http://schemas.openxmlformats.org/officeDocument/2006/relationships/customXml" Target="../ink/ink576.xml"/><Relationship Id="rId456" Type="http://schemas.openxmlformats.org/officeDocument/2006/relationships/customXml" Target="../ink/ink597.xml"/><Relationship Id="rId498" Type="http://schemas.openxmlformats.org/officeDocument/2006/relationships/customXml" Target="../ink/ink618.xml"/><Relationship Id="rId621" Type="http://schemas.openxmlformats.org/officeDocument/2006/relationships/customXml" Target="../ink/ink680.xml"/><Relationship Id="rId663" Type="http://schemas.openxmlformats.org/officeDocument/2006/relationships/customXml" Target="../ink/ink701.xml"/><Relationship Id="rId13" Type="http://schemas.openxmlformats.org/officeDocument/2006/relationships/image" Target="../media/image373.png"/><Relationship Id="rId109" Type="http://schemas.openxmlformats.org/officeDocument/2006/relationships/image" Target="../media/image421.png"/><Relationship Id="rId260" Type="http://schemas.openxmlformats.org/officeDocument/2006/relationships/customXml" Target="../ink/ink499.xml"/><Relationship Id="rId316" Type="http://schemas.openxmlformats.org/officeDocument/2006/relationships/customXml" Target="../ink/ink527.xml"/><Relationship Id="rId523" Type="http://schemas.openxmlformats.org/officeDocument/2006/relationships/image" Target="../media/image628.png"/><Relationship Id="rId55" Type="http://schemas.openxmlformats.org/officeDocument/2006/relationships/image" Target="../media/image394.png"/><Relationship Id="rId97" Type="http://schemas.openxmlformats.org/officeDocument/2006/relationships/image" Target="../media/image415.png"/><Relationship Id="rId120" Type="http://schemas.openxmlformats.org/officeDocument/2006/relationships/customXml" Target="../ink/ink429.xml"/><Relationship Id="rId358" Type="http://schemas.openxmlformats.org/officeDocument/2006/relationships/customXml" Target="../ink/ink548.xml"/><Relationship Id="rId565" Type="http://schemas.openxmlformats.org/officeDocument/2006/relationships/image" Target="../media/image649.png"/><Relationship Id="rId162" Type="http://schemas.openxmlformats.org/officeDocument/2006/relationships/customXml" Target="../ink/ink450.xml"/><Relationship Id="rId218" Type="http://schemas.openxmlformats.org/officeDocument/2006/relationships/customXml" Target="../ink/ink478.xml"/><Relationship Id="rId425" Type="http://schemas.openxmlformats.org/officeDocument/2006/relationships/image" Target="../media/image579.png"/><Relationship Id="rId467" Type="http://schemas.openxmlformats.org/officeDocument/2006/relationships/image" Target="../media/image600.png"/><Relationship Id="rId632" Type="http://schemas.openxmlformats.org/officeDocument/2006/relationships/image" Target="../media/image682.png"/><Relationship Id="rId271" Type="http://schemas.openxmlformats.org/officeDocument/2006/relationships/image" Target="../media/image502.png"/><Relationship Id="rId674" Type="http://schemas.openxmlformats.org/officeDocument/2006/relationships/image" Target="../media/image703.png"/><Relationship Id="rId24" Type="http://schemas.openxmlformats.org/officeDocument/2006/relationships/customXml" Target="../ink/ink381.xml"/><Relationship Id="rId66" Type="http://schemas.openxmlformats.org/officeDocument/2006/relationships/customXml" Target="../ink/ink402.xml"/><Relationship Id="rId131" Type="http://schemas.openxmlformats.org/officeDocument/2006/relationships/image" Target="../media/image432.png"/><Relationship Id="rId327" Type="http://schemas.openxmlformats.org/officeDocument/2006/relationships/image" Target="../media/image530.png"/><Relationship Id="rId369" Type="http://schemas.openxmlformats.org/officeDocument/2006/relationships/image" Target="../media/image551.png"/><Relationship Id="rId534" Type="http://schemas.openxmlformats.org/officeDocument/2006/relationships/customXml" Target="../ink/ink636.xml"/><Relationship Id="rId576" Type="http://schemas.openxmlformats.org/officeDocument/2006/relationships/customXml" Target="../ink/ink657.xml"/><Relationship Id="rId173" Type="http://schemas.openxmlformats.org/officeDocument/2006/relationships/image" Target="../media/image453.png"/><Relationship Id="rId229" Type="http://schemas.openxmlformats.org/officeDocument/2006/relationships/image" Target="../media/image481.png"/><Relationship Id="rId380" Type="http://schemas.openxmlformats.org/officeDocument/2006/relationships/customXml" Target="../ink/ink559.xml"/><Relationship Id="rId436" Type="http://schemas.openxmlformats.org/officeDocument/2006/relationships/customXml" Target="../ink/ink587.xml"/><Relationship Id="rId601" Type="http://schemas.openxmlformats.org/officeDocument/2006/relationships/image" Target="../media/image667.png"/><Relationship Id="rId643" Type="http://schemas.openxmlformats.org/officeDocument/2006/relationships/customXml" Target="../ink/ink691.xml"/><Relationship Id="rId240" Type="http://schemas.openxmlformats.org/officeDocument/2006/relationships/customXml" Target="../ink/ink489.xml"/><Relationship Id="rId478" Type="http://schemas.openxmlformats.org/officeDocument/2006/relationships/customXml" Target="../ink/ink608.xml"/><Relationship Id="rId35" Type="http://schemas.openxmlformats.org/officeDocument/2006/relationships/image" Target="../media/image384.png"/><Relationship Id="rId77" Type="http://schemas.openxmlformats.org/officeDocument/2006/relationships/image" Target="../media/image405.png"/><Relationship Id="rId100" Type="http://schemas.openxmlformats.org/officeDocument/2006/relationships/customXml" Target="../ink/ink419.xml"/><Relationship Id="rId282" Type="http://schemas.openxmlformats.org/officeDocument/2006/relationships/customXml" Target="../ink/ink510.xml"/><Relationship Id="rId338" Type="http://schemas.openxmlformats.org/officeDocument/2006/relationships/customXml" Target="../ink/ink538.xml"/><Relationship Id="rId503" Type="http://schemas.openxmlformats.org/officeDocument/2006/relationships/image" Target="../media/image618.png"/><Relationship Id="rId545" Type="http://schemas.openxmlformats.org/officeDocument/2006/relationships/image" Target="../media/image639.png"/><Relationship Id="rId587" Type="http://schemas.openxmlformats.org/officeDocument/2006/relationships/image" Target="../media/image660.png"/><Relationship Id="rId8" Type="http://schemas.openxmlformats.org/officeDocument/2006/relationships/customXml" Target="../ink/ink373.xml"/><Relationship Id="rId142" Type="http://schemas.openxmlformats.org/officeDocument/2006/relationships/customXml" Target="../ink/ink440.xml"/><Relationship Id="rId184" Type="http://schemas.openxmlformats.org/officeDocument/2006/relationships/customXml" Target="../ink/ink461.xml"/><Relationship Id="rId391" Type="http://schemas.openxmlformats.org/officeDocument/2006/relationships/image" Target="../media/image562.png"/><Relationship Id="rId405" Type="http://schemas.openxmlformats.org/officeDocument/2006/relationships/image" Target="../media/image569.png"/><Relationship Id="rId447" Type="http://schemas.openxmlformats.org/officeDocument/2006/relationships/image" Target="../media/image590.png"/><Relationship Id="rId612" Type="http://schemas.openxmlformats.org/officeDocument/2006/relationships/customXml" Target="../ink/ink675.xml"/><Relationship Id="rId251" Type="http://schemas.openxmlformats.org/officeDocument/2006/relationships/image" Target="../media/image492.png"/><Relationship Id="rId489" Type="http://schemas.openxmlformats.org/officeDocument/2006/relationships/image" Target="../media/image611.png"/><Relationship Id="rId654" Type="http://schemas.openxmlformats.org/officeDocument/2006/relationships/image" Target="../media/image693.png"/><Relationship Id="rId46" Type="http://schemas.openxmlformats.org/officeDocument/2006/relationships/customXml" Target="../ink/ink392.xml"/><Relationship Id="rId293" Type="http://schemas.openxmlformats.org/officeDocument/2006/relationships/image" Target="../media/image513.png"/><Relationship Id="rId307" Type="http://schemas.openxmlformats.org/officeDocument/2006/relationships/image" Target="../media/image520.png"/><Relationship Id="rId349" Type="http://schemas.openxmlformats.org/officeDocument/2006/relationships/image" Target="../media/image541.png"/><Relationship Id="rId514" Type="http://schemas.openxmlformats.org/officeDocument/2006/relationships/customXml" Target="../ink/ink626.xml"/><Relationship Id="rId556" Type="http://schemas.openxmlformats.org/officeDocument/2006/relationships/customXml" Target="../ink/ink647.xml"/><Relationship Id="rId88" Type="http://schemas.openxmlformats.org/officeDocument/2006/relationships/customXml" Target="../ink/ink413.xml"/><Relationship Id="rId111" Type="http://schemas.openxmlformats.org/officeDocument/2006/relationships/image" Target="../media/image422.png"/><Relationship Id="rId153" Type="http://schemas.openxmlformats.org/officeDocument/2006/relationships/image" Target="../media/image443.png"/><Relationship Id="rId195" Type="http://schemas.openxmlformats.org/officeDocument/2006/relationships/image" Target="../media/image464.png"/><Relationship Id="rId209" Type="http://schemas.openxmlformats.org/officeDocument/2006/relationships/image" Target="../media/image471.png"/><Relationship Id="rId360" Type="http://schemas.openxmlformats.org/officeDocument/2006/relationships/customXml" Target="../ink/ink549.xml"/><Relationship Id="rId416" Type="http://schemas.openxmlformats.org/officeDocument/2006/relationships/customXml" Target="../ink/ink577.xml"/><Relationship Id="rId598" Type="http://schemas.openxmlformats.org/officeDocument/2006/relationships/customXml" Target="../ink/ink668.xml"/><Relationship Id="rId220" Type="http://schemas.openxmlformats.org/officeDocument/2006/relationships/customXml" Target="../ink/ink479.xml"/><Relationship Id="rId458" Type="http://schemas.openxmlformats.org/officeDocument/2006/relationships/customXml" Target="../ink/ink598.xml"/><Relationship Id="rId623" Type="http://schemas.openxmlformats.org/officeDocument/2006/relationships/customXml" Target="../ink/ink681.xml"/><Relationship Id="rId665" Type="http://schemas.openxmlformats.org/officeDocument/2006/relationships/customXml" Target="../ink/ink702.xml"/><Relationship Id="rId15" Type="http://schemas.openxmlformats.org/officeDocument/2006/relationships/image" Target="../media/image374.png"/><Relationship Id="rId57" Type="http://schemas.openxmlformats.org/officeDocument/2006/relationships/image" Target="../media/image395.png"/><Relationship Id="rId262" Type="http://schemas.openxmlformats.org/officeDocument/2006/relationships/customXml" Target="../ink/ink500.xml"/><Relationship Id="rId318" Type="http://schemas.openxmlformats.org/officeDocument/2006/relationships/customXml" Target="../ink/ink528.xml"/><Relationship Id="rId525" Type="http://schemas.openxmlformats.org/officeDocument/2006/relationships/image" Target="../media/image629.png"/><Relationship Id="rId567" Type="http://schemas.openxmlformats.org/officeDocument/2006/relationships/image" Target="../media/image650.png"/><Relationship Id="rId99" Type="http://schemas.openxmlformats.org/officeDocument/2006/relationships/image" Target="../media/image416.png"/><Relationship Id="rId122" Type="http://schemas.openxmlformats.org/officeDocument/2006/relationships/customXml" Target="../ink/ink430.xml"/><Relationship Id="rId164" Type="http://schemas.openxmlformats.org/officeDocument/2006/relationships/customXml" Target="../ink/ink451.xml"/><Relationship Id="rId371" Type="http://schemas.openxmlformats.org/officeDocument/2006/relationships/image" Target="../media/image552.png"/><Relationship Id="rId427" Type="http://schemas.openxmlformats.org/officeDocument/2006/relationships/image" Target="../media/image580.png"/><Relationship Id="rId469" Type="http://schemas.openxmlformats.org/officeDocument/2006/relationships/image" Target="../media/image601.png"/><Relationship Id="rId634" Type="http://schemas.openxmlformats.org/officeDocument/2006/relationships/image" Target="../media/image683.png"/><Relationship Id="rId676" Type="http://schemas.openxmlformats.org/officeDocument/2006/relationships/image" Target="../media/image704.png"/><Relationship Id="rId26" Type="http://schemas.openxmlformats.org/officeDocument/2006/relationships/customXml" Target="../ink/ink382.xml"/><Relationship Id="rId231" Type="http://schemas.openxmlformats.org/officeDocument/2006/relationships/image" Target="../media/image482.png"/><Relationship Id="rId273" Type="http://schemas.openxmlformats.org/officeDocument/2006/relationships/image" Target="../media/image503.png"/><Relationship Id="rId329" Type="http://schemas.openxmlformats.org/officeDocument/2006/relationships/image" Target="../media/image531.png"/><Relationship Id="rId480" Type="http://schemas.openxmlformats.org/officeDocument/2006/relationships/customXml" Target="../ink/ink609.xml"/><Relationship Id="rId536" Type="http://schemas.openxmlformats.org/officeDocument/2006/relationships/customXml" Target="../ink/ink637.xml"/><Relationship Id="rId68" Type="http://schemas.openxmlformats.org/officeDocument/2006/relationships/customXml" Target="../ink/ink403.xml"/><Relationship Id="rId133" Type="http://schemas.openxmlformats.org/officeDocument/2006/relationships/image" Target="../media/image433.png"/><Relationship Id="rId175" Type="http://schemas.openxmlformats.org/officeDocument/2006/relationships/image" Target="../media/image454.png"/><Relationship Id="rId340" Type="http://schemas.openxmlformats.org/officeDocument/2006/relationships/customXml" Target="../ink/ink539.xml"/><Relationship Id="rId578" Type="http://schemas.openxmlformats.org/officeDocument/2006/relationships/customXml" Target="../ink/ink658.xml"/><Relationship Id="rId200" Type="http://schemas.openxmlformats.org/officeDocument/2006/relationships/customXml" Target="../ink/ink469.xml"/><Relationship Id="rId382" Type="http://schemas.openxmlformats.org/officeDocument/2006/relationships/customXml" Target="../ink/ink560.xml"/><Relationship Id="rId438" Type="http://schemas.openxmlformats.org/officeDocument/2006/relationships/customXml" Target="../ink/ink588.xml"/><Relationship Id="rId603" Type="http://schemas.openxmlformats.org/officeDocument/2006/relationships/image" Target="../media/image668.png"/><Relationship Id="rId645" Type="http://schemas.openxmlformats.org/officeDocument/2006/relationships/customXml" Target="../ink/ink692.xml"/><Relationship Id="rId242" Type="http://schemas.openxmlformats.org/officeDocument/2006/relationships/customXml" Target="../ink/ink490.xml"/><Relationship Id="rId284" Type="http://schemas.openxmlformats.org/officeDocument/2006/relationships/customXml" Target="../ink/ink511.xml"/><Relationship Id="rId491" Type="http://schemas.openxmlformats.org/officeDocument/2006/relationships/image" Target="../media/image612.png"/><Relationship Id="rId505" Type="http://schemas.openxmlformats.org/officeDocument/2006/relationships/image" Target="../media/image619.png"/><Relationship Id="rId37" Type="http://schemas.openxmlformats.org/officeDocument/2006/relationships/image" Target="../media/image385.png"/><Relationship Id="rId79" Type="http://schemas.openxmlformats.org/officeDocument/2006/relationships/image" Target="../media/image406.png"/><Relationship Id="rId102" Type="http://schemas.openxmlformats.org/officeDocument/2006/relationships/customXml" Target="../ink/ink420.xml"/><Relationship Id="rId144" Type="http://schemas.openxmlformats.org/officeDocument/2006/relationships/customXml" Target="../ink/ink441.xml"/><Relationship Id="rId547" Type="http://schemas.openxmlformats.org/officeDocument/2006/relationships/image" Target="../media/image640.png"/><Relationship Id="rId589" Type="http://schemas.openxmlformats.org/officeDocument/2006/relationships/image" Target="../media/image661.png"/><Relationship Id="rId90" Type="http://schemas.openxmlformats.org/officeDocument/2006/relationships/customXml" Target="../ink/ink414.xml"/><Relationship Id="rId186" Type="http://schemas.openxmlformats.org/officeDocument/2006/relationships/customXml" Target="../ink/ink462.xml"/><Relationship Id="rId351" Type="http://schemas.openxmlformats.org/officeDocument/2006/relationships/image" Target="../media/image542.png"/><Relationship Id="rId393" Type="http://schemas.openxmlformats.org/officeDocument/2006/relationships/image" Target="../media/image563.png"/><Relationship Id="rId407" Type="http://schemas.openxmlformats.org/officeDocument/2006/relationships/image" Target="../media/image570.png"/><Relationship Id="rId449" Type="http://schemas.openxmlformats.org/officeDocument/2006/relationships/image" Target="../media/image591.png"/><Relationship Id="rId614" Type="http://schemas.openxmlformats.org/officeDocument/2006/relationships/customXml" Target="../ink/ink676.xml"/><Relationship Id="rId656" Type="http://schemas.openxmlformats.org/officeDocument/2006/relationships/image" Target="../media/image694.png"/><Relationship Id="rId211" Type="http://schemas.openxmlformats.org/officeDocument/2006/relationships/image" Target="../media/image472.png"/><Relationship Id="rId253" Type="http://schemas.openxmlformats.org/officeDocument/2006/relationships/image" Target="../media/image493.png"/><Relationship Id="rId295" Type="http://schemas.openxmlformats.org/officeDocument/2006/relationships/image" Target="../media/image514.png"/><Relationship Id="rId309" Type="http://schemas.openxmlformats.org/officeDocument/2006/relationships/image" Target="../media/image521.png"/><Relationship Id="rId460" Type="http://schemas.openxmlformats.org/officeDocument/2006/relationships/customXml" Target="../ink/ink599.xml"/><Relationship Id="rId516" Type="http://schemas.openxmlformats.org/officeDocument/2006/relationships/customXml" Target="../ink/ink627.xml"/><Relationship Id="rId48" Type="http://schemas.openxmlformats.org/officeDocument/2006/relationships/customXml" Target="../ink/ink393.xml"/><Relationship Id="rId113" Type="http://schemas.openxmlformats.org/officeDocument/2006/relationships/image" Target="../media/image423.png"/><Relationship Id="rId320" Type="http://schemas.openxmlformats.org/officeDocument/2006/relationships/customXml" Target="../ink/ink529.xml"/><Relationship Id="rId558" Type="http://schemas.openxmlformats.org/officeDocument/2006/relationships/customXml" Target="../ink/ink648.xml"/><Relationship Id="rId155" Type="http://schemas.openxmlformats.org/officeDocument/2006/relationships/image" Target="../media/image444.png"/><Relationship Id="rId197" Type="http://schemas.openxmlformats.org/officeDocument/2006/relationships/image" Target="../media/image465.png"/><Relationship Id="rId362" Type="http://schemas.openxmlformats.org/officeDocument/2006/relationships/customXml" Target="../ink/ink550.xml"/><Relationship Id="rId418" Type="http://schemas.openxmlformats.org/officeDocument/2006/relationships/customXml" Target="../ink/ink578.xml"/><Relationship Id="rId625" Type="http://schemas.openxmlformats.org/officeDocument/2006/relationships/customXml" Target="../ink/ink682.xml"/><Relationship Id="rId222" Type="http://schemas.openxmlformats.org/officeDocument/2006/relationships/customXml" Target="../ink/ink480.xml"/><Relationship Id="rId264" Type="http://schemas.openxmlformats.org/officeDocument/2006/relationships/customXml" Target="../ink/ink501.xml"/><Relationship Id="rId471" Type="http://schemas.openxmlformats.org/officeDocument/2006/relationships/image" Target="../media/image602.png"/><Relationship Id="rId667" Type="http://schemas.openxmlformats.org/officeDocument/2006/relationships/customXml" Target="../ink/ink703.xml"/><Relationship Id="rId17" Type="http://schemas.openxmlformats.org/officeDocument/2006/relationships/image" Target="../media/image375.png"/><Relationship Id="rId59" Type="http://schemas.openxmlformats.org/officeDocument/2006/relationships/image" Target="../media/image396.png"/><Relationship Id="rId124" Type="http://schemas.openxmlformats.org/officeDocument/2006/relationships/customXml" Target="../ink/ink431.xml"/><Relationship Id="rId527" Type="http://schemas.openxmlformats.org/officeDocument/2006/relationships/image" Target="../media/image630.png"/><Relationship Id="rId569" Type="http://schemas.openxmlformats.org/officeDocument/2006/relationships/image" Target="../media/image651.png"/><Relationship Id="rId70" Type="http://schemas.openxmlformats.org/officeDocument/2006/relationships/customXml" Target="../ink/ink404.xml"/><Relationship Id="rId166" Type="http://schemas.openxmlformats.org/officeDocument/2006/relationships/customXml" Target="../ink/ink452.xml"/><Relationship Id="rId331" Type="http://schemas.openxmlformats.org/officeDocument/2006/relationships/image" Target="../media/image532.png"/><Relationship Id="rId373" Type="http://schemas.openxmlformats.org/officeDocument/2006/relationships/image" Target="../media/image553.png"/><Relationship Id="rId429" Type="http://schemas.openxmlformats.org/officeDocument/2006/relationships/image" Target="../media/image581.png"/><Relationship Id="rId580" Type="http://schemas.openxmlformats.org/officeDocument/2006/relationships/customXml" Target="../ink/ink659.xml"/><Relationship Id="rId636" Type="http://schemas.openxmlformats.org/officeDocument/2006/relationships/image" Target="../media/image684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483.png"/><Relationship Id="rId440" Type="http://schemas.openxmlformats.org/officeDocument/2006/relationships/customXml" Target="../ink/ink589.xml"/><Relationship Id="rId678" Type="http://schemas.openxmlformats.org/officeDocument/2006/relationships/image" Target="../media/image705.png"/><Relationship Id="rId28" Type="http://schemas.openxmlformats.org/officeDocument/2006/relationships/customXml" Target="../ink/ink383.xml"/><Relationship Id="rId275" Type="http://schemas.openxmlformats.org/officeDocument/2006/relationships/image" Target="../media/image504.png"/><Relationship Id="rId300" Type="http://schemas.openxmlformats.org/officeDocument/2006/relationships/customXml" Target="../ink/ink519.xml"/><Relationship Id="rId482" Type="http://schemas.openxmlformats.org/officeDocument/2006/relationships/customXml" Target="../ink/ink610.xml"/><Relationship Id="rId538" Type="http://schemas.openxmlformats.org/officeDocument/2006/relationships/customXml" Target="../ink/ink638.xml"/><Relationship Id="rId81" Type="http://schemas.openxmlformats.org/officeDocument/2006/relationships/image" Target="../media/image407.png"/><Relationship Id="rId135" Type="http://schemas.openxmlformats.org/officeDocument/2006/relationships/image" Target="../media/image434.png"/><Relationship Id="rId177" Type="http://schemas.openxmlformats.org/officeDocument/2006/relationships/image" Target="../media/image455.png"/><Relationship Id="rId342" Type="http://schemas.openxmlformats.org/officeDocument/2006/relationships/customXml" Target="../ink/ink540.xml"/><Relationship Id="rId384" Type="http://schemas.openxmlformats.org/officeDocument/2006/relationships/customXml" Target="../ink/ink561.xml"/><Relationship Id="rId591" Type="http://schemas.openxmlformats.org/officeDocument/2006/relationships/image" Target="../media/image662.png"/><Relationship Id="rId605" Type="http://schemas.openxmlformats.org/officeDocument/2006/relationships/image" Target="../media/image669.png"/><Relationship Id="rId202" Type="http://schemas.openxmlformats.org/officeDocument/2006/relationships/customXml" Target="../ink/ink470.xml"/><Relationship Id="rId244" Type="http://schemas.openxmlformats.org/officeDocument/2006/relationships/customXml" Target="../ink/ink491.xml"/><Relationship Id="rId647" Type="http://schemas.openxmlformats.org/officeDocument/2006/relationships/customXml" Target="../ink/ink693.xml"/><Relationship Id="rId39" Type="http://schemas.openxmlformats.org/officeDocument/2006/relationships/image" Target="../media/image386.png"/><Relationship Id="rId286" Type="http://schemas.openxmlformats.org/officeDocument/2006/relationships/customXml" Target="../ink/ink512.xml"/><Relationship Id="rId451" Type="http://schemas.openxmlformats.org/officeDocument/2006/relationships/image" Target="../media/image592.png"/><Relationship Id="rId493" Type="http://schemas.openxmlformats.org/officeDocument/2006/relationships/image" Target="../media/image613.png"/><Relationship Id="rId507" Type="http://schemas.openxmlformats.org/officeDocument/2006/relationships/image" Target="../media/image620.png"/><Relationship Id="rId549" Type="http://schemas.openxmlformats.org/officeDocument/2006/relationships/image" Target="../media/image641.png"/><Relationship Id="rId50" Type="http://schemas.openxmlformats.org/officeDocument/2006/relationships/customXml" Target="../ink/ink394.xml"/><Relationship Id="rId104" Type="http://schemas.openxmlformats.org/officeDocument/2006/relationships/customXml" Target="../ink/ink421.xml"/><Relationship Id="rId146" Type="http://schemas.openxmlformats.org/officeDocument/2006/relationships/customXml" Target="../ink/ink442.xml"/><Relationship Id="rId188" Type="http://schemas.openxmlformats.org/officeDocument/2006/relationships/customXml" Target="../ink/ink463.xml"/><Relationship Id="rId311" Type="http://schemas.openxmlformats.org/officeDocument/2006/relationships/image" Target="../media/image522.png"/><Relationship Id="rId353" Type="http://schemas.openxmlformats.org/officeDocument/2006/relationships/image" Target="../media/image543.png"/><Relationship Id="rId395" Type="http://schemas.openxmlformats.org/officeDocument/2006/relationships/image" Target="../media/image564.png"/><Relationship Id="rId409" Type="http://schemas.openxmlformats.org/officeDocument/2006/relationships/image" Target="../media/image571.png"/><Relationship Id="rId560" Type="http://schemas.openxmlformats.org/officeDocument/2006/relationships/customXml" Target="../ink/ink649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64.png"/><Relationship Id="rId299" Type="http://schemas.openxmlformats.org/officeDocument/2006/relationships/image" Target="../media/image855.png"/><Relationship Id="rId21" Type="http://schemas.openxmlformats.org/officeDocument/2006/relationships/image" Target="../media/image716.png"/><Relationship Id="rId63" Type="http://schemas.openxmlformats.org/officeDocument/2006/relationships/image" Target="../media/image737.png"/><Relationship Id="rId159" Type="http://schemas.openxmlformats.org/officeDocument/2006/relationships/image" Target="../media/image785.png"/><Relationship Id="rId324" Type="http://schemas.openxmlformats.org/officeDocument/2006/relationships/customXml" Target="../ink/ink871.xml"/><Relationship Id="rId366" Type="http://schemas.openxmlformats.org/officeDocument/2006/relationships/customXml" Target="../ink/ink892.xml"/><Relationship Id="rId531" Type="http://schemas.openxmlformats.org/officeDocument/2006/relationships/image" Target="../media/image971.png"/><Relationship Id="rId573" Type="http://schemas.openxmlformats.org/officeDocument/2006/relationships/image" Target="../media/image992.png"/><Relationship Id="rId629" Type="http://schemas.openxmlformats.org/officeDocument/2006/relationships/image" Target="../media/image1020.png"/><Relationship Id="rId170" Type="http://schemas.openxmlformats.org/officeDocument/2006/relationships/customXml" Target="../ink/ink794.xml"/><Relationship Id="rId226" Type="http://schemas.openxmlformats.org/officeDocument/2006/relationships/customXml" Target="../ink/ink822.xml"/><Relationship Id="rId433" Type="http://schemas.openxmlformats.org/officeDocument/2006/relationships/image" Target="../media/image922.png"/><Relationship Id="rId268" Type="http://schemas.openxmlformats.org/officeDocument/2006/relationships/customXml" Target="../ink/ink843.xml"/><Relationship Id="rId475" Type="http://schemas.openxmlformats.org/officeDocument/2006/relationships/image" Target="../media/image943.png"/><Relationship Id="rId32" Type="http://schemas.openxmlformats.org/officeDocument/2006/relationships/customXml" Target="../ink/ink725.xml"/><Relationship Id="rId74" Type="http://schemas.openxmlformats.org/officeDocument/2006/relationships/customXml" Target="../ink/ink746.xml"/><Relationship Id="rId128" Type="http://schemas.openxmlformats.org/officeDocument/2006/relationships/customXml" Target="../ink/ink773.xml"/><Relationship Id="rId335" Type="http://schemas.openxmlformats.org/officeDocument/2006/relationships/image" Target="../media/image873.png"/><Relationship Id="rId377" Type="http://schemas.openxmlformats.org/officeDocument/2006/relationships/image" Target="../media/image894.png"/><Relationship Id="rId500" Type="http://schemas.openxmlformats.org/officeDocument/2006/relationships/customXml" Target="../ink/ink959.xml"/><Relationship Id="rId542" Type="http://schemas.openxmlformats.org/officeDocument/2006/relationships/customXml" Target="../ink/ink980.xml"/><Relationship Id="rId584" Type="http://schemas.openxmlformats.org/officeDocument/2006/relationships/customXml" Target="../ink/ink1001.xml"/><Relationship Id="rId5" Type="http://schemas.openxmlformats.org/officeDocument/2006/relationships/image" Target="../media/image708.png"/><Relationship Id="rId181" Type="http://schemas.openxmlformats.org/officeDocument/2006/relationships/image" Target="../media/image796.png"/><Relationship Id="rId237" Type="http://schemas.openxmlformats.org/officeDocument/2006/relationships/image" Target="../media/image824.png"/><Relationship Id="rId402" Type="http://schemas.openxmlformats.org/officeDocument/2006/relationships/customXml" Target="../ink/ink910.xml"/><Relationship Id="rId279" Type="http://schemas.openxmlformats.org/officeDocument/2006/relationships/image" Target="../media/image845.png"/><Relationship Id="rId444" Type="http://schemas.openxmlformats.org/officeDocument/2006/relationships/customXml" Target="../ink/ink931.xml"/><Relationship Id="rId486" Type="http://schemas.openxmlformats.org/officeDocument/2006/relationships/customXml" Target="../ink/ink952.xml"/><Relationship Id="rId43" Type="http://schemas.openxmlformats.org/officeDocument/2006/relationships/image" Target="../media/image727.png"/><Relationship Id="rId139" Type="http://schemas.openxmlformats.org/officeDocument/2006/relationships/image" Target="../media/image775.png"/><Relationship Id="rId290" Type="http://schemas.openxmlformats.org/officeDocument/2006/relationships/customXml" Target="../ink/ink854.xml"/><Relationship Id="rId304" Type="http://schemas.openxmlformats.org/officeDocument/2006/relationships/customXml" Target="../ink/ink861.xml"/><Relationship Id="rId346" Type="http://schemas.openxmlformats.org/officeDocument/2006/relationships/customXml" Target="../ink/ink882.xml"/><Relationship Id="rId388" Type="http://schemas.openxmlformats.org/officeDocument/2006/relationships/customXml" Target="../ink/ink903.xml"/><Relationship Id="rId511" Type="http://schemas.openxmlformats.org/officeDocument/2006/relationships/image" Target="../media/image961.png"/><Relationship Id="rId553" Type="http://schemas.openxmlformats.org/officeDocument/2006/relationships/image" Target="../media/image982.png"/><Relationship Id="rId609" Type="http://schemas.openxmlformats.org/officeDocument/2006/relationships/image" Target="../media/image1010.png"/><Relationship Id="rId85" Type="http://schemas.openxmlformats.org/officeDocument/2006/relationships/image" Target="../media/image748.png"/><Relationship Id="rId150" Type="http://schemas.openxmlformats.org/officeDocument/2006/relationships/customXml" Target="../ink/ink784.xml"/><Relationship Id="rId192" Type="http://schemas.openxmlformats.org/officeDocument/2006/relationships/customXml" Target="../ink/ink805.xml"/><Relationship Id="rId206" Type="http://schemas.openxmlformats.org/officeDocument/2006/relationships/customXml" Target="../ink/ink812.xml"/><Relationship Id="rId413" Type="http://schemas.openxmlformats.org/officeDocument/2006/relationships/image" Target="../media/image912.png"/><Relationship Id="rId595" Type="http://schemas.openxmlformats.org/officeDocument/2006/relationships/image" Target="../media/image1003.png"/><Relationship Id="rId248" Type="http://schemas.openxmlformats.org/officeDocument/2006/relationships/customXml" Target="../ink/ink833.xml"/><Relationship Id="rId455" Type="http://schemas.openxmlformats.org/officeDocument/2006/relationships/image" Target="../media/image933.png"/><Relationship Id="rId497" Type="http://schemas.openxmlformats.org/officeDocument/2006/relationships/image" Target="../media/image954.png"/><Relationship Id="rId620" Type="http://schemas.openxmlformats.org/officeDocument/2006/relationships/customXml" Target="../ink/ink1019.xml"/><Relationship Id="rId12" Type="http://schemas.openxmlformats.org/officeDocument/2006/relationships/customXml" Target="../ink/ink715.xml"/><Relationship Id="rId108" Type="http://schemas.openxmlformats.org/officeDocument/2006/relationships/customXml" Target="../ink/ink763.xml"/><Relationship Id="rId315" Type="http://schemas.openxmlformats.org/officeDocument/2006/relationships/image" Target="../media/image863.png"/><Relationship Id="rId357" Type="http://schemas.openxmlformats.org/officeDocument/2006/relationships/image" Target="../media/image884.png"/><Relationship Id="rId522" Type="http://schemas.openxmlformats.org/officeDocument/2006/relationships/customXml" Target="../ink/ink970.xml"/><Relationship Id="rId54" Type="http://schemas.openxmlformats.org/officeDocument/2006/relationships/customXml" Target="../ink/ink736.xml"/><Relationship Id="rId96" Type="http://schemas.openxmlformats.org/officeDocument/2006/relationships/customXml" Target="../ink/ink757.xml"/><Relationship Id="rId161" Type="http://schemas.openxmlformats.org/officeDocument/2006/relationships/image" Target="../media/image786.png"/><Relationship Id="rId217" Type="http://schemas.openxmlformats.org/officeDocument/2006/relationships/image" Target="../media/image814.png"/><Relationship Id="rId399" Type="http://schemas.openxmlformats.org/officeDocument/2006/relationships/image" Target="../media/image905.png"/><Relationship Id="rId564" Type="http://schemas.openxmlformats.org/officeDocument/2006/relationships/customXml" Target="../ink/ink991.xml"/><Relationship Id="rId259" Type="http://schemas.openxmlformats.org/officeDocument/2006/relationships/image" Target="../media/image835.png"/><Relationship Id="rId424" Type="http://schemas.openxmlformats.org/officeDocument/2006/relationships/customXml" Target="../ink/ink921.xml"/><Relationship Id="rId466" Type="http://schemas.openxmlformats.org/officeDocument/2006/relationships/customXml" Target="../ink/ink942.xml"/><Relationship Id="rId631" Type="http://schemas.openxmlformats.org/officeDocument/2006/relationships/image" Target="../media/image1021.png"/><Relationship Id="rId23" Type="http://schemas.openxmlformats.org/officeDocument/2006/relationships/image" Target="../media/image717.png"/><Relationship Id="rId119" Type="http://schemas.openxmlformats.org/officeDocument/2006/relationships/image" Target="../media/image765.png"/><Relationship Id="rId270" Type="http://schemas.openxmlformats.org/officeDocument/2006/relationships/customXml" Target="../ink/ink844.xml"/><Relationship Id="rId326" Type="http://schemas.openxmlformats.org/officeDocument/2006/relationships/customXml" Target="../ink/ink872.xml"/><Relationship Id="rId533" Type="http://schemas.openxmlformats.org/officeDocument/2006/relationships/image" Target="../media/image972.png"/><Relationship Id="rId65" Type="http://schemas.openxmlformats.org/officeDocument/2006/relationships/image" Target="../media/image738.png"/><Relationship Id="rId130" Type="http://schemas.openxmlformats.org/officeDocument/2006/relationships/customXml" Target="../ink/ink774.xml"/><Relationship Id="rId368" Type="http://schemas.openxmlformats.org/officeDocument/2006/relationships/customXml" Target="../ink/ink893.xml"/><Relationship Id="rId575" Type="http://schemas.openxmlformats.org/officeDocument/2006/relationships/image" Target="../media/image993.png"/><Relationship Id="rId172" Type="http://schemas.openxmlformats.org/officeDocument/2006/relationships/customXml" Target="../ink/ink795.xml"/><Relationship Id="rId228" Type="http://schemas.openxmlformats.org/officeDocument/2006/relationships/customXml" Target="../ink/ink823.xml"/><Relationship Id="rId435" Type="http://schemas.openxmlformats.org/officeDocument/2006/relationships/image" Target="../media/image923.png"/><Relationship Id="rId477" Type="http://schemas.openxmlformats.org/officeDocument/2006/relationships/image" Target="../media/image944.png"/><Relationship Id="rId600" Type="http://schemas.openxmlformats.org/officeDocument/2006/relationships/customXml" Target="../ink/ink1009.xml"/><Relationship Id="rId281" Type="http://schemas.openxmlformats.org/officeDocument/2006/relationships/image" Target="../media/image846.png"/><Relationship Id="rId337" Type="http://schemas.openxmlformats.org/officeDocument/2006/relationships/image" Target="../media/image874.png"/><Relationship Id="rId502" Type="http://schemas.openxmlformats.org/officeDocument/2006/relationships/customXml" Target="../ink/ink960.xml"/><Relationship Id="rId34" Type="http://schemas.openxmlformats.org/officeDocument/2006/relationships/customXml" Target="../ink/ink726.xml"/><Relationship Id="rId76" Type="http://schemas.openxmlformats.org/officeDocument/2006/relationships/customXml" Target="../ink/ink747.xml"/><Relationship Id="rId141" Type="http://schemas.openxmlformats.org/officeDocument/2006/relationships/image" Target="../media/image776.png"/><Relationship Id="rId379" Type="http://schemas.openxmlformats.org/officeDocument/2006/relationships/image" Target="../media/image895.png"/><Relationship Id="rId544" Type="http://schemas.openxmlformats.org/officeDocument/2006/relationships/customXml" Target="../ink/ink981.xml"/><Relationship Id="rId586" Type="http://schemas.openxmlformats.org/officeDocument/2006/relationships/customXml" Target="../ink/ink1002.xml"/><Relationship Id="rId7" Type="http://schemas.openxmlformats.org/officeDocument/2006/relationships/image" Target="../media/image709.png"/><Relationship Id="rId183" Type="http://schemas.openxmlformats.org/officeDocument/2006/relationships/image" Target="../media/image797.png"/><Relationship Id="rId239" Type="http://schemas.openxmlformats.org/officeDocument/2006/relationships/image" Target="../media/image825.png"/><Relationship Id="rId390" Type="http://schemas.openxmlformats.org/officeDocument/2006/relationships/customXml" Target="../ink/ink904.xml"/><Relationship Id="rId404" Type="http://schemas.openxmlformats.org/officeDocument/2006/relationships/customXml" Target="../ink/ink911.xml"/><Relationship Id="rId446" Type="http://schemas.openxmlformats.org/officeDocument/2006/relationships/customXml" Target="../ink/ink932.xml"/><Relationship Id="rId611" Type="http://schemas.openxmlformats.org/officeDocument/2006/relationships/image" Target="../media/image1011.png"/><Relationship Id="rId250" Type="http://schemas.openxmlformats.org/officeDocument/2006/relationships/customXml" Target="../ink/ink834.xml"/><Relationship Id="rId292" Type="http://schemas.openxmlformats.org/officeDocument/2006/relationships/customXml" Target="../ink/ink855.xml"/><Relationship Id="rId306" Type="http://schemas.openxmlformats.org/officeDocument/2006/relationships/customXml" Target="../ink/ink862.xml"/><Relationship Id="rId488" Type="http://schemas.openxmlformats.org/officeDocument/2006/relationships/customXml" Target="../ink/ink953.xml"/><Relationship Id="rId45" Type="http://schemas.openxmlformats.org/officeDocument/2006/relationships/image" Target="../media/image728.png"/><Relationship Id="rId87" Type="http://schemas.openxmlformats.org/officeDocument/2006/relationships/image" Target="../media/image749.png"/><Relationship Id="rId110" Type="http://schemas.openxmlformats.org/officeDocument/2006/relationships/customXml" Target="../ink/ink764.xml"/><Relationship Id="rId348" Type="http://schemas.openxmlformats.org/officeDocument/2006/relationships/customXml" Target="../ink/ink883.xml"/><Relationship Id="rId513" Type="http://schemas.openxmlformats.org/officeDocument/2006/relationships/image" Target="../media/image962.png"/><Relationship Id="rId555" Type="http://schemas.openxmlformats.org/officeDocument/2006/relationships/image" Target="../media/image983.png"/><Relationship Id="rId597" Type="http://schemas.openxmlformats.org/officeDocument/2006/relationships/image" Target="../media/image1004.png"/><Relationship Id="rId152" Type="http://schemas.openxmlformats.org/officeDocument/2006/relationships/customXml" Target="../ink/ink785.xml"/><Relationship Id="rId194" Type="http://schemas.openxmlformats.org/officeDocument/2006/relationships/customXml" Target="../ink/ink806.xml"/><Relationship Id="rId208" Type="http://schemas.openxmlformats.org/officeDocument/2006/relationships/customXml" Target="../ink/ink813.xml"/><Relationship Id="rId415" Type="http://schemas.openxmlformats.org/officeDocument/2006/relationships/image" Target="../media/image913.png"/><Relationship Id="rId457" Type="http://schemas.openxmlformats.org/officeDocument/2006/relationships/image" Target="../media/image934.png"/><Relationship Id="rId622" Type="http://schemas.openxmlformats.org/officeDocument/2006/relationships/customXml" Target="../ink/ink1020.xml"/><Relationship Id="rId261" Type="http://schemas.openxmlformats.org/officeDocument/2006/relationships/image" Target="../media/image836.png"/><Relationship Id="rId499" Type="http://schemas.openxmlformats.org/officeDocument/2006/relationships/image" Target="../media/image955.png"/><Relationship Id="rId14" Type="http://schemas.openxmlformats.org/officeDocument/2006/relationships/customXml" Target="../ink/ink716.xml"/><Relationship Id="rId56" Type="http://schemas.openxmlformats.org/officeDocument/2006/relationships/customXml" Target="../ink/ink737.xml"/><Relationship Id="rId317" Type="http://schemas.openxmlformats.org/officeDocument/2006/relationships/image" Target="../media/image864.png"/><Relationship Id="rId359" Type="http://schemas.openxmlformats.org/officeDocument/2006/relationships/image" Target="../media/image885.png"/><Relationship Id="rId524" Type="http://schemas.openxmlformats.org/officeDocument/2006/relationships/customXml" Target="../ink/ink971.xml"/><Relationship Id="rId566" Type="http://schemas.openxmlformats.org/officeDocument/2006/relationships/customXml" Target="../ink/ink992.xml"/><Relationship Id="rId98" Type="http://schemas.openxmlformats.org/officeDocument/2006/relationships/customXml" Target="../ink/ink758.xml"/><Relationship Id="rId121" Type="http://schemas.openxmlformats.org/officeDocument/2006/relationships/image" Target="../media/image766.png"/><Relationship Id="rId163" Type="http://schemas.openxmlformats.org/officeDocument/2006/relationships/image" Target="../media/image787.png"/><Relationship Id="rId219" Type="http://schemas.openxmlformats.org/officeDocument/2006/relationships/image" Target="../media/image815.png"/><Relationship Id="rId370" Type="http://schemas.openxmlformats.org/officeDocument/2006/relationships/customXml" Target="../ink/ink894.xml"/><Relationship Id="rId426" Type="http://schemas.openxmlformats.org/officeDocument/2006/relationships/customXml" Target="../ink/ink922.xml"/><Relationship Id="rId633" Type="http://schemas.openxmlformats.org/officeDocument/2006/relationships/image" Target="../media/image1022.png"/><Relationship Id="rId230" Type="http://schemas.openxmlformats.org/officeDocument/2006/relationships/customXml" Target="../ink/ink824.xml"/><Relationship Id="rId468" Type="http://schemas.openxmlformats.org/officeDocument/2006/relationships/customXml" Target="../ink/ink943.xml"/><Relationship Id="rId25" Type="http://schemas.openxmlformats.org/officeDocument/2006/relationships/image" Target="../media/image718.png"/><Relationship Id="rId67" Type="http://schemas.openxmlformats.org/officeDocument/2006/relationships/image" Target="../media/image739.png"/><Relationship Id="rId272" Type="http://schemas.openxmlformats.org/officeDocument/2006/relationships/customXml" Target="../ink/ink845.xml"/><Relationship Id="rId328" Type="http://schemas.openxmlformats.org/officeDocument/2006/relationships/customXml" Target="../ink/ink873.xml"/><Relationship Id="rId535" Type="http://schemas.openxmlformats.org/officeDocument/2006/relationships/image" Target="../media/image973.png"/><Relationship Id="rId577" Type="http://schemas.openxmlformats.org/officeDocument/2006/relationships/image" Target="../media/image994.png"/><Relationship Id="rId132" Type="http://schemas.openxmlformats.org/officeDocument/2006/relationships/customXml" Target="../ink/ink775.xml"/><Relationship Id="rId174" Type="http://schemas.openxmlformats.org/officeDocument/2006/relationships/customXml" Target="../ink/ink796.xml"/><Relationship Id="rId381" Type="http://schemas.openxmlformats.org/officeDocument/2006/relationships/image" Target="../media/image896.png"/><Relationship Id="rId602" Type="http://schemas.openxmlformats.org/officeDocument/2006/relationships/customXml" Target="../ink/ink1010.xml"/><Relationship Id="rId241" Type="http://schemas.openxmlformats.org/officeDocument/2006/relationships/image" Target="../media/image826.png"/><Relationship Id="rId437" Type="http://schemas.openxmlformats.org/officeDocument/2006/relationships/image" Target="../media/image924.png"/><Relationship Id="rId479" Type="http://schemas.openxmlformats.org/officeDocument/2006/relationships/image" Target="../media/image945.png"/><Relationship Id="rId36" Type="http://schemas.openxmlformats.org/officeDocument/2006/relationships/customXml" Target="../ink/ink727.xml"/><Relationship Id="rId283" Type="http://schemas.openxmlformats.org/officeDocument/2006/relationships/image" Target="../media/image847.png"/><Relationship Id="rId339" Type="http://schemas.openxmlformats.org/officeDocument/2006/relationships/image" Target="../media/image875.png"/><Relationship Id="rId490" Type="http://schemas.openxmlformats.org/officeDocument/2006/relationships/customXml" Target="../ink/ink954.xml"/><Relationship Id="rId504" Type="http://schemas.openxmlformats.org/officeDocument/2006/relationships/customXml" Target="../ink/ink961.xml"/><Relationship Id="rId546" Type="http://schemas.openxmlformats.org/officeDocument/2006/relationships/customXml" Target="../ink/ink982.xml"/><Relationship Id="rId78" Type="http://schemas.openxmlformats.org/officeDocument/2006/relationships/customXml" Target="../ink/ink748.xml"/><Relationship Id="rId101" Type="http://schemas.openxmlformats.org/officeDocument/2006/relationships/image" Target="../media/image756.png"/><Relationship Id="rId143" Type="http://schemas.openxmlformats.org/officeDocument/2006/relationships/image" Target="../media/image777.png"/><Relationship Id="rId185" Type="http://schemas.openxmlformats.org/officeDocument/2006/relationships/image" Target="../media/image798.png"/><Relationship Id="rId350" Type="http://schemas.openxmlformats.org/officeDocument/2006/relationships/customXml" Target="../ink/ink884.xml"/><Relationship Id="rId406" Type="http://schemas.openxmlformats.org/officeDocument/2006/relationships/customXml" Target="../ink/ink912.xml"/><Relationship Id="rId588" Type="http://schemas.openxmlformats.org/officeDocument/2006/relationships/customXml" Target="../ink/ink1003.xml"/><Relationship Id="rId9" Type="http://schemas.openxmlformats.org/officeDocument/2006/relationships/image" Target="../media/image710.png"/><Relationship Id="rId210" Type="http://schemas.openxmlformats.org/officeDocument/2006/relationships/customXml" Target="../ink/ink814.xml"/><Relationship Id="rId392" Type="http://schemas.openxmlformats.org/officeDocument/2006/relationships/customXml" Target="../ink/ink905.xml"/><Relationship Id="rId448" Type="http://schemas.openxmlformats.org/officeDocument/2006/relationships/customXml" Target="../ink/ink933.xml"/><Relationship Id="rId613" Type="http://schemas.openxmlformats.org/officeDocument/2006/relationships/image" Target="../media/image1012.png"/><Relationship Id="rId252" Type="http://schemas.openxmlformats.org/officeDocument/2006/relationships/customXml" Target="../ink/ink835.xml"/><Relationship Id="rId294" Type="http://schemas.openxmlformats.org/officeDocument/2006/relationships/customXml" Target="../ink/ink856.xml"/><Relationship Id="rId308" Type="http://schemas.openxmlformats.org/officeDocument/2006/relationships/customXml" Target="../ink/ink863.xml"/><Relationship Id="rId515" Type="http://schemas.openxmlformats.org/officeDocument/2006/relationships/image" Target="../media/image963.png"/><Relationship Id="rId47" Type="http://schemas.openxmlformats.org/officeDocument/2006/relationships/image" Target="../media/image729.png"/><Relationship Id="rId89" Type="http://schemas.openxmlformats.org/officeDocument/2006/relationships/image" Target="../media/image750.png"/><Relationship Id="rId112" Type="http://schemas.openxmlformats.org/officeDocument/2006/relationships/customXml" Target="../ink/ink765.xml"/><Relationship Id="rId154" Type="http://schemas.openxmlformats.org/officeDocument/2006/relationships/customXml" Target="../ink/ink786.xml"/><Relationship Id="rId361" Type="http://schemas.openxmlformats.org/officeDocument/2006/relationships/image" Target="../media/image886.png"/><Relationship Id="rId557" Type="http://schemas.openxmlformats.org/officeDocument/2006/relationships/image" Target="../media/image984.png"/><Relationship Id="rId599" Type="http://schemas.openxmlformats.org/officeDocument/2006/relationships/image" Target="../media/image1005.png"/><Relationship Id="rId196" Type="http://schemas.openxmlformats.org/officeDocument/2006/relationships/customXml" Target="../ink/ink807.xml"/><Relationship Id="rId417" Type="http://schemas.openxmlformats.org/officeDocument/2006/relationships/image" Target="../media/image914.png"/><Relationship Id="rId459" Type="http://schemas.openxmlformats.org/officeDocument/2006/relationships/image" Target="../media/image935.png"/><Relationship Id="rId624" Type="http://schemas.openxmlformats.org/officeDocument/2006/relationships/customXml" Target="../ink/ink1021.xml"/><Relationship Id="rId16" Type="http://schemas.openxmlformats.org/officeDocument/2006/relationships/customXml" Target="../ink/ink717.xml"/><Relationship Id="rId221" Type="http://schemas.openxmlformats.org/officeDocument/2006/relationships/image" Target="../media/image816.png"/><Relationship Id="rId263" Type="http://schemas.openxmlformats.org/officeDocument/2006/relationships/image" Target="../media/image837.png"/><Relationship Id="rId319" Type="http://schemas.openxmlformats.org/officeDocument/2006/relationships/image" Target="../media/image865.png"/><Relationship Id="rId470" Type="http://schemas.openxmlformats.org/officeDocument/2006/relationships/customXml" Target="../ink/ink944.xml"/><Relationship Id="rId526" Type="http://schemas.openxmlformats.org/officeDocument/2006/relationships/customXml" Target="../ink/ink972.xml"/><Relationship Id="rId58" Type="http://schemas.openxmlformats.org/officeDocument/2006/relationships/customXml" Target="../ink/ink738.xml"/><Relationship Id="rId123" Type="http://schemas.openxmlformats.org/officeDocument/2006/relationships/image" Target="../media/image767.png"/><Relationship Id="rId330" Type="http://schemas.openxmlformats.org/officeDocument/2006/relationships/customXml" Target="../ink/ink874.xml"/><Relationship Id="rId568" Type="http://schemas.openxmlformats.org/officeDocument/2006/relationships/customXml" Target="../ink/ink993.xml"/><Relationship Id="rId165" Type="http://schemas.openxmlformats.org/officeDocument/2006/relationships/image" Target="../media/image788.png"/><Relationship Id="rId372" Type="http://schemas.openxmlformats.org/officeDocument/2006/relationships/customXml" Target="../ink/ink895.xml"/><Relationship Id="rId428" Type="http://schemas.openxmlformats.org/officeDocument/2006/relationships/customXml" Target="../ink/ink923.xml"/><Relationship Id="rId635" Type="http://schemas.openxmlformats.org/officeDocument/2006/relationships/image" Target="../media/image1023.png"/><Relationship Id="rId232" Type="http://schemas.openxmlformats.org/officeDocument/2006/relationships/customXml" Target="../ink/ink825.xml"/><Relationship Id="rId274" Type="http://schemas.openxmlformats.org/officeDocument/2006/relationships/customXml" Target="../ink/ink846.xml"/><Relationship Id="rId481" Type="http://schemas.openxmlformats.org/officeDocument/2006/relationships/image" Target="../media/image946.png"/><Relationship Id="rId27" Type="http://schemas.openxmlformats.org/officeDocument/2006/relationships/image" Target="../media/image719.png"/><Relationship Id="rId69" Type="http://schemas.openxmlformats.org/officeDocument/2006/relationships/image" Target="../media/image740.png"/><Relationship Id="rId134" Type="http://schemas.openxmlformats.org/officeDocument/2006/relationships/customXml" Target="../ink/ink776.xml"/><Relationship Id="rId537" Type="http://schemas.openxmlformats.org/officeDocument/2006/relationships/image" Target="../media/image974.png"/><Relationship Id="rId579" Type="http://schemas.openxmlformats.org/officeDocument/2006/relationships/image" Target="../media/image995.png"/><Relationship Id="rId80" Type="http://schemas.openxmlformats.org/officeDocument/2006/relationships/customXml" Target="../ink/ink749.xml"/><Relationship Id="rId176" Type="http://schemas.openxmlformats.org/officeDocument/2006/relationships/customXml" Target="../ink/ink797.xml"/><Relationship Id="rId341" Type="http://schemas.openxmlformats.org/officeDocument/2006/relationships/image" Target="../media/image876.png"/><Relationship Id="rId383" Type="http://schemas.openxmlformats.org/officeDocument/2006/relationships/image" Target="../media/image897.png"/><Relationship Id="rId439" Type="http://schemas.openxmlformats.org/officeDocument/2006/relationships/image" Target="../media/image925.png"/><Relationship Id="rId590" Type="http://schemas.openxmlformats.org/officeDocument/2006/relationships/customXml" Target="../ink/ink1004.xml"/><Relationship Id="rId604" Type="http://schemas.openxmlformats.org/officeDocument/2006/relationships/customXml" Target="../ink/ink1011.xml"/><Relationship Id="rId201" Type="http://schemas.openxmlformats.org/officeDocument/2006/relationships/image" Target="../media/image806.png"/><Relationship Id="rId243" Type="http://schemas.openxmlformats.org/officeDocument/2006/relationships/image" Target="../media/image827.png"/><Relationship Id="rId285" Type="http://schemas.openxmlformats.org/officeDocument/2006/relationships/image" Target="../media/image848.png"/><Relationship Id="rId450" Type="http://schemas.openxmlformats.org/officeDocument/2006/relationships/customXml" Target="../ink/ink934.xml"/><Relationship Id="rId506" Type="http://schemas.openxmlformats.org/officeDocument/2006/relationships/customXml" Target="../ink/ink962.xml"/><Relationship Id="rId38" Type="http://schemas.openxmlformats.org/officeDocument/2006/relationships/customXml" Target="../ink/ink728.xml"/><Relationship Id="rId103" Type="http://schemas.openxmlformats.org/officeDocument/2006/relationships/image" Target="../media/image757.png"/><Relationship Id="rId310" Type="http://schemas.openxmlformats.org/officeDocument/2006/relationships/customXml" Target="../ink/ink864.xml"/><Relationship Id="rId492" Type="http://schemas.openxmlformats.org/officeDocument/2006/relationships/customXml" Target="../ink/ink955.xml"/><Relationship Id="rId548" Type="http://schemas.openxmlformats.org/officeDocument/2006/relationships/customXml" Target="../ink/ink983.xml"/><Relationship Id="rId70" Type="http://schemas.openxmlformats.org/officeDocument/2006/relationships/customXml" Target="../ink/ink744.xml"/><Relationship Id="rId91" Type="http://schemas.openxmlformats.org/officeDocument/2006/relationships/image" Target="../media/image751.png"/><Relationship Id="rId145" Type="http://schemas.openxmlformats.org/officeDocument/2006/relationships/image" Target="../media/image778.png"/><Relationship Id="rId166" Type="http://schemas.openxmlformats.org/officeDocument/2006/relationships/customXml" Target="../ink/ink792.xml"/><Relationship Id="rId187" Type="http://schemas.openxmlformats.org/officeDocument/2006/relationships/image" Target="../media/image799.png"/><Relationship Id="rId331" Type="http://schemas.openxmlformats.org/officeDocument/2006/relationships/image" Target="../media/image871.png"/><Relationship Id="rId352" Type="http://schemas.openxmlformats.org/officeDocument/2006/relationships/customXml" Target="../ink/ink885.xml"/><Relationship Id="rId373" Type="http://schemas.openxmlformats.org/officeDocument/2006/relationships/image" Target="../media/image892.png"/><Relationship Id="rId394" Type="http://schemas.openxmlformats.org/officeDocument/2006/relationships/customXml" Target="../ink/ink906.xml"/><Relationship Id="rId408" Type="http://schemas.openxmlformats.org/officeDocument/2006/relationships/customXml" Target="../ink/ink913.xml"/><Relationship Id="rId429" Type="http://schemas.openxmlformats.org/officeDocument/2006/relationships/image" Target="../media/image920.png"/><Relationship Id="rId580" Type="http://schemas.openxmlformats.org/officeDocument/2006/relationships/customXml" Target="../ink/ink999.xml"/><Relationship Id="rId615" Type="http://schemas.openxmlformats.org/officeDocument/2006/relationships/image" Target="../media/image1013.png"/><Relationship Id="rId636" Type="http://schemas.openxmlformats.org/officeDocument/2006/relationships/customXml" Target="../ink/ink1027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815.xml"/><Relationship Id="rId233" Type="http://schemas.openxmlformats.org/officeDocument/2006/relationships/image" Target="../media/image822.png"/><Relationship Id="rId254" Type="http://schemas.openxmlformats.org/officeDocument/2006/relationships/customXml" Target="../ink/ink836.xml"/><Relationship Id="rId440" Type="http://schemas.openxmlformats.org/officeDocument/2006/relationships/customXml" Target="../ink/ink929.xml"/><Relationship Id="rId28" Type="http://schemas.openxmlformats.org/officeDocument/2006/relationships/customXml" Target="../ink/ink723.xml"/><Relationship Id="rId49" Type="http://schemas.openxmlformats.org/officeDocument/2006/relationships/image" Target="../media/image730.png"/><Relationship Id="rId114" Type="http://schemas.openxmlformats.org/officeDocument/2006/relationships/customXml" Target="../ink/ink766.xml"/><Relationship Id="rId275" Type="http://schemas.openxmlformats.org/officeDocument/2006/relationships/image" Target="../media/image843.png"/><Relationship Id="rId296" Type="http://schemas.openxmlformats.org/officeDocument/2006/relationships/customXml" Target="../ink/ink857.xml"/><Relationship Id="rId300" Type="http://schemas.openxmlformats.org/officeDocument/2006/relationships/customXml" Target="../ink/ink859.xml"/><Relationship Id="rId461" Type="http://schemas.openxmlformats.org/officeDocument/2006/relationships/image" Target="../media/image936.png"/><Relationship Id="rId482" Type="http://schemas.openxmlformats.org/officeDocument/2006/relationships/customXml" Target="../ink/ink950.xml"/><Relationship Id="rId517" Type="http://schemas.openxmlformats.org/officeDocument/2006/relationships/image" Target="../media/image964.png"/><Relationship Id="rId538" Type="http://schemas.openxmlformats.org/officeDocument/2006/relationships/customXml" Target="../ink/ink978.xml"/><Relationship Id="rId559" Type="http://schemas.openxmlformats.org/officeDocument/2006/relationships/image" Target="../media/image985.png"/><Relationship Id="rId60" Type="http://schemas.openxmlformats.org/officeDocument/2006/relationships/customXml" Target="../ink/ink739.xml"/><Relationship Id="rId81" Type="http://schemas.openxmlformats.org/officeDocument/2006/relationships/image" Target="../media/image746.png"/><Relationship Id="rId135" Type="http://schemas.openxmlformats.org/officeDocument/2006/relationships/image" Target="../media/image773.png"/><Relationship Id="rId156" Type="http://schemas.openxmlformats.org/officeDocument/2006/relationships/customXml" Target="../ink/ink787.xml"/><Relationship Id="rId177" Type="http://schemas.openxmlformats.org/officeDocument/2006/relationships/image" Target="../media/image794.png"/><Relationship Id="rId198" Type="http://schemas.openxmlformats.org/officeDocument/2006/relationships/customXml" Target="../ink/ink808.xml"/><Relationship Id="rId321" Type="http://schemas.openxmlformats.org/officeDocument/2006/relationships/image" Target="../media/image866.png"/><Relationship Id="rId342" Type="http://schemas.openxmlformats.org/officeDocument/2006/relationships/customXml" Target="../ink/ink880.xml"/><Relationship Id="rId363" Type="http://schemas.openxmlformats.org/officeDocument/2006/relationships/image" Target="../media/image887.png"/><Relationship Id="rId384" Type="http://schemas.openxmlformats.org/officeDocument/2006/relationships/customXml" Target="../ink/ink901.xml"/><Relationship Id="rId419" Type="http://schemas.openxmlformats.org/officeDocument/2006/relationships/image" Target="../media/image915.png"/><Relationship Id="rId570" Type="http://schemas.openxmlformats.org/officeDocument/2006/relationships/customXml" Target="../ink/ink994.xml"/><Relationship Id="rId591" Type="http://schemas.openxmlformats.org/officeDocument/2006/relationships/image" Target="../media/image1001.png"/><Relationship Id="rId605" Type="http://schemas.openxmlformats.org/officeDocument/2006/relationships/image" Target="../media/image1008.png"/><Relationship Id="rId626" Type="http://schemas.openxmlformats.org/officeDocument/2006/relationships/customXml" Target="../ink/ink1022.xml"/><Relationship Id="rId202" Type="http://schemas.openxmlformats.org/officeDocument/2006/relationships/customXml" Target="../ink/ink810.xml"/><Relationship Id="rId223" Type="http://schemas.openxmlformats.org/officeDocument/2006/relationships/image" Target="../media/image817.png"/><Relationship Id="rId244" Type="http://schemas.openxmlformats.org/officeDocument/2006/relationships/customXml" Target="../ink/ink831.xml"/><Relationship Id="rId430" Type="http://schemas.openxmlformats.org/officeDocument/2006/relationships/customXml" Target="../ink/ink924.xml"/><Relationship Id="rId18" Type="http://schemas.openxmlformats.org/officeDocument/2006/relationships/customXml" Target="../ink/ink718.xml"/><Relationship Id="rId39" Type="http://schemas.openxmlformats.org/officeDocument/2006/relationships/image" Target="../media/image725.png"/><Relationship Id="rId265" Type="http://schemas.openxmlformats.org/officeDocument/2006/relationships/image" Target="../media/image838.png"/><Relationship Id="rId286" Type="http://schemas.openxmlformats.org/officeDocument/2006/relationships/customXml" Target="../ink/ink852.xml"/><Relationship Id="rId451" Type="http://schemas.openxmlformats.org/officeDocument/2006/relationships/image" Target="../media/image931.png"/><Relationship Id="rId472" Type="http://schemas.openxmlformats.org/officeDocument/2006/relationships/customXml" Target="../ink/ink945.xml"/><Relationship Id="rId493" Type="http://schemas.openxmlformats.org/officeDocument/2006/relationships/image" Target="../media/image952.png"/><Relationship Id="rId507" Type="http://schemas.openxmlformats.org/officeDocument/2006/relationships/image" Target="../media/image959.png"/><Relationship Id="rId528" Type="http://schemas.openxmlformats.org/officeDocument/2006/relationships/customXml" Target="../ink/ink973.xml"/><Relationship Id="rId549" Type="http://schemas.openxmlformats.org/officeDocument/2006/relationships/image" Target="../media/image980.png"/><Relationship Id="rId50" Type="http://schemas.openxmlformats.org/officeDocument/2006/relationships/customXml" Target="../ink/ink734.xml"/><Relationship Id="rId104" Type="http://schemas.openxmlformats.org/officeDocument/2006/relationships/customXml" Target="../ink/ink761.xml"/><Relationship Id="rId125" Type="http://schemas.openxmlformats.org/officeDocument/2006/relationships/image" Target="../media/image768.png"/><Relationship Id="rId146" Type="http://schemas.openxmlformats.org/officeDocument/2006/relationships/customXml" Target="../ink/ink782.xml"/><Relationship Id="rId167" Type="http://schemas.openxmlformats.org/officeDocument/2006/relationships/image" Target="../media/image789.png"/><Relationship Id="rId188" Type="http://schemas.openxmlformats.org/officeDocument/2006/relationships/customXml" Target="../ink/ink803.xml"/><Relationship Id="rId311" Type="http://schemas.openxmlformats.org/officeDocument/2006/relationships/image" Target="../media/image861.png"/><Relationship Id="rId332" Type="http://schemas.openxmlformats.org/officeDocument/2006/relationships/customXml" Target="../ink/ink875.xml"/><Relationship Id="rId353" Type="http://schemas.openxmlformats.org/officeDocument/2006/relationships/image" Target="../media/image882.png"/><Relationship Id="rId374" Type="http://schemas.openxmlformats.org/officeDocument/2006/relationships/customXml" Target="../ink/ink896.xml"/><Relationship Id="rId395" Type="http://schemas.openxmlformats.org/officeDocument/2006/relationships/image" Target="../media/image903.png"/><Relationship Id="rId409" Type="http://schemas.openxmlformats.org/officeDocument/2006/relationships/image" Target="../media/image910.png"/><Relationship Id="rId560" Type="http://schemas.openxmlformats.org/officeDocument/2006/relationships/customXml" Target="../ink/ink989.xml"/><Relationship Id="rId581" Type="http://schemas.openxmlformats.org/officeDocument/2006/relationships/image" Target="../media/image996.png"/><Relationship Id="rId71" Type="http://schemas.openxmlformats.org/officeDocument/2006/relationships/image" Target="../media/image741.png"/><Relationship Id="rId92" Type="http://schemas.openxmlformats.org/officeDocument/2006/relationships/customXml" Target="../ink/ink755.xml"/><Relationship Id="rId213" Type="http://schemas.openxmlformats.org/officeDocument/2006/relationships/image" Target="../media/image812.png"/><Relationship Id="rId234" Type="http://schemas.openxmlformats.org/officeDocument/2006/relationships/customXml" Target="../ink/ink826.xml"/><Relationship Id="rId420" Type="http://schemas.openxmlformats.org/officeDocument/2006/relationships/customXml" Target="../ink/ink919.xml"/><Relationship Id="rId616" Type="http://schemas.openxmlformats.org/officeDocument/2006/relationships/customXml" Target="../ink/ink1017.xml"/><Relationship Id="rId637" Type="http://schemas.openxmlformats.org/officeDocument/2006/relationships/image" Target="../media/image1024.png"/><Relationship Id="rId2" Type="http://schemas.openxmlformats.org/officeDocument/2006/relationships/customXml" Target="../ink/ink710.xml"/><Relationship Id="rId29" Type="http://schemas.openxmlformats.org/officeDocument/2006/relationships/image" Target="../media/image720.png"/><Relationship Id="rId255" Type="http://schemas.openxmlformats.org/officeDocument/2006/relationships/image" Target="../media/image833.png"/><Relationship Id="rId276" Type="http://schemas.openxmlformats.org/officeDocument/2006/relationships/customXml" Target="../ink/ink847.xml"/><Relationship Id="rId297" Type="http://schemas.openxmlformats.org/officeDocument/2006/relationships/image" Target="../media/image854.png"/><Relationship Id="rId441" Type="http://schemas.openxmlformats.org/officeDocument/2006/relationships/image" Target="../media/image926.png"/><Relationship Id="rId462" Type="http://schemas.openxmlformats.org/officeDocument/2006/relationships/customXml" Target="../ink/ink940.xml"/><Relationship Id="rId483" Type="http://schemas.openxmlformats.org/officeDocument/2006/relationships/image" Target="../media/image947.png"/><Relationship Id="rId518" Type="http://schemas.openxmlformats.org/officeDocument/2006/relationships/customXml" Target="../ink/ink968.xml"/><Relationship Id="rId539" Type="http://schemas.openxmlformats.org/officeDocument/2006/relationships/image" Target="../media/image975.png"/><Relationship Id="rId40" Type="http://schemas.openxmlformats.org/officeDocument/2006/relationships/customXml" Target="../ink/ink729.xml"/><Relationship Id="rId115" Type="http://schemas.openxmlformats.org/officeDocument/2006/relationships/image" Target="../media/image763.png"/><Relationship Id="rId136" Type="http://schemas.openxmlformats.org/officeDocument/2006/relationships/customXml" Target="../ink/ink777.xml"/><Relationship Id="rId157" Type="http://schemas.openxmlformats.org/officeDocument/2006/relationships/image" Target="../media/image784.png"/><Relationship Id="rId178" Type="http://schemas.openxmlformats.org/officeDocument/2006/relationships/customXml" Target="../ink/ink798.xml"/><Relationship Id="rId301" Type="http://schemas.openxmlformats.org/officeDocument/2006/relationships/image" Target="../media/image856.png"/><Relationship Id="rId322" Type="http://schemas.openxmlformats.org/officeDocument/2006/relationships/customXml" Target="../ink/ink870.xml"/><Relationship Id="rId343" Type="http://schemas.openxmlformats.org/officeDocument/2006/relationships/image" Target="../media/image877.png"/><Relationship Id="rId364" Type="http://schemas.openxmlformats.org/officeDocument/2006/relationships/customXml" Target="../ink/ink891.xml"/><Relationship Id="rId550" Type="http://schemas.openxmlformats.org/officeDocument/2006/relationships/customXml" Target="../ink/ink984.xml"/><Relationship Id="rId61" Type="http://schemas.openxmlformats.org/officeDocument/2006/relationships/image" Target="../media/image736.png"/><Relationship Id="rId82" Type="http://schemas.openxmlformats.org/officeDocument/2006/relationships/customXml" Target="../ink/ink750.xml"/><Relationship Id="rId199" Type="http://schemas.openxmlformats.org/officeDocument/2006/relationships/image" Target="../media/image805.png"/><Relationship Id="rId203" Type="http://schemas.openxmlformats.org/officeDocument/2006/relationships/image" Target="../media/image807.png"/><Relationship Id="rId385" Type="http://schemas.openxmlformats.org/officeDocument/2006/relationships/image" Target="../media/image898.png"/><Relationship Id="rId571" Type="http://schemas.openxmlformats.org/officeDocument/2006/relationships/image" Target="../media/image991.png"/><Relationship Id="rId592" Type="http://schemas.openxmlformats.org/officeDocument/2006/relationships/customXml" Target="../ink/ink1005.xml"/><Relationship Id="rId606" Type="http://schemas.openxmlformats.org/officeDocument/2006/relationships/customXml" Target="../ink/ink1012.xml"/><Relationship Id="rId627" Type="http://schemas.openxmlformats.org/officeDocument/2006/relationships/image" Target="../media/image1019.png"/><Relationship Id="rId19" Type="http://schemas.openxmlformats.org/officeDocument/2006/relationships/image" Target="../media/image715.png"/><Relationship Id="rId224" Type="http://schemas.openxmlformats.org/officeDocument/2006/relationships/customXml" Target="../ink/ink821.xml"/><Relationship Id="rId245" Type="http://schemas.openxmlformats.org/officeDocument/2006/relationships/image" Target="../media/image828.png"/><Relationship Id="rId266" Type="http://schemas.openxmlformats.org/officeDocument/2006/relationships/customXml" Target="../ink/ink842.xml"/><Relationship Id="rId287" Type="http://schemas.openxmlformats.org/officeDocument/2006/relationships/image" Target="../media/image849.png"/><Relationship Id="rId410" Type="http://schemas.openxmlformats.org/officeDocument/2006/relationships/customXml" Target="../ink/ink914.xml"/><Relationship Id="rId431" Type="http://schemas.openxmlformats.org/officeDocument/2006/relationships/image" Target="../media/image921.png"/><Relationship Id="rId452" Type="http://schemas.openxmlformats.org/officeDocument/2006/relationships/customXml" Target="../ink/ink935.xml"/><Relationship Id="rId473" Type="http://schemas.openxmlformats.org/officeDocument/2006/relationships/image" Target="../media/image942.png"/><Relationship Id="rId494" Type="http://schemas.openxmlformats.org/officeDocument/2006/relationships/customXml" Target="../ink/ink956.xml"/><Relationship Id="rId508" Type="http://schemas.openxmlformats.org/officeDocument/2006/relationships/customXml" Target="../ink/ink963.xml"/><Relationship Id="rId529" Type="http://schemas.openxmlformats.org/officeDocument/2006/relationships/image" Target="../media/image970.png"/><Relationship Id="rId30" Type="http://schemas.openxmlformats.org/officeDocument/2006/relationships/customXml" Target="../ink/ink724.xml"/><Relationship Id="rId105" Type="http://schemas.openxmlformats.org/officeDocument/2006/relationships/image" Target="../media/image758.png"/><Relationship Id="rId126" Type="http://schemas.openxmlformats.org/officeDocument/2006/relationships/customXml" Target="../ink/ink772.xml"/><Relationship Id="rId147" Type="http://schemas.openxmlformats.org/officeDocument/2006/relationships/image" Target="../media/image779.png"/><Relationship Id="rId168" Type="http://schemas.openxmlformats.org/officeDocument/2006/relationships/customXml" Target="../ink/ink793.xml"/><Relationship Id="rId312" Type="http://schemas.openxmlformats.org/officeDocument/2006/relationships/customXml" Target="../ink/ink865.xml"/><Relationship Id="rId333" Type="http://schemas.openxmlformats.org/officeDocument/2006/relationships/image" Target="../media/image872.png"/><Relationship Id="rId354" Type="http://schemas.openxmlformats.org/officeDocument/2006/relationships/customXml" Target="../ink/ink886.xml"/><Relationship Id="rId540" Type="http://schemas.openxmlformats.org/officeDocument/2006/relationships/customXml" Target="../ink/ink979.xml"/><Relationship Id="rId51" Type="http://schemas.openxmlformats.org/officeDocument/2006/relationships/image" Target="../media/image731.png"/><Relationship Id="rId72" Type="http://schemas.openxmlformats.org/officeDocument/2006/relationships/customXml" Target="../ink/ink745.xml"/><Relationship Id="rId93" Type="http://schemas.openxmlformats.org/officeDocument/2006/relationships/image" Target="../media/image752.png"/><Relationship Id="rId189" Type="http://schemas.openxmlformats.org/officeDocument/2006/relationships/image" Target="../media/image800.png"/><Relationship Id="rId375" Type="http://schemas.openxmlformats.org/officeDocument/2006/relationships/image" Target="../media/image893.png"/><Relationship Id="rId396" Type="http://schemas.openxmlformats.org/officeDocument/2006/relationships/customXml" Target="../ink/ink907.xml"/><Relationship Id="rId561" Type="http://schemas.openxmlformats.org/officeDocument/2006/relationships/image" Target="../media/image986.png"/><Relationship Id="rId582" Type="http://schemas.openxmlformats.org/officeDocument/2006/relationships/customXml" Target="../ink/ink1000.xml"/><Relationship Id="rId617" Type="http://schemas.openxmlformats.org/officeDocument/2006/relationships/image" Target="../media/image1014.png"/><Relationship Id="rId3" Type="http://schemas.openxmlformats.org/officeDocument/2006/relationships/image" Target="../media/image707.png"/><Relationship Id="rId214" Type="http://schemas.openxmlformats.org/officeDocument/2006/relationships/customXml" Target="../ink/ink816.xml"/><Relationship Id="rId235" Type="http://schemas.openxmlformats.org/officeDocument/2006/relationships/image" Target="../media/image823.png"/><Relationship Id="rId256" Type="http://schemas.openxmlformats.org/officeDocument/2006/relationships/customXml" Target="../ink/ink837.xml"/><Relationship Id="rId277" Type="http://schemas.openxmlformats.org/officeDocument/2006/relationships/image" Target="../media/image844.png"/><Relationship Id="rId298" Type="http://schemas.openxmlformats.org/officeDocument/2006/relationships/customXml" Target="../ink/ink858.xml"/><Relationship Id="rId400" Type="http://schemas.openxmlformats.org/officeDocument/2006/relationships/customXml" Target="../ink/ink909.xml"/><Relationship Id="rId421" Type="http://schemas.openxmlformats.org/officeDocument/2006/relationships/image" Target="../media/image916.png"/><Relationship Id="rId442" Type="http://schemas.openxmlformats.org/officeDocument/2006/relationships/customXml" Target="../ink/ink930.xml"/><Relationship Id="rId463" Type="http://schemas.openxmlformats.org/officeDocument/2006/relationships/image" Target="../media/image937.png"/><Relationship Id="rId484" Type="http://schemas.openxmlformats.org/officeDocument/2006/relationships/customXml" Target="../ink/ink951.xml"/><Relationship Id="rId519" Type="http://schemas.openxmlformats.org/officeDocument/2006/relationships/image" Target="../media/image965.png"/><Relationship Id="rId116" Type="http://schemas.openxmlformats.org/officeDocument/2006/relationships/customXml" Target="../ink/ink767.xml"/><Relationship Id="rId137" Type="http://schemas.openxmlformats.org/officeDocument/2006/relationships/image" Target="../media/image774.png"/><Relationship Id="rId158" Type="http://schemas.openxmlformats.org/officeDocument/2006/relationships/customXml" Target="../ink/ink788.xml"/><Relationship Id="rId302" Type="http://schemas.openxmlformats.org/officeDocument/2006/relationships/customXml" Target="../ink/ink860.xml"/><Relationship Id="rId323" Type="http://schemas.openxmlformats.org/officeDocument/2006/relationships/image" Target="../media/image867.png"/><Relationship Id="rId344" Type="http://schemas.openxmlformats.org/officeDocument/2006/relationships/customXml" Target="../ink/ink881.xml"/><Relationship Id="rId530" Type="http://schemas.openxmlformats.org/officeDocument/2006/relationships/customXml" Target="../ink/ink974.xml"/><Relationship Id="rId20" Type="http://schemas.openxmlformats.org/officeDocument/2006/relationships/customXml" Target="../ink/ink719.xml"/><Relationship Id="rId41" Type="http://schemas.openxmlformats.org/officeDocument/2006/relationships/image" Target="../media/image726.png"/><Relationship Id="rId62" Type="http://schemas.openxmlformats.org/officeDocument/2006/relationships/customXml" Target="../ink/ink740.xml"/><Relationship Id="rId83" Type="http://schemas.openxmlformats.org/officeDocument/2006/relationships/image" Target="../media/image747.png"/><Relationship Id="rId179" Type="http://schemas.openxmlformats.org/officeDocument/2006/relationships/image" Target="../media/image795.png"/><Relationship Id="rId365" Type="http://schemas.openxmlformats.org/officeDocument/2006/relationships/image" Target="../media/image888.png"/><Relationship Id="rId386" Type="http://schemas.openxmlformats.org/officeDocument/2006/relationships/customXml" Target="../ink/ink902.xml"/><Relationship Id="rId551" Type="http://schemas.openxmlformats.org/officeDocument/2006/relationships/image" Target="../media/image981.png"/><Relationship Id="rId572" Type="http://schemas.openxmlformats.org/officeDocument/2006/relationships/customXml" Target="../ink/ink995.xml"/><Relationship Id="rId593" Type="http://schemas.openxmlformats.org/officeDocument/2006/relationships/image" Target="../media/image1002.png"/><Relationship Id="rId607" Type="http://schemas.openxmlformats.org/officeDocument/2006/relationships/image" Target="../media/image1009.png"/><Relationship Id="rId628" Type="http://schemas.openxmlformats.org/officeDocument/2006/relationships/customXml" Target="../ink/ink1023.xml"/><Relationship Id="rId190" Type="http://schemas.openxmlformats.org/officeDocument/2006/relationships/customXml" Target="../ink/ink804.xml"/><Relationship Id="rId204" Type="http://schemas.openxmlformats.org/officeDocument/2006/relationships/customXml" Target="../ink/ink811.xml"/><Relationship Id="rId225" Type="http://schemas.openxmlformats.org/officeDocument/2006/relationships/image" Target="../media/image818.png"/><Relationship Id="rId246" Type="http://schemas.openxmlformats.org/officeDocument/2006/relationships/customXml" Target="../ink/ink832.xml"/><Relationship Id="rId267" Type="http://schemas.openxmlformats.org/officeDocument/2006/relationships/image" Target="../media/image839.png"/><Relationship Id="rId288" Type="http://schemas.openxmlformats.org/officeDocument/2006/relationships/customXml" Target="../ink/ink853.xml"/><Relationship Id="rId411" Type="http://schemas.openxmlformats.org/officeDocument/2006/relationships/image" Target="../media/image911.png"/><Relationship Id="rId432" Type="http://schemas.openxmlformats.org/officeDocument/2006/relationships/customXml" Target="../ink/ink925.xml"/><Relationship Id="rId453" Type="http://schemas.openxmlformats.org/officeDocument/2006/relationships/image" Target="../media/image932.png"/><Relationship Id="rId474" Type="http://schemas.openxmlformats.org/officeDocument/2006/relationships/customXml" Target="../ink/ink946.xml"/><Relationship Id="rId509" Type="http://schemas.openxmlformats.org/officeDocument/2006/relationships/image" Target="../media/image960.png"/><Relationship Id="rId106" Type="http://schemas.openxmlformats.org/officeDocument/2006/relationships/customXml" Target="../ink/ink762.xml"/><Relationship Id="rId127" Type="http://schemas.openxmlformats.org/officeDocument/2006/relationships/image" Target="../media/image769.png"/><Relationship Id="rId313" Type="http://schemas.openxmlformats.org/officeDocument/2006/relationships/image" Target="../media/image862.png"/><Relationship Id="rId495" Type="http://schemas.openxmlformats.org/officeDocument/2006/relationships/image" Target="../media/image953.png"/><Relationship Id="rId10" Type="http://schemas.openxmlformats.org/officeDocument/2006/relationships/customXml" Target="../ink/ink714.xml"/><Relationship Id="rId31" Type="http://schemas.openxmlformats.org/officeDocument/2006/relationships/image" Target="../media/image721.png"/><Relationship Id="rId52" Type="http://schemas.openxmlformats.org/officeDocument/2006/relationships/customXml" Target="../ink/ink735.xml"/><Relationship Id="rId73" Type="http://schemas.openxmlformats.org/officeDocument/2006/relationships/image" Target="../media/image742.png"/><Relationship Id="rId94" Type="http://schemas.openxmlformats.org/officeDocument/2006/relationships/customXml" Target="../ink/ink756.xml"/><Relationship Id="rId148" Type="http://schemas.openxmlformats.org/officeDocument/2006/relationships/customXml" Target="../ink/ink783.xml"/><Relationship Id="rId169" Type="http://schemas.openxmlformats.org/officeDocument/2006/relationships/image" Target="../media/image790.png"/><Relationship Id="rId334" Type="http://schemas.openxmlformats.org/officeDocument/2006/relationships/customXml" Target="../ink/ink876.xml"/><Relationship Id="rId355" Type="http://schemas.openxmlformats.org/officeDocument/2006/relationships/image" Target="../media/image883.png"/><Relationship Id="rId376" Type="http://schemas.openxmlformats.org/officeDocument/2006/relationships/customXml" Target="../ink/ink897.xml"/><Relationship Id="rId397" Type="http://schemas.openxmlformats.org/officeDocument/2006/relationships/image" Target="../media/image904.png"/><Relationship Id="rId520" Type="http://schemas.openxmlformats.org/officeDocument/2006/relationships/customXml" Target="../ink/ink969.xml"/><Relationship Id="rId541" Type="http://schemas.openxmlformats.org/officeDocument/2006/relationships/image" Target="../media/image976.png"/><Relationship Id="rId562" Type="http://schemas.openxmlformats.org/officeDocument/2006/relationships/customXml" Target="../ink/ink990.xml"/><Relationship Id="rId583" Type="http://schemas.openxmlformats.org/officeDocument/2006/relationships/image" Target="../media/image997.png"/><Relationship Id="rId618" Type="http://schemas.openxmlformats.org/officeDocument/2006/relationships/customXml" Target="../ink/ink1018.xml"/><Relationship Id="rId4" Type="http://schemas.openxmlformats.org/officeDocument/2006/relationships/customXml" Target="../ink/ink711.xml"/><Relationship Id="rId180" Type="http://schemas.openxmlformats.org/officeDocument/2006/relationships/customXml" Target="../ink/ink799.xml"/><Relationship Id="rId215" Type="http://schemas.openxmlformats.org/officeDocument/2006/relationships/image" Target="../media/image813.png"/><Relationship Id="rId236" Type="http://schemas.openxmlformats.org/officeDocument/2006/relationships/customXml" Target="../ink/ink827.xml"/><Relationship Id="rId257" Type="http://schemas.openxmlformats.org/officeDocument/2006/relationships/image" Target="../media/image834.png"/><Relationship Id="rId278" Type="http://schemas.openxmlformats.org/officeDocument/2006/relationships/customXml" Target="../ink/ink848.xml"/><Relationship Id="rId401" Type="http://schemas.openxmlformats.org/officeDocument/2006/relationships/image" Target="../media/image906.png"/><Relationship Id="rId422" Type="http://schemas.openxmlformats.org/officeDocument/2006/relationships/customXml" Target="../ink/ink920.xml"/><Relationship Id="rId443" Type="http://schemas.openxmlformats.org/officeDocument/2006/relationships/image" Target="../media/image927.png"/><Relationship Id="rId464" Type="http://schemas.openxmlformats.org/officeDocument/2006/relationships/customXml" Target="../ink/ink941.xml"/><Relationship Id="rId303" Type="http://schemas.openxmlformats.org/officeDocument/2006/relationships/image" Target="../media/image857.png"/><Relationship Id="rId485" Type="http://schemas.openxmlformats.org/officeDocument/2006/relationships/image" Target="../media/image948.png"/><Relationship Id="rId42" Type="http://schemas.openxmlformats.org/officeDocument/2006/relationships/customXml" Target="../ink/ink730.xml"/><Relationship Id="rId84" Type="http://schemas.openxmlformats.org/officeDocument/2006/relationships/customXml" Target="../ink/ink751.xml"/><Relationship Id="rId138" Type="http://schemas.openxmlformats.org/officeDocument/2006/relationships/customXml" Target="../ink/ink778.xml"/><Relationship Id="rId345" Type="http://schemas.openxmlformats.org/officeDocument/2006/relationships/image" Target="../media/image878.png"/><Relationship Id="rId387" Type="http://schemas.openxmlformats.org/officeDocument/2006/relationships/image" Target="../media/image899.png"/><Relationship Id="rId510" Type="http://schemas.openxmlformats.org/officeDocument/2006/relationships/customXml" Target="../ink/ink964.xml"/><Relationship Id="rId552" Type="http://schemas.openxmlformats.org/officeDocument/2006/relationships/customXml" Target="../ink/ink985.xml"/><Relationship Id="rId594" Type="http://schemas.openxmlformats.org/officeDocument/2006/relationships/customXml" Target="../ink/ink1006.xml"/><Relationship Id="rId608" Type="http://schemas.openxmlformats.org/officeDocument/2006/relationships/customXml" Target="../ink/ink1013.xml"/><Relationship Id="rId191" Type="http://schemas.openxmlformats.org/officeDocument/2006/relationships/image" Target="../media/image801.png"/><Relationship Id="rId205" Type="http://schemas.openxmlformats.org/officeDocument/2006/relationships/image" Target="../media/image808.png"/><Relationship Id="rId247" Type="http://schemas.openxmlformats.org/officeDocument/2006/relationships/image" Target="../media/image829.png"/><Relationship Id="rId412" Type="http://schemas.openxmlformats.org/officeDocument/2006/relationships/customXml" Target="../ink/ink915.xml"/><Relationship Id="rId107" Type="http://schemas.openxmlformats.org/officeDocument/2006/relationships/image" Target="../media/image759.png"/><Relationship Id="rId289" Type="http://schemas.openxmlformats.org/officeDocument/2006/relationships/image" Target="../media/image850.png"/><Relationship Id="rId454" Type="http://schemas.openxmlformats.org/officeDocument/2006/relationships/customXml" Target="../ink/ink936.xml"/><Relationship Id="rId496" Type="http://schemas.openxmlformats.org/officeDocument/2006/relationships/customXml" Target="../ink/ink957.xml"/><Relationship Id="rId11" Type="http://schemas.openxmlformats.org/officeDocument/2006/relationships/image" Target="../media/image711.png"/><Relationship Id="rId53" Type="http://schemas.openxmlformats.org/officeDocument/2006/relationships/image" Target="../media/image732.png"/><Relationship Id="rId149" Type="http://schemas.openxmlformats.org/officeDocument/2006/relationships/image" Target="../media/image780.png"/><Relationship Id="rId314" Type="http://schemas.openxmlformats.org/officeDocument/2006/relationships/customXml" Target="../ink/ink866.xml"/><Relationship Id="rId356" Type="http://schemas.openxmlformats.org/officeDocument/2006/relationships/customXml" Target="../ink/ink887.xml"/><Relationship Id="rId398" Type="http://schemas.openxmlformats.org/officeDocument/2006/relationships/customXml" Target="../ink/ink908.xml"/><Relationship Id="rId521" Type="http://schemas.openxmlformats.org/officeDocument/2006/relationships/image" Target="../media/image966.png"/><Relationship Id="rId563" Type="http://schemas.openxmlformats.org/officeDocument/2006/relationships/image" Target="../media/image987.png"/><Relationship Id="rId619" Type="http://schemas.openxmlformats.org/officeDocument/2006/relationships/image" Target="../media/image1015.png"/><Relationship Id="rId95" Type="http://schemas.openxmlformats.org/officeDocument/2006/relationships/image" Target="../media/image753.png"/><Relationship Id="rId160" Type="http://schemas.openxmlformats.org/officeDocument/2006/relationships/customXml" Target="../ink/ink789.xml"/><Relationship Id="rId216" Type="http://schemas.openxmlformats.org/officeDocument/2006/relationships/customXml" Target="../ink/ink817.xml"/><Relationship Id="rId423" Type="http://schemas.openxmlformats.org/officeDocument/2006/relationships/image" Target="../media/image917.png"/><Relationship Id="rId258" Type="http://schemas.openxmlformats.org/officeDocument/2006/relationships/customXml" Target="../ink/ink838.xml"/><Relationship Id="rId465" Type="http://schemas.openxmlformats.org/officeDocument/2006/relationships/image" Target="../media/image938.png"/><Relationship Id="rId630" Type="http://schemas.openxmlformats.org/officeDocument/2006/relationships/customXml" Target="../ink/ink1024.xml"/><Relationship Id="rId22" Type="http://schemas.openxmlformats.org/officeDocument/2006/relationships/customXml" Target="../ink/ink720.xml"/><Relationship Id="rId64" Type="http://schemas.openxmlformats.org/officeDocument/2006/relationships/customXml" Target="../ink/ink741.xml"/><Relationship Id="rId118" Type="http://schemas.openxmlformats.org/officeDocument/2006/relationships/customXml" Target="../ink/ink768.xml"/><Relationship Id="rId325" Type="http://schemas.openxmlformats.org/officeDocument/2006/relationships/image" Target="../media/image868.png"/><Relationship Id="rId367" Type="http://schemas.openxmlformats.org/officeDocument/2006/relationships/image" Target="../media/image889.png"/><Relationship Id="rId532" Type="http://schemas.openxmlformats.org/officeDocument/2006/relationships/customXml" Target="../ink/ink975.xml"/><Relationship Id="rId574" Type="http://schemas.openxmlformats.org/officeDocument/2006/relationships/customXml" Target="../ink/ink996.xml"/><Relationship Id="rId171" Type="http://schemas.openxmlformats.org/officeDocument/2006/relationships/image" Target="../media/image791.png"/><Relationship Id="rId227" Type="http://schemas.openxmlformats.org/officeDocument/2006/relationships/image" Target="../media/image819.png"/><Relationship Id="rId269" Type="http://schemas.openxmlformats.org/officeDocument/2006/relationships/image" Target="../media/image840.png"/><Relationship Id="rId434" Type="http://schemas.openxmlformats.org/officeDocument/2006/relationships/customXml" Target="../ink/ink926.xml"/><Relationship Id="rId476" Type="http://schemas.openxmlformats.org/officeDocument/2006/relationships/customXml" Target="../ink/ink947.xml"/><Relationship Id="rId33" Type="http://schemas.openxmlformats.org/officeDocument/2006/relationships/image" Target="../media/image722.png"/><Relationship Id="rId129" Type="http://schemas.openxmlformats.org/officeDocument/2006/relationships/image" Target="../media/image770.png"/><Relationship Id="rId280" Type="http://schemas.openxmlformats.org/officeDocument/2006/relationships/customXml" Target="../ink/ink849.xml"/><Relationship Id="rId336" Type="http://schemas.openxmlformats.org/officeDocument/2006/relationships/customXml" Target="../ink/ink877.xml"/><Relationship Id="rId501" Type="http://schemas.openxmlformats.org/officeDocument/2006/relationships/image" Target="../media/image956.png"/><Relationship Id="rId543" Type="http://schemas.openxmlformats.org/officeDocument/2006/relationships/image" Target="../media/image977.png"/><Relationship Id="rId75" Type="http://schemas.openxmlformats.org/officeDocument/2006/relationships/image" Target="../media/image743.png"/><Relationship Id="rId140" Type="http://schemas.openxmlformats.org/officeDocument/2006/relationships/customXml" Target="../ink/ink779.xml"/><Relationship Id="rId182" Type="http://schemas.openxmlformats.org/officeDocument/2006/relationships/customXml" Target="../ink/ink800.xml"/><Relationship Id="rId378" Type="http://schemas.openxmlformats.org/officeDocument/2006/relationships/customXml" Target="../ink/ink898.xml"/><Relationship Id="rId403" Type="http://schemas.openxmlformats.org/officeDocument/2006/relationships/image" Target="../media/image907.png"/><Relationship Id="rId585" Type="http://schemas.openxmlformats.org/officeDocument/2006/relationships/image" Target="../media/image998.png"/><Relationship Id="rId6" Type="http://schemas.openxmlformats.org/officeDocument/2006/relationships/customXml" Target="../ink/ink712.xml"/><Relationship Id="rId238" Type="http://schemas.openxmlformats.org/officeDocument/2006/relationships/customXml" Target="../ink/ink828.xml"/><Relationship Id="rId445" Type="http://schemas.openxmlformats.org/officeDocument/2006/relationships/image" Target="../media/image928.png"/><Relationship Id="rId487" Type="http://schemas.openxmlformats.org/officeDocument/2006/relationships/image" Target="../media/image949.png"/><Relationship Id="rId610" Type="http://schemas.openxmlformats.org/officeDocument/2006/relationships/customXml" Target="../ink/ink1014.xml"/><Relationship Id="rId291" Type="http://schemas.openxmlformats.org/officeDocument/2006/relationships/image" Target="../media/image851.png"/><Relationship Id="rId305" Type="http://schemas.openxmlformats.org/officeDocument/2006/relationships/image" Target="../media/image858.png"/><Relationship Id="rId347" Type="http://schemas.openxmlformats.org/officeDocument/2006/relationships/image" Target="../media/image879.png"/><Relationship Id="rId512" Type="http://schemas.openxmlformats.org/officeDocument/2006/relationships/customXml" Target="../ink/ink965.xml"/><Relationship Id="rId44" Type="http://schemas.openxmlformats.org/officeDocument/2006/relationships/customXml" Target="../ink/ink731.xml"/><Relationship Id="rId86" Type="http://schemas.openxmlformats.org/officeDocument/2006/relationships/customXml" Target="../ink/ink752.xml"/><Relationship Id="rId151" Type="http://schemas.openxmlformats.org/officeDocument/2006/relationships/image" Target="../media/image781.png"/><Relationship Id="rId389" Type="http://schemas.openxmlformats.org/officeDocument/2006/relationships/image" Target="../media/image900.png"/><Relationship Id="rId554" Type="http://schemas.openxmlformats.org/officeDocument/2006/relationships/customXml" Target="../ink/ink986.xml"/><Relationship Id="rId596" Type="http://schemas.openxmlformats.org/officeDocument/2006/relationships/customXml" Target="../ink/ink1007.xml"/><Relationship Id="rId193" Type="http://schemas.openxmlformats.org/officeDocument/2006/relationships/image" Target="../media/image802.png"/><Relationship Id="rId207" Type="http://schemas.openxmlformats.org/officeDocument/2006/relationships/image" Target="../media/image809.png"/><Relationship Id="rId249" Type="http://schemas.openxmlformats.org/officeDocument/2006/relationships/image" Target="../media/image830.png"/><Relationship Id="rId414" Type="http://schemas.openxmlformats.org/officeDocument/2006/relationships/customXml" Target="../ink/ink916.xml"/><Relationship Id="rId456" Type="http://schemas.openxmlformats.org/officeDocument/2006/relationships/customXml" Target="../ink/ink937.xml"/><Relationship Id="rId498" Type="http://schemas.openxmlformats.org/officeDocument/2006/relationships/customXml" Target="../ink/ink958.xml"/><Relationship Id="rId621" Type="http://schemas.openxmlformats.org/officeDocument/2006/relationships/image" Target="../media/image1016.png"/><Relationship Id="rId13" Type="http://schemas.openxmlformats.org/officeDocument/2006/relationships/image" Target="../media/image712.png"/><Relationship Id="rId109" Type="http://schemas.openxmlformats.org/officeDocument/2006/relationships/image" Target="../media/image760.png"/><Relationship Id="rId260" Type="http://schemas.openxmlformats.org/officeDocument/2006/relationships/customXml" Target="../ink/ink839.xml"/><Relationship Id="rId316" Type="http://schemas.openxmlformats.org/officeDocument/2006/relationships/customXml" Target="../ink/ink867.xml"/><Relationship Id="rId523" Type="http://schemas.openxmlformats.org/officeDocument/2006/relationships/image" Target="../media/image967.png"/><Relationship Id="rId55" Type="http://schemas.openxmlformats.org/officeDocument/2006/relationships/image" Target="../media/image733.png"/><Relationship Id="rId97" Type="http://schemas.openxmlformats.org/officeDocument/2006/relationships/image" Target="../media/image754.png"/><Relationship Id="rId120" Type="http://schemas.openxmlformats.org/officeDocument/2006/relationships/customXml" Target="../ink/ink769.xml"/><Relationship Id="rId358" Type="http://schemas.openxmlformats.org/officeDocument/2006/relationships/customXml" Target="../ink/ink888.xml"/><Relationship Id="rId565" Type="http://schemas.openxmlformats.org/officeDocument/2006/relationships/image" Target="../media/image988.png"/><Relationship Id="rId162" Type="http://schemas.openxmlformats.org/officeDocument/2006/relationships/customXml" Target="../ink/ink790.xml"/><Relationship Id="rId218" Type="http://schemas.openxmlformats.org/officeDocument/2006/relationships/customXml" Target="../ink/ink818.xml"/><Relationship Id="rId425" Type="http://schemas.openxmlformats.org/officeDocument/2006/relationships/image" Target="../media/image918.png"/><Relationship Id="rId467" Type="http://schemas.openxmlformats.org/officeDocument/2006/relationships/image" Target="../media/image939.png"/><Relationship Id="rId632" Type="http://schemas.openxmlformats.org/officeDocument/2006/relationships/customXml" Target="../ink/ink1025.xml"/><Relationship Id="rId271" Type="http://schemas.openxmlformats.org/officeDocument/2006/relationships/image" Target="../media/image841.png"/><Relationship Id="rId24" Type="http://schemas.openxmlformats.org/officeDocument/2006/relationships/customXml" Target="../ink/ink721.xml"/><Relationship Id="rId66" Type="http://schemas.openxmlformats.org/officeDocument/2006/relationships/customXml" Target="../ink/ink742.xml"/><Relationship Id="rId131" Type="http://schemas.openxmlformats.org/officeDocument/2006/relationships/image" Target="../media/image771.png"/><Relationship Id="rId327" Type="http://schemas.openxmlformats.org/officeDocument/2006/relationships/image" Target="../media/image869.png"/><Relationship Id="rId369" Type="http://schemas.openxmlformats.org/officeDocument/2006/relationships/image" Target="../media/image890.png"/><Relationship Id="rId534" Type="http://schemas.openxmlformats.org/officeDocument/2006/relationships/customXml" Target="../ink/ink976.xml"/><Relationship Id="rId576" Type="http://schemas.openxmlformats.org/officeDocument/2006/relationships/customXml" Target="../ink/ink997.xml"/><Relationship Id="rId173" Type="http://schemas.openxmlformats.org/officeDocument/2006/relationships/image" Target="../media/image792.png"/><Relationship Id="rId229" Type="http://schemas.openxmlformats.org/officeDocument/2006/relationships/image" Target="../media/image820.png"/><Relationship Id="rId380" Type="http://schemas.openxmlformats.org/officeDocument/2006/relationships/customXml" Target="../ink/ink899.xml"/><Relationship Id="rId436" Type="http://schemas.openxmlformats.org/officeDocument/2006/relationships/customXml" Target="../ink/ink927.xml"/><Relationship Id="rId601" Type="http://schemas.openxmlformats.org/officeDocument/2006/relationships/image" Target="../media/image1006.png"/><Relationship Id="rId240" Type="http://schemas.openxmlformats.org/officeDocument/2006/relationships/customXml" Target="../ink/ink829.xml"/><Relationship Id="rId478" Type="http://schemas.openxmlformats.org/officeDocument/2006/relationships/customXml" Target="../ink/ink948.xml"/><Relationship Id="rId35" Type="http://schemas.openxmlformats.org/officeDocument/2006/relationships/image" Target="../media/image723.png"/><Relationship Id="rId77" Type="http://schemas.openxmlformats.org/officeDocument/2006/relationships/image" Target="../media/image744.png"/><Relationship Id="rId100" Type="http://schemas.openxmlformats.org/officeDocument/2006/relationships/customXml" Target="../ink/ink759.xml"/><Relationship Id="rId282" Type="http://schemas.openxmlformats.org/officeDocument/2006/relationships/customXml" Target="../ink/ink850.xml"/><Relationship Id="rId338" Type="http://schemas.openxmlformats.org/officeDocument/2006/relationships/customXml" Target="../ink/ink878.xml"/><Relationship Id="rId503" Type="http://schemas.openxmlformats.org/officeDocument/2006/relationships/image" Target="../media/image957.png"/><Relationship Id="rId545" Type="http://schemas.openxmlformats.org/officeDocument/2006/relationships/image" Target="../media/image978.png"/><Relationship Id="rId587" Type="http://schemas.openxmlformats.org/officeDocument/2006/relationships/image" Target="../media/image999.png"/><Relationship Id="rId8" Type="http://schemas.openxmlformats.org/officeDocument/2006/relationships/customXml" Target="../ink/ink713.xml"/><Relationship Id="rId142" Type="http://schemas.openxmlformats.org/officeDocument/2006/relationships/customXml" Target="../ink/ink780.xml"/><Relationship Id="rId184" Type="http://schemas.openxmlformats.org/officeDocument/2006/relationships/customXml" Target="../ink/ink801.xml"/><Relationship Id="rId391" Type="http://schemas.openxmlformats.org/officeDocument/2006/relationships/image" Target="../media/image901.png"/><Relationship Id="rId405" Type="http://schemas.openxmlformats.org/officeDocument/2006/relationships/image" Target="../media/image908.png"/><Relationship Id="rId447" Type="http://schemas.openxmlformats.org/officeDocument/2006/relationships/image" Target="../media/image929.png"/><Relationship Id="rId612" Type="http://schemas.openxmlformats.org/officeDocument/2006/relationships/customXml" Target="../ink/ink1015.xml"/><Relationship Id="rId251" Type="http://schemas.openxmlformats.org/officeDocument/2006/relationships/image" Target="../media/image831.png"/><Relationship Id="rId489" Type="http://schemas.openxmlformats.org/officeDocument/2006/relationships/image" Target="../media/image950.png"/><Relationship Id="rId46" Type="http://schemas.openxmlformats.org/officeDocument/2006/relationships/customXml" Target="../ink/ink732.xml"/><Relationship Id="rId293" Type="http://schemas.openxmlformats.org/officeDocument/2006/relationships/image" Target="../media/image852.png"/><Relationship Id="rId307" Type="http://schemas.openxmlformats.org/officeDocument/2006/relationships/image" Target="../media/image859.png"/><Relationship Id="rId349" Type="http://schemas.openxmlformats.org/officeDocument/2006/relationships/image" Target="../media/image880.png"/><Relationship Id="rId514" Type="http://schemas.openxmlformats.org/officeDocument/2006/relationships/customXml" Target="../ink/ink966.xml"/><Relationship Id="rId556" Type="http://schemas.openxmlformats.org/officeDocument/2006/relationships/customXml" Target="../ink/ink987.xml"/><Relationship Id="rId88" Type="http://schemas.openxmlformats.org/officeDocument/2006/relationships/customXml" Target="../ink/ink753.xml"/><Relationship Id="rId111" Type="http://schemas.openxmlformats.org/officeDocument/2006/relationships/image" Target="../media/image761.png"/><Relationship Id="rId153" Type="http://schemas.openxmlformats.org/officeDocument/2006/relationships/image" Target="../media/image782.png"/><Relationship Id="rId195" Type="http://schemas.openxmlformats.org/officeDocument/2006/relationships/image" Target="../media/image803.png"/><Relationship Id="rId209" Type="http://schemas.openxmlformats.org/officeDocument/2006/relationships/image" Target="../media/image810.png"/><Relationship Id="rId360" Type="http://schemas.openxmlformats.org/officeDocument/2006/relationships/customXml" Target="../ink/ink889.xml"/><Relationship Id="rId416" Type="http://schemas.openxmlformats.org/officeDocument/2006/relationships/customXml" Target="../ink/ink917.xml"/><Relationship Id="rId598" Type="http://schemas.openxmlformats.org/officeDocument/2006/relationships/customXml" Target="../ink/ink1008.xml"/><Relationship Id="rId220" Type="http://schemas.openxmlformats.org/officeDocument/2006/relationships/customXml" Target="../ink/ink819.xml"/><Relationship Id="rId458" Type="http://schemas.openxmlformats.org/officeDocument/2006/relationships/customXml" Target="../ink/ink938.xml"/><Relationship Id="rId623" Type="http://schemas.openxmlformats.org/officeDocument/2006/relationships/image" Target="../media/image1017.png"/><Relationship Id="rId15" Type="http://schemas.openxmlformats.org/officeDocument/2006/relationships/image" Target="../media/image713.png"/><Relationship Id="rId57" Type="http://schemas.openxmlformats.org/officeDocument/2006/relationships/image" Target="../media/image734.png"/><Relationship Id="rId262" Type="http://schemas.openxmlformats.org/officeDocument/2006/relationships/customXml" Target="../ink/ink840.xml"/><Relationship Id="rId318" Type="http://schemas.openxmlformats.org/officeDocument/2006/relationships/customXml" Target="../ink/ink868.xml"/><Relationship Id="rId525" Type="http://schemas.openxmlformats.org/officeDocument/2006/relationships/image" Target="../media/image968.png"/><Relationship Id="rId567" Type="http://schemas.openxmlformats.org/officeDocument/2006/relationships/image" Target="../media/image989.png"/><Relationship Id="rId99" Type="http://schemas.openxmlformats.org/officeDocument/2006/relationships/image" Target="../media/image755.png"/><Relationship Id="rId122" Type="http://schemas.openxmlformats.org/officeDocument/2006/relationships/customXml" Target="../ink/ink770.xml"/><Relationship Id="rId164" Type="http://schemas.openxmlformats.org/officeDocument/2006/relationships/customXml" Target="../ink/ink791.xml"/><Relationship Id="rId371" Type="http://schemas.openxmlformats.org/officeDocument/2006/relationships/image" Target="../media/image891.png"/><Relationship Id="rId427" Type="http://schemas.openxmlformats.org/officeDocument/2006/relationships/image" Target="../media/image919.png"/><Relationship Id="rId469" Type="http://schemas.openxmlformats.org/officeDocument/2006/relationships/image" Target="../media/image940.png"/><Relationship Id="rId634" Type="http://schemas.openxmlformats.org/officeDocument/2006/relationships/customXml" Target="../ink/ink1026.xml"/><Relationship Id="rId26" Type="http://schemas.openxmlformats.org/officeDocument/2006/relationships/customXml" Target="../ink/ink722.xml"/><Relationship Id="rId231" Type="http://schemas.openxmlformats.org/officeDocument/2006/relationships/image" Target="../media/image821.png"/><Relationship Id="rId273" Type="http://schemas.openxmlformats.org/officeDocument/2006/relationships/image" Target="../media/image842.png"/><Relationship Id="rId329" Type="http://schemas.openxmlformats.org/officeDocument/2006/relationships/image" Target="../media/image870.png"/><Relationship Id="rId480" Type="http://schemas.openxmlformats.org/officeDocument/2006/relationships/customXml" Target="../ink/ink949.xml"/><Relationship Id="rId536" Type="http://schemas.openxmlformats.org/officeDocument/2006/relationships/customXml" Target="../ink/ink977.xml"/><Relationship Id="rId68" Type="http://schemas.openxmlformats.org/officeDocument/2006/relationships/customXml" Target="../ink/ink743.xml"/><Relationship Id="rId133" Type="http://schemas.openxmlformats.org/officeDocument/2006/relationships/image" Target="../media/image772.png"/><Relationship Id="rId175" Type="http://schemas.openxmlformats.org/officeDocument/2006/relationships/image" Target="../media/image793.png"/><Relationship Id="rId340" Type="http://schemas.openxmlformats.org/officeDocument/2006/relationships/customXml" Target="../ink/ink879.xml"/><Relationship Id="rId578" Type="http://schemas.openxmlformats.org/officeDocument/2006/relationships/customXml" Target="../ink/ink998.xml"/><Relationship Id="rId200" Type="http://schemas.openxmlformats.org/officeDocument/2006/relationships/customXml" Target="../ink/ink809.xml"/><Relationship Id="rId382" Type="http://schemas.openxmlformats.org/officeDocument/2006/relationships/customXml" Target="../ink/ink900.xml"/><Relationship Id="rId438" Type="http://schemas.openxmlformats.org/officeDocument/2006/relationships/customXml" Target="../ink/ink928.xml"/><Relationship Id="rId603" Type="http://schemas.openxmlformats.org/officeDocument/2006/relationships/image" Target="../media/image1007.png"/><Relationship Id="rId242" Type="http://schemas.openxmlformats.org/officeDocument/2006/relationships/customXml" Target="../ink/ink830.xml"/><Relationship Id="rId284" Type="http://schemas.openxmlformats.org/officeDocument/2006/relationships/customXml" Target="../ink/ink851.xml"/><Relationship Id="rId491" Type="http://schemas.openxmlformats.org/officeDocument/2006/relationships/image" Target="../media/image951.png"/><Relationship Id="rId505" Type="http://schemas.openxmlformats.org/officeDocument/2006/relationships/image" Target="../media/image958.png"/><Relationship Id="rId37" Type="http://schemas.openxmlformats.org/officeDocument/2006/relationships/image" Target="../media/image724.png"/><Relationship Id="rId79" Type="http://schemas.openxmlformats.org/officeDocument/2006/relationships/image" Target="../media/image745.png"/><Relationship Id="rId102" Type="http://schemas.openxmlformats.org/officeDocument/2006/relationships/customXml" Target="../ink/ink760.xml"/><Relationship Id="rId144" Type="http://schemas.openxmlformats.org/officeDocument/2006/relationships/customXml" Target="../ink/ink781.xml"/><Relationship Id="rId547" Type="http://schemas.openxmlformats.org/officeDocument/2006/relationships/image" Target="../media/image979.png"/><Relationship Id="rId589" Type="http://schemas.openxmlformats.org/officeDocument/2006/relationships/image" Target="../media/image1000.png"/><Relationship Id="rId90" Type="http://schemas.openxmlformats.org/officeDocument/2006/relationships/customXml" Target="../ink/ink754.xml"/><Relationship Id="rId186" Type="http://schemas.openxmlformats.org/officeDocument/2006/relationships/customXml" Target="../ink/ink802.xml"/><Relationship Id="rId351" Type="http://schemas.openxmlformats.org/officeDocument/2006/relationships/image" Target="../media/image881.png"/><Relationship Id="rId393" Type="http://schemas.openxmlformats.org/officeDocument/2006/relationships/image" Target="../media/image902.png"/><Relationship Id="rId407" Type="http://schemas.openxmlformats.org/officeDocument/2006/relationships/image" Target="../media/image909.png"/><Relationship Id="rId449" Type="http://schemas.openxmlformats.org/officeDocument/2006/relationships/image" Target="../media/image930.png"/><Relationship Id="rId614" Type="http://schemas.openxmlformats.org/officeDocument/2006/relationships/customXml" Target="../ink/ink1016.xml"/><Relationship Id="rId211" Type="http://schemas.openxmlformats.org/officeDocument/2006/relationships/image" Target="../media/image811.png"/><Relationship Id="rId253" Type="http://schemas.openxmlformats.org/officeDocument/2006/relationships/image" Target="../media/image832.png"/><Relationship Id="rId295" Type="http://schemas.openxmlformats.org/officeDocument/2006/relationships/image" Target="../media/image853.png"/><Relationship Id="rId309" Type="http://schemas.openxmlformats.org/officeDocument/2006/relationships/image" Target="../media/image860.png"/><Relationship Id="rId460" Type="http://schemas.openxmlformats.org/officeDocument/2006/relationships/customXml" Target="../ink/ink939.xml"/><Relationship Id="rId516" Type="http://schemas.openxmlformats.org/officeDocument/2006/relationships/customXml" Target="../ink/ink967.xml"/><Relationship Id="rId48" Type="http://schemas.openxmlformats.org/officeDocument/2006/relationships/customXml" Target="../ink/ink733.xml"/><Relationship Id="rId113" Type="http://schemas.openxmlformats.org/officeDocument/2006/relationships/image" Target="../media/image762.png"/><Relationship Id="rId320" Type="http://schemas.openxmlformats.org/officeDocument/2006/relationships/customXml" Target="../ink/ink869.xml"/><Relationship Id="rId558" Type="http://schemas.openxmlformats.org/officeDocument/2006/relationships/customXml" Target="../ink/ink988.xml"/><Relationship Id="rId155" Type="http://schemas.openxmlformats.org/officeDocument/2006/relationships/image" Target="../media/image783.png"/><Relationship Id="rId197" Type="http://schemas.openxmlformats.org/officeDocument/2006/relationships/image" Target="../media/image804.png"/><Relationship Id="rId362" Type="http://schemas.openxmlformats.org/officeDocument/2006/relationships/customXml" Target="../ink/ink890.xml"/><Relationship Id="rId418" Type="http://schemas.openxmlformats.org/officeDocument/2006/relationships/customXml" Target="../ink/ink918.xml"/><Relationship Id="rId625" Type="http://schemas.openxmlformats.org/officeDocument/2006/relationships/image" Target="../media/image1018.png"/><Relationship Id="rId222" Type="http://schemas.openxmlformats.org/officeDocument/2006/relationships/customXml" Target="../ink/ink820.xml"/><Relationship Id="rId264" Type="http://schemas.openxmlformats.org/officeDocument/2006/relationships/customXml" Target="../ink/ink841.xml"/><Relationship Id="rId471" Type="http://schemas.openxmlformats.org/officeDocument/2006/relationships/image" Target="../media/image941.png"/><Relationship Id="rId17" Type="http://schemas.openxmlformats.org/officeDocument/2006/relationships/image" Target="../media/image714.png"/><Relationship Id="rId59" Type="http://schemas.openxmlformats.org/officeDocument/2006/relationships/image" Target="../media/image735.png"/><Relationship Id="rId124" Type="http://schemas.openxmlformats.org/officeDocument/2006/relationships/customXml" Target="../ink/ink771.xml"/><Relationship Id="rId527" Type="http://schemas.openxmlformats.org/officeDocument/2006/relationships/image" Target="../media/image969.png"/><Relationship Id="rId569" Type="http://schemas.openxmlformats.org/officeDocument/2006/relationships/image" Target="../media/image990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82.png"/><Relationship Id="rId299" Type="http://schemas.openxmlformats.org/officeDocument/2006/relationships/image" Target="../media/image1173.png"/><Relationship Id="rId671" Type="http://schemas.openxmlformats.org/officeDocument/2006/relationships/image" Target="../media/image1357.png"/><Relationship Id="rId21" Type="http://schemas.openxmlformats.org/officeDocument/2006/relationships/image" Target="../media/image1034.png"/><Relationship Id="rId63" Type="http://schemas.openxmlformats.org/officeDocument/2006/relationships/image" Target="../media/image1055.png"/><Relationship Id="rId159" Type="http://schemas.openxmlformats.org/officeDocument/2006/relationships/image" Target="../media/image1103.png"/><Relationship Id="rId324" Type="http://schemas.openxmlformats.org/officeDocument/2006/relationships/customXml" Target="../ink/ink1189.xml"/><Relationship Id="rId366" Type="http://schemas.openxmlformats.org/officeDocument/2006/relationships/customXml" Target="../ink/ink1210.xml"/><Relationship Id="rId531" Type="http://schemas.openxmlformats.org/officeDocument/2006/relationships/customXml" Target="../ink/ink1293.xml"/><Relationship Id="rId573" Type="http://schemas.openxmlformats.org/officeDocument/2006/relationships/image" Target="../media/image1308.png"/><Relationship Id="rId629" Type="http://schemas.openxmlformats.org/officeDocument/2006/relationships/image" Target="../media/image1336.png"/><Relationship Id="rId170" Type="http://schemas.openxmlformats.org/officeDocument/2006/relationships/customXml" Target="../ink/ink1112.xml"/><Relationship Id="rId226" Type="http://schemas.openxmlformats.org/officeDocument/2006/relationships/customXml" Target="../ink/ink1140.xml"/><Relationship Id="rId433" Type="http://schemas.openxmlformats.org/officeDocument/2006/relationships/image" Target="../media/image1239.png"/><Relationship Id="rId268" Type="http://schemas.openxmlformats.org/officeDocument/2006/relationships/customXml" Target="../ink/ink1161.xml"/><Relationship Id="rId475" Type="http://schemas.openxmlformats.org/officeDocument/2006/relationships/image" Target="../media/image1260.png"/><Relationship Id="rId640" Type="http://schemas.openxmlformats.org/officeDocument/2006/relationships/customXml" Target="../ink/ink1348.xml"/><Relationship Id="rId682" Type="http://schemas.openxmlformats.org/officeDocument/2006/relationships/customXml" Target="../ink/ink1369.xml"/><Relationship Id="rId32" Type="http://schemas.openxmlformats.org/officeDocument/2006/relationships/customXml" Target="../ink/ink1043.xml"/><Relationship Id="rId74" Type="http://schemas.openxmlformats.org/officeDocument/2006/relationships/customXml" Target="../ink/ink1064.xml"/><Relationship Id="rId128" Type="http://schemas.openxmlformats.org/officeDocument/2006/relationships/customXml" Target="../ink/ink1091.xml"/><Relationship Id="rId335" Type="http://schemas.openxmlformats.org/officeDocument/2006/relationships/image" Target="../media/image1190.png"/><Relationship Id="rId377" Type="http://schemas.openxmlformats.org/officeDocument/2006/relationships/image" Target="../media/image1211.png"/><Relationship Id="rId500" Type="http://schemas.openxmlformats.org/officeDocument/2006/relationships/customXml" Target="../ink/ink1277.xml"/><Relationship Id="rId542" Type="http://schemas.openxmlformats.org/officeDocument/2006/relationships/image" Target="../media/image1293.png"/><Relationship Id="rId584" Type="http://schemas.openxmlformats.org/officeDocument/2006/relationships/customXml" Target="../ink/ink1320.xml"/><Relationship Id="rId5" Type="http://schemas.openxmlformats.org/officeDocument/2006/relationships/image" Target="../media/image1026.png"/><Relationship Id="rId181" Type="http://schemas.openxmlformats.org/officeDocument/2006/relationships/image" Target="../media/image1114.png"/><Relationship Id="rId237" Type="http://schemas.openxmlformats.org/officeDocument/2006/relationships/image" Target="../media/image1142.png"/><Relationship Id="rId402" Type="http://schemas.openxmlformats.org/officeDocument/2006/relationships/customXml" Target="../ink/ink1228.xml"/><Relationship Id="rId279" Type="http://schemas.openxmlformats.org/officeDocument/2006/relationships/image" Target="../media/image1163.png"/><Relationship Id="rId444" Type="http://schemas.openxmlformats.org/officeDocument/2006/relationships/customXml" Target="../ink/ink1249.xml"/><Relationship Id="rId486" Type="http://schemas.openxmlformats.org/officeDocument/2006/relationships/customXml" Target="../ink/ink1270.xml"/><Relationship Id="rId651" Type="http://schemas.openxmlformats.org/officeDocument/2006/relationships/image" Target="../media/image1347.png"/><Relationship Id="rId693" Type="http://schemas.openxmlformats.org/officeDocument/2006/relationships/image" Target="../media/image1368.png"/><Relationship Id="rId707" Type="http://schemas.openxmlformats.org/officeDocument/2006/relationships/image" Target="../media/image1375.png"/><Relationship Id="rId43" Type="http://schemas.openxmlformats.org/officeDocument/2006/relationships/image" Target="../media/image1045.png"/><Relationship Id="rId139" Type="http://schemas.openxmlformats.org/officeDocument/2006/relationships/image" Target="../media/image1093.png"/><Relationship Id="rId290" Type="http://schemas.openxmlformats.org/officeDocument/2006/relationships/customXml" Target="../ink/ink1172.xml"/><Relationship Id="rId304" Type="http://schemas.openxmlformats.org/officeDocument/2006/relationships/customXml" Target="../ink/ink1179.xml"/><Relationship Id="rId346" Type="http://schemas.openxmlformats.org/officeDocument/2006/relationships/customXml" Target="../ink/ink1200.xml"/><Relationship Id="rId388" Type="http://schemas.openxmlformats.org/officeDocument/2006/relationships/customXml" Target="../ink/ink1221.xml"/><Relationship Id="rId511" Type="http://schemas.openxmlformats.org/officeDocument/2006/relationships/image" Target="../media/image1278.png"/><Relationship Id="rId553" Type="http://schemas.openxmlformats.org/officeDocument/2006/relationships/image" Target="../media/image1298.png"/><Relationship Id="rId609" Type="http://schemas.openxmlformats.org/officeDocument/2006/relationships/image" Target="../media/image1326.png"/><Relationship Id="rId85" Type="http://schemas.openxmlformats.org/officeDocument/2006/relationships/image" Target="../media/image1066.png"/><Relationship Id="rId150" Type="http://schemas.openxmlformats.org/officeDocument/2006/relationships/customXml" Target="../ink/ink1102.xml"/><Relationship Id="rId192" Type="http://schemas.openxmlformats.org/officeDocument/2006/relationships/customXml" Target="../ink/ink1123.xml"/><Relationship Id="rId206" Type="http://schemas.openxmlformats.org/officeDocument/2006/relationships/customXml" Target="../ink/ink1130.xml"/><Relationship Id="rId413" Type="http://schemas.openxmlformats.org/officeDocument/2006/relationships/image" Target="../media/image1229.png"/><Relationship Id="rId595" Type="http://schemas.openxmlformats.org/officeDocument/2006/relationships/image" Target="../media/image1319.png"/><Relationship Id="rId248" Type="http://schemas.openxmlformats.org/officeDocument/2006/relationships/customXml" Target="../ink/ink1151.xml"/><Relationship Id="rId455" Type="http://schemas.openxmlformats.org/officeDocument/2006/relationships/image" Target="../media/image1250.png"/><Relationship Id="rId497" Type="http://schemas.openxmlformats.org/officeDocument/2006/relationships/image" Target="../media/image1271.png"/><Relationship Id="rId620" Type="http://schemas.openxmlformats.org/officeDocument/2006/relationships/customXml" Target="../ink/ink1338.xml"/><Relationship Id="rId662" Type="http://schemas.openxmlformats.org/officeDocument/2006/relationships/customXml" Target="../ink/ink1359.xml"/><Relationship Id="rId718" Type="http://schemas.openxmlformats.org/officeDocument/2006/relationships/customXml" Target="../ink/ink1387.xml"/><Relationship Id="rId12" Type="http://schemas.openxmlformats.org/officeDocument/2006/relationships/customXml" Target="../ink/ink1033.xml"/><Relationship Id="rId108" Type="http://schemas.openxmlformats.org/officeDocument/2006/relationships/customXml" Target="../ink/ink1081.xml"/><Relationship Id="rId315" Type="http://schemas.openxmlformats.org/officeDocument/2006/relationships/image" Target="../media/image1180.png"/><Relationship Id="rId357" Type="http://schemas.openxmlformats.org/officeDocument/2006/relationships/image" Target="../media/image1201.png"/><Relationship Id="rId522" Type="http://schemas.openxmlformats.org/officeDocument/2006/relationships/customXml" Target="../ink/ink1288.xml"/><Relationship Id="rId54" Type="http://schemas.openxmlformats.org/officeDocument/2006/relationships/customXml" Target="../ink/ink1054.xml"/><Relationship Id="rId96" Type="http://schemas.openxmlformats.org/officeDocument/2006/relationships/customXml" Target="../ink/ink1075.xml"/><Relationship Id="rId161" Type="http://schemas.openxmlformats.org/officeDocument/2006/relationships/image" Target="../media/image1104.png"/><Relationship Id="rId217" Type="http://schemas.openxmlformats.org/officeDocument/2006/relationships/image" Target="../media/image1132.png"/><Relationship Id="rId399" Type="http://schemas.openxmlformats.org/officeDocument/2006/relationships/image" Target="../media/image1222.png"/><Relationship Id="rId564" Type="http://schemas.openxmlformats.org/officeDocument/2006/relationships/customXml" Target="../ink/ink1310.xml"/><Relationship Id="rId259" Type="http://schemas.openxmlformats.org/officeDocument/2006/relationships/image" Target="../media/image1153.png"/><Relationship Id="rId424" Type="http://schemas.openxmlformats.org/officeDocument/2006/relationships/customXml" Target="../ink/ink1239.xml"/><Relationship Id="rId466" Type="http://schemas.openxmlformats.org/officeDocument/2006/relationships/customXml" Target="../ink/ink1260.xml"/><Relationship Id="rId631" Type="http://schemas.openxmlformats.org/officeDocument/2006/relationships/image" Target="../media/image1337.png"/><Relationship Id="rId673" Type="http://schemas.openxmlformats.org/officeDocument/2006/relationships/image" Target="../media/image1358.png"/><Relationship Id="rId23" Type="http://schemas.openxmlformats.org/officeDocument/2006/relationships/image" Target="../media/image1035.png"/><Relationship Id="rId119" Type="http://schemas.openxmlformats.org/officeDocument/2006/relationships/image" Target="../media/image1083.png"/><Relationship Id="rId270" Type="http://schemas.openxmlformats.org/officeDocument/2006/relationships/customXml" Target="../ink/ink1162.xml"/><Relationship Id="rId326" Type="http://schemas.openxmlformats.org/officeDocument/2006/relationships/customXml" Target="../ink/ink1190.xml"/><Relationship Id="rId533" Type="http://schemas.openxmlformats.org/officeDocument/2006/relationships/customXml" Target="../ink/ink1294.xml"/><Relationship Id="rId65" Type="http://schemas.openxmlformats.org/officeDocument/2006/relationships/image" Target="../media/image1056.png"/><Relationship Id="rId130" Type="http://schemas.openxmlformats.org/officeDocument/2006/relationships/customXml" Target="../ink/ink1092.xml"/><Relationship Id="rId368" Type="http://schemas.openxmlformats.org/officeDocument/2006/relationships/customXml" Target="../ink/ink1211.xml"/><Relationship Id="rId575" Type="http://schemas.openxmlformats.org/officeDocument/2006/relationships/image" Target="../media/image1309.png"/><Relationship Id="rId172" Type="http://schemas.openxmlformats.org/officeDocument/2006/relationships/customXml" Target="../ink/ink1113.xml"/><Relationship Id="rId228" Type="http://schemas.openxmlformats.org/officeDocument/2006/relationships/customXml" Target="../ink/ink1141.xml"/><Relationship Id="rId435" Type="http://schemas.openxmlformats.org/officeDocument/2006/relationships/image" Target="../media/image1240.png"/><Relationship Id="rId477" Type="http://schemas.openxmlformats.org/officeDocument/2006/relationships/image" Target="../media/image1261.png"/><Relationship Id="rId600" Type="http://schemas.openxmlformats.org/officeDocument/2006/relationships/customXml" Target="../ink/ink1328.xml"/><Relationship Id="rId642" Type="http://schemas.openxmlformats.org/officeDocument/2006/relationships/customXml" Target="../ink/ink1349.xml"/><Relationship Id="rId684" Type="http://schemas.openxmlformats.org/officeDocument/2006/relationships/customXml" Target="../ink/ink1370.xml"/><Relationship Id="rId281" Type="http://schemas.openxmlformats.org/officeDocument/2006/relationships/image" Target="../media/image1164.png"/><Relationship Id="rId337" Type="http://schemas.openxmlformats.org/officeDocument/2006/relationships/image" Target="../media/image1191.png"/><Relationship Id="rId502" Type="http://schemas.openxmlformats.org/officeDocument/2006/relationships/customXml" Target="../ink/ink1278.xml"/><Relationship Id="rId34" Type="http://schemas.openxmlformats.org/officeDocument/2006/relationships/customXml" Target="../ink/ink1044.xml"/><Relationship Id="rId76" Type="http://schemas.openxmlformats.org/officeDocument/2006/relationships/customXml" Target="../ink/ink1065.xml"/><Relationship Id="rId141" Type="http://schemas.openxmlformats.org/officeDocument/2006/relationships/image" Target="../media/image1094.png"/><Relationship Id="rId379" Type="http://schemas.openxmlformats.org/officeDocument/2006/relationships/image" Target="../media/image1212.png"/><Relationship Id="rId544" Type="http://schemas.openxmlformats.org/officeDocument/2006/relationships/image" Target="../media/image1294.png"/><Relationship Id="rId586" Type="http://schemas.openxmlformats.org/officeDocument/2006/relationships/customXml" Target="../ink/ink1321.xml"/><Relationship Id="rId7" Type="http://schemas.openxmlformats.org/officeDocument/2006/relationships/image" Target="../media/image1027.png"/><Relationship Id="rId183" Type="http://schemas.openxmlformats.org/officeDocument/2006/relationships/image" Target="../media/image1115.png"/><Relationship Id="rId239" Type="http://schemas.openxmlformats.org/officeDocument/2006/relationships/image" Target="../media/image1143.png"/><Relationship Id="rId390" Type="http://schemas.openxmlformats.org/officeDocument/2006/relationships/customXml" Target="../ink/ink1222.xml"/><Relationship Id="rId404" Type="http://schemas.openxmlformats.org/officeDocument/2006/relationships/customXml" Target="../ink/ink1229.xml"/><Relationship Id="rId446" Type="http://schemas.openxmlformats.org/officeDocument/2006/relationships/customXml" Target="../ink/ink1250.xml"/><Relationship Id="rId611" Type="http://schemas.openxmlformats.org/officeDocument/2006/relationships/image" Target="../media/image1327.png"/><Relationship Id="rId653" Type="http://schemas.openxmlformats.org/officeDocument/2006/relationships/image" Target="../media/image1348.png"/><Relationship Id="rId250" Type="http://schemas.openxmlformats.org/officeDocument/2006/relationships/customXml" Target="../ink/ink1152.xml"/><Relationship Id="rId292" Type="http://schemas.openxmlformats.org/officeDocument/2006/relationships/customXml" Target="../ink/ink1173.xml"/><Relationship Id="rId306" Type="http://schemas.openxmlformats.org/officeDocument/2006/relationships/customXml" Target="../ink/ink1180.xml"/><Relationship Id="rId488" Type="http://schemas.openxmlformats.org/officeDocument/2006/relationships/customXml" Target="../ink/ink1271.xml"/><Relationship Id="rId695" Type="http://schemas.openxmlformats.org/officeDocument/2006/relationships/image" Target="../media/image1369.png"/><Relationship Id="rId709" Type="http://schemas.openxmlformats.org/officeDocument/2006/relationships/image" Target="../media/image1376.png"/><Relationship Id="rId45" Type="http://schemas.openxmlformats.org/officeDocument/2006/relationships/image" Target="../media/image1046.png"/><Relationship Id="rId87" Type="http://schemas.openxmlformats.org/officeDocument/2006/relationships/image" Target="../media/image1067.png"/><Relationship Id="rId110" Type="http://schemas.openxmlformats.org/officeDocument/2006/relationships/customXml" Target="../ink/ink1082.xml"/><Relationship Id="rId348" Type="http://schemas.openxmlformats.org/officeDocument/2006/relationships/customXml" Target="../ink/ink1201.xml"/><Relationship Id="rId513" Type="http://schemas.openxmlformats.org/officeDocument/2006/relationships/image" Target="../media/image1279.png"/><Relationship Id="rId555" Type="http://schemas.openxmlformats.org/officeDocument/2006/relationships/image" Target="../media/image1299.png"/><Relationship Id="rId597" Type="http://schemas.openxmlformats.org/officeDocument/2006/relationships/image" Target="../media/image1320.png"/><Relationship Id="rId720" Type="http://schemas.openxmlformats.org/officeDocument/2006/relationships/comments" Target="../comments/comment1.xml"/><Relationship Id="rId152" Type="http://schemas.openxmlformats.org/officeDocument/2006/relationships/customXml" Target="../ink/ink1103.xml"/><Relationship Id="rId194" Type="http://schemas.openxmlformats.org/officeDocument/2006/relationships/customXml" Target="../ink/ink1124.xml"/><Relationship Id="rId208" Type="http://schemas.openxmlformats.org/officeDocument/2006/relationships/customXml" Target="../ink/ink1131.xml"/><Relationship Id="rId415" Type="http://schemas.openxmlformats.org/officeDocument/2006/relationships/image" Target="../media/image1230.png"/><Relationship Id="rId457" Type="http://schemas.openxmlformats.org/officeDocument/2006/relationships/image" Target="../media/image1251.png"/><Relationship Id="rId622" Type="http://schemas.openxmlformats.org/officeDocument/2006/relationships/customXml" Target="../ink/ink1339.xml"/><Relationship Id="rId261" Type="http://schemas.openxmlformats.org/officeDocument/2006/relationships/image" Target="../media/image1154.png"/><Relationship Id="rId499" Type="http://schemas.openxmlformats.org/officeDocument/2006/relationships/image" Target="../media/image1272.png"/><Relationship Id="rId664" Type="http://schemas.openxmlformats.org/officeDocument/2006/relationships/customXml" Target="../ink/ink1360.xml"/><Relationship Id="rId14" Type="http://schemas.openxmlformats.org/officeDocument/2006/relationships/customXml" Target="../ink/ink1034.xml"/><Relationship Id="rId56" Type="http://schemas.openxmlformats.org/officeDocument/2006/relationships/customXml" Target="../ink/ink1055.xml"/><Relationship Id="rId317" Type="http://schemas.openxmlformats.org/officeDocument/2006/relationships/image" Target="../media/image1181.png"/><Relationship Id="rId359" Type="http://schemas.openxmlformats.org/officeDocument/2006/relationships/image" Target="../media/image1202.png"/><Relationship Id="rId524" Type="http://schemas.openxmlformats.org/officeDocument/2006/relationships/image" Target="../media/image1284.png"/><Relationship Id="rId566" Type="http://schemas.openxmlformats.org/officeDocument/2006/relationships/customXml" Target="../ink/ink1311.xml"/><Relationship Id="rId98" Type="http://schemas.openxmlformats.org/officeDocument/2006/relationships/customXml" Target="../ink/ink1076.xml"/><Relationship Id="rId121" Type="http://schemas.openxmlformats.org/officeDocument/2006/relationships/image" Target="../media/image1084.png"/><Relationship Id="rId163" Type="http://schemas.openxmlformats.org/officeDocument/2006/relationships/image" Target="../media/image1105.png"/><Relationship Id="rId219" Type="http://schemas.openxmlformats.org/officeDocument/2006/relationships/image" Target="../media/image1133.png"/><Relationship Id="rId370" Type="http://schemas.openxmlformats.org/officeDocument/2006/relationships/customXml" Target="../ink/ink1212.xml"/><Relationship Id="rId426" Type="http://schemas.openxmlformats.org/officeDocument/2006/relationships/customXml" Target="../ink/ink1240.xml"/><Relationship Id="rId633" Type="http://schemas.openxmlformats.org/officeDocument/2006/relationships/image" Target="../media/image1338.png"/><Relationship Id="rId230" Type="http://schemas.openxmlformats.org/officeDocument/2006/relationships/customXml" Target="../ink/ink1142.xml"/><Relationship Id="rId468" Type="http://schemas.openxmlformats.org/officeDocument/2006/relationships/customXml" Target="../ink/ink1261.xml"/><Relationship Id="rId675" Type="http://schemas.openxmlformats.org/officeDocument/2006/relationships/image" Target="../media/image1359.png"/><Relationship Id="rId25" Type="http://schemas.openxmlformats.org/officeDocument/2006/relationships/image" Target="../media/image1036.png"/><Relationship Id="rId67" Type="http://schemas.openxmlformats.org/officeDocument/2006/relationships/image" Target="../media/image1057.png"/><Relationship Id="rId272" Type="http://schemas.openxmlformats.org/officeDocument/2006/relationships/customXml" Target="../ink/ink1163.xml"/><Relationship Id="rId328" Type="http://schemas.openxmlformats.org/officeDocument/2006/relationships/customXml" Target="../ink/ink1191.xml"/><Relationship Id="rId535" Type="http://schemas.openxmlformats.org/officeDocument/2006/relationships/customXml" Target="../ink/ink1295.xml"/><Relationship Id="rId577" Type="http://schemas.openxmlformats.org/officeDocument/2006/relationships/image" Target="../media/image1310.png"/><Relationship Id="rId700" Type="http://schemas.openxmlformats.org/officeDocument/2006/relationships/customXml" Target="../ink/ink1378.xml"/><Relationship Id="rId132" Type="http://schemas.openxmlformats.org/officeDocument/2006/relationships/customXml" Target="../ink/ink1093.xml"/><Relationship Id="rId174" Type="http://schemas.openxmlformats.org/officeDocument/2006/relationships/customXml" Target="../ink/ink1114.xml"/><Relationship Id="rId381" Type="http://schemas.openxmlformats.org/officeDocument/2006/relationships/image" Target="../media/image1213.png"/><Relationship Id="rId602" Type="http://schemas.openxmlformats.org/officeDocument/2006/relationships/customXml" Target="../ink/ink1329.xml"/><Relationship Id="rId241" Type="http://schemas.openxmlformats.org/officeDocument/2006/relationships/image" Target="../media/image1144.png"/><Relationship Id="rId437" Type="http://schemas.openxmlformats.org/officeDocument/2006/relationships/image" Target="../media/image1241.png"/><Relationship Id="rId479" Type="http://schemas.openxmlformats.org/officeDocument/2006/relationships/image" Target="../media/image1262.png"/><Relationship Id="rId644" Type="http://schemas.openxmlformats.org/officeDocument/2006/relationships/customXml" Target="../ink/ink1350.xml"/><Relationship Id="rId686" Type="http://schemas.openxmlformats.org/officeDocument/2006/relationships/customXml" Target="../ink/ink1371.xml"/><Relationship Id="rId36" Type="http://schemas.openxmlformats.org/officeDocument/2006/relationships/customXml" Target="../ink/ink1045.xml"/><Relationship Id="rId283" Type="http://schemas.openxmlformats.org/officeDocument/2006/relationships/image" Target="../media/image1165.png"/><Relationship Id="rId339" Type="http://schemas.openxmlformats.org/officeDocument/2006/relationships/image" Target="../media/image1192.png"/><Relationship Id="rId490" Type="http://schemas.openxmlformats.org/officeDocument/2006/relationships/customXml" Target="../ink/ink1272.xml"/><Relationship Id="rId504" Type="http://schemas.openxmlformats.org/officeDocument/2006/relationships/customXml" Target="../ink/ink1279.xml"/><Relationship Id="rId546" Type="http://schemas.openxmlformats.org/officeDocument/2006/relationships/image" Target="../media/image1295.png"/><Relationship Id="rId711" Type="http://schemas.openxmlformats.org/officeDocument/2006/relationships/image" Target="../media/image1377.png"/><Relationship Id="rId78" Type="http://schemas.openxmlformats.org/officeDocument/2006/relationships/customXml" Target="../ink/ink1066.xml"/><Relationship Id="rId101" Type="http://schemas.openxmlformats.org/officeDocument/2006/relationships/image" Target="../media/image1074.png"/><Relationship Id="rId143" Type="http://schemas.openxmlformats.org/officeDocument/2006/relationships/image" Target="../media/image1095.png"/><Relationship Id="rId185" Type="http://schemas.openxmlformats.org/officeDocument/2006/relationships/image" Target="../media/image1116.png"/><Relationship Id="rId350" Type="http://schemas.openxmlformats.org/officeDocument/2006/relationships/customXml" Target="../ink/ink1202.xml"/><Relationship Id="rId406" Type="http://schemas.openxmlformats.org/officeDocument/2006/relationships/customXml" Target="../ink/ink1230.xml"/><Relationship Id="rId588" Type="http://schemas.openxmlformats.org/officeDocument/2006/relationships/customXml" Target="../ink/ink1322.xml"/><Relationship Id="rId9" Type="http://schemas.openxmlformats.org/officeDocument/2006/relationships/image" Target="../media/image1028.png"/><Relationship Id="rId210" Type="http://schemas.openxmlformats.org/officeDocument/2006/relationships/customXml" Target="../ink/ink1132.xml"/><Relationship Id="rId392" Type="http://schemas.openxmlformats.org/officeDocument/2006/relationships/customXml" Target="../ink/ink1223.xml"/><Relationship Id="rId448" Type="http://schemas.openxmlformats.org/officeDocument/2006/relationships/customXml" Target="../ink/ink1251.xml"/><Relationship Id="rId613" Type="http://schemas.openxmlformats.org/officeDocument/2006/relationships/image" Target="../media/image1328.png"/><Relationship Id="rId655" Type="http://schemas.openxmlformats.org/officeDocument/2006/relationships/image" Target="../media/image1349.png"/><Relationship Id="rId697" Type="http://schemas.openxmlformats.org/officeDocument/2006/relationships/image" Target="../media/image1370.png"/><Relationship Id="rId252" Type="http://schemas.openxmlformats.org/officeDocument/2006/relationships/customXml" Target="../ink/ink1153.xml"/><Relationship Id="rId294" Type="http://schemas.openxmlformats.org/officeDocument/2006/relationships/customXml" Target="../ink/ink1174.xml"/><Relationship Id="rId308" Type="http://schemas.openxmlformats.org/officeDocument/2006/relationships/customXml" Target="../ink/ink1181.xml"/><Relationship Id="rId515" Type="http://schemas.openxmlformats.org/officeDocument/2006/relationships/image" Target="../media/image1280.png"/><Relationship Id="rId47" Type="http://schemas.openxmlformats.org/officeDocument/2006/relationships/image" Target="../media/image1047.png"/><Relationship Id="rId89" Type="http://schemas.openxmlformats.org/officeDocument/2006/relationships/image" Target="../media/image1068.png"/><Relationship Id="rId112" Type="http://schemas.openxmlformats.org/officeDocument/2006/relationships/customXml" Target="../ink/ink1083.xml"/><Relationship Id="rId154" Type="http://schemas.openxmlformats.org/officeDocument/2006/relationships/customXml" Target="../ink/ink1104.xml"/><Relationship Id="rId361" Type="http://schemas.openxmlformats.org/officeDocument/2006/relationships/image" Target="../media/image1203.png"/><Relationship Id="rId557" Type="http://schemas.openxmlformats.org/officeDocument/2006/relationships/image" Target="../media/image1300.png"/><Relationship Id="rId599" Type="http://schemas.openxmlformats.org/officeDocument/2006/relationships/image" Target="../media/image1321.png"/><Relationship Id="rId196" Type="http://schemas.openxmlformats.org/officeDocument/2006/relationships/customXml" Target="../ink/ink1125.xml"/><Relationship Id="rId417" Type="http://schemas.openxmlformats.org/officeDocument/2006/relationships/image" Target="../media/image1231.png"/><Relationship Id="rId459" Type="http://schemas.openxmlformats.org/officeDocument/2006/relationships/image" Target="../media/image1252.png"/><Relationship Id="rId624" Type="http://schemas.openxmlformats.org/officeDocument/2006/relationships/customXml" Target="../ink/ink1340.xml"/><Relationship Id="rId666" Type="http://schemas.openxmlformats.org/officeDocument/2006/relationships/customXml" Target="../ink/ink1361.xml"/><Relationship Id="rId16" Type="http://schemas.openxmlformats.org/officeDocument/2006/relationships/customXml" Target="../ink/ink1035.xml"/><Relationship Id="rId221" Type="http://schemas.openxmlformats.org/officeDocument/2006/relationships/image" Target="../media/image1134.png"/><Relationship Id="rId263" Type="http://schemas.openxmlformats.org/officeDocument/2006/relationships/image" Target="../media/image1155.png"/><Relationship Id="rId319" Type="http://schemas.openxmlformats.org/officeDocument/2006/relationships/image" Target="../media/image1182.png"/><Relationship Id="rId470" Type="http://schemas.openxmlformats.org/officeDocument/2006/relationships/customXml" Target="../ink/ink1262.xml"/><Relationship Id="rId526" Type="http://schemas.openxmlformats.org/officeDocument/2006/relationships/image" Target="../media/image1285.png"/><Relationship Id="rId58" Type="http://schemas.openxmlformats.org/officeDocument/2006/relationships/customXml" Target="../ink/ink1056.xml"/><Relationship Id="rId123" Type="http://schemas.openxmlformats.org/officeDocument/2006/relationships/image" Target="../media/image1085.png"/><Relationship Id="rId330" Type="http://schemas.openxmlformats.org/officeDocument/2006/relationships/customXml" Target="../ink/ink1192.xml"/><Relationship Id="rId568" Type="http://schemas.openxmlformats.org/officeDocument/2006/relationships/customXml" Target="../ink/ink1312.xml"/><Relationship Id="rId165" Type="http://schemas.openxmlformats.org/officeDocument/2006/relationships/image" Target="../media/image1106.png"/><Relationship Id="rId372" Type="http://schemas.openxmlformats.org/officeDocument/2006/relationships/customXml" Target="../ink/ink1213.xml"/><Relationship Id="rId428" Type="http://schemas.openxmlformats.org/officeDocument/2006/relationships/customXml" Target="../ink/ink1241.xml"/><Relationship Id="rId635" Type="http://schemas.openxmlformats.org/officeDocument/2006/relationships/image" Target="../media/image1339.png"/><Relationship Id="rId677" Type="http://schemas.openxmlformats.org/officeDocument/2006/relationships/image" Target="../media/image1360.png"/><Relationship Id="rId232" Type="http://schemas.openxmlformats.org/officeDocument/2006/relationships/customXml" Target="../ink/ink1143.xml"/><Relationship Id="rId274" Type="http://schemas.openxmlformats.org/officeDocument/2006/relationships/customXml" Target="../ink/ink1164.xml"/><Relationship Id="rId481" Type="http://schemas.openxmlformats.org/officeDocument/2006/relationships/image" Target="../media/image1263.png"/><Relationship Id="rId702" Type="http://schemas.openxmlformats.org/officeDocument/2006/relationships/customXml" Target="../ink/ink1379.xml"/><Relationship Id="rId27" Type="http://schemas.openxmlformats.org/officeDocument/2006/relationships/image" Target="../media/image1037.png"/><Relationship Id="rId69" Type="http://schemas.openxmlformats.org/officeDocument/2006/relationships/image" Target="../media/image1058.png"/><Relationship Id="rId134" Type="http://schemas.openxmlformats.org/officeDocument/2006/relationships/customXml" Target="../ink/ink1094.xml"/><Relationship Id="rId537" Type="http://schemas.openxmlformats.org/officeDocument/2006/relationships/customXml" Target="../ink/ink1296.xml"/><Relationship Id="rId579" Type="http://schemas.openxmlformats.org/officeDocument/2006/relationships/image" Target="../media/image1311.png"/><Relationship Id="rId80" Type="http://schemas.openxmlformats.org/officeDocument/2006/relationships/customXml" Target="../ink/ink1067.xml"/><Relationship Id="rId176" Type="http://schemas.openxmlformats.org/officeDocument/2006/relationships/customXml" Target="../ink/ink1115.xml"/><Relationship Id="rId341" Type="http://schemas.openxmlformats.org/officeDocument/2006/relationships/image" Target="../media/image1193.png"/><Relationship Id="rId383" Type="http://schemas.openxmlformats.org/officeDocument/2006/relationships/image" Target="../media/image1214.png"/><Relationship Id="rId439" Type="http://schemas.openxmlformats.org/officeDocument/2006/relationships/image" Target="../media/image1242.png"/><Relationship Id="rId590" Type="http://schemas.openxmlformats.org/officeDocument/2006/relationships/customXml" Target="../ink/ink1323.xml"/><Relationship Id="rId604" Type="http://schemas.openxmlformats.org/officeDocument/2006/relationships/customXml" Target="../ink/ink1330.xml"/><Relationship Id="rId646" Type="http://schemas.openxmlformats.org/officeDocument/2006/relationships/customXml" Target="../ink/ink1351.xml"/><Relationship Id="rId201" Type="http://schemas.openxmlformats.org/officeDocument/2006/relationships/image" Target="../media/image1124.png"/><Relationship Id="rId243" Type="http://schemas.openxmlformats.org/officeDocument/2006/relationships/image" Target="../media/image1145.png"/><Relationship Id="rId285" Type="http://schemas.openxmlformats.org/officeDocument/2006/relationships/image" Target="../media/image1166.png"/><Relationship Id="rId450" Type="http://schemas.openxmlformats.org/officeDocument/2006/relationships/customXml" Target="../ink/ink1252.xml"/><Relationship Id="rId506" Type="http://schemas.openxmlformats.org/officeDocument/2006/relationships/customXml" Target="../ink/ink1280.xml"/><Relationship Id="rId688" Type="http://schemas.openxmlformats.org/officeDocument/2006/relationships/customXml" Target="../ink/ink1372.xml"/><Relationship Id="rId38" Type="http://schemas.openxmlformats.org/officeDocument/2006/relationships/customXml" Target="../ink/ink1046.xml"/><Relationship Id="rId103" Type="http://schemas.openxmlformats.org/officeDocument/2006/relationships/image" Target="../media/image1075.png"/><Relationship Id="rId310" Type="http://schemas.openxmlformats.org/officeDocument/2006/relationships/customXml" Target="../ink/ink1182.xml"/><Relationship Id="rId492" Type="http://schemas.openxmlformats.org/officeDocument/2006/relationships/customXml" Target="../ink/ink1273.xml"/><Relationship Id="rId548" Type="http://schemas.openxmlformats.org/officeDocument/2006/relationships/customXml" Target="../ink/ink1302.xml"/><Relationship Id="rId713" Type="http://schemas.openxmlformats.org/officeDocument/2006/relationships/image" Target="../media/image1378.png"/><Relationship Id="rId91" Type="http://schemas.openxmlformats.org/officeDocument/2006/relationships/image" Target="../media/image1069.png"/><Relationship Id="rId145" Type="http://schemas.openxmlformats.org/officeDocument/2006/relationships/image" Target="../media/image1096.png"/><Relationship Id="rId187" Type="http://schemas.openxmlformats.org/officeDocument/2006/relationships/image" Target="../media/image1117.png"/><Relationship Id="rId352" Type="http://schemas.openxmlformats.org/officeDocument/2006/relationships/customXml" Target="../ink/ink1203.xml"/><Relationship Id="rId394" Type="http://schemas.openxmlformats.org/officeDocument/2006/relationships/customXml" Target="../ink/ink1224.xml"/><Relationship Id="rId408" Type="http://schemas.openxmlformats.org/officeDocument/2006/relationships/customXml" Target="../ink/ink1231.xml"/><Relationship Id="rId615" Type="http://schemas.openxmlformats.org/officeDocument/2006/relationships/image" Target="../media/image1329.png"/><Relationship Id="rId212" Type="http://schemas.openxmlformats.org/officeDocument/2006/relationships/customXml" Target="../ink/ink1133.xml"/><Relationship Id="rId254" Type="http://schemas.openxmlformats.org/officeDocument/2006/relationships/customXml" Target="../ink/ink1154.xml"/><Relationship Id="rId657" Type="http://schemas.openxmlformats.org/officeDocument/2006/relationships/image" Target="../media/image1350.png"/><Relationship Id="rId699" Type="http://schemas.openxmlformats.org/officeDocument/2006/relationships/image" Target="../media/image1371.png"/><Relationship Id="rId49" Type="http://schemas.openxmlformats.org/officeDocument/2006/relationships/image" Target="../media/image1048.png"/><Relationship Id="rId114" Type="http://schemas.openxmlformats.org/officeDocument/2006/relationships/customXml" Target="../ink/ink1084.xml"/><Relationship Id="rId296" Type="http://schemas.openxmlformats.org/officeDocument/2006/relationships/customXml" Target="../ink/ink1175.xml"/><Relationship Id="rId461" Type="http://schemas.openxmlformats.org/officeDocument/2006/relationships/image" Target="../media/image1253.png"/><Relationship Id="rId517" Type="http://schemas.openxmlformats.org/officeDocument/2006/relationships/image" Target="../media/image1281.png"/><Relationship Id="rId559" Type="http://schemas.openxmlformats.org/officeDocument/2006/relationships/image" Target="../media/image1301.png"/><Relationship Id="rId60" Type="http://schemas.openxmlformats.org/officeDocument/2006/relationships/customXml" Target="../ink/ink1057.xml"/><Relationship Id="rId156" Type="http://schemas.openxmlformats.org/officeDocument/2006/relationships/customXml" Target="../ink/ink1105.xml"/><Relationship Id="rId198" Type="http://schemas.openxmlformats.org/officeDocument/2006/relationships/customXml" Target="../ink/ink1126.xml"/><Relationship Id="rId321" Type="http://schemas.openxmlformats.org/officeDocument/2006/relationships/image" Target="../media/image1183.png"/><Relationship Id="rId363" Type="http://schemas.openxmlformats.org/officeDocument/2006/relationships/image" Target="../media/image1204.png"/><Relationship Id="rId419" Type="http://schemas.openxmlformats.org/officeDocument/2006/relationships/image" Target="../media/image1232.png"/><Relationship Id="rId570" Type="http://schemas.openxmlformats.org/officeDocument/2006/relationships/customXml" Target="../ink/ink1313.xml"/><Relationship Id="rId626" Type="http://schemas.openxmlformats.org/officeDocument/2006/relationships/customXml" Target="../ink/ink1341.xml"/><Relationship Id="rId223" Type="http://schemas.openxmlformats.org/officeDocument/2006/relationships/image" Target="../media/image1135.png"/><Relationship Id="rId430" Type="http://schemas.openxmlformats.org/officeDocument/2006/relationships/customXml" Target="../ink/ink1242.xml"/><Relationship Id="rId668" Type="http://schemas.openxmlformats.org/officeDocument/2006/relationships/customXml" Target="../ink/ink1362.xml"/><Relationship Id="rId18" Type="http://schemas.openxmlformats.org/officeDocument/2006/relationships/customXml" Target="../ink/ink1036.xml"/><Relationship Id="rId265" Type="http://schemas.openxmlformats.org/officeDocument/2006/relationships/image" Target="../media/image1156.png"/><Relationship Id="rId472" Type="http://schemas.openxmlformats.org/officeDocument/2006/relationships/customXml" Target="../ink/ink1263.xml"/><Relationship Id="rId528" Type="http://schemas.openxmlformats.org/officeDocument/2006/relationships/image" Target="../media/image1286.png"/><Relationship Id="rId125" Type="http://schemas.openxmlformats.org/officeDocument/2006/relationships/image" Target="../media/image1086.png"/><Relationship Id="rId167" Type="http://schemas.openxmlformats.org/officeDocument/2006/relationships/image" Target="../media/image1107.png"/><Relationship Id="rId332" Type="http://schemas.openxmlformats.org/officeDocument/2006/relationships/customXml" Target="../ink/ink1193.xml"/><Relationship Id="rId374" Type="http://schemas.openxmlformats.org/officeDocument/2006/relationships/customXml" Target="../ink/ink1214.xml"/><Relationship Id="rId581" Type="http://schemas.openxmlformats.org/officeDocument/2006/relationships/image" Target="../media/image1312.png"/><Relationship Id="rId71" Type="http://schemas.openxmlformats.org/officeDocument/2006/relationships/image" Target="../media/image1059.png"/><Relationship Id="rId234" Type="http://schemas.openxmlformats.org/officeDocument/2006/relationships/customXml" Target="../ink/ink1144.xml"/><Relationship Id="rId637" Type="http://schemas.openxmlformats.org/officeDocument/2006/relationships/image" Target="../media/image1340.png"/><Relationship Id="rId679" Type="http://schemas.openxmlformats.org/officeDocument/2006/relationships/image" Target="../media/image1361.png"/><Relationship Id="rId2" Type="http://schemas.openxmlformats.org/officeDocument/2006/relationships/customXml" Target="../ink/ink1028.xml"/><Relationship Id="rId29" Type="http://schemas.openxmlformats.org/officeDocument/2006/relationships/image" Target="../media/image1038.png"/><Relationship Id="rId276" Type="http://schemas.openxmlformats.org/officeDocument/2006/relationships/customXml" Target="../ink/ink1165.xml"/><Relationship Id="rId441" Type="http://schemas.openxmlformats.org/officeDocument/2006/relationships/image" Target="../media/image1243.png"/><Relationship Id="rId483" Type="http://schemas.openxmlformats.org/officeDocument/2006/relationships/image" Target="../media/image1264.png"/><Relationship Id="rId539" Type="http://schemas.openxmlformats.org/officeDocument/2006/relationships/customXml" Target="../ink/ink1297.xml"/><Relationship Id="rId690" Type="http://schemas.openxmlformats.org/officeDocument/2006/relationships/customXml" Target="../ink/ink1373.xml"/><Relationship Id="rId704" Type="http://schemas.openxmlformats.org/officeDocument/2006/relationships/customXml" Target="../ink/ink1380.xml"/><Relationship Id="rId40" Type="http://schemas.openxmlformats.org/officeDocument/2006/relationships/customXml" Target="../ink/ink1047.xml"/><Relationship Id="rId136" Type="http://schemas.openxmlformats.org/officeDocument/2006/relationships/customXml" Target="../ink/ink1095.xml"/><Relationship Id="rId178" Type="http://schemas.openxmlformats.org/officeDocument/2006/relationships/customXml" Target="../ink/ink1116.xml"/><Relationship Id="rId301" Type="http://schemas.openxmlformats.org/officeDocument/2006/relationships/image" Target="../media/image1174.png"/><Relationship Id="rId343" Type="http://schemas.openxmlformats.org/officeDocument/2006/relationships/image" Target="../media/image1194.png"/><Relationship Id="rId550" Type="http://schemas.openxmlformats.org/officeDocument/2006/relationships/customXml" Target="../ink/ink1303.xml"/><Relationship Id="rId82" Type="http://schemas.openxmlformats.org/officeDocument/2006/relationships/customXml" Target="../ink/ink1068.xml"/><Relationship Id="rId203" Type="http://schemas.openxmlformats.org/officeDocument/2006/relationships/image" Target="../media/image1125.png"/><Relationship Id="rId385" Type="http://schemas.openxmlformats.org/officeDocument/2006/relationships/image" Target="../media/image1215.png"/><Relationship Id="rId592" Type="http://schemas.openxmlformats.org/officeDocument/2006/relationships/customXml" Target="../ink/ink1324.xml"/><Relationship Id="rId606" Type="http://schemas.openxmlformats.org/officeDocument/2006/relationships/customXml" Target="../ink/ink1331.xml"/><Relationship Id="rId648" Type="http://schemas.openxmlformats.org/officeDocument/2006/relationships/customXml" Target="../ink/ink1352.xml"/><Relationship Id="rId245" Type="http://schemas.openxmlformats.org/officeDocument/2006/relationships/image" Target="../media/image1146.png"/><Relationship Id="rId287" Type="http://schemas.openxmlformats.org/officeDocument/2006/relationships/image" Target="../media/image1167.png"/><Relationship Id="rId410" Type="http://schemas.openxmlformats.org/officeDocument/2006/relationships/customXml" Target="../ink/ink1232.xml"/><Relationship Id="rId452" Type="http://schemas.openxmlformats.org/officeDocument/2006/relationships/customXml" Target="../ink/ink1253.xml"/><Relationship Id="rId494" Type="http://schemas.openxmlformats.org/officeDocument/2006/relationships/customXml" Target="../ink/ink1274.xml"/><Relationship Id="rId508" Type="http://schemas.openxmlformats.org/officeDocument/2006/relationships/customXml" Target="../ink/ink1281.xml"/><Relationship Id="rId715" Type="http://schemas.openxmlformats.org/officeDocument/2006/relationships/image" Target="../media/image1379.png"/><Relationship Id="rId105" Type="http://schemas.openxmlformats.org/officeDocument/2006/relationships/image" Target="../media/image1076.png"/><Relationship Id="rId147" Type="http://schemas.openxmlformats.org/officeDocument/2006/relationships/image" Target="../media/image1097.png"/><Relationship Id="rId312" Type="http://schemas.openxmlformats.org/officeDocument/2006/relationships/customXml" Target="../ink/ink1183.xml"/><Relationship Id="rId354" Type="http://schemas.openxmlformats.org/officeDocument/2006/relationships/customXml" Target="../ink/ink1204.xml"/><Relationship Id="rId51" Type="http://schemas.openxmlformats.org/officeDocument/2006/relationships/image" Target="../media/image1049.png"/><Relationship Id="rId72" Type="http://schemas.openxmlformats.org/officeDocument/2006/relationships/customXml" Target="../ink/ink1063.xml"/><Relationship Id="rId93" Type="http://schemas.openxmlformats.org/officeDocument/2006/relationships/image" Target="../media/image1070.png"/><Relationship Id="rId189" Type="http://schemas.openxmlformats.org/officeDocument/2006/relationships/image" Target="../media/image1118.png"/><Relationship Id="rId375" Type="http://schemas.openxmlformats.org/officeDocument/2006/relationships/image" Target="../media/image1210.png"/><Relationship Id="rId396" Type="http://schemas.openxmlformats.org/officeDocument/2006/relationships/customXml" Target="../ink/ink1225.xml"/><Relationship Id="rId561" Type="http://schemas.openxmlformats.org/officeDocument/2006/relationships/image" Target="../media/image1302.png"/><Relationship Id="rId582" Type="http://schemas.openxmlformats.org/officeDocument/2006/relationships/customXml" Target="../ink/ink1319.xml"/><Relationship Id="rId617" Type="http://schemas.openxmlformats.org/officeDocument/2006/relationships/image" Target="../media/image1330.png"/><Relationship Id="rId638" Type="http://schemas.openxmlformats.org/officeDocument/2006/relationships/customXml" Target="../ink/ink1347.xml"/><Relationship Id="rId659" Type="http://schemas.openxmlformats.org/officeDocument/2006/relationships/image" Target="../media/image1351.png"/><Relationship Id="rId3" Type="http://schemas.openxmlformats.org/officeDocument/2006/relationships/image" Target="../media/image1025.png"/><Relationship Id="rId214" Type="http://schemas.openxmlformats.org/officeDocument/2006/relationships/customXml" Target="../ink/ink1134.xml"/><Relationship Id="rId235" Type="http://schemas.openxmlformats.org/officeDocument/2006/relationships/image" Target="../media/image1141.png"/><Relationship Id="rId256" Type="http://schemas.openxmlformats.org/officeDocument/2006/relationships/customXml" Target="../ink/ink1155.xml"/><Relationship Id="rId277" Type="http://schemas.openxmlformats.org/officeDocument/2006/relationships/image" Target="../media/image1162.png"/><Relationship Id="rId298" Type="http://schemas.openxmlformats.org/officeDocument/2006/relationships/customXml" Target="../ink/ink1176.xml"/><Relationship Id="rId400" Type="http://schemas.openxmlformats.org/officeDocument/2006/relationships/customXml" Target="../ink/ink1227.xml"/><Relationship Id="rId421" Type="http://schemas.openxmlformats.org/officeDocument/2006/relationships/image" Target="../media/image1233.png"/><Relationship Id="rId442" Type="http://schemas.openxmlformats.org/officeDocument/2006/relationships/customXml" Target="../ink/ink1248.xml"/><Relationship Id="rId463" Type="http://schemas.openxmlformats.org/officeDocument/2006/relationships/image" Target="../media/image1254.png"/><Relationship Id="rId484" Type="http://schemas.openxmlformats.org/officeDocument/2006/relationships/customXml" Target="../ink/ink1269.xml"/><Relationship Id="rId519" Type="http://schemas.openxmlformats.org/officeDocument/2006/relationships/image" Target="../media/image1282.png"/><Relationship Id="rId670" Type="http://schemas.openxmlformats.org/officeDocument/2006/relationships/customXml" Target="../ink/ink1363.xml"/><Relationship Id="rId705" Type="http://schemas.openxmlformats.org/officeDocument/2006/relationships/image" Target="../media/image1374.png"/><Relationship Id="rId116" Type="http://schemas.openxmlformats.org/officeDocument/2006/relationships/customXml" Target="../ink/ink1085.xml"/><Relationship Id="rId137" Type="http://schemas.openxmlformats.org/officeDocument/2006/relationships/image" Target="../media/image1092.png"/><Relationship Id="rId158" Type="http://schemas.openxmlformats.org/officeDocument/2006/relationships/customXml" Target="../ink/ink1106.xml"/><Relationship Id="rId302" Type="http://schemas.openxmlformats.org/officeDocument/2006/relationships/customXml" Target="../ink/ink1178.xml"/><Relationship Id="rId323" Type="http://schemas.openxmlformats.org/officeDocument/2006/relationships/image" Target="../media/image1184.png"/><Relationship Id="rId344" Type="http://schemas.openxmlformats.org/officeDocument/2006/relationships/customXml" Target="../ink/ink1199.xml"/><Relationship Id="rId530" Type="http://schemas.openxmlformats.org/officeDocument/2006/relationships/image" Target="../media/image1287.png"/><Relationship Id="rId691" Type="http://schemas.openxmlformats.org/officeDocument/2006/relationships/image" Target="../media/image1367.png"/><Relationship Id="rId20" Type="http://schemas.openxmlformats.org/officeDocument/2006/relationships/customXml" Target="../ink/ink1037.xml"/><Relationship Id="rId41" Type="http://schemas.openxmlformats.org/officeDocument/2006/relationships/image" Target="../media/image1044.png"/><Relationship Id="rId62" Type="http://schemas.openxmlformats.org/officeDocument/2006/relationships/customXml" Target="../ink/ink1058.xml"/><Relationship Id="rId83" Type="http://schemas.openxmlformats.org/officeDocument/2006/relationships/image" Target="../media/image1065.png"/><Relationship Id="rId179" Type="http://schemas.openxmlformats.org/officeDocument/2006/relationships/image" Target="../media/image1113.png"/><Relationship Id="rId365" Type="http://schemas.openxmlformats.org/officeDocument/2006/relationships/image" Target="../media/image1205.png"/><Relationship Id="rId386" Type="http://schemas.openxmlformats.org/officeDocument/2006/relationships/customXml" Target="../ink/ink1220.xml"/><Relationship Id="rId551" Type="http://schemas.openxmlformats.org/officeDocument/2006/relationships/image" Target="../media/image1297.png"/><Relationship Id="rId572" Type="http://schemas.openxmlformats.org/officeDocument/2006/relationships/customXml" Target="../ink/ink1314.xml"/><Relationship Id="rId593" Type="http://schemas.openxmlformats.org/officeDocument/2006/relationships/image" Target="../media/image1318.png"/><Relationship Id="rId607" Type="http://schemas.openxmlformats.org/officeDocument/2006/relationships/image" Target="../media/image1325.png"/><Relationship Id="rId628" Type="http://schemas.openxmlformats.org/officeDocument/2006/relationships/customXml" Target="../ink/ink1342.xml"/><Relationship Id="rId649" Type="http://schemas.openxmlformats.org/officeDocument/2006/relationships/image" Target="../media/image1346.png"/><Relationship Id="rId190" Type="http://schemas.openxmlformats.org/officeDocument/2006/relationships/customXml" Target="../ink/ink1122.xml"/><Relationship Id="rId204" Type="http://schemas.openxmlformats.org/officeDocument/2006/relationships/customXml" Target="../ink/ink1129.xml"/><Relationship Id="rId225" Type="http://schemas.openxmlformats.org/officeDocument/2006/relationships/image" Target="../media/image1136.png"/><Relationship Id="rId246" Type="http://schemas.openxmlformats.org/officeDocument/2006/relationships/customXml" Target="../ink/ink1150.xml"/><Relationship Id="rId267" Type="http://schemas.openxmlformats.org/officeDocument/2006/relationships/image" Target="../media/image1157.png"/><Relationship Id="rId288" Type="http://schemas.openxmlformats.org/officeDocument/2006/relationships/customXml" Target="../ink/ink1171.xml"/><Relationship Id="rId411" Type="http://schemas.openxmlformats.org/officeDocument/2006/relationships/image" Target="../media/image1228.png"/><Relationship Id="rId432" Type="http://schemas.openxmlformats.org/officeDocument/2006/relationships/customXml" Target="../ink/ink1243.xml"/><Relationship Id="rId453" Type="http://schemas.openxmlformats.org/officeDocument/2006/relationships/image" Target="../media/image1249.png"/><Relationship Id="rId474" Type="http://schemas.openxmlformats.org/officeDocument/2006/relationships/customXml" Target="../ink/ink1264.xml"/><Relationship Id="rId509" Type="http://schemas.openxmlformats.org/officeDocument/2006/relationships/image" Target="../media/image1277.png"/><Relationship Id="rId660" Type="http://schemas.openxmlformats.org/officeDocument/2006/relationships/customXml" Target="../ink/ink1358.xml"/><Relationship Id="rId106" Type="http://schemas.openxmlformats.org/officeDocument/2006/relationships/customXml" Target="../ink/ink1080.xml"/><Relationship Id="rId127" Type="http://schemas.openxmlformats.org/officeDocument/2006/relationships/image" Target="../media/image1087.png"/><Relationship Id="rId313" Type="http://schemas.openxmlformats.org/officeDocument/2006/relationships/image" Target="../media/image1179.png"/><Relationship Id="rId495" Type="http://schemas.openxmlformats.org/officeDocument/2006/relationships/image" Target="../media/image1270.png"/><Relationship Id="rId681" Type="http://schemas.openxmlformats.org/officeDocument/2006/relationships/image" Target="../media/image1362.png"/><Relationship Id="rId716" Type="http://schemas.openxmlformats.org/officeDocument/2006/relationships/customXml" Target="../ink/ink1386.xml"/><Relationship Id="rId10" Type="http://schemas.openxmlformats.org/officeDocument/2006/relationships/customXml" Target="../ink/ink1032.xml"/><Relationship Id="rId31" Type="http://schemas.openxmlformats.org/officeDocument/2006/relationships/image" Target="../media/image1039.png"/><Relationship Id="rId52" Type="http://schemas.openxmlformats.org/officeDocument/2006/relationships/customXml" Target="../ink/ink1053.xml"/><Relationship Id="rId73" Type="http://schemas.openxmlformats.org/officeDocument/2006/relationships/image" Target="../media/image1060.png"/><Relationship Id="rId94" Type="http://schemas.openxmlformats.org/officeDocument/2006/relationships/customXml" Target="../ink/ink1074.xml"/><Relationship Id="rId148" Type="http://schemas.openxmlformats.org/officeDocument/2006/relationships/customXml" Target="../ink/ink1101.xml"/><Relationship Id="rId169" Type="http://schemas.openxmlformats.org/officeDocument/2006/relationships/image" Target="../media/image1108.png"/><Relationship Id="rId334" Type="http://schemas.openxmlformats.org/officeDocument/2006/relationships/customXml" Target="../ink/ink1194.xml"/><Relationship Id="rId355" Type="http://schemas.openxmlformats.org/officeDocument/2006/relationships/image" Target="../media/image1200.png"/><Relationship Id="rId376" Type="http://schemas.openxmlformats.org/officeDocument/2006/relationships/customXml" Target="../ink/ink1215.xml"/><Relationship Id="rId397" Type="http://schemas.openxmlformats.org/officeDocument/2006/relationships/image" Target="../media/image1221.png"/><Relationship Id="rId520" Type="http://schemas.openxmlformats.org/officeDocument/2006/relationships/customXml" Target="../ink/ink1287.xml"/><Relationship Id="rId541" Type="http://schemas.openxmlformats.org/officeDocument/2006/relationships/customXml" Target="../ink/ink1298.xml"/><Relationship Id="rId562" Type="http://schemas.openxmlformats.org/officeDocument/2006/relationships/customXml" Target="../ink/ink1309.xml"/><Relationship Id="rId583" Type="http://schemas.openxmlformats.org/officeDocument/2006/relationships/image" Target="../media/image1313.png"/><Relationship Id="rId618" Type="http://schemas.openxmlformats.org/officeDocument/2006/relationships/customXml" Target="../ink/ink1337.xml"/><Relationship Id="rId639" Type="http://schemas.openxmlformats.org/officeDocument/2006/relationships/image" Target="../media/image1341.png"/><Relationship Id="rId4" Type="http://schemas.openxmlformats.org/officeDocument/2006/relationships/customXml" Target="../ink/ink1029.xml"/><Relationship Id="rId180" Type="http://schemas.openxmlformats.org/officeDocument/2006/relationships/customXml" Target="../ink/ink1117.xml"/><Relationship Id="rId215" Type="http://schemas.openxmlformats.org/officeDocument/2006/relationships/image" Target="../media/image1131.png"/><Relationship Id="rId236" Type="http://schemas.openxmlformats.org/officeDocument/2006/relationships/customXml" Target="../ink/ink1145.xml"/><Relationship Id="rId257" Type="http://schemas.openxmlformats.org/officeDocument/2006/relationships/image" Target="../media/image1152.png"/><Relationship Id="rId278" Type="http://schemas.openxmlformats.org/officeDocument/2006/relationships/customXml" Target="../ink/ink1166.xml"/><Relationship Id="rId401" Type="http://schemas.openxmlformats.org/officeDocument/2006/relationships/image" Target="../media/image1223.png"/><Relationship Id="rId422" Type="http://schemas.openxmlformats.org/officeDocument/2006/relationships/customXml" Target="../ink/ink1238.xml"/><Relationship Id="rId443" Type="http://schemas.openxmlformats.org/officeDocument/2006/relationships/image" Target="../media/image1244.png"/><Relationship Id="rId464" Type="http://schemas.openxmlformats.org/officeDocument/2006/relationships/customXml" Target="../ink/ink1259.xml"/><Relationship Id="rId650" Type="http://schemas.openxmlformats.org/officeDocument/2006/relationships/customXml" Target="../ink/ink1353.xml"/><Relationship Id="rId303" Type="http://schemas.openxmlformats.org/officeDocument/2006/relationships/image" Target="../media/image1175.png"/><Relationship Id="rId485" Type="http://schemas.openxmlformats.org/officeDocument/2006/relationships/image" Target="../media/image1265.png"/><Relationship Id="rId692" Type="http://schemas.openxmlformats.org/officeDocument/2006/relationships/customXml" Target="../ink/ink1374.xml"/><Relationship Id="rId706" Type="http://schemas.openxmlformats.org/officeDocument/2006/relationships/customXml" Target="../ink/ink1381.xml"/><Relationship Id="rId42" Type="http://schemas.openxmlformats.org/officeDocument/2006/relationships/customXml" Target="../ink/ink1048.xml"/><Relationship Id="rId84" Type="http://schemas.openxmlformats.org/officeDocument/2006/relationships/customXml" Target="../ink/ink1069.xml"/><Relationship Id="rId138" Type="http://schemas.openxmlformats.org/officeDocument/2006/relationships/customXml" Target="../ink/ink1096.xml"/><Relationship Id="rId345" Type="http://schemas.openxmlformats.org/officeDocument/2006/relationships/image" Target="../media/image1195.png"/><Relationship Id="rId387" Type="http://schemas.openxmlformats.org/officeDocument/2006/relationships/image" Target="../media/image1216.png"/><Relationship Id="rId510" Type="http://schemas.openxmlformats.org/officeDocument/2006/relationships/customXml" Target="../ink/ink1282.xml"/><Relationship Id="rId552" Type="http://schemas.openxmlformats.org/officeDocument/2006/relationships/customXml" Target="../ink/ink1304.xml"/><Relationship Id="rId594" Type="http://schemas.openxmlformats.org/officeDocument/2006/relationships/customXml" Target="../ink/ink1325.xml"/><Relationship Id="rId608" Type="http://schemas.openxmlformats.org/officeDocument/2006/relationships/customXml" Target="../ink/ink1332.xml"/><Relationship Id="rId191" Type="http://schemas.openxmlformats.org/officeDocument/2006/relationships/image" Target="../media/image1119.png"/><Relationship Id="rId205" Type="http://schemas.openxmlformats.org/officeDocument/2006/relationships/image" Target="../media/image1126.png"/><Relationship Id="rId247" Type="http://schemas.openxmlformats.org/officeDocument/2006/relationships/image" Target="../media/image1147.png"/><Relationship Id="rId412" Type="http://schemas.openxmlformats.org/officeDocument/2006/relationships/customXml" Target="../ink/ink1233.xml"/><Relationship Id="rId107" Type="http://schemas.openxmlformats.org/officeDocument/2006/relationships/image" Target="../media/image1077.png"/><Relationship Id="rId289" Type="http://schemas.openxmlformats.org/officeDocument/2006/relationships/image" Target="../media/image1168.png"/><Relationship Id="rId454" Type="http://schemas.openxmlformats.org/officeDocument/2006/relationships/customXml" Target="../ink/ink1254.xml"/><Relationship Id="rId496" Type="http://schemas.openxmlformats.org/officeDocument/2006/relationships/customXml" Target="../ink/ink1275.xml"/><Relationship Id="rId661" Type="http://schemas.openxmlformats.org/officeDocument/2006/relationships/image" Target="../media/image1352.png"/><Relationship Id="rId717" Type="http://schemas.openxmlformats.org/officeDocument/2006/relationships/image" Target="../media/image1380.png"/><Relationship Id="rId11" Type="http://schemas.openxmlformats.org/officeDocument/2006/relationships/image" Target="../media/image1029.png"/><Relationship Id="rId53" Type="http://schemas.openxmlformats.org/officeDocument/2006/relationships/image" Target="../media/image1050.png"/><Relationship Id="rId149" Type="http://schemas.openxmlformats.org/officeDocument/2006/relationships/image" Target="../media/image1098.png"/><Relationship Id="rId314" Type="http://schemas.openxmlformats.org/officeDocument/2006/relationships/customXml" Target="../ink/ink1184.xml"/><Relationship Id="rId356" Type="http://schemas.openxmlformats.org/officeDocument/2006/relationships/customXml" Target="../ink/ink1205.xml"/><Relationship Id="rId398" Type="http://schemas.openxmlformats.org/officeDocument/2006/relationships/customXml" Target="../ink/ink1226.xml"/><Relationship Id="rId521" Type="http://schemas.openxmlformats.org/officeDocument/2006/relationships/image" Target="../media/image1283.png"/><Relationship Id="rId563" Type="http://schemas.openxmlformats.org/officeDocument/2006/relationships/image" Target="../media/image1303.png"/><Relationship Id="rId619" Type="http://schemas.openxmlformats.org/officeDocument/2006/relationships/image" Target="../media/image1331.png"/><Relationship Id="rId95" Type="http://schemas.openxmlformats.org/officeDocument/2006/relationships/image" Target="../media/image1071.png"/><Relationship Id="rId160" Type="http://schemas.openxmlformats.org/officeDocument/2006/relationships/customXml" Target="../ink/ink1107.xml"/><Relationship Id="rId216" Type="http://schemas.openxmlformats.org/officeDocument/2006/relationships/customXml" Target="../ink/ink1135.xml"/><Relationship Id="rId423" Type="http://schemas.openxmlformats.org/officeDocument/2006/relationships/image" Target="../media/image1234.png"/><Relationship Id="rId258" Type="http://schemas.openxmlformats.org/officeDocument/2006/relationships/customXml" Target="../ink/ink1156.xml"/><Relationship Id="rId465" Type="http://schemas.openxmlformats.org/officeDocument/2006/relationships/image" Target="../media/image1255.png"/><Relationship Id="rId630" Type="http://schemas.openxmlformats.org/officeDocument/2006/relationships/customXml" Target="../ink/ink1343.xml"/><Relationship Id="rId672" Type="http://schemas.openxmlformats.org/officeDocument/2006/relationships/customXml" Target="../ink/ink1364.xml"/><Relationship Id="rId22" Type="http://schemas.openxmlformats.org/officeDocument/2006/relationships/customXml" Target="../ink/ink1038.xml"/><Relationship Id="rId64" Type="http://schemas.openxmlformats.org/officeDocument/2006/relationships/customXml" Target="../ink/ink1059.xml"/><Relationship Id="rId118" Type="http://schemas.openxmlformats.org/officeDocument/2006/relationships/customXml" Target="../ink/ink1086.xml"/><Relationship Id="rId325" Type="http://schemas.openxmlformats.org/officeDocument/2006/relationships/image" Target="../media/image1185.png"/><Relationship Id="rId367" Type="http://schemas.openxmlformats.org/officeDocument/2006/relationships/image" Target="../media/image1206.png"/><Relationship Id="rId532" Type="http://schemas.openxmlformats.org/officeDocument/2006/relationships/image" Target="../media/image1288.png"/><Relationship Id="rId574" Type="http://schemas.openxmlformats.org/officeDocument/2006/relationships/customXml" Target="../ink/ink1315.xml"/><Relationship Id="rId171" Type="http://schemas.openxmlformats.org/officeDocument/2006/relationships/image" Target="../media/image1109.png"/><Relationship Id="rId227" Type="http://schemas.openxmlformats.org/officeDocument/2006/relationships/image" Target="../media/image1137.png"/><Relationship Id="rId269" Type="http://schemas.openxmlformats.org/officeDocument/2006/relationships/image" Target="../media/image1158.png"/><Relationship Id="rId434" Type="http://schemas.openxmlformats.org/officeDocument/2006/relationships/customXml" Target="../ink/ink1244.xml"/><Relationship Id="rId476" Type="http://schemas.openxmlformats.org/officeDocument/2006/relationships/customXml" Target="../ink/ink1265.xml"/><Relationship Id="rId641" Type="http://schemas.openxmlformats.org/officeDocument/2006/relationships/image" Target="../media/image1342.png"/><Relationship Id="rId683" Type="http://schemas.openxmlformats.org/officeDocument/2006/relationships/image" Target="../media/image1363.png"/><Relationship Id="rId33" Type="http://schemas.openxmlformats.org/officeDocument/2006/relationships/image" Target="../media/image1040.png"/><Relationship Id="rId129" Type="http://schemas.openxmlformats.org/officeDocument/2006/relationships/image" Target="../media/image1088.png"/><Relationship Id="rId280" Type="http://schemas.openxmlformats.org/officeDocument/2006/relationships/customXml" Target="../ink/ink1167.xml"/><Relationship Id="rId336" Type="http://schemas.openxmlformats.org/officeDocument/2006/relationships/customXml" Target="../ink/ink1195.xml"/><Relationship Id="rId501" Type="http://schemas.openxmlformats.org/officeDocument/2006/relationships/image" Target="../media/image1273.png"/><Relationship Id="rId543" Type="http://schemas.openxmlformats.org/officeDocument/2006/relationships/customXml" Target="../ink/ink1299.xml"/><Relationship Id="rId75" Type="http://schemas.openxmlformats.org/officeDocument/2006/relationships/image" Target="../media/image1061.png"/><Relationship Id="rId140" Type="http://schemas.openxmlformats.org/officeDocument/2006/relationships/customXml" Target="../ink/ink1097.xml"/><Relationship Id="rId182" Type="http://schemas.openxmlformats.org/officeDocument/2006/relationships/customXml" Target="../ink/ink1118.xml"/><Relationship Id="rId378" Type="http://schemas.openxmlformats.org/officeDocument/2006/relationships/customXml" Target="../ink/ink1216.xml"/><Relationship Id="rId403" Type="http://schemas.openxmlformats.org/officeDocument/2006/relationships/image" Target="../media/image1224.png"/><Relationship Id="rId585" Type="http://schemas.openxmlformats.org/officeDocument/2006/relationships/image" Target="../media/image1314.png"/><Relationship Id="rId6" Type="http://schemas.openxmlformats.org/officeDocument/2006/relationships/customXml" Target="../ink/ink1030.xml"/><Relationship Id="rId238" Type="http://schemas.openxmlformats.org/officeDocument/2006/relationships/customXml" Target="../ink/ink1146.xml"/><Relationship Id="rId445" Type="http://schemas.openxmlformats.org/officeDocument/2006/relationships/image" Target="../media/image1245.png"/><Relationship Id="rId487" Type="http://schemas.openxmlformats.org/officeDocument/2006/relationships/image" Target="../media/image1266.png"/><Relationship Id="rId610" Type="http://schemas.openxmlformats.org/officeDocument/2006/relationships/customXml" Target="../ink/ink1333.xml"/><Relationship Id="rId652" Type="http://schemas.openxmlformats.org/officeDocument/2006/relationships/customXml" Target="../ink/ink1354.xml"/><Relationship Id="rId694" Type="http://schemas.openxmlformats.org/officeDocument/2006/relationships/customXml" Target="../ink/ink1375.xml"/><Relationship Id="rId708" Type="http://schemas.openxmlformats.org/officeDocument/2006/relationships/customXml" Target="../ink/ink1382.xml"/><Relationship Id="rId291" Type="http://schemas.openxmlformats.org/officeDocument/2006/relationships/image" Target="../media/image1169.png"/><Relationship Id="rId305" Type="http://schemas.openxmlformats.org/officeDocument/2006/relationships/image" Target="../media/image1176.png"/><Relationship Id="rId347" Type="http://schemas.openxmlformats.org/officeDocument/2006/relationships/image" Target="../media/image1196.png"/><Relationship Id="rId512" Type="http://schemas.openxmlformats.org/officeDocument/2006/relationships/customXml" Target="../ink/ink1283.xml"/><Relationship Id="rId44" Type="http://schemas.openxmlformats.org/officeDocument/2006/relationships/customXml" Target="../ink/ink1049.xml"/><Relationship Id="rId86" Type="http://schemas.openxmlformats.org/officeDocument/2006/relationships/customXml" Target="../ink/ink1070.xml"/><Relationship Id="rId151" Type="http://schemas.openxmlformats.org/officeDocument/2006/relationships/image" Target="../media/image1099.png"/><Relationship Id="rId389" Type="http://schemas.openxmlformats.org/officeDocument/2006/relationships/image" Target="../media/image1217.png"/><Relationship Id="rId554" Type="http://schemas.openxmlformats.org/officeDocument/2006/relationships/customXml" Target="../ink/ink1305.xml"/><Relationship Id="rId596" Type="http://schemas.openxmlformats.org/officeDocument/2006/relationships/customXml" Target="../ink/ink1326.xml"/><Relationship Id="rId193" Type="http://schemas.openxmlformats.org/officeDocument/2006/relationships/image" Target="../media/image1120.png"/><Relationship Id="rId207" Type="http://schemas.openxmlformats.org/officeDocument/2006/relationships/image" Target="../media/image1127.png"/><Relationship Id="rId249" Type="http://schemas.openxmlformats.org/officeDocument/2006/relationships/image" Target="../media/image1148.png"/><Relationship Id="rId414" Type="http://schemas.openxmlformats.org/officeDocument/2006/relationships/customXml" Target="../ink/ink1234.xml"/><Relationship Id="rId456" Type="http://schemas.openxmlformats.org/officeDocument/2006/relationships/customXml" Target="../ink/ink1255.xml"/><Relationship Id="rId498" Type="http://schemas.openxmlformats.org/officeDocument/2006/relationships/customXml" Target="../ink/ink1276.xml"/><Relationship Id="rId621" Type="http://schemas.openxmlformats.org/officeDocument/2006/relationships/image" Target="../media/image1332.png"/><Relationship Id="rId663" Type="http://schemas.openxmlformats.org/officeDocument/2006/relationships/image" Target="../media/image1353.png"/><Relationship Id="rId13" Type="http://schemas.openxmlformats.org/officeDocument/2006/relationships/image" Target="../media/image1030.png"/><Relationship Id="rId109" Type="http://schemas.openxmlformats.org/officeDocument/2006/relationships/image" Target="../media/image1078.png"/><Relationship Id="rId260" Type="http://schemas.openxmlformats.org/officeDocument/2006/relationships/customXml" Target="../ink/ink1157.xml"/><Relationship Id="rId316" Type="http://schemas.openxmlformats.org/officeDocument/2006/relationships/customXml" Target="../ink/ink1185.xml"/><Relationship Id="rId523" Type="http://schemas.openxmlformats.org/officeDocument/2006/relationships/customXml" Target="../ink/ink1289.xml"/><Relationship Id="rId719" Type="http://schemas.openxmlformats.org/officeDocument/2006/relationships/image" Target="../media/image1381.png"/><Relationship Id="rId55" Type="http://schemas.openxmlformats.org/officeDocument/2006/relationships/image" Target="../media/image1051.png"/><Relationship Id="rId97" Type="http://schemas.openxmlformats.org/officeDocument/2006/relationships/image" Target="../media/image1072.png"/><Relationship Id="rId120" Type="http://schemas.openxmlformats.org/officeDocument/2006/relationships/customXml" Target="../ink/ink1087.xml"/><Relationship Id="rId358" Type="http://schemas.openxmlformats.org/officeDocument/2006/relationships/customXml" Target="../ink/ink1206.xml"/><Relationship Id="rId565" Type="http://schemas.openxmlformats.org/officeDocument/2006/relationships/image" Target="../media/image1304.png"/><Relationship Id="rId162" Type="http://schemas.openxmlformats.org/officeDocument/2006/relationships/customXml" Target="../ink/ink1108.xml"/><Relationship Id="rId218" Type="http://schemas.openxmlformats.org/officeDocument/2006/relationships/customXml" Target="../ink/ink1136.xml"/><Relationship Id="rId425" Type="http://schemas.openxmlformats.org/officeDocument/2006/relationships/image" Target="../media/image1235.png"/><Relationship Id="rId467" Type="http://schemas.openxmlformats.org/officeDocument/2006/relationships/image" Target="../media/image1256.png"/><Relationship Id="rId632" Type="http://schemas.openxmlformats.org/officeDocument/2006/relationships/customXml" Target="../ink/ink1344.xml"/><Relationship Id="rId271" Type="http://schemas.openxmlformats.org/officeDocument/2006/relationships/image" Target="../media/image1159.png"/><Relationship Id="rId674" Type="http://schemas.openxmlformats.org/officeDocument/2006/relationships/customXml" Target="../ink/ink1365.xml"/><Relationship Id="rId24" Type="http://schemas.openxmlformats.org/officeDocument/2006/relationships/customXml" Target="../ink/ink1039.xml"/><Relationship Id="rId66" Type="http://schemas.openxmlformats.org/officeDocument/2006/relationships/customXml" Target="../ink/ink1060.xml"/><Relationship Id="rId131" Type="http://schemas.openxmlformats.org/officeDocument/2006/relationships/image" Target="../media/image1089.png"/><Relationship Id="rId327" Type="http://schemas.openxmlformats.org/officeDocument/2006/relationships/image" Target="../media/image1186.png"/><Relationship Id="rId369" Type="http://schemas.openxmlformats.org/officeDocument/2006/relationships/image" Target="../media/image1207.png"/><Relationship Id="rId534" Type="http://schemas.openxmlformats.org/officeDocument/2006/relationships/image" Target="../media/image1289.png"/><Relationship Id="rId576" Type="http://schemas.openxmlformats.org/officeDocument/2006/relationships/customXml" Target="../ink/ink1316.xml"/><Relationship Id="rId173" Type="http://schemas.openxmlformats.org/officeDocument/2006/relationships/image" Target="../media/image1110.png"/><Relationship Id="rId229" Type="http://schemas.openxmlformats.org/officeDocument/2006/relationships/image" Target="../media/image1138.png"/><Relationship Id="rId380" Type="http://schemas.openxmlformats.org/officeDocument/2006/relationships/customXml" Target="../ink/ink1217.xml"/><Relationship Id="rId436" Type="http://schemas.openxmlformats.org/officeDocument/2006/relationships/customXml" Target="../ink/ink1245.xml"/><Relationship Id="rId601" Type="http://schemas.openxmlformats.org/officeDocument/2006/relationships/image" Target="../media/image1322.png"/><Relationship Id="rId643" Type="http://schemas.openxmlformats.org/officeDocument/2006/relationships/image" Target="../media/image1343.png"/><Relationship Id="rId240" Type="http://schemas.openxmlformats.org/officeDocument/2006/relationships/customXml" Target="../ink/ink1147.xml"/><Relationship Id="rId478" Type="http://schemas.openxmlformats.org/officeDocument/2006/relationships/customXml" Target="../ink/ink1266.xml"/><Relationship Id="rId685" Type="http://schemas.openxmlformats.org/officeDocument/2006/relationships/image" Target="../media/image1364.png"/><Relationship Id="rId35" Type="http://schemas.openxmlformats.org/officeDocument/2006/relationships/image" Target="../media/image1041.png"/><Relationship Id="rId77" Type="http://schemas.openxmlformats.org/officeDocument/2006/relationships/image" Target="../media/image1062.png"/><Relationship Id="rId100" Type="http://schemas.openxmlformats.org/officeDocument/2006/relationships/customXml" Target="../ink/ink1077.xml"/><Relationship Id="rId282" Type="http://schemas.openxmlformats.org/officeDocument/2006/relationships/customXml" Target="../ink/ink1168.xml"/><Relationship Id="rId338" Type="http://schemas.openxmlformats.org/officeDocument/2006/relationships/customXml" Target="../ink/ink1196.xml"/><Relationship Id="rId503" Type="http://schemas.openxmlformats.org/officeDocument/2006/relationships/image" Target="../media/image1274.png"/><Relationship Id="rId545" Type="http://schemas.openxmlformats.org/officeDocument/2006/relationships/customXml" Target="../ink/ink1300.xml"/><Relationship Id="rId587" Type="http://schemas.openxmlformats.org/officeDocument/2006/relationships/image" Target="../media/image1315.png"/><Relationship Id="rId710" Type="http://schemas.openxmlformats.org/officeDocument/2006/relationships/customXml" Target="../ink/ink1383.xml"/><Relationship Id="rId8" Type="http://schemas.openxmlformats.org/officeDocument/2006/relationships/customXml" Target="../ink/ink1031.xml"/><Relationship Id="rId142" Type="http://schemas.openxmlformats.org/officeDocument/2006/relationships/customXml" Target="../ink/ink1098.xml"/><Relationship Id="rId184" Type="http://schemas.openxmlformats.org/officeDocument/2006/relationships/customXml" Target="../ink/ink1119.xml"/><Relationship Id="rId391" Type="http://schemas.openxmlformats.org/officeDocument/2006/relationships/image" Target="../media/image1218.png"/><Relationship Id="rId405" Type="http://schemas.openxmlformats.org/officeDocument/2006/relationships/image" Target="../media/image1225.png"/><Relationship Id="rId447" Type="http://schemas.openxmlformats.org/officeDocument/2006/relationships/image" Target="../media/image1246.png"/><Relationship Id="rId612" Type="http://schemas.openxmlformats.org/officeDocument/2006/relationships/customXml" Target="../ink/ink1334.xml"/><Relationship Id="rId251" Type="http://schemas.openxmlformats.org/officeDocument/2006/relationships/image" Target="../media/image1149.png"/><Relationship Id="rId489" Type="http://schemas.openxmlformats.org/officeDocument/2006/relationships/image" Target="../media/image1267.png"/><Relationship Id="rId654" Type="http://schemas.openxmlformats.org/officeDocument/2006/relationships/customXml" Target="../ink/ink1355.xml"/><Relationship Id="rId696" Type="http://schemas.openxmlformats.org/officeDocument/2006/relationships/customXml" Target="../ink/ink1376.xml"/><Relationship Id="rId46" Type="http://schemas.openxmlformats.org/officeDocument/2006/relationships/customXml" Target="../ink/ink1050.xml"/><Relationship Id="rId293" Type="http://schemas.openxmlformats.org/officeDocument/2006/relationships/image" Target="../media/image1170.png"/><Relationship Id="rId307" Type="http://schemas.openxmlformats.org/officeDocument/2006/relationships/image" Target="../media/image1177.png"/><Relationship Id="rId349" Type="http://schemas.openxmlformats.org/officeDocument/2006/relationships/image" Target="../media/image1197.png"/><Relationship Id="rId514" Type="http://schemas.openxmlformats.org/officeDocument/2006/relationships/customXml" Target="../ink/ink1284.xml"/><Relationship Id="rId556" Type="http://schemas.openxmlformats.org/officeDocument/2006/relationships/customXml" Target="../ink/ink1306.xml"/><Relationship Id="rId88" Type="http://schemas.openxmlformats.org/officeDocument/2006/relationships/customXml" Target="../ink/ink1071.xml"/><Relationship Id="rId111" Type="http://schemas.openxmlformats.org/officeDocument/2006/relationships/image" Target="../media/image1079.png"/><Relationship Id="rId153" Type="http://schemas.openxmlformats.org/officeDocument/2006/relationships/image" Target="../media/image1100.png"/><Relationship Id="rId195" Type="http://schemas.openxmlformats.org/officeDocument/2006/relationships/image" Target="../media/image1121.png"/><Relationship Id="rId209" Type="http://schemas.openxmlformats.org/officeDocument/2006/relationships/image" Target="../media/image1128.png"/><Relationship Id="rId360" Type="http://schemas.openxmlformats.org/officeDocument/2006/relationships/customXml" Target="../ink/ink1207.xml"/><Relationship Id="rId416" Type="http://schemas.openxmlformats.org/officeDocument/2006/relationships/customXml" Target="../ink/ink1235.xml"/><Relationship Id="rId598" Type="http://schemas.openxmlformats.org/officeDocument/2006/relationships/customXml" Target="../ink/ink1327.xml"/><Relationship Id="rId220" Type="http://schemas.openxmlformats.org/officeDocument/2006/relationships/customXml" Target="../ink/ink1137.xml"/><Relationship Id="rId458" Type="http://schemas.openxmlformats.org/officeDocument/2006/relationships/customXml" Target="../ink/ink1256.xml"/><Relationship Id="rId623" Type="http://schemas.openxmlformats.org/officeDocument/2006/relationships/image" Target="../media/image1333.png"/><Relationship Id="rId665" Type="http://schemas.openxmlformats.org/officeDocument/2006/relationships/image" Target="../media/image1354.png"/><Relationship Id="rId15" Type="http://schemas.openxmlformats.org/officeDocument/2006/relationships/image" Target="../media/image1031.png"/><Relationship Id="rId57" Type="http://schemas.openxmlformats.org/officeDocument/2006/relationships/image" Target="../media/image1052.png"/><Relationship Id="rId262" Type="http://schemas.openxmlformats.org/officeDocument/2006/relationships/customXml" Target="../ink/ink1158.xml"/><Relationship Id="rId318" Type="http://schemas.openxmlformats.org/officeDocument/2006/relationships/customXml" Target="../ink/ink1186.xml"/><Relationship Id="rId525" Type="http://schemas.openxmlformats.org/officeDocument/2006/relationships/customXml" Target="../ink/ink1290.xml"/><Relationship Id="rId567" Type="http://schemas.openxmlformats.org/officeDocument/2006/relationships/image" Target="../media/image1305.png"/><Relationship Id="rId99" Type="http://schemas.openxmlformats.org/officeDocument/2006/relationships/image" Target="../media/image1073.png"/><Relationship Id="rId122" Type="http://schemas.openxmlformats.org/officeDocument/2006/relationships/customXml" Target="../ink/ink1088.xml"/><Relationship Id="rId164" Type="http://schemas.openxmlformats.org/officeDocument/2006/relationships/customXml" Target="../ink/ink1109.xml"/><Relationship Id="rId371" Type="http://schemas.openxmlformats.org/officeDocument/2006/relationships/image" Target="../media/image1208.png"/><Relationship Id="rId427" Type="http://schemas.openxmlformats.org/officeDocument/2006/relationships/image" Target="../media/image1236.png"/><Relationship Id="rId469" Type="http://schemas.openxmlformats.org/officeDocument/2006/relationships/image" Target="../media/image1257.png"/><Relationship Id="rId634" Type="http://schemas.openxmlformats.org/officeDocument/2006/relationships/customXml" Target="../ink/ink1345.xml"/><Relationship Id="rId676" Type="http://schemas.openxmlformats.org/officeDocument/2006/relationships/customXml" Target="../ink/ink1366.xml"/><Relationship Id="rId26" Type="http://schemas.openxmlformats.org/officeDocument/2006/relationships/customXml" Target="../ink/ink1040.xml"/><Relationship Id="rId231" Type="http://schemas.openxmlformats.org/officeDocument/2006/relationships/image" Target="../media/image1139.png"/><Relationship Id="rId273" Type="http://schemas.openxmlformats.org/officeDocument/2006/relationships/image" Target="../media/image1160.png"/><Relationship Id="rId329" Type="http://schemas.openxmlformats.org/officeDocument/2006/relationships/image" Target="../media/image1187.png"/><Relationship Id="rId480" Type="http://schemas.openxmlformats.org/officeDocument/2006/relationships/customXml" Target="../ink/ink1267.xml"/><Relationship Id="rId536" Type="http://schemas.openxmlformats.org/officeDocument/2006/relationships/image" Target="../media/image1290.png"/><Relationship Id="rId701" Type="http://schemas.openxmlformats.org/officeDocument/2006/relationships/image" Target="../media/image1372.png"/><Relationship Id="rId68" Type="http://schemas.openxmlformats.org/officeDocument/2006/relationships/customXml" Target="../ink/ink1061.xml"/><Relationship Id="rId133" Type="http://schemas.openxmlformats.org/officeDocument/2006/relationships/image" Target="../media/image1090.png"/><Relationship Id="rId175" Type="http://schemas.openxmlformats.org/officeDocument/2006/relationships/image" Target="../media/image1111.png"/><Relationship Id="rId340" Type="http://schemas.openxmlformats.org/officeDocument/2006/relationships/customXml" Target="../ink/ink1197.xml"/><Relationship Id="rId578" Type="http://schemas.openxmlformats.org/officeDocument/2006/relationships/customXml" Target="../ink/ink1317.xml"/><Relationship Id="rId200" Type="http://schemas.openxmlformats.org/officeDocument/2006/relationships/customXml" Target="../ink/ink1127.xml"/><Relationship Id="rId382" Type="http://schemas.openxmlformats.org/officeDocument/2006/relationships/customXml" Target="../ink/ink1218.xml"/><Relationship Id="rId438" Type="http://schemas.openxmlformats.org/officeDocument/2006/relationships/customXml" Target="../ink/ink1246.xml"/><Relationship Id="rId603" Type="http://schemas.openxmlformats.org/officeDocument/2006/relationships/image" Target="../media/image1323.png"/><Relationship Id="rId645" Type="http://schemas.openxmlformats.org/officeDocument/2006/relationships/image" Target="../media/image1344.png"/><Relationship Id="rId687" Type="http://schemas.openxmlformats.org/officeDocument/2006/relationships/image" Target="../media/image1365.png"/><Relationship Id="rId242" Type="http://schemas.openxmlformats.org/officeDocument/2006/relationships/customXml" Target="../ink/ink1148.xml"/><Relationship Id="rId284" Type="http://schemas.openxmlformats.org/officeDocument/2006/relationships/customXml" Target="../ink/ink1169.xml"/><Relationship Id="rId491" Type="http://schemas.openxmlformats.org/officeDocument/2006/relationships/image" Target="../media/image1268.png"/><Relationship Id="rId505" Type="http://schemas.openxmlformats.org/officeDocument/2006/relationships/image" Target="../media/image1275.png"/><Relationship Id="rId712" Type="http://schemas.openxmlformats.org/officeDocument/2006/relationships/customXml" Target="../ink/ink1384.xml"/><Relationship Id="rId37" Type="http://schemas.openxmlformats.org/officeDocument/2006/relationships/image" Target="../media/image1042.png"/><Relationship Id="rId79" Type="http://schemas.openxmlformats.org/officeDocument/2006/relationships/image" Target="../media/image1063.png"/><Relationship Id="rId102" Type="http://schemas.openxmlformats.org/officeDocument/2006/relationships/customXml" Target="../ink/ink1078.xml"/><Relationship Id="rId144" Type="http://schemas.openxmlformats.org/officeDocument/2006/relationships/customXml" Target="../ink/ink1099.xml"/><Relationship Id="rId547" Type="http://schemas.openxmlformats.org/officeDocument/2006/relationships/customXml" Target="../ink/ink1301.xml"/><Relationship Id="rId589" Type="http://schemas.openxmlformats.org/officeDocument/2006/relationships/image" Target="../media/image1316.png"/><Relationship Id="rId90" Type="http://schemas.openxmlformats.org/officeDocument/2006/relationships/customXml" Target="../ink/ink1072.xml"/><Relationship Id="rId186" Type="http://schemas.openxmlformats.org/officeDocument/2006/relationships/customXml" Target="../ink/ink1120.xml"/><Relationship Id="rId351" Type="http://schemas.openxmlformats.org/officeDocument/2006/relationships/image" Target="../media/image1198.png"/><Relationship Id="rId393" Type="http://schemas.openxmlformats.org/officeDocument/2006/relationships/image" Target="../media/image1219.png"/><Relationship Id="rId407" Type="http://schemas.openxmlformats.org/officeDocument/2006/relationships/image" Target="../media/image1226.png"/><Relationship Id="rId449" Type="http://schemas.openxmlformats.org/officeDocument/2006/relationships/image" Target="../media/image1247.png"/><Relationship Id="rId614" Type="http://schemas.openxmlformats.org/officeDocument/2006/relationships/customXml" Target="../ink/ink1335.xml"/><Relationship Id="rId656" Type="http://schemas.openxmlformats.org/officeDocument/2006/relationships/customXml" Target="../ink/ink1356.xml"/><Relationship Id="rId211" Type="http://schemas.openxmlformats.org/officeDocument/2006/relationships/image" Target="../media/image1129.png"/><Relationship Id="rId253" Type="http://schemas.openxmlformats.org/officeDocument/2006/relationships/image" Target="../media/image1150.png"/><Relationship Id="rId295" Type="http://schemas.openxmlformats.org/officeDocument/2006/relationships/image" Target="../media/image1171.png"/><Relationship Id="rId309" Type="http://schemas.openxmlformats.org/officeDocument/2006/relationships/image" Target="../media/image1178.png"/><Relationship Id="rId460" Type="http://schemas.openxmlformats.org/officeDocument/2006/relationships/customXml" Target="../ink/ink1257.xml"/><Relationship Id="rId516" Type="http://schemas.openxmlformats.org/officeDocument/2006/relationships/customXml" Target="../ink/ink1285.xml"/><Relationship Id="rId698" Type="http://schemas.openxmlformats.org/officeDocument/2006/relationships/customXml" Target="../ink/ink1377.xml"/><Relationship Id="rId48" Type="http://schemas.openxmlformats.org/officeDocument/2006/relationships/customXml" Target="../ink/ink1051.xml"/><Relationship Id="rId113" Type="http://schemas.openxmlformats.org/officeDocument/2006/relationships/image" Target="../media/image1080.png"/><Relationship Id="rId320" Type="http://schemas.openxmlformats.org/officeDocument/2006/relationships/customXml" Target="../ink/ink1187.xml"/><Relationship Id="rId558" Type="http://schemas.openxmlformats.org/officeDocument/2006/relationships/customXml" Target="../ink/ink1307.xml"/><Relationship Id="rId155" Type="http://schemas.openxmlformats.org/officeDocument/2006/relationships/image" Target="../media/image1101.png"/><Relationship Id="rId197" Type="http://schemas.openxmlformats.org/officeDocument/2006/relationships/image" Target="../media/image1122.png"/><Relationship Id="rId362" Type="http://schemas.openxmlformats.org/officeDocument/2006/relationships/customXml" Target="../ink/ink1208.xml"/><Relationship Id="rId418" Type="http://schemas.openxmlformats.org/officeDocument/2006/relationships/customXml" Target="../ink/ink1236.xml"/><Relationship Id="rId625" Type="http://schemas.openxmlformats.org/officeDocument/2006/relationships/image" Target="../media/image1334.png"/><Relationship Id="rId222" Type="http://schemas.openxmlformats.org/officeDocument/2006/relationships/customXml" Target="../ink/ink1138.xml"/><Relationship Id="rId264" Type="http://schemas.openxmlformats.org/officeDocument/2006/relationships/customXml" Target="../ink/ink1159.xml"/><Relationship Id="rId471" Type="http://schemas.openxmlformats.org/officeDocument/2006/relationships/image" Target="../media/image1258.png"/><Relationship Id="rId667" Type="http://schemas.openxmlformats.org/officeDocument/2006/relationships/image" Target="../media/image1355.png"/><Relationship Id="rId17" Type="http://schemas.openxmlformats.org/officeDocument/2006/relationships/image" Target="../media/image1032.png"/><Relationship Id="rId59" Type="http://schemas.openxmlformats.org/officeDocument/2006/relationships/image" Target="../media/image1053.png"/><Relationship Id="rId124" Type="http://schemas.openxmlformats.org/officeDocument/2006/relationships/customXml" Target="../ink/ink1089.xml"/><Relationship Id="rId527" Type="http://schemas.openxmlformats.org/officeDocument/2006/relationships/customXml" Target="../ink/ink1291.xml"/><Relationship Id="rId569" Type="http://schemas.openxmlformats.org/officeDocument/2006/relationships/image" Target="../media/image1306.png"/><Relationship Id="rId70" Type="http://schemas.openxmlformats.org/officeDocument/2006/relationships/customXml" Target="../ink/ink1062.xml"/><Relationship Id="rId166" Type="http://schemas.openxmlformats.org/officeDocument/2006/relationships/customXml" Target="../ink/ink1110.xml"/><Relationship Id="rId331" Type="http://schemas.openxmlformats.org/officeDocument/2006/relationships/image" Target="../media/image1188.png"/><Relationship Id="rId373" Type="http://schemas.openxmlformats.org/officeDocument/2006/relationships/image" Target="../media/image1209.png"/><Relationship Id="rId429" Type="http://schemas.openxmlformats.org/officeDocument/2006/relationships/image" Target="../media/image1237.png"/><Relationship Id="rId580" Type="http://schemas.openxmlformats.org/officeDocument/2006/relationships/customXml" Target="../ink/ink1318.xml"/><Relationship Id="rId636" Type="http://schemas.openxmlformats.org/officeDocument/2006/relationships/customXml" Target="../ink/ink1346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140.png"/><Relationship Id="rId440" Type="http://schemas.openxmlformats.org/officeDocument/2006/relationships/customXml" Target="../ink/ink1247.xml"/><Relationship Id="rId678" Type="http://schemas.openxmlformats.org/officeDocument/2006/relationships/customXml" Target="../ink/ink1367.xml"/><Relationship Id="rId28" Type="http://schemas.openxmlformats.org/officeDocument/2006/relationships/customXml" Target="../ink/ink1041.xml"/><Relationship Id="rId275" Type="http://schemas.openxmlformats.org/officeDocument/2006/relationships/image" Target="../media/image1161.png"/><Relationship Id="rId300" Type="http://schemas.openxmlformats.org/officeDocument/2006/relationships/customXml" Target="../ink/ink1177.xml"/><Relationship Id="rId482" Type="http://schemas.openxmlformats.org/officeDocument/2006/relationships/customXml" Target="../ink/ink1268.xml"/><Relationship Id="rId538" Type="http://schemas.openxmlformats.org/officeDocument/2006/relationships/image" Target="../media/image1291.png"/><Relationship Id="rId703" Type="http://schemas.openxmlformats.org/officeDocument/2006/relationships/image" Target="../media/image1373.png"/><Relationship Id="rId81" Type="http://schemas.openxmlformats.org/officeDocument/2006/relationships/image" Target="../media/image1064.png"/><Relationship Id="rId135" Type="http://schemas.openxmlformats.org/officeDocument/2006/relationships/image" Target="../media/image1091.png"/><Relationship Id="rId177" Type="http://schemas.openxmlformats.org/officeDocument/2006/relationships/image" Target="../media/image1112.png"/><Relationship Id="rId342" Type="http://schemas.openxmlformats.org/officeDocument/2006/relationships/customXml" Target="../ink/ink1198.xml"/><Relationship Id="rId384" Type="http://schemas.openxmlformats.org/officeDocument/2006/relationships/customXml" Target="../ink/ink1219.xml"/><Relationship Id="rId591" Type="http://schemas.openxmlformats.org/officeDocument/2006/relationships/image" Target="../media/image1317.png"/><Relationship Id="rId605" Type="http://schemas.openxmlformats.org/officeDocument/2006/relationships/image" Target="../media/image1324.png"/><Relationship Id="rId202" Type="http://schemas.openxmlformats.org/officeDocument/2006/relationships/customXml" Target="../ink/ink1128.xml"/><Relationship Id="rId244" Type="http://schemas.openxmlformats.org/officeDocument/2006/relationships/customXml" Target="../ink/ink1149.xml"/><Relationship Id="rId647" Type="http://schemas.openxmlformats.org/officeDocument/2006/relationships/image" Target="../media/image1345.png"/><Relationship Id="rId689" Type="http://schemas.openxmlformats.org/officeDocument/2006/relationships/image" Target="../media/image1366.png"/><Relationship Id="rId39" Type="http://schemas.openxmlformats.org/officeDocument/2006/relationships/image" Target="../media/image1043.png"/><Relationship Id="rId286" Type="http://schemas.openxmlformats.org/officeDocument/2006/relationships/customXml" Target="../ink/ink1170.xml"/><Relationship Id="rId451" Type="http://schemas.openxmlformats.org/officeDocument/2006/relationships/image" Target="../media/image1248.png"/><Relationship Id="rId493" Type="http://schemas.openxmlformats.org/officeDocument/2006/relationships/image" Target="../media/image1269.png"/><Relationship Id="rId507" Type="http://schemas.openxmlformats.org/officeDocument/2006/relationships/image" Target="../media/image1276.png"/><Relationship Id="rId549" Type="http://schemas.openxmlformats.org/officeDocument/2006/relationships/image" Target="../media/image1296.png"/><Relationship Id="rId714" Type="http://schemas.openxmlformats.org/officeDocument/2006/relationships/customXml" Target="../ink/ink1385.xml"/><Relationship Id="rId50" Type="http://schemas.openxmlformats.org/officeDocument/2006/relationships/customXml" Target="../ink/ink1052.xml"/><Relationship Id="rId104" Type="http://schemas.openxmlformats.org/officeDocument/2006/relationships/customXml" Target="../ink/ink1079.xml"/><Relationship Id="rId146" Type="http://schemas.openxmlformats.org/officeDocument/2006/relationships/customXml" Target="../ink/ink1100.xml"/><Relationship Id="rId188" Type="http://schemas.openxmlformats.org/officeDocument/2006/relationships/customXml" Target="../ink/ink1121.xml"/><Relationship Id="rId311" Type="http://schemas.openxmlformats.org/officeDocument/2006/relationships/image" Target="../media/image485.png"/><Relationship Id="rId353" Type="http://schemas.openxmlformats.org/officeDocument/2006/relationships/image" Target="../media/image1199.png"/><Relationship Id="rId395" Type="http://schemas.openxmlformats.org/officeDocument/2006/relationships/image" Target="../media/image1220.png"/><Relationship Id="rId409" Type="http://schemas.openxmlformats.org/officeDocument/2006/relationships/image" Target="../media/image1227.png"/><Relationship Id="rId560" Type="http://schemas.openxmlformats.org/officeDocument/2006/relationships/customXml" Target="../ink/ink1308.xml"/><Relationship Id="rId92" Type="http://schemas.openxmlformats.org/officeDocument/2006/relationships/customXml" Target="../ink/ink1073.xml"/><Relationship Id="rId213" Type="http://schemas.openxmlformats.org/officeDocument/2006/relationships/image" Target="../media/image1130.png"/><Relationship Id="rId420" Type="http://schemas.openxmlformats.org/officeDocument/2006/relationships/customXml" Target="../ink/ink1237.xml"/><Relationship Id="rId616" Type="http://schemas.openxmlformats.org/officeDocument/2006/relationships/customXml" Target="../ink/ink1336.xml"/><Relationship Id="rId658" Type="http://schemas.openxmlformats.org/officeDocument/2006/relationships/customXml" Target="../ink/ink1357.xml"/><Relationship Id="rId255" Type="http://schemas.openxmlformats.org/officeDocument/2006/relationships/image" Target="../media/image1151.png"/><Relationship Id="rId297" Type="http://schemas.openxmlformats.org/officeDocument/2006/relationships/image" Target="../media/image1172.png"/><Relationship Id="rId462" Type="http://schemas.openxmlformats.org/officeDocument/2006/relationships/customXml" Target="../ink/ink1258.xml"/><Relationship Id="rId518" Type="http://schemas.openxmlformats.org/officeDocument/2006/relationships/customXml" Target="../ink/ink1286.xml"/><Relationship Id="rId115" Type="http://schemas.openxmlformats.org/officeDocument/2006/relationships/image" Target="../media/image1081.png"/><Relationship Id="rId157" Type="http://schemas.openxmlformats.org/officeDocument/2006/relationships/image" Target="../media/image1102.png"/><Relationship Id="rId322" Type="http://schemas.openxmlformats.org/officeDocument/2006/relationships/customXml" Target="../ink/ink1188.xml"/><Relationship Id="rId364" Type="http://schemas.openxmlformats.org/officeDocument/2006/relationships/customXml" Target="../ink/ink1209.xml"/><Relationship Id="rId61" Type="http://schemas.openxmlformats.org/officeDocument/2006/relationships/image" Target="../media/image1054.png"/><Relationship Id="rId199" Type="http://schemas.openxmlformats.org/officeDocument/2006/relationships/image" Target="../media/image1123.png"/><Relationship Id="rId571" Type="http://schemas.openxmlformats.org/officeDocument/2006/relationships/image" Target="../media/image1307.png"/><Relationship Id="rId627" Type="http://schemas.openxmlformats.org/officeDocument/2006/relationships/image" Target="../media/image1335.png"/><Relationship Id="rId669" Type="http://schemas.openxmlformats.org/officeDocument/2006/relationships/image" Target="../media/image1356.png"/><Relationship Id="rId19" Type="http://schemas.openxmlformats.org/officeDocument/2006/relationships/image" Target="../media/image1033.png"/><Relationship Id="rId224" Type="http://schemas.openxmlformats.org/officeDocument/2006/relationships/customXml" Target="../ink/ink1139.xml"/><Relationship Id="rId266" Type="http://schemas.openxmlformats.org/officeDocument/2006/relationships/customXml" Target="../ink/ink1160.xml"/><Relationship Id="rId431" Type="http://schemas.openxmlformats.org/officeDocument/2006/relationships/image" Target="../media/image1238.png"/><Relationship Id="rId473" Type="http://schemas.openxmlformats.org/officeDocument/2006/relationships/image" Target="../media/image1259.png"/><Relationship Id="rId529" Type="http://schemas.openxmlformats.org/officeDocument/2006/relationships/customXml" Target="../ink/ink1292.xml"/><Relationship Id="rId680" Type="http://schemas.openxmlformats.org/officeDocument/2006/relationships/customXml" Target="../ink/ink1368.xml"/><Relationship Id="rId30" Type="http://schemas.openxmlformats.org/officeDocument/2006/relationships/customXml" Target="../ink/ink1042.xml"/><Relationship Id="rId126" Type="http://schemas.openxmlformats.org/officeDocument/2006/relationships/customXml" Target="../ink/ink1090.xml"/><Relationship Id="rId168" Type="http://schemas.openxmlformats.org/officeDocument/2006/relationships/customXml" Target="../ink/ink1111.xml"/><Relationship Id="rId333" Type="http://schemas.openxmlformats.org/officeDocument/2006/relationships/image" Target="../media/image1189.png"/><Relationship Id="rId540" Type="http://schemas.openxmlformats.org/officeDocument/2006/relationships/image" Target="../media/image129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88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4.png"/><Relationship Id="rId5" Type="http://schemas.openxmlformats.org/officeDocument/2006/relationships/customXml" Target="../ink/ink1389.xml"/><Relationship Id="rId4" Type="http://schemas.openxmlformats.org/officeDocument/2006/relationships/image" Target="../media/image138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90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7.png"/><Relationship Id="rId5" Type="http://schemas.openxmlformats.org/officeDocument/2006/relationships/customXml" Target="../ink/ink1391.xml"/><Relationship Id="rId4" Type="http://schemas.openxmlformats.org/officeDocument/2006/relationships/image" Target="../media/image138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94.xml"/><Relationship Id="rId3" Type="http://schemas.openxmlformats.org/officeDocument/2006/relationships/image" Target="../media/image1385.png"/><Relationship Id="rId7" Type="http://schemas.openxmlformats.org/officeDocument/2006/relationships/image" Target="../media/image1391.png"/><Relationship Id="rId2" Type="http://schemas.openxmlformats.org/officeDocument/2006/relationships/image" Target="../media/image1382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393.xml"/><Relationship Id="rId5" Type="http://schemas.openxmlformats.org/officeDocument/2006/relationships/image" Target="../media/image1390.png"/><Relationship Id="rId4" Type="http://schemas.openxmlformats.org/officeDocument/2006/relationships/customXml" Target="../ink/ink1392.xml"/><Relationship Id="rId9" Type="http://schemas.openxmlformats.org/officeDocument/2006/relationships/image" Target="../media/image40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62E00E2-8336-4FF8-947F-354BC1F033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577" y="1854840"/>
            <a:ext cx="5760846" cy="2310312"/>
          </a:xfrm>
        </p:spPr>
        <p:txBody>
          <a:bodyPr>
            <a:normAutofit/>
          </a:bodyPr>
          <a:lstStyle/>
          <a:p>
            <a:r>
              <a:rPr lang="nb-NO" sz="5200">
                <a:solidFill>
                  <a:schemeClr val="tx2"/>
                </a:solidFill>
              </a:rPr>
              <a:t>Førelesing ST1101</a:t>
            </a:r>
            <a:endParaRPr lang="nb-NO" sz="5200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609C29-F9B4-48E8-97E4-54543C06C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>
            <a:normAutofit/>
          </a:bodyPr>
          <a:lstStyle/>
          <a:p>
            <a:r>
              <a:rPr lang="nb-NO">
                <a:solidFill>
                  <a:schemeClr val="tx2"/>
                </a:solidFill>
              </a:rPr>
              <a:t>08.03.21</a:t>
            </a:r>
            <a:endParaRPr lang="nb-NO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90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57E2EB-7263-4874-A974-F1BC2ABEF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Binomisk fordeling og normalfordelinga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39A5E23-E60A-40E2-A014-ADA71F54C6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74094"/>
            <a:ext cx="5181600" cy="3454400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57C2B56-E993-44B3-AA5F-F1A5CF0251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274094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4118393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634F0D-3644-4F36-8BC0-73325D4CA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dirty="0"/>
              <a:t>Sentralgrenseteoremet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B2F10AD-5761-4C94-9ADD-9B901B7932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nb-NO" dirty="0"/>
                  <a:t>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b-NO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b-NO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b-NO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nb-NO" dirty="0"/>
                  <a:t> </a:t>
                </a:r>
                <a:r>
                  <a:rPr lang="nb-NO" dirty="0" err="1"/>
                  <a:t>vere</a:t>
                </a:r>
                <a:r>
                  <a:rPr lang="nb-NO" dirty="0"/>
                  <a:t> ei </a:t>
                </a:r>
                <a:r>
                  <a:rPr lang="nb-NO" dirty="0" err="1"/>
                  <a:t>uendeleg</a:t>
                </a:r>
                <a:r>
                  <a:rPr lang="nb-NO" dirty="0"/>
                  <a:t> følgje av uavhengige tilfeldige variable med same fordeling,</a:t>
                </a:r>
              </a:p>
              <a:p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nb-NO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nb-NO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nb-NO" dirty="0"/>
                  <a:t>, </a:t>
                </a:r>
                <a14:m>
                  <m:oMath xmlns:m="http://schemas.openxmlformats.org/officeDocument/2006/math">
                    <m:r>
                      <a:rPr lang="nb-NO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nb-NO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nb-NO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nb-NO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b-NO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>
                        <a:latin typeface="Cambria Math" panose="02040503050406030204" pitchFamily="18" charset="0"/>
                      </a:rPr>
                      <m:t>𝑖</m:t>
                    </m:r>
                    <m:r>
                      <a:rPr lang="nb-NO">
                        <a:latin typeface="Cambria Math" panose="02040503050406030204" pitchFamily="18" charset="0"/>
                      </a:rPr>
                      <m:t>=1,2,…</m:t>
                    </m:r>
                  </m:oMath>
                </a14:m>
                <a:r>
                  <a:rPr lang="nb-NO" dirty="0"/>
                  <a:t> . 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b-NO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nb-NO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grow m:val="on"/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b-NO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b-NO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nb-NO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nb-NO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nb-NO" dirty="0"/>
                  <a:t>. Då er :</a:t>
                </a:r>
              </a:p>
              <a:p>
                <a:endParaRPr lang="nb-NO" dirty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nb-NO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nb-NO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b-NO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f>
                      <m:f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nb-NO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nb-NO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b-NO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b-NO"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b-NO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  <m:r>
                          <a:rPr lang="nb-NO">
                            <a:latin typeface="Cambria Math" panose="02040503050406030204" pitchFamily="18" charset="0"/>
                          </a:rPr>
                          <m:t>𝜎</m:t>
                        </m:r>
                      </m:den>
                    </m:f>
                    <m:r>
                      <a:rPr lang="nb-NO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nb-NO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nb-NO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b-NO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f>
                      <m:f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nb-NO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nb-NO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b-NO">
                            <a:latin typeface="Cambria Math" panose="02040503050406030204" pitchFamily="18" charset="0"/>
                          </a:rPr>
                          <m:t>+⋯</m:t>
                        </m:r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nb-NO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nb-NO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b-NO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b-NO"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b-NO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  <m:r>
                          <a:rPr lang="nb-NO">
                            <a:latin typeface="Cambria Math" panose="02040503050406030204" pitchFamily="18" charset="0"/>
                          </a:rPr>
                          <m:t>𝜎</m:t>
                        </m:r>
                      </m:den>
                    </m:f>
                    <m:r>
                      <a:rPr lang="nb-NO">
                        <a:latin typeface="Cambria Math" panose="02040503050406030204" pitchFamily="18" charset="0"/>
                      </a:rPr>
                      <m:t>∼</m:t>
                    </m:r>
                    <m:r>
                      <a:rPr lang="nb-NO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nb-NO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B2F10AD-5761-4C94-9ADD-9B901B7932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920DE7F8-3D10-4BD4-9CC5-F4E613846417}"/>
              </a:ext>
            </a:extLst>
          </p:cNvPr>
          <p:cNvGrpSpPr/>
          <p:nvPr/>
        </p:nvGrpSpPr>
        <p:grpSpPr>
          <a:xfrm>
            <a:off x="2250539" y="3454534"/>
            <a:ext cx="645120" cy="261360"/>
            <a:chOff x="2250539" y="3454534"/>
            <a:chExt cx="64512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9AC4848-9EB5-4DC5-9A07-7227FDB0F645}"/>
                    </a:ext>
                  </a:extLst>
                </p14:cNvPr>
                <p14:cNvContentPartPr/>
                <p14:nvPr/>
              </p14:nvContentPartPr>
              <p14:xfrm>
                <a:off x="2250539" y="3511054"/>
                <a:ext cx="90360" cy="181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9AC4848-9EB5-4DC5-9A07-7227FDB0F64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241899" y="3502054"/>
                  <a:ext cx="1080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A6DC96A-C408-4B32-89E1-161ACAC4D06E}"/>
                    </a:ext>
                  </a:extLst>
                </p14:cNvPr>
                <p14:cNvContentPartPr/>
                <p14:nvPr/>
              </p14:nvContentPartPr>
              <p14:xfrm>
                <a:off x="2267819" y="3572254"/>
                <a:ext cx="70200" cy="36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A6DC96A-C408-4B32-89E1-161ACAC4D06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258819" y="3563254"/>
                  <a:ext cx="878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D417C29-63E3-4D79-A7AD-DD4DF1291A47}"/>
                    </a:ext>
                  </a:extLst>
                </p14:cNvPr>
                <p14:cNvContentPartPr/>
                <p14:nvPr/>
              </p14:nvContentPartPr>
              <p14:xfrm>
                <a:off x="2295899" y="3472894"/>
                <a:ext cx="94680" cy="18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D417C29-63E3-4D79-A7AD-DD4DF1291A4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87259" y="3463894"/>
                  <a:ext cx="1123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0A5845E-CA19-4CDA-8115-CAF30E60D630}"/>
                    </a:ext>
                  </a:extLst>
                </p14:cNvPr>
                <p14:cNvContentPartPr/>
                <p14:nvPr/>
              </p14:nvContentPartPr>
              <p14:xfrm>
                <a:off x="2449619" y="3454534"/>
                <a:ext cx="72720" cy="239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0A5845E-CA19-4CDA-8115-CAF30E60D63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40619" y="3445894"/>
                  <a:ext cx="903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7D8F689-D1E5-41BF-BAFA-377616F4F04E}"/>
                    </a:ext>
                  </a:extLst>
                </p14:cNvPr>
                <p14:cNvContentPartPr/>
                <p14:nvPr/>
              </p14:nvContentPartPr>
              <p14:xfrm>
                <a:off x="2537459" y="3502414"/>
                <a:ext cx="108360" cy="194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7D8F689-D1E5-41BF-BAFA-377616F4F04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28459" y="3493414"/>
                  <a:ext cx="1260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DA57CF5-32C1-446C-BC05-66E8DCFB3276}"/>
                    </a:ext>
                  </a:extLst>
                </p14:cNvPr>
                <p14:cNvContentPartPr/>
                <p14:nvPr/>
              </p14:nvContentPartPr>
              <p14:xfrm>
                <a:off x="2693339" y="3648214"/>
                <a:ext cx="86400" cy="51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DA57CF5-32C1-446C-BC05-66E8DCFB327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684699" y="3639214"/>
                  <a:ext cx="1040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0F81B7C-CBAC-48AC-B773-9244F24DC861}"/>
                    </a:ext>
                  </a:extLst>
                </p14:cNvPr>
                <p14:cNvContentPartPr/>
                <p14:nvPr/>
              </p14:nvContentPartPr>
              <p14:xfrm>
                <a:off x="2848139" y="3525814"/>
                <a:ext cx="47520" cy="190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0F81B7C-CBAC-48AC-B773-9244F24DC86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839139" y="3517174"/>
                  <a:ext cx="65160" cy="20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EBFC3D6-D07B-456A-BE50-F7D16770C820}"/>
              </a:ext>
            </a:extLst>
          </p:cNvPr>
          <p:cNvGrpSpPr/>
          <p:nvPr/>
        </p:nvGrpSpPr>
        <p:grpSpPr>
          <a:xfrm>
            <a:off x="1190699" y="4922254"/>
            <a:ext cx="1368360" cy="377280"/>
            <a:chOff x="1190699" y="4922254"/>
            <a:chExt cx="1368360" cy="37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A80A57D-0479-43B1-834D-A3B251FE013F}"/>
                    </a:ext>
                  </a:extLst>
                </p14:cNvPr>
                <p14:cNvContentPartPr/>
                <p14:nvPr/>
              </p14:nvContentPartPr>
              <p14:xfrm>
                <a:off x="1190699" y="4922254"/>
                <a:ext cx="148320" cy="210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A80A57D-0479-43B1-834D-A3B251FE013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82059" y="4913614"/>
                  <a:ext cx="1659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72A854B-9648-4288-B0F5-4CEBDA2C83F3}"/>
                    </a:ext>
                  </a:extLst>
                </p14:cNvPr>
                <p14:cNvContentPartPr/>
                <p14:nvPr/>
              </p14:nvContentPartPr>
              <p14:xfrm>
                <a:off x="1384379" y="5083534"/>
                <a:ext cx="234000" cy="104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72A854B-9648-4288-B0F5-4CEBDA2C83F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375379" y="5074534"/>
                  <a:ext cx="2516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EAFEAFF-191F-4A22-B8CB-47182DDD9B2E}"/>
                    </a:ext>
                  </a:extLst>
                </p14:cNvPr>
                <p14:cNvContentPartPr/>
                <p14:nvPr/>
              </p14:nvContentPartPr>
              <p14:xfrm>
                <a:off x="1751939" y="5008294"/>
                <a:ext cx="94680" cy="291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EAFEAFF-191F-4A22-B8CB-47182DDD9B2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742939" y="4999654"/>
                  <a:ext cx="11232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AA8BB3D-88E8-4BDB-A5B9-34DE7D0D1A19}"/>
                    </a:ext>
                  </a:extLst>
                </p14:cNvPr>
                <p14:cNvContentPartPr/>
                <p14:nvPr/>
              </p14:nvContentPartPr>
              <p14:xfrm>
                <a:off x="1978739" y="5009374"/>
                <a:ext cx="109440" cy="203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AA8BB3D-88E8-4BDB-A5B9-34DE7D0D1A1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969739" y="5000374"/>
                  <a:ext cx="1270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D5EA06C-5615-4354-80D2-F15265EB78C1}"/>
                    </a:ext>
                  </a:extLst>
                </p14:cNvPr>
                <p14:cNvContentPartPr/>
                <p14:nvPr/>
              </p14:nvContentPartPr>
              <p14:xfrm>
                <a:off x="2095019" y="5147254"/>
                <a:ext cx="123120" cy="79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D5EA06C-5615-4354-80D2-F15265EB78C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086379" y="5138254"/>
                  <a:ext cx="1407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F87157F-91EA-4ABB-AA6A-13E5DC4211E1}"/>
                    </a:ext>
                  </a:extLst>
                </p14:cNvPr>
                <p14:cNvContentPartPr/>
                <p14:nvPr/>
              </p14:nvContentPartPr>
              <p14:xfrm>
                <a:off x="2304179" y="4999294"/>
                <a:ext cx="52560" cy="293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F87157F-91EA-4ABB-AA6A-13E5DC4211E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295539" y="4990654"/>
                  <a:ext cx="702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C406F07-043E-48AE-B654-2B4B901585E4}"/>
                    </a:ext>
                  </a:extLst>
                </p14:cNvPr>
                <p14:cNvContentPartPr/>
                <p14:nvPr/>
              </p14:nvContentPartPr>
              <p14:xfrm>
                <a:off x="2460419" y="5122414"/>
                <a:ext cx="98640" cy="14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C406F07-043E-48AE-B654-2B4B901585E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451419" y="5113774"/>
                  <a:ext cx="116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21336B0-7C5F-40F5-A2E4-2921DBC32050}"/>
                    </a:ext>
                  </a:extLst>
                </p14:cNvPr>
                <p14:cNvContentPartPr/>
                <p14:nvPr/>
              </p14:nvContentPartPr>
              <p14:xfrm>
                <a:off x="2456459" y="5175334"/>
                <a:ext cx="77760" cy="18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21336B0-7C5F-40F5-A2E4-2921DBC3205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447819" y="5166694"/>
                  <a:ext cx="9540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D03362D-D47F-43EE-92E2-DD09864DD49E}"/>
              </a:ext>
            </a:extLst>
          </p:cNvPr>
          <p:cNvGrpSpPr/>
          <p:nvPr/>
        </p:nvGrpSpPr>
        <p:grpSpPr>
          <a:xfrm>
            <a:off x="2806379" y="4940614"/>
            <a:ext cx="531720" cy="293400"/>
            <a:chOff x="2806379" y="4940614"/>
            <a:chExt cx="531720" cy="29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8BACC9E-F9BD-4402-82BF-41ED718DCD2C}"/>
                    </a:ext>
                  </a:extLst>
                </p14:cNvPr>
                <p14:cNvContentPartPr/>
                <p14:nvPr/>
              </p14:nvContentPartPr>
              <p14:xfrm>
                <a:off x="2806379" y="5114134"/>
                <a:ext cx="164520" cy="96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8BACC9E-F9BD-4402-82BF-41ED718DCD2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797379" y="5105494"/>
                  <a:ext cx="1821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61EE9D1-0D53-433E-BCA9-96290FF11094}"/>
                    </a:ext>
                  </a:extLst>
                </p14:cNvPr>
                <p14:cNvContentPartPr/>
                <p14:nvPr/>
              </p14:nvContentPartPr>
              <p14:xfrm>
                <a:off x="3069179" y="5095774"/>
                <a:ext cx="96840" cy="138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61EE9D1-0D53-433E-BCA9-96290FF1109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060539" y="5087134"/>
                  <a:ext cx="1144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E5CA4A9-D836-46F3-810A-CA0ACAD5040C}"/>
                    </a:ext>
                  </a:extLst>
                </p14:cNvPr>
                <p14:cNvContentPartPr/>
                <p14:nvPr/>
              </p14:nvContentPartPr>
              <p14:xfrm>
                <a:off x="3193739" y="4940614"/>
                <a:ext cx="144360" cy="95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E5CA4A9-D836-46F3-810A-CA0ACAD5040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184739" y="4931974"/>
                  <a:ext cx="162000" cy="11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4B98C8B-A49B-4E27-AE28-3E0A96CCAA61}"/>
                  </a:ext>
                </a:extLst>
              </p14:cNvPr>
              <p14:cNvContentPartPr/>
              <p14:nvPr/>
            </p14:nvContentPartPr>
            <p14:xfrm>
              <a:off x="867779" y="5554774"/>
              <a:ext cx="135000" cy="246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4B98C8B-A49B-4E27-AE28-3E0A96CCAA6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59139" y="5546134"/>
                <a:ext cx="152640" cy="26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3939F8A2-403D-498A-9685-B54ED4195649}"/>
              </a:ext>
            </a:extLst>
          </p:cNvPr>
          <p:cNvGrpSpPr/>
          <p:nvPr/>
        </p:nvGrpSpPr>
        <p:grpSpPr>
          <a:xfrm>
            <a:off x="1193219" y="5742694"/>
            <a:ext cx="987840" cy="285120"/>
            <a:chOff x="1193219" y="5742694"/>
            <a:chExt cx="987840" cy="28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F138E1A-B212-4CAB-896F-5423598AB60D}"/>
                    </a:ext>
                  </a:extLst>
                </p14:cNvPr>
                <p14:cNvContentPartPr/>
                <p14:nvPr/>
              </p14:nvContentPartPr>
              <p14:xfrm>
                <a:off x="1193219" y="5766814"/>
                <a:ext cx="168480" cy="261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F138E1A-B212-4CAB-896F-5423598AB60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84219" y="5757814"/>
                  <a:ext cx="1861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F872742-0BC4-4F79-AF29-C19B90A6B004}"/>
                    </a:ext>
                  </a:extLst>
                </p14:cNvPr>
                <p14:cNvContentPartPr/>
                <p14:nvPr/>
              </p14:nvContentPartPr>
              <p14:xfrm>
                <a:off x="1384019" y="5777254"/>
                <a:ext cx="162000" cy="124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F872742-0BC4-4F79-AF29-C19B90A6B00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375019" y="5768254"/>
                  <a:ext cx="1796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0C3780B-24C6-452C-BBAA-896BC934BB49}"/>
                    </a:ext>
                  </a:extLst>
                </p14:cNvPr>
                <p14:cNvContentPartPr/>
                <p14:nvPr/>
              </p14:nvContentPartPr>
              <p14:xfrm>
                <a:off x="1546739" y="5742694"/>
                <a:ext cx="634320" cy="205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0C3780B-24C6-452C-BBAA-896BC934BB4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537739" y="5733694"/>
                  <a:ext cx="6519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3D010FE-B70C-4FFB-A0D0-E8D18A9FAB3E}"/>
                    </a:ext>
                  </a:extLst>
                </p14:cNvPr>
                <p14:cNvContentPartPr/>
                <p14:nvPr/>
              </p14:nvContentPartPr>
              <p14:xfrm>
                <a:off x="2029859" y="5767534"/>
                <a:ext cx="15840" cy="27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3D010FE-B70C-4FFB-A0D0-E8D18A9FAB3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020859" y="5758894"/>
                  <a:ext cx="3348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DDE3FD2-E406-42FF-9748-987E22F20CD7}"/>
                  </a:ext>
                </a:extLst>
              </p14:cNvPr>
              <p14:cNvContentPartPr/>
              <p14:nvPr/>
            </p14:nvContentPartPr>
            <p14:xfrm>
              <a:off x="2691539" y="5829454"/>
              <a:ext cx="197280" cy="1450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DDE3FD2-E406-42FF-9748-987E22F20CD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682539" y="5820454"/>
                <a:ext cx="214920" cy="16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32482BAE-09A8-4E8B-B98C-2E76D278910A}"/>
              </a:ext>
            </a:extLst>
          </p:cNvPr>
          <p:cNvGrpSpPr/>
          <p:nvPr/>
        </p:nvGrpSpPr>
        <p:grpSpPr>
          <a:xfrm>
            <a:off x="3498299" y="5697334"/>
            <a:ext cx="309240" cy="270360"/>
            <a:chOff x="3498299" y="5697334"/>
            <a:chExt cx="309240" cy="27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508F2BC-E7B9-4636-B624-E28554BAE6F1}"/>
                    </a:ext>
                  </a:extLst>
                </p14:cNvPr>
                <p14:cNvContentPartPr/>
                <p14:nvPr/>
              </p14:nvContentPartPr>
              <p14:xfrm>
                <a:off x="3498299" y="5697334"/>
                <a:ext cx="174240" cy="249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508F2BC-E7B9-4636-B624-E28554BAE6F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489299" y="5688334"/>
                  <a:ext cx="1918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EA7AD48-E06B-4964-84D9-439759967D71}"/>
                    </a:ext>
                  </a:extLst>
                </p14:cNvPr>
                <p14:cNvContentPartPr/>
                <p14:nvPr/>
              </p14:nvContentPartPr>
              <p14:xfrm>
                <a:off x="3646619" y="5896774"/>
                <a:ext cx="160920" cy="70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EA7AD48-E06B-4964-84D9-439759967D7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637979" y="5887774"/>
                  <a:ext cx="17856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7AF77AF-80BE-4DCE-A868-0A61E740ECF0}"/>
              </a:ext>
            </a:extLst>
          </p:cNvPr>
          <p:cNvGrpSpPr/>
          <p:nvPr/>
        </p:nvGrpSpPr>
        <p:grpSpPr>
          <a:xfrm>
            <a:off x="4123979" y="5799214"/>
            <a:ext cx="174960" cy="169560"/>
            <a:chOff x="4123979" y="5799214"/>
            <a:chExt cx="174960" cy="16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7296A3E-F953-4E61-98FD-63F2B8C6650C}"/>
                    </a:ext>
                  </a:extLst>
                </p14:cNvPr>
                <p14:cNvContentPartPr/>
                <p14:nvPr/>
              </p14:nvContentPartPr>
              <p14:xfrm>
                <a:off x="4123979" y="5905414"/>
                <a:ext cx="128160" cy="63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7296A3E-F953-4E61-98FD-63F2B8C6650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114979" y="5896774"/>
                  <a:ext cx="1458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C00D051-DEB8-44CD-A07C-136FB1A15E30}"/>
                    </a:ext>
                  </a:extLst>
                </p14:cNvPr>
                <p14:cNvContentPartPr/>
                <p14:nvPr/>
              </p14:nvContentPartPr>
              <p14:xfrm>
                <a:off x="4139819" y="5799214"/>
                <a:ext cx="159120" cy="70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C00D051-DEB8-44CD-A07C-136FB1A15E3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131179" y="5790214"/>
                  <a:ext cx="176760" cy="8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141E1C5-EF91-4F1C-9ED9-68023ED0F154}"/>
              </a:ext>
            </a:extLst>
          </p:cNvPr>
          <p:cNvGrpSpPr/>
          <p:nvPr/>
        </p:nvGrpSpPr>
        <p:grpSpPr>
          <a:xfrm>
            <a:off x="4590899" y="5650534"/>
            <a:ext cx="1673280" cy="367200"/>
            <a:chOff x="4590899" y="5650534"/>
            <a:chExt cx="1673280" cy="36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2381EE0-AA83-45B6-A479-5666F1BD0DF5}"/>
                    </a:ext>
                  </a:extLst>
                </p14:cNvPr>
                <p14:cNvContentPartPr/>
                <p14:nvPr/>
              </p14:nvContentPartPr>
              <p14:xfrm>
                <a:off x="4590899" y="5723974"/>
                <a:ext cx="250920" cy="205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2381EE0-AA83-45B6-A479-5666F1BD0DF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582259" y="5714974"/>
                  <a:ext cx="2685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A98D858-4112-405A-8E7D-A918FD6113A4}"/>
                    </a:ext>
                  </a:extLst>
                </p14:cNvPr>
                <p14:cNvContentPartPr/>
                <p14:nvPr/>
              </p14:nvContentPartPr>
              <p14:xfrm>
                <a:off x="4890419" y="5661334"/>
                <a:ext cx="129960" cy="289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A98D858-4112-405A-8E7D-A918FD6113A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881779" y="5652334"/>
                  <a:ext cx="1476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59575C9-3447-44B1-A693-2DA52225E7FA}"/>
                    </a:ext>
                  </a:extLst>
                </p14:cNvPr>
                <p14:cNvContentPartPr/>
                <p14:nvPr/>
              </p14:nvContentPartPr>
              <p14:xfrm>
                <a:off x="5027219" y="5842774"/>
                <a:ext cx="168480" cy="94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59575C9-3447-44B1-A693-2DA52225E7F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018219" y="5834134"/>
                  <a:ext cx="1861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51A70EF-36CA-4F71-BDA6-A118A9FE13B5}"/>
                    </a:ext>
                  </a:extLst>
                </p14:cNvPr>
                <p14:cNvContentPartPr/>
                <p14:nvPr/>
              </p14:nvContentPartPr>
              <p14:xfrm>
                <a:off x="5195699" y="5848894"/>
                <a:ext cx="189360" cy="142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51A70EF-36CA-4F71-BDA6-A118A9FE13B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187059" y="5840254"/>
                  <a:ext cx="2070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B1F3532-E9EF-4A59-A3DA-05CD326290BD}"/>
                    </a:ext>
                  </a:extLst>
                </p14:cNvPr>
                <p14:cNvContentPartPr/>
                <p14:nvPr/>
              </p14:nvContentPartPr>
              <p14:xfrm>
                <a:off x="5392259" y="5912974"/>
                <a:ext cx="85320" cy="104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B1F3532-E9EF-4A59-A3DA-05CD326290B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383259" y="5904334"/>
                  <a:ext cx="1029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92DA81A-1DC1-4A0C-BEE5-F640BE260D21}"/>
                    </a:ext>
                  </a:extLst>
                </p14:cNvPr>
                <p14:cNvContentPartPr/>
                <p14:nvPr/>
              </p14:nvContentPartPr>
              <p14:xfrm>
                <a:off x="5637419" y="5842774"/>
                <a:ext cx="200160" cy="94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92DA81A-1DC1-4A0C-BEE5-F640BE260D2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628419" y="5834134"/>
                  <a:ext cx="2178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7168101-727B-4F01-BDB7-8248C4CAE78C}"/>
                    </a:ext>
                  </a:extLst>
                </p14:cNvPr>
                <p14:cNvContentPartPr/>
                <p14:nvPr/>
              </p14:nvContentPartPr>
              <p14:xfrm>
                <a:off x="5885099" y="5823694"/>
                <a:ext cx="133920" cy="120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7168101-727B-4F01-BDB7-8248C4CAE78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876099" y="5814694"/>
                  <a:ext cx="1515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B31BE05-F6E3-4207-B9E4-A8C5207BD06C}"/>
                    </a:ext>
                  </a:extLst>
                </p14:cNvPr>
                <p14:cNvContentPartPr/>
                <p14:nvPr/>
              </p14:nvContentPartPr>
              <p14:xfrm>
                <a:off x="6021539" y="5650534"/>
                <a:ext cx="99360" cy="968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B31BE05-F6E3-4207-B9E4-A8C5207BD06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012899" y="5641894"/>
                  <a:ext cx="1170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9A88010-EE4A-4536-B2A6-4161E5E00282}"/>
                    </a:ext>
                  </a:extLst>
                </p14:cNvPr>
                <p14:cNvContentPartPr/>
                <p14:nvPr/>
              </p14:nvContentPartPr>
              <p14:xfrm>
                <a:off x="6148259" y="5668174"/>
                <a:ext cx="115920" cy="294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9A88010-EE4A-4536-B2A6-4161E5E0028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139259" y="5659534"/>
                  <a:ext cx="133560" cy="31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F07EA41-BBD0-4C27-9431-4848E0CFC3A8}"/>
              </a:ext>
            </a:extLst>
          </p:cNvPr>
          <p:cNvGrpSpPr/>
          <p:nvPr/>
        </p:nvGrpSpPr>
        <p:grpSpPr>
          <a:xfrm>
            <a:off x="6665939" y="5771134"/>
            <a:ext cx="483120" cy="123120"/>
            <a:chOff x="6665939" y="5771134"/>
            <a:chExt cx="483120" cy="12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D1C7AC6-446E-4331-BC38-477E770790FD}"/>
                    </a:ext>
                  </a:extLst>
                </p14:cNvPr>
                <p14:cNvContentPartPr/>
                <p14:nvPr/>
              </p14:nvContentPartPr>
              <p14:xfrm>
                <a:off x="6665939" y="5807494"/>
                <a:ext cx="228600" cy="86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D1C7AC6-446E-4331-BC38-477E770790F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656939" y="5798854"/>
                  <a:ext cx="2462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10EAAAD-5B3C-41C7-A566-D0E822FD5A95}"/>
                    </a:ext>
                  </a:extLst>
                </p14:cNvPr>
                <p14:cNvContentPartPr/>
                <p14:nvPr/>
              </p14:nvContentPartPr>
              <p14:xfrm>
                <a:off x="6933419" y="5771134"/>
                <a:ext cx="215640" cy="1152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10EAAAD-5B3C-41C7-A566-D0E822FD5A9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924419" y="5762134"/>
                  <a:ext cx="233280" cy="13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720A7C3-5CC0-4A05-92DC-46117E1AC3A8}"/>
                  </a:ext>
                </a:extLst>
              </p14:cNvPr>
              <p14:cNvContentPartPr/>
              <p14:nvPr/>
            </p14:nvContentPartPr>
            <p14:xfrm>
              <a:off x="7044659" y="5558374"/>
              <a:ext cx="75960" cy="554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720A7C3-5CC0-4A05-92DC-46117E1AC3A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035659" y="5549734"/>
                <a:ext cx="936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4E3042DF-D035-4B65-8CB9-D66186D4A57B}"/>
                  </a:ext>
                </a:extLst>
              </p14:cNvPr>
              <p14:cNvContentPartPr/>
              <p14:nvPr/>
            </p14:nvContentPartPr>
            <p14:xfrm>
              <a:off x="7465499" y="5778694"/>
              <a:ext cx="222480" cy="1195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4E3042DF-D035-4B65-8CB9-D66186D4A57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456859" y="5770054"/>
                <a:ext cx="24012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0E73D0A-F67F-47DB-92DD-F05F6A5A6126}"/>
                  </a:ext>
                </a:extLst>
              </p14:cNvPr>
              <p14:cNvContentPartPr/>
              <p14:nvPr/>
            </p14:nvContentPartPr>
            <p14:xfrm>
              <a:off x="7923059" y="5767894"/>
              <a:ext cx="200880" cy="1224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0E73D0A-F67F-47DB-92DD-F05F6A5A6126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914059" y="5758894"/>
                <a:ext cx="218520" cy="14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B7A749A3-0A04-4700-9455-0FDCD886570E}"/>
              </a:ext>
            </a:extLst>
          </p:cNvPr>
          <p:cNvGrpSpPr/>
          <p:nvPr/>
        </p:nvGrpSpPr>
        <p:grpSpPr>
          <a:xfrm>
            <a:off x="8424899" y="5758534"/>
            <a:ext cx="1193040" cy="209880"/>
            <a:chOff x="8424899" y="5758534"/>
            <a:chExt cx="1193040" cy="20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8AFD9A0-992C-4920-83E1-1F58EDA2D1D3}"/>
                    </a:ext>
                  </a:extLst>
                </p14:cNvPr>
                <p14:cNvContentPartPr/>
                <p14:nvPr/>
              </p14:nvContentPartPr>
              <p14:xfrm>
                <a:off x="8424899" y="5790934"/>
                <a:ext cx="156960" cy="158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8AFD9A0-992C-4920-83E1-1F58EDA2D1D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415899" y="5781934"/>
                  <a:ext cx="1746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49353AA-DDA8-4BEE-825C-858A369BDFA7}"/>
                    </a:ext>
                  </a:extLst>
                </p14:cNvPr>
                <p14:cNvContentPartPr/>
                <p14:nvPr/>
              </p14:nvContentPartPr>
              <p14:xfrm>
                <a:off x="8641979" y="5762494"/>
                <a:ext cx="277560" cy="185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49353AA-DDA8-4BEE-825C-858A369BDFA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633339" y="5753854"/>
                  <a:ext cx="2952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6E60C7A-29CD-47E0-9731-839946B67D8E}"/>
                    </a:ext>
                  </a:extLst>
                </p14:cNvPr>
                <p14:cNvContentPartPr/>
                <p14:nvPr/>
              </p14:nvContentPartPr>
              <p14:xfrm>
                <a:off x="9073259" y="5758534"/>
                <a:ext cx="544680" cy="209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6E60C7A-29CD-47E0-9731-839946B67D8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064259" y="5749894"/>
                  <a:ext cx="562320" cy="227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72339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CE7B392-DA87-4E63-8B53-396BF306EC34}"/>
              </a:ext>
            </a:extLst>
          </p:cNvPr>
          <p:cNvGrpSpPr/>
          <p:nvPr/>
        </p:nvGrpSpPr>
        <p:grpSpPr>
          <a:xfrm>
            <a:off x="734939" y="517654"/>
            <a:ext cx="301320" cy="331920"/>
            <a:chOff x="734939" y="517654"/>
            <a:chExt cx="301320" cy="33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B9B0E66-F9D8-434B-943F-998F236963AC}"/>
                    </a:ext>
                  </a:extLst>
                </p14:cNvPr>
                <p14:cNvContentPartPr/>
                <p14:nvPr/>
              </p14:nvContentPartPr>
              <p14:xfrm>
                <a:off x="734939" y="517654"/>
                <a:ext cx="104760" cy="3045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B9B0E66-F9D8-434B-943F-998F236963A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26299" y="508654"/>
                  <a:ext cx="1224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31CE406-919C-4331-A1DA-64B96B887F77}"/>
                    </a:ext>
                  </a:extLst>
                </p14:cNvPr>
                <p14:cNvContentPartPr/>
                <p14:nvPr/>
              </p14:nvContentPartPr>
              <p14:xfrm>
                <a:off x="918179" y="717094"/>
                <a:ext cx="118080" cy="132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31CE406-919C-4331-A1DA-64B96B887F7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09179" y="708094"/>
                  <a:ext cx="13572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30738C6-A9BF-4983-87B3-1186EC4CA4AD}"/>
              </a:ext>
            </a:extLst>
          </p:cNvPr>
          <p:cNvGrpSpPr/>
          <p:nvPr/>
        </p:nvGrpSpPr>
        <p:grpSpPr>
          <a:xfrm>
            <a:off x="1475819" y="601894"/>
            <a:ext cx="479160" cy="250200"/>
            <a:chOff x="1475819" y="601894"/>
            <a:chExt cx="479160" cy="25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FC3759B-9D30-48F9-B1C8-D1B03EBEEBCC}"/>
                    </a:ext>
                  </a:extLst>
                </p14:cNvPr>
                <p14:cNvContentPartPr/>
                <p14:nvPr/>
              </p14:nvContentPartPr>
              <p14:xfrm>
                <a:off x="1537019" y="601894"/>
                <a:ext cx="118800" cy="226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FC3759B-9D30-48F9-B1C8-D1B03EBEEBC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28019" y="593254"/>
                  <a:ext cx="1364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5936935-C1EE-4EF8-A54B-F362B6550A67}"/>
                    </a:ext>
                  </a:extLst>
                </p14:cNvPr>
                <p14:cNvContentPartPr/>
                <p14:nvPr/>
              </p14:nvContentPartPr>
              <p14:xfrm>
                <a:off x="1475819" y="604414"/>
                <a:ext cx="203760" cy="247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5936935-C1EE-4EF8-A54B-F362B6550A6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67179" y="595774"/>
                  <a:ext cx="2214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7314387-E5D3-43C9-8EBA-F68D3F516340}"/>
                    </a:ext>
                  </a:extLst>
                </p14:cNvPr>
                <p14:cNvContentPartPr/>
                <p14:nvPr/>
              </p14:nvContentPartPr>
              <p14:xfrm>
                <a:off x="1786139" y="687574"/>
                <a:ext cx="168840" cy="84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7314387-E5D3-43C9-8EBA-F68D3F51634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77499" y="678934"/>
                  <a:ext cx="18648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1D086A-E9F2-470E-A773-27AC6EEAB14C}"/>
              </a:ext>
            </a:extLst>
          </p:cNvPr>
          <p:cNvGrpSpPr/>
          <p:nvPr/>
        </p:nvGrpSpPr>
        <p:grpSpPr>
          <a:xfrm>
            <a:off x="2231459" y="559774"/>
            <a:ext cx="941040" cy="390600"/>
            <a:chOff x="2231459" y="559774"/>
            <a:chExt cx="941040" cy="39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A80AB22-EEE6-4920-A662-39D931E38777}"/>
                    </a:ext>
                  </a:extLst>
                </p14:cNvPr>
                <p14:cNvContentPartPr/>
                <p14:nvPr/>
              </p14:nvContentPartPr>
              <p14:xfrm>
                <a:off x="2240099" y="628894"/>
                <a:ext cx="77040" cy="189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A80AB22-EEE6-4920-A662-39D931E3877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31459" y="620254"/>
                  <a:ext cx="946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031EAFF-47B6-4035-937D-95A7606C0921}"/>
                    </a:ext>
                  </a:extLst>
                </p14:cNvPr>
                <p14:cNvContentPartPr/>
                <p14:nvPr/>
              </p14:nvContentPartPr>
              <p14:xfrm>
                <a:off x="2231459" y="559774"/>
                <a:ext cx="175320" cy="236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031EAFF-47B6-4035-937D-95A7606C092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22819" y="550774"/>
                  <a:ext cx="1929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9728580-85B4-498B-B524-0177AAAFB537}"/>
                    </a:ext>
                  </a:extLst>
                </p14:cNvPr>
                <p14:cNvContentPartPr/>
                <p14:nvPr/>
              </p14:nvContentPartPr>
              <p14:xfrm>
                <a:off x="2462579" y="569134"/>
                <a:ext cx="87480" cy="277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9728580-85B4-498B-B524-0177AAAFB53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53579" y="560494"/>
                  <a:ext cx="1051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C15F068-C971-400C-B01E-32FA7D44F506}"/>
                    </a:ext>
                  </a:extLst>
                </p14:cNvPr>
                <p14:cNvContentPartPr/>
                <p14:nvPr/>
              </p14:nvContentPartPr>
              <p14:xfrm>
                <a:off x="2586059" y="704854"/>
                <a:ext cx="165240" cy="128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C15F068-C971-400C-B01E-32FA7D44F50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77419" y="695854"/>
                  <a:ext cx="1828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D39A304-1EFF-4AE7-96DF-E71E947D0388}"/>
                    </a:ext>
                  </a:extLst>
                </p14:cNvPr>
                <p14:cNvContentPartPr/>
                <p14:nvPr/>
              </p14:nvContentPartPr>
              <p14:xfrm>
                <a:off x="2856419" y="724654"/>
                <a:ext cx="30600" cy="98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D39A304-1EFF-4AE7-96DF-E71E947D038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47419" y="716014"/>
                  <a:ext cx="482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9DE2CC1-9714-49D5-8F36-FA447F9F62B7}"/>
                    </a:ext>
                  </a:extLst>
                </p14:cNvPr>
                <p14:cNvContentPartPr/>
                <p14:nvPr/>
              </p14:nvContentPartPr>
              <p14:xfrm>
                <a:off x="2998259" y="686494"/>
                <a:ext cx="174240" cy="263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9DE2CC1-9714-49D5-8F36-FA447F9F62B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89619" y="677854"/>
                  <a:ext cx="191880" cy="28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1A1A09D-0F93-4A06-B5CD-F3849FF13904}"/>
                  </a:ext>
                </a:extLst>
              </p14:cNvPr>
              <p14:cNvContentPartPr/>
              <p14:nvPr/>
            </p14:nvContentPartPr>
            <p14:xfrm>
              <a:off x="3415139" y="488494"/>
              <a:ext cx="100080" cy="383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1A1A09D-0F93-4A06-B5CD-F3849FF1390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06499" y="479854"/>
                <a:ext cx="11772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C48A7A6-3364-4C54-9F90-186B9303CA25}"/>
                  </a:ext>
                </a:extLst>
              </p14:cNvPr>
              <p14:cNvContentPartPr/>
              <p14:nvPr/>
            </p14:nvContentPartPr>
            <p14:xfrm>
              <a:off x="3841379" y="735454"/>
              <a:ext cx="132480" cy="236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C48A7A6-3364-4C54-9F90-186B9303CA2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32379" y="726454"/>
                <a:ext cx="150120" cy="25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3EC5231E-458C-4A01-BE1E-9C98CB26A407}"/>
              </a:ext>
            </a:extLst>
          </p:cNvPr>
          <p:cNvGrpSpPr/>
          <p:nvPr/>
        </p:nvGrpSpPr>
        <p:grpSpPr>
          <a:xfrm>
            <a:off x="5105339" y="520174"/>
            <a:ext cx="389160" cy="264960"/>
            <a:chOff x="5105339" y="520174"/>
            <a:chExt cx="389160" cy="26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478AC80-7EC3-449C-AD8C-523C3116435B}"/>
                    </a:ext>
                  </a:extLst>
                </p14:cNvPr>
                <p14:cNvContentPartPr/>
                <p14:nvPr/>
              </p14:nvContentPartPr>
              <p14:xfrm>
                <a:off x="5162219" y="520174"/>
                <a:ext cx="70920" cy="248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478AC80-7EC3-449C-AD8C-523C3116435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153219" y="511534"/>
                  <a:ext cx="885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C359756-2D0C-4958-BFBB-5D69D9B10251}"/>
                    </a:ext>
                  </a:extLst>
                </p14:cNvPr>
                <p14:cNvContentPartPr/>
                <p14:nvPr/>
              </p14:nvContentPartPr>
              <p14:xfrm>
                <a:off x="5105339" y="525934"/>
                <a:ext cx="190440" cy="259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C359756-2D0C-4958-BFBB-5D69D9B1025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096339" y="516934"/>
                  <a:ext cx="2080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6CD049F-1F8C-4932-B68A-6FD43A49B357}"/>
                    </a:ext>
                  </a:extLst>
                </p14:cNvPr>
                <p14:cNvContentPartPr/>
                <p14:nvPr/>
              </p14:nvContentPartPr>
              <p14:xfrm>
                <a:off x="5375339" y="644374"/>
                <a:ext cx="119160" cy="31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6CD049F-1F8C-4932-B68A-6FD43A49B35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366339" y="635374"/>
                  <a:ext cx="1368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0300F27-91E3-47BD-86CD-BAF40A30B350}"/>
                    </a:ext>
                  </a:extLst>
                </p14:cNvPr>
                <p14:cNvContentPartPr/>
                <p14:nvPr/>
              </p14:nvContentPartPr>
              <p14:xfrm>
                <a:off x="5377859" y="710614"/>
                <a:ext cx="90360" cy="12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0300F27-91E3-47BD-86CD-BAF40A30B35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368859" y="701974"/>
                  <a:ext cx="10800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0504018-ABA5-4F04-8845-C4A17AB62A9B}"/>
              </a:ext>
            </a:extLst>
          </p:cNvPr>
          <p:cNvGrpSpPr/>
          <p:nvPr/>
        </p:nvGrpSpPr>
        <p:grpSpPr>
          <a:xfrm>
            <a:off x="5881499" y="1074214"/>
            <a:ext cx="266760" cy="139320"/>
            <a:chOff x="5881499" y="1074214"/>
            <a:chExt cx="266760" cy="13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9DB6E1A-D7FE-4DCF-B10E-2592242A0194}"/>
                    </a:ext>
                  </a:extLst>
                </p14:cNvPr>
                <p14:cNvContentPartPr/>
                <p14:nvPr/>
              </p14:nvContentPartPr>
              <p14:xfrm>
                <a:off x="5881499" y="1074214"/>
                <a:ext cx="46800" cy="137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9DB6E1A-D7FE-4DCF-B10E-2592242A019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872499" y="1065214"/>
                  <a:ext cx="644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3F3BDD1-D8FE-4D37-9C2E-C5BC8465462C}"/>
                    </a:ext>
                  </a:extLst>
                </p14:cNvPr>
                <p14:cNvContentPartPr/>
                <p14:nvPr/>
              </p14:nvContentPartPr>
              <p14:xfrm>
                <a:off x="5968979" y="1119934"/>
                <a:ext cx="86040" cy="59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3F3BDD1-D8FE-4D37-9C2E-C5BC8465462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959979" y="1111294"/>
                  <a:ext cx="1036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26A9630-F4EE-4359-9EF7-17C640E50ACC}"/>
                    </a:ext>
                  </a:extLst>
                </p14:cNvPr>
                <p14:cNvContentPartPr/>
                <p14:nvPr/>
              </p14:nvContentPartPr>
              <p14:xfrm>
                <a:off x="6139979" y="1133254"/>
                <a:ext cx="8280" cy="80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26A9630-F4EE-4359-9EF7-17C640E50AC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131339" y="1124254"/>
                  <a:ext cx="2592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E83A27A-9D1C-4E6A-A869-3478B8779D1A}"/>
              </a:ext>
            </a:extLst>
          </p:cNvPr>
          <p:cNvGrpSpPr/>
          <p:nvPr/>
        </p:nvGrpSpPr>
        <p:grpSpPr>
          <a:xfrm>
            <a:off x="5989859" y="319294"/>
            <a:ext cx="848160" cy="561960"/>
            <a:chOff x="5989859" y="319294"/>
            <a:chExt cx="848160" cy="56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1BD1751-8A85-4FF7-86A9-052B7627D352}"/>
                    </a:ext>
                  </a:extLst>
                </p14:cNvPr>
                <p14:cNvContentPartPr/>
                <p14:nvPr/>
              </p14:nvContentPartPr>
              <p14:xfrm>
                <a:off x="5989859" y="480214"/>
                <a:ext cx="320400" cy="342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1BD1751-8A85-4FF7-86A9-052B7627D35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981219" y="471214"/>
                  <a:ext cx="33804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544E378-0B9A-4509-93DD-EA3E8382BDCE}"/>
                    </a:ext>
                  </a:extLst>
                </p14:cNvPr>
                <p14:cNvContentPartPr/>
                <p14:nvPr/>
              </p14:nvContentPartPr>
              <p14:xfrm>
                <a:off x="6529499" y="604054"/>
                <a:ext cx="83520" cy="228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544E378-0B9A-4509-93DD-EA3E8382BDC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520859" y="595414"/>
                  <a:ext cx="1011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9DA5A67-F21C-472F-AC42-9CDA3A4BBE23}"/>
                    </a:ext>
                  </a:extLst>
                </p14:cNvPr>
                <p14:cNvContentPartPr/>
                <p14:nvPr/>
              </p14:nvContentPartPr>
              <p14:xfrm>
                <a:off x="6488819" y="534214"/>
                <a:ext cx="208080" cy="297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9DA5A67-F21C-472F-AC42-9CDA3A4BBE2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479819" y="525214"/>
                  <a:ext cx="22572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0DBD294-351D-4F84-A2F3-9019259E22EF}"/>
                    </a:ext>
                  </a:extLst>
                </p14:cNvPr>
                <p14:cNvContentPartPr/>
                <p14:nvPr/>
              </p14:nvContentPartPr>
              <p14:xfrm>
                <a:off x="6690779" y="780814"/>
                <a:ext cx="84240" cy="100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0DBD294-351D-4F84-A2F3-9019259E22E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681779" y="771814"/>
                  <a:ext cx="1018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A0E2B02-56C6-4C54-A47C-94B4AB9E8A5A}"/>
                    </a:ext>
                  </a:extLst>
                </p14:cNvPr>
                <p14:cNvContentPartPr/>
                <p14:nvPr/>
              </p14:nvContentPartPr>
              <p14:xfrm>
                <a:off x="6814259" y="612694"/>
                <a:ext cx="23760" cy="19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A0E2B02-56C6-4C54-A47C-94B4AB9E8A5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805259" y="603694"/>
                  <a:ext cx="41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4ABE359-1E83-4911-91FD-D93EEFFAE469}"/>
                    </a:ext>
                  </a:extLst>
                </p14:cNvPr>
                <p14:cNvContentPartPr/>
                <p14:nvPr/>
              </p14:nvContentPartPr>
              <p14:xfrm>
                <a:off x="6151499" y="319294"/>
                <a:ext cx="184320" cy="121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4ABE359-1E83-4911-91FD-D93EEFFAE46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142499" y="310654"/>
                  <a:ext cx="201960" cy="13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739A7A6-7A9A-4E3F-BEE0-5D4244048B19}"/>
                  </a:ext>
                </a:extLst>
              </p14:cNvPr>
              <p14:cNvContentPartPr/>
              <p14:nvPr/>
            </p14:nvContentPartPr>
            <p14:xfrm>
              <a:off x="741059" y="1669654"/>
              <a:ext cx="350640" cy="260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739A7A6-7A9A-4E3F-BEE0-5D4244048B1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32419" y="1660654"/>
                <a:ext cx="368280" cy="27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D4229575-5AE0-4C4F-8A84-C776E154638B}"/>
              </a:ext>
            </a:extLst>
          </p:cNvPr>
          <p:cNvGrpSpPr/>
          <p:nvPr/>
        </p:nvGrpSpPr>
        <p:grpSpPr>
          <a:xfrm>
            <a:off x="1634939" y="1656334"/>
            <a:ext cx="529200" cy="297000"/>
            <a:chOff x="1634939" y="1656334"/>
            <a:chExt cx="529200" cy="29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4DE2425-68AD-420B-81DC-8C7939A65E36}"/>
                    </a:ext>
                  </a:extLst>
                </p14:cNvPr>
                <p14:cNvContentPartPr/>
                <p14:nvPr/>
              </p14:nvContentPartPr>
              <p14:xfrm>
                <a:off x="1642139" y="1691974"/>
                <a:ext cx="82080" cy="187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4DE2425-68AD-420B-81DC-8C7939A65E3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633139" y="1683334"/>
                  <a:ext cx="997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8325762-DE04-4C5F-8734-379BD2C9DFF9}"/>
                    </a:ext>
                  </a:extLst>
                </p14:cNvPr>
                <p14:cNvContentPartPr/>
                <p14:nvPr/>
              </p14:nvContentPartPr>
              <p14:xfrm>
                <a:off x="1634939" y="1656334"/>
                <a:ext cx="141480" cy="263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8325762-DE04-4C5F-8734-379BD2C9DFF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626299" y="1647334"/>
                  <a:ext cx="1591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733D0CA-9447-4FD8-8105-9C1F19FE174A}"/>
                    </a:ext>
                  </a:extLst>
                </p14:cNvPr>
                <p14:cNvContentPartPr/>
                <p14:nvPr/>
              </p14:nvContentPartPr>
              <p14:xfrm>
                <a:off x="1790459" y="1846774"/>
                <a:ext cx="79560" cy="106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733D0CA-9447-4FD8-8105-9C1F19FE174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781819" y="1837774"/>
                  <a:ext cx="972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6A8C92F-025A-4F9A-A612-37F68E79FB29}"/>
                    </a:ext>
                  </a:extLst>
                </p14:cNvPr>
                <p14:cNvContentPartPr/>
                <p14:nvPr/>
              </p14:nvContentPartPr>
              <p14:xfrm>
                <a:off x="1874699" y="1722574"/>
                <a:ext cx="34560" cy="158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6A8C92F-025A-4F9A-A612-37F68E79FB2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865699" y="1713574"/>
                  <a:ext cx="52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84A446D-1133-492D-ADE8-D397A1F1BFDD}"/>
                    </a:ext>
                  </a:extLst>
                </p14:cNvPr>
                <p14:cNvContentPartPr/>
                <p14:nvPr/>
              </p14:nvContentPartPr>
              <p14:xfrm>
                <a:off x="2040299" y="1811494"/>
                <a:ext cx="123840" cy="92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84A446D-1133-492D-ADE8-D397A1F1BFD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031659" y="1802854"/>
                  <a:ext cx="141480" cy="10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9AAFCDA-2C23-4A6F-B88D-05481AA5AF56}"/>
                  </a:ext>
                </a:extLst>
              </p14:cNvPr>
              <p14:cNvContentPartPr/>
              <p14:nvPr/>
            </p14:nvContentPartPr>
            <p14:xfrm>
              <a:off x="2450339" y="1599454"/>
              <a:ext cx="90360" cy="5529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9AAFCDA-2C23-4A6F-B88D-05481AA5AF5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441339" y="1590814"/>
                <a:ext cx="108000" cy="57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85F23A4-DE13-41F3-A4FB-88D1D0785439}"/>
                  </a:ext>
                </a:extLst>
              </p14:cNvPr>
              <p14:cNvContentPartPr/>
              <p14:nvPr/>
            </p14:nvContentPartPr>
            <p14:xfrm>
              <a:off x="2818259" y="1609534"/>
              <a:ext cx="36720" cy="1918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85F23A4-DE13-41F3-A4FB-88D1D078543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809259" y="1600894"/>
                <a:ext cx="54360" cy="20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F2E8F13C-D149-49D1-95D8-E01CCA00BB5E}"/>
              </a:ext>
            </a:extLst>
          </p:cNvPr>
          <p:cNvGrpSpPr/>
          <p:nvPr/>
        </p:nvGrpSpPr>
        <p:grpSpPr>
          <a:xfrm>
            <a:off x="3246659" y="1556614"/>
            <a:ext cx="529560" cy="218160"/>
            <a:chOff x="3246659" y="1556614"/>
            <a:chExt cx="529560" cy="21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B1E952D-A2E6-4E70-B3DC-C4096C170614}"/>
                    </a:ext>
                  </a:extLst>
                </p14:cNvPr>
                <p14:cNvContentPartPr/>
                <p14:nvPr/>
              </p14:nvContentPartPr>
              <p14:xfrm>
                <a:off x="3246659" y="1656334"/>
                <a:ext cx="310320" cy="118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B1E952D-A2E6-4E70-B3DC-C4096C17061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237659" y="1647334"/>
                  <a:ext cx="3279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99747B2-E0FA-4843-8464-10E001AA0C24}"/>
                    </a:ext>
                  </a:extLst>
                </p14:cNvPr>
                <p14:cNvContentPartPr/>
                <p14:nvPr/>
              </p14:nvContentPartPr>
              <p14:xfrm>
                <a:off x="3638339" y="1556614"/>
                <a:ext cx="137880" cy="194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99747B2-E0FA-4843-8464-10E001AA0C2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629339" y="1547614"/>
                  <a:ext cx="15552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3AD569F-4CFC-428C-B2BC-FA5C4B844B03}"/>
              </a:ext>
            </a:extLst>
          </p:cNvPr>
          <p:cNvGrpSpPr/>
          <p:nvPr/>
        </p:nvGrpSpPr>
        <p:grpSpPr>
          <a:xfrm>
            <a:off x="4131179" y="1573894"/>
            <a:ext cx="1109520" cy="234360"/>
            <a:chOff x="4131179" y="1573894"/>
            <a:chExt cx="1109520" cy="23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C378923-7242-4279-9FDF-7FB755EA7ADE}"/>
                    </a:ext>
                  </a:extLst>
                </p14:cNvPr>
                <p14:cNvContentPartPr/>
                <p14:nvPr/>
              </p14:nvContentPartPr>
              <p14:xfrm>
                <a:off x="4131179" y="1573894"/>
                <a:ext cx="129240" cy="214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C378923-7242-4279-9FDF-7FB755EA7AD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122539" y="1565254"/>
                  <a:ext cx="1468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02DEAFB-9D23-47A7-AE4F-D23EB3EE0663}"/>
                    </a:ext>
                  </a:extLst>
                </p14:cNvPr>
                <p14:cNvContentPartPr/>
                <p14:nvPr/>
              </p14:nvContentPartPr>
              <p14:xfrm>
                <a:off x="4325219" y="1605934"/>
                <a:ext cx="915480" cy="202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02DEAFB-9D23-47A7-AE4F-D23EB3EE066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316579" y="1596934"/>
                  <a:ext cx="933120" cy="21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F17931E-4FBA-446E-A534-4A48658D3871}"/>
                  </a:ext>
                </a:extLst>
              </p14:cNvPr>
              <p14:cNvContentPartPr/>
              <p14:nvPr/>
            </p14:nvContentPartPr>
            <p14:xfrm>
              <a:off x="5559299" y="1650214"/>
              <a:ext cx="224280" cy="308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F17931E-4FBA-446E-A534-4A48658D387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550299" y="1641574"/>
                <a:ext cx="24192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3D17E7F-9A13-45DD-98A6-59F883461E07}"/>
                  </a:ext>
                </a:extLst>
              </p14:cNvPr>
              <p14:cNvContentPartPr/>
              <p14:nvPr/>
            </p14:nvContentPartPr>
            <p14:xfrm>
              <a:off x="2794859" y="2085454"/>
              <a:ext cx="88920" cy="1216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3D17E7F-9A13-45DD-98A6-59F883461E0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786219" y="2076454"/>
                <a:ext cx="10656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3C59AE0-B0A9-484C-A56A-98A23F9F1E9C}"/>
                  </a:ext>
                </a:extLst>
              </p14:cNvPr>
              <p14:cNvContentPartPr/>
              <p14:nvPr/>
            </p14:nvContentPartPr>
            <p14:xfrm>
              <a:off x="3721139" y="2008414"/>
              <a:ext cx="525600" cy="2494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3C59AE0-B0A9-484C-A56A-98A23F9F1E9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712139" y="1999774"/>
                <a:ext cx="543240" cy="26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1AE06327-2E3C-4508-A41D-AC36FFD955B5}"/>
              </a:ext>
            </a:extLst>
          </p:cNvPr>
          <p:cNvGrpSpPr/>
          <p:nvPr/>
        </p:nvGrpSpPr>
        <p:grpSpPr>
          <a:xfrm>
            <a:off x="7254899" y="1536454"/>
            <a:ext cx="1027440" cy="302040"/>
            <a:chOff x="7254899" y="1536454"/>
            <a:chExt cx="1027440" cy="30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6BC30F2-5D3D-4640-885E-EA89606D51FF}"/>
                    </a:ext>
                  </a:extLst>
                </p14:cNvPr>
                <p14:cNvContentPartPr/>
                <p14:nvPr/>
              </p14:nvContentPartPr>
              <p14:xfrm>
                <a:off x="7254899" y="1593334"/>
                <a:ext cx="131400" cy="171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6BC30F2-5D3D-4640-885E-EA89606D51F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245899" y="1584334"/>
                  <a:ext cx="1490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5061686-21C6-42FA-BFAB-4EE4B90E3E5D}"/>
                    </a:ext>
                  </a:extLst>
                </p14:cNvPr>
                <p14:cNvContentPartPr/>
                <p14:nvPr/>
              </p14:nvContentPartPr>
              <p14:xfrm>
                <a:off x="7271099" y="1643014"/>
                <a:ext cx="110520" cy="40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5061686-21C6-42FA-BFAB-4EE4B90E3E5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262459" y="1634374"/>
                  <a:ext cx="1281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5357236-757A-45D4-A7E9-F05319FA6FD9}"/>
                    </a:ext>
                  </a:extLst>
                </p14:cNvPr>
                <p14:cNvContentPartPr/>
                <p14:nvPr/>
              </p14:nvContentPartPr>
              <p14:xfrm>
                <a:off x="7281179" y="1574614"/>
                <a:ext cx="119160" cy="24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5357236-757A-45D4-A7E9-F05319FA6FD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272539" y="1565974"/>
                  <a:ext cx="1368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1BCD2ED-E46C-4178-BA75-4103DAC6803F}"/>
                    </a:ext>
                  </a:extLst>
                </p14:cNvPr>
                <p14:cNvContentPartPr/>
                <p14:nvPr/>
              </p14:nvContentPartPr>
              <p14:xfrm>
                <a:off x="7477019" y="1536454"/>
                <a:ext cx="179640" cy="266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1BCD2ED-E46C-4178-BA75-4103DAC6803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468379" y="1527454"/>
                  <a:ext cx="1972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2C84D92-F17C-4F53-93AC-418829CC2ABD}"/>
                    </a:ext>
                  </a:extLst>
                </p14:cNvPr>
                <p14:cNvContentPartPr/>
                <p14:nvPr/>
              </p14:nvContentPartPr>
              <p14:xfrm>
                <a:off x="7667819" y="1626454"/>
                <a:ext cx="74160" cy="135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2C84D92-F17C-4F53-93AC-418829CC2AB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658819" y="1617814"/>
                  <a:ext cx="918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5DDBE8B-23CD-4F85-94EF-CF732D9687C6}"/>
                    </a:ext>
                  </a:extLst>
                </p14:cNvPr>
                <p14:cNvContentPartPr/>
                <p14:nvPr/>
              </p14:nvContentPartPr>
              <p14:xfrm>
                <a:off x="7698059" y="1612774"/>
                <a:ext cx="112680" cy="163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5DDBE8B-23CD-4F85-94EF-CF732D9687C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689419" y="1604134"/>
                  <a:ext cx="1303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7A93568-DD03-49CE-A369-30E2BE72B72D}"/>
                    </a:ext>
                  </a:extLst>
                </p14:cNvPr>
                <p14:cNvContentPartPr/>
                <p14:nvPr/>
              </p14:nvContentPartPr>
              <p14:xfrm>
                <a:off x="7834499" y="1628614"/>
                <a:ext cx="77040" cy="1864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7A93568-DD03-49CE-A369-30E2BE72B72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825499" y="1619614"/>
                  <a:ext cx="946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D9FA41F-46B4-43FB-AEB4-B2AA5FBA93C1}"/>
                    </a:ext>
                  </a:extLst>
                </p14:cNvPr>
                <p14:cNvContentPartPr/>
                <p14:nvPr/>
              </p14:nvContentPartPr>
              <p14:xfrm>
                <a:off x="7968419" y="1548334"/>
                <a:ext cx="123480" cy="290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D9FA41F-46B4-43FB-AEB4-B2AA5FBA93C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959779" y="1539694"/>
                  <a:ext cx="1411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1E0A865-EA5A-4D89-B9D7-A58AAED8BB06}"/>
                    </a:ext>
                  </a:extLst>
                </p14:cNvPr>
                <p14:cNvContentPartPr/>
                <p14:nvPr/>
              </p14:nvContentPartPr>
              <p14:xfrm>
                <a:off x="8178659" y="1683334"/>
                <a:ext cx="103680" cy="24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1E0A865-EA5A-4D89-B9D7-A58AAED8BB0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170019" y="1674334"/>
                  <a:ext cx="1213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37E2D6C-4137-4BA3-A32D-5343DE828337}"/>
                    </a:ext>
                  </a:extLst>
                </p14:cNvPr>
                <p14:cNvContentPartPr/>
                <p14:nvPr/>
              </p14:nvContentPartPr>
              <p14:xfrm>
                <a:off x="8147699" y="1758934"/>
                <a:ext cx="110880" cy="140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37E2D6C-4137-4BA3-A32D-5343DE82833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138699" y="1749934"/>
                  <a:ext cx="128520" cy="3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8605430-565E-4090-8E47-C74BC2F99AD1}"/>
                  </a:ext>
                </a:extLst>
              </p14:cNvPr>
              <p14:cNvContentPartPr/>
              <p14:nvPr/>
            </p14:nvContentPartPr>
            <p14:xfrm>
              <a:off x="8577899" y="1553014"/>
              <a:ext cx="234720" cy="3474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8605430-565E-4090-8E47-C74BC2F99AD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568899" y="1544014"/>
                <a:ext cx="252360" cy="36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29A0F2BA-D617-45B6-9080-172BCD03A7CC}"/>
              </a:ext>
            </a:extLst>
          </p:cNvPr>
          <p:cNvGrpSpPr/>
          <p:nvPr/>
        </p:nvGrpSpPr>
        <p:grpSpPr>
          <a:xfrm>
            <a:off x="7196219" y="2158174"/>
            <a:ext cx="1235160" cy="347760"/>
            <a:chOff x="7196219" y="2158174"/>
            <a:chExt cx="1235160" cy="34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4E4E71E-3276-4DC7-96BC-EFA25FF3CD4E}"/>
                    </a:ext>
                  </a:extLst>
                </p14:cNvPr>
                <p14:cNvContentPartPr/>
                <p14:nvPr/>
              </p14:nvContentPartPr>
              <p14:xfrm>
                <a:off x="7196219" y="2158174"/>
                <a:ext cx="195840" cy="2750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4E4E71E-3276-4DC7-96BC-EFA25FF3CD4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187579" y="2149174"/>
                  <a:ext cx="2134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7E92395-51AC-4BE3-9FC1-E30A98152614}"/>
                    </a:ext>
                  </a:extLst>
                </p14:cNvPr>
                <p14:cNvContentPartPr/>
                <p14:nvPr/>
              </p14:nvContentPartPr>
              <p14:xfrm>
                <a:off x="7401419" y="2315134"/>
                <a:ext cx="165240" cy="120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7E92395-51AC-4BE3-9FC1-E30A9815261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392419" y="2306494"/>
                  <a:ext cx="1828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886B5B6-98DD-4DC2-9F04-DAC5A88D82AE}"/>
                    </a:ext>
                  </a:extLst>
                </p14:cNvPr>
                <p14:cNvContentPartPr/>
                <p14:nvPr/>
              </p14:nvContentPartPr>
              <p14:xfrm>
                <a:off x="7689059" y="2209654"/>
                <a:ext cx="84240" cy="2772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886B5B6-98DD-4DC2-9F04-DAC5A88D82A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680059" y="2200654"/>
                  <a:ext cx="1018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B328D52-4D47-48BA-900D-15F5FC989C9D}"/>
                    </a:ext>
                  </a:extLst>
                </p14:cNvPr>
                <p14:cNvContentPartPr/>
                <p14:nvPr/>
              </p14:nvContentPartPr>
              <p14:xfrm>
                <a:off x="7853939" y="2301814"/>
                <a:ext cx="79200" cy="160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B328D52-4D47-48BA-900D-15F5FC989C9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845299" y="2292814"/>
                  <a:ext cx="968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35F9C68-CE6E-441A-9CDF-48A49A6BA1C7}"/>
                    </a:ext>
                  </a:extLst>
                </p14:cNvPr>
                <p14:cNvContentPartPr/>
                <p14:nvPr/>
              </p14:nvContentPartPr>
              <p14:xfrm>
                <a:off x="7865459" y="2301094"/>
                <a:ext cx="109080" cy="161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35F9C68-CE6E-441A-9CDF-48A49A6BA1C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856459" y="2292094"/>
                  <a:ext cx="1267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839087A-0C1F-4DF2-8539-CA0866A0DD52}"/>
                    </a:ext>
                  </a:extLst>
                </p14:cNvPr>
                <p14:cNvContentPartPr/>
                <p14:nvPr/>
              </p14:nvContentPartPr>
              <p14:xfrm>
                <a:off x="7991099" y="2424934"/>
                <a:ext cx="63360" cy="74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839087A-0C1F-4DF2-8539-CA0866A0DD5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982459" y="2415934"/>
                  <a:ext cx="810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3D36452-C748-4C36-81F9-7416170DBC27}"/>
                    </a:ext>
                  </a:extLst>
                </p14:cNvPr>
                <p14:cNvContentPartPr/>
                <p14:nvPr/>
              </p14:nvContentPartPr>
              <p14:xfrm>
                <a:off x="8035739" y="2319094"/>
                <a:ext cx="6120" cy="129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3D36452-C748-4C36-81F9-7416170DBC2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027099" y="2310094"/>
                  <a:ext cx="237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E53BC44-14B1-4E3D-9B19-9225C265D27A}"/>
                    </a:ext>
                  </a:extLst>
                </p14:cNvPr>
                <p14:cNvContentPartPr/>
                <p14:nvPr/>
              </p14:nvContentPartPr>
              <p14:xfrm>
                <a:off x="8117819" y="2226574"/>
                <a:ext cx="95400" cy="279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E53BC44-14B1-4E3D-9B19-9225C265D27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108819" y="2217574"/>
                  <a:ext cx="1130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9FF2EEA-B1EB-4E9F-AE8B-1A07AFA26E3B}"/>
                    </a:ext>
                  </a:extLst>
                </p14:cNvPr>
                <p14:cNvContentPartPr/>
                <p14:nvPr/>
              </p14:nvContentPartPr>
              <p14:xfrm>
                <a:off x="8331659" y="2328454"/>
                <a:ext cx="99720" cy="15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9FF2EEA-B1EB-4E9F-AE8B-1A07AFA26E3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323019" y="2319814"/>
                  <a:ext cx="1173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66443D0-6954-4A57-9CE8-DD443FDADDCD}"/>
                    </a:ext>
                  </a:extLst>
                </p14:cNvPr>
                <p14:cNvContentPartPr/>
                <p14:nvPr/>
              </p14:nvContentPartPr>
              <p14:xfrm>
                <a:off x="8289539" y="2386414"/>
                <a:ext cx="86760" cy="122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66443D0-6954-4A57-9CE8-DD443FDADDC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280899" y="2377414"/>
                  <a:ext cx="10440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1DF1390-1955-4904-9EED-F7EC728BB151}"/>
              </a:ext>
            </a:extLst>
          </p:cNvPr>
          <p:cNvGrpSpPr/>
          <p:nvPr/>
        </p:nvGrpSpPr>
        <p:grpSpPr>
          <a:xfrm>
            <a:off x="8762579" y="2213254"/>
            <a:ext cx="1141560" cy="368280"/>
            <a:chOff x="8762579" y="2213254"/>
            <a:chExt cx="1141560" cy="36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C1E0427-A87E-4CDD-A788-A0D0FD082ADE}"/>
                    </a:ext>
                  </a:extLst>
                </p14:cNvPr>
                <p14:cNvContentPartPr/>
                <p14:nvPr/>
              </p14:nvContentPartPr>
              <p14:xfrm>
                <a:off x="8762579" y="2275894"/>
                <a:ext cx="172440" cy="305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C1E0427-A87E-4CDD-A788-A0D0FD082AD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753939" y="2267254"/>
                  <a:ext cx="19008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7AF40B6-3E9A-4EFA-BCB8-C1D34741F6BB}"/>
                    </a:ext>
                  </a:extLst>
                </p14:cNvPr>
                <p14:cNvContentPartPr/>
                <p14:nvPr/>
              </p14:nvContentPartPr>
              <p14:xfrm>
                <a:off x="9005219" y="2245294"/>
                <a:ext cx="118080" cy="2275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7AF40B6-3E9A-4EFA-BCB8-C1D34741F6B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996219" y="2236654"/>
                  <a:ext cx="1357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8314010-394C-4A91-8843-5C2A90DBEEF7}"/>
                    </a:ext>
                  </a:extLst>
                </p14:cNvPr>
                <p14:cNvContentPartPr/>
                <p14:nvPr/>
              </p14:nvContentPartPr>
              <p14:xfrm>
                <a:off x="9135539" y="2284894"/>
                <a:ext cx="54000" cy="1594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8314010-394C-4A91-8843-5C2A90DBEEF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126539" y="2276254"/>
                  <a:ext cx="716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0B7A0E7-9867-4047-A816-C97A6182BD7A}"/>
                    </a:ext>
                  </a:extLst>
                </p14:cNvPr>
                <p14:cNvContentPartPr/>
                <p14:nvPr/>
              </p14:nvContentPartPr>
              <p14:xfrm>
                <a:off x="9287819" y="2342494"/>
                <a:ext cx="114120" cy="12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0B7A0E7-9867-4047-A816-C97A6182BD7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279179" y="2333494"/>
                  <a:ext cx="1317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A071744-BFE4-428B-8976-23D619672EEF}"/>
                    </a:ext>
                  </a:extLst>
                </p14:cNvPr>
                <p14:cNvContentPartPr/>
                <p14:nvPr/>
              </p14:nvContentPartPr>
              <p14:xfrm>
                <a:off x="9473219" y="2329174"/>
                <a:ext cx="146160" cy="238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A071744-BFE4-428B-8976-23D619672EE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464219" y="2320174"/>
                  <a:ext cx="1638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8BE1C6F-3CBA-43A9-AF38-0602938C7852}"/>
                    </a:ext>
                  </a:extLst>
                </p14:cNvPr>
                <p14:cNvContentPartPr/>
                <p14:nvPr/>
              </p14:nvContentPartPr>
              <p14:xfrm>
                <a:off x="9760499" y="2213254"/>
                <a:ext cx="143640" cy="284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8BE1C6F-3CBA-43A9-AF38-0602938C785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751859" y="2204614"/>
                  <a:ext cx="161280" cy="30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457E437-5C23-43D0-B48B-B03910CDED7A}"/>
              </a:ext>
            </a:extLst>
          </p:cNvPr>
          <p:cNvGrpSpPr/>
          <p:nvPr/>
        </p:nvGrpSpPr>
        <p:grpSpPr>
          <a:xfrm>
            <a:off x="791459" y="2900134"/>
            <a:ext cx="425520" cy="357120"/>
            <a:chOff x="791459" y="2900134"/>
            <a:chExt cx="425520" cy="35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F90FBC2-9A96-4940-B85E-8B8D47494EBF}"/>
                    </a:ext>
                  </a:extLst>
                </p14:cNvPr>
                <p14:cNvContentPartPr/>
                <p14:nvPr/>
              </p14:nvContentPartPr>
              <p14:xfrm>
                <a:off x="791459" y="3023254"/>
                <a:ext cx="220680" cy="2217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F90FBC2-9A96-4940-B85E-8B8D47494EB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82819" y="3014614"/>
                  <a:ext cx="2383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C6CC1B5-D9D2-47FF-BF94-95E607FBA5AE}"/>
                    </a:ext>
                  </a:extLst>
                </p14:cNvPr>
                <p14:cNvContentPartPr/>
                <p14:nvPr/>
              </p14:nvContentPartPr>
              <p14:xfrm>
                <a:off x="1024019" y="3132694"/>
                <a:ext cx="192960" cy="124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C6CC1B5-D9D2-47FF-BF94-95E607FBA5A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15379" y="3123694"/>
                  <a:ext cx="2106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5FC1CC0-9950-42B6-BA5A-69FF684538B2}"/>
                    </a:ext>
                  </a:extLst>
                </p14:cNvPr>
                <p14:cNvContentPartPr/>
                <p14:nvPr/>
              </p14:nvContentPartPr>
              <p14:xfrm>
                <a:off x="1111139" y="2900134"/>
                <a:ext cx="77040" cy="83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5FC1CC0-9950-42B6-BA5A-69FF684538B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02499" y="2891134"/>
                  <a:ext cx="94680" cy="10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0D1AF1FD-1DE5-4E26-8293-DF2B12244E35}"/>
                  </a:ext>
                </a:extLst>
              </p14:cNvPr>
              <p14:cNvContentPartPr/>
              <p14:nvPr/>
            </p14:nvContentPartPr>
            <p14:xfrm>
              <a:off x="1534499" y="3171934"/>
              <a:ext cx="170280" cy="1292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0D1AF1FD-1DE5-4E26-8293-DF2B12244E35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525499" y="3163294"/>
                <a:ext cx="1879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172F0B43-AB4A-4843-AF73-A3E0593810C3}"/>
                  </a:ext>
                </a:extLst>
              </p14:cNvPr>
              <p14:cNvContentPartPr/>
              <p14:nvPr/>
            </p14:nvContentPartPr>
            <p14:xfrm>
              <a:off x="1994579" y="3165814"/>
              <a:ext cx="290520" cy="1684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172F0B43-AB4A-4843-AF73-A3E0593810C3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985579" y="3157174"/>
                <a:ext cx="308160" cy="18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4A05EFD8-94E4-4A93-9505-C4DD3665FFEC}"/>
              </a:ext>
            </a:extLst>
          </p:cNvPr>
          <p:cNvGrpSpPr/>
          <p:nvPr/>
        </p:nvGrpSpPr>
        <p:grpSpPr>
          <a:xfrm>
            <a:off x="2640419" y="3080494"/>
            <a:ext cx="814680" cy="389520"/>
            <a:chOff x="2640419" y="3080494"/>
            <a:chExt cx="814680" cy="38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E20D5A1-97AB-4642-A8C0-3272C47F76F8}"/>
                    </a:ext>
                  </a:extLst>
                </p14:cNvPr>
                <p14:cNvContentPartPr/>
                <p14:nvPr/>
              </p14:nvContentPartPr>
              <p14:xfrm>
                <a:off x="2640419" y="3149974"/>
                <a:ext cx="147600" cy="1771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E20D5A1-97AB-4642-A8C0-3272C47F76F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631419" y="3140974"/>
                  <a:ext cx="1652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5F12B7B-0356-4668-BC90-FCC74DFB9124}"/>
                    </a:ext>
                  </a:extLst>
                </p14:cNvPr>
                <p14:cNvContentPartPr/>
                <p14:nvPr/>
              </p14:nvContentPartPr>
              <p14:xfrm>
                <a:off x="2853539" y="3080494"/>
                <a:ext cx="403920" cy="2444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5F12B7B-0356-4668-BC90-FCC74DFB912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844539" y="3071854"/>
                  <a:ext cx="4215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E8EC61A-3597-4410-875A-3B73E5BDD8EB}"/>
                    </a:ext>
                  </a:extLst>
                </p14:cNvPr>
                <p14:cNvContentPartPr/>
                <p14:nvPr/>
              </p14:nvContentPartPr>
              <p14:xfrm>
                <a:off x="3371219" y="3315934"/>
                <a:ext cx="83880" cy="1540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E8EC61A-3597-4410-875A-3B73E5BDD8E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362219" y="3307294"/>
                  <a:ext cx="101520" cy="17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E91EB7E-B0B7-4B1E-8934-94778B9FF7AF}"/>
              </a:ext>
            </a:extLst>
          </p:cNvPr>
          <p:cNvGrpSpPr/>
          <p:nvPr/>
        </p:nvGrpSpPr>
        <p:grpSpPr>
          <a:xfrm>
            <a:off x="3714659" y="3029734"/>
            <a:ext cx="1356840" cy="716760"/>
            <a:chOff x="3714659" y="3029734"/>
            <a:chExt cx="1356840" cy="71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727F666-9F56-40B5-8E31-485C0C91FB52}"/>
                    </a:ext>
                  </a:extLst>
                </p14:cNvPr>
                <p14:cNvContentPartPr/>
                <p14:nvPr/>
              </p14:nvContentPartPr>
              <p14:xfrm>
                <a:off x="3714659" y="3220894"/>
                <a:ext cx="192960" cy="1332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727F666-9F56-40B5-8E31-485C0C91FB5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706019" y="3212254"/>
                  <a:ext cx="2106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074D2BF-7451-40E6-A361-CE2DECAD1C88}"/>
                    </a:ext>
                  </a:extLst>
                </p14:cNvPr>
                <p14:cNvContentPartPr/>
                <p14:nvPr/>
              </p14:nvContentPartPr>
              <p14:xfrm>
                <a:off x="3965219" y="3130894"/>
                <a:ext cx="28800" cy="86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074D2BF-7451-40E6-A361-CE2DECAD1C8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956579" y="3122254"/>
                  <a:ext cx="464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A2E5CA9-C5B5-4BFD-AC5D-DC3C159F8104}"/>
                    </a:ext>
                  </a:extLst>
                </p14:cNvPr>
                <p14:cNvContentPartPr/>
                <p14:nvPr/>
              </p14:nvContentPartPr>
              <p14:xfrm>
                <a:off x="3952979" y="3164734"/>
                <a:ext cx="819720" cy="450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A2E5CA9-C5B5-4BFD-AC5D-DC3C159F810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944339" y="3155734"/>
                  <a:ext cx="83736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6790718-30D5-4392-AB6E-E16B5DB1EEC2}"/>
                    </a:ext>
                  </a:extLst>
                </p14:cNvPr>
                <p14:cNvContentPartPr/>
                <p14:nvPr/>
              </p14:nvContentPartPr>
              <p14:xfrm>
                <a:off x="4930019" y="3029734"/>
                <a:ext cx="141480" cy="7167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6790718-30D5-4392-AB6E-E16B5DB1EEC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921019" y="3020734"/>
                  <a:ext cx="159120" cy="73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C6F87BF-7C3B-4271-BF26-570D742B1341}"/>
              </a:ext>
            </a:extLst>
          </p:cNvPr>
          <p:cNvGrpSpPr/>
          <p:nvPr/>
        </p:nvGrpSpPr>
        <p:grpSpPr>
          <a:xfrm>
            <a:off x="5328179" y="3008854"/>
            <a:ext cx="1019520" cy="374760"/>
            <a:chOff x="5328179" y="3008854"/>
            <a:chExt cx="1019520" cy="37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55AD2DA-DDBB-44A9-B70D-5A7D540CE63F}"/>
                    </a:ext>
                  </a:extLst>
                </p14:cNvPr>
                <p14:cNvContentPartPr/>
                <p14:nvPr/>
              </p14:nvContentPartPr>
              <p14:xfrm>
                <a:off x="5328179" y="3102094"/>
                <a:ext cx="417600" cy="281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55AD2DA-DDBB-44A9-B70D-5A7D540CE63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319179" y="3093094"/>
                  <a:ext cx="4352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6A04CDE-3E53-448E-9D70-25FB1155C5C2}"/>
                    </a:ext>
                  </a:extLst>
                </p14:cNvPr>
                <p14:cNvContentPartPr/>
                <p14:nvPr/>
              </p14:nvContentPartPr>
              <p14:xfrm>
                <a:off x="5907779" y="3100654"/>
                <a:ext cx="86760" cy="817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6A04CDE-3E53-448E-9D70-25FB1155C5C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898779" y="3092014"/>
                  <a:ext cx="1044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71873A4-21A1-4907-8BA7-FD4627D8ADDD}"/>
                    </a:ext>
                  </a:extLst>
                </p14:cNvPr>
                <p14:cNvContentPartPr/>
                <p14:nvPr/>
              </p14:nvContentPartPr>
              <p14:xfrm>
                <a:off x="5810219" y="3280654"/>
                <a:ext cx="108000" cy="54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71873A4-21A1-4907-8BA7-FD4627D8ADD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801219" y="3272014"/>
                  <a:ext cx="1256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B147F7C-E7EE-4106-9E01-C0306526A9B8}"/>
                    </a:ext>
                  </a:extLst>
                </p14:cNvPr>
                <p14:cNvContentPartPr/>
                <p14:nvPr/>
              </p14:nvContentPartPr>
              <p14:xfrm>
                <a:off x="6139259" y="3095614"/>
                <a:ext cx="122400" cy="1872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B147F7C-E7EE-4106-9E01-C0306526A9B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130619" y="3086974"/>
                  <a:ext cx="1400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F8A1BC8-E29A-4A9B-AC78-7315B2D0B2F1}"/>
                    </a:ext>
                  </a:extLst>
                </p14:cNvPr>
                <p14:cNvContentPartPr/>
                <p14:nvPr/>
              </p14:nvContentPartPr>
              <p14:xfrm>
                <a:off x="6180299" y="3008854"/>
                <a:ext cx="167400" cy="590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F8A1BC8-E29A-4A9B-AC78-7315B2D0B2F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171299" y="3000214"/>
                  <a:ext cx="18504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E95A84B-FD1A-47EF-936B-45E4265F24A3}"/>
              </a:ext>
            </a:extLst>
          </p:cNvPr>
          <p:cNvGrpSpPr/>
          <p:nvPr/>
        </p:nvGrpSpPr>
        <p:grpSpPr>
          <a:xfrm>
            <a:off x="5194619" y="3692854"/>
            <a:ext cx="1435680" cy="304560"/>
            <a:chOff x="5194619" y="3692854"/>
            <a:chExt cx="1435680" cy="30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00875E7-A21D-4011-9737-519B0D035670}"/>
                    </a:ext>
                  </a:extLst>
                </p14:cNvPr>
                <p14:cNvContentPartPr/>
                <p14:nvPr/>
              </p14:nvContentPartPr>
              <p14:xfrm>
                <a:off x="5194619" y="3734614"/>
                <a:ext cx="186120" cy="1148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00875E7-A21D-4011-9737-519B0D03567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185619" y="3725974"/>
                  <a:ext cx="2037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4BE21B0-B086-4E15-8D36-F523696FFFBA}"/>
                    </a:ext>
                  </a:extLst>
                </p14:cNvPr>
                <p14:cNvContentPartPr/>
                <p14:nvPr/>
              </p14:nvContentPartPr>
              <p14:xfrm>
                <a:off x="5434019" y="3692854"/>
                <a:ext cx="106200" cy="2055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4BE21B0-B086-4E15-8D36-F523696FFFB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425019" y="3684214"/>
                  <a:ext cx="1238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E34E707-428D-49F8-8915-25FE0C9A784D}"/>
                    </a:ext>
                  </a:extLst>
                </p14:cNvPr>
                <p14:cNvContentPartPr/>
                <p14:nvPr/>
              </p14:nvContentPartPr>
              <p14:xfrm>
                <a:off x="5582339" y="3757294"/>
                <a:ext cx="48960" cy="1184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E34E707-428D-49F8-8915-25FE0C9A784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573339" y="3748294"/>
                  <a:ext cx="666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BB9A45A-8F69-4A2E-9748-103D6D5C860C}"/>
                    </a:ext>
                  </a:extLst>
                </p14:cNvPr>
                <p14:cNvContentPartPr/>
                <p14:nvPr/>
              </p14:nvContentPartPr>
              <p14:xfrm>
                <a:off x="5694299" y="3800854"/>
                <a:ext cx="124920" cy="140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BB9A45A-8F69-4A2E-9748-103D6D5C860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685659" y="3791854"/>
                  <a:ext cx="1425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A877558-D290-4C7E-958C-7DB5C3499655}"/>
                    </a:ext>
                  </a:extLst>
                </p14:cNvPr>
                <p14:cNvContentPartPr/>
                <p14:nvPr/>
              </p14:nvContentPartPr>
              <p14:xfrm>
                <a:off x="5760539" y="3796894"/>
                <a:ext cx="167400" cy="200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A877558-D290-4C7E-958C-7DB5C349965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751539" y="3788254"/>
                  <a:ext cx="1850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899302D-1F7B-487B-9910-85388CF0351D}"/>
                    </a:ext>
                  </a:extLst>
                </p14:cNvPr>
                <p14:cNvContentPartPr/>
                <p14:nvPr/>
              </p14:nvContentPartPr>
              <p14:xfrm>
                <a:off x="5966459" y="3737134"/>
                <a:ext cx="98640" cy="1918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899302D-1F7B-487B-9910-85388CF0351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957459" y="3728494"/>
                  <a:ext cx="1162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2C794CC-41F1-4784-9B22-CCBD2DA085D8}"/>
                    </a:ext>
                  </a:extLst>
                </p14:cNvPr>
                <p14:cNvContentPartPr/>
                <p14:nvPr/>
              </p14:nvContentPartPr>
              <p14:xfrm>
                <a:off x="6217379" y="3746494"/>
                <a:ext cx="120960" cy="1004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2C794CC-41F1-4784-9B22-CCBD2DA085D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208739" y="3737854"/>
                  <a:ext cx="1386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160B099-5ACC-40A2-9BF3-CBBCB6F69D85}"/>
                    </a:ext>
                  </a:extLst>
                </p14:cNvPr>
                <p14:cNvContentPartPr/>
                <p14:nvPr/>
              </p14:nvContentPartPr>
              <p14:xfrm>
                <a:off x="6173459" y="3905974"/>
                <a:ext cx="92880" cy="162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160B099-5ACC-40A2-9BF3-CBBCB6F69D8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164459" y="3896974"/>
                  <a:ext cx="110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195B7F4-CCDF-43D8-94EF-81CE5B947FF2}"/>
                    </a:ext>
                  </a:extLst>
                </p14:cNvPr>
                <p14:cNvContentPartPr/>
                <p14:nvPr/>
              </p14:nvContentPartPr>
              <p14:xfrm>
                <a:off x="6399899" y="3767374"/>
                <a:ext cx="109080" cy="1576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195B7F4-CCDF-43D8-94EF-81CE5B947FF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391259" y="3758374"/>
                  <a:ext cx="1267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749E8D0-6D6F-4782-A789-272EFD59CC7C}"/>
                    </a:ext>
                  </a:extLst>
                </p14:cNvPr>
                <p14:cNvContentPartPr/>
                <p14:nvPr/>
              </p14:nvContentPartPr>
              <p14:xfrm>
                <a:off x="6473339" y="3703294"/>
                <a:ext cx="156960" cy="48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749E8D0-6D6F-4782-A789-272EFD59CC7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464339" y="3694294"/>
                  <a:ext cx="17460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4FDA7641-6072-4F90-BAC1-81CCAED8939A}"/>
              </a:ext>
            </a:extLst>
          </p:cNvPr>
          <p:cNvGrpSpPr/>
          <p:nvPr/>
        </p:nvGrpSpPr>
        <p:grpSpPr>
          <a:xfrm>
            <a:off x="7298282" y="3099001"/>
            <a:ext cx="577800" cy="304200"/>
            <a:chOff x="7298282" y="3099001"/>
            <a:chExt cx="57780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0FF5181-47FC-4CCB-B77E-86A38CF59531}"/>
                    </a:ext>
                  </a:extLst>
                </p14:cNvPr>
                <p14:cNvContentPartPr/>
                <p14:nvPr/>
              </p14:nvContentPartPr>
              <p14:xfrm>
                <a:off x="7298282" y="3099001"/>
                <a:ext cx="149760" cy="3024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0FF5181-47FC-4CCB-B77E-86A38CF5953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289642" y="3090361"/>
                  <a:ext cx="16740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4AA1D18-03EB-438B-B4AC-C1C14EF5CB90}"/>
                    </a:ext>
                  </a:extLst>
                </p14:cNvPr>
                <p14:cNvContentPartPr/>
                <p14:nvPr/>
              </p14:nvContentPartPr>
              <p14:xfrm>
                <a:off x="7524002" y="3270721"/>
                <a:ext cx="352080" cy="132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4AA1D18-03EB-438B-B4AC-C1C14EF5CB9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515002" y="3261721"/>
                  <a:ext cx="369720" cy="15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F92BFB1E-EDB7-4915-9C6E-330DAE94FA68}"/>
                  </a:ext>
                </a:extLst>
              </p14:cNvPr>
              <p14:cNvContentPartPr/>
              <p14:nvPr/>
            </p14:nvContentPartPr>
            <p14:xfrm>
              <a:off x="8172362" y="3321481"/>
              <a:ext cx="243000" cy="13320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F92BFB1E-EDB7-4915-9C6E-330DAE94FA68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8163362" y="3312481"/>
                <a:ext cx="26064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76EDD467-493D-4B66-8A3C-1D91C280E953}"/>
                  </a:ext>
                </a:extLst>
              </p14:cNvPr>
              <p14:cNvContentPartPr/>
              <p14:nvPr/>
            </p14:nvContentPartPr>
            <p14:xfrm>
              <a:off x="8456402" y="3134641"/>
              <a:ext cx="50040" cy="1332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76EDD467-493D-4B66-8A3C-1D91C280E953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8447402" y="3126001"/>
                <a:ext cx="6768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7052B5C5-656F-4A99-B9F6-3B33B398B3F3}"/>
              </a:ext>
            </a:extLst>
          </p:cNvPr>
          <p:cNvGrpSpPr/>
          <p:nvPr/>
        </p:nvGrpSpPr>
        <p:grpSpPr>
          <a:xfrm>
            <a:off x="8720642" y="3196561"/>
            <a:ext cx="1621080" cy="274680"/>
            <a:chOff x="8720642" y="3196561"/>
            <a:chExt cx="1621080" cy="27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FC3F868-CA4D-4988-A36D-414565510086}"/>
                    </a:ext>
                  </a:extLst>
                </p14:cNvPr>
                <p14:cNvContentPartPr/>
                <p14:nvPr/>
              </p14:nvContentPartPr>
              <p14:xfrm>
                <a:off x="8720642" y="3203401"/>
                <a:ext cx="397080" cy="2678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FC3F868-CA4D-4988-A36D-41456551008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711642" y="3194761"/>
                  <a:ext cx="4147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0900528-BBA3-417A-AC26-5FD88E782374}"/>
                    </a:ext>
                  </a:extLst>
                </p14:cNvPr>
                <p14:cNvContentPartPr/>
                <p14:nvPr/>
              </p14:nvContentPartPr>
              <p14:xfrm>
                <a:off x="8974442" y="3196561"/>
                <a:ext cx="42480" cy="36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0900528-BBA3-417A-AC26-5FD88E78237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965802" y="3187921"/>
                  <a:ext cx="601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07AA9CA-B938-400B-BF0B-1DA27E6AB319}"/>
                    </a:ext>
                  </a:extLst>
                </p14:cNvPr>
                <p14:cNvContentPartPr/>
                <p14:nvPr/>
              </p14:nvContentPartPr>
              <p14:xfrm>
                <a:off x="9097562" y="3308161"/>
                <a:ext cx="579600" cy="1526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07AA9CA-B938-400B-BF0B-1DA27E6AB31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088562" y="3299161"/>
                  <a:ext cx="5972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2E76293-978C-4011-AEEC-5D392E8B72D3}"/>
                    </a:ext>
                  </a:extLst>
                </p14:cNvPr>
                <p14:cNvContentPartPr/>
                <p14:nvPr/>
              </p14:nvContentPartPr>
              <p14:xfrm>
                <a:off x="9729722" y="3320041"/>
                <a:ext cx="612000" cy="1429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2E76293-978C-4011-AEEC-5D392E8B72D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720722" y="3311401"/>
                  <a:ext cx="629640" cy="16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BD9A4560-A093-490E-9DDE-02881ED298D4}"/>
                  </a:ext>
                </a:extLst>
              </p14:cNvPr>
              <p14:cNvContentPartPr/>
              <p14:nvPr/>
            </p14:nvContentPartPr>
            <p14:xfrm>
              <a:off x="807482" y="4443961"/>
              <a:ext cx="171720" cy="14760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BD9A4560-A093-490E-9DDE-02881ED298D4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798842" y="4434961"/>
                <a:ext cx="1893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950BB7FB-B786-4091-AA23-41DC51D59195}"/>
                  </a:ext>
                </a:extLst>
              </p14:cNvPr>
              <p14:cNvContentPartPr/>
              <p14:nvPr/>
            </p14:nvContentPartPr>
            <p14:xfrm>
              <a:off x="1006562" y="4332361"/>
              <a:ext cx="16200" cy="1044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950BB7FB-B786-4091-AA23-41DC51D59195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997922" y="4323361"/>
                <a:ext cx="3384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oup 140">
            <a:extLst>
              <a:ext uri="{FF2B5EF4-FFF2-40B4-BE49-F238E27FC236}">
                <a16:creationId xmlns:a16="http://schemas.microsoft.com/office/drawing/2014/main" id="{D5B87B19-DEB4-4C9C-9D17-3CD43569BA78}"/>
              </a:ext>
            </a:extLst>
          </p:cNvPr>
          <p:cNvGrpSpPr/>
          <p:nvPr/>
        </p:nvGrpSpPr>
        <p:grpSpPr>
          <a:xfrm>
            <a:off x="1349282" y="4362961"/>
            <a:ext cx="1291320" cy="290520"/>
            <a:chOff x="1349282" y="4362961"/>
            <a:chExt cx="1291320" cy="29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7820E61-20C6-441A-AA82-BB20DF281460}"/>
                    </a:ext>
                  </a:extLst>
                </p14:cNvPr>
                <p14:cNvContentPartPr/>
                <p14:nvPr/>
              </p14:nvContentPartPr>
              <p14:xfrm>
                <a:off x="1349282" y="4362961"/>
                <a:ext cx="207720" cy="2480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7820E61-20C6-441A-AA82-BB20DF28146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340642" y="4354321"/>
                  <a:ext cx="2253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ACAAD9F-E5A7-41D1-8996-71CD53CD04A3}"/>
                    </a:ext>
                  </a:extLst>
                </p14:cNvPr>
                <p14:cNvContentPartPr/>
                <p14:nvPr/>
              </p14:nvContentPartPr>
              <p14:xfrm>
                <a:off x="1599842" y="4375921"/>
                <a:ext cx="35280" cy="216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ACAAD9F-E5A7-41D1-8996-71CD53CD04A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591202" y="4367281"/>
                  <a:ext cx="529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02D6E36-01A2-48F7-9CEA-04CC30930F0E}"/>
                    </a:ext>
                  </a:extLst>
                </p14:cNvPr>
                <p14:cNvContentPartPr/>
                <p14:nvPr/>
              </p14:nvContentPartPr>
              <p14:xfrm>
                <a:off x="1621082" y="4519561"/>
                <a:ext cx="689400" cy="1173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02D6E36-01A2-48F7-9CEA-04CC30930F0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612442" y="4510921"/>
                  <a:ext cx="7070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AE8FC00-A394-4DC9-BF2C-98C5D74E8619}"/>
                    </a:ext>
                  </a:extLst>
                </p14:cNvPr>
                <p14:cNvContentPartPr/>
                <p14:nvPr/>
              </p14:nvContentPartPr>
              <p14:xfrm>
                <a:off x="2385722" y="4498321"/>
                <a:ext cx="74880" cy="1303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AE8FC00-A394-4DC9-BF2C-98C5D74E861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376722" y="4489321"/>
                  <a:ext cx="925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9B95EFE-411D-4E85-9BD8-383BE8BDFE09}"/>
                    </a:ext>
                  </a:extLst>
                </p14:cNvPr>
                <p14:cNvContentPartPr/>
                <p14:nvPr/>
              </p14:nvContentPartPr>
              <p14:xfrm>
                <a:off x="2485082" y="4414801"/>
                <a:ext cx="155520" cy="2386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9B95EFE-411D-4E85-9BD8-383BE8BDFE0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476082" y="4406161"/>
                  <a:ext cx="1731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87462AA-2181-4B6E-ABA8-F880084A834E}"/>
                    </a:ext>
                  </a:extLst>
                </p14:cNvPr>
                <p14:cNvContentPartPr/>
                <p14:nvPr/>
              </p14:nvContentPartPr>
              <p14:xfrm>
                <a:off x="2290682" y="4413721"/>
                <a:ext cx="19800" cy="504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87462AA-2181-4B6E-ABA8-F880084A834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281682" y="4405081"/>
                  <a:ext cx="37440" cy="6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710BAFB2-F5F7-42C0-9618-07D46F71107C}"/>
              </a:ext>
            </a:extLst>
          </p:cNvPr>
          <p:cNvGrpSpPr/>
          <p:nvPr/>
        </p:nvGrpSpPr>
        <p:grpSpPr>
          <a:xfrm>
            <a:off x="2982602" y="4391401"/>
            <a:ext cx="1322280" cy="468000"/>
            <a:chOff x="2982602" y="4391401"/>
            <a:chExt cx="1322280" cy="46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876FDF8-939C-434E-B3D2-079A26824F1A}"/>
                    </a:ext>
                  </a:extLst>
                </p14:cNvPr>
                <p14:cNvContentPartPr/>
                <p14:nvPr/>
              </p14:nvContentPartPr>
              <p14:xfrm>
                <a:off x="2982602" y="4416601"/>
                <a:ext cx="1152360" cy="4284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876FDF8-939C-434E-B3D2-079A26824F1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973602" y="4407961"/>
                  <a:ext cx="117000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E2F1DC2-71F0-4BAB-AD05-6E5681913C44}"/>
                    </a:ext>
                  </a:extLst>
                </p14:cNvPr>
                <p14:cNvContentPartPr/>
                <p14:nvPr/>
              </p14:nvContentPartPr>
              <p14:xfrm>
                <a:off x="4019762" y="4391401"/>
                <a:ext cx="68760" cy="22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E2F1DC2-71F0-4BAB-AD05-6E5681913C4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011122" y="4382401"/>
                  <a:ext cx="86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9A757FD-6A0A-49C3-92D1-D095BF5273AF}"/>
                    </a:ext>
                  </a:extLst>
                </p14:cNvPr>
                <p14:cNvContentPartPr/>
                <p14:nvPr/>
              </p14:nvContentPartPr>
              <p14:xfrm>
                <a:off x="4122722" y="4576801"/>
                <a:ext cx="182160" cy="2826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9A757FD-6A0A-49C3-92D1-D095BF5273A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113722" y="4567801"/>
                  <a:ext cx="199800" cy="30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6D60E357-4AF5-4E33-8B95-CE0F8DA606F9}"/>
              </a:ext>
            </a:extLst>
          </p:cNvPr>
          <p:cNvGrpSpPr/>
          <p:nvPr/>
        </p:nvGrpSpPr>
        <p:grpSpPr>
          <a:xfrm>
            <a:off x="4825082" y="4440361"/>
            <a:ext cx="659880" cy="275400"/>
            <a:chOff x="4825082" y="4440361"/>
            <a:chExt cx="659880" cy="2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BA3E222-6A25-44F8-8AFA-743D13C9F84D}"/>
                    </a:ext>
                  </a:extLst>
                </p14:cNvPr>
                <p14:cNvContentPartPr/>
                <p14:nvPr/>
              </p14:nvContentPartPr>
              <p14:xfrm>
                <a:off x="4825082" y="4554121"/>
                <a:ext cx="360000" cy="1616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BA3E222-6A25-44F8-8AFA-743D13C9F84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816442" y="4545481"/>
                  <a:ext cx="3776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9227629-9C02-4ED0-A054-BB3B3177CFB4}"/>
                    </a:ext>
                  </a:extLst>
                </p14:cNvPr>
                <p14:cNvContentPartPr/>
                <p14:nvPr/>
              </p14:nvContentPartPr>
              <p14:xfrm>
                <a:off x="5287322" y="4440361"/>
                <a:ext cx="197640" cy="2448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9227629-9C02-4ED0-A054-BB3B3177CFB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278682" y="4431361"/>
                  <a:ext cx="215280" cy="26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7E4252AA-FD77-4266-83DB-1F2F75B10E14}"/>
              </a:ext>
            </a:extLst>
          </p:cNvPr>
          <p:cNvGrpSpPr/>
          <p:nvPr/>
        </p:nvGrpSpPr>
        <p:grpSpPr>
          <a:xfrm>
            <a:off x="5736242" y="4362601"/>
            <a:ext cx="2456640" cy="478440"/>
            <a:chOff x="5736242" y="4362601"/>
            <a:chExt cx="2456640" cy="47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C3D912E-C971-443A-88E4-B792CA7F78A4}"/>
                    </a:ext>
                  </a:extLst>
                </p14:cNvPr>
                <p14:cNvContentPartPr/>
                <p14:nvPr/>
              </p14:nvContentPartPr>
              <p14:xfrm>
                <a:off x="5736242" y="4552321"/>
                <a:ext cx="500040" cy="1411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C3D912E-C971-443A-88E4-B792CA7F78A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727242" y="4543681"/>
                  <a:ext cx="5176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C82440D-A150-4BAA-83FC-079F4DC9009A}"/>
                    </a:ext>
                  </a:extLst>
                </p14:cNvPr>
                <p14:cNvContentPartPr/>
                <p14:nvPr/>
              </p14:nvContentPartPr>
              <p14:xfrm>
                <a:off x="6252482" y="4571041"/>
                <a:ext cx="295200" cy="1209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C82440D-A150-4BAA-83FC-079F4DC9009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243842" y="4562041"/>
                  <a:ext cx="3128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1BFDC40-55DD-40C3-AA0B-3409FEE334AA}"/>
                    </a:ext>
                  </a:extLst>
                </p14:cNvPr>
                <p14:cNvContentPartPr/>
                <p14:nvPr/>
              </p14:nvContentPartPr>
              <p14:xfrm>
                <a:off x="6590522" y="4504801"/>
                <a:ext cx="279720" cy="1720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1BFDC40-55DD-40C3-AA0B-3409FEE334A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581882" y="4495801"/>
                  <a:ext cx="2973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2413EB4-D196-4E33-9E3B-1DCA5A4B9CC2}"/>
                    </a:ext>
                  </a:extLst>
                </p14:cNvPr>
                <p14:cNvContentPartPr/>
                <p14:nvPr/>
              </p14:nvContentPartPr>
              <p14:xfrm>
                <a:off x="6806522" y="4434241"/>
                <a:ext cx="1166400" cy="4068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2413EB4-D196-4E33-9E3B-1DCA5A4B9CC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797522" y="4425601"/>
                  <a:ext cx="118404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68AB807-DC9B-4B3B-8FD6-897DB3DAE238}"/>
                    </a:ext>
                  </a:extLst>
                </p14:cNvPr>
                <p14:cNvContentPartPr/>
                <p14:nvPr/>
              </p14:nvContentPartPr>
              <p14:xfrm>
                <a:off x="7909202" y="4362601"/>
                <a:ext cx="44640" cy="280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68AB807-DC9B-4B3B-8FD6-897DB3DAE23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900202" y="4353601"/>
                  <a:ext cx="622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C69F46A-F7B0-47F5-BE8C-E7D53BC16402}"/>
                    </a:ext>
                  </a:extLst>
                </p14:cNvPr>
                <p14:cNvContentPartPr/>
                <p14:nvPr/>
              </p14:nvContentPartPr>
              <p14:xfrm>
                <a:off x="7965362" y="4529281"/>
                <a:ext cx="227520" cy="3056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C69F46A-F7B0-47F5-BE8C-E7D53BC1640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956722" y="4520641"/>
                  <a:ext cx="245160" cy="32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A7A8C3C6-021F-44D5-826D-7EE1BAA1E257}"/>
              </a:ext>
            </a:extLst>
          </p:cNvPr>
          <p:cNvGrpSpPr/>
          <p:nvPr/>
        </p:nvGrpSpPr>
        <p:grpSpPr>
          <a:xfrm>
            <a:off x="8474042" y="4391401"/>
            <a:ext cx="1595880" cy="438120"/>
            <a:chOff x="8474042" y="4391401"/>
            <a:chExt cx="1595880" cy="43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84ED36C-2199-4B72-97B6-2D33A44153FC}"/>
                    </a:ext>
                  </a:extLst>
                </p14:cNvPr>
                <p14:cNvContentPartPr/>
                <p14:nvPr/>
              </p14:nvContentPartPr>
              <p14:xfrm>
                <a:off x="8474042" y="4505881"/>
                <a:ext cx="673920" cy="2080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84ED36C-2199-4B72-97B6-2D33A44153F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465402" y="4497241"/>
                  <a:ext cx="6915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92CE9BD-3067-4A1C-A05A-5A0535AE7E76}"/>
                    </a:ext>
                  </a:extLst>
                </p14:cNvPr>
                <p14:cNvContentPartPr/>
                <p14:nvPr/>
              </p14:nvContentPartPr>
              <p14:xfrm>
                <a:off x="9350642" y="4391401"/>
                <a:ext cx="719280" cy="4381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92CE9BD-3067-4A1C-A05A-5A0535AE7E7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342002" y="4382401"/>
                  <a:ext cx="736920" cy="45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8947B614-BF27-4346-88C0-5280062A79CE}"/>
                  </a:ext>
                </a:extLst>
              </p14:cNvPr>
              <p14:cNvContentPartPr/>
              <p14:nvPr/>
            </p14:nvContentPartPr>
            <p14:xfrm>
              <a:off x="10448282" y="4494721"/>
              <a:ext cx="482760" cy="27180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8947B614-BF27-4346-88C0-5280062A79CE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10439282" y="4486081"/>
                <a:ext cx="500400" cy="28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id="{9C464094-4933-4B52-81B4-479F95A95DE4}"/>
              </a:ext>
            </a:extLst>
          </p:cNvPr>
          <p:cNvGrpSpPr/>
          <p:nvPr/>
        </p:nvGrpSpPr>
        <p:grpSpPr>
          <a:xfrm>
            <a:off x="11249282" y="4501561"/>
            <a:ext cx="281160" cy="285120"/>
            <a:chOff x="11249282" y="4501561"/>
            <a:chExt cx="281160" cy="28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D690123-0BAB-4008-A695-BB6C46D6F392}"/>
                    </a:ext>
                  </a:extLst>
                </p14:cNvPr>
                <p14:cNvContentPartPr/>
                <p14:nvPr/>
              </p14:nvContentPartPr>
              <p14:xfrm>
                <a:off x="11249282" y="4501561"/>
                <a:ext cx="92520" cy="939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D690123-0BAB-4008-A695-BB6C46D6F39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240642" y="4492561"/>
                  <a:ext cx="1101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4DB9234-C92A-4A2D-AFFC-9CDA8356FBFE}"/>
                    </a:ext>
                  </a:extLst>
                </p14:cNvPr>
                <p14:cNvContentPartPr/>
                <p14:nvPr/>
              </p14:nvContentPartPr>
              <p14:xfrm>
                <a:off x="11423522" y="4513801"/>
                <a:ext cx="106920" cy="2728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4DB9234-C92A-4A2D-AFFC-9CDA8356FBF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414522" y="4505161"/>
                  <a:ext cx="124560" cy="29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FDF37A25-BF56-4615-839D-A2EF2239ED3A}"/>
              </a:ext>
            </a:extLst>
          </p:cNvPr>
          <p:cNvGrpSpPr/>
          <p:nvPr/>
        </p:nvGrpSpPr>
        <p:grpSpPr>
          <a:xfrm>
            <a:off x="861842" y="4979281"/>
            <a:ext cx="968400" cy="280080"/>
            <a:chOff x="861842" y="4979281"/>
            <a:chExt cx="968400" cy="28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E097FC7-5128-4F36-BD78-C4E440F583A2}"/>
                    </a:ext>
                  </a:extLst>
                </p14:cNvPr>
                <p14:cNvContentPartPr/>
                <p14:nvPr/>
              </p14:nvContentPartPr>
              <p14:xfrm>
                <a:off x="861842" y="5086561"/>
                <a:ext cx="124920" cy="1386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E097FC7-5128-4F36-BD78-C4E440F583A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53202" y="5077921"/>
                  <a:ext cx="1425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227B8D1-920B-416C-BF8A-9F5384AAC126}"/>
                    </a:ext>
                  </a:extLst>
                </p14:cNvPr>
                <p14:cNvContentPartPr/>
                <p14:nvPr/>
              </p14:nvContentPartPr>
              <p14:xfrm>
                <a:off x="1053722" y="5089801"/>
                <a:ext cx="270720" cy="1332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227B8D1-920B-416C-BF8A-9F5384AAC12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44722" y="5081161"/>
                  <a:ext cx="2883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7DED32E-B24C-494B-8B9E-6DA942682B4B}"/>
                    </a:ext>
                  </a:extLst>
                </p14:cNvPr>
                <p14:cNvContentPartPr/>
                <p14:nvPr/>
              </p14:nvContentPartPr>
              <p14:xfrm>
                <a:off x="1315802" y="4979281"/>
                <a:ext cx="30960" cy="244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7DED32E-B24C-494B-8B9E-6DA942682B4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307162" y="4970281"/>
                  <a:ext cx="486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458012B-1345-4B04-A7A1-37631412A239}"/>
                    </a:ext>
                  </a:extLst>
                </p14:cNvPr>
                <p14:cNvContentPartPr/>
                <p14:nvPr/>
              </p14:nvContentPartPr>
              <p14:xfrm>
                <a:off x="1401122" y="5094481"/>
                <a:ext cx="429120" cy="1648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458012B-1345-4B04-A7A1-37631412A23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392122" y="5085841"/>
                  <a:ext cx="44676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286F77C7-074B-4CAA-AF18-4F1852B2DD93}"/>
              </a:ext>
            </a:extLst>
          </p:cNvPr>
          <p:cNvGrpSpPr/>
          <p:nvPr/>
        </p:nvGrpSpPr>
        <p:grpSpPr>
          <a:xfrm>
            <a:off x="2247842" y="5001601"/>
            <a:ext cx="1234800" cy="403920"/>
            <a:chOff x="2247842" y="5001601"/>
            <a:chExt cx="1234800" cy="40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A4A7429-90BA-4A48-B8DC-6435A1E61D53}"/>
                    </a:ext>
                  </a:extLst>
                </p14:cNvPr>
                <p14:cNvContentPartPr/>
                <p14:nvPr/>
              </p14:nvContentPartPr>
              <p14:xfrm>
                <a:off x="2247842" y="5111041"/>
                <a:ext cx="379080" cy="2944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A4A7429-90BA-4A48-B8DC-6435A1E61D5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239202" y="5102041"/>
                  <a:ext cx="3967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0BB1566-D586-45CA-B437-149D8D95EC6C}"/>
                    </a:ext>
                  </a:extLst>
                </p14:cNvPr>
                <p14:cNvContentPartPr/>
                <p14:nvPr/>
              </p14:nvContentPartPr>
              <p14:xfrm>
                <a:off x="2710442" y="5046601"/>
                <a:ext cx="113760" cy="2566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0BB1566-D586-45CA-B437-149D8D95EC6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701802" y="5037601"/>
                  <a:ext cx="1314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6DA5634-2950-49D4-980F-6DE46F023862}"/>
                    </a:ext>
                  </a:extLst>
                </p14:cNvPr>
                <p14:cNvContentPartPr/>
                <p14:nvPr/>
              </p14:nvContentPartPr>
              <p14:xfrm>
                <a:off x="2862362" y="5106721"/>
                <a:ext cx="42840" cy="1508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6DA5634-2950-49D4-980F-6DE46F02386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853722" y="5098081"/>
                  <a:ext cx="604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B15CC73-A23D-4038-A8C4-415B969B2938}"/>
                    </a:ext>
                  </a:extLst>
                </p14:cNvPr>
                <p14:cNvContentPartPr/>
                <p14:nvPr/>
              </p14:nvContentPartPr>
              <p14:xfrm>
                <a:off x="2961722" y="5167561"/>
                <a:ext cx="125640" cy="284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B15CC73-A23D-4038-A8C4-415B969B293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952722" y="5158921"/>
                  <a:ext cx="1432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AD6363A-8D20-4F3B-992B-BBC2D568914C}"/>
                    </a:ext>
                  </a:extLst>
                </p14:cNvPr>
                <p14:cNvContentPartPr/>
                <p14:nvPr/>
              </p14:nvContentPartPr>
              <p14:xfrm>
                <a:off x="3106082" y="5085841"/>
                <a:ext cx="200520" cy="3096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AD6363A-8D20-4F3B-992B-BBC2D568914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097442" y="5076841"/>
                  <a:ext cx="21816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B208FE0-7EDB-42CC-9C8D-4903089875FC}"/>
                    </a:ext>
                  </a:extLst>
                </p14:cNvPr>
                <p14:cNvContentPartPr/>
                <p14:nvPr/>
              </p14:nvContentPartPr>
              <p14:xfrm>
                <a:off x="3355202" y="5001601"/>
                <a:ext cx="127440" cy="2710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B208FE0-7EDB-42CC-9C8D-4903089875F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346202" y="4992961"/>
                  <a:ext cx="145080" cy="288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40211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E5DD4A39-7E1B-47EB-88FE-211089C3C5FF}"/>
              </a:ext>
            </a:extLst>
          </p:cNvPr>
          <p:cNvGrpSpPr/>
          <p:nvPr/>
        </p:nvGrpSpPr>
        <p:grpSpPr>
          <a:xfrm>
            <a:off x="433442" y="190561"/>
            <a:ext cx="7780680" cy="1474560"/>
            <a:chOff x="433442" y="190561"/>
            <a:chExt cx="7780680" cy="147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A40B81A-2810-4046-8671-AF648C86F571}"/>
                    </a:ext>
                  </a:extLst>
                </p14:cNvPr>
                <p14:cNvContentPartPr/>
                <p14:nvPr/>
              </p14:nvContentPartPr>
              <p14:xfrm>
                <a:off x="433442" y="227281"/>
                <a:ext cx="461520" cy="2876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A40B81A-2810-4046-8671-AF648C86F57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24802" y="218281"/>
                  <a:ext cx="4791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FE9711F-5E41-4296-A8EC-8D904B805121}"/>
                    </a:ext>
                  </a:extLst>
                </p14:cNvPr>
                <p14:cNvContentPartPr/>
                <p14:nvPr/>
              </p14:nvContentPartPr>
              <p14:xfrm>
                <a:off x="525242" y="575401"/>
                <a:ext cx="283680" cy="356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FE9711F-5E41-4296-A8EC-8D904B80512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16602" y="566401"/>
                  <a:ext cx="3013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BD553EE-38D8-48E4-93D0-E4FF5FAB954D}"/>
                    </a:ext>
                  </a:extLst>
                </p14:cNvPr>
                <p14:cNvContentPartPr/>
                <p14:nvPr/>
              </p14:nvContentPartPr>
              <p14:xfrm>
                <a:off x="963002" y="561001"/>
                <a:ext cx="15840" cy="11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BD553EE-38D8-48E4-93D0-E4FF5FAB954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54002" y="552361"/>
                  <a:ext cx="334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4585F28-F333-48A1-9584-12D0FC8C1D3A}"/>
                    </a:ext>
                  </a:extLst>
                </p14:cNvPr>
                <p14:cNvContentPartPr/>
                <p14:nvPr/>
              </p14:nvContentPartPr>
              <p14:xfrm>
                <a:off x="1467722" y="342121"/>
                <a:ext cx="100080" cy="192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4585F28-F333-48A1-9584-12D0FC8C1D3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59082" y="333481"/>
                  <a:ext cx="1177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EEFD007-7ABD-499D-8799-086973B834C2}"/>
                    </a:ext>
                  </a:extLst>
                </p14:cNvPr>
                <p14:cNvContentPartPr/>
                <p14:nvPr/>
              </p14:nvContentPartPr>
              <p14:xfrm>
                <a:off x="1497962" y="414841"/>
                <a:ext cx="84600" cy="32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EEFD007-7ABD-499D-8799-086973B834C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89322" y="406201"/>
                  <a:ext cx="1022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40808B7-BE9E-4560-BCF7-958C6A432F51}"/>
                    </a:ext>
                  </a:extLst>
                </p14:cNvPr>
                <p14:cNvContentPartPr/>
                <p14:nvPr/>
              </p14:nvContentPartPr>
              <p14:xfrm>
                <a:off x="1515242" y="319441"/>
                <a:ext cx="89640" cy="30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40808B7-BE9E-4560-BCF7-958C6A432F5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06602" y="310801"/>
                  <a:ext cx="1072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A136BFB-B668-4FBF-865C-B1798E7C4AE2}"/>
                    </a:ext>
                  </a:extLst>
                </p14:cNvPr>
                <p14:cNvContentPartPr/>
                <p14:nvPr/>
              </p14:nvContentPartPr>
              <p14:xfrm>
                <a:off x="1747082" y="310801"/>
                <a:ext cx="127080" cy="201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A136BFB-B668-4FBF-865C-B1798E7C4AE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38442" y="301801"/>
                  <a:ext cx="1447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581ADA5-1280-498A-8E0A-5B52A78EF6C7}"/>
                    </a:ext>
                  </a:extLst>
                </p14:cNvPr>
                <p14:cNvContentPartPr/>
                <p14:nvPr/>
              </p14:nvContentPartPr>
              <p14:xfrm>
                <a:off x="1956602" y="364441"/>
                <a:ext cx="48600" cy="174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581ADA5-1280-498A-8E0A-5B52A78EF6C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47602" y="355441"/>
                  <a:ext cx="662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98CB1DB-ACC2-4BF4-B7CA-F68B71FCEBDE}"/>
                    </a:ext>
                  </a:extLst>
                </p14:cNvPr>
                <p14:cNvContentPartPr/>
                <p14:nvPr/>
              </p14:nvContentPartPr>
              <p14:xfrm>
                <a:off x="1950482" y="296761"/>
                <a:ext cx="152640" cy="129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98CB1DB-ACC2-4BF4-B7CA-F68B71FCEBD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41482" y="287761"/>
                  <a:ext cx="1702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C509660-BCB1-4148-A13E-4B72BCEFD16E}"/>
                    </a:ext>
                  </a:extLst>
                </p14:cNvPr>
                <p14:cNvContentPartPr/>
                <p14:nvPr/>
              </p14:nvContentPartPr>
              <p14:xfrm>
                <a:off x="2235602" y="542641"/>
                <a:ext cx="6840" cy="5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C509660-BCB1-4148-A13E-4B72BCEFD16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226602" y="534001"/>
                  <a:ext cx="244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2C41287-E19F-4F6B-ABFC-3EB520CBF9B6}"/>
                    </a:ext>
                  </a:extLst>
                </p14:cNvPr>
                <p14:cNvContentPartPr/>
                <p14:nvPr/>
              </p14:nvContentPartPr>
              <p14:xfrm>
                <a:off x="2746082" y="296761"/>
                <a:ext cx="367560" cy="241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2C41287-E19F-4F6B-ABFC-3EB520CBF9B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37082" y="288121"/>
                  <a:ext cx="3852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C60C2CF-C7CF-4A74-8391-740EA6F154B7}"/>
                    </a:ext>
                  </a:extLst>
                </p14:cNvPr>
                <p14:cNvContentPartPr/>
                <p14:nvPr/>
              </p14:nvContentPartPr>
              <p14:xfrm>
                <a:off x="3139562" y="321961"/>
                <a:ext cx="190080" cy="209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C60C2CF-C7CF-4A74-8391-740EA6F154B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130922" y="312961"/>
                  <a:ext cx="2077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8A00A17-2D18-4493-ADB2-7858B969F8A3}"/>
                    </a:ext>
                  </a:extLst>
                </p14:cNvPr>
                <p14:cNvContentPartPr/>
                <p14:nvPr/>
              </p14:nvContentPartPr>
              <p14:xfrm>
                <a:off x="3349442" y="423121"/>
                <a:ext cx="106200" cy="119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8A00A17-2D18-4493-ADB2-7858B969F8A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40802" y="414481"/>
                  <a:ext cx="1238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B1DAB03-53DD-4F3A-8B78-37478DE20D07}"/>
                    </a:ext>
                  </a:extLst>
                </p14:cNvPr>
                <p14:cNvContentPartPr/>
                <p14:nvPr/>
              </p14:nvContentPartPr>
              <p14:xfrm>
                <a:off x="3609002" y="250681"/>
                <a:ext cx="1297800" cy="298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B1DAB03-53DD-4F3A-8B78-37478DE20D0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600002" y="242041"/>
                  <a:ext cx="131544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130FBBF-C86B-4993-8428-2B040D314673}"/>
                    </a:ext>
                  </a:extLst>
                </p14:cNvPr>
                <p14:cNvContentPartPr/>
                <p14:nvPr/>
              </p14:nvContentPartPr>
              <p14:xfrm>
                <a:off x="4452482" y="190561"/>
                <a:ext cx="35280" cy="37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130FBBF-C86B-4993-8428-2B040D31467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443482" y="181921"/>
                  <a:ext cx="529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6D96663-A4DD-4846-9154-51AE2AB9BA45}"/>
                    </a:ext>
                  </a:extLst>
                </p14:cNvPr>
                <p14:cNvContentPartPr/>
                <p14:nvPr/>
              </p14:nvContentPartPr>
              <p14:xfrm>
                <a:off x="5201642" y="388561"/>
                <a:ext cx="210960" cy="342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6D96663-A4DD-4846-9154-51AE2AB9BA4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193002" y="379921"/>
                  <a:ext cx="2286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2DF44F4-2E6A-4E8A-A27F-8F0A688F7CD5}"/>
                    </a:ext>
                  </a:extLst>
                </p14:cNvPr>
                <p14:cNvContentPartPr/>
                <p14:nvPr/>
              </p14:nvContentPartPr>
              <p14:xfrm>
                <a:off x="5513402" y="382081"/>
                <a:ext cx="638280" cy="265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2DF44F4-2E6A-4E8A-A27F-8F0A688F7CD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504762" y="373441"/>
                  <a:ext cx="6559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F5719EA-2DB5-4477-A16E-EC840B7902D5}"/>
                    </a:ext>
                  </a:extLst>
                </p14:cNvPr>
                <p14:cNvContentPartPr/>
                <p14:nvPr/>
              </p14:nvContentPartPr>
              <p14:xfrm>
                <a:off x="6216842" y="371641"/>
                <a:ext cx="99720" cy="150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F5719EA-2DB5-4477-A16E-EC840B7902D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207842" y="363001"/>
                  <a:ext cx="1173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B9FE67B-DB47-468F-859E-F4A8A28598ED}"/>
                    </a:ext>
                  </a:extLst>
                </p14:cNvPr>
                <p14:cNvContentPartPr/>
                <p14:nvPr/>
              </p14:nvContentPartPr>
              <p14:xfrm>
                <a:off x="6270482" y="414481"/>
                <a:ext cx="137520" cy="294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B9FE67B-DB47-468F-859E-F4A8A28598E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261482" y="405841"/>
                  <a:ext cx="15516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8D4B2A2-654A-4B92-A9BC-140F62D39192}"/>
                    </a:ext>
                  </a:extLst>
                </p14:cNvPr>
                <p14:cNvContentPartPr/>
                <p14:nvPr/>
              </p14:nvContentPartPr>
              <p14:xfrm>
                <a:off x="6420962" y="349681"/>
                <a:ext cx="27360" cy="27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8D4B2A2-654A-4B92-A9BC-140F62D3919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412322" y="340681"/>
                  <a:ext cx="450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788A2A9-EB8D-4D0D-807A-A31F14446132}"/>
                    </a:ext>
                  </a:extLst>
                </p14:cNvPr>
                <p14:cNvContentPartPr/>
                <p14:nvPr/>
              </p14:nvContentPartPr>
              <p14:xfrm>
                <a:off x="6476762" y="422041"/>
                <a:ext cx="376920" cy="147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788A2A9-EB8D-4D0D-807A-A31F1444613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468122" y="413401"/>
                  <a:ext cx="3945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12361A1-EBB4-4C99-AFB1-9838C8975290}"/>
                    </a:ext>
                  </a:extLst>
                </p14:cNvPr>
                <p14:cNvContentPartPr/>
                <p14:nvPr/>
              </p14:nvContentPartPr>
              <p14:xfrm>
                <a:off x="650162" y="1017121"/>
                <a:ext cx="106200" cy="189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12361A1-EBB4-4C99-AFB1-9838C897529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41522" y="1008481"/>
                  <a:ext cx="1238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A196D3F-20D0-4DE7-BF06-879862581510}"/>
                    </a:ext>
                  </a:extLst>
                </p14:cNvPr>
                <p14:cNvContentPartPr/>
                <p14:nvPr/>
              </p14:nvContentPartPr>
              <p14:xfrm>
                <a:off x="753122" y="1124041"/>
                <a:ext cx="123840" cy="244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A196D3F-20D0-4DE7-BF06-87986258151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44482" y="1115401"/>
                  <a:ext cx="1414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A2BE164-E26E-4582-A53A-5D4C9404168E}"/>
                    </a:ext>
                  </a:extLst>
                </p14:cNvPr>
                <p14:cNvContentPartPr/>
                <p14:nvPr/>
              </p14:nvContentPartPr>
              <p14:xfrm>
                <a:off x="885602" y="1134841"/>
                <a:ext cx="121320" cy="219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A2BE164-E26E-4582-A53A-5D4C9404168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76962" y="1125841"/>
                  <a:ext cx="1389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84B063F-8097-440F-931C-2AAA9EB5E15A}"/>
                    </a:ext>
                  </a:extLst>
                </p14:cNvPr>
                <p14:cNvContentPartPr/>
                <p14:nvPr/>
              </p14:nvContentPartPr>
              <p14:xfrm>
                <a:off x="1019522" y="1030801"/>
                <a:ext cx="169200" cy="354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84B063F-8097-440F-931C-2AAA9EB5E15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10522" y="1021801"/>
                  <a:ext cx="18684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47B73AE-7E18-4EA0-B99B-6F3F0524D38B}"/>
                    </a:ext>
                  </a:extLst>
                </p14:cNvPr>
                <p14:cNvContentPartPr/>
                <p14:nvPr/>
              </p14:nvContentPartPr>
              <p14:xfrm>
                <a:off x="1173242" y="1083721"/>
                <a:ext cx="746640" cy="243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47B73AE-7E18-4EA0-B99B-6F3F0524D38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64242" y="1075081"/>
                  <a:ext cx="7642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08AB992-90B8-4DBA-AC45-3BB28AF18D3D}"/>
                    </a:ext>
                  </a:extLst>
                </p14:cNvPr>
                <p14:cNvContentPartPr/>
                <p14:nvPr/>
              </p14:nvContentPartPr>
              <p14:xfrm>
                <a:off x="2198522" y="1062841"/>
                <a:ext cx="338760" cy="226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08AB992-90B8-4DBA-AC45-3BB28AF18D3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189522" y="1054201"/>
                  <a:ext cx="3564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0AA1DCE-6111-43C6-A75D-14491C971073}"/>
                    </a:ext>
                  </a:extLst>
                </p14:cNvPr>
                <p14:cNvContentPartPr/>
                <p14:nvPr/>
              </p14:nvContentPartPr>
              <p14:xfrm>
                <a:off x="2448362" y="1164721"/>
                <a:ext cx="55800" cy="24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0AA1DCE-6111-43C6-A75D-14491C97107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439722" y="1156081"/>
                  <a:ext cx="734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2A58436-EBAD-4AC4-A976-CF42F266C2F9}"/>
                    </a:ext>
                  </a:extLst>
                </p14:cNvPr>
                <p14:cNvContentPartPr/>
                <p14:nvPr/>
              </p14:nvContentPartPr>
              <p14:xfrm>
                <a:off x="2576882" y="1192801"/>
                <a:ext cx="320400" cy="104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2A58436-EBAD-4AC4-A976-CF42F266C2F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567882" y="1183801"/>
                  <a:ext cx="3380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1B752CC-DBDE-4C9D-8008-B129937E0BE8}"/>
                    </a:ext>
                  </a:extLst>
                </p14:cNvPr>
                <p14:cNvContentPartPr/>
                <p14:nvPr/>
              </p14:nvContentPartPr>
              <p14:xfrm>
                <a:off x="2927162" y="1086241"/>
                <a:ext cx="361080" cy="331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1B752CC-DBDE-4C9D-8008-B129937E0BE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918162" y="1077601"/>
                  <a:ext cx="37872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E8C1CEC-ADAF-41A7-803F-D8F776C058BB}"/>
                    </a:ext>
                  </a:extLst>
                </p14:cNvPr>
                <p14:cNvContentPartPr/>
                <p14:nvPr/>
              </p14:nvContentPartPr>
              <p14:xfrm>
                <a:off x="3586322" y="1053841"/>
                <a:ext cx="203760" cy="196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E8C1CEC-ADAF-41A7-803F-D8F776C058B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577322" y="1044841"/>
                  <a:ext cx="2214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96BAB10-99B6-4BD5-872E-DE88483694AE}"/>
                    </a:ext>
                  </a:extLst>
                </p14:cNvPr>
                <p14:cNvContentPartPr/>
                <p14:nvPr/>
              </p14:nvContentPartPr>
              <p14:xfrm>
                <a:off x="3875762" y="1072921"/>
                <a:ext cx="410040" cy="1303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96BAB10-99B6-4BD5-872E-DE88483694A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866762" y="1063921"/>
                  <a:ext cx="4276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5F3DE8A-D8E1-4153-8B6D-E4D7FF92D079}"/>
                    </a:ext>
                  </a:extLst>
                </p14:cNvPr>
                <p14:cNvContentPartPr/>
                <p14:nvPr/>
              </p14:nvContentPartPr>
              <p14:xfrm>
                <a:off x="4347002" y="1083001"/>
                <a:ext cx="434880" cy="122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5F3DE8A-D8E1-4153-8B6D-E4D7FF92D07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38362" y="1074361"/>
                  <a:ext cx="4525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5D50E12-A9FF-4629-BF9A-FBE523C1BD0D}"/>
                    </a:ext>
                  </a:extLst>
                </p14:cNvPr>
                <p14:cNvContentPartPr/>
                <p14:nvPr/>
              </p14:nvContentPartPr>
              <p14:xfrm>
                <a:off x="4908602" y="1076521"/>
                <a:ext cx="605520" cy="149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5D50E12-A9FF-4629-BF9A-FBE523C1BD0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899602" y="1067521"/>
                  <a:ext cx="6231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9D34378-4C8C-4F95-9359-C5090257FFA4}"/>
                    </a:ext>
                  </a:extLst>
                </p14:cNvPr>
                <p14:cNvContentPartPr/>
                <p14:nvPr/>
              </p14:nvContentPartPr>
              <p14:xfrm>
                <a:off x="5238002" y="891481"/>
                <a:ext cx="100800" cy="41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9D34378-4C8C-4F95-9359-C5090257FFA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229362" y="882481"/>
                  <a:ext cx="1184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766922F-194C-49BF-9AFC-91D1152ADB05}"/>
                    </a:ext>
                  </a:extLst>
                </p14:cNvPr>
                <p14:cNvContentPartPr/>
                <p14:nvPr/>
              </p14:nvContentPartPr>
              <p14:xfrm>
                <a:off x="5651282" y="820921"/>
                <a:ext cx="157320" cy="622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766922F-194C-49BF-9AFC-91D1152ADB0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642642" y="812281"/>
                  <a:ext cx="174960" cy="63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7C0D1DF-EBDA-457B-8367-DF33CFD96E6F}"/>
                    </a:ext>
                  </a:extLst>
                </p14:cNvPr>
                <p14:cNvContentPartPr/>
                <p14:nvPr/>
              </p14:nvContentPartPr>
              <p14:xfrm>
                <a:off x="6137282" y="867001"/>
                <a:ext cx="184680" cy="270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7C0D1DF-EBDA-457B-8367-DF33CFD96E6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128642" y="858361"/>
                  <a:ext cx="2023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F371A55-D8D8-48CA-B4C1-9C0FA661A54C}"/>
                    </a:ext>
                  </a:extLst>
                </p14:cNvPr>
                <p14:cNvContentPartPr/>
                <p14:nvPr/>
              </p14:nvContentPartPr>
              <p14:xfrm>
                <a:off x="6351842" y="889321"/>
                <a:ext cx="228600" cy="110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F371A55-D8D8-48CA-B4C1-9C0FA661A54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343202" y="880321"/>
                  <a:ext cx="2462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1DBFA83-05EA-48ED-96BB-94BB7C4A8D4D}"/>
                    </a:ext>
                  </a:extLst>
                </p14:cNvPr>
                <p14:cNvContentPartPr/>
                <p14:nvPr/>
              </p14:nvContentPartPr>
              <p14:xfrm>
                <a:off x="6614282" y="887161"/>
                <a:ext cx="131040" cy="98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1DBFA83-05EA-48ED-96BB-94BB7C4A8D4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605642" y="878521"/>
                  <a:ext cx="1486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10BAF57-72D1-450D-8C2F-899A939F475A}"/>
                    </a:ext>
                  </a:extLst>
                </p14:cNvPr>
                <p14:cNvContentPartPr/>
                <p14:nvPr/>
              </p14:nvContentPartPr>
              <p14:xfrm>
                <a:off x="6775562" y="899041"/>
                <a:ext cx="207360" cy="280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10BAF57-72D1-450D-8C2F-899A939F475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766562" y="890041"/>
                  <a:ext cx="2250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1679D58-1470-4A89-AD43-83DCDA77BEC8}"/>
                    </a:ext>
                  </a:extLst>
                </p14:cNvPr>
                <p14:cNvContentPartPr/>
                <p14:nvPr/>
              </p14:nvContentPartPr>
              <p14:xfrm>
                <a:off x="6991202" y="867361"/>
                <a:ext cx="87840" cy="140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1679D58-1470-4A89-AD43-83DCDA77BEC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982202" y="858361"/>
                  <a:ext cx="1054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AB76229-19FC-46D2-A539-350F18B6A9E3}"/>
                    </a:ext>
                  </a:extLst>
                </p14:cNvPr>
                <p14:cNvContentPartPr/>
                <p14:nvPr/>
              </p14:nvContentPartPr>
              <p14:xfrm>
                <a:off x="7104602" y="885001"/>
                <a:ext cx="160560" cy="284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AB76229-19FC-46D2-A539-350F18B6A9E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095602" y="876001"/>
                  <a:ext cx="17820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8AC4830-4E17-4FA8-9CCE-CC463C6DE5D0}"/>
                    </a:ext>
                  </a:extLst>
                </p14:cNvPr>
                <p14:cNvContentPartPr/>
                <p14:nvPr/>
              </p14:nvContentPartPr>
              <p14:xfrm>
                <a:off x="7329962" y="772681"/>
                <a:ext cx="277560" cy="240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8AC4830-4E17-4FA8-9CCE-CC463C6DE5D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320962" y="763681"/>
                  <a:ext cx="2952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EF09ABA-4C4C-462E-BE82-C9E4D0077C28}"/>
                    </a:ext>
                  </a:extLst>
                </p14:cNvPr>
                <p14:cNvContentPartPr/>
                <p14:nvPr/>
              </p14:nvContentPartPr>
              <p14:xfrm>
                <a:off x="7657562" y="804001"/>
                <a:ext cx="524880" cy="397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EF09ABA-4C4C-462E-BE82-C9E4D0077C2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648562" y="795361"/>
                  <a:ext cx="54252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066B59E-8355-42FD-860B-F49CC1263B6F}"/>
                    </a:ext>
                  </a:extLst>
                </p14:cNvPr>
                <p14:cNvContentPartPr/>
                <p14:nvPr/>
              </p14:nvContentPartPr>
              <p14:xfrm>
                <a:off x="8187482" y="624361"/>
                <a:ext cx="26640" cy="38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066B59E-8355-42FD-860B-F49CC1263B6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178842" y="615361"/>
                  <a:ext cx="442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0579D40-B3D8-400B-9F59-28044DC80737}"/>
                    </a:ext>
                  </a:extLst>
                </p14:cNvPr>
                <p14:cNvContentPartPr/>
                <p14:nvPr/>
              </p14:nvContentPartPr>
              <p14:xfrm>
                <a:off x="6370202" y="1280281"/>
                <a:ext cx="593640" cy="384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0579D40-B3D8-400B-9F59-28044DC8073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361202" y="1271281"/>
                  <a:ext cx="61128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EB34CE0-E376-4B7E-9D65-3AB58FBB3DB3}"/>
                    </a:ext>
                  </a:extLst>
                </p14:cNvPr>
                <p14:cNvContentPartPr/>
                <p14:nvPr/>
              </p14:nvContentPartPr>
              <p14:xfrm>
                <a:off x="6944042" y="1409161"/>
                <a:ext cx="123840" cy="96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EB34CE0-E376-4B7E-9D65-3AB58FBB3DB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935042" y="1400521"/>
                  <a:ext cx="1414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3DA6448-9959-4DFE-AC29-0964094A817A}"/>
                    </a:ext>
                  </a:extLst>
                </p14:cNvPr>
                <p14:cNvContentPartPr/>
                <p14:nvPr/>
              </p14:nvContentPartPr>
              <p14:xfrm>
                <a:off x="7124042" y="1335361"/>
                <a:ext cx="177840" cy="208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3DA6448-9959-4DFE-AC29-0964094A817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115042" y="1326361"/>
                  <a:ext cx="1954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28C4102-A4A8-43AD-851C-72EFCC058B9F}"/>
                    </a:ext>
                  </a:extLst>
                </p14:cNvPr>
                <p14:cNvContentPartPr/>
                <p14:nvPr/>
              </p14:nvContentPartPr>
              <p14:xfrm>
                <a:off x="7350842" y="1289641"/>
                <a:ext cx="19440" cy="428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28C4102-A4A8-43AD-851C-72EFCC058B9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341842" y="1280641"/>
                  <a:ext cx="3708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C29FC22-6ECF-469F-A441-EE490E08ECBE}"/>
              </a:ext>
            </a:extLst>
          </p:cNvPr>
          <p:cNvGrpSpPr/>
          <p:nvPr/>
        </p:nvGrpSpPr>
        <p:grpSpPr>
          <a:xfrm>
            <a:off x="8850602" y="968881"/>
            <a:ext cx="2359440" cy="295560"/>
            <a:chOff x="8850602" y="968881"/>
            <a:chExt cx="2359440" cy="29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2AEB30C-2AE6-48A2-97DA-0634C5A36E8D}"/>
                    </a:ext>
                  </a:extLst>
                </p14:cNvPr>
                <p14:cNvContentPartPr/>
                <p14:nvPr/>
              </p14:nvContentPartPr>
              <p14:xfrm>
                <a:off x="8850602" y="1004161"/>
                <a:ext cx="581400" cy="2602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2AEB30C-2AE6-48A2-97DA-0634C5A36E8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841602" y="995521"/>
                  <a:ext cx="5990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FCB8E36-B214-4693-A40D-4109992117D1}"/>
                    </a:ext>
                  </a:extLst>
                </p14:cNvPr>
                <p14:cNvContentPartPr/>
                <p14:nvPr/>
              </p14:nvContentPartPr>
              <p14:xfrm>
                <a:off x="9537842" y="1084801"/>
                <a:ext cx="103680" cy="1288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FCB8E36-B214-4693-A40D-4109992117D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528842" y="1075801"/>
                  <a:ext cx="1213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8B99CEB-DA67-4C82-8EEB-1E01672E44D8}"/>
                    </a:ext>
                  </a:extLst>
                </p14:cNvPr>
                <p14:cNvContentPartPr/>
                <p14:nvPr/>
              </p14:nvContentPartPr>
              <p14:xfrm>
                <a:off x="9635762" y="968881"/>
                <a:ext cx="559080" cy="2908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8B99CEB-DA67-4C82-8EEB-1E01672E44D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627122" y="959881"/>
                  <a:ext cx="5767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DF892FC-5D6E-4E3B-B7DF-512B9D55B357}"/>
                    </a:ext>
                  </a:extLst>
                </p14:cNvPr>
                <p14:cNvContentPartPr/>
                <p14:nvPr/>
              </p14:nvContentPartPr>
              <p14:xfrm>
                <a:off x="9427682" y="972481"/>
                <a:ext cx="79560" cy="40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DF892FC-5D6E-4E3B-B7DF-512B9D55B35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419042" y="963841"/>
                  <a:ext cx="972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23276C0-BAB2-48BD-BFA6-B98213265275}"/>
                    </a:ext>
                  </a:extLst>
                </p14:cNvPr>
                <p14:cNvContentPartPr/>
                <p14:nvPr/>
              </p14:nvContentPartPr>
              <p14:xfrm>
                <a:off x="10383482" y="1005241"/>
                <a:ext cx="826560" cy="2570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23276C0-BAB2-48BD-BFA6-B9821326527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374842" y="996601"/>
                  <a:ext cx="844200" cy="27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15A60D6-53DC-4639-AC19-B45D8243BAD9}"/>
              </a:ext>
            </a:extLst>
          </p:cNvPr>
          <p:cNvGrpSpPr/>
          <p:nvPr/>
        </p:nvGrpSpPr>
        <p:grpSpPr>
          <a:xfrm>
            <a:off x="557282" y="1749721"/>
            <a:ext cx="767520" cy="441360"/>
            <a:chOff x="557282" y="1749721"/>
            <a:chExt cx="767520" cy="4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F479D6C-C1AF-4A54-9A56-0B25584E8FDC}"/>
                    </a:ext>
                  </a:extLst>
                </p14:cNvPr>
                <p14:cNvContentPartPr/>
                <p14:nvPr/>
              </p14:nvContentPartPr>
              <p14:xfrm>
                <a:off x="557282" y="1843681"/>
                <a:ext cx="119880" cy="2041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F479D6C-C1AF-4A54-9A56-0B25584E8FD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48282" y="1834681"/>
                  <a:ext cx="1375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CBB0120-AD8D-41C7-888F-22C4985CF6C0}"/>
                    </a:ext>
                  </a:extLst>
                </p14:cNvPr>
                <p14:cNvContentPartPr/>
                <p14:nvPr/>
              </p14:nvContentPartPr>
              <p14:xfrm>
                <a:off x="568082" y="1749721"/>
                <a:ext cx="167400" cy="51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CBB0120-AD8D-41C7-888F-22C4985CF6C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59082" y="1741081"/>
                  <a:ext cx="1850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B13C26F-467D-455D-99DE-2769959FDDDF}"/>
                    </a:ext>
                  </a:extLst>
                </p14:cNvPr>
                <p14:cNvContentPartPr/>
                <p14:nvPr/>
              </p14:nvContentPartPr>
              <p14:xfrm>
                <a:off x="571682" y="1912441"/>
                <a:ext cx="106560" cy="216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B13C26F-467D-455D-99DE-2769959FDDD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63042" y="1903441"/>
                  <a:ext cx="1242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9E387C5-0BD6-42EE-9BB4-FCD63783350D}"/>
                    </a:ext>
                  </a:extLst>
                </p14:cNvPr>
                <p14:cNvContentPartPr/>
                <p14:nvPr/>
              </p14:nvContentPartPr>
              <p14:xfrm>
                <a:off x="674282" y="1827841"/>
                <a:ext cx="551160" cy="236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9E387C5-0BD6-42EE-9BB4-FCD63783350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65282" y="1818841"/>
                  <a:ext cx="5688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66A1F39-D372-4724-830D-BAF351EF67E6}"/>
                    </a:ext>
                  </a:extLst>
                </p14:cNvPr>
                <p14:cNvContentPartPr/>
                <p14:nvPr/>
              </p14:nvContentPartPr>
              <p14:xfrm>
                <a:off x="1022762" y="1772401"/>
                <a:ext cx="73800" cy="57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66A1F39-D372-4724-830D-BAF351EF67E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13762" y="1763401"/>
                  <a:ext cx="914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E18584F-3145-48A4-A867-73BB8476FFDC}"/>
                    </a:ext>
                  </a:extLst>
                </p14:cNvPr>
                <p14:cNvContentPartPr/>
                <p14:nvPr/>
              </p14:nvContentPartPr>
              <p14:xfrm>
                <a:off x="557642" y="2147881"/>
                <a:ext cx="513360" cy="43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E18584F-3145-48A4-A867-73BB8476FFD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49002" y="2139241"/>
                  <a:ext cx="5310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204CE55-E0AD-4D3B-B82F-62886375DC3A}"/>
                    </a:ext>
                  </a:extLst>
                </p14:cNvPr>
                <p14:cNvContentPartPr/>
                <p14:nvPr/>
              </p14:nvContentPartPr>
              <p14:xfrm>
                <a:off x="1318322" y="2085961"/>
                <a:ext cx="6480" cy="133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204CE55-E0AD-4D3B-B82F-62886375DC3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309682" y="2077321"/>
                  <a:ext cx="2412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76F7D64D-F9B1-43CA-849F-A0218F4FC3F7}"/>
              </a:ext>
            </a:extLst>
          </p:cNvPr>
          <p:cNvGrpSpPr/>
          <p:nvPr/>
        </p:nvGrpSpPr>
        <p:grpSpPr>
          <a:xfrm>
            <a:off x="1856882" y="1774921"/>
            <a:ext cx="4458960" cy="459720"/>
            <a:chOff x="1856882" y="1774921"/>
            <a:chExt cx="4458960" cy="45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EFA9348-0AC9-4BC7-9A22-8131D06293E8}"/>
                    </a:ext>
                  </a:extLst>
                </p14:cNvPr>
                <p14:cNvContentPartPr/>
                <p14:nvPr/>
              </p14:nvContentPartPr>
              <p14:xfrm>
                <a:off x="1856882" y="1892641"/>
                <a:ext cx="118440" cy="199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EFA9348-0AC9-4BC7-9A22-8131D06293E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848242" y="1883641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6A3CC7A-C41A-4B90-9F6D-17BFE44F5F49}"/>
                    </a:ext>
                  </a:extLst>
                </p14:cNvPr>
                <p14:cNvContentPartPr/>
                <p14:nvPr/>
              </p14:nvContentPartPr>
              <p14:xfrm>
                <a:off x="1942562" y="1853041"/>
                <a:ext cx="106200" cy="3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6A3CC7A-C41A-4B90-9F6D-17BFE44F5F4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933562" y="1844401"/>
                  <a:ext cx="1238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DD9380B-51E9-4853-9DFE-76D15D06F043}"/>
                    </a:ext>
                  </a:extLst>
                </p14:cNvPr>
                <p14:cNvContentPartPr/>
                <p14:nvPr/>
              </p14:nvContentPartPr>
              <p14:xfrm>
                <a:off x="2342522" y="1858801"/>
                <a:ext cx="486360" cy="3758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DD9380B-51E9-4853-9DFE-76D15D06F04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333882" y="1849801"/>
                  <a:ext cx="50400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6812824-BD51-478C-850F-A4D3AF042564}"/>
                    </a:ext>
                  </a:extLst>
                </p14:cNvPr>
                <p14:cNvContentPartPr/>
                <p14:nvPr/>
              </p14:nvContentPartPr>
              <p14:xfrm>
                <a:off x="2896562" y="1875721"/>
                <a:ext cx="187200" cy="301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6812824-BD51-478C-850F-A4D3AF04256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887922" y="1866721"/>
                  <a:ext cx="20484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33BEBEF-A0CB-4502-8617-099FC24703CE}"/>
                    </a:ext>
                  </a:extLst>
                </p14:cNvPr>
                <p14:cNvContentPartPr/>
                <p14:nvPr/>
              </p14:nvContentPartPr>
              <p14:xfrm>
                <a:off x="3086282" y="1863121"/>
                <a:ext cx="52560" cy="20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33BEBEF-A0CB-4502-8617-099FC24703C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077282" y="1854121"/>
                  <a:ext cx="702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30AB62C-975D-4338-8AF0-0C1380979584}"/>
                    </a:ext>
                  </a:extLst>
                </p14:cNvPr>
                <p14:cNvContentPartPr/>
                <p14:nvPr/>
              </p14:nvContentPartPr>
              <p14:xfrm>
                <a:off x="3136682" y="1827481"/>
                <a:ext cx="367200" cy="2444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30AB62C-975D-4338-8AF0-0C138097958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127682" y="1818481"/>
                  <a:ext cx="3848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A14E6E6-2B3A-4B24-B663-2CC6BA2DE4FD}"/>
                    </a:ext>
                  </a:extLst>
                </p14:cNvPr>
                <p14:cNvContentPartPr/>
                <p14:nvPr/>
              </p14:nvContentPartPr>
              <p14:xfrm>
                <a:off x="3525842" y="1818481"/>
                <a:ext cx="24120" cy="180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A14E6E6-2B3A-4B24-B663-2CC6BA2DE4F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517202" y="1809481"/>
                  <a:ext cx="417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3AC9A76-50E7-44A8-9492-9B2DD62F314C}"/>
                    </a:ext>
                  </a:extLst>
                </p14:cNvPr>
                <p14:cNvContentPartPr/>
                <p14:nvPr/>
              </p14:nvContentPartPr>
              <p14:xfrm>
                <a:off x="3490922" y="1937641"/>
                <a:ext cx="159480" cy="2718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3AC9A76-50E7-44A8-9492-9B2DD62F314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481922" y="1929001"/>
                  <a:ext cx="1771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2B1D8AE-A801-452A-B34A-0AC41AEF408E}"/>
                    </a:ext>
                  </a:extLst>
                </p14:cNvPr>
                <p14:cNvContentPartPr/>
                <p14:nvPr/>
              </p14:nvContentPartPr>
              <p14:xfrm>
                <a:off x="3688922" y="1959961"/>
                <a:ext cx="106560" cy="1285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2B1D8AE-A801-452A-B34A-0AC41AEF408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680282" y="1951321"/>
                  <a:ext cx="1242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D6CF2DA-A1E0-4EEC-889B-23A81896A960}"/>
                    </a:ext>
                  </a:extLst>
                </p14:cNvPr>
                <p14:cNvContentPartPr/>
                <p14:nvPr/>
              </p14:nvContentPartPr>
              <p14:xfrm>
                <a:off x="4059362" y="1774921"/>
                <a:ext cx="615240" cy="2815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D6CF2DA-A1E0-4EEC-889B-23A81896A96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050722" y="1765921"/>
                  <a:ext cx="6328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7A92DEF-5AD3-4BC7-A47B-175EE17896E1}"/>
                    </a:ext>
                  </a:extLst>
                </p14:cNvPr>
                <p14:cNvContentPartPr/>
                <p14:nvPr/>
              </p14:nvContentPartPr>
              <p14:xfrm>
                <a:off x="4557962" y="1911721"/>
                <a:ext cx="67320" cy="198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7A92DEF-5AD3-4BC7-A47B-175EE17896E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549322" y="1902721"/>
                  <a:ext cx="84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A8BDAE6-B29C-40B4-8FA5-04EBA54B18E9}"/>
                    </a:ext>
                  </a:extLst>
                </p14:cNvPr>
                <p14:cNvContentPartPr/>
                <p14:nvPr/>
              </p14:nvContentPartPr>
              <p14:xfrm>
                <a:off x="4956842" y="1819201"/>
                <a:ext cx="505800" cy="2185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A8BDAE6-B29C-40B4-8FA5-04EBA54B18E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948202" y="1810201"/>
                  <a:ext cx="5234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52BF27E-ADF1-43BB-A6A2-1C0F428B5401}"/>
                    </a:ext>
                  </a:extLst>
                </p14:cNvPr>
                <p14:cNvContentPartPr/>
                <p14:nvPr/>
              </p14:nvContentPartPr>
              <p14:xfrm>
                <a:off x="5345642" y="1778881"/>
                <a:ext cx="38880" cy="241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52BF27E-ADF1-43BB-A6A2-1C0F428B540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336642" y="1770241"/>
                  <a:ext cx="56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133FD54-37FD-4254-8B43-20DCE7A46D5B}"/>
                    </a:ext>
                  </a:extLst>
                </p14:cNvPr>
                <p14:cNvContentPartPr/>
                <p14:nvPr/>
              </p14:nvContentPartPr>
              <p14:xfrm>
                <a:off x="5603762" y="1804801"/>
                <a:ext cx="712080" cy="4010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133FD54-37FD-4254-8B43-20DCE7A46D5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595122" y="1795801"/>
                  <a:ext cx="72972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D3F972E-6B75-4A22-BEB8-C3C3FF795957}"/>
                    </a:ext>
                  </a:extLst>
                </p14:cNvPr>
                <p14:cNvContentPartPr/>
                <p14:nvPr/>
              </p14:nvContentPartPr>
              <p14:xfrm>
                <a:off x="6202802" y="1892281"/>
                <a:ext cx="70200" cy="29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D3F972E-6B75-4A22-BEB8-C3C3FF79595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194162" y="1883281"/>
                  <a:ext cx="8784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238C65A-45D7-4F44-89B8-2AE00F71577A}"/>
              </a:ext>
            </a:extLst>
          </p:cNvPr>
          <p:cNvGrpSpPr/>
          <p:nvPr/>
        </p:nvGrpSpPr>
        <p:grpSpPr>
          <a:xfrm>
            <a:off x="6618242" y="1799401"/>
            <a:ext cx="1007640" cy="263520"/>
            <a:chOff x="6618242" y="1799401"/>
            <a:chExt cx="1007640" cy="26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DD041F4-E03F-4594-BF38-6721C57A6A4C}"/>
                    </a:ext>
                  </a:extLst>
                </p14:cNvPr>
                <p14:cNvContentPartPr/>
                <p14:nvPr/>
              </p14:nvContentPartPr>
              <p14:xfrm>
                <a:off x="6618242" y="1875721"/>
                <a:ext cx="218160" cy="167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DD041F4-E03F-4594-BF38-6721C57A6A4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609602" y="1866721"/>
                  <a:ext cx="2358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BBB408C-5877-4BC0-8622-C097D9CFAC4A}"/>
                    </a:ext>
                  </a:extLst>
                </p14:cNvPr>
                <p14:cNvContentPartPr/>
                <p14:nvPr/>
              </p14:nvContentPartPr>
              <p14:xfrm>
                <a:off x="6916322" y="1799401"/>
                <a:ext cx="553680" cy="263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BBB408C-5877-4BC0-8622-C097D9CFAC4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907682" y="1790761"/>
                  <a:ext cx="5713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71959C8-7DC3-4549-BC60-4CF8220016B3}"/>
                    </a:ext>
                  </a:extLst>
                </p14:cNvPr>
                <p14:cNvContentPartPr/>
                <p14:nvPr/>
              </p14:nvContentPartPr>
              <p14:xfrm>
                <a:off x="7480082" y="1941961"/>
                <a:ext cx="145800" cy="1098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71959C8-7DC3-4549-BC60-4CF8220016B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471442" y="1932961"/>
                  <a:ext cx="163440" cy="12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6269A4A-9DD4-4A97-90A1-B8CB2DB24172}"/>
              </a:ext>
            </a:extLst>
          </p:cNvPr>
          <p:cNvGrpSpPr/>
          <p:nvPr/>
        </p:nvGrpSpPr>
        <p:grpSpPr>
          <a:xfrm>
            <a:off x="7876802" y="1650721"/>
            <a:ext cx="3183120" cy="529200"/>
            <a:chOff x="7876802" y="1650721"/>
            <a:chExt cx="3183120" cy="52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353E14B-5D99-4D1E-86BA-2A61B56DB37D}"/>
                    </a:ext>
                  </a:extLst>
                </p14:cNvPr>
                <p14:cNvContentPartPr/>
                <p14:nvPr/>
              </p14:nvContentPartPr>
              <p14:xfrm>
                <a:off x="7876802" y="1878961"/>
                <a:ext cx="90720" cy="1317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353E14B-5D99-4D1E-86BA-2A61B56DB37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867802" y="1869961"/>
                  <a:ext cx="1083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0516FEC-5E5D-401B-9414-21728548D153}"/>
                    </a:ext>
                  </a:extLst>
                </p14:cNvPr>
                <p14:cNvContentPartPr/>
                <p14:nvPr/>
              </p14:nvContentPartPr>
              <p14:xfrm>
                <a:off x="7999562" y="1733521"/>
                <a:ext cx="53640" cy="34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0516FEC-5E5D-401B-9414-21728548D15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990922" y="1724881"/>
                  <a:ext cx="712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9E6BAC8-4CDB-4A54-9613-2B5BD29E16A0}"/>
                    </a:ext>
                  </a:extLst>
                </p14:cNvPr>
                <p14:cNvContentPartPr/>
                <p14:nvPr/>
              </p14:nvContentPartPr>
              <p14:xfrm>
                <a:off x="8188202" y="1744321"/>
                <a:ext cx="765360" cy="2700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9E6BAC8-4CDB-4A54-9613-2B5BD29E16A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179202" y="1735681"/>
                  <a:ext cx="7830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6A28208-1EC9-44E3-8658-3FB74038376D}"/>
                    </a:ext>
                  </a:extLst>
                </p14:cNvPr>
                <p14:cNvContentPartPr/>
                <p14:nvPr/>
              </p14:nvContentPartPr>
              <p14:xfrm>
                <a:off x="9180362" y="1755121"/>
                <a:ext cx="923400" cy="382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6A28208-1EC9-44E3-8658-3FB74038376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171362" y="1746121"/>
                  <a:ext cx="94104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5299EF2-569E-48A2-9DD4-475899215E11}"/>
                    </a:ext>
                  </a:extLst>
                </p14:cNvPr>
                <p14:cNvContentPartPr/>
                <p14:nvPr/>
              </p14:nvContentPartPr>
              <p14:xfrm>
                <a:off x="9893162" y="1689961"/>
                <a:ext cx="54720" cy="784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5299EF2-569E-48A2-9DD4-475899215E1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884522" y="1681321"/>
                  <a:ext cx="723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79BE169-98D7-4642-B094-A7E752BE9DE6}"/>
                    </a:ext>
                  </a:extLst>
                </p14:cNvPr>
                <p14:cNvContentPartPr/>
                <p14:nvPr/>
              </p14:nvContentPartPr>
              <p14:xfrm>
                <a:off x="10116722" y="2053561"/>
                <a:ext cx="6840" cy="140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79BE169-98D7-4642-B094-A7E752BE9DE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107722" y="2044561"/>
                  <a:ext cx="244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8DA593F-8155-48AA-82E2-77B2534B1E2F}"/>
                    </a:ext>
                  </a:extLst>
                </p14:cNvPr>
                <p14:cNvContentPartPr/>
                <p14:nvPr/>
              </p14:nvContentPartPr>
              <p14:xfrm>
                <a:off x="10263242" y="1854481"/>
                <a:ext cx="281880" cy="325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8DA593F-8155-48AA-82E2-77B2534B1E2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254242" y="1845481"/>
                  <a:ext cx="29952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43ACC63-2C3A-46A6-B066-0D5BA52449AE}"/>
                    </a:ext>
                  </a:extLst>
                </p14:cNvPr>
                <p14:cNvContentPartPr/>
                <p14:nvPr/>
              </p14:nvContentPartPr>
              <p14:xfrm>
                <a:off x="10659602" y="1893001"/>
                <a:ext cx="400320" cy="1278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43ACC63-2C3A-46A6-B066-0D5BA52449A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650962" y="1884361"/>
                  <a:ext cx="4179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C4283DF-6B7F-42B0-A115-3A01D8AB3122}"/>
                    </a:ext>
                  </a:extLst>
                </p14:cNvPr>
                <p14:cNvContentPartPr/>
                <p14:nvPr/>
              </p14:nvContentPartPr>
              <p14:xfrm>
                <a:off x="10981442" y="1650721"/>
                <a:ext cx="19440" cy="241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C4283DF-6B7F-42B0-A115-3A01D8AB312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972802" y="1641721"/>
                  <a:ext cx="3708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F9941913-DCD3-4FF2-9A68-BEF6EB6A178C}"/>
              </a:ext>
            </a:extLst>
          </p:cNvPr>
          <p:cNvGrpSpPr/>
          <p:nvPr/>
        </p:nvGrpSpPr>
        <p:grpSpPr>
          <a:xfrm>
            <a:off x="482762" y="2488801"/>
            <a:ext cx="601200" cy="248400"/>
            <a:chOff x="482762" y="2488801"/>
            <a:chExt cx="601200" cy="24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0F1BDB1-D5B7-489B-BE6E-B1B4BBBAC17E}"/>
                    </a:ext>
                  </a:extLst>
                </p14:cNvPr>
                <p14:cNvContentPartPr/>
                <p14:nvPr/>
              </p14:nvContentPartPr>
              <p14:xfrm>
                <a:off x="482762" y="2525161"/>
                <a:ext cx="322920" cy="2120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0F1BDB1-D5B7-489B-BE6E-B1B4BBBAC17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73762" y="2516161"/>
                  <a:ext cx="3405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460ED10-49C2-4C45-941D-68D6BEB436AE}"/>
                    </a:ext>
                  </a:extLst>
                </p14:cNvPr>
                <p14:cNvContentPartPr/>
                <p14:nvPr/>
              </p14:nvContentPartPr>
              <p14:xfrm>
                <a:off x="821162" y="2488801"/>
                <a:ext cx="262800" cy="2289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460ED10-49C2-4C45-941D-68D6BEB436A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12162" y="2480161"/>
                  <a:ext cx="280440" cy="24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316D0E6-7F24-4F4C-9278-ED353F26EEC0}"/>
              </a:ext>
            </a:extLst>
          </p:cNvPr>
          <p:cNvGrpSpPr/>
          <p:nvPr/>
        </p:nvGrpSpPr>
        <p:grpSpPr>
          <a:xfrm>
            <a:off x="1386362" y="2386201"/>
            <a:ext cx="746640" cy="443880"/>
            <a:chOff x="1386362" y="2386201"/>
            <a:chExt cx="746640" cy="44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53E9F60-8B54-467D-B19D-A71C1ECA75CB}"/>
                    </a:ext>
                  </a:extLst>
                </p14:cNvPr>
                <p14:cNvContentPartPr/>
                <p14:nvPr/>
              </p14:nvContentPartPr>
              <p14:xfrm>
                <a:off x="1386362" y="2552161"/>
                <a:ext cx="128160" cy="2350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53E9F60-8B54-467D-B19D-A71C1ECA75C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377362" y="2543161"/>
                  <a:ext cx="1458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46FB8CC-5A16-4FF3-AD7D-7F36505EADB6}"/>
                    </a:ext>
                  </a:extLst>
                </p14:cNvPr>
                <p14:cNvContentPartPr/>
                <p14:nvPr/>
              </p14:nvContentPartPr>
              <p14:xfrm>
                <a:off x="1498322" y="2566201"/>
                <a:ext cx="88200" cy="2638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46FB8CC-5A16-4FF3-AD7D-7F36505EADB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489682" y="2557561"/>
                  <a:ext cx="1058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31CA6A4-B41C-4C48-8A45-552A4B3C7C17}"/>
                    </a:ext>
                  </a:extLst>
                </p14:cNvPr>
                <p14:cNvContentPartPr/>
                <p14:nvPr/>
              </p14:nvContentPartPr>
              <p14:xfrm>
                <a:off x="1619282" y="2386201"/>
                <a:ext cx="47160" cy="356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31CA6A4-B41C-4C48-8A45-552A4B3C7C1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610642" y="2377561"/>
                  <a:ext cx="648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D2D882E-4426-433F-9C5D-8CEDD04D8B02}"/>
                    </a:ext>
                  </a:extLst>
                </p14:cNvPr>
                <p14:cNvContentPartPr/>
                <p14:nvPr/>
              </p14:nvContentPartPr>
              <p14:xfrm>
                <a:off x="1656002" y="2415001"/>
                <a:ext cx="477000" cy="2548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D2D882E-4426-433F-9C5D-8CEDD04D8B0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647002" y="2406001"/>
                  <a:ext cx="494640" cy="27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539BF95E-0FE4-420E-978B-3AEB8B778996}"/>
                  </a:ext>
                </a:extLst>
              </p14:cNvPr>
              <p14:cNvContentPartPr/>
              <p14:nvPr/>
            </p14:nvContentPartPr>
            <p14:xfrm>
              <a:off x="2588762" y="2482681"/>
              <a:ext cx="421920" cy="2361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539BF95E-0FE4-420E-978B-3AEB8B778996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2580122" y="2474041"/>
                <a:ext cx="439560" cy="25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11C6141-FF1F-45CA-9B6D-2F651202544D}"/>
              </a:ext>
            </a:extLst>
          </p:cNvPr>
          <p:cNvGrpSpPr/>
          <p:nvPr/>
        </p:nvGrpSpPr>
        <p:grpSpPr>
          <a:xfrm>
            <a:off x="3352322" y="2379721"/>
            <a:ext cx="837000" cy="317520"/>
            <a:chOff x="3352322" y="2379721"/>
            <a:chExt cx="837000" cy="31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CFF30DC-38AA-4B21-862A-0D90B144BAA5}"/>
                    </a:ext>
                  </a:extLst>
                </p14:cNvPr>
                <p14:cNvContentPartPr/>
                <p14:nvPr/>
              </p14:nvContentPartPr>
              <p14:xfrm>
                <a:off x="3352322" y="2379721"/>
                <a:ext cx="837000" cy="3175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CFF30DC-38AA-4B21-862A-0D90B144BAA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343322" y="2370721"/>
                  <a:ext cx="85464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B97F942-E59D-4A2C-9C53-EF9AD1F28424}"/>
                    </a:ext>
                  </a:extLst>
                </p14:cNvPr>
                <p14:cNvContentPartPr/>
                <p14:nvPr/>
              </p14:nvContentPartPr>
              <p14:xfrm>
                <a:off x="4069442" y="2496001"/>
                <a:ext cx="100800" cy="50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B97F942-E59D-4A2C-9C53-EF9AD1F2842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060802" y="2487001"/>
                  <a:ext cx="11844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195763B2-FBBA-4DA0-A064-6B1AB9D0BA20}"/>
              </a:ext>
            </a:extLst>
          </p:cNvPr>
          <p:cNvGrpSpPr/>
          <p:nvPr/>
        </p:nvGrpSpPr>
        <p:grpSpPr>
          <a:xfrm>
            <a:off x="4597202" y="2356681"/>
            <a:ext cx="1305720" cy="388440"/>
            <a:chOff x="4597202" y="2356681"/>
            <a:chExt cx="130572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1721108-A377-4CC5-8E4C-930F265DDA93}"/>
                    </a:ext>
                  </a:extLst>
                </p14:cNvPr>
                <p14:cNvContentPartPr/>
                <p14:nvPr/>
              </p14:nvContentPartPr>
              <p14:xfrm>
                <a:off x="4597202" y="2397001"/>
                <a:ext cx="536400" cy="2271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1721108-A377-4CC5-8E4C-930F265DDA9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588202" y="2388001"/>
                  <a:ext cx="5540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67E973B-53A5-49C3-B873-E0C704A974DB}"/>
                    </a:ext>
                  </a:extLst>
                </p14:cNvPr>
                <p14:cNvContentPartPr/>
                <p14:nvPr/>
              </p14:nvContentPartPr>
              <p14:xfrm>
                <a:off x="5323322" y="2360281"/>
                <a:ext cx="185760" cy="2109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67E973B-53A5-49C3-B873-E0C704A974D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314322" y="2351641"/>
                  <a:ext cx="2034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28C8F09-B1E2-49ED-9FDE-5689C131757B}"/>
                    </a:ext>
                  </a:extLst>
                </p14:cNvPr>
                <p14:cNvContentPartPr/>
                <p14:nvPr/>
              </p14:nvContentPartPr>
              <p14:xfrm>
                <a:off x="5548322" y="2356681"/>
                <a:ext cx="45360" cy="280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28C8F09-B1E2-49ED-9FDE-5689C131757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539682" y="2347681"/>
                  <a:ext cx="630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82A72DA-75F1-4D6F-8F27-1C27323BA7FF}"/>
                    </a:ext>
                  </a:extLst>
                </p14:cNvPr>
                <p14:cNvContentPartPr/>
                <p14:nvPr/>
              </p14:nvContentPartPr>
              <p14:xfrm>
                <a:off x="5515922" y="2458921"/>
                <a:ext cx="185400" cy="2862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82A72DA-75F1-4D6F-8F27-1C27323BA7F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506922" y="2450281"/>
                  <a:ext cx="2030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A79A648-7F66-4CB0-81DD-553E704FE45C}"/>
                    </a:ext>
                  </a:extLst>
                </p14:cNvPr>
                <p14:cNvContentPartPr/>
                <p14:nvPr/>
              </p14:nvContentPartPr>
              <p14:xfrm>
                <a:off x="5717162" y="2427961"/>
                <a:ext cx="185760" cy="3106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A79A648-7F66-4CB0-81DD-553E704FE45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708162" y="2419321"/>
                  <a:ext cx="203400" cy="32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80E2AA66-7151-416F-B61A-8C38F22854FF}"/>
              </a:ext>
            </a:extLst>
          </p:cNvPr>
          <p:cNvGrpSpPr/>
          <p:nvPr/>
        </p:nvGrpSpPr>
        <p:grpSpPr>
          <a:xfrm>
            <a:off x="6244562" y="2315281"/>
            <a:ext cx="1699200" cy="455760"/>
            <a:chOff x="6244562" y="2315281"/>
            <a:chExt cx="1699200" cy="45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A7332EC-C201-464C-8D70-8AF545214296}"/>
                    </a:ext>
                  </a:extLst>
                </p14:cNvPr>
                <p14:cNvContentPartPr/>
                <p14:nvPr/>
              </p14:nvContentPartPr>
              <p14:xfrm>
                <a:off x="6244562" y="2457841"/>
                <a:ext cx="195840" cy="3132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A7332EC-C201-464C-8D70-8AF54521429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235562" y="2449201"/>
                  <a:ext cx="21348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89EB6C7-1EF5-4CA5-A986-DE809F63D565}"/>
                    </a:ext>
                  </a:extLst>
                </p14:cNvPr>
                <p14:cNvContentPartPr/>
                <p14:nvPr/>
              </p14:nvContentPartPr>
              <p14:xfrm>
                <a:off x="6479282" y="2483761"/>
                <a:ext cx="114840" cy="914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89EB6C7-1EF5-4CA5-A986-DE809F63D56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470642" y="2474761"/>
                  <a:ext cx="1324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9A35E8A-AF00-4297-84ED-C38A0487ECC0}"/>
                    </a:ext>
                  </a:extLst>
                </p14:cNvPr>
                <p14:cNvContentPartPr/>
                <p14:nvPr/>
              </p14:nvContentPartPr>
              <p14:xfrm>
                <a:off x="6587642" y="2324281"/>
                <a:ext cx="67680" cy="615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9A35E8A-AF00-4297-84ED-C38A0487ECC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578642" y="2315281"/>
                  <a:ext cx="853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582D56A-0D68-4307-B3C7-E6FD5F449E25}"/>
                    </a:ext>
                  </a:extLst>
                </p14:cNvPr>
                <p14:cNvContentPartPr/>
                <p14:nvPr/>
              </p14:nvContentPartPr>
              <p14:xfrm>
                <a:off x="6895802" y="2315281"/>
                <a:ext cx="410400" cy="4474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582D56A-0D68-4307-B3C7-E6FD5F449E2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886802" y="2306641"/>
                  <a:ext cx="42804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37078AB-370A-453A-8896-368BAE4E5047}"/>
                    </a:ext>
                  </a:extLst>
                </p14:cNvPr>
                <p14:cNvContentPartPr/>
                <p14:nvPr/>
              </p14:nvContentPartPr>
              <p14:xfrm>
                <a:off x="7240682" y="2438761"/>
                <a:ext cx="256320" cy="2786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37078AB-370A-453A-8896-368BAE4E504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231682" y="2429761"/>
                  <a:ext cx="2739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A5F4093-A6EC-4A5B-8E25-76E01871A5E6}"/>
                    </a:ext>
                  </a:extLst>
                </p14:cNvPr>
                <p14:cNvContentPartPr/>
                <p14:nvPr/>
              </p14:nvContentPartPr>
              <p14:xfrm>
                <a:off x="7448402" y="2460001"/>
                <a:ext cx="347760" cy="108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A5F4093-A6EC-4A5B-8E25-76E01871A5E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439762" y="2451001"/>
                  <a:ext cx="3654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54FB9EE-5CEB-4AC8-8161-C61AFEDF76B8}"/>
                    </a:ext>
                  </a:extLst>
                </p14:cNvPr>
                <p14:cNvContentPartPr/>
                <p14:nvPr/>
              </p14:nvContentPartPr>
              <p14:xfrm>
                <a:off x="7886882" y="2541001"/>
                <a:ext cx="56880" cy="594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54FB9EE-5CEB-4AC8-8161-C61AFEDF76B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877882" y="2532001"/>
                  <a:ext cx="7452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D5DFBC65-29AF-4382-B1F8-D226CD28397B}"/>
              </a:ext>
            </a:extLst>
          </p:cNvPr>
          <p:cNvGrpSpPr/>
          <p:nvPr/>
        </p:nvGrpSpPr>
        <p:grpSpPr>
          <a:xfrm>
            <a:off x="543242" y="3048241"/>
            <a:ext cx="763200" cy="264600"/>
            <a:chOff x="543242" y="3048241"/>
            <a:chExt cx="763200" cy="26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EAB7161-C107-4E39-B76F-2B227C7DD8E8}"/>
                    </a:ext>
                  </a:extLst>
                </p14:cNvPr>
                <p14:cNvContentPartPr/>
                <p14:nvPr/>
              </p14:nvContentPartPr>
              <p14:xfrm>
                <a:off x="543242" y="3048241"/>
                <a:ext cx="109800" cy="2548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EAB7161-C107-4E39-B76F-2B227C7DD8E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34602" y="3039241"/>
                  <a:ext cx="1274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CA9769F-6EBC-42DC-8142-DF950C592D1D}"/>
                    </a:ext>
                  </a:extLst>
                </p14:cNvPr>
                <p14:cNvContentPartPr/>
                <p14:nvPr/>
              </p14:nvContentPartPr>
              <p14:xfrm>
                <a:off x="725042" y="3134641"/>
                <a:ext cx="106920" cy="1684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CA9769F-6EBC-42DC-8142-DF950C592D1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16402" y="3125641"/>
                  <a:ext cx="1245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4098B94-1474-48ED-A8B2-50FBDB8F42F8}"/>
                    </a:ext>
                  </a:extLst>
                </p14:cNvPr>
                <p14:cNvContentPartPr/>
                <p14:nvPr/>
              </p14:nvContentPartPr>
              <p14:xfrm>
                <a:off x="911882" y="3143281"/>
                <a:ext cx="88200" cy="1566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4098B94-1474-48ED-A8B2-50FBDB8F42F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03242" y="3134641"/>
                  <a:ext cx="1058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3F944EB-1A35-4BD0-AD2A-CD6F63376CCE}"/>
                    </a:ext>
                  </a:extLst>
                </p14:cNvPr>
                <p14:cNvContentPartPr/>
                <p14:nvPr/>
              </p14:nvContentPartPr>
              <p14:xfrm>
                <a:off x="1051202" y="3163801"/>
                <a:ext cx="109080" cy="1483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3F944EB-1A35-4BD0-AD2A-CD6F63376CC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42202" y="3154801"/>
                  <a:ext cx="1267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2E2A28F-70C2-4355-BBED-6F7038A1987F}"/>
                    </a:ext>
                  </a:extLst>
                </p14:cNvPr>
                <p14:cNvContentPartPr/>
                <p14:nvPr/>
              </p14:nvContentPartPr>
              <p14:xfrm>
                <a:off x="1206722" y="3176041"/>
                <a:ext cx="99720" cy="1368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2E2A28F-70C2-4355-BBED-6F7038A1987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98082" y="3167041"/>
                  <a:ext cx="11736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119FB748-C8BB-4653-B925-EEFACA58F902}"/>
              </a:ext>
            </a:extLst>
          </p:cNvPr>
          <p:cNvGrpSpPr/>
          <p:nvPr/>
        </p:nvGrpSpPr>
        <p:grpSpPr>
          <a:xfrm>
            <a:off x="1683722" y="2934121"/>
            <a:ext cx="803880" cy="543240"/>
            <a:chOff x="1683722" y="2934121"/>
            <a:chExt cx="803880" cy="54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3935818-4198-4DCC-A4CC-0FBA2CC50648}"/>
                    </a:ext>
                  </a:extLst>
                </p14:cNvPr>
                <p14:cNvContentPartPr/>
                <p14:nvPr/>
              </p14:nvContentPartPr>
              <p14:xfrm>
                <a:off x="1683722" y="2999281"/>
                <a:ext cx="803880" cy="4780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3935818-4198-4DCC-A4CC-0FBA2CC5064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674722" y="2990641"/>
                  <a:ext cx="82152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EBE5B96-5802-47A0-B69C-E03E2F0DDD06}"/>
                    </a:ext>
                  </a:extLst>
                </p14:cNvPr>
                <p14:cNvContentPartPr/>
                <p14:nvPr/>
              </p14:nvContentPartPr>
              <p14:xfrm>
                <a:off x="2254682" y="2934121"/>
                <a:ext cx="64080" cy="345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EBE5B96-5802-47A0-B69C-E03E2F0DDD0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245682" y="2925121"/>
                  <a:ext cx="8172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DF880A3E-81B1-4C6D-87E1-CD8D6FD26D50}"/>
              </a:ext>
            </a:extLst>
          </p:cNvPr>
          <p:cNvGrpSpPr/>
          <p:nvPr/>
        </p:nvGrpSpPr>
        <p:grpSpPr>
          <a:xfrm>
            <a:off x="2708642" y="2984161"/>
            <a:ext cx="1494360" cy="365040"/>
            <a:chOff x="2708642" y="2984161"/>
            <a:chExt cx="1494360" cy="36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D746A75-0BF7-4B01-A2CD-5D013A2D66BB}"/>
                    </a:ext>
                  </a:extLst>
                </p14:cNvPr>
                <p14:cNvContentPartPr/>
                <p14:nvPr/>
              </p14:nvContentPartPr>
              <p14:xfrm>
                <a:off x="2708642" y="2991721"/>
                <a:ext cx="128520" cy="3574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D746A75-0BF7-4B01-A2CD-5D013A2D66B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699642" y="2983081"/>
                  <a:ext cx="14616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A6E35FB-900C-4C78-B4A3-81F44896E863}"/>
                    </a:ext>
                  </a:extLst>
                </p14:cNvPr>
                <p14:cNvContentPartPr/>
                <p14:nvPr/>
              </p14:nvContentPartPr>
              <p14:xfrm>
                <a:off x="2938682" y="3005041"/>
                <a:ext cx="650520" cy="2610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A6E35FB-900C-4C78-B4A3-81F44896E86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929682" y="2996041"/>
                  <a:ext cx="6681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1400D96-D3A7-46A2-82AF-6949BEDBF7AA}"/>
                    </a:ext>
                  </a:extLst>
                </p14:cNvPr>
                <p14:cNvContentPartPr/>
                <p14:nvPr/>
              </p14:nvContentPartPr>
              <p14:xfrm>
                <a:off x="3061442" y="2984161"/>
                <a:ext cx="29520" cy="255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1400D96-D3A7-46A2-82AF-6949BEDBF7A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052802" y="2975521"/>
                  <a:ext cx="471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155F13D-8626-494A-8CDA-DADD046F41AE}"/>
                    </a:ext>
                  </a:extLst>
                </p14:cNvPr>
                <p14:cNvContentPartPr/>
                <p14:nvPr/>
              </p14:nvContentPartPr>
              <p14:xfrm>
                <a:off x="3573362" y="3011161"/>
                <a:ext cx="629640" cy="2390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155F13D-8626-494A-8CDA-DADD046F41A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564362" y="3002161"/>
                  <a:ext cx="647280" cy="25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9C394BFB-F4EC-4376-BF44-E506FAC5EDAB}"/>
              </a:ext>
            </a:extLst>
          </p:cNvPr>
          <p:cNvGrpSpPr/>
          <p:nvPr/>
        </p:nvGrpSpPr>
        <p:grpSpPr>
          <a:xfrm>
            <a:off x="4530242" y="2973361"/>
            <a:ext cx="1937160" cy="259200"/>
            <a:chOff x="4530242" y="2973361"/>
            <a:chExt cx="1937160" cy="25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C76EC5E-84AD-4AFE-8CF9-23E59973222A}"/>
                    </a:ext>
                  </a:extLst>
                </p14:cNvPr>
                <p14:cNvContentPartPr/>
                <p14:nvPr/>
              </p14:nvContentPartPr>
              <p14:xfrm>
                <a:off x="4530242" y="2973361"/>
                <a:ext cx="172080" cy="2473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C76EC5E-84AD-4AFE-8CF9-23E59973222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521242" y="2964721"/>
                  <a:ext cx="1897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8A6BEB1-9331-4BE5-8C69-B004DD6CF55F}"/>
                    </a:ext>
                  </a:extLst>
                </p14:cNvPr>
                <p14:cNvContentPartPr/>
                <p14:nvPr/>
              </p14:nvContentPartPr>
              <p14:xfrm>
                <a:off x="4694762" y="2996401"/>
                <a:ext cx="155880" cy="2109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8A6BEB1-9331-4BE5-8C69-B004DD6CF55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685762" y="2987401"/>
                  <a:ext cx="1735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15B2688-FEA8-4068-AFCB-8FF7B10D08A1}"/>
                    </a:ext>
                  </a:extLst>
                </p14:cNvPr>
                <p14:cNvContentPartPr/>
                <p14:nvPr/>
              </p14:nvContentPartPr>
              <p14:xfrm>
                <a:off x="4951082" y="3054361"/>
                <a:ext cx="150120" cy="1688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15B2688-FEA8-4068-AFCB-8FF7B10D08A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942082" y="3045361"/>
                  <a:ext cx="1677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1DB0CF0-97A9-4CDA-B972-7A3558EFA3B7}"/>
                    </a:ext>
                  </a:extLst>
                </p14:cNvPr>
                <p14:cNvContentPartPr/>
                <p14:nvPr/>
              </p14:nvContentPartPr>
              <p14:xfrm>
                <a:off x="5159522" y="2980561"/>
                <a:ext cx="228960" cy="2170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1DB0CF0-97A9-4CDA-B972-7A3558EFA3B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150882" y="2971561"/>
                  <a:ext cx="2466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B72BA82-843B-4B65-A54C-DBBCE7004BFE}"/>
                    </a:ext>
                  </a:extLst>
                </p14:cNvPr>
                <p14:cNvContentPartPr/>
                <p14:nvPr/>
              </p14:nvContentPartPr>
              <p14:xfrm>
                <a:off x="5391002" y="2975161"/>
                <a:ext cx="858240" cy="2325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B72BA82-843B-4B65-A54C-DBBCE7004BF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382362" y="2966521"/>
                  <a:ext cx="8758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4968A7F-4AFA-41D2-BE12-13489E78F585}"/>
                    </a:ext>
                  </a:extLst>
                </p14:cNvPr>
                <p14:cNvContentPartPr/>
                <p14:nvPr/>
              </p14:nvContentPartPr>
              <p14:xfrm>
                <a:off x="6377762" y="2982361"/>
                <a:ext cx="89640" cy="2502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4968A7F-4AFA-41D2-BE12-13489E78F58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369122" y="2973361"/>
                  <a:ext cx="107280" cy="26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C0362D18-20B4-4667-B9ED-E0715D03D897}"/>
              </a:ext>
            </a:extLst>
          </p:cNvPr>
          <p:cNvGrpSpPr/>
          <p:nvPr/>
        </p:nvGrpSpPr>
        <p:grpSpPr>
          <a:xfrm>
            <a:off x="848162" y="3636121"/>
            <a:ext cx="405720" cy="196920"/>
            <a:chOff x="848162" y="3636121"/>
            <a:chExt cx="405720" cy="19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8091FAF-1F22-441B-A039-481911C00F93}"/>
                    </a:ext>
                  </a:extLst>
                </p14:cNvPr>
                <p14:cNvContentPartPr/>
                <p14:nvPr/>
              </p14:nvContentPartPr>
              <p14:xfrm>
                <a:off x="866882" y="3636481"/>
                <a:ext cx="69120" cy="1965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8091FAF-1F22-441B-A039-481911C00F9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57882" y="3627841"/>
                  <a:ext cx="867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79F175C-E1D0-413D-8612-8CE2328F8E3C}"/>
                    </a:ext>
                  </a:extLst>
                </p14:cNvPr>
                <p14:cNvContentPartPr/>
                <p14:nvPr/>
              </p14:nvContentPartPr>
              <p14:xfrm>
                <a:off x="848162" y="3636121"/>
                <a:ext cx="131040" cy="1764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79F175C-E1D0-413D-8612-8CE2328F8E3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39162" y="3627121"/>
                  <a:ext cx="1486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3640F51-98E8-43E2-86FB-6D1BAC77DEBC}"/>
                    </a:ext>
                  </a:extLst>
                </p14:cNvPr>
                <p14:cNvContentPartPr/>
                <p14:nvPr/>
              </p14:nvContentPartPr>
              <p14:xfrm>
                <a:off x="1177202" y="3746281"/>
                <a:ext cx="76680" cy="108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3640F51-98E8-43E2-86FB-6D1BAC77DEB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68562" y="3737281"/>
                  <a:ext cx="943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2CA93CA-2BFF-47F8-8F14-4EEC1FD29AF7}"/>
                    </a:ext>
                  </a:extLst>
                </p14:cNvPr>
                <p14:cNvContentPartPr/>
                <p14:nvPr/>
              </p14:nvContentPartPr>
              <p14:xfrm>
                <a:off x="1154522" y="3802441"/>
                <a:ext cx="81360" cy="205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2CA93CA-2BFF-47F8-8F14-4EEC1FD29AF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45522" y="3793441"/>
                  <a:ext cx="9900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90F9BFDE-843B-40D1-BC51-414E0D58ADE3}"/>
              </a:ext>
            </a:extLst>
          </p:cNvPr>
          <p:cNvGrpSpPr/>
          <p:nvPr/>
        </p:nvGrpSpPr>
        <p:grpSpPr>
          <a:xfrm>
            <a:off x="1549802" y="3545401"/>
            <a:ext cx="1295280" cy="482040"/>
            <a:chOff x="1549802" y="3545401"/>
            <a:chExt cx="1295280" cy="48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8BB567B-7F67-4531-A584-FA4C3CF9983D}"/>
                    </a:ext>
                  </a:extLst>
                </p14:cNvPr>
                <p14:cNvContentPartPr/>
                <p14:nvPr/>
              </p14:nvContentPartPr>
              <p14:xfrm>
                <a:off x="1618922" y="3629641"/>
                <a:ext cx="83880" cy="2138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8BB567B-7F67-4531-A584-FA4C3CF9983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609922" y="3621001"/>
                  <a:ext cx="1015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F621495-EB30-4B4F-8F27-84F59E33B57C}"/>
                    </a:ext>
                  </a:extLst>
                </p14:cNvPr>
                <p14:cNvContentPartPr/>
                <p14:nvPr/>
              </p14:nvContentPartPr>
              <p14:xfrm>
                <a:off x="1549802" y="3720001"/>
                <a:ext cx="147960" cy="316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F621495-EB30-4B4F-8F27-84F59E33B57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540802" y="3711361"/>
                  <a:ext cx="1656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59BF9A2-8CBC-4E76-8413-31021598A6E1}"/>
                    </a:ext>
                  </a:extLst>
                </p14:cNvPr>
                <p14:cNvContentPartPr/>
                <p14:nvPr/>
              </p14:nvContentPartPr>
              <p14:xfrm>
                <a:off x="1757882" y="3604441"/>
                <a:ext cx="434160" cy="2412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59BF9A2-8CBC-4E76-8413-31021598A6E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748882" y="3595801"/>
                  <a:ext cx="4518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636CD98-A9EF-44BF-9A30-ED12F498EAF8}"/>
                    </a:ext>
                  </a:extLst>
                </p14:cNvPr>
                <p14:cNvContentPartPr/>
                <p14:nvPr/>
              </p14:nvContentPartPr>
              <p14:xfrm>
                <a:off x="2064962" y="3719641"/>
                <a:ext cx="119160" cy="154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636CD98-A9EF-44BF-9A30-ED12F498EAF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055962" y="3710641"/>
                  <a:ext cx="136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A74B92B-5518-44C7-817F-CAFD8965CDBC}"/>
                    </a:ext>
                  </a:extLst>
                </p14:cNvPr>
                <p14:cNvContentPartPr/>
                <p14:nvPr/>
              </p14:nvContentPartPr>
              <p14:xfrm>
                <a:off x="2445842" y="3727921"/>
                <a:ext cx="194400" cy="2995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A74B92B-5518-44C7-817F-CAFD8965CDB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436842" y="3718921"/>
                  <a:ext cx="2120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42D2E24-75B7-46A8-88C7-4A316A2021F3}"/>
                    </a:ext>
                  </a:extLst>
                </p14:cNvPr>
                <p14:cNvContentPartPr/>
                <p14:nvPr/>
              </p14:nvContentPartPr>
              <p14:xfrm>
                <a:off x="2659682" y="3734401"/>
                <a:ext cx="106920" cy="1180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42D2E24-75B7-46A8-88C7-4A316A2021F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651042" y="3725401"/>
                  <a:ext cx="1245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D138867-EAD1-4750-81C1-1596A23D3DE1}"/>
                    </a:ext>
                  </a:extLst>
                </p14:cNvPr>
                <p14:cNvContentPartPr/>
                <p14:nvPr/>
              </p14:nvContentPartPr>
              <p14:xfrm>
                <a:off x="2761562" y="3545401"/>
                <a:ext cx="83520" cy="676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D138867-EAD1-4750-81C1-1596A23D3DE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752562" y="3536761"/>
                  <a:ext cx="101160" cy="8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CF0E889F-1D35-4653-B87D-6F659B96832F}"/>
                  </a:ext>
                </a:extLst>
              </p14:cNvPr>
              <p14:cNvContentPartPr/>
              <p14:nvPr/>
            </p14:nvContentPartPr>
            <p14:xfrm>
              <a:off x="3157202" y="3547921"/>
              <a:ext cx="565920" cy="27216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CF0E889F-1D35-4653-B87D-6F659B96832F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3148562" y="3538921"/>
                <a:ext cx="583560" cy="28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FF483637-24BC-42FF-B653-BDF55DC1ACF9}"/>
              </a:ext>
            </a:extLst>
          </p:cNvPr>
          <p:cNvGrpSpPr/>
          <p:nvPr/>
        </p:nvGrpSpPr>
        <p:grpSpPr>
          <a:xfrm>
            <a:off x="4075922" y="3482401"/>
            <a:ext cx="1626120" cy="469800"/>
            <a:chOff x="4075922" y="3482401"/>
            <a:chExt cx="1626120" cy="46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76F08E0-2902-4A4E-9406-1D4FA5554549}"/>
                    </a:ext>
                  </a:extLst>
                </p14:cNvPr>
                <p14:cNvContentPartPr/>
                <p14:nvPr/>
              </p14:nvContentPartPr>
              <p14:xfrm>
                <a:off x="4075922" y="3661681"/>
                <a:ext cx="103320" cy="2905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76F08E0-2902-4A4E-9406-1D4FA555454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066922" y="3652681"/>
                  <a:ext cx="1209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EBF1FBE-6156-421C-9561-387AAD3444D4}"/>
                    </a:ext>
                  </a:extLst>
                </p14:cNvPr>
                <p14:cNvContentPartPr/>
                <p14:nvPr/>
              </p14:nvContentPartPr>
              <p14:xfrm>
                <a:off x="4208402" y="3726121"/>
                <a:ext cx="75960" cy="1958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EBF1FBE-6156-421C-9561-387AAD3444D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199402" y="3717121"/>
                  <a:ext cx="936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8A42A17-98E3-4354-B767-793FBE9364AC}"/>
                    </a:ext>
                  </a:extLst>
                </p14:cNvPr>
                <p14:cNvContentPartPr/>
                <p14:nvPr/>
              </p14:nvContentPartPr>
              <p14:xfrm>
                <a:off x="4307042" y="3557281"/>
                <a:ext cx="41400" cy="154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8A42A17-98E3-4354-B767-793FBE9364A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298042" y="3548281"/>
                  <a:ext cx="59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38859B2-1F69-4DF1-9E15-60611AA1635A}"/>
                    </a:ext>
                  </a:extLst>
                </p14:cNvPr>
                <p14:cNvContentPartPr/>
                <p14:nvPr/>
              </p14:nvContentPartPr>
              <p14:xfrm>
                <a:off x="4321082" y="3585721"/>
                <a:ext cx="450360" cy="2361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38859B2-1F69-4DF1-9E15-60611AA1635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312442" y="3577081"/>
                  <a:ext cx="4680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48972A3-4838-4463-A3A2-92C0524DEBB4}"/>
                    </a:ext>
                  </a:extLst>
                </p14:cNvPr>
                <p14:cNvContentPartPr/>
                <p14:nvPr/>
              </p14:nvContentPartPr>
              <p14:xfrm>
                <a:off x="5051882" y="3482401"/>
                <a:ext cx="650160" cy="3121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48972A3-4838-4463-A3A2-92C0524DEBB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043242" y="3473401"/>
                  <a:ext cx="6678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BDD495A-9789-4345-8A01-FC80289B5E1E}"/>
                    </a:ext>
                  </a:extLst>
                </p14:cNvPr>
                <p14:cNvContentPartPr/>
                <p14:nvPr/>
              </p14:nvContentPartPr>
              <p14:xfrm>
                <a:off x="5544722" y="3608041"/>
                <a:ext cx="155160" cy="100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BDD495A-9789-4345-8A01-FC80289B5E1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536082" y="3599041"/>
                  <a:ext cx="172800" cy="2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0191E136-99A3-4546-94C3-C009D7F51B0C}"/>
                  </a:ext>
                </a:extLst>
              </p14:cNvPr>
              <p14:cNvContentPartPr/>
              <p14:nvPr/>
            </p14:nvContentPartPr>
            <p14:xfrm>
              <a:off x="5823722" y="3772921"/>
              <a:ext cx="24480" cy="2268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0191E136-99A3-4546-94C3-C009D7F51B0C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5814722" y="3763921"/>
                <a:ext cx="4212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B7F320F4-BDB0-4B53-A328-EF5581A027DF}"/>
              </a:ext>
            </a:extLst>
          </p:cNvPr>
          <p:cNvGrpSpPr/>
          <p:nvPr/>
        </p:nvGrpSpPr>
        <p:grpSpPr>
          <a:xfrm>
            <a:off x="6540482" y="3432001"/>
            <a:ext cx="1501200" cy="473040"/>
            <a:chOff x="6540482" y="3432001"/>
            <a:chExt cx="1501200" cy="47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CD431A6-4BB0-45CD-B5BB-AF76CF928198}"/>
                    </a:ext>
                  </a:extLst>
                </p14:cNvPr>
                <p14:cNvContentPartPr/>
                <p14:nvPr/>
              </p14:nvContentPartPr>
              <p14:xfrm>
                <a:off x="6540482" y="3432001"/>
                <a:ext cx="269640" cy="2876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CD431A6-4BB0-45CD-B5BB-AF76CF92819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531482" y="3423001"/>
                  <a:ext cx="2872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F995BAB-4C24-4819-80BD-89B29A40D0CE}"/>
                    </a:ext>
                  </a:extLst>
                </p14:cNvPr>
                <p14:cNvContentPartPr/>
                <p14:nvPr/>
              </p14:nvContentPartPr>
              <p14:xfrm>
                <a:off x="6876002" y="3504001"/>
                <a:ext cx="18000" cy="190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F995BAB-4C24-4819-80BD-89B29A40D0C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867002" y="3495001"/>
                  <a:ext cx="356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A6FC9E50-845E-4012-86AC-CD6FAAAD8E0D}"/>
                    </a:ext>
                  </a:extLst>
                </p14:cNvPr>
                <p14:cNvContentPartPr/>
                <p14:nvPr/>
              </p14:nvContentPartPr>
              <p14:xfrm>
                <a:off x="6864482" y="3482401"/>
                <a:ext cx="733680" cy="4226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A6FC9E50-845E-4012-86AC-CD6FAAAD8E0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855482" y="3473401"/>
                  <a:ext cx="75132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2FFF853-CD8D-4B0D-8F34-BAE5878CB4EA}"/>
                    </a:ext>
                  </a:extLst>
                </p14:cNvPr>
                <p14:cNvContentPartPr/>
                <p14:nvPr/>
              </p14:nvContentPartPr>
              <p14:xfrm>
                <a:off x="7727042" y="3509041"/>
                <a:ext cx="314640" cy="1987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2FFF853-CD8D-4B0D-8F34-BAE5878CB4E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718042" y="3500401"/>
                  <a:ext cx="33228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F34597A3-7951-4AF1-8E0C-7932BB4DEA04}"/>
              </a:ext>
            </a:extLst>
          </p:cNvPr>
          <p:cNvGrpSpPr/>
          <p:nvPr/>
        </p:nvGrpSpPr>
        <p:grpSpPr>
          <a:xfrm>
            <a:off x="8386202" y="3330121"/>
            <a:ext cx="2690640" cy="478440"/>
            <a:chOff x="8386202" y="3330121"/>
            <a:chExt cx="2690640" cy="47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E57DD07-B2CE-494E-A592-FBE865AFACC2}"/>
                    </a:ext>
                  </a:extLst>
                </p14:cNvPr>
                <p14:cNvContentPartPr/>
                <p14:nvPr/>
              </p14:nvContentPartPr>
              <p14:xfrm>
                <a:off x="8434082" y="3433801"/>
                <a:ext cx="96840" cy="2001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E57DD07-B2CE-494E-A592-FBE865AFACC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425082" y="3424801"/>
                  <a:ext cx="1144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B40A055-D659-4494-9934-A6B95F3F1E4F}"/>
                    </a:ext>
                  </a:extLst>
                </p14:cNvPr>
                <p14:cNvContentPartPr/>
                <p14:nvPr/>
              </p14:nvContentPartPr>
              <p14:xfrm>
                <a:off x="8386202" y="3428761"/>
                <a:ext cx="227880" cy="2235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B40A055-D659-4494-9934-A6B95F3F1E4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377202" y="3420121"/>
                  <a:ext cx="2455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0DF4F5F-7B26-46BE-BFE7-585D6C8B2017}"/>
                    </a:ext>
                  </a:extLst>
                </p14:cNvPr>
                <p14:cNvContentPartPr/>
                <p14:nvPr/>
              </p14:nvContentPartPr>
              <p14:xfrm>
                <a:off x="8649362" y="3504001"/>
                <a:ext cx="177120" cy="1116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0DF4F5F-7B26-46BE-BFE7-585D6C8B201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640362" y="3495001"/>
                  <a:ext cx="1947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3EABA9E-C30F-4886-96C7-B4C61B1BE4AD}"/>
                    </a:ext>
                  </a:extLst>
                </p14:cNvPr>
                <p14:cNvContentPartPr/>
                <p14:nvPr/>
              </p14:nvContentPartPr>
              <p14:xfrm>
                <a:off x="9020162" y="3480961"/>
                <a:ext cx="57600" cy="1562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3EABA9E-C30F-4886-96C7-B4C61B1BE4A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011162" y="3471961"/>
                  <a:ext cx="752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83FB85D-38B3-41A4-AC9F-00D9EDB8DA6B}"/>
                    </a:ext>
                  </a:extLst>
                </p14:cNvPr>
                <p14:cNvContentPartPr/>
                <p14:nvPr/>
              </p14:nvContentPartPr>
              <p14:xfrm>
                <a:off x="9035642" y="3383041"/>
                <a:ext cx="183240" cy="2174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83FB85D-38B3-41A4-AC9F-00D9EDB8DA6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027002" y="3374401"/>
                  <a:ext cx="2008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356BA80-AABF-4EBE-9E88-5FA58934C2CD}"/>
                    </a:ext>
                  </a:extLst>
                </p14:cNvPr>
                <p14:cNvContentPartPr/>
                <p14:nvPr/>
              </p14:nvContentPartPr>
              <p14:xfrm>
                <a:off x="9282242" y="3335881"/>
                <a:ext cx="158760" cy="3466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356BA80-AABF-4EBE-9E88-5FA58934C2C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273242" y="3326881"/>
                  <a:ext cx="17640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4B48C6F-2A74-4CF9-BC8E-4E77218530A3}"/>
                    </a:ext>
                  </a:extLst>
                </p14:cNvPr>
                <p14:cNvContentPartPr/>
                <p14:nvPr/>
              </p14:nvContentPartPr>
              <p14:xfrm>
                <a:off x="9520202" y="3439561"/>
                <a:ext cx="92160" cy="2224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4B48C6F-2A74-4CF9-BC8E-4E77218530A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511202" y="3430561"/>
                  <a:ext cx="1098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3640F50-D6C1-4A66-B364-C659DDAAF6F9}"/>
                    </a:ext>
                  </a:extLst>
                </p14:cNvPr>
                <p14:cNvContentPartPr/>
                <p14:nvPr/>
              </p14:nvContentPartPr>
              <p14:xfrm>
                <a:off x="9689402" y="3531721"/>
                <a:ext cx="84960" cy="1285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3640F50-D6C1-4A66-B364-C659DDAAF6F9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680762" y="3523081"/>
                  <a:ext cx="1026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4D47AFD-7E0C-4238-A491-76D52D4E337F}"/>
                    </a:ext>
                  </a:extLst>
                </p14:cNvPr>
                <p14:cNvContentPartPr/>
                <p14:nvPr/>
              </p14:nvContentPartPr>
              <p14:xfrm>
                <a:off x="9881282" y="3516241"/>
                <a:ext cx="58320" cy="1123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4D47AFD-7E0C-4238-A491-76D52D4E337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872642" y="3507601"/>
                  <a:ext cx="759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65B7C6DF-9BF4-4D85-BFB3-59DC5095A542}"/>
                    </a:ext>
                  </a:extLst>
                </p14:cNvPr>
                <p14:cNvContentPartPr/>
                <p14:nvPr/>
              </p14:nvContentPartPr>
              <p14:xfrm>
                <a:off x="9999722" y="3519841"/>
                <a:ext cx="91080" cy="1440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65B7C6DF-9BF4-4D85-BFB3-59DC5095A54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991082" y="3511201"/>
                  <a:ext cx="1087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FFD8B8E5-CB62-452F-8A3E-6B5DB97D8E10}"/>
                    </a:ext>
                  </a:extLst>
                </p14:cNvPr>
                <p14:cNvContentPartPr/>
                <p14:nvPr/>
              </p14:nvContentPartPr>
              <p14:xfrm>
                <a:off x="10164962" y="3533521"/>
                <a:ext cx="103320" cy="1422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FFD8B8E5-CB62-452F-8A3E-6B5DB97D8E1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155962" y="3524881"/>
                  <a:ext cx="1209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D68E46D-EB2D-4CAA-9EE4-9D6FE766D94B}"/>
                    </a:ext>
                  </a:extLst>
                </p14:cNvPr>
                <p14:cNvContentPartPr/>
                <p14:nvPr/>
              </p14:nvContentPartPr>
              <p14:xfrm>
                <a:off x="10316882" y="3671761"/>
                <a:ext cx="60840" cy="1368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D68E46D-EB2D-4CAA-9EE4-9D6FE766D94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308242" y="3662761"/>
                  <a:ext cx="784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28AC380-5E48-4424-81EA-54A1C7C48A16}"/>
                    </a:ext>
                  </a:extLst>
                </p14:cNvPr>
                <p14:cNvContentPartPr/>
                <p14:nvPr/>
              </p14:nvContentPartPr>
              <p14:xfrm>
                <a:off x="10694882" y="3330121"/>
                <a:ext cx="54000" cy="1180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28AC380-5E48-4424-81EA-54A1C7C48A1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686242" y="3321481"/>
                  <a:ext cx="716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816EE3E-DB10-4E87-8279-3C0036B320C9}"/>
                    </a:ext>
                  </a:extLst>
                </p14:cNvPr>
                <p14:cNvContentPartPr/>
                <p14:nvPr/>
              </p14:nvContentPartPr>
              <p14:xfrm>
                <a:off x="10563122" y="3501481"/>
                <a:ext cx="204120" cy="75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816EE3E-DB10-4E87-8279-3C0036B320C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554482" y="3492841"/>
                  <a:ext cx="2217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E26D1CD4-849D-4288-88FD-3BE4D2E217CB}"/>
                    </a:ext>
                  </a:extLst>
                </p14:cNvPr>
                <p14:cNvContentPartPr/>
                <p14:nvPr/>
              </p14:nvContentPartPr>
              <p14:xfrm>
                <a:off x="10595162" y="3614521"/>
                <a:ext cx="134280" cy="1425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E26D1CD4-849D-4288-88FD-3BE4D2E217C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586522" y="3605521"/>
                  <a:ext cx="1519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5C015D8-CE1B-4832-AD1F-EBDE18FF0739}"/>
                    </a:ext>
                  </a:extLst>
                </p14:cNvPr>
                <p14:cNvContentPartPr/>
                <p14:nvPr/>
              </p14:nvContentPartPr>
              <p14:xfrm>
                <a:off x="10648802" y="3606961"/>
                <a:ext cx="121320" cy="255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5C015D8-CE1B-4832-AD1F-EBDE18FF073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640162" y="3597961"/>
                  <a:ext cx="1389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42B3AED2-AA54-4847-ADF9-6BBC51BD4E16}"/>
                    </a:ext>
                  </a:extLst>
                </p14:cNvPr>
                <p14:cNvContentPartPr/>
                <p14:nvPr/>
              </p14:nvContentPartPr>
              <p14:xfrm>
                <a:off x="10981442" y="3340561"/>
                <a:ext cx="95400" cy="4186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42B3AED2-AA54-4847-ADF9-6BBC51BD4E1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972802" y="3331561"/>
                  <a:ext cx="113040" cy="43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64D08261-96EF-4AD4-8956-96A7B2A47CDA}"/>
              </a:ext>
            </a:extLst>
          </p:cNvPr>
          <p:cNvGrpSpPr/>
          <p:nvPr/>
        </p:nvGrpSpPr>
        <p:grpSpPr>
          <a:xfrm>
            <a:off x="709562" y="4220041"/>
            <a:ext cx="633240" cy="227880"/>
            <a:chOff x="709562" y="4220041"/>
            <a:chExt cx="633240" cy="2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F8B6DDB0-0DF4-4CF3-BFC7-482FB78C88ED}"/>
                    </a:ext>
                  </a:extLst>
                </p14:cNvPr>
                <p14:cNvContentPartPr/>
                <p14:nvPr/>
              </p14:nvContentPartPr>
              <p14:xfrm>
                <a:off x="709562" y="4278361"/>
                <a:ext cx="106560" cy="1566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F8B6DDB0-0DF4-4CF3-BFC7-482FB78C88E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00562" y="4269721"/>
                  <a:ext cx="1242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11C431D5-5227-4DEB-AC81-63B19C647A0C}"/>
                    </a:ext>
                  </a:extLst>
                </p14:cNvPr>
                <p14:cNvContentPartPr/>
                <p14:nvPr/>
              </p14:nvContentPartPr>
              <p14:xfrm>
                <a:off x="746642" y="4316161"/>
                <a:ext cx="89280" cy="288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11C431D5-5227-4DEB-AC81-63B19C647A0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38002" y="4307521"/>
                  <a:ext cx="1069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3E49B96F-E8D7-4703-804F-D3AEA2198E29}"/>
                    </a:ext>
                  </a:extLst>
                </p14:cNvPr>
                <p14:cNvContentPartPr/>
                <p14:nvPr/>
              </p14:nvContentPartPr>
              <p14:xfrm>
                <a:off x="741962" y="4220041"/>
                <a:ext cx="122040" cy="234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3E49B96F-E8D7-4703-804F-D3AEA2198E2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33322" y="4211041"/>
                  <a:ext cx="139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8B45BFB5-7F20-4639-9FA0-8CD224FAFAB4}"/>
                    </a:ext>
                  </a:extLst>
                </p14:cNvPr>
                <p14:cNvContentPartPr/>
                <p14:nvPr/>
              </p14:nvContentPartPr>
              <p14:xfrm>
                <a:off x="1010162" y="4258921"/>
                <a:ext cx="74520" cy="1695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8B45BFB5-7F20-4639-9FA0-8CD224FAFAB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01162" y="4250281"/>
                  <a:ext cx="921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97D43A1-387A-428F-B7F7-B9CFB4950CA9}"/>
                    </a:ext>
                  </a:extLst>
                </p14:cNvPr>
                <p14:cNvContentPartPr/>
                <p14:nvPr/>
              </p14:nvContentPartPr>
              <p14:xfrm>
                <a:off x="974162" y="4235521"/>
                <a:ext cx="166320" cy="2124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97D43A1-387A-428F-B7F7-B9CFB4950CA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65522" y="4226521"/>
                  <a:ext cx="1839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538C2854-A1A1-4939-B105-834926BE585D}"/>
                    </a:ext>
                  </a:extLst>
                </p14:cNvPr>
                <p14:cNvContentPartPr/>
                <p14:nvPr/>
              </p14:nvContentPartPr>
              <p14:xfrm>
                <a:off x="1256042" y="4312201"/>
                <a:ext cx="86760" cy="180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538C2854-A1A1-4939-B105-834926BE585D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247042" y="4303201"/>
                  <a:ext cx="1044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B5607520-03E5-49F7-9C7A-59CFE174BF9E}"/>
                    </a:ext>
                  </a:extLst>
                </p14:cNvPr>
                <p14:cNvContentPartPr/>
                <p14:nvPr/>
              </p14:nvContentPartPr>
              <p14:xfrm>
                <a:off x="1212122" y="4376641"/>
                <a:ext cx="104760" cy="187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B5607520-03E5-49F7-9C7A-59CFE174BF9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203482" y="4367641"/>
                  <a:ext cx="12240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88928B4C-10CE-4CBC-A279-626FC04928AC}"/>
              </a:ext>
            </a:extLst>
          </p:cNvPr>
          <p:cNvGrpSpPr/>
          <p:nvPr/>
        </p:nvGrpSpPr>
        <p:grpSpPr>
          <a:xfrm>
            <a:off x="1592282" y="4284481"/>
            <a:ext cx="601200" cy="227520"/>
            <a:chOff x="1592282" y="4284481"/>
            <a:chExt cx="601200" cy="22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7CC1D57-8878-42B7-BC5F-B1BD5D282829}"/>
                    </a:ext>
                  </a:extLst>
                </p14:cNvPr>
                <p14:cNvContentPartPr/>
                <p14:nvPr/>
              </p14:nvContentPartPr>
              <p14:xfrm>
                <a:off x="1592282" y="4284481"/>
                <a:ext cx="368640" cy="2275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7CC1D57-8878-42B7-BC5F-B1BD5D28282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583282" y="4275841"/>
                  <a:ext cx="3862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F65FEFC2-640C-4863-92F5-5A585B4F9FEA}"/>
                    </a:ext>
                  </a:extLst>
                </p14:cNvPr>
                <p14:cNvContentPartPr/>
                <p14:nvPr/>
              </p14:nvContentPartPr>
              <p14:xfrm>
                <a:off x="2115722" y="4303201"/>
                <a:ext cx="77760" cy="133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F65FEFC2-640C-4863-92F5-5A585B4F9FE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106722" y="4294561"/>
                  <a:ext cx="954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6C6F1344-5657-418B-8A59-CEDF21CF8B80}"/>
                    </a:ext>
                  </a:extLst>
                </p14:cNvPr>
                <p14:cNvContentPartPr/>
                <p14:nvPr/>
              </p14:nvContentPartPr>
              <p14:xfrm>
                <a:off x="2066762" y="4368721"/>
                <a:ext cx="91800" cy="122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6C6F1344-5657-418B-8A59-CEDF21CF8B80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057762" y="4360081"/>
                  <a:ext cx="10944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3D1758E9-6DD2-407D-8719-D1CF67962C16}"/>
              </a:ext>
            </a:extLst>
          </p:cNvPr>
          <p:cNvGrpSpPr/>
          <p:nvPr/>
        </p:nvGrpSpPr>
        <p:grpSpPr>
          <a:xfrm>
            <a:off x="2480042" y="4202761"/>
            <a:ext cx="2443680" cy="441360"/>
            <a:chOff x="2480042" y="4202761"/>
            <a:chExt cx="2443680" cy="4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7FD438AA-2AA4-4A19-BB18-02B368299026}"/>
                    </a:ext>
                  </a:extLst>
                </p14:cNvPr>
                <p14:cNvContentPartPr/>
                <p14:nvPr/>
              </p14:nvContentPartPr>
              <p14:xfrm>
                <a:off x="2480042" y="4203481"/>
                <a:ext cx="93240" cy="2034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7FD438AA-2AA4-4A19-BB18-02B36829902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471042" y="4194481"/>
                  <a:ext cx="1108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4294068-47A0-4040-A668-1F90BE0551CB}"/>
                    </a:ext>
                  </a:extLst>
                </p14:cNvPr>
                <p14:cNvContentPartPr/>
                <p14:nvPr/>
              </p14:nvContentPartPr>
              <p14:xfrm>
                <a:off x="2662922" y="4282681"/>
                <a:ext cx="74880" cy="1015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4294068-47A0-4040-A668-1F90BE0551CB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653922" y="4273681"/>
                  <a:ext cx="925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8D7B5CB-DE0A-4F07-8312-F24F67719D31}"/>
                    </a:ext>
                  </a:extLst>
                </p14:cNvPr>
                <p14:cNvContentPartPr/>
                <p14:nvPr/>
              </p14:nvContentPartPr>
              <p14:xfrm>
                <a:off x="2792162" y="4270441"/>
                <a:ext cx="93960" cy="1112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8D7B5CB-DE0A-4F07-8312-F24F67719D3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783162" y="4261441"/>
                  <a:ext cx="1116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0E00358C-E410-4605-BCA9-F4A3E5265015}"/>
                    </a:ext>
                  </a:extLst>
                </p14:cNvPr>
                <p14:cNvContentPartPr/>
                <p14:nvPr/>
              </p14:nvContentPartPr>
              <p14:xfrm>
                <a:off x="2958122" y="4267921"/>
                <a:ext cx="49320" cy="1076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0E00358C-E410-4605-BCA9-F4A3E526501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949482" y="4258921"/>
                  <a:ext cx="669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0EC9BEE5-7CFD-4BA7-B34E-031EB75F19CD}"/>
                    </a:ext>
                  </a:extLst>
                </p14:cNvPr>
                <p14:cNvContentPartPr/>
                <p14:nvPr/>
              </p14:nvContentPartPr>
              <p14:xfrm>
                <a:off x="3040202" y="4271161"/>
                <a:ext cx="84600" cy="1296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0EC9BEE5-7CFD-4BA7-B34E-031EB75F19CD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031562" y="4262521"/>
                  <a:ext cx="1022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B7931656-328E-400F-8A6A-22A4537FEF50}"/>
                    </a:ext>
                  </a:extLst>
                </p14:cNvPr>
                <p14:cNvContentPartPr/>
                <p14:nvPr/>
              </p14:nvContentPartPr>
              <p14:xfrm>
                <a:off x="3243962" y="4347481"/>
                <a:ext cx="22320" cy="345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B7931656-328E-400F-8A6A-22A4537FEF5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235322" y="4338841"/>
                  <a:ext cx="399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0DC06B69-E0CF-40FD-AFA9-0527AF773C28}"/>
                    </a:ext>
                  </a:extLst>
                </p14:cNvPr>
                <p14:cNvContentPartPr/>
                <p14:nvPr/>
              </p14:nvContentPartPr>
              <p14:xfrm>
                <a:off x="3448082" y="4202761"/>
                <a:ext cx="62280" cy="1378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0DC06B69-E0CF-40FD-AFA9-0527AF773C28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439082" y="4194121"/>
                  <a:ext cx="799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5EB1E5D8-68C1-4B86-B2E9-A59A1FFB33FF}"/>
                    </a:ext>
                  </a:extLst>
                </p14:cNvPr>
                <p14:cNvContentPartPr/>
                <p14:nvPr/>
              </p14:nvContentPartPr>
              <p14:xfrm>
                <a:off x="3360962" y="4366561"/>
                <a:ext cx="189000" cy="158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5EB1E5D8-68C1-4B86-B2E9-A59A1FFB33F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352322" y="4357561"/>
                  <a:ext cx="2066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A188C2AE-8236-4BFF-9E39-2F80E0B3AC13}"/>
                    </a:ext>
                  </a:extLst>
                </p14:cNvPr>
                <p14:cNvContentPartPr/>
                <p14:nvPr/>
              </p14:nvContentPartPr>
              <p14:xfrm>
                <a:off x="3336122" y="4490761"/>
                <a:ext cx="109800" cy="1533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A188C2AE-8236-4BFF-9E39-2F80E0B3AC1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327482" y="4481761"/>
                  <a:ext cx="1274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9D5FC345-0048-43D9-AFF3-183A2A1184C3}"/>
                    </a:ext>
                  </a:extLst>
                </p14:cNvPr>
                <p14:cNvContentPartPr/>
                <p14:nvPr/>
              </p14:nvContentPartPr>
              <p14:xfrm>
                <a:off x="3431882" y="4467361"/>
                <a:ext cx="116640" cy="234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9D5FC345-0048-43D9-AFF3-183A2A1184C3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423242" y="4458721"/>
                  <a:ext cx="1342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846104F3-EF65-4A1E-B065-6A5A9F002F06}"/>
                    </a:ext>
                  </a:extLst>
                </p14:cNvPr>
                <p14:cNvContentPartPr/>
                <p14:nvPr/>
              </p14:nvContentPartPr>
              <p14:xfrm>
                <a:off x="3710882" y="4337041"/>
                <a:ext cx="93600" cy="32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846104F3-EF65-4A1E-B065-6A5A9F002F06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701882" y="4328041"/>
                  <a:ext cx="1112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0179A693-1DBC-478C-9B49-6BFF4B91604D}"/>
                    </a:ext>
                  </a:extLst>
                </p14:cNvPr>
                <p14:cNvContentPartPr/>
                <p14:nvPr/>
              </p14:nvContentPartPr>
              <p14:xfrm>
                <a:off x="3710162" y="4381321"/>
                <a:ext cx="60480" cy="154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0179A693-1DBC-478C-9B49-6BFF4B91604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701522" y="4372321"/>
                  <a:ext cx="781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C0B85BE-76C7-44FA-AAF6-965169F4FA9C}"/>
                    </a:ext>
                  </a:extLst>
                </p14:cNvPr>
                <p14:cNvContentPartPr/>
                <p14:nvPr/>
              </p14:nvContentPartPr>
              <p14:xfrm>
                <a:off x="4033802" y="4208881"/>
                <a:ext cx="78120" cy="1587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C0B85BE-76C7-44FA-AAF6-965169F4FA9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024802" y="4199881"/>
                  <a:ext cx="957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927C98E9-FE3D-4B7E-AC5A-82E3C62AAEB4}"/>
                    </a:ext>
                  </a:extLst>
                </p14:cNvPr>
                <p14:cNvContentPartPr/>
                <p14:nvPr/>
              </p14:nvContentPartPr>
              <p14:xfrm>
                <a:off x="4162322" y="4227601"/>
                <a:ext cx="113760" cy="1332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927C98E9-FE3D-4B7E-AC5A-82E3C62AAEB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153682" y="4218961"/>
                  <a:ext cx="1314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E7801D0-822F-4F65-8FB7-72FC94FF4353}"/>
                    </a:ext>
                  </a:extLst>
                </p14:cNvPr>
                <p14:cNvContentPartPr/>
                <p14:nvPr/>
              </p14:nvContentPartPr>
              <p14:xfrm>
                <a:off x="4323602" y="4228681"/>
                <a:ext cx="221760" cy="1360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E7801D0-822F-4F65-8FB7-72FC94FF4353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314962" y="4219681"/>
                  <a:ext cx="2394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EC44864A-BB00-45DD-B968-82745095EEA9}"/>
                    </a:ext>
                  </a:extLst>
                </p14:cNvPr>
                <p14:cNvContentPartPr/>
                <p14:nvPr/>
              </p14:nvContentPartPr>
              <p14:xfrm>
                <a:off x="4636442" y="4251361"/>
                <a:ext cx="68040" cy="1206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EC44864A-BB00-45DD-B968-82745095EEA9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627442" y="4242721"/>
                  <a:ext cx="856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0F542E9C-257B-4DFC-A38E-10F9F389957A}"/>
                    </a:ext>
                  </a:extLst>
                </p14:cNvPr>
                <p14:cNvContentPartPr/>
                <p14:nvPr/>
              </p14:nvContentPartPr>
              <p14:xfrm>
                <a:off x="4821122" y="4358281"/>
                <a:ext cx="102600" cy="1504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0F542E9C-257B-4DFC-A38E-10F9F389957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812122" y="4349281"/>
                  <a:ext cx="12024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825ECA8F-FAA3-4551-97F1-DEB5555243E7}"/>
              </a:ext>
            </a:extLst>
          </p:cNvPr>
          <p:cNvGrpSpPr/>
          <p:nvPr/>
        </p:nvGrpSpPr>
        <p:grpSpPr>
          <a:xfrm>
            <a:off x="5465162" y="4138681"/>
            <a:ext cx="2723400" cy="377640"/>
            <a:chOff x="5465162" y="4138681"/>
            <a:chExt cx="2723400" cy="37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148C6395-6050-441F-B622-DE395D7358E3}"/>
                    </a:ext>
                  </a:extLst>
                </p14:cNvPr>
                <p14:cNvContentPartPr/>
                <p14:nvPr/>
              </p14:nvContentPartPr>
              <p14:xfrm>
                <a:off x="5465162" y="4140121"/>
                <a:ext cx="192960" cy="2350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148C6395-6050-441F-B622-DE395D7358E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456162" y="4131481"/>
                  <a:ext cx="2106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0B01B0C8-488A-4605-A8B2-640C1DA4ADEA}"/>
                    </a:ext>
                  </a:extLst>
                </p14:cNvPr>
                <p14:cNvContentPartPr/>
                <p14:nvPr/>
              </p14:nvContentPartPr>
              <p14:xfrm>
                <a:off x="5636162" y="4261801"/>
                <a:ext cx="248400" cy="1044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0B01B0C8-488A-4605-A8B2-640C1DA4ADE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627522" y="4253161"/>
                  <a:ext cx="2660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C3CACF74-E2F4-4873-8C9B-1BA84CEDFDA1}"/>
                    </a:ext>
                  </a:extLst>
                </p14:cNvPr>
                <p14:cNvContentPartPr/>
                <p14:nvPr/>
              </p14:nvContentPartPr>
              <p14:xfrm>
                <a:off x="5988602" y="4138681"/>
                <a:ext cx="172800" cy="2854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C3CACF74-E2F4-4873-8C9B-1BA84CEDFDA1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979962" y="4129681"/>
                  <a:ext cx="19044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67F2D75D-F703-4466-A80C-ABBE6DAC92D4}"/>
                    </a:ext>
                  </a:extLst>
                </p14:cNvPr>
                <p14:cNvContentPartPr/>
                <p14:nvPr/>
              </p14:nvContentPartPr>
              <p14:xfrm>
                <a:off x="6171122" y="4267201"/>
                <a:ext cx="107640" cy="1238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67F2D75D-F703-4466-A80C-ABBE6DAC92D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162122" y="4258561"/>
                  <a:ext cx="1252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02FABA5D-C66B-413E-92C2-71E463EC01FD}"/>
                    </a:ext>
                  </a:extLst>
                </p14:cNvPr>
                <p14:cNvContentPartPr/>
                <p14:nvPr/>
              </p14:nvContentPartPr>
              <p14:xfrm>
                <a:off x="6190562" y="4266121"/>
                <a:ext cx="118440" cy="1198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02FABA5D-C66B-413E-92C2-71E463EC01FD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181922" y="4257121"/>
                  <a:ext cx="1360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D0D43DC4-ADA1-45A7-B7F3-BA6B79D8118A}"/>
                    </a:ext>
                  </a:extLst>
                </p14:cNvPr>
                <p14:cNvContentPartPr/>
                <p14:nvPr/>
              </p14:nvContentPartPr>
              <p14:xfrm>
                <a:off x="6321602" y="4167841"/>
                <a:ext cx="123840" cy="2574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D0D43DC4-ADA1-45A7-B7F3-BA6B79D8118A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312962" y="4159201"/>
                  <a:ext cx="1414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F9EE116B-1D45-4CCA-BB28-4DACA7C98061}"/>
                    </a:ext>
                  </a:extLst>
                </p14:cNvPr>
                <p14:cNvContentPartPr/>
                <p14:nvPr/>
              </p14:nvContentPartPr>
              <p14:xfrm>
                <a:off x="6553802" y="4288081"/>
                <a:ext cx="68400" cy="187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F9EE116B-1D45-4CCA-BB28-4DACA7C9806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545162" y="4279081"/>
                  <a:ext cx="860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AA5E0E6-B4E3-4384-A7CC-E41B6D79EF54}"/>
                    </a:ext>
                  </a:extLst>
                </p14:cNvPr>
                <p14:cNvContentPartPr/>
                <p14:nvPr/>
              </p14:nvContentPartPr>
              <p14:xfrm>
                <a:off x="6484322" y="4328761"/>
                <a:ext cx="88560" cy="230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AA5E0E6-B4E3-4384-A7CC-E41B6D79EF54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475322" y="4319761"/>
                  <a:ext cx="1062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F8B7FFAE-4137-4FC8-A761-A07DE6A922BA}"/>
                    </a:ext>
                  </a:extLst>
                </p14:cNvPr>
                <p14:cNvContentPartPr/>
                <p14:nvPr/>
              </p14:nvContentPartPr>
              <p14:xfrm>
                <a:off x="6770882" y="4239121"/>
                <a:ext cx="456840" cy="2599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F8B7FFAE-4137-4FC8-A761-A07DE6A922B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761882" y="4230481"/>
                  <a:ext cx="4744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28B29315-E19E-4CF3-8A52-A4EC74867811}"/>
                    </a:ext>
                  </a:extLst>
                </p14:cNvPr>
                <p14:cNvContentPartPr/>
                <p14:nvPr/>
              </p14:nvContentPartPr>
              <p14:xfrm>
                <a:off x="7302962" y="4187641"/>
                <a:ext cx="118080" cy="2268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28B29315-E19E-4CF3-8A52-A4EC74867811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293962" y="4178641"/>
                  <a:ext cx="1357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BF1F4AB5-17E7-4989-9FC8-BA1F05C9F464}"/>
                    </a:ext>
                  </a:extLst>
                </p14:cNvPr>
                <p14:cNvContentPartPr/>
                <p14:nvPr/>
              </p14:nvContentPartPr>
              <p14:xfrm>
                <a:off x="7432562" y="4247761"/>
                <a:ext cx="227520" cy="1285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BF1F4AB5-17E7-4989-9FC8-BA1F05C9F464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423922" y="4239121"/>
                  <a:ext cx="2451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27A692EF-6664-4B8C-8643-EC646A057E5A}"/>
                    </a:ext>
                  </a:extLst>
                </p14:cNvPr>
                <p14:cNvContentPartPr/>
                <p14:nvPr/>
              </p14:nvContentPartPr>
              <p14:xfrm>
                <a:off x="7642082" y="4237681"/>
                <a:ext cx="209880" cy="2786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27A692EF-6664-4B8C-8643-EC646A057E5A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633082" y="4228681"/>
                  <a:ext cx="2275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550419EB-74DA-4094-BF7F-14E8F410F0E5}"/>
                    </a:ext>
                  </a:extLst>
                </p14:cNvPr>
                <p14:cNvContentPartPr/>
                <p14:nvPr/>
              </p14:nvContentPartPr>
              <p14:xfrm>
                <a:off x="7850882" y="4202761"/>
                <a:ext cx="127800" cy="2372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550419EB-74DA-4094-BF7F-14E8F410F0E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841882" y="4194121"/>
                  <a:ext cx="1454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477DF6DA-77A8-44C4-BCBB-A810C8804DB7}"/>
                    </a:ext>
                  </a:extLst>
                </p14:cNvPr>
                <p14:cNvContentPartPr/>
                <p14:nvPr/>
              </p14:nvContentPartPr>
              <p14:xfrm>
                <a:off x="8097842" y="4258201"/>
                <a:ext cx="90720" cy="122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477DF6DA-77A8-44C4-BCBB-A810C8804DB7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088842" y="4249201"/>
                  <a:ext cx="1083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1C653964-AEC4-4A5E-8C74-730E7A2F4878}"/>
                    </a:ext>
                  </a:extLst>
                </p14:cNvPr>
                <p14:cNvContentPartPr/>
                <p14:nvPr/>
              </p14:nvContentPartPr>
              <p14:xfrm>
                <a:off x="8039162" y="4335961"/>
                <a:ext cx="72000" cy="126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1C653964-AEC4-4A5E-8C74-730E7A2F4878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030522" y="4326961"/>
                  <a:ext cx="8964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CDCC3141-7BD1-43FB-B32B-A287592AC5EE}"/>
              </a:ext>
            </a:extLst>
          </p:cNvPr>
          <p:cNvGrpSpPr/>
          <p:nvPr/>
        </p:nvGrpSpPr>
        <p:grpSpPr>
          <a:xfrm>
            <a:off x="8421482" y="4139761"/>
            <a:ext cx="1392480" cy="477720"/>
            <a:chOff x="8421482" y="4139761"/>
            <a:chExt cx="1392480" cy="47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FB10E7AB-6AF9-468F-A40E-170FD76DDEF8}"/>
                    </a:ext>
                  </a:extLst>
                </p14:cNvPr>
                <p14:cNvContentPartPr/>
                <p14:nvPr/>
              </p14:nvContentPartPr>
              <p14:xfrm>
                <a:off x="8421482" y="4139761"/>
                <a:ext cx="115200" cy="2448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FB10E7AB-6AF9-468F-A40E-170FD76DDEF8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412482" y="4130761"/>
                  <a:ext cx="1328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17B55BD4-CCC8-4439-A629-5A0277308A18}"/>
                    </a:ext>
                  </a:extLst>
                </p14:cNvPr>
                <p14:cNvContentPartPr/>
                <p14:nvPr/>
              </p14:nvContentPartPr>
              <p14:xfrm>
                <a:off x="8602562" y="4229041"/>
                <a:ext cx="91080" cy="1252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17B55BD4-CCC8-4439-A629-5A0277308A18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593922" y="4220401"/>
                  <a:ext cx="1087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6A7CB69D-E3AE-4223-9AAB-E600A5D80266}"/>
                    </a:ext>
                  </a:extLst>
                </p14:cNvPr>
                <p14:cNvContentPartPr/>
                <p14:nvPr/>
              </p14:nvContentPartPr>
              <p14:xfrm>
                <a:off x="8774282" y="4227961"/>
                <a:ext cx="67680" cy="1346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6A7CB69D-E3AE-4223-9AAB-E600A5D80266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765642" y="4219321"/>
                  <a:ext cx="853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0E24CA4A-747B-4B7B-9B27-E390A41965AC}"/>
                    </a:ext>
                  </a:extLst>
                </p14:cNvPr>
                <p14:cNvContentPartPr/>
                <p14:nvPr/>
              </p14:nvContentPartPr>
              <p14:xfrm>
                <a:off x="8886242" y="4212121"/>
                <a:ext cx="76680" cy="1537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0E24CA4A-747B-4B7B-9B27-E390A41965AC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877602" y="4203121"/>
                  <a:ext cx="943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1C16B6C4-D466-4A27-B200-E68BD7D357F2}"/>
                    </a:ext>
                  </a:extLst>
                </p14:cNvPr>
                <p14:cNvContentPartPr/>
                <p14:nvPr/>
              </p14:nvContentPartPr>
              <p14:xfrm>
                <a:off x="9004322" y="4236241"/>
                <a:ext cx="82800" cy="1220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1C16B6C4-D466-4A27-B200-E68BD7D357F2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995682" y="4227241"/>
                  <a:ext cx="1004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D136F7E5-6081-42CC-9346-08B62EAB4A10}"/>
                    </a:ext>
                  </a:extLst>
                </p14:cNvPr>
                <p14:cNvContentPartPr/>
                <p14:nvPr/>
              </p14:nvContentPartPr>
              <p14:xfrm>
                <a:off x="9160562" y="4312201"/>
                <a:ext cx="14040" cy="291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D136F7E5-6081-42CC-9346-08B62EAB4A10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151922" y="4303201"/>
                  <a:ext cx="316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79AD22EF-AB8D-4BA9-82ED-18256E82D315}"/>
                    </a:ext>
                  </a:extLst>
                </p14:cNvPr>
                <p14:cNvContentPartPr/>
                <p14:nvPr/>
              </p14:nvContentPartPr>
              <p14:xfrm>
                <a:off x="9396362" y="4158481"/>
                <a:ext cx="60120" cy="1512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79AD22EF-AB8D-4BA9-82ED-18256E82D315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387722" y="4149481"/>
                  <a:ext cx="777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5EF0DFD4-6E41-4E79-9CA5-F32AE3FA7C38}"/>
                    </a:ext>
                  </a:extLst>
                </p14:cNvPr>
                <p14:cNvContentPartPr/>
                <p14:nvPr/>
              </p14:nvContentPartPr>
              <p14:xfrm>
                <a:off x="9306002" y="4338841"/>
                <a:ext cx="194040" cy="194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5EF0DFD4-6E41-4E79-9CA5-F32AE3FA7C38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297002" y="4329841"/>
                  <a:ext cx="2116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751147D1-1AE3-4124-99DE-39234EF65191}"/>
                    </a:ext>
                  </a:extLst>
                </p14:cNvPr>
                <p14:cNvContentPartPr/>
                <p14:nvPr/>
              </p14:nvContentPartPr>
              <p14:xfrm>
                <a:off x="9274682" y="4470961"/>
                <a:ext cx="106560" cy="1242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751147D1-1AE3-4124-99DE-39234EF65191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9265682" y="4461961"/>
                  <a:ext cx="1242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55A00193-E12B-4309-A373-73E4C3CAA2D7}"/>
                    </a:ext>
                  </a:extLst>
                </p14:cNvPr>
                <p14:cNvContentPartPr/>
                <p14:nvPr/>
              </p14:nvContentPartPr>
              <p14:xfrm>
                <a:off x="9360722" y="4452241"/>
                <a:ext cx="105120" cy="162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55A00193-E12B-4309-A373-73E4C3CAA2D7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352082" y="4443241"/>
                  <a:ext cx="1227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ED710B5F-04DE-4EFE-858C-B262B5DE7843}"/>
                    </a:ext>
                  </a:extLst>
                </p14:cNvPr>
                <p14:cNvContentPartPr/>
                <p14:nvPr/>
              </p14:nvContentPartPr>
              <p14:xfrm>
                <a:off x="9588242" y="4322281"/>
                <a:ext cx="10440" cy="133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ED710B5F-04DE-4EFE-858C-B262B5DE7843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9579602" y="4313281"/>
                  <a:ext cx="280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1423F16B-1B00-420A-ABC0-EEE0B85B08AD}"/>
                    </a:ext>
                  </a:extLst>
                </p14:cNvPr>
                <p14:cNvContentPartPr/>
                <p14:nvPr/>
              </p14:nvContentPartPr>
              <p14:xfrm>
                <a:off x="9699122" y="4189801"/>
                <a:ext cx="95040" cy="788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1423F16B-1B00-420A-ABC0-EEE0B85B08AD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690482" y="4181161"/>
                  <a:ext cx="1126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A33A7848-6A8E-42C2-B554-9CD6FC8AAEAD}"/>
                    </a:ext>
                  </a:extLst>
                </p14:cNvPr>
                <p14:cNvContentPartPr/>
                <p14:nvPr/>
              </p14:nvContentPartPr>
              <p14:xfrm>
                <a:off x="9731522" y="4158481"/>
                <a:ext cx="77040" cy="1692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A33A7848-6A8E-42C2-B554-9CD6FC8AAEAD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9722522" y="4149841"/>
                  <a:ext cx="946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46CD90E7-CFB6-4511-BE34-30AA943C52C0}"/>
                    </a:ext>
                  </a:extLst>
                </p14:cNvPr>
                <p14:cNvContentPartPr/>
                <p14:nvPr/>
              </p14:nvContentPartPr>
              <p14:xfrm>
                <a:off x="9624962" y="4371241"/>
                <a:ext cx="173520" cy="288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46CD90E7-CFB6-4511-BE34-30AA943C52C0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616322" y="4362601"/>
                  <a:ext cx="1911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594061BD-A164-45E6-B1A8-7A2B83350A95}"/>
                    </a:ext>
                  </a:extLst>
                </p14:cNvPr>
                <p14:cNvContentPartPr/>
                <p14:nvPr/>
              </p14:nvContentPartPr>
              <p14:xfrm>
                <a:off x="9609842" y="4488241"/>
                <a:ext cx="111240" cy="1292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594061BD-A164-45E6-B1A8-7A2B83350A95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600842" y="4479241"/>
                  <a:ext cx="1288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7A2CE497-3BCB-4B3D-BA22-73C794E14E63}"/>
                    </a:ext>
                  </a:extLst>
                </p14:cNvPr>
                <p14:cNvContentPartPr/>
                <p14:nvPr/>
              </p14:nvContentPartPr>
              <p14:xfrm>
                <a:off x="9703082" y="4464121"/>
                <a:ext cx="110880" cy="169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7A2CE497-3BCB-4B3D-BA22-73C794E14E63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9694082" y="4455121"/>
                  <a:ext cx="12852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5F9E5DF3-5998-4CD2-850E-9BC1AB244456}"/>
              </a:ext>
            </a:extLst>
          </p:cNvPr>
          <p:cNvGrpSpPr/>
          <p:nvPr/>
        </p:nvGrpSpPr>
        <p:grpSpPr>
          <a:xfrm>
            <a:off x="10064162" y="4289161"/>
            <a:ext cx="117360" cy="57960"/>
            <a:chOff x="10064162" y="4289161"/>
            <a:chExt cx="117360" cy="5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5D1C231B-879A-44D6-AB89-F31CA4D87B7B}"/>
                    </a:ext>
                  </a:extLst>
                </p14:cNvPr>
                <p14:cNvContentPartPr/>
                <p14:nvPr/>
              </p14:nvContentPartPr>
              <p14:xfrm>
                <a:off x="10071722" y="4289161"/>
                <a:ext cx="109800" cy="270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5D1C231B-879A-44D6-AB89-F31CA4D87B7B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0062722" y="4280161"/>
                  <a:ext cx="1274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BE4377D0-95E2-43F7-AC42-4112DBE27E09}"/>
                    </a:ext>
                  </a:extLst>
                </p14:cNvPr>
                <p14:cNvContentPartPr/>
                <p14:nvPr/>
              </p14:nvContentPartPr>
              <p14:xfrm>
                <a:off x="10064162" y="4322641"/>
                <a:ext cx="106200" cy="244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BE4377D0-95E2-43F7-AC42-4112DBE27E09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055162" y="4314001"/>
                  <a:ext cx="12384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21B87378-AF94-436B-A7C0-203D7E4160E3}"/>
              </a:ext>
            </a:extLst>
          </p:cNvPr>
          <p:cNvGrpSpPr/>
          <p:nvPr/>
        </p:nvGrpSpPr>
        <p:grpSpPr>
          <a:xfrm>
            <a:off x="10403282" y="4165681"/>
            <a:ext cx="543600" cy="236880"/>
            <a:chOff x="10403282" y="4165681"/>
            <a:chExt cx="543600" cy="23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73AF7E43-7F08-493C-BD3D-9B3FF2A32EA1}"/>
                    </a:ext>
                  </a:extLst>
                </p14:cNvPr>
                <p14:cNvContentPartPr/>
                <p14:nvPr/>
              </p14:nvContentPartPr>
              <p14:xfrm>
                <a:off x="10403282" y="4165681"/>
                <a:ext cx="121680" cy="2300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73AF7E43-7F08-493C-BD3D-9B3FF2A32EA1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394642" y="4157041"/>
                  <a:ext cx="1393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3F215A91-94EC-49BF-BDA1-140FF3F3D3B7}"/>
                    </a:ext>
                  </a:extLst>
                </p14:cNvPr>
                <p14:cNvContentPartPr/>
                <p14:nvPr/>
              </p14:nvContentPartPr>
              <p14:xfrm>
                <a:off x="10530362" y="4228321"/>
                <a:ext cx="91800" cy="1609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3F215A91-94EC-49BF-BDA1-140FF3F3D3B7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0521362" y="4219321"/>
                  <a:ext cx="1094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A68FCC73-F67E-4C23-ABE4-5D0F2C2EDD3D}"/>
                    </a:ext>
                  </a:extLst>
                </p14:cNvPr>
                <p14:cNvContentPartPr/>
                <p14:nvPr/>
              </p14:nvContentPartPr>
              <p14:xfrm>
                <a:off x="10687682" y="4260721"/>
                <a:ext cx="73440" cy="1220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A68FCC73-F67E-4C23-ABE4-5D0F2C2EDD3D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678682" y="4252081"/>
                  <a:ext cx="910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1843CB3B-C05A-4319-9E41-B745EF466E2D}"/>
                    </a:ext>
                  </a:extLst>
                </p14:cNvPr>
                <p14:cNvContentPartPr/>
                <p14:nvPr/>
              </p14:nvContentPartPr>
              <p14:xfrm>
                <a:off x="10825202" y="4274761"/>
                <a:ext cx="121680" cy="1278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1843CB3B-C05A-4319-9E41-B745EF466E2D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816562" y="4266121"/>
                  <a:ext cx="139320" cy="14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047F7905-002D-4033-AD8F-D8665DBBE806}"/>
              </a:ext>
            </a:extLst>
          </p:cNvPr>
          <p:cNvGrpSpPr/>
          <p:nvPr/>
        </p:nvGrpSpPr>
        <p:grpSpPr>
          <a:xfrm>
            <a:off x="630362" y="4856881"/>
            <a:ext cx="1634760" cy="332280"/>
            <a:chOff x="630362" y="4856881"/>
            <a:chExt cx="1634760" cy="33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7FFB518F-170B-4490-91A1-1C2B97E16607}"/>
                    </a:ext>
                  </a:extLst>
                </p14:cNvPr>
                <p14:cNvContentPartPr/>
                <p14:nvPr/>
              </p14:nvContentPartPr>
              <p14:xfrm>
                <a:off x="699122" y="4875241"/>
                <a:ext cx="27000" cy="1706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7FFB518F-170B-4490-91A1-1C2B97E16607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90122" y="4866241"/>
                  <a:ext cx="446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032434D2-8C20-4142-886B-97CC1086A610}"/>
                    </a:ext>
                  </a:extLst>
                </p14:cNvPr>
                <p14:cNvContentPartPr/>
                <p14:nvPr/>
              </p14:nvContentPartPr>
              <p14:xfrm>
                <a:off x="630362" y="4856881"/>
                <a:ext cx="175320" cy="2088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032434D2-8C20-4142-886B-97CC1086A610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21722" y="4848241"/>
                  <a:ext cx="1929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838C77DA-F291-4D80-9E71-83E2DF126190}"/>
                    </a:ext>
                  </a:extLst>
                </p14:cNvPr>
                <p14:cNvContentPartPr/>
                <p14:nvPr/>
              </p14:nvContentPartPr>
              <p14:xfrm>
                <a:off x="788762" y="5011681"/>
                <a:ext cx="274320" cy="1774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838C77DA-F291-4D80-9E71-83E2DF126190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80122" y="5002681"/>
                  <a:ext cx="2919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1DE52A29-24EA-4013-8D82-ED3FDDC4BC9B}"/>
                    </a:ext>
                  </a:extLst>
                </p14:cNvPr>
                <p14:cNvContentPartPr/>
                <p14:nvPr/>
              </p14:nvContentPartPr>
              <p14:xfrm>
                <a:off x="1229402" y="5009881"/>
                <a:ext cx="118080" cy="50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1DE52A29-24EA-4013-8D82-ED3FDDC4BC9B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220762" y="5001241"/>
                  <a:ext cx="1357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3B87E6C1-1DA9-4216-BC7B-6863ECDBCC84}"/>
                    </a:ext>
                  </a:extLst>
                </p14:cNvPr>
                <p14:cNvContentPartPr/>
                <p14:nvPr/>
              </p14:nvContentPartPr>
              <p14:xfrm>
                <a:off x="1218602" y="5073241"/>
                <a:ext cx="71280" cy="169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3B87E6C1-1DA9-4216-BC7B-6863ECDBCC84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209962" y="5064241"/>
                  <a:ext cx="889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C5EE4806-C2F8-49B6-A36B-869245C8F341}"/>
                    </a:ext>
                  </a:extLst>
                </p14:cNvPr>
                <p14:cNvContentPartPr/>
                <p14:nvPr/>
              </p14:nvContentPartPr>
              <p14:xfrm>
                <a:off x="1492202" y="4953721"/>
                <a:ext cx="64080" cy="1774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C5EE4806-C2F8-49B6-A36B-869245C8F341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483562" y="4945081"/>
                  <a:ext cx="817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8AF1A743-0DC8-4876-A09E-E4E0C05F8899}"/>
                    </a:ext>
                  </a:extLst>
                </p14:cNvPr>
                <p14:cNvContentPartPr/>
                <p14:nvPr/>
              </p14:nvContentPartPr>
              <p14:xfrm>
                <a:off x="1589402" y="4980361"/>
                <a:ext cx="140760" cy="1670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8AF1A743-0DC8-4876-A09E-E4E0C05F8899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580762" y="4971721"/>
                  <a:ext cx="1584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90C814BD-A232-46E3-9524-438C423FA266}"/>
                    </a:ext>
                  </a:extLst>
                </p14:cNvPr>
                <p14:cNvContentPartPr/>
                <p14:nvPr/>
              </p14:nvContentPartPr>
              <p14:xfrm>
                <a:off x="1797842" y="4992241"/>
                <a:ext cx="88560" cy="810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90C814BD-A232-46E3-9524-438C423FA266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788842" y="4983241"/>
                  <a:ext cx="1062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419EB2B6-657E-490D-A2D3-209EBBD58AA5}"/>
                    </a:ext>
                  </a:extLst>
                </p14:cNvPr>
                <p14:cNvContentPartPr/>
                <p14:nvPr/>
              </p14:nvContentPartPr>
              <p14:xfrm>
                <a:off x="1807922" y="4940041"/>
                <a:ext cx="82080" cy="2260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419EB2B6-657E-490D-A2D3-209EBBD58AA5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799282" y="4931401"/>
                  <a:ext cx="997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6BBF7155-8287-4464-A8C6-861166EE5F55}"/>
                    </a:ext>
                  </a:extLst>
                </p14:cNvPr>
                <p14:cNvContentPartPr/>
                <p14:nvPr/>
              </p14:nvContentPartPr>
              <p14:xfrm>
                <a:off x="1956242" y="4963441"/>
                <a:ext cx="107280" cy="1922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6BBF7155-8287-4464-A8C6-861166EE5F55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947242" y="4954441"/>
                  <a:ext cx="1249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CAE73C92-AA3E-4065-B2DD-1CD1F7997FB0}"/>
                    </a:ext>
                  </a:extLst>
                </p14:cNvPr>
                <p14:cNvContentPartPr/>
                <p14:nvPr/>
              </p14:nvContentPartPr>
              <p14:xfrm>
                <a:off x="2189162" y="4957321"/>
                <a:ext cx="75960" cy="21600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CAE73C92-AA3E-4065-B2DD-1CD1F7997FB0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2180522" y="4948681"/>
                  <a:ext cx="93600" cy="23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6B7503B3-3DE9-4432-91DC-DC6CE2A9681D}"/>
                  </a:ext>
                </a:extLst>
              </p14:cNvPr>
              <p14:cNvContentPartPr/>
              <p14:nvPr/>
            </p14:nvContentPartPr>
            <p14:xfrm>
              <a:off x="2420282" y="5103841"/>
              <a:ext cx="35640" cy="54720"/>
            </p14:xfrm>
          </p:contentPart>
        </mc:Choice>
        <mc:Fallback xmlns=""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6B7503B3-3DE9-4432-91DC-DC6CE2A9681D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2411642" y="5095201"/>
                <a:ext cx="53280" cy="7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1" name="Group 320">
            <a:extLst>
              <a:ext uri="{FF2B5EF4-FFF2-40B4-BE49-F238E27FC236}">
                <a16:creationId xmlns:a16="http://schemas.microsoft.com/office/drawing/2014/main" id="{BC324666-2A77-42C0-8342-55343F95E633}"/>
              </a:ext>
            </a:extLst>
          </p:cNvPr>
          <p:cNvGrpSpPr/>
          <p:nvPr/>
        </p:nvGrpSpPr>
        <p:grpSpPr>
          <a:xfrm>
            <a:off x="3110042" y="4860121"/>
            <a:ext cx="1383120" cy="432000"/>
            <a:chOff x="3110042" y="4860121"/>
            <a:chExt cx="1383120" cy="43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A7752989-1A74-4483-B54B-A12E9C75B979}"/>
                    </a:ext>
                  </a:extLst>
                </p14:cNvPr>
                <p14:cNvContentPartPr/>
                <p14:nvPr/>
              </p14:nvContentPartPr>
              <p14:xfrm>
                <a:off x="3110042" y="4860121"/>
                <a:ext cx="147240" cy="2667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A7752989-1A74-4483-B54B-A12E9C75B979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3101042" y="4851481"/>
                  <a:ext cx="1648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92B4F795-6AC9-41C2-A522-03E6A2E3FD8D}"/>
                    </a:ext>
                  </a:extLst>
                </p14:cNvPr>
                <p14:cNvContentPartPr/>
                <p14:nvPr/>
              </p14:nvContentPartPr>
              <p14:xfrm>
                <a:off x="3280322" y="5024281"/>
                <a:ext cx="292680" cy="12060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92B4F795-6AC9-41C2-A522-03E6A2E3FD8D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3271322" y="5015641"/>
                  <a:ext cx="3103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92D3FBC3-C9D1-4D42-B166-6E7B643E35D1}"/>
                    </a:ext>
                  </a:extLst>
                </p14:cNvPr>
                <p14:cNvContentPartPr/>
                <p14:nvPr/>
              </p14:nvContentPartPr>
              <p14:xfrm>
                <a:off x="3647882" y="4920601"/>
                <a:ext cx="647640" cy="2142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92D3FBC3-C9D1-4D42-B166-6E7B643E35D1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3638882" y="4911961"/>
                  <a:ext cx="6652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9306A43D-08EF-40DF-88BC-8C6E02B84F8E}"/>
                    </a:ext>
                  </a:extLst>
                </p14:cNvPr>
                <p14:cNvContentPartPr/>
                <p14:nvPr/>
              </p14:nvContentPartPr>
              <p14:xfrm>
                <a:off x="4224242" y="5029681"/>
                <a:ext cx="268920" cy="2624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9306A43D-08EF-40DF-88BC-8C6E02B84F8E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4215242" y="5021041"/>
                  <a:ext cx="286560" cy="28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38DF7B51-4597-4085-A8E5-4B8DE5A3FF35}"/>
              </a:ext>
            </a:extLst>
          </p:cNvPr>
          <p:cNvGrpSpPr/>
          <p:nvPr/>
        </p:nvGrpSpPr>
        <p:grpSpPr>
          <a:xfrm>
            <a:off x="4837682" y="4831321"/>
            <a:ext cx="754920" cy="401040"/>
            <a:chOff x="4837682" y="4831321"/>
            <a:chExt cx="754920" cy="40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40B5BB47-EC27-4176-B1FD-C52C0F621689}"/>
                    </a:ext>
                  </a:extLst>
                </p14:cNvPr>
                <p14:cNvContentPartPr/>
                <p14:nvPr/>
              </p14:nvContentPartPr>
              <p14:xfrm>
                <a:off x="4837682" y="4900441"/>
                <a:ext cx="468720" cy="33192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40B5BB47-EC27-4176-B1FD-C52C0F621689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4829042" y="4891801"/>
                  <a:ext cx="48636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7C5E610C-B6C3-496E-BB49-575B78D5F6BD}"/>
                    </a:ext>
                  </a:extLst>
                </p14:cNvPr>
                <p14:cNvContentPartPr/>
                <p14:nvPr/>
              </p14:nvContentPartPr>
              <p14:xfrm>
                <a:off x="5405762" y="5011681"/>
                <a:ext cx="99000" cy="784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7C5E610C-B6C3-496E-BB49-575B78D5F6BD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5396762" y="5003041"/>
                  <a:ext cx="1166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43F6362F-2DC6-449A-8BBF-26B129583489}"/>
                    </a:ext>
                  </a:extLst>
                </p14:cNvPr>
                <p14:cNvContentPartPr/>
                <p14:nvPr/>
              </p14:nvContentPartPr>
              <p14:xfrm>
                <a:off x="5501522" y="4831321"/>
                <a:ext cx="91080" cy="468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43F6362F-2DC6-449A-8BBF-26B129583489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5492882" y="4822681"/>
                  <a:ext cx="10872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426A3A00-854A-4DCE-B017-B9146B6C36DF}"/>
              </a:ext>
            </a:extLst>
          </p:cNvPr>
          <p:cNvGrpSpPr/>
          <p:nvPr/>
        </p:nvGrpSpPr>
        <p:grpSpPr>
          <a:xfrm>
            <a:off x="5855402" y="4834561"/>
            <a:ext cx="1217160" cy="272880"/>
            <a:chOff x="5855402" y="4834561"/>
            <a:chExt cx="1217160" cy="27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3FCA3379-6F2C-405C-BE3D-377892F70DEC}"/>
                    </a:ext>
                  </a:extLst>
                </p14:cNvPr>
                <p14:cNvContentPartPr/>
                <p14:nvPr/>
              </p14:nvContentPartPr>
              <p14:xfrm>
                <a:off x="5855402" y="4834561"/>
                <a:ext cx="699840" cy="27288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3FCA3379-6F2C-405C-BE3D-377892F70DEC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5846762" y="4825921"/>
                  <a:ext cx="7174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44CC5E81-BC31-4F9A-8CC5-90250D83AF20}"/>
                    </a:ext>
                  </a:extLst>
                </p14:cNvPr>
                <p14:cNvContentPartPr/>
                <p14:nvPr/>
              </p14:nvContentPartPr>
              <p14:xfrm>
                <a:off x="6733082" y="4913401"/>
                <a:ext cx="339480" cy="1756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44CC5E81-BC31-4F9A-8CC5-90250D83AF20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724442" y="4904401"/>
                  <a:ext cx="357120" cy="1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F8584D9C-8F38-48A8-B59F-F49AAF7CFE91}"/>
              </a:ext>
            </a:extLst>
          </p:cNvPr>
          <p:cNvGrpSpPr/>
          <p:nvPr/>
        </p:nvGrpSpPr>
        <p:grpSpPr>
          <a:xfrm>
            <a:off x="7407002" y="4741321"/>
            <a:ext cx="1730160" cy="422280"/>
            <a:chOff x="7407002" y="4741321"/>
            <a:chExt cx="1730160" cy="42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B28E0C2F-A82C-423B-ABBD-028E04145FC9}"/>
                    </a:ext>
                  </a:extLst>
                </p14:cNvPr>
                <p14:cNvContentPartPr/>
                <p14:nvPr/>
              </p14:nvContentPartPr>
              <p14:xfrm>
                <a:off x="7407002" y="4895401"/>
                <a:ext cx="128160" cy="15840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B28E0C2F-A82C-423B-ABBD-028E04145FC9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398002" y="4886761"/>
                  <a:ext cx="1458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F9AAC80F-D037-42C8-97EC-6C535C021F72}"/>
                    </a:ext>
                  </a:extLst>
                </p14:cNvPr>
                <p14:cNvContentPartPr/>
                <p14:nvPr/>
              </p14:nvContentPartPr>
              <p14:xfrm>
                <a:off x="7439042" y="4923481"/>
                <a:ext cx="123840" cy="3564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F9AAC80F-D037-42C8-97EC-6C535C021F72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430042" y="4914841"/>
                  <a:ext cx="1414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4FC40688-5607-4CD0-8D51-89A2B7AD8FF3}"/>
                    </a:ext>
                  </a:extLst>
                </p14:cNvPr>
                <p14:cNvContentPartPr/>
                <p14:nvPr/>
              </p14:nvContentPartPr>
              <p14:xfrm>
                <a:off x="7476842" y="4838521"/>
                <a:ext cx="124560" cy="1152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4FC40688-5607-4CD0-8D51-89A2B7AD8FF3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467842" y="4829881"/>
                  <a:ext cx="1422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7B42152C-B575-4E71-9146-111806C1D201}"/>
                    </a:ext>
                  </a:extLst>
                </p14:cNvPr>
                <p14:cNvContentPartPr/>
                <p14:nvPr/>
              </p14:nvContentPartPr>
              <p14:xfrm>
                <a:off x="7638842" y="4860121"/>
                <a:ext cx="131400" cy="14868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7B42152C-B575-4E71-9146-111806C1D201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629842" y="4851121"/>
                  <a:ext cx="1490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DDBDF1C8-FF9B-418C-B146-0534BDF26205}"/>
                    </a:ext>
                  </a:extLst>
                </p14:cNvPr>
                <p14:cNvContentPartPr/>
                <p14:nvPr/>
              </p14:nvContentPartPr>
              <p14:xfrm>
                <a:off x="7779962" y="4866601"/>
                <a:ext cx="171720" cy="1839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DDBDF1C8-FF9B-418C-B146-0534BDF26205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771322" y="4857601"/>
                  <a:ext cx="1893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3AA90A8C-D7CD-4782-BA73-27055C14A7F4}"/>
                    </a:ext>
                  </a:extLst>
                </p14:cNvPr>
                <p14:cNvContentPartPr/>
                <p14:nvPr/>
              </p14:nvContentPartPr>
              <p14:xfrm>
                <a:off x="8152562" y="4809721"/>
                <a:ext cx="532440" cy="35388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3AA90A8C-D7CD-4782-BA73-27055C14A7F4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8143922" y="4800721"/>
                  <a:ext cx="55008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BA5D295D-6EC8-4BF4-AA53-091AE044A3FA}"/>
                    </a:ext>
                  </a:extLst>
                </p14:cNvPr>
                <p14:cNvContentPartPr/>
                <p14:nvPr/>
              </p14:nvContentPartPr>
              <p14:xfrm>
                <a:off x="8770682" y="4806841"/>
                <a:ext cx="104400" cy="20988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BA5D295D-6EC8-4BF4-AA53-091AE044A3FA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8762042" y="4797841"/>
                  <a:ext cx="1220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AFD728BB-E837-41C9-B3CE-8F4E06AB3FB4}"/>
                    </a:ext>
                  </a:extLst>
                </p14:cNvPr>
                <p14:cNvContentPartPr/>
                <p14:nvPr/>
              </p14:nvContentPartPr>
              <p14:xfrm>
                <a:off x="8562602" y="4741321"/>
                <a:ext cx="51120" cy="374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AFD728BB-E837-41C9-B3CE-8F4E06AB3FB4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8553962" y="4732321"/>
                  <a:ext cx="687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511CBD40-8CD5-48D9-962D-84D562D0BF02}"/>
                    </a:ext>
                  </a:extLst>
                </p14:cNvPr>
                <p14:cNvContentPartPr/>
                <p14:nvPr/>
              </p14:nvContentPartPr>
              <p14:xfrm>
                <a:off x="9033122" y="4816561"/>
                <a:ext cx="104040" cy="9072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511CBD40-8CD5-48D9-962D-84D562D0BF02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9024122" y="4807921"/>
                  <a:ext cx="1216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E0FEB32A-A78F-4E49-92DE-7ACD1390EE27}"/>
                    </a:ext>
                  </a:extLst>
                </p14:cNvPr>
                <p14:cNvContentPartPr/>
                <p14:nvPr/>
              </p14:nvContentPartPr>
              <p14:xfrm>
                <a:off x="9002522" y="5035081"/>
                <a:ext cx="28800" cy="6192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E0FEB32A-A78F-4E49-92DE-7ACD1390EE27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8993522" y="5026441"/>
                  <a:ext cx="4644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A399B69E-BAB1-4073-8C17-D909D9690A35}"/>
              </a:ext>
            </a:extLst>
          </p:cNvPr>
          <p:cNvGrpSpPr/>
          <p:nvPr/>
        </p:nvGrpSpPr>
        <p:grpSpPr>
          <a:xfrm>
            <a:off x="3470402" y="5427481"/>
            <a:ext cx="1333800" cy="441360"/>
            <a:chOff x="3470402" y="5427481"/>
            <a:chExt cx="1333800" cy="4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0C7A6C24-070F-44C3-8675-1898DD8AA5C2}"/>
                    </a:ext>
                  </a:extLst>
                </p14:cNvPr>
                <p14:cNvContentPartPr/>
                <p14:nvPr/>
              </p14:nvContentPartPr>
              <p14:xfrm>
                <a:off x="3490922" y="5458441"/>
                <a:ext cx="45360" cy="17712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0C7A6C24-070F-44C3-8675-1898DD8AA5C2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3482282" y="5449441"/>
                  <a:ext cx="630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33215682-258D-419A-8A5B-1194E7903E20}"/>
                    </a:ext>
                  </a:extLst>
                </p14:cNvPr>
                <p14:cNvContentPartPr/>
                <p14:nvPr/>
              </p14:nvContentPartPr>
              <p14:xfrm>
                <a:off x="3596402" y="5427481"/>
                <a:ext cx="59040" cy="18612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33215682-258D-419A-8A5B-1194E7903E20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3587402" y="5418841"/>
                  <a:ext cx="766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696A2F42-A419-49A8-BB4A-DA700453FBDB}"/>
                    </a:ext>
                  </a:extLst>
                </p14:cNvPr>
                <p14:cNvContentPartPr/>
                <p14:nvPr/>
              </p14:nvContentPartPr>
              <p14:xfrm>
                <a:off x="3470402" y="5557081"/>
                <a:ext cx="105480" cy="1332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696A2F42-A419-49A8-BB4A-DA700453FBDB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3461762" y="5548441"/>
                  <a:ext cx="123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639116F1-3D13-42BF-B0F9-AB7C3727FB9A}"/>
                    </a:ext>
                  </a:extLst>
                </p14:cNvPr>
                <p14:cNvContentPartPr/>
                <p14:nvPr/>
              </p14:nvContentPartPr>
              <p14:xfrm>
                <a:off x="3638882" y="5608921"/>
                <a:ext cx="33480" cy="8676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639116F1-3D13-42BF-B0F9-AB7C3727FB9A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3629882" y="5600281"/>
                  <a:ext cx="511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2732421B-3292-4E41-AA3C-2AD0BA056BA3}"/>
                    </a:ext>
                  </a:extLst>
                </p14:cNvPr>
                <p14:cNvContentPartPr/>
                <p14:nvPr/>
              </p14:nvContentPartPr>
              <p14:xfrm>
                <a:off x="3816002" y="5542321"/>
                <a:ext cx="15120" cy="2916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2732421B-3292-4E41-AA3C-2AD0BA056BA3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3807362" y="5533321"/>
                  <a:ext cx="327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DD740F46-F282-4C32-AEE4-6FA6115C1F2C}"/>
                    </a:ext>
                  </a:extLst>
                </p14:cNvPr>
                <p14:cNvContentPartPr/>
                <p14:nvPr/>
              </p14:nvContentPartPr>
              <p14:xfrm>
                <a:off x="3775322" y="5641321"/>
                <a:ext cx="42840" cy="2232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DD740F46-F282-4C32-AEE4-6FA6115C1F2C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3766322" y="5632681"/>
                  <a:ext cx="604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CB66DAF2-DA7D-4ED7-BF92-22B4C1D25BA5}"/>
                    </a:ext>
                  </a:extLst>
                </p14:cNvPr>
                <p14:cNvContentPartPr/>
                <p14:nvPr/>
              </p14:nvContentPartPr>
              <p14:xfrm>
                <a:off x="4009682" y="5550601"/>
                <a:ext cx="186120" cy="25164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CB66DAF2-DA7D-4ED7-BF92-22B4C1D25BA5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4000682" y="5541601"/>
                  <a:ext cx="2037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84CA92A4-57A1-493E-B1D1-9507C8DE5D31}"/>
                    </a:ext>
                  </a:extLst>
                </p14:cNvPr>
                <p14:cNvContentPartPr/>
                <p14:nvPr/>
              </p14:nvContentPartPr>
              <p14:xfrm>
                <a:off x="4358522" y="5568961"/>
                <a:ext cx="74880" cy="10908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84CA92A4-57A1-493E-B1D1-9507C8DE5D31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4349522" y="5559961"/>
                  <a:ext cx="925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AF91D1A3-4973-4787-A789-6C3CE7E957C8}"/>
                    </a:ext>
                  </a:extLst>
                </p14:cNvPr>
                <p14:cNvContentPartPr/>
                <p14:nvPr/>
              </p14:nvContentPartPr>
              <p14:xfrm>
                <a:off x="4648682" y="5482561"/>
                <a:ext cx="57240" cy="11628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AF91D1A3-4973-4787-A789-6C3CE7E957C8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4639682" y="5473921"/>
                  <a:ext cx="748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42FD614A-60ED-44EA-A4CF-20848235CF81}"/>
                    </a:ext>
                  </a:extLst>
                </p14:cNvPr>
                <p14:cNvContentPartPr/>
                <p14:nvPr/>
              </p14:nvContentPartPr>
              <p14:xfrm>
                <a:off x="4564442" y="5639161"/>
                <a:ext cx="185400" cy="684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42FD614A-60ED-44EA-A4CF-20848235CF81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4555802" y="5630161"/>
                  <a:ext cx="2030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07E865A7-C4D1-4ACA-B210-E4A5CB24BD83}"/>
                    </a:ext>
                  </a:extLst>
                </p14:cNvPr>
                <p14:cNvContentPartPr/>
                <p14:nvPr/>
              </p14:nvContentPartPr>
              <p14:xfrm>
                <a:off x="4563002" y="5738881"/>
                <a:ext cx="83520" cy="12996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07E865A7-C4D1-4ACA-B210-E4A5CB24BD83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4554002" y="5730241"/>
                  <a:ext cx="1011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E6B15AEF-FB4C-4CF1-83A2-000F5CAE15FF}"/>
                    </a:ext>
                  </a:extLst>
                </p14:cNvPr>
                <p14:cNvContentPartPr/>
                <p14:nvPr/>
              </p14:nvContentPartPr>
              <p14:xfrm>
                <a:off x="4674602" y="5696401"/>
                <a:ext cx="129600" cy="2232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E6B15AEF-FB4C-4CF1-83A2-000F5CAE15FF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4665602" y="5687761"/>
                  <a:ext cx="14724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ABE24628-5912-41E8-8FD5-1917D5FD6F0B}"/>
              </a:ext>
            </a:extLst>
          </p:cNvPr>
          <p:cNvGrpSpPr/>
          <p:nvPr/>
        </p:nvGrpSpPr>
        <p:grpSpPr>
          <a:xfrm>
            <a:off x="1432802" y="5541601"/>
            <a:ext cx="363240" cy="252000"/>
            <a:chOff x="1432802" y="5541601"/>
            <a:chExt cx="363240" cy="25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24A755F1-EA74-466A-A3D2-196FFCA96538}"/>
                    </a:ext>
                  </a:extLst>
                </p14:cNvPr>
                <p14:cNvContentPartPr/>
                <p14:nvPr/>
              </p14:nvContentPartPr>
              <p14:xfrm>
                <a:off x="1454402" y="5541601"/>
                <a:ext cx="50760" cy="22536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24A755F1-EA74-466A-A3D2-196FFCA96538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445762" y="5532601"/>
                  <a:ext cx="684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A6228456-32EC-4DA9-B371-5A89A56796A4}"/>
                    </a:ext>
                  </a:extLst>
                </p14:cNvPr>
                <p14:cNvContentPartPr/>
                <p14:nvPr/>
              </p14:nvContentPartPr>
              <p14:xfrm>
                <a:off x="1549082" y="5556361"/>
                <a:ext cx="93240" cy="21636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A6228456-32EC-4DA9-B371-5A89A56796A4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540082" y="5547721"/>
                  <a:ext cx="1108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B9BC73D2-8B09-49B0-8290-8AA7B05958BD}"/>
                    </a:ext>
                  </a:extLst>
                </p14:cNvPr>
                <p14:cNvContentPartPr/>
                <p14:nvPr/>
              </p14:nvContentPartPr>
              <p14:xfrm>
                <a:off x="1432802" y="5680921"/>
                <a:ext cx="146880" cy="3348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B9BC73D2-8B09-49B0-8290-8AA7B05958BD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423802" y="5672281"/>
                  <a:ext cx="1645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CCCBFC6A-79AB-4BD8-B9D9-00DC91C5EA19}"/>
                    </a:ext>
                  </a:extLst>
                </p14:cNvPr>
                <p14:cNvContentPartPr/>
                <p14:nvPr/>
              </p14:nvContentPartPr>
              <p14:xfrm>
                <a:off x="1600922" y="5700721"/>
                <a:ext cx="72720" cy="7920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CCCBFC6A-79AB-4BD8-B9D9-00DC91C5EA19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592282" y="5691721"/>
                  <a:ext cx="903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606115DE-5FD9-4C93-B972-D255F058AE52}"/>
                    </a:ext>
                  </a:extLst>
                </p14:cNvPr>
                <p14:cNvContentPartPr/>
                <p14:nvPr/>
              </p14:nvContentPartPr>
              <p14:xfrm>
                <a:off x="1768682" y="5649601"/>
                <a:ext cx="27360" cy="2808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606115DE-5FD9-4C93-B972-D255F058AE52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760042" y="5640961"/>
                  <a:ext cx="450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F46136FB-F4B4-4FD4-9D74-9B2111505502}"/>
                    </a:ext>
                  </a:extLst>
                </p14:cNvPr>
                <p14:cNvContentPartPr/>
                <p14:nvPr/>
              </p14:nvContentPartPr>
              <p14:xfrm>
                <a:off x="1747082" y="5749321"/>
                <a:ext cx="26640" cy="4428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F46136FB-F4B4-4FD4-9D74-9B2111505502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738082" y="5740321"/>
                  <a:ext cx="4428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28E3875F-141E-43C7-8084-3DF190B04705}"/>
              </a:ext>
            </a:extLst>
          </p:cNvPr>
          <p:cNvGrpSpPr/>
          <p:nvPr/>
        </p:nvGrpSpPr>
        <p:grpSpPr>
          <a:xfrm>
            <a:off x="2000522" y="5551681"/>
            <a:ext cx="644760" cy="378360"/>
            <a:chOff x="2000522" y="5551681"/>
            <a:chExt cx="644760" cy="37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367CD71F-CE0D-4977-92BD-F18E28470E49}"/>
                    </a:ext>
                  </a:extLst>
                </p14:cNvPr>
                <p14:cNvContentPartPr/>
                <p14:nvPr/>
              </p14:nvContentPartPr>
              <p14:xfrm>
                <a:off x="2000522" y="5685241"/>
                <a:ext cx="168840" cy="24336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367CD71F-CE0D-4977-92BD-F18E28470E49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991882" y="5676601"/>
                  <a:ext cx="1864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37489A31-CF11-4D43-89CD-D84DD05A52E2}"/>
                    </a:ext>
                  </a:extLst>
                </p14:cNvPr>
                <p14:cNvContentPartPr/>
                <p14:nvPr/>
              </p14:nvContentPartPr>
              <p14:xfrm>
                <a:off x="2241002" y="5702521"/>
                <a:ext cx="73800" cy="684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37489A31-CF11-4D43-89CD-D84DD05A52E2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2232002" y="5693521"/>
                  <a:ext cx="91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A86DCE0D-467A-4763-9F1B-0BF1A10B441B}"/>
                    </a:ext>
                  </a:extLst>
                </p14:cNvPr>
                <p14:cNvContentPartPr/>
                <p14:nvPr/>
              </p14:nvContentPartPr>
              <p14:xfrm>
                <a:off x="2238122" y="5735281"/>
                <a:ext cx="41040" cy="1224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A86DCE0D-467A-4763-9F1B-0BF1A10B441B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2229122" y="5726641"/>
                  <a:ext cx="58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D527D254-09F8-41C9-A610-DB0277E4430B}"/>
                    </a:ext>
                  </a:extLst>
                </p14:cNvPr>
                <p14:cNvContentPartPr/>
                <p14:nvPr/>
              </p14:nvContentPartPr>
              <p14:xfrm>
                <a:off x="2564282" y="5551681"/>
                <a:ext cx="54360" cy="10836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D527D254-09F8-41C9-A610-DB0277E4430B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2555282" y="5543041"/>
                  <a:ext cx="72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2C6D2A8D-486C-4564-8FF1-60995EC11D46}"/>
                    </a:ext>
                  </a:extLst>
                </p14:cNvPr>
                <p14:cNvContentPartPr/>
                <p14:nvPr/>
              </p14:nvContentPartPr>
              <p14:xfrm>
                <a:off x="2490842" y="5686681"/>
                <a:ext cx="154440" cy="1908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2C6D2A8D-486C-4564-8FF1-60995EC11D46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2481842" y="5677681"/>
                  <a:ext cx="172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B94C0B88-BD62-4A5F-A2A3-6D7D113ECF7D}"/>
                    </a:ext>
                  </a:extLst>
                </p14:cNvPr>
                <p14:cNvContentPartPr/>
                <p14:nvPr/>
              </p14:nvContentPartPr>
              <p14:xfrm>
                <a:off x="2479682" y="5800441"/>
                <a:ext cx="129240" cy="12960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B94C0B88-BD62-4A5F-A2A3-6D7D113ECF7D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2470682" y="5791441"/>
                  <a:ext cx="1468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A3489CD4-6504-4114-8BFA-439417085EE6}"/>
                    </a:ext>
                  </a:extLst>
                </p14:cNvPr>
                <p14:cNvContentPartPr/>
                <p14:nvPr/>
              </p14:nvContentPartPr>
              <p14:xfrm>
                <a:off x="2532602" y="5760481"/>
                <a:ext cx="104760" cy="1656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A3489CD4-6504-4114-8BFA-439417085EE6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2523962" y="5751841"/>
                  <a:ext cx="12240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68116CD4-D762-4A0D-82BE-FC0B09014C6A}"/>
              </a:ext>
            </a:extLst>
          </p:cNvPr>
          <p:cNvGrpSpPr/>
          <p:nvPr/>
        </p:nvGrpSpPr>
        <p:grpSpPr>
          <a:xfrm>
            <a:off x="536042" y="6216241"/>
            <a:ext cx="546120" cy="279000"/>
            <a:chOff x="536042" y="6216241"/>
            <a:chExt cx="546120" cy="27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ABDF6AEF-2617-4B6D-9AC5-75BB06BFE2A7}"/>
                    </a:ext>
                  </a:extLst>
                </p14:cNvPr>
                <p14:cNvContentPartPr/>
                <p14:nvPr/>
              </p14:nvContentPartPr>
              <p14:xfrm>
                <a:off x="554762" y="6296161"/>
                <a:ext cx="88920" cy="17928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ABDF6AEF-2617-4B6D-9AC5-75BB06BFE2A7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545762" y="6287521"/>
                  <a:ext cx="1065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EDA7FFA3-3E61-44F3-A3E1-0EC29B932825}"/>
                    </a:ext>
                  </a:extLst>
                </p14:cNvPr>
                <p14:cNvContentPartPr/>
                <p14:nvPr/>
              </p14:nvContentPartPr>
              <p14:xfrm>
                <a:off x="536042" y="6216241"/>
                <a:ext cx="178200" cy="15192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EDA7FFA3-3E61-44F3-A3E1-0EC29B932825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527402" y="6207241"/>
                  <a:ext cx="195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4E806359-FF31-4FE2-B1B0-7E4A986E321B}"/>
                    </a:ext>
                  </a:extLst>
                </p14:cNvPr>
                <p14:cNvContentPartPr/>
                <p14:nvPr/>
              </p14:nvContentPartPr>
              <p14:xfrm>
                <a:off x="745562" y="6270601"/>
                <a:ext cx="84240" cy="22464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4E806359-FF31-4FE2-B1B0-7E4A986E321B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736562" y="6261961"/>
                  <a:ext cx="1018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75C623ED-2235-4584-8822-013FD4871418}"/>
                    </a:ext>
                  </a:extLst>
                </p14:cNvPr>
                <p14:cNvContentPartPr/>
                <p14:nvPr/>
              </p14:nvContentPartPr>
              <p14:xfrm>
                <a:off x="998282" y="6296521"/>
                <a:ext cx="39240" cy="15768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75C623ED-2235-4584-8822-013FD4871418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989642" y="6287881"/>
                  <a:ext cx="568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AA32C76F-422B-462E-A8B2-19CC67A6D1F0}"/>
                    </a:ext>
                  </a:extLst>
                </p14:cNvPr>
                <p14:cNvContentPartPr/>
                <p14:nvPr/>
              </p14:nvContentPartPr>
              <p14:xfrm>
                <a:off x="910442" y="6323881"/>
                <a:ext cx="160560" cy="15048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AA32C76F-422B-462E-A8B2-19CC67A6D1F0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901442" y="6315241"/>
                  <a:ext cx="1782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5768D36F-1CAD-4154-8916-88B1B9E0B9A7}"/>
                    </a:ext>
                  </a:extLst>
                </p14:cNvPr>
                <p14:cNvContentPartPr/>
                <p14:nvPr/>
              </p14:nvContentPartPr>
              <p14:xfrm>
                <a:off x="981362" y="6275281"/>
                <a:ext cx="100800" cy="11304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5768D36F-1CAD-4154-8916-88B1B9E0B9A7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972362" y="6266641"/>
                  <a:ext cx="118440" cy="13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6">
            <p14:nvContentPartPr>
              <p14:cNvPr id="365" name="Ink 364">
                <a:extLst>
                  <a:ext uri="{FF2B5EF4-FFF2-40B4-BE49-F238E27FC236}">
                    <a16:creationId xmlns:a16="http://schemas.microsoft.com/office/drawing/2014/main" id="{E643BF1F-6C10-42E3-A0DE-65369529C4B6}"/>
                  </a:ext>
                </a:extLst>
              </p14:cNvPr>
              <p14:cNvContentPartPr/>
              <p14:nvPr/>
            </p14:nvContentPartPr>
            <p14:xfrm>
              <a:off x="1278722" y="6355201"/>
              <a:ext cx="90360" cy="91800"/>
            </p14:xfrm>
          </p:contentPart>
        </mc:Choice>
        <mc:Fallback xmlns="">
          <p:pic>
            <p:nvPicPr>
              <p:cNvPr id="365" name="Ink 364">
                <a:extLst>
                  <a:ext uri="{FF2B5EF4-FFF2-40B4-BE49-F238E27FC236}">
                    <a16:creationId xmlns:a16="http://schemas.microsoft.com/office/drawing/2014/main" id="{E643BF1F-6C10-42E3-A0DE-65369529C4B6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1269722" y="6346201"/>
                <a:ext cx="10800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8">
            <p14:nvContentPartPr>
              <p14:cNvPr id="366" name="Ink 365">
                <a:extLst>
                  <a:ext uri="{FF2B5EF4-FFF2-40B4-BE49-F238E27FC236}">
                    <a16:creationId xmlns:a16="http://schemas.microsoft.com/office/drawing/2014/main" id="{08244C40-CBB8-480C-AF38-A72E20290F63}"/>
                  </a:ext>
                </a:extLst>
              </p14:cNvPr>
              <p14:cNvContentPartPr/>
              <p14:nvPr/>
            </p14:nvContentPartPr>
            <p14:xfrm>
              <a:off x="1194122" y="6557161"/>
              <a:ext cx="65520" cy="23400"/>
            </p14:xfrm>
          </p:contentPart>
        </mc:Choice>
        <mc:Fallback xmlns="">
          <p:pic>
            <p:nvPicPr>
              <p:cNvPr id="366" name="Ink 365">
                <a:extLst>
                  <a:ext uri="{FF2B5EF4-FFF2-40B4-BE49-F238E27FC236}">
                    <a16:creationId xmlns:a16="http://schemas.microsoft.com/office/drawing/2014/main" id="{08244C40-CBB8-480C-AF38-A72E20290F63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1185482" y="6548521"/>
                <a:ext cx="83160" cy="4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6" name="Group 375">
            <a:extLst>
              <a:ext uri="{FF2B5EF4-FFF2-40B4-BE49-F238E27FC236}">
                <a16:creationId xmlns:a16="http://schemas.microsoft.com/office/drawing/2014/main" id="{D7A8E498-BCBB-41E3-80A9-8151CDBE00EE}"/>
              </a:ext>
            </a:extLst>
          </p:cNvPr>
          <p:cNvGrpSpPr/>
          <p:nvPr/>
        </p:nvGrpSpPr>
        <p:grpSpPr>
          <a:xfrm>
            <a:off x="2671202" y="6389041"/>
            <a:ext cx="117000" cy="77400"/>
            <a:chOff x="2671202" y="6389041"/>
            <a:chExt cx="117000" cy="7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6995C320-A7BD-4CEA-B87E-68B5D2326B12}"/>
                    </a:ext>
                  </a:extLst>
                </p14:cNvPr>
                <p14:cNvContentPartPr/>
                <p14:nvPr/>
              </p14:nvContentPartPr>
              <p14:xfrm>
                <a:off x="2679842" y="6389041"/>
                <a:ext cx="108360" cy="2808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6995C320-A7BD-4CEA-B87E-68B5D2326B12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2671202" y="6380041"/>
                  <a:ext cx="1260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3CA6B7DA-E2C6-4205-B343-498AA2680D3B}"/>
                    </a:ext>
                  </a:extLst>
                </p14:cNvPr>
                <p14:cNvContentPartPr/>
                <p14:nvPr/>
              </p14:nvContentPartPr>
              <p14:xfrm>
                <a:off x="2671202" y="6462481"/>
                <a:ext cx="99000" cy="396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3CA6B7DA-E2C6-4205-B343-498AA2680D3B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2662202" y="6453841"/>
                  <a:ext cx="11664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FA29BBBD-559D-4EF1-8E7A-29EE37BF39E7}"/>
              </a:ext>
            </a:extLst>
          </p:cNvPr>
          <p:cNvGrpSpPr/>
          <p:nvPr/>
        </p:nvGrpSpPr>
        <p:grpSpPr>
          <a:xfrm>
            <a:off x="3195362" y="5912401"/>
            <a:ext cx="1652040" cy="858600"/>
            <a:chOff x="3195362" y="5912401"/>
            <a:chExt cx="1652040" cy="85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8B724EE2-5E82-49E7-A556-FFD7FEA46A97}"/>
                    </a:ext>
                  </a:extLst>
                </p14:cNvPr>
                <p14:cNvContentPartPr/>
                <p14:nvPr/>
              </p14:nvContentPartPr>
              <p14:xfrm>
                <a:off x="3363842" y="6145321"/>
                <a:ext cx="430560" cy="30348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8B724EE2-5E82-49E7-A556-FFD7FEA46A97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3355202" y="6136321"/>
                  <a:ext cx="44820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A8170861-A002-4CB5-9284-202344452F94}"/>
                    </a:ext>
                  </a:extLst>
                </p14:cNvPr>
                <p14:cNvContentPartPr/>
                <p14:nvPr/>
              </p14:nvContentPartPr>
              <p14:xfrm>
                <a:off x="3195362" y="6585601"/>
                <a:ext cx="93960" cy="14544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A8170861-A002-4CB5-9284-202344452F94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3186722" y="6576961"/>
                  <a:ext cx="1116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75D8C39F-5963-4E9F-86FF-0098C1561542}"/>
                    </a:ext>
                  </a:extLst>
                </p14:cNvPr>
                <p14:cNvContentPartPr/>
                <p14:nvPr/>
              </p14:nvContentPartPr>
              <p14:xfrm>
                <a:off x="3384722" y="6668041"/>
                <a:ext cx="55800" cy="648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75D8C39F-5963-4E9F-86FF-0098C1561542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3376082" y="6659041"/>
                  <a:ext cx="734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F1EEA093-269A-4C86-8A18-D678E9402BA9}"/>
                    </a:ext>
                  </a:extLst>
                </p14:cNvPr>
                <p14:cNvContentPartPr/>
                <p14:nvPr/>
              </p14:nvContentPartPr>
              <p14:xfrm>
                <a:off x="3360962" y="6717361"/>
                <a:ext cx="46440" cy="792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F1EEA093-269A-4C86-8A18-D678E9402BA9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3352322" y="6708721"/>
                  <a:ext cx="640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7A225176-273D-41B6-B5F9-4192D4E8D5C0}"/>
                    </a:ext>
                  </a:extLst>
                </p14:cNvPr>
                <p14:cNvContentPartPr/>
                <p14:nvPr/>
              </p14:nvContentPartPr>
              <p14:xfrm>
                <a:off x="3560762" y="6642121"/>
                <a:ext cx="33840" cy="10404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7A225176-273D-41B6-B5F9-4192D4E8D5C0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3552122" y="6633481"/>
                  <a:ext cx="514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6A3A4B6F-53B1-496D-AF02-246BF4496212}"/>
                    </a:ext>
                  </a:extLst>
                </p14:cNvPr>
                <p14:cNvContentPartPr/>
                <p14:nvPr/>
              </p14:nvContentPartPr>
              <p14:xfrm>
                <a:off x="3663002" y="6639241"/>
                <a:ext cx="82080" cy="10476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6A3A4B6F-53B1-496D-AF02-246BF4496212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3654362" y="6630601"/>
                  <a:ext cx="997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0390CBF7-874F-4C25-862C-24A7BC93F366}"/>
                    </a:ext>
                  </a:extLst>
                </p14:cNvPr>
                <p14:cNvContentPartPr/>
                <p14:nvPr/>
              </p14:nvContentPartPr>
              <p14:xfrm>
                <a:off x="3808802" y="6648241"/>
                <a:ext cx="72360" cy="4464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0390CBF7-874F-4C25-862C-24A7BC93F366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3800162" y="6639241"/>
                  <a:ext cx="900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3425042B-FD23-4014-8CBF-E4D663F5CC9B}"/>
                    </a:ext>
                  </a:extLst>
                </p14:cNvPr>
                <p14:cNvContentPartPr/>
                <p14:nvPr/>
              </p14:nvContentPartPr>
              <p14:xfrm>
                <a:off x="3822482" y="6621241"/>
                <a:ext cx="73800" cy="13824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3425042B-FD23-4014-8CBF-E4D663F5CC9B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3813842" y="6612601"/>
                  <a:ext cx="914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5E93A06C-ABB4-4747-A318-5C89D507433E}"/>
                    </a:ext>
                  </a:extLst>
                </p14:cNvPr>
                <p14:cNvContentPartPr/>
                <p14:nvPr/>
              </p14:nvContentPartPr>
              <p14:xfrm>
                <a:off x="3941282" y="6634561"/>
                <a:ext cx="75960" cy="12132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5E93A06C-ABB4-4747-A318-5C89D507433E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3932642" y="6625921"/>
                  <a:ext cx="936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71F20293-24BD-455A-8AFF-021CBA556B23}"/>
                    </a:ext>
                  </a:extLst>
                </p14:cNvPr>
                <p14:cNvContentPartPr/>
                <p14:nvPr/>
              </p14:nvContentPartPr>
              <p14:xfrm>
                <a:off x="4077362" y="6603241"/>
                <a:ext cx="76680" cy="16776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71F20293-24BD-455A-8AFF-021CBA556B23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4068362" y="6594241"/>
                  <a:ext cx="943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BB51BC52-F315-4FE6-A15C-26BDC0D71F75}"/>
                    </a:ext>
                  </a:extLst>
                </p14:cNvPr>
                <p14:cNvContentPartPr/>
                <p14:nvPr/>
              </p14:nvContentPartPr>
              <p14:xfrm>
                <a:off x="3458882" y="5912401"/>
                <a:ext cx="109800" cy="14184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BB51BC52-F315-4FE6-A15C-26BDC0D71F75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3449882" y="5903401"/>
                  <a:ext cx="1274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AE0ABC42-DCC3-4CB6-8B7E-9CCDC118B595}"/>
                    </a:ext>
                  </a:extLst>
                </p14:cNvPr>
                <p14:cNvContentPartPr/>
                <p14:nvPr/>
              </p14:nvContentPartPr>
              <p14:xfrm>
                <a:off x="3633122" y="5972161"/>
                <a:ext cx="61560" cy="7848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AE0ABC42-DCC3-4CB6-8B7E-9CCDC118B595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3624122" y="5963161"/>
                  <a:ext cx="792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82616D61-E7ED-45AE-8465-DED43C8E9CBC}"/>
                    </a:ext>
                  </a:extLst>
                </p14:cNvPr>
                <p14:cNvContentPartPr/>
                <p14:nvPr/>
              </p14:nvContentPartPr>
              <p14:xfrm>
                <a:off x="3745802" y="5943721"/>
                <a:ext cx="59400" cy="8928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82616D61-E7ED-45AE-8465-DED43C8E9CBC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3737162" y="5935081"/>
                  <a:ext cx="770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CF346D6A-E17F-4861-A928-F7B2BDF6BF7B}"/>
                    </a:ext>
                  </a:extLst>
                </p14:cNvPr>
                <p14:cNvContentPartPr/>
                <p14:nvPr/>
              </p14:nvContentPartPr>
              <p14:xfrm>
                <a:off x="3869282" y="5938681"/>
                <a:ext cx="78480" cy="9900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CF346D6A-E17F-4861-A928-F7B2BDF6BF7B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3860642" y="5930041"/>
                  <a:ext cx="961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15BD26D2-02C2-4FD4-839B-E391B3F0DF11}"/>
                    </a:ext>
                  </a:extLst>
                </p14:cNvPr>
                <p14:cNvContentPartPr/>
                <p14:nvPr/>
              </p14:nvContentPartPr>
              <p14:xfrm>
                <a:off x="3980882" y="5959201"/>
                <a:ext cx="97200" cy="7560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15BD26D2-02C2-4FD4-839B-E391B3F0DF11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3971882" y="5950561"/>
                  <a:ext cx="1148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6811D925-6184-4631-90E4-570EBBE87B9B}"/>
                    </a:ext>
                  </a:extLst>
                </p14:cNvPr>
                <p14:cNvContentPartPr/>
                <p14:nvPr/>
              </p14:nvContentPartPr>
              <p14:xfrm>
                <a:off x="4271762" y="6096721"/>
                <a:ext cx="87480" cy="15840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6811D925-6184-4631-90E4-570EBBE87B9B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4262762" y="6088081"/>
                  <a:ext cx="1051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87335D50-C2A1-499E-B427-956DE0432F7B}"/>
                    </a:ext>
                  </a:extLst>
                </p14:cNvPr>
                <p14:cNvContentPartPr/>
                <p14:nvPr/>
              </p14:nvContentPartPr>
              <p14:xfrm>
                <a:off x="4408202" y="6147121"/>
                <a:ext cx="66240" cy="9828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87335D50-C2A1-499E-B427-956DE0432F7B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4399562" y="6138121"/>
                  <a:ext cx="838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AEEC42EE-58DC-47F2-8FF5-679A3FA9AF57}"/>
                    </a:ext>
                  </a:extLst>
                </p14:cNvPr>
                <p14:cNvContentPartPr/>
                <p14:nvPr/>
              </p14:nvContentPartPr>
              <p14:xfrm>
                <a:off x="4509722" y="6150361"/>
                <a:ext cx="70560" cy="9288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AEEC42EE-58DC-47F2-8FF5-679A3FA9AF57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4501082" y="6141721"/>
                  <a:ext cx="882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EFBDD087-4CED-4734-AFE8-E51606FECE64}"/>
                    </a:ext>
                  </a:extLst>
                </p14:cNvPr>
                <p14:cNvContentPartPr/>
                <p14:nvPr/>
              </p14:nvContentPartPr>
              <p14:xfrm>
                <a:off x="4633202" y="6142081"/>
                <a:ext cx="68760" cy="7992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EFBDD087-4CED-4734-AFE8-E51606FECE64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4624562" y="6133441"/>
                  <a:ext cx="864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C80D07E9-78D8-4810-B577-9B74D8DA2D29}"/>
                    </a:ext>
                  </a:extLst>
                </p14:cNvPr>
                <p14:cNvContentPartPr/>
                <p14:nvPr/>
              </p14:nvContentPartPr>
              <p14:xfrm>
                <a:off x="4752362" y="6165121"/>
                <a:ext cx="95040" cy="7380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C80D07E9-78D8-4810-B577-9B74D8DA2D29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4743362" y="6156481"/>
                  <a:ext cx="1126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DA31A942-C775-45C8-AD31-6CB78F5828F8}"/>
                    </a:ext>
                  </a:extLst>
                </p14:cNvPr>
                <p14:cNvContentPartPr/>
                <p14:nvPr/>
              </p14:nvContentPartPr>
              <p14:xfrm>
                <a:off x="4403882" y="6358801"/>
                <a:ext cx="96480" cy="15228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DA31A942-C775-45C8-AD31-6CB78F5828F8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4395242" y="6349801"/>
                  <a:ext cx="1141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562CD280-D5F1-49F3-B5D6-75FD61DA140B}"/>
                    </a:ext>
                  </a:extLst>
                </p14:cNvPr>
                <p14:cNvContentPartPr/>
                <p14:nvPr/>
              </p14:nvContentPartPr>
              <p14:xfrm>
                <a:off x="4089602" y="6100321"/>
                <a:ext cx="101880" cy="38124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562CD280-D5F1-49F3-B5D6-75FD61DA140B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4080602" y="6091321"/>
                  <a:ext cx="119520" cy="39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1" name="Group 430">
            <a:extLst>
              <a:ext uri="{FF2B5EF4-FFF2-40B4-BE49-F238E27FC236}">
                <a16:creationId xmlns:a16="http://schemas.microsoft.com/office/drawing/2014/main" id="{4C16BBFD-0208-41A7-986D-DBE2122F9A06}"/>
              </a:ext>
            </a:extLst>
          </p:cNvPr>
          <p:cNvGrpSpPr/>
          <p:nvPr/>
        </p:nvGrpSpPr>
        <p:grpSpPr>
          <a:xfrm>
            <a:off x="4908602" y="5858401"/>
            <a:ext cx="2664720" cy="657720"/>
            <a:chOff x="4908602" y="5858401"/>
            <a:chExt cx="2664720" cy="65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9CA3B000-F909-40F2-B694-BF2780ABBFCE}"/>
                    </a:ext>
                  </a:extLst>
                </p14:cNvPr>
                <p14:cNvContentPartPr/>
                <p14:nvPr/>
              </p14:nvContentPartPr>
              <p14:xfrm>
                <a:off x="4908602" y="6062521"/>
                <a:ext cx="83520" cy="37800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9CA3B000-F909-40F2-B694-BF2780ABBFCE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4899602" y="6053521"/>
                  <a:ext cx="10116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405799ED-8423-4AE5-B732-E5976D3D4A51}"/>
                    </a:ext>
                  </a:extLst>
                </p14:cNvPr>
                <p14:cNvContentPartPr/>
                <p14:nvPr/>
              </p14:nvContentPartPr>
              <p14:xfrm>
                <a:off x="5363282" y="6080161"/>
                <a:ext cx="44640" cy="10476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405799ED-8423-4AE5-B732-E5976D3D4A51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5354642" y="6071161"/>
                  <a:ext cx="622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05F44AB7-43BB-4DA5-BDAB-EE3FA8866BAC}"/>
                    </a:ext>
                  </a:extLst>
                </p14:cNvPr>
                <p14:cNvContentPartPr/>
                <p14:nvPr/>
              </p14:nvContentPartPr>
              <p14:xfrm>
                <a:off x="5239802" y="6253681"/>
                <a:ext cx="215280" cy="2196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05F44AB7-43BB-4DA5-BDAB-EE3FA8866BAC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5231162" y="6244681"/>
                  <a:ext cx="232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15D4BBFE-78C0-427F-A392-2DBF475F51AC}"/>
                    </a:ext>
                  </a:extLst>
                </p14:cNvPr>
                <p14:cNvContentPartPr/>
                <p14:nvPr/>
              </p14:nvContentPartPr>
              <p14:xfrm>
                <a:off x="5205602" y="6369961"/>
                <a:ext cx="105480" cy="12672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15D4BBFE-78C0-427F-A392-2DBF475F51AC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5196962" y="6361321"/>
                  <a:ext cx="1231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71AF8F64-9733-40BC-8704-895DF333AD48}"/>
                    </a:ext>
                  </a:extLst>
                </p14:cNvPr>
                <p14:cNvContentPartPr/>
                <p14:nvPr/>
              </p14:nvContentPartPr>
              <p14:xfrm>
                <a:off x="5298482" y="6367081"/>
                <a:ext cx="64800" cy="1116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71AF8F64-9733-40BC-8704-895DF333AD48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5289482" y="6358081"/>
                  <a:ext cx="824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DFCC999F-B96A-4AB0-83CB-767A84DCCF1E}"/>
                    </a:ext>
                  </a:extLst>
                </p14:cNvPr>
                <p14:cNvContentPartPr/>
                <p14:nvPr/>
              </p14:nvContentPartPr>
              <p14:xfrm>
                <a:off x="5084642" y="6139561"/>
                <a:ext cx="106560" cy="36360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DFCC999F-B96A-4AB0-83CB-767A84DCCF1E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5076002" y="6130561"/>
                  <a:ext cx="12420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38CAD8E9-59ED-42E9-8660-24D745692D38}"/>
                    </a:ext>
                  </a:extLst>
                </p14:cNvPr>
                <p14:cNvContentPartPr/>
                <p14:nvPr/>
              </p14:nvContentPartPr>
              <p14:xfrm>
                <a:off x="5409002" y="6159001"/>
                <a:ext cx="138600" cy="32544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38CAD8E9-59ED-42E9-8660-24D745692D38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5400002" y="6150001"/>
                  <a:ext cx="15624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0BAE7262-007A-47C1-B056-C0DECAC681C0}"/>
                    </a:ext>
                  </a:extLst>
                </p14:cNvPr>
                <p14:cNvContentPartPr/>
                <p14:nvPr/>
              </p14:nvContentPartPr>
              <p14:xfrm>
                <a:off x="5635802" y="5949481"/>
                <a:ext cx="99720" cy="17784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0BAE7262-007A-47C1-B056-C0DECAC681C0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5626802" y="5940481"/>
                  <a:ext cx="1173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E2118ADB-C3D3-481D-A0E3-0FBEF5824CDD}"/>
                    </a:ext>
                  </a:extLst>
                </p14:cNvPr>
                <p14:cNvContentPartPr/>
                <p14:nvPr/>
              </p14:nvContentPartPr>
              <p14:xfrm>
                <a:off x="5796002" y="6146761"/>
                <a:ext cx="137160" cy="31104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E2118ADB-C3D3-481D-A0E3-0FBEF5824CDD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5787362" y="6137761"/>
                  <a:ext cx="15480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425AAE96-81FC-49A6-BA31-AC284A00BD68}"/>
                    </a:ext>
                  </a:extLst>
                </p14:cNvPr>
                <p14:cNvContentPartPr/>
                <p14:nvPr/>
              </p14:nvContentPartPr>
              <p14:xfrm>
                <a:off x="6054122" y="6154321"/>
                <a:ext cx="72000" cy="6480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425AAE96-81FC-49A6-BA31-AC284A00BD68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6045122" y="6145321"/>
                  <a:ext cx="896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22F69529-4660-40D8-9CEF-5EB8F02E66FA}"/>
                    </a:ext>
                  </a:extLst>
                </p14:cNvPr>
                <p14:cNvContentPartPr/>
                <p14:nvPr/>
              </p14:nvContentPartPr>
              <p14:xfrm>
                <a:off x="6089762" y="6111121"/>
                <a:ext cx="73080" cy="14688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22F69529-4660-40D8-9CEF-5EB8F02E66FA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6081122" y="6102481"/>
                  <a:ext cx="907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F93CBBEF-B6E5-4419-83D4-A4A421D2FB40}"/>
                    </a:ext>
                  </a:extLst>
                </p14:cNvPr>
                <p14:cNvContentPartPr/>
                <p14:nvPr/>
              </p14:nvContentPartPr>
              <p14:xfrm>
                <a:off x="5991482" y="6308401"/>
                <a:ext cx="179280" cy="1332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F93CBBEF-B6E5-4419-83D4-A4A421D2FB40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5982482" y="6299761"/>
                  <a:ext cx="1969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2F0F1143-4624-4242-9273-31634D9A48D3}"/>
                    </a:ext>
                  </a:extLst>
                </p14:cNvPr>
                <p14:cNvContentPartPr/>
                <p14:nvPr/>
              </p14:nvContentPartPr>
              <p14:xfrm>
                <a:off x="5965922" y="6404161"/>
                <a:ext cx="91080" cy="11196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2F0F1143-4624-4242-9273-31634D9A48D3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5957282" y="6395521"/>
                  <a:ext cx="1087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99E237AF-49B3-4464-9DCE-C31AF9F029B2}"/>
                    </a:ext>
                  </a:extLst>
                </p14:cNvPr>
                <p14:cNvContentPartPr/>
                <p14:nvPr/>
              </p14:nvContentPartPr>
              <p14:xfrm>
                <a:off x="6042242" y="6397681"/>
                <a:ext cx="67680" cy="1116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99E237AF-49B3-4464-9DCE-C31AF9F029B2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6033602" y="6389041"/>
                  <a:ext cx="853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8C3C5174-3667-47A0-A0C7-D3D5CF6ED167}"/>
                    </a:ext>
                  </a:extLst>
                </p14:cNvPr>
                <p14:cNvContentPartPr/>
                <p14:nvPr/>
              </p14:nvContentPartPr>
              <p14:xfrm>
                <a:off x="6221882" y="6070441"/>
                <a:ext cx="169200" cy="44496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8C3C5174-3667-47A0-A0C7-D3D5CF6ED167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6213242" y="6061441"/>
                  <a:ext cx="18684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DA027F7A-72F1-4B3C-BE95-5E050AB1F7D3}"/>
                    </a:ext>
                  </a:extLst>
                </p14:cNvPr>
                <p14:cNvContentPartPr/>
                <p14:nvPr/>
              </p14:nvContentPartPr>
              <p14:xfrm>
                <a:off x="6484322" y="5858401"/>
                <a:ext cx="113760" cy="18216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DA027F7A-72F1-4B3C-BE95-5E050AB1F7D3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6475322" y="5849401"/>
                  <a:ext cx="1314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76A13F16-8A91-404A-BA17-42EC7A13E631}"/>
                    </a:ext>
                  </a:extLst>
                </p14:cNvPr>
                <p14:cNvContentPartPr/>
                <p14:nvPr/>
              </p14:nvContentPartPr>
              <p14:xfrm>
                <a:off x="6646682" y="5931121"/>
                <a:ext cx="61200" cy="10872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76A13F16-8A91-404A-BA17-42EC7A13E631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6637682" y="5922481"/>
                  <a:ext cx="788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EEAC7B19-6D90-430A-B902-C10D10AE610F}"/>
                    </a:ext>
                  </a:extLst>
                </p14:cNvPr>
                <p14:cNvContentPartPr/>
                <p14:nvPr/>
              </p14:nvContentPartPr>
              <p14:xfrm>
                <a:off x="6766562" y="5923561"/>
                <a:ext cx="58680" cy="10584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EEAC7B19-6D90-430A-B902-C10D10AE610F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6757562" y="5914561"/>
                  <a:ext cx="763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B5BF188E-7B8A-40C4-9777-40AEFB6A7702}"/>
                    </a:ext>
                  </a:extLst>
                </p14:cNvPr>
                <p14:cNvContentPartPr/>
                <p14:nvPr/>
              </p14:nvContentPartPr>
              <p14:xfrm>
                <a:off x="6855482" y="5953441"/>
                <a:ext cx="95040" cy="9360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B5BF188E-7B8A-40C4-9777-40AEFB6A7702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6846482" y="5944441"/>
                  <a:ext cx="1126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9DD9C5E9-6D50-43EB-A3DA-6DAEB4298F80}"/>
                    </a:ext>
                  </a:extLst>
                </p14:cNvPr>
                <p14:cNvContentPartPr/>
                <p14:nvPr/>
              </p14:nvContentPartPr>
              <p14:xfrm>
                <a:off x="6972122" y="5954521"/>
                <a:ext cx="86400" cy="13248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9DD9C5E9-6D50-43EB-A3DA-6DAEB4298F80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6963122" y="5945881"/>
                  <a:ext cx="1040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EC791586-7F35-477F-B4E7-F0EF258EE357}"/>
                    </a:ext>
                  </a:extLst>
                </p14:cNvPr>
                <p14:cNvContentPartPr/>
                <p14:nvPr/>
              </p14:nvContentPartPr>
              <p14:xfrm>
                <a:off x="7174802" y="6005641"/>
                <a:ext cx="75960" cy="1368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EC791586-7F35-477F-B4E7-F0EF258EE357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7166162" y="5997001"/>
                  <a:ext cx="93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187CD7BC-B3EB-4B4A-97B4-9498E5F936CB}"/>
                    </a:ext>
                  </a:extLst>
                </p14:cNvPr>
                <p14:cNvContentPartPr/>
                <p14:nvPr/>
              </p14:nvContentPartPr>
              <p14:xfrm>
                <a:off x="7337882" y="5903761"/>
                <a:ext cx="235440" cy="21852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187CD7BC-B3EB-4B4A-97B4-9498E5F936CB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7329242" y="5894761"/>
                  <a:ext cx="253080" cy="23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3" name="Group 432">
            <a:extLst>
              <a:ext uri="{FF2B5EF4-FFF2-40B4-BE49-F238E27FC236}">
                <a16:creationId xmlns:a16="http://schemas.microsoft.com/office/drawing/2014/main" id="{65F5085A-7F7A-46C1-A6F9-1D6040AB77B0}"/>
              </a:ext>
            </a:extLst>
          </p:cNvPr>
          <p:cNvGrpSpPr/>
          <p:nvPr/>
        </p:nvGrpSpPr>
        <p:grpSpPr>
          <a:xfrm>
            <a:off x="1581122" y="6233521"/>
            <a:ext cx="906480" cy="468360"/>
            <a:chOff x="1581122" y="6233521"/>
            <a:chExt cx="906480" cy="46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2AA5A821-07D9-4072-872E-1BBF18F5BF8A}"/>
                    </a:ext>
                  </a:extLst>
                </p14:cNvPr>
                <p14:cNvContentPartPr/>
                <p14:nvPr/>
              </p14:nvContentPartPr>
              <p14:xfrm>
                <a:off x="1581122" y="6372841"/>
                <a:ext cx="90720" cy="14976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2AA5A821-07D9-4072-872E-1BBF18F5BF8A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1572122" y="6364201"/>
                  <a:ext cx="1083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0F656CA4-4FCE-4C3B-BD65-F4E090292E6A}"/>
                    </a:ext>
                  </a:extLst>
                </p14:cNvPr>
                <p14:cNvContentPartPr/>
                <p14:nvPr/>
              </p14:nvContentPartPr>
              <p14:xfrm>
                <a:off x="1692722" y="6360601"/>
                <a:ext cx="142200" cy="18576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0F656CA4-4FCE-4C3B-BD65-F4E090292E6A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1683722" y="6351601"/>
                  <a:ext cx="1598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545310F3-EC2B-4A0B-B452-3EFE242CB405}"/>
                    </a:ext>
                  </a:extLst>
                </p14:cNvPr>
                <p14:cNvContentPartPr/>
                <p14:nvPr/>
              </p14:nvContentPartPr>
              <p14:xfrm>
                <a:off x="1892882" y="6415321"/>
                <a:ext cx="99720" cy="6768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545310F3-EC2B-4A0B-B452-3EFE242CB405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1884242" y="6406681"/>
                  <a:ext cx="1173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49BFAD86-5BB4-4EF3-A790-599BFBFF91E1}"/>
                    </a:ext>
                  </a:extLst>
                </p14:cNvPr>
                <p14:cNvContentPartPr/>
                <p14:nvPr/>
              </p14:nvContentPartPr>
              <p14:xfrm>
                <a:off x="1908362" y="6395881"/>
                <a:ext cx="93240" cy="18720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49BFAD86-5BB4-4EF3-A790-599BFBFF91E1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1899362" y="6386881"/>
                  <a:ext cx="1108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BAB035B8-124B-4ABC-A1CB-A04DB887E50F}"/>
                    </a:ext>
                  </a:extLst>
                </p14:cNvPr>
                <p14:cNvContentPartPr/>
                <p14:nvPr/>
              </p14:nvContentPartPr>
              <p14:xfrm>
                <a:off x="2053442" y="6403801"/>
                <a:ext cx="117720" cy="17712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BAB035B8-124B-4ABC-A1CB-A04DB887E50F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2044802" y="6394801"/>
                  <a:ext cx="1353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E9F0D187-D128-47EB-AA17-AE9746D85562}"/>
                    </a:ext>
                  </a:extLst>
                </p14:cNvPr>
                <p14:cNvContentPartPr/>
                <p14:nvPr/>
              </p14:nvContentPartPr>
              <p14:xfrm>
                <a:off x="2259002" y="6394081"/>
                <a:ext cx="108000" cy="20772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E9F0D187-D128-47EB-AA17-AE9746D85562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2250362" y="6385441"/>
                  <a:ext cx="1256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D70D16F0-21CC-4FF1-BE65-A2E03C1FBEFA}"/>
                    </a:ext>
                  </a:extLst>
                </p14:cNvPr>
                <p14:cNvContentPartPr/>
                <p14:nvPr/>
              </p14:nvContentPartPr>
              <p14:xfrm>
                <a:off x="2324162" y="6233521"/>
                <a:ext cx="163440" cy="46836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D70D16F0-21CC-4FF1-BE65-A2E03C1FBEFA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2315522" y="6224521"/>
                  <a:ext cx="181080" cy="48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27959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F01090D-B5D4-4EA4-AA37-4C81793A57BC}"/>
              </a:ext>
            </a:extLst>
          </p:cNvPr>
          <p:cNvGrpSpPr/>
          <p:nvPr/>
        </p:nvGrpSpPr>
        <p:grpSpPr>
          <a:xfrm>
            <a:off x="710642" y="352184"/>
            <a:ext cx="210240" cy="236880"/>
            <a:chOff x="710642" y="352184"/>
            <a:chExt cx="210240" cy="23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E9AAD93-749A-4A69-859F-9F4DA95E6065}"/>
                    </a:ext>
                  </a:extLst>
                </p14:cNvPr>
                <p14:cNvContentPartPr/>
                <p14:nvPr/>
              </p14:nvContentPartPr>
              <p14:xfrm>
                <a:off x="769682" y="364784"/>
                <a:ext cx="125640" cy="219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E9AAD93-749A-4A69-859F-9F4DA95E606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60682" y="355784"/>
                  <a:ext cx="1432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F3F499C-D1D8-490A-B5D5-49712C65F150}"/>
                    </a:ext>
                  </a:extLst>
                </p14:cNvPr>
                <p14:cNvContentPartPr/>
                <p14:nvPr/>
              </p14:nvContentPartPr>
              <p14:xfrm>
                <a:off x="710642" y="352184"/>
                <a:ext cx="210240" cy="236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F3F499C-D1D8-490A-B5D5-49712C65F15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02002" y="343544"/>
                  <a:ext cx="227880" cy="25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AE5F1EB-AFFF-4C91-986E-CF941F20EB18}"/>
              </a:ext>
            </a:extLst>
          </p:cNvPr>
          <p:cNvGrpSpPr/>
          <p:nvPr/>
        </p:nvGrpSpPr>
        <p:grpSpPr>
          <a:xfrm>
            <a:off x="1673642" y="287024"/>
            <a:ext cx="362520" cy="325080"/>
            <a:chOff x="1673642" y="287024"/>
            <a:chExt cx="362520" cy="3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76C7E71-F754-4FAE-BAB9-A59AA23634C3}"/>
                    </a:ext>
                  </a:extLst>
                </p14:cNvPr>
                <p14:cNvContentPartPr/>
                <p14:nvPr/>
              </p14:nvContentPartPr>
              <p14:xfrm>
                <a:off x="1673642" y="321584"/>
                <a:ext cx="193320" cy="234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76C7E71-F754-4FAE-BAB9-A59AA23634C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65002" y="312584"/>
                  <a:ext cx="2109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8D5C78A-F34D-48DD-BDEB-1B59EF792D78}"/>
                    </a:ext>
                  </a:extLst>
                </p14:cNvPr>
                <p14:cNvContentPartPr/>
                <p14:nvPr/>
              </p14:nvContentPartPr>
              <p14:xfrm>
                <a:off x="1937882" y="287024"/>
                <a:ext cx="98280" cy="325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8D5C78A-F34D-48DD-BDEB-1B59EF792D7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29242" y="278384"/>
                  <a:ext cx="115920" cy="34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86E3D5C-B3AF-47BF-8E66-91C4E0AEB714}"/>
              </a:ext>
            </a:extLst>
          </p:cNvPr>
          <p:cNvGrpSpPr/>
          <p:nvPr/>
        </p:nvGrpSpPr>
        <p:grpSpPr>
          <a:xfrm>
            <a:off x="1091522" y="386384"/>
            <a:ext cx="186120" cy="157320"/>
            <a:chOff x="1091522" y="386384"/>
            <a:chExt cx="186120" cy="15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9A080A7-2B7A-4D8B-91A2-7D4FAFD82334}"/>
                    </a:ext>
                  </a:extLst>
                </p14:cNvPr>
                <p14:cNvContentPartPr/>
                <p14:nvPr/>
              </p14:nvContentPartPr>
              <p14:xfrm>
                <a:off x="1161002" y="468824"/>
                <a:ext cx="116280" cy="56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9A080A7-2B7A-4D8B-91A2-7D4FAFD8233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52002" y="460184"/>
                  <a:ext cx="1339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31FC6B2-E2B9-4E39-8749-F1F335BCD9B8}"/>
                    </a:ext>
                  </a:extLst>
                </p14:cNvPr>
                <p14:cNvContentPartPr/>
                <p14:nvPr/>
              </p14:nvContentPartPr>
              <p14:xfrm>
                <a:off x="1165322" y="391784"/>
                <a:ext cx="100440" cy="38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31FC6B2-E2B9-4E39-8749-F1F335BCD9B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56322" y="382784"/>
                  <a:ext cx="1180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5738904-DA88-4519-B222-FBF234C49EB0}"/>
                    </a:ext>
                  </a:extLst>
                </p14:cNvPr>
                <p14:cNvContentPartPr/>
                <p14:nvPr/>
              </p14:nvContentPartPr>
              <p14:xfrm>
                <a:off x="1091522" y="503024"/>
                <a:ext cx="129240" cy="40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5738904-DA88-4519-B222-FBF234C49EB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82522" y="494384"/>
                  <a:ext cx="1468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BDEC0A8-AB1E-4BC7-BF4E-0564BC9DCCF9}"/>
                    </a:ext>
                  </a:extLst>
                </p14:cNvPr>
                <p14:cNvContentPartPr/>
                <p14:nvPr/>
              </p14:nvContentPartPr>
              <p14:xfrm>
                <a:off x="1126082" y="386384"/>
                <a:ext cx="151560" cy="58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BDEC0A8-AB1E-4BC7-BF4E-0564BC9DCCF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17442" y="377744"/>
                  <a:ext cx="16920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AD95146-A9E2-4250-8F52-3C098F7658CF}"/>
              </a:ext>
            </a:extLst>
          </p:cNvPr>
          <p:cNvGrpSpPr/>
          <p:nvPr/>
        </p:nvGrpSpPr>
        <p:grpSpPr>
          <a:xfrm>
            <a:off x="2134442" y="373424"/>
            <a:ext cx="659520" cy="333360"/>
            <a:chOff x="2134442" y="373424"/>
            <a:chExt cx="659520" cy="33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84512A6-0FDD-4DE8-8A27-CD2B82FF8346}"/>
                    </a:ext>
                  </a:extLst>
                </p14:cNvPr>
                <p14:cNvContentPartPr/>
                <p14:nvPr/>
              </p14:nvContentPartPr>
              <p14:xfrm>
                <a:off x="2134442" y="373424"/>
                <a:ext cx="81360" cy="182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84512A6-0FDD-4DE8-8A27-CD2B82FF834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25802" y="364784"/>
                  <a:ext cx="990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1E45FEE-FF3A-4027-91F7-84096457DC3B}"/>
                    </a:ext>
                  </a:extLst>
                </p14:cNvPr>
                <p14:cNvContentPartPr/>
                <p14:nvPr/>
              </p14:nvContentPartPr>
              <p14:xfrm>
                <a:off x="2250362" y="389984"/>
                <a:ext cx="103680" cy="170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1E45FEE-FF3A-4027-91F7-84096457DC3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241722" y="381344"/>
                  <a:ext cx="1213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B7C7141-D8EF-4B2E-98F0-98883708B6F9}"/>
                    </a:ext>
                  </a:extLst>
                </p14:cNvPr>
                <p14:cNvContentPartPr/>
                <p14:nvPr/>
              </p14:nvContentPartPr>
              <p14:xfrm>
                <a:off x="2402282" y="417344"/>
                <a:ext cx="160920" cy="141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B7C7141-D8EF-4B2E-98F0-98883708B6F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93642" y="408704"/>
                  <a:ext cx="1785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D62E1D8-A4D2-4BC7-9000-86FB16D9E36D}"/>
                    </a:ext>
                  </a:extLst>
                </p14:cNvPr>
                <p14:cNvContentPartPr/>
                <p14:nvPr/>
              </p14:nvContentPartPr>
              <p14:xfrm>
                <a:off x="2642042" y="416984"/>
                <a:ext cx="63000" cy="150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D62E1D8-A4D2-4BC7-9000-86FB16D9E36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33402" y="407984"/>
                  <a:ext cx="806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636BF6D-3B8C-4E2D-8E64-8296939502FF}"/>
                    </a:ext>
                  </a:extLst>
                </p14:cNvPr>
                <p14:cNvContentPartPr/>
                <p14:nvPr/>
              </p14:nvContentPartPr>
              <p14:xfrm>
                <a:off x="2697122" y="562424"/>
                <a:ext cx="96840" cy="144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636BF6D-3B8C-4E2D-8E64-8296939502F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688122" y="553784"/>
                  <a:ext cx="11448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4D2834A-453D-4254-84CA-CC2CE427D7AC}"/>
              </a:ext>
            </a:extLst>
          </p:cNvPr>
          <p:cNvGrpSpPr/>
          <p:nvPr/>
        </p:nvGrpSpPr>
        <p:grpSpPr>
          <a:xfrm>
            <a:off x="3130922" y="291704"/>
            <a:ext cx="704160" cy="355680"/>
            <a:chOff x="3130922" y="291704"/>
            <a:chExt cx="704160" cy="35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C5E04F4-5877-4855-8D9A-2C17F319EB1C}"/>
                    </a:ext>
                  </a:extLst>
                </p14:cNvPr>
                <p14:cNvContentPartPr/>
                <p14:nvPr/>
              </p14:nvContentPartPr>
              <p14:xfrm>
                <a:off x="3130922" y="361544"/>
                <a:ext cx="99720" cy="222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C5E04F4-5877-4855-8D9A-2C17F319EB1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122282" y="352904"/>
                  <a:ext cx="1173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B745AE1-BF3B-4DC7-9B92-AD05948BDBAC}"/>
                    </a:ext>
                  </a:extLst>
                </p14:cNvPr>
                <p14:cNvContentPartPr/>
                <p14:nvPr/>
              </p14:nvContentPartPr>
              <p14:xfrm>
                <a:off x="3264482" y="411224"/>
                <a:ext cx="90360" cy="182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B745AE1-BF3B-4DC7-9B92-AD05948BDBA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55482" y="402584"/>
                  <a:ext cx="1080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AFC7AD2-CADF-4F59-B856-826E172B9081}"/>
                    </a:ext>
                  </a:extLst>
                </p14:cNvPr>
                <p14:cNvContentPartPr/>
                <p14:nvPr/>
              </p14:nvContentPartPr>
              <p14:xfrm>
                <a:off x="3412442" y="444704"/>
                <a:ext cx="209520" cy="132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AFC7AD2-CADF-4F59-B856-826E172B908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03802" y="436064"/>
                  <a:ext cx="2271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CBFF48E-4BF9-4692-952B-094A5FBD0AD8}"/>
                    </a:ext>
                  </a:extLst>
                </p14:cNvPr>
                <p14:cNvContentPartPr/>
                <p14:nvPr/>
              </p14:nvContentPartPr>
              <p14:xfrm>
                <a:off x="3739682" y="291704"/>
                <a:ext cx="95400" cy="355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CBFF48E-4BF9-4692-952B-094A5FBD0AD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31042" y="283064"/>
                  <a:ext cx="113040" cy="37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1380C80-53B3-41C2-9161-951B79330376}"/>
              </a:ext>
            </a:extLst>
          </p:cNvPr>
          <p:cNvGrpSpPr/>
          <p:nvPr/>
        </p:nvGrpSpPr>
        <p:grpSpPr>
          <a:xfrm>
            <a:off x="556562" y="1118984"/>
            <a:ext cx="852840" cy="323640"/>
            <a:chOff x="556562" y="1118984"/>
            <a:chExt cx="852840" cy="32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3456300-43D5-4FBC-A42F-2233D80DD174}"/>
                    </a:ext>
                  </a:extLst>
                </p14:cNvPr>
                <p14:cNvContentPartPr/>
                <p14:nvPr/>
              </p14:nvContentPartPr>
              <p14:xfrm>
                <a:off x="571322" y="1226264"/>
                <a:ext cx="70920" cy="183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3456300-43D5-4FBC-A42F-2233D80DD17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62322" y="1217624"/>
                  <a:ext cx="885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F6EE71C-23E7-4A52-997C-3B8B2DD25729}"/>
                    </a:ext>
                  </a:extLst>
                </p14:cNvPr>
                <p14:cNvContentPartPr/>
                <p14:nvPr/>
              </p14:nvContentPartPr>
              <p14:xfrm>
                <a:off x="556562" y="1134824"/>
                <a:ext cx="171360" cy="136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F6EE71C-23E7-4A52-997C-3B8B2DD2572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47562" y="1125824"/>
                  <a:ext cx="1890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7EF3884-67B0-4AA4-8706-79AD0E6A94A4}"/>
                    </a:ext>
                  </a:extLst>
                </p14:cNvPr>
                <p14:cNvContentPartPr/>
                <p14:nvPr/>
              </p14:nvContentPartPr>
              <p14:xfrm>
                <a:off x="791642" y="1118984"/>
                <a:ext cx="166320" cy="321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7EF3884-67B0-4AA4-8706-79AD0E6A94A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82642" y="1110344"/>
                  <a:ext cx="18396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C8E4174-8A71-4D74-9FF4-96E1D9335379}"/>
                    </a:ext>
                  </a:extLst>
                </p14:cNvPr>
                <p14:cNvContentPartPr/>
                <p14:nvPr/>
              </p14:nvContentPartPr>
              <p14:xfrm>
                <a:off x="1046882" y="1221224"/>
                <a:ext cx="61200" cy="164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C8E4174-8A71-4D74-9FF4-96E1D933537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37882" y="1212584"/>
                  <a:ext cx="788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6161888-460F-4C54-8F7F-D9E82D1D0A4A}"/>
                    </a:ext>
                  </a:extLst>
                </p14:cNvPr>
                <p14:cNvContentPartPr/>
                <p14:nvPr/>
              </p14:nvContentPartPr>
              <p14:xfrm>
                <a:off x="1019522" y="1212224"/>
                <a:ext cx="141120" cy="164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6161888-460F-4C54-8F7F-D9E82D1D0A4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10882" y="1203224"/>
                  <a:ext cx="1587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0B82DAA-348C-40C2-9B24-58B1FBCB8539}"/>
                    </a:ext>
                  </a:extLst>
                </p14:cNvPr>
                <p14:cNvContentPartPr/>
                <p14:nvPr/>
              </p14:nvContentPartPr>
              <p14:xfrm>
                <a:off x="1308602" y="1234184"/>
                <a:ext cx="100800" cy="100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0B82DAA-348C-40C2-9B24-58B1FBCB853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299602" y="1225544"/>
                  <a:ext cx="1184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DA81064-6178-44AA-8BAB-71612E7162BE}"/>
                    </a:ext>
                  </a:extLst>
                </p14:cNvPr>
                <p14:cNvContentPartPr/>
                <p14:nvPr/>
              </p14:nvContentPartPr>
              <p14:xfrm>
                <a:off x="1236962" y="1430384"/>
                <a:ext cx="86760" cy="12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DA81064-6178-44AA-8BAB-71612E7162B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228322" y="1421744"/>
                  <a:ext cx="10440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40F224B-4674-48FD-9963-3D2114312DA3}"/>
              </a:ext>
            </a:extLst>
          </p:cNvPr>
          <p:cNvGrpSpPr/>
          <p:nvPr/>
        </p:nvGrpSpPr>
        <p:grpSpPr>
          <a:xfrm>
            <a:off x="1650602" y="1213664"/>
            <a:ext cx="513360" cy="192240"/>
            <a:chOff x="1650602" y="1213664"/>
            <a:chExt cx="513360" cy="19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CE11E24-1CE5-4143-8AD7-1F34795CCD54}"/>
                    </a:ext>
                  </a:extLst>
                </p14:cNvPr>
                <p14:cNvContentPartPr/>
                <p14:nvPr/>
              </p14:nvContentPartPr>
              <p14:xfrm>
                <a:off x="1650602" y="1213664"/>
                <a:ext cx="61560" cy="186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CE11E24-1CE5-4143-8AD7-1F34795CCD5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641962" y="1205024"/>
                  <a:ext cx="792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A010767-295D-45A4-823F-19D73DB51C67}"/>
                    </a:ext>
                  </a:extLst>
                </p14:cNvPr>
                <p14:cNvContentPartPr/>
                <p14:nvPr/>
              </p14:nvContentPartPr>
              <p14:xfrm>
                <a:off x="1767242" y="1240304"/>
                <a:ext cx="81720" cy="154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A010767-295D-45A4-823F-19D73DB51C6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758242" y="1231304"/>
                  <a:ext cx="993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A3E479B-7D46-4F3D-8D05-DFDC27358B9F}"/>
                    </a:ext>
                  </a:extLst>
                </p14:cNvPr>
                <p14:cNvContentPartPr/>
                <p14:nvPr/>
              </p14:nvContentPartPr>
              <p14:xfrm>
                <a:off x="1947242" y="1243544"/>
                <a:ext cx="63720" cy="87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A3E479B-7D46-4F3D-8D05-DFDC27358B9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938242" y="1234544"/>
                  <a:ext cx="813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7243D6E-3AB1-4D8F-828E-4B4FA1CA1324}"/>
                    </a:ext>
                  </a:extLst>
                </p14:cNvPr>
                <p14:cNvContentPartPr/>
                <p14:nvPr/>
              </p14:nvContentPartPr>
              <p14:xfrm>
                <a:off x="1952642" y="1225904"/>
                <a:ext cx="77040" cy="180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7243D6E-3AB1-4D8F-828E-4B4FA1CA132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943642" y="1217264"/>
                  <a:ext cx="946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D9F4473-5610-4868-AC60-CD05B684213E}"/>
                    </a:ext>
                  </a:extLst>
                </p14:cNvPr>
                <p14:cNvContentPartPr/>
                <p14:nvPr/>
              </p14:nvContentPartPr>
              <p14:xfrm>
                <a:off x="2073602" y="1234184"/>
                <a:ext cx="90360" cy="160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D9F4473-5610-4868-AC60-CD05B684213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064962" y="1225544"/>
                  <a:ext cx="10800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1A344E5-5177-4B6A-AF9D-5ADDDAEB3B22}"/>
              </a:ext>
            </a:extLst>
          </p:cNvPr>
          <p:cNvGrpSpPr/>
          <p:nvPr/>
        </p:nvGrpSpPr>
        <p:grpSpPr>
          <a:xfrm>
            <a:off x="3394802" y="1069664"/>
            <a:ext cx="366480" cy="431280"/>
            <a:chOff x="3394802" y="1069664"/>
            <a:chExt cx="366480" cy="43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AC213DA-D7BC-462E-B41F-532A6979006C}"/>
                    </a:ext>
                  </a:extLst>
                </p14:cNvPr>
                <p14:cNvContentPartPr/>
                <p14:nvPr/>
              </p14:nvContentPartPr>
              <p14:xfrm>
                <a:off x="3414962" y="1114304"/>
                <a:ext cx="77040" cy="216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AC213DA-D7BC-462E-B41F-532A6979006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406322" y="1105664"/>
                  <a:ext cx="946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0657A91-CC7C-42C7-A84D-C76C62F9E620}"/>
                    </a:ext>
                  </a:extLst>
                </p14:cNvPr>
                <p14:cNvContentPartPr/>
                <p14:nvPr/>
              </p14:nvContentPartPr>
              <p14:xfrm>
                <a:off x="3394802" y="1069664"/>
                <a:ext cx="209520" cy="1530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0657A91-CC7C-42C7-A84D-C76C62F9E62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385802" y="1061024"/>
                  <a:ext cx="2271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C2320E6-1021-413E-B1B5-A1BB2CB7C45C}"/>
                    </a:ext>
                  </a:extLst>
                </p14:cNvPr>
                <p14:cNvContentPartPr/>
                <p14:nvPr/>
              </p14:nvContentPartPr>
              <p14:xfrm>
                <a:off x="3575522" y="1070384"/>
                <a:ext cx="185760" cy="430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C2320E6-1021-413E-B1B5-A1BB2CB7C45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566882" y="1061744"/>
                  <a:ext cx="203400" cy="44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6017B74-AD54-4CD4-A228-CC5DC776430E}"/>
              </a:ext>
            </a:extLst>
          </p:cNvPr>
          <p:cNvGrpSpPr/>
          <p:nvPr/>
        </p:nvGrpSpPr>
        <p:grpSpPr>
          <a:xfrm>
            <a:off x="3900602" y="1101704"/>
            <a:ext cx="918720" cy="338040"/>
            <a:chOff x="3900602" y="1101704"/>
            <a:chExt cx="91872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3E9EAD9-6FCC-4D84-8EBA-6E6E9F0071E7}"/>
                    </a:ext>
                  </a:extLst>
                </p14:cNvPr>
                <p14:cNvContentPartPr/>
                <p14:nvPr/>
              </p14:nvContentPartPr>
              <p14:xfrm>
                <a:off x="4000322" y="1101704"/>
                <a:ext cx="82080" cy="196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3E9EAD9-6FCC-4D84-8EBA-6E6E9F0071E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991682" y="1092704"/>
                  <a:ext cx="997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E883F9F-986B-406D-9FD6-9F026BBF0643}"/>
                    </a:ext>
                  </a:extLst>
                </p14:cNvPr>
                <p14:cNvContentPartPr/>
                <p14:nvPr/>
              </p14:nvContentPartPr>
              <p14:xfrm>
                <a:off x="3944162" y="1107824"/>
                <a:ext cx="181080" cy="192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E883F9F-986B-406D-9FD6-9F026BBF064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935522" y="1099184"/>
                  <a:ext cx="1987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D33A2C3-4644-4458-82FD-447DC8597A6B}"/>
                    </a:ext>
                  </a:extLst>
                </p14:cNvPr>
                <p14:cNvContentPartPr/>
                <p14:nvPr/>
              </p14:nvContentPartPr>
              <p14:xfrm>
                <a:off x="4184642" y="1210064"/>
                <a:ext cx="81360" cy="9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D33A2C3-4644-4458-82FD-447DC8597A6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176002" y="1201424"/>
                  <a:ext cx="990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72C7665-BDDD-440D-B8A2-69202D43DA20}"/>
                    </a:ext>
                  </a:extLst>
                </p14:cNvPr>
                <p14:cNvContentPartPr/>
                <p14:nvPr/>
              </p14:nvContentPartPr>
              <p14:xfrm>
                <a:off x="4385522" y="1185224"/>
                <a:ext cx="148680" cy="97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72C7665-BDDD-440D-B8A2-69202D43DA2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376522" y="1176224"/>
                  <a:ext cx="1663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4463E14-1400-4242-8A49-406C7722DFE1}"/>
                    </a:ext>
                  </a:extLst>
                </p14:cNvPr>
                <p14:cNvContentPartPr/>
                <p14:nvPr/>
              </p14:nvContentPartPr>
              <p14:xfrm>
                <a:off x="4597922" y="1153184"/>
                <a:ext cx="149760" cy="235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4463E14-1400-4242-8A49-406C7722DFE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588922" y="1144544"/>
                  <a:ext cx="1674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99B55FC-89BB-4B03-953D-826F956041EF}"/>
                    </a:ext>
                  </a:extLst>
                </p14:cNvPr>
                <p14:cNvContentPartPr/>
                <p14:nvPr/>
              </p14:nvContentPartPr>
              <p14:xfrm>
                <a:off x="3900602" y="1403744"/>
                <a:ext cx="918720" cy="36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99B55FC-89BB-4B03-953D-826F956041E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891602" y="1394744"/>
                  <a:ext cx="93636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C5AFB13-8C0D-4C46-8472-9CF21142E807}"/>
              </a:ext>
            </a:extLst>
          </p:cNvPr>
          <p:cNvGrpSpPr/>
          <p:nvPr/>
        </p:nvGrpSpPr>
        <p:grpSpPr>
          <a:xfrm>
            <a:off x="3791522" y="1653944"/>
            <a:ext cx="1044720" cy="493920"/>
            <a:chOff x="3791522" y="1653944"/>
            <a:chExt cx="1044720" cy="49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D9E3761-C64F-40EB-9BBD-2576B7B59151}"/>
                    </a:ext>
                  </a:extLst>
                </p14:cNvPr>
                <p14:cNvContentPartPr/>
                <p14:nvPr/>
              </p14:nvContentPartPr>
              <p14:xfrm>
                <a:off x="3791522" y="1653944"/>
                <a:ext cx="745200" cy="353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D9E3761-C64F-40EB-9BBD-2576B7B5915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782522" y="1644944"/>
                  <a:ext cx="76284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58CFAA9-1E88-4CC1-BA90-7A3226AD4468}"/>
                    </a:ext>
                  </a:extLst>
                </p14:cNvPr>
                <p14:cNvContentPartPr/>
                <p14:nvPr/>
              </p14:nvContentPartPr>
              <p14:xfrm>
                <a:off x="3922562" y="1899464"/>
                <a:ext cx="283680" cy="248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58CFAA9-1E88-4CC1-BA90-7A3226AD446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913562" y="1890824"/>
                  <a:ext cx="3013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F9031D9-1C78-42D5-BE9F-1C8D1FE554E1}"/>
                    </a:ext>
                  </a:extLst>
                </p14:cNvPr>
                <p14:cNvContentPartPr/>
                <p14:nvPr/>
              </p14:nvContentPartPr>
              <p14:xfrm>
                <a:off x="4253762" y="1865984"/>
                <a:ext cx="99720" cy="176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F9031D9-1C78-42D5-BE9F-1C8D1FE554E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244762" y="1856984"/>
                  <a:ext cx="1173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A0ED575-2DE5-4CA5-AA0B-64555F3B8391}"/>
                    </a:ext>
                  </a:extLst>
                </p14:cNvPr>
                <p14:cNvContentPartPr/>
                <p14:nvPr/>
              </p14:nvContentPartPr>
              <p14:xfrm>
                <a:off x="4383362" y="1906664"/>
                <a:ext cx="17280" cy="104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A0ED575-2DE5-4CA5-AA0B-64555F3B839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374362" y="1897664"/>
                  <a:ext cx="349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86F6BA8-3EFC-4A0F-93E4-1E391CEFBE99}"/>
                    </a:ext>
                  </a:extLst>
                </p14:cNvPr>
                <p14:cNvContentPartPr/>
                <p14:nvPr/>
              </p14:nvContentPartPr>
              <p14:xfrm>
                <a:off x="4466522" y="1937624"/>
                <a:ext cx="80640" cy="12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86F6BA8-3EFC-4A0F-93E4-1E391CEFBE9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457882" y="1928984"/>
                  <a:ext cx="982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47448EB-A2C3-49FA-9517-08988E0BEE78}"/>
                    </a:ext>
                  </a:extLst>
                </p14:cNvPr>
                <p14:cNvContentPartPr/>
                <p14:nvPr/>
              </p14:nvContentPartPr>
              <p14:xfrm>
                <a:off x="4504682" y="1935824"/>
                <a:ext cx="160560" cy="205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47448EB-A2C3-49FA-9517-08988E0BEE7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496042" y="1926824"/>
                  <a:ext cx="1782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1C79392-5883-4B46-8D64-EA5A7B2C3F8B}"/>
                    </a:ext>
                  </a:extLst>
                </p14:cNvPr>
                <p14:cNvContentPartPr/>
                <p14:nvPr/>
              </p14:nvContentPartPr>
              <p14:xfrm>
                <a:off x="4741922" y="1867424"/>
                <a:ext cx="94320" cy="2192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1C79392-5883-4B46-8D64-EA5A7B2C3F8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732922" y="1858784"/>
                  <a:ext cx="111960" cy="23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CADC98D4-CB6C-4648-9C42-2557ECADDF24}"/>
                  </a:ext>
                </a:extLst>
              </p14:cNvPr>
              <p14:cNvContentPartPr/>
              <p14:nvPr/>
            </p14:nvContentPartPr>
            <p14:xfrm>
              <a:off x="4473722" y="1679864"/>
              <a:ext cx="177120" cy="136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CADC98D4-CB6C-4648-9C42-2557ECADDF24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464722" y="1670864"/>
                <a:ext cx="1947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A11F615-1FB7-4E6F-8BD7-C5445061371F}"/>
                  </a:ext>
                </a:extLst>
              </p14:cNvPr>
              <p14:cNvContentPartPr/>
              <p14:nvPr/>
            </p14:nvContentPartPr>
            <p14:xfrm>
              <a:off x="5370482" y="1268024"/>
              <a:ext cx="111600" cy="824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A11F615-1FB7-4E6F-8BD7-C5445061371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361842" y="1259024"/>
                <a:ext cx="12924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98EF4950-5E4E-46A4-9250-FCEB7F11265C}"/>
                  </a:ext>
                </a:extLst>
              </p14:cNvPr>
              <p14:cNvContentPartPr/>
              <p14:nvPr/>
            </p14:nvContentPartPr>
            <p14:xfrm>
              <a:off x="5295962" y="1476104"/>
              <a:ext cx="129600" cy="180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98EF4950-5E4E-46A4-9250-FCEB7F11265C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287322" y="1467104"/>
                <a:ext cx="14724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7BEA9A86-833C-4040-9DF9-FB7178DB7A96}"/>
              </a:ext>
            </a:extLst>
          </p:cNvPr>
          <p:cNvGrpSpPr/>
          <p:nvPr/>
        </p:nvGrpSpPr>
        <p:grpSpPr>
          <a:xfrm>
            <a:off x="5861522" y="1080824"/>
            <a:ext cx="1775880" cy="1007280"/>
            <a:chOff x="5861522" y="1080824"/>
            <a:chExt cx="1775880" cy="100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F0F4708-F7E0-45A2-A4C9-647AE480E1F2}"/>
                    </a:ext>
                  </a:extLst>
                </p14:cNvPr>
                <p14:cNvContentPartPr/>
                <p14:nvPr/>
              </p14:nvContentPartPr>
              <p14:xfrm>
                <a:off x="5862602" y="1187744"/>
                <a:ext cx="94320" cy="1882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F0F4708-F7E0-45A2-A4C9-647AE480E1F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853602" y="1178744"/>
                  <a:ext cx="1119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956C957-3F88-4835-B22B-73E0354A218D}"/>
                    </a:ext>
                  </a:extLst>
                </p14:cNvPr>
                <p14:cNvContentPartPr/>
                <p14:nvPr/>
              </p14:nvContentPartPr>
              <p14:xfrm>
                <a:off x="5974202" y="1199264"/>
                <a:ext cx="137160" cy="1908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956C957-3F88-4835-B22B-73E0354A218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965562" y="1190624"/>
                  <a:ext cx="1548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8354B93-5FF9-4381-8A2E-69C1037EC3D1}"/>
                    </a:ext>
                  </a:extLst>
                </p14:cNvPr>
                <p14:cNvContentPartPr/>
                <p14:nvPr/>
              </p14:nvContentPartPr>
              <p14:xfrm>
                <a:off x="6174722" y="1233104"/>
                <a:ext cx="85320" cy="95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8354B93-5FF9-4381-8A2E-69C1037EC3D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165722" y="1224464"/>
                  <a:ext cx="1029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9F6FDDC-2D1B-455E-8960-10D16452E5C5}"/>
                    </a:ext>
                  </a:extLst>
                </p14:cNvPr>
                <p14:cNvContentPartPr/>
                <p14:nvPr/>
              </p14:nvContentPartPr>
              <p14:xfrm>
                <a:off x="6193082" y="1211504"/>
                <a:ext cx="110160" cy="1926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9F6FDDC-2D1B-455E-8960-10D16452E5C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184082" y="1202864"/>
                  <a:ext cx="1278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F4A7B4F-B457-4E8D-B8C3-EDDA56D8B305}"/>
                    </a:ext>
                  </a:extLst>
                </p14:cNvPr>
                <p14:cNvContentPartPr/>
                <p14:nvPr/>
              </p14:nvContentPartPr>
              <p14:xfrm>
                <a:off x="6326642" y="1236344"/>
                <a:ext cx="112320" cy="1587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F4A7B4F-B457-4E8D-B8C3-EDDA56D8B30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318002" y="1227344"/>
                  <a:ext cx="1299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F7C192B-4862-4BA9-A5A4-81F6824B2CAD}"/>
                    </a:ext>
                  </a:extLst>
                </p14:cNvPr>
                <p14:cNvContentPartPr/>
                <p14:nvPr/>
              </p14:nvContentPartPr>
              <p14:xfrm>
                <a:off x="6483602" y="1216184"/>
                <a:ext cx="104760" cy="1828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F7C192B-4862-4BA9-A5A4-81F6824B2CA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474602" y="1207184"/>
                  <a:ext cx="1224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2BA2018-3440-413A-8FAC-5F2BCFA79F28}"/>
                    </a:ext>
                  </a:extLst>
                </p14:cNvPr>
                <p14:cNvContentPartPr/>
                <p14:nvPr/>
              </p14:nvContentPartPr>
              <p14:xfrm>
                <a:off x="6752882" y="1309424"/>
                <a:ext cx="83160" cy="5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2BA2018-3440-413A-8FAC-5F2BCFA79F2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744242" y="1300424"/>
                  <a:ext cx="1008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08D899E-818A-4D8B-9BBF-9FD40A9E70B7}"/>
                    </a:ext>
                  </a:extLst>
                </p14:cNvPr>
                <p14:cNvContentPartPr/>
                <p14:nvPr/>
              </p14:nvContentPartPr>
              <p14:xfrm>
                <a:off x="6958082" y="1199624"/>
                <a:ext cx="113040" cy="148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08D899E-818A-4D8B-9BBF-9FD40A9E70B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949082" y="1190984"/>
                  <a:ext cx="1306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62A9483-750B-4BB6-866C-944934788B49}"/>
                    </a:ext>
                  </a:extLst>
                </p14:cNvPr>
                <p14:cNvContentPartPr/>
                <p14:nvPr/>
              </p14:nvContentPartPr>
              <p14:xfrm>
                <a:off x="6842162" y="1202504"/>
                <a:ext cx="86040" cy="195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62A9483-750B-4BB6-866C-944934788B4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833162" y="1193864"/>
                  <a:ext cx="1036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C0E7323-3C4D-4A95-AA52-3492DCC12E7B}"/>
                    </a:ext>
                  </a:extLst>
                </p14:cNvPr>
                <p14:cNvContentPartPr/>
                <p14:nvPr/>
              </p14:nvContentPartPr>
              <p14:xfrm>
                <a:off x="6957362" y="1258304"/>
                <a:ext cx="99360" cy="1454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C0E7323-3C4D-4A95-AA52-3492DCC12E7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948362" y="1249664"/>
                  <a:ext cx="1170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A005BD6-E01C-4F28-BB56-7A0BFC718D57}"/>
                    </a:ext>
                  </a:extLst>
                </p14:cNvPr>
                <p14:cNvContentPartPr/>
                <p14:nvPr/>
              </p14:nvContentPartPr>
              <p14:xfrm>
                <a:off x="7097042" y="1282784"/>
                <a:ext cx="92160" cy="123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A005BD6-E01C-4F28-BB56-7A0BFC718D5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088402" y="1273784"/>
                  <a:ext cx="109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4698748-458E-4AB7-AF73-569BC942E866}"/>
                    </a:ext>
                  </a:extLst>
                </p14:cNvPr>
                <p14:cNvContentPartPr/>
                <p14:nvPr/>
              </p14:nvContentPartPr>
              <p14:xfrm>
                <a:off x="7226282" y="1270904"/>
                <a:ext cx="79920" cy="1324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4698748-458E-4AB7-AF73-569BC942E86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217642" y="1262264"/>
                  <a:ext cx="975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7D7A6D7-39BE-4EAC-BAEA-02357FADAC88}"/>
                    </a:ext>
                  </a:extLst>
                </p14:cNvPr>
                <p14:cNvContentPartPr/>
                <p14:nvPr/>
              </p14:nvContentPartPr>
              <p14:xfrm>
                <a:off x="7359122" y="1267304"/>
                <a:ext cx="103320" cy="136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7D7A6D7-39BE-4EAC-BAEA-02357FADAC8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350122" y="1258664"/>
                  <a:ext cx="1209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D15674F-4F8F-4F13-B2D2-EF0AB6F66C0D}"/>
                    </a:ext>
                  </a:extLst>
                </p14:cNvPr>
                <p14:cNvContentPartPr/>
                <p14:nvPr/>
              </p14:nvContentPartPr>
              <p14:xfrm>
                <a:off x="5861522" y="1516424"/>
                <a:ext cx="1556640" cy="88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D15674F-4F8F-4F13-B2D2-EF0AB6F66C0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852522" y="1507784"/>
                  <a:ext cx="15742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E414F27-14B9-46A5-9985-955CCA63F0DB}"/>
                    </a:ext>
                  </a:extLst>
                </p14:cNvPr>
                <p14:cNvContentPartPr/>
                <p14:nvPr/>
              </p14:nvContentPartPr>
              <p14:xfrm>
                <a:off x="6109202" y="1708304"/>
                <a:ext cx="722880" cy="3214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E414F27-14B9-46A5-9985-955CCA63F0D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100202" y="1699304"/>
                  <a:ext cx="74052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5BCF87F-D161-403F-A1C7-79D36555541C}"/>
                    </a:ext>
                  </a:extLst>
                </p14:cNvPr>
                <p14:cNvContentPartPr/>
                <p14:nvPr/>
              </p14:nvContentPartPr>
              <p14:xfrm>
                <a:off x="6242762" y="1882904"/>
                <a:ext cx="127080" cy="183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5BCF87F-D161-403F-A1C7-79D36555541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233762" y="1873904"/>
                  <a:ext cx="1447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3F8DE6C-4A3F-43D7-97D4-1A2622CF2AC8}"/>
                    </a:ext>
                  </a:extLst>
                </p14:cNvPr>
                <p14:cNvContentPartPr/>
                <p14:nvPr/>
              </p14:nvContentPartPr>
              <p14:xfrm>
                <a:off x="6396842" y="1927904"/>
                <a:ext cx="74880" cy="1515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3F8DE6C-4A3F-43D7-97D4-1A2622CF2AC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387842" y="1919264"/>
                  <a:ext cx="925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79C1E57-F8EA-42D7-A053-9B7F19447DA4}"/>
                    </a:ext>
                  </a:extLst>
                </p14:cNvPr>
                <p14:cNvContentPartPr/>
                <p14:nvPr/>
              </p14:nvContentPartPr>
              <p14:xfrm>
                <a:off x="6522122" y="1959224"/>
                <a:ext cx="79200" cy="1184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79C1E57-F8EA-42D7-A053-9B7F19447DA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513122" y="1950224"/>
                  <a:ext cx="968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4A645FD-3152-4B8C-A779-529C34F9450F}"/>
                    </a:ext>
                  </a:extLst>
                </p14:cNvPr>
                <p14:cNvContentPartPr/>
                <p14:nvPr/>
              </p14:nvContentPartPr>
              <p14:xfrm>
                <a:off x="6630482" y="1975424"/>
                <a:ext cx="109800" cy="1126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4A645FD-3152-4B8C-A779-529C34F9450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621842" y="1966784"/>
                  <a:ext cx="1274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CF29CC4-5AD2-4829-AC27-A37441ED079A}"/>
                    </a:ext>
                  </a:extLst>
                </p14:cNvPr>
                <p14:cNvContentPartPr/>
                <p14:nvPr/>
              </p14:nvContentPartPr>
              <p14:xfrm>
                <a:off x="7411322" y="1080824"/>
                <a:ext cx="226080" cy="8636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CF29CC4-5AD2-4829-AC27-A37441ED079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402322" y="1071824"/>
                  <a:ext cx="243720" cy="88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51B3999-3551-4548-8532-135AA36FCD84}"/>
              </a:ext>
            </a:extLst>
          </p:cNvPr>
          <p:cNvGrpSpPr/>
          <p:nvPr/>
        </p:nvGrpSpPr>
        <p:grpSpPr>
          <a:xfrm>
            <a:off x="2248202" y="1174424"/>
            <a:ext cx="265320" cy="284400"/>
            <a:chOff x="2248202" y="1174424"/>
            <a:chExt cx="265320" cy="28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253F673-3A58-49A8-95AE-50CC8DEB51D7}"/>
                    </a:ext>
                  </a:extLst>
                </p14:cNvPr>
                <p14:cNvContentPartPr/>
                <p14:nvPr/>
              </p14:nvContentPartPr>
              <p14:xfrm>
                <a:off x="2248202" y="1220864"/>
                <a:ext cx="130680" cy="174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253F673-3A58-49A8-95AE-50CC8DEB51D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239202" y="1211864"/>
                  <a:ext cx="1483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89FB729-6F1F-4252-B094-00CFE1DD2A33}"/>
                    </a:ext>
                  </a:extLst>
                </p14:cNvPr>
                <p14:cNvContentPartPr/>
                <p14:nvPr/>
              </p14:nvContentPartPr>
              <p14:xfrm>
                <a:off x="2400842" y="1174424"/>
                <a:ext cx="112680" cy="284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89FB729-6F1F-4252-B094-00CFE1DD2A3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392202" y="1165784"/>
                  <a:ext cx="130320" cy="30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4D72396-E649-4A93-8791-514979FACF54}"/>
              </a:ext>
            </a:extLst>
          </p:cNvPr>
          <p:cNvGrpSpPr/>
          <p:nvPr/>
        </p:nvGrpSpPr>
        <p:grpSpPr>
          <a:xfrm>
            <a:off x="2769842" y="1220504"/>
            <a:ext cx="218880" cy="196560"/>
            <a:chOff x="2769842" y="1220504"/>
            <a:chExt cx="218880" cy="19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F7780EB-DCDF-4653-BB68-62A28E2F7610}"/>
                    </a:ext>
                  </a:extLst>
                </p14:cNvPr>
                <p14:cNvContentPartPr/>
                <p14:nvPr/>
              </p14:nvContentPartPr>
              <p14:xfrm>
                <a:off x="2769842" y="1336424"/>
                <a:ext cx="158760" cy="80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F7780EB-DCDF-4653-BB68-62A28E2F761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760842" y="1327784"/>
                  <a:ext cx="1764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ED2EC89-E023-4591-B692-70FD7FBA8CA9}"/>
                    </a:ext>
                  </a:extLst>
                </p14:cNvPr>
                <p14:cNvContentPartPr/>
                <p14:nvPr/>
              </p14:nvContentPartPr>
              <p14:xfrm>
                <a:off x="2777402" y="1220504"/>
                <a:ext cx="211320" cy="792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ED2EC89-E023-4591-B692-70FD7FBA8CA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768402" y="1211504"/>
                  <a:ext cx="22896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0EF6EB1-AF77-4C0D-8C5A-C36FB77604B2}"/>
              </a:ext>
            </a:extLst>
          </p:cNvPr>
          <p:cNvGrpSpPr/>
          <p:nvPr/>
        </p:nvGrpSpPr>
        <p:grpSpPr>
          <a:xfrm>
            <a:off x="7719842" y="1391504"/>
            <a:ext cx="189000" cy="153000"/>
            <a:chOff x="7719842" y="1391504"/>
            <a:chExt cx="189000" cy="15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93BF7E2-3E78-41EB-A8C9-ABA22934B6B7}"/>
                    </a:ext>
                  </a:extLst>
                </p14:cNvPr>
                <p14:cNvContentPartPr/>
                <p14:nvPr/>
              </p14:nvContentPartPr>
              <p14:xfrm>
                <a:off x="7719842" y="1482224"/>
                <a:ext cx="182520" cy="622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93BF7E2-3E78-41EB-A8C9-ABA22934B6B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711202" y="1473584"/>
                  <a:ext cx="2001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B03C5FA-ADA2-4FAA-B5AE-1F017BE35D87}"/>
                    </a:ext>
                  </a:extLst>
                </p14:cNvPr>
                <p14:cNvContentPartPr/>
                <p14:nvPr/>
              </p14:nvContentPartPr>
              <p14:xfrm>
                <a:off x="7750802" y="1391504"/>
                <a:ext cx="158040" cy="45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B03C5FA-ADA2-4FAA-B5AE-1F017BE35D8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742162" y="1382504"/>
                  <a:ext cx="17568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A57795AB-359E-4EB4-B934-9104FE3E3027}"/>
              </a:ext>
            </a:extLst>
          </p:cNvPr>
          <p:cNvGrpSpPr/>
          <p:nvPr/>
        </p:nvGrpSpPr>
        <p:grpSpPr>
          <a:xfrm>
            <a:off x="8177402" y="1219424"/>
            <a:ext cx="1107360" cy="363960"/>
            <a:chOff x="8177402" y="1219424"/>
            <a:chExt cx="1107360" cy="36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FA15DF0-C172-41F0-A175-BD5CAA72B589}"/>
                    </a:ext>
                  </a:extLst>
                </p14:cNvPr>
                <p14:cNvContentPartPr/>
                <p14:nvPr/>
              </p14:nvContentPartPr>
              <p14:xfrm>
                <a:off x="8220242" y="1293224"/>
                <a:ext cx="88920" cy="1936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FA15DF0-C172-41F0-A175-BD5CAA72B58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211242" y="1284584"/>
                  <a:ext cx="1065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7386E5D-F795-4571-BE7B-B6EFB6B0395A}"/>
                    </a:ext>
                  </a:extLst>
                </p14:cNvPr>
                <p14:cNvContentPartPr/>
                <p14:nvPr/>
              </p14:nvContentPartPr>
              <p14:xfrm>
                <a:off x="8177402" y="1234544"/>
                <a:ext cx="204480" cy="146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7386E5D-F795-4571-BE7B-B6EFB6B0395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168762" y="1225544"/>
                  <a:ext cx="2221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950742C-8B27-4AFB-8845-6CE8789A9266}"/>
                    </a:ext>
                  </a:extLst>
                </p14:cNvPr>
                <p14:cNvContentPartPr/>
                <p14:nvPr/>
              </p14:nvContentPartPr>
              <p14:xfrm>
                <a:off x="8390882" y="1219424"/>
                <a:ext cx="165600" cy="3639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950742C-8B27-4AFB-8845-6CE8789A926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381882" y="1210784"/>
                  <a:ext cx="18324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0305BF5-1D3C-4660-B210-0309DC759938}"/>
                    </a:ext>
                  </a:extLst>
                </p14:cNvPr>
                <p14:cNvContentPartPr/>
                <p14:nvPr/>
              </p14:nvContentPartPr>
              <p14:xfrm>
                <a:off x="8592122" y="1310144"/>
                <a:ext cx="95400" cy="1188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0305BF5-1D3C-4660-B210-0309DC75993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583482" y="1301144"/>
                  <a:ext cx="1130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E6FEF7C-C821-4214-B8D7-8E667DE171FE}"/>
                    </a:ext>
                  </a:extLst>
                </p14:cNvPr>
                <p14:cNvContentPartPr/>
                <p14:nvPr/>
              </p14:nvContentPartPr>
              <p14:xfrm>
                <a:off x="8625242" y="1304024"/>
                <a:ext cx="108360" cy="1101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E6FEF7C-C821-4214-B8D7-8E667DE171F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616602" y="1295024"/>
                  <a:ext cx="1260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28C6605-5BB9-4574-BE79-C275CB12080B}"/>
                    </a:ext>
                  </a:extLst>
                </p14:cNvPr>
                <p14:cNvContentPartPr/>
                <p14:nvPr/>
              </p14:nvContentPartPr>
              <p14:xfrm>
                <a:off x="8758442" y="1360184"/>
                <a:ext cx="96840" cy="122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28C6605-5BB9-4574-BE79-C275CB12080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749442" y="1351184"/>
                  <a:ext cx="114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A0B27AC-DA7C-4DD2-96DA-8DE2EFE9264B}"/>
                    </a:ext>
                  </a:extLst>
                </p14:cNvPr>
                <p14:cNvContentPartPr/>
                <p14:nvPr/>
              </p14:nvContentPartPr>
              <p14:xfrm>
                <a:off x="8932322" y="1286744"/>
                <a:ext cx="352440" cy="1821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A0B27AC-DA7C-4DD2-96DA-8DE2EFE9264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923682" y="1278104"/>
                  <a:ext cx="3700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0F49B2D-4C78-4ED9-8C5E-17D059A262EE}"/>
                    </a:ext>
                  </a:extLst>
                </p14:cNvPr>
                <p14:cNvContentPartPr/>
                <p14:nvPr/>
              </p14:nvContentPartPr>
              <p14:xfrm>
                <a:off x="8659082" y="1489424"/>
                <a:ext cx="578160" cy="669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0F49B2D-4C78-4ED9-8C5E-17D059A262E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650082" y="1480784"/>
                  <a:ext cx="59580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8E06B22-E5AE-4153-A376-E835B98AE5DC}"/>
              </a:ext>
            </a:extLst>
          </p:cNvPr>
          <p:cNvGrpSpPr/>
          <p:nvPr/>
        </p:nvGrpSpPr>
        <p:grpSpPr>
          <a:xfrm>
            <a:off x="8491322" y="1671224"/>
            <a:ext cx="881280" cy="432000"/>
            <a:chOff x="8491322" y="1671224"/>
            <a:chExt cx="881280" cy="43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6C981A1-509F-4095-8F69-191EDCA17F13}"/>
                    </a:ext>
                  </a:extLst>
                </p14:cNvPr>
                <p14:cNvContentPartPr/>
                <p14:nvPr/>
              </p14:nvContentPartPr>
              <p14:xfrm>
                <a:off x="8491322" y="1671224"/>
                <a:ext cx="591480" cy="3207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6C981A1-509F-4095-8F69-191EDCA17F1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482322" y="1662584"/>
                  <a:ext cx="60912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9E2A85D-B073-4ADE-B04D-B530397F05DA}"/>
                    </a:ext>
                  </a:extLst>
                </p14:cNvPr>
                <p14:cNvContentPartPr/>
                <p14:nvPr/>
              </p14:nvContentPartPr>
              <p14:xfrm>
                <a:off x="8601842" y="1889384"/>
                <a:ext cx="132840" cy="90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9E2A85D-B073-4ADE-B04D-B530397F05D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592842" y="1880384"/>
                  <a:ext cx="1504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B2B5FFA-B1A0-4691-9AEC-490CC96DBECF}"/>
                    </a:ext>
                  </a:extLst>
                </p14:cNvPr>
                <p14:cNvContentPartPr/>
                <p14:nvPr/>
              </p14:nvContentPartPr>
              <p14:xfrm>
                <a:off x="8703722" y="1893704"/>
                <a:ext cx="162720" cy="2095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B2B5FFA-B1A0-4691-9AEC-490CC96DBEC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694722" y="1884704"/>
                  <a:ext cx="1803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3D11DE6-5BAF-4C99-9FE4-554A7F0935C2}"/>
                    </a:ext>
                  </a:extLst>
                </p14:cNvPr>
                <p14:cNvContentPartPr/>
                <p14:nvPr/>
              </p14:nvContentPartPr>
              <p14:xfrm>
                <a:off x="8877962" y="1864904"/>
                <a:ext cx="90360" cy="1674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3D11DE6-5BAF-4C99-9FE4-554A7F0935C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869322" y="1856264"/>
                  <a:ext cx="1080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F9356A2-9756-4DAD-9AC2-73C9FD072E48}"/>
                    </a:ext>
                  </a:extLst>
                </p14:cNvPr>
                <p14:cNvContentPartPr/>
                <p14:nvPr/>
              </p14:nvContentPartPr>
              <p14:xfrm>
                <a:off x="8998922" y="1901264"/>
                <a:ext cx="11520" cy="889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F9356A2-9756-4DAD-9AC2-73C9FD072E4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989922" y="1892624"/>
                  <a:ext cx="291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499C198-887F-48DD-A0CE-4B5BC3C124C8}"/>
                    </a:ext>
                  </a:extLst>
                </p14:cNvPr>
                <p14:cNvContentPartPr/>
                <p14:nvPr/>
              </p14:nvContentPartPr>
              <p14:xfrm>
                <a:off x="9062642" y="1932224"/>
                <a:ext cx="66960" cy="126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499C198-887F-48DD-A0CE-4B5BC3C124C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053642" y="1923224"/>
                  <a:ext cx="84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07756C0-C21D-4F86-8530-F33DE7B693E8}"/>
                    </a:ext>
                  </a:extLst>
                </p14:cNvPr>
                <p14:cNvContentPartPr/>
                <p14:nvPr/>
              </p14:nvContentPartPr>
              <p14:xfrm>
                <a:off x="9116642" y="1913864"/>
                <a:ext cx="132840" cy="1846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07756C0-C21D-4F86-8530-F33DE7B693E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108002" y="1904864"/>
                  <a:ext cx="1504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A433A69-A642-4DE5-B518-628D48A322DA}"/>
                    </a:ext>
                  </a:extLst>
                </p14:cNvPr>
                <p14:cNvContentPartPr/>
                <p14:nvPr/>
              </p14:nvContentPartPr>
              <p14:xfrm>
                <a:off x="9317162" y="1831784"/>
                <a:ext cx="55440" cy="2077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A433A69-A642-4DE5-B518-628D48A322D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308522" y="1822784"/>
                  <a:ext cx="73080" cy="22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6258199F-8AEF-4E55-A767-1458FA84CA0B}"/>
                  </a:ext>
                </a:extLst>
              </p14:cNvPr>
              <p14:cNvContentPartPr/>
              <p14:nvPr/>
            </p14:nvContentPartPr>
            <p14:xfrm>
              <a:off x="9572402" y="1383584"/>
              <a:ext cx="83520" cy="7344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6258199F-8AEF-4E55-A767-1458FA84CA0B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9563402" y="1374584"/>
                <a:ext cx="10116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6C2A1573-E4BA-4910-85D7-3045A6D940A0}"/>
                  </a:ext>
                </a:extLst>
              </p14:cNvPr>
              <p14:cNvContentPartPr/>
              <p14:nvPr/>
            </p14:nvContentPartPr>
            <p14:xfrm>
              <a:off x="9542882" y="1562864"/>
              <a:ext cx="77760" cy="46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6C2A1573-E4BA-4910-85D7-3045A6D940A0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9534242" y="1554224"/>
                <a:ext cx="954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80955E4F-8764-4AD0-8557-F0260E9D9E70}"/>
                  </a:ext>
                </a:extLst>
              </p14:cNvPr>
              <p14:cNvContentPartPr/>
              <p14:nvPr/>
            </p14:nvContentPartPr>
            <p14:xfrm>
              <a:off x="10010162" y="1605344"/>
              <a:ext cx="1566360" cy="4032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80955E4F-8764-4AD0-8557-F0260E9D9E70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0001522" y="1596344"/>
                <a:ext cx="1584000" cy="5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oup 144">
            <a:extLst>
              <a:ext uri="{FF2B5EF4-FFF2-40B4-BE49-F238E27FC236}">
                <a16:creationId xmlns:a16="http://schemas.microsoft.com/office/drawing/2014/main" id="{5D00EFEF-C0B5-4117-BED5-E530C2B0C772}"/>
              </a:ext>
            </a:extLst>
          </p:cNvPr>
          <p:cNvGrpSpPr/>
          <p:nvPr/>
        </p:nvGrpSpPr>
        <p:grpSpPr>
          <a:xfrm>
            <a:off x="9954002" y="1126184"/>
            <a:ext cx="1918080" cy="963000"/>
            <a:chOff x="9954002" y="1126184"/>
            <a:chExt cx="1918080" cy="96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139B38B-1EAF-461A-9FC6-B5469645B3B8}"/>
                    </a:ext>
                  </a:extLst>
                </p14:cNvPr>
                <p14:cNvContentPartPr/>
                <p14:nvPr/>
              </p14:nvContentPartPr>
              <p14:xfrm>
                <a:off x="9954002" y="1306184"/>
                <a:ext cx="60480" cy="1630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139B38B-1EAF-461A-9FC6-B5469645B3B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945362" y="1297544"/>
                  <a:ext cx="781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04EF1D9-E1A4-4662-8B23-AF53B247DB72}"/>
                    </a:ext>
                  </a:extLst>
                </p14:cNvPr>
                <p14:cNvContentPartPr/>
                <p14:nvPr/>
              </p14:nvContentPartPr>
              <p14:xfrm>
                <a:off x="10060562" y="1313744"/>
                <a:ext cx="105480" cy="1605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04EF1D9-E1A4-4662-8B23-AF53B247DB7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051562" y="1305104"/>
                  <a:ext cx="1231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AE79351-A6A6-4348-9C86-689ED93868D8}"/>
                    </a:ext>
                  </a:extLst>
                </p14:cNvPr>
                <p14:cNvContentPartPr/>
                <p14:nvPr/>
              </p14:nvContentPartPr>
              <p14:xfrm>
                <a:off x="10261082" y="1304384"/>
                <a:ext cx="77400" cy="763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AE79351-A6A6-4348-9C86-689ED93868D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252442" y="1295744"/>
                  <a:ext cx="950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02ABF36-A1BA-4AAB-908A-9586A87AD322}"/>
                    </a:ext>
                  </a:extLst>
                </p14:cNvPr>
                <p14:cNvContentPartPr/>
                <p14:nvPr/>
              </p14:nvContentPartPr>
              <p14:xfrm>
                <a:off x="10274762" y="1278104"/>
                <a:ext cx="87120" cy="1872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02ABF36-A1BA-4AAB-908A-9586A87AD32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266122" y="1269104"/>
                  <a:ext cx="1047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8BF7160-BB5D-4016-90BE-8E2396E5E0AD}"/>
                    </a:ext>
                  </a:extLst>
                </p14:cNvPr>
                <p14:cNvContentPartPr/>
                <p14:nvPr/>
              </p14:nvContentPartPr>
              <p14:xfrm>
                <a:off x="10452242" y="1298264"/>
                <a:ext cx="100800" cy="1738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8BF7160-BB5D-4016-90BE-8E2396E5E0A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443242" y="1289264"/>
                  <a:ext cx="1184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0088DB5-26C5-4634-A6C0-A6BFCC4CE518}"/>
                    </a:ext>
                  </a:extLst>
                </p14:cNvPr>
                <p14:cNvContentPartPr/>
                <p14:nvPr/>
              </p14:nvContentPartPr>
              <p14:xfrm>
                <a:off x="10582922" y="1298624"/>
                <a:ext cx="104760" cy="1612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0088DB5-26C5-4634-A6C0-A6BFCC4CE51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574282" y="1289984"/>
                  <a:ext cx="1224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952CDA9-2736-4FF7-B299-D11B7A921C78}"/>
                    </a:ext>
                  </a:extLst>
                </p14:cNvPr>
                <p14:cNvContentPartPr/>
                <p14:nvPr/>
              </p14:nvContentPartPr>
              <p14:xfrm>
                <a:off x="10695602" y="1424624"/>
                <a:ext cx="29160" cy="417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952CDA9-2736-4FF7-B299-D11B7A921C7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686962" y="1415624"/>
                  <a:ext cx="468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E48D3D7-9A8F-4CCF-92D4-7C13C8C85D72}"/>
                    </a:ext>
                  </a:extLst>
                </p14:cNvPr>
                <p14:cNvContentPartPr/>
                <p14:nvPr/>
              </p14:nvContentPartPr>
              <p14:xfrm>
                <a:off x="10795322" y="1309424"/>
                <a:ext cx="82440" cy="1396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E48D3D7-9A8F-4CCF-92D4-7C13C8C85D7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786682" y="1300424"/>
                  <a:ext cx="1000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4CE316F-8B13-48B3-8AD4-B0E8E4EE8124}"/>
                    </a:ext>
                  </a:extLst>
                </p14:cNvPr>
                <p14:cNvContentPartPr/>
                <p14:nvPr/>
              </p14:nvContentPartPr>
              <p14:xfrm>
                <a:off x="10805042" y="1257944"/>
                <a:ext cx="90000" cy="259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4CE316F-8B13-48B3-8AD4-B0E8E4EE812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796042" y="1248944"/>
                  <a:ext cx="1076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8544CD5-0460-4D2E-A6E4-0EE9642CC96A}"/>
                    </a:ext>
                  </a:extLst>
                </p14:cNvPr>
                <p14:cNvContentPartPr/>
                <p14:nvPr/>
              </p14:nvContentPartPr>
              <p14:xfrm>
                <a:off x="10964522" y="1403024"/>
                <a:ext cx="111600" cy="18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8544CD5-0460-4D2E-A6E4-0EE9642CC96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955522" y="1394024"/>
                  <a:ext cx="1292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982C671-939A-4446-93ED-E4D59A7AB628}"/>
                    </a:ext>
                  </a:extLst>
                </p14:cNvPr>
                <p14:cNvContentPartPr/>
                <p14:nvPr/>
              </p14:nvContentPartPr>
              <p14:xfrm>
                <a:off x="11196722" y="1288184"/>
                <a:ext cx="66960" cy="1598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982C671-939A-4446-93ED-E4D59A7AB62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187722" y="1279184"/>
                  <a:ext cx="846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C874C44-1E5C-4925-9D45-88E2F6E36CFB}"/>
                    </a:ext>
                  </a:extLst>
                </p14:cNvPr>
                <p14:cNvContentPartPr/>
                <p14:nvPr/>
              </p14:nvContentPartPr>
              <p14:xfrm>
                <a:off x="11299322" y="1313384"/>
                <a:ext cx="127440" cy="1288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C874C44-1E5C-4925-9D45-88E2F6E36CF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290322" y="1304744"/>
                  <a:ext cx="1450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301120C-D928-4AE6-88AC-870BAEE82C08}"/>
                    </a:ext>
                  </a:extLst>
                </p14:cNvPr>
                <p14:cNvContentPartPr/>
                <p14:nvPr/>
              </p14:nvContentPartPr>
              <p14:xfrm>
                <a:off x="11459522" y="1316624"/>
                <a:ext cx="62640" cy="1000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301120C-D928-4AE6-88AC-870BAEE82C0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450882" y="1307624"/>
                  <a:ext cx="802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5264C77-D164-4081-9022-ED4CF4A6E72B}"/>
                    </a:ext>
                  </a:extLst>
                </p14:cNvPr>
                <p14:cNvContentPartPr/>
                <p14:nvPr/>
              </p14:nvContentPartPr>
              <p14:xfrm>
                <a:off x="11564642" y="1319144"/>
                <a:ext cx="109080" cy="1062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5264C77-D164-4081-9022-ED4CF4A6E72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556002" y="1310144"/>
                  <a:ext cx="1267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7D25453-205F-4726-8549-6A584016AEAC}"/>
                    </a:ext>
                  </a:extLst>
                </p14:cNvPr>
                <p14:cNvContentPartPr/>
                <p14:nvPr/>
              </p14:nvContentPartPr>
              <p14:xfrm>
                <a:off x="11722322" y="1304024"/>
                <a:ext cx="95760" cy="1335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7D25453-205F-4726-8549-6A584016AEA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713682" y="1295024"/>
                  <a:ext cx="1134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10CDBE7-34AF-447E-98EE-E77100B0EEAA}"/>
                    </a:ext>
                  </a:extLst>
                </p14:cNvPr>
                <p14:cNvContentPartPr/>
                <p14:nvPr/>
              </p14:nvContentPartPr>
              <p14:xfrm>
                <a:off x="10304642" y="1765544"/>
                <a:ext cx="729000" cy="2822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10CDBE7-34AF-447E-98EE-E77100B0EEA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295642" y="1756544"/>
                  <a:ext cx="7466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0331AAC-67A1-4A1F-B7B9-ADA2F8281D5D}"/>
                    </a:ext>
                  </a:extLst>
                </p14:cNvPr>
                <p14:cNvContentPartPr/>
                <p14:nvPr/>
              </p14:nvContentPartPr>
              <p14:xfrm>
                <a:off x="10477802" y="1907744"/>
                <a:ext cx="115560" cy="1814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0331AAC-67A1-4A1F-B7B9-ADA2F8281D5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468802" y="1898744"/>
                  <a:ext cx="1332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8BEBB01-DC3F-4AEE-908D-A6337C67AF9D}"/>
                    </a:ext>
                  </a:extLst>
                </p14:cNvPr>
                <p14:cNvContentPartPr/>
                <p14:nvPr/>
              </p14:nvContentPartPr>
              <p14:xfrm>
                <a:off x="10623242" y="1935464"/>
                <a:ext cx="91800" cy="1389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8BEBB01-DC3F-4AEE-908D-A6337C67AF9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614242" y="1926824"/>
                  <a:ext cx="1094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6E1F498-8B0D-4985-8715-02C34046B859}"/>
                    </a:ext>
                  </a:extLst>
                </p14:cNvPr>
                <p14:cNvContentPartPr/>
                <p14:nvPr/>
              </p14:nvContentPartPr>
              <p14:xfrm>
                <a:off x="10769762" y="1937624"/>
                <a:ext cx="73800" cy="100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6E1F498-8B0D-4985-8715-02C34046B85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761122" y="1928624"/>
                  <a:ext cx="914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ADE025D-390B-4AD0-9D6A-F69994589A0E}"/>
                    </a:ext>
                  </a:extLst>
                </p14:cNvPr>
                <p14:cNvContentPartPr/>
                <p14:nvPr/>
              </p14:nvContentPartPr>
              <p14:xfrm>
                <a:off x="10859402" y="1956704"/>
                <a:ext cx="100080" cy="1134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ADE025D-390B-4AD0-9D6A-F69994589A0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850762" y="1948064"/>
                  <a:ext cx="1177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AC02261-95A7-410C-9420-613352A9AA48}"/>
                    </a:ext>
                  </a:extLst>
                </p14:cNvPr>
                <p14:cNvContentPartPr/>
                <p14:nvPr/>
              </p14:nvContentPartPr>
              <p14:xfrm>
                <a:off x="11770202" y="1126184"/>
                <a:ext cx="101880" cy="7945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AC02261-95A7-410C-9420-613352A9AA4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761562" y="1117184"/>
                  <a:ext cx="119520" cy="81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CF3AF17C-106E-4B9B-9EF4-2F771C85C24C}"/>
                  </a:ext>
                </a:extLst>
              </p14:cNvPr>
              <p14:cNvContentPartPr/>
              <p14:nvPr/>
            </p14:nvContentPartPr>
            <p14:xfrm>
              <a:off x="1182602" y="3892424"/>
              <a:ext cx="252720" cy="28584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CF3AF17C-106E-4B9B-9EF4-2F771C85C24C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173962" y="3883784"/>
                <a:ext cx="27036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B3950D3A-D725-4E24-8DFA-BAB7A06936A8}"/>
                  </a:ext>
                </a:extLst>
              </p14:cNvPr>
              <p14:cNvContentPartPr/>
              <p14:nvPr/>
            </p14:nvContentPartPr>
            <p14:xfrm>
              <a:off x="2106722" y="2513264"/>
              <a:ext cx="814680" cy="73404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B3950D3A-D725-4E24-8DFA-BAB7A06936A8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2098082" y="2504264"/>
                <a:ext cx="832320" cy="75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0" name="Group 229">
            <a:extLst>
              <a:ext uri="{FF2B5EF4-FFF2-40B4-BE49-F238E27FC236}">
                <a16:creationId xmlns:a16="http://schemas.microsoft.com/office/drawing/2014/main" id="{583875A1-D203-4437-A95C-433C641B2B35}"/>
              </a:ext>
            </a:extLst>
          </p:cNvPr>
          <p:cNvGrpSpPr/>
          <p:nvPr/>
        </p:nvGrpSpPr>
        <p:grpSpPr>
          <a:xfrm>
            <a:off x="104042" y="2558624"/>
            <a:ext cx="11337840" cy="1825560"/>
            <a:chOff x="104042" y="2558624"/>
            <a:chExt cx="11337840" cy="182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430179C-F433-45E2-B15C-21F3DB111459}"/>
                    </a:ext>
                  </a:extLst>
                </p14:cNvPr>
                <p14:cNvContentPartPr/>
                <p14:nvPr/>
              </p14:nvContentPartPr>
              <p14:xfrm>
                <a:off x="2175122" y="3503264"/>
                <a:ext cx="46080" cy="795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430179C-F433-45E2-B15C-21F3DB11145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166482" y="3494264"/>
                  <a:ext cx="637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244E254-0D11-43AC-917E-1057096030F4}"/>
                    </a:ext>
                  </a:extLst>
                </p14:cNvPr>
                <p14:cNvContentPartPr/>
                <p14:nvPr/>
              </p14:nvContentPartPr>
              <p14:xfrm>
                <a:off x="2133362" y="4024544"/>
                <a:ext cx="18000" cy="1641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244E254-0D11-43AC-917E-1057096030F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124722" y="4015904"/>
                  <a:ext cx="356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6D89A9D-081C-4E2F-BC86-B7DD3E60BF2B}"/>
                    </a:ext>
                  </a:extLst>
                </p14:cNvPr>
                <p14:cNvContentPartPr/>
                <p14:nvPr/>
              </p14:nvContentPartPr>
              <p14:xfrm>
                <a:off x="2207162" y="4015544"/>
                <a:ext cx="86040" cy="1724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6D89A9D-081C-4E2F-BC86-B7DD3E60BF2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198522" y="4006904"/>
                  <a:ext cx="1036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BDAB1BB-DB0E-44D6-9448-F525A0E4D950}"/>
                    </a:ext>
                  </a:extLst>
                </p14:cNvPr>
                <p14:cNvContentPartPr/>
                <p14:nvPr/>
              </p14:nvContentPartPr>
              <p14:xfrm>
                <a:off x="2318402" y="4000424"/>
                <a:ext cx="100800" cy="1846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BDAB1BB-DB0E-44D6-9448-F525A0E4D95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309402" y="3991784"/>
                  <a:ext cx="1184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6096E0F-7977-477D-931A-4A766A5B64C3}"/>
                    </a:ext>
                  </a:extLst>
                </p14:cNvPr>
                <p14:cNvContentPartPr/>
                <p14:nvPr/>
              </p14:nvContentPartPr>
              <p14:xfrm>
                <a:off x="2456642" y="4030304"/>
                <a:ext cx="64440" cy="1573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6096E0F-7977-477D-931A-4A766A5B64C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448002" y="4021304"/>
                  <a:ext cx="820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7444B6C-5584-434D-AD51-F41E0CEFEF75}"/>
                    </a:ext>
                  </a:extLst>
                </p14:cNvPr>
                <p14:cNvContentPartPr/>
                <p14:nvPr/>
              </p14:nvContentPartPr>
              <p14:xfrm>
                <a:off x="2544122" y="4045064"/>
                <a:ext cx="95400" cy="1411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7444B6C-5584-434D-AD51-F41E0CEFEF7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535482" y="4036424"/>
                  <a:ext cx="1130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BD193B6-451C-4215-B557-1F863454CF49}"/>
                    </a:ext>
                  </a:extLst>
                </p14:cNvPr>
                <p14:cNvContentPartPr/>
                <p14:nvPr/>
              </p14:nvContentPartPr>
              <p14:xfrm>
                <a:off x="2160362" y="3522344"/>
                <a:ext cx="130680" cy="4374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BD193B6-451C-4215-B557-1F863454CF4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151362" y="3513704"/>
                  <a:ext cx="14832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695C529-33DD-423D-831B-6CE6C45F47D5}"/>
                    </a:ext>
                  </a:extLst>
                </p14:cNvPr>
                <p14:cNvContentPartPr/>
                <p14:nvPr/>
              </p14:nvContentPartPr>
              <p14:xfrm>
                <a:off x="421562" y="3481304"/>
                <a:ext cx="2336040" cy="1033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695C529-33DD-423D-831B-6CE6C45F47D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12562" y="3472304"/>
                  <a:ext cx="23536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219AAB9-500E-487B-AC13-F27210420E2D}"/>
                    </a:ext>
                  </a:extLst>
                </p14:cNvPr>
                <p14:cNvContentPartPr/>
                <p14:nvPr/>
              </p14:nvContentPartPr>
              <p14:xfrm>
                <a:off x="1448282" y="3489224"/>
                <a:ext cx="25200" cy="1357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219AAB9-500E-487B-AC13-F27210420E2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439642" y="3480224"/>
                  <a:ext cx="428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8333FED-31A0-419E-A30B-F28465388A70}"/>
                    </a:ext>
                  </a:extLst>
                </p14:cNvPr>
                <p14:cNvContentPartPr/>
                <p14:nvPr/>
              </p14:nvContentPartPr>
              <p14:xfrm>
                <a:off x="2091242" y="2558624"/>
                <a:ext cx="216720" cy="9878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8333FED-31A0-419E-A30B-F28465388A7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082602" y="2549984"/>
                  <a:ext cx="234360" cy="10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DD5B58F-E67F-4502-9C13-30F8A3B46871}"/>
                    </a:ext>
                  </a:extLst>
                </p14:cNvPr>
                <p14:cNvContentPartPr/>
                <p14:nvPr/>
              </p14:nvContentPartPr>
              <p14:xfrm>
                <a:off x="2259722" y="2593904"/>
                <a:ext cx="41760" cy="9244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DD5B58F-E67F-4502-9C13-30F8A3B4687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251082" y="2584904"/>
                  <a:ext cx="59400" cy="9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13C7B07-C738-491E-91C4-9D7F72C46197}"/>
                    </a:ext>
                  </a:extLst>
                </p14:cNvPr>
                <p14:cNvContentPartPr/>
                <p14:nvPr/>
              </p14:nvContentPartPr>
              <p14:xfrm>
                <a:off x="2267642" y="2701184"/>
                <a:ext cx="195480" cy="8017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13C7B07-C738-491E-91C4-9D7F72C4619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258642" y="2692544"/>
                  <a:ext cx="213120" cy="81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DE6A2A0-79A1-42F9-8028-F28C6028921A}"/>
                    </a:ext>
                  </a:extLst>
                </p14:cNvPr>
                <p14:cNvContentPartPr/>
                <p14:nvPr/>
              </p14:nvContentPartPr>
              <p14:xfrm>
                <a:off x="2467082" y="2916824"/>
                <a:ext cx="155520" cy="5853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DE6A2A0-79A1-42F9-8028-F28C6028921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458082" y="2908184"/>
                  <a:ext cx="173160" cy="60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B091E26-FA89-4732-A151-2932DBB43AB4}"/>
                    </a:ext>
                  </a:extLst>
                </p14:cNvPr>
                <p14:cNvContentPartPr/>
                <p14:nvPr/>
              </p14:nvContentPartPr>
              <p14:xfrm>
                <a:off x="2646722" y="3083504"/>
                <a:ext cx="146880" cy="3556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B091E26-FA89-4732-A151-2932DBB43AB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638082" y="3074864"/>
                  <a:ext cx="16452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38179D1-A426-4D88-8637-21BE92255313}"/>
                    </a:ext>
                  </a:extLst>
                </p14:cNvPr>
                <p14:cNvContentPartPr/>
                <p14:nvPr/>
              </p14:nvContentPartPr>
              <p14:xfrm>
                <a:off x="2727002" y="3469784"/>
                <a:ext cx="129600" cy="255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38179D1-A426-4D88-8637-21BE9225531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718362" y="3460784"/>
                  <a:ext cx="1472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60B77F3-735F-4ADC-9165-012FBA36C145}"/>
                    </a:ext>
                  </a:extLst>
                </p14:cNvPr>
                <p14:cNvContentPartPr/>
                <p14:nvPr/>
              </p14:nvContentPartPr>
              <p14:xfrm>
                <a:off x="2057042" y="3472664"/>
                <a:ext cx="41400" cy="759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60B77F3-735F-4ADC-9165-012FBA36C14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048402" y="3463664"/>
                  <a:ext cx="590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BCA0F0F-B5C0-4674-92B7-58D53B2FE342}"/>
                    </a:ext>
                  </a:extLst>
                </p14:cNvPr>
                <p14:cNvContentPartPr/>
                <p14:nvPr/>
              </p14:nvContentPartPr>
              <p14:xfrm>
                <a:off x="2078282" y="3527384"/>
                <a:ext cx="11520" cy="133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BCA0F0F-B5C0-4674-92B7-58D53B2FE34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069642" y="3518384"/>
                  <a:ext cx="29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89A3AAF-4227-4A69-B6A0-63385104EC40}"/>
                    </a:ext>
                  </a:extLst>
                </p14:cNvPr>
                <p14:cNvContentPartPr/>
                <p14:nvPr/>
              </p14:nvContentPartPr>
              <p14:xfrm>
                <a:off x="2009882" y="3493544"/>
                <a:ext cx="60480" cy="104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89A3AAF-4227-4A69-B6A0-63385104EC4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001242" y="3484904"/>
                  <a:ext cx="781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2786993-8B21-4211-9FF4-785A57E756DF}"/>
                    </a:ext>
                  </a:extLst>
                </p14:cNvPr>
                <p14:cNvContentPartPr/>
                <p14:nvPr/>
              </p14:nvContentPartPr>
              <p14:xfrm>
                <a:off x="1912322" y="3338744"/>
                <a:ext cx="136440" cy="1677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2786993-8B21-4211-9FF4-785A57E756D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903322" y="3330104"/>
                  <a:ext cx="1540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CE8C8BD-0B12-4E94-B207-6A26CECD9FA1}"/>
                    </a:ext>
                  </a:extLst>
                </p14:cNvPr>
                <p14:cNvContentPartPr/>
                <p14:nvPr/>
              </p14:nvContentPartPr>
              <p14:xfrm>
                <a:off x="1942562" y="3506144"/>
                <a:ext cx="107280" cy="446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CE8C8BD-0B12-4E94-B207-6A26CECD9FA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933562" y="3497144"/>
                  <a:ext cx="1249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A4B0C5E-1473-47A2-97F8-2097AE4000D0}"/>
                    </a:ext>
                  </a:extLst>
                </p14:cNvPr>
                <p14:cNvContentPartPr/>
                <p14:nvPr/>
              </p14:nvContentPartPr>
              <p14:xfrm>
                <a:off x="1257842" y="3067304"/>
                <a:ext cx="16920" cy="1447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A4B0C5E-1473-47A2-97F8-2097AE4000D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249202" y="3058664"/>
                  <a:ext cx="345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B4589CE-8448-4842-9712-ACF1D25EFCE8}"/>
                    </a:ext>
                  </a:extLst>
                </p14:cNvPr>
                <p14:cNvContentPartPr/>
                <p14:nvPr/>
              </p14:nvContentPartPr>
              <p14:xfrm>
                <a:off x="1306082" y="3086384"/>
                <a:ext cx="89640" cy="1472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B4589CE-8448-4842-9712-ACF1D25EFCE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297442" y="3077744"/>
                  <a:ext cx="1072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E57A74F-EEF9-4326-8606-EE6E08487334}"/>
                    </a:ext>
                  </a:extLst>
                </p14:cNvPr>
                <p14:cNvContentPartPr/>
                <p14:nvPr/>
              </p14:nvContentPartPr>
              <p14:xfrm>
                <a:off x="1411922" y="3092504"/>
                <a:ext cx="66600" cy="78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E57A74F-EEF9-4326-8606-EE6E0848733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403282" y="3083504"/>
                  <a:ext cx="84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48696E4-88FB-44EA-BF5A-233356DAF5CE}"/>
                    </a:ext>
                  </a:extLst>
                </p14:cNvPr>
                <p14:cNvContentPartPr/>
                <p14:nvPr/>
              </p14:nvContentPartPr>
              <p14:xfrm>
                <a:off x="1468802" y="3079544"/>
                <a:ext cx="5040" cy="1609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48696E4-88FB-44EA-BF5A-233356DAF5C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459802" y="3070544"/>
                  <a:ext cx="226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2BC45BD-A8D8-4BFD-8551-6450152C9E8B}"/>
                    </a:ext>
                  </a:extLst>
                </p14:cNvPr>
                <p14:cNvContentPartPr/>
                <p14:nvPr/>
              </p14:nvContentPartPr>
              <p14:xfrm>
                <a:off x="1520282" y="3107624"/>
                <a:ext cx="72720" cy="1292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2BC45BD-A8D8-4BFD-8551-6450152C9E8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511282" y="3098984"/>
                  <a:ext cx="903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4C4A790-96C8-436A-8CA7-AB432D550B5A}"/>
                    </a:ext>
                  </a:extLst>
                </p14:cNvPr>
                <p14:cNvContentPartPr/>
                <p14:nvPr/>
              </p14:nvContentPartPr>
              <p14:xfrm>
                <a:off x="1614602" y="3104384"/>
                <a:ext cx="74880" cy="1260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4C4A790-96C8-436A-8CA7-AB432D550B5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605602" y="3095384"/>
                  <a:ext cx="925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1C41C1F-9574-4444-9471-D54C6ADB1FD4}"/>
                    </a:ext>
                  </a:extLst>
                </p14:cNvPr>
                <p14:cNvContentPartPr/>
                <p14:nvPr/>
              </p14:nvContentPartPr>
              <p14:xfrm>
                <a:off x="1742402" y="3223184"/>
                <a:ext cx="2160" cy="118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1C41C1F-9574-4444-9471-D54C6ADB1FD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733402" y="3214544"/>
                  <a:ext cx="19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CFAA36E-B17C-48A2-9922-2DC8C7464A56}"/>
                    </a:ext>
                  </a:extLst>
                </p14:cNvPr>
                <p14:cNvContentPartPr/>
                <p14:nvPr/>
              </p14:nvContentPartPr>
              <p14:xfrm>
                <a:off x="1757162" y="3087104"/>
                <a:ext cx="54360" cy="1191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CFAA36E-B17C-48A2-9922-2DC8C7464A5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748162" y="3078104"/>
                  <a:ext cx="720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B40BB21-CE42-4218-A362-22345711F338}"/>
                    </a:ext>
                  </a:extLst>
                </p14:cNvPr>
                <p14:cNvContentPartPr/>
                <p14:nvPr/>
              </p14:nvContentPartPr>
              <p14:xfrm>
                <a:off x="1746362" y="3020504"/>
                <a:ext cx="65880" cy="374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B40BB21-CE42-4218-A362-22345711F33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737722" y="3011504"/>
                  <a:ext cx="835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50344A0-1DE8-4B05-86C7-5B54280D7F44}"/>
                    </a:ext>
                  </a:extLst>
                </p14:cNvPr>
                <p14:cNvContentPartPr/>
                <p14:nvPr/>
              </p14:nvContentPartPr>
              <p14:xfrm>
                <a:off x="2185202" y="3507944"/>
                <a:ext cx="38160" cy="640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50344A0-1DE8-4B05-86C7-5B54280D7F4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176562" y="3498944"/>
                  <a:ext cx="558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46C7968-89B9-4BF5-858F-AFC7B944E5F2}"/>
                    </a:ext>
                  </a:extLst>
                </p14:cNvPr>
                <p14:cNvContentPartPr/>
                <p14:nvPr/>
              </p14:nvContentPartPr>
              <p14:xfrm>
                <a:off x="2172962" y="3472304"/>
                <a:ext cx="31680" cy="982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46C7968-89B9-4BF5-858F-AFC7B944E5F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163962" y="3463664"/>
                  <a:ext cx="493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28CADB7-02EA-4D5B-B713-364D995FE1BE}"/>
                    </a:ext>
                  </a:extLst>
                </p14:cNvPr>
                <p14:cNvContentPartPr/>
                <p14:nvPr/>
              </p14:nvContentPartPr>
              <p14:xfrm>
                <a:off x="2162162" y="2609744"/>
                <a:ext cx="8640" cy="111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28CADB7-02EA-4D5B-B713-364D995FE1B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153522" y="2600744"/>
                  <a:ext cx="262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8B82EC6-4DE0-4153-9FCC-856641400FE9}"/>
                    </a:ext>
                  </a:extLst>
                </p14:cNvPr>
                <p14:cNvContentPartPr/>
                <p14:nvPr/>
              </p14:nvContentPartPr>
              <p14:xfrm>
                <a:off x="2197082" y="3547904"/>
                <a:ext cx="5040" cy="144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8B82EC6-4DE0-4153-9FCC-856641400FE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188442" y="3539264"/>
                  <a:ext cx="226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5076553-5650-469E-88E0-D3A305001AAF}"/>
                    </a:ext>
                  </a:extLst>
                </p14:cNvPr>
                <p14:cNvContentPartPr/>
                <p14:nvPr/>
              </p14:nvContentPartPr>
              <p14:xfrm>
                <a:off x="2203562" y="3466904"/>
                <a:ext cx="360" cy="3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5076553-5650-469E-88E0-D3A305001AA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194922" y="345826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929906D-0469-4BAC-888E-C48BC5F16358}"/>
                    </a:ext>
                  </a:extLst>
                </p14:cNvPr>
                <p14:cNvContentPartPr/>
                <p14:nvPr/>
              </p14:nvContentPartPr>
              <p14:xfrm>
                <a:off x="2184842" y="3449264"/>
                <a:ext cx="12600" cy="504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929906D-0469-4BAC-888E-C48BC5F1635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175842" y="3440264"/>
                  <a:ext cx="302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12BF2EF-7681-4BD0-9365-072F05B3E0B3}"/>
                    </a:ext>
                  </a:extLst>
                </p14:cNvPr>
                <p14:cNvContentPartPr/>
                <p14:nvPr/>
              </p14:nvContentPartPr>
              <p14:xfrm>
                <a:off x="3869642" y="3012944"/>
                <a:ext cx="123480" cy="435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12BF2EF-7681-4BD0-9365-072F05B3E0B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860642" y="3003944"/>
                  <a:ext cx="1411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48D6DC25-683A-499E-B56C-2158F3F1ED40}"/>
                    </a:ext>
                  </a:extLst>
                </p14:cNvPr>
                <p14:cNvContentPartPr/>
                <p14:nvPr/>
              </p14:nvContentPartPr>
              <p14:xfrm>
                <a:off x="3837962" y="2892344"/>
                <a:ext cx="200520" cy="817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48D6DC25-683A-499E-B56C-2158F3F1ED4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828962" y="2883344"/>
                  <a:ext cx="2181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9187D6F-15DA-41AF-97C7-613E849A8D1E}"/>
                    </a:ext>
                  </a:extLst>
                </p14:cNvPr>
                <p14:cNvContentPartPr/>
                <p14:nvPr/>
              </p14:nvContentPartPr>
              <p14:xfrm>
                <a:off x="4363202" y="2864264"/>
                <a:ext cx="66960" cy="2282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9187D6F-15DA-41AF-97C7-613E849A8D1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354202" y="2855624"/>
                  <a:ext cx="846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EBA2B97-BD67-461D-8D40-3C1B13A5257D}"/>
                    </a:ext>
                  </a:extLst>
                </p14:cNvPr>
                <p14:cNvContentPartPr/>
                <p14:nvPr/>
              </p14:nvContentPartPr>
              <p14:xfrm>
                <a:off x="4325762" y="2808104"/>
                <a:ext cx="184680" cy="1879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EBA2B97-BD67-461D-8D40-3C1B13A5257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317122" y="2799104"/>
                  <a:ext cx="2023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540815D-A7FB-4F18-8406-AA0E38303EBD}"/>
                    </a:ext>
                  </a:extLst>
                </p14:cNvPr>
                <p14:cNvContentPartPr/>
                <p14:nvPr/>
              </p14:nvContentPartPr>
              <p14:xfrm>
                <a:off x="4560122" y="2796944"/>
                <a:ext cx="142560" cy="3427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540815D-A7FB-4F18-8406-AA0E38303EB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551122" y="2788304"/>
                  <a:ext cx="16020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C3CF9EE-1ECE-428B-AF12-2FDECCF2EA10}"/>
                    </a:ext>
                  </a:extLst>
                </p14:cNvPr>
                <p14:cNvContentPartPr/>
                <p14:nvPr/>
              </p14:nvContentPartPr>
              <p14:xfrm>
                <a:off x="4726082" y="2873984"/>
                <a:ext cx="168120" cy="2300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C3CF9EE-1ECE-428B-AF12-2FDECCF2EA1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717442" y="2865344"/>
                  <a:ext cx="1857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2C80FA6-0ED8-4F90-BC40-0F1B77060263}"/>
                    </a:ext>
                  </a:extLst>
                </p14:cNvPr>
                <p14:cNvContentPartPr/>
                <p14:nvPr/>
              </p14:nvContentPartPr>
              <p14:xfrm>
                <a:off x="5118122" y="2922224"/>
                <a:ext cx="108360" cy="1065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2C80FA6-0ED8-4F90-BC40-0F1B7706026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109482" y="2913584"/>
                  <a:ext cx="1260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D686EF73-424C-4C1B-A1A5-D9FF6C8ADDBC}"/>
                    </a:ext>
                  </a:extLst>
                </p14:cNvPr>
                <p14:cNvContentPartPr/>
                <p14:nvPr/>
              </p14:nvContentPartPr>
              <p14:xfrm>
                <a:off x="5077442" y="3134264"/>
                <a:ext cx="77760" cy="93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D686EF73-424C-4C1B-A1A5-D9FF6C8ADDB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068442" y="3125624"/>
                  <a:ext cx="954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B1B3AFE6-0BE0-47B5-85B2-C2B05FE33226}"/>
                    </a:ext>
                  </a:extLst>
                </p14:cNvPr>
                <p14:cNvContentPartPr/>
                <p14:nvPr/>
              </p14:nvContentPartPr>
              <p14:xfrm>
                <a:off x="5422322" y="2912144"/>
                <a:ext cx="96840" cy="954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B1B3AFE6-0BE0-47B5-85B2-C2B05FE33226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413682" y="2903504"/>
                  <a:ext cx="1144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D4A3DA7-27A4-41CC-B695-67FC68E4C36F}"/>
                    </a:ext>
                  </a:extLst>
                </p14:cNvPr>
                <p14:cNvContentPartPr/>
                <p14:nvPr/>
              </p14:nvContentPartPr>
              <p14:xfrm>
                <a:off x="5466242" y="2843744"/>
                <a:ext cx="76680" cy="2743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D4A3DA7-27A4-41CC-B695-67FC68E4C36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457242" y="2834744"/>
                  <a:ext cx="943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9E52599-A4E8-408C-A475-3C176F761DEB}"/>
                    </a:ext>
                  </a:extLst>
                </p14:cNvPr>
                <p14:cNvContentPartPr/>
                <p14:nvPr/>
              </p14:nvContentPartPr>
              <p14:xfrm>
                <a:off x="5610962" y="3053984"/>
                <a:ext cx="11520" cy="208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9E52599-A4E8-408C-A475-3C176F761DE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602322" y="3045344"/>
                  <a:ext cx="291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AC62A77C-393F-490D-AADC-4F3933BCEE6F}"/>
                    </a:ext>
                  </a:extLst>
                </p14:cNvPr>
                <p14:cNvContentPartPr/>
                <p14:nvPr/>
              </p14:nvContentPartPr>
              <p14:xfrm>
                <a:off x="5665682" y="2876864"/>
                <a:ext cx="140760" cy="2361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AC62A77C-393F-490D-AADC-4F3933BCEE6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657042" y="2867864"/>
                  <a:ext cx="1584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78827A1-D6BC-4829-B757-312CAB2D3A24}"/>
                    </a:ext>
                  </a:extLst>
                </p14:cNvPr>
                <p14:cNvContentPartPr/>
                <p14:nvPr/>
              </p14:nvContentPartPr>
              <p14:xfrm>
                <a:off x="5848922" y="2864624"/>
                <a:ext cx="106920" cy="2412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78827A1-D6BC-4829-B757-312CAB2D3A2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839922" y="2855984"/>
                  <a:ext cx="1245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FE0BA41E-6AEE-4170-9DA0-AD76679447CB}"/>
                    </a:ext>
                  </a:extLst>
                </p14:cNvPr>
                <p14:cNvContentPartPr/>
                <p14:nvPr/>
              </p14:nvContentPartPr>
              <p14:xfrm>
                <a:off x="6091202" y="2724944"/>
                <a:ext cx="79920" cy="4474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FE0BA41E-6AEE-4170-9DA0-AD76679447C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082562" y="2716304"/>
                  <a:ext cx="9756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34650D4C-C460-493D-B76C-24E0C04FF1C4}"/>
                    </a:ext>
                  </a:extLst>
                </p14:cNvPr>
                <p14:cNvContentPartPr/>
                <p14:nvPr/>
              </p14:nvContentPartPr>
              <p14:xfrm>
                <a:off x="6421682" y="2971904"/>
                <a:ext cx="81720" cy="198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34650D4C-C460-493D-B76C-24E0C04FF1C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412682" y="2963264"/>
                  <a:ext cx="993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0467D64F-C34C-443E-AC56-A43DC55DBEC6}"/>
                    </a:ext>
                  </a:extLst>
                </p14:cNvPr>
                <p14:cNvContentPartPr/>
                <p14:nvPr/>
              </p14:nvContentPartPr>
              <p14:xfrm>
                <a:off x="6378482" y="3060104"/>
                <a:ext cx="73080" cy="144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0467D64F-C34C-443E-AC56-A43DC55DBEC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369482" y="3051104"/>
                  <a:ext cx="907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91873386-61F2-46F0-A6DB-9B46F81C30E0}"/>
                    </a:ext>
                  </a:extLst>
                </p14:cNvPr>
                <p14:cNvContentPartPr/>
                <p14:nvPr/>
              </p14:nvContentPartPr>
              <p14:xfrm>
                <a:off x="7027922" y="2877224"/>
                <a:ext cx="124200" cy="2073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91873386-61F2-46F0-A6DB-9B46F81C30E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018922" y="2868584"/>
                  <a:ext cx="1418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47045EA-BF5A-442D-997F-B48FDD9E3214}"/>
                    </a:ext>
                  </a:extLst>
                </p14:cNvPr>
                <p14:cNvContentPartPr/>
                <p14:nvPr/>
              </p14:nvContentPartPr>
              <p14:xfrm>
                <a:off x="7189202" y="3038144"/>
                <a:ext cx="15480" cy="316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47045EA-BF5A-442D-997F-B48FDD9E321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180562" y="3029144"/>
                  <a:ext cx="331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075B8369-E528-4229-95B3-E60CEEEA089A}"/>
                    </a:ext>
                  </a:extLst>
                </p14:cNvPr>
                <p14:cNvContentPartPr/>
                <p14:nvPr/>
              </p14:nvContentPartPr>
              <p14:xfrm>
                <a:off x="7377482" y="2898104"/>
                <a:ext cx="119880" cy="1584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075B8369-E528-4229-95B3-E60CEEEA089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368482" y="2889464"/>
                  <a:ext cx="1375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9167068B-B7A5-467A-A445-7F30740F4719}"/>
                    </a:ext>
                  </a:extLst>
                </p14:cNvPr>
                <p14:cNvContentPartPr/>
                <p14:nvPr/>
              </p14:nvContentPartPr>
              <p14:xfrm>
                <a:off x="7543802" y="2909984"/>
                <a:ext cx="88560" cy="1425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9167068B-B7A5-467A-A445-7F30740F471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534802" y="2900984"/>
                  <a:ext cx="1062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31187BA-0C89-4348-8C63-C3F9314F040F}"/>
                    </a:ext>
                  </a:extLst>
                </p14:cNvPr>
                <p14:cNvContentPartPr/>
                <p14:nvPr/>
              </p14:nvContentPartPr>
              <p14:xfrm>
                <a:off x="7740362" y="2964344"/>
                <a:ext cx="121680" cy="1123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31187BA-0C89-4348-8C63-C3F9314F040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731362" y="2955344"/>
                  <a:ext cx="1393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4B50DB30-98FF-49CC-B0C8-31F3AA3BFECD}"/>
                    </a:ext>
                  </a:extLst>
                </p14:cNvPr>
                <p14:cNvContentPartPr/>
                <p14:nvPr/>
              </p14:nvContentPartPr>
              <p14:xfrm>
                <a:off x="7972202" y="2931224"/>
                <a:ext cx="121680" cy="1137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4B50DB30-98FF-49CC-B0C8-31F3AA3BFEC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963562" y="2922224"/>
                  <a:ext cx="1393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DE600AB-FFB1-4C73-99AA-39E8CD4C30D9}"/>
                    </a:ext>
                  </a:extLst>
                </p14:cNvPr>
                <p14:cNvContentPartPr/>
                <p14:nvPr/>
              </p14:nvContentPartPr>
              <p14:xfrm>
                <a:off x="8172722" y="2948864"/>
                <a:ext cx="100080" cy="867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DE600AB-FFB1-4C73-99AA-39E8CD4C30D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164082" y="2939864"/>
                  <a:ext cx="1177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CD8F9B83-B6E0-43F2-9604-FF5F1584F678}"/>
                    </a:ext>
                  </a:extLst>
                </p14:cNvPr>
                <p14:cNvContentPartPr/>
                <p14:nvPr/>
              </p14:nvContentPartPr>
              <p14:xfrm>
                <a:off x="8330762" y="2930504"/>
                <a:ext cx="148680" cy="1299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CD8F9B83-B6E0-43F2-9604-FF5F1584F67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321762" y="2921864"/>
                  <a:ext cx="1663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A29EE849-6B36-40BF-BC7C-B42E6FAD6BD2}"/>
                    </a:ext>
                  </a:extLst>
                </p14:cNvPr>
                <p14:cNvContentPartPr/>
                <p14:nvPr/>
              </p14:nvContentPartPr>
              <p14:xfrm>
                <a:off x="8567642" y="2786504"/>
                <a:ext cx="194760" cy="2898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A29EE849-6B36-40BF-BC7C-B42E6FAD6BD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558642" y="2777864"/>
                  <a:ext cx="21240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CAA5E6B-8FA3-443D-BE96-7E75A22BD58F}"/>
                    </a:ext>
                  </a:extLst>
                </p14:cNvPr>
                <p14:cNvContentPartPr/>
                <p14:nvPr/>
              </p14:nvContentPartPr>
              <p14:xfrm>
                <a:off x="104042" y="3417224"/>
                <a:ext cx="11337840" cy="9669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CAA5E6B-8FA3-443D-BE96-7E75A22BD58F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5042" y="3408584"/>
                  <a:ext cx="11355480" cy="9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A3038F89-CAE6-4941-BF0D-3A62A9BB8F87}"/>
              </a:ext>
            </a:extLst>
          </p:cNvPr>
          <p:cNvGrpSpPr/>
          <p:nvPr/>
        </p:nvGrpSpPr>
        <p:grpSpPr>
          <a:xfrm>
            <a:off x="3901322" y="3746984"/>
            <a:ext cx="285480" cy="196560"/>
            <a:chOff x="3901322" y="3746984"/>
            <a:chExt cx="285480" cy="19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B1072847-4235-4F7F-9623-F84A13829087}"/>
                    </a:ext>
                  </a:extLst>
                </p14:cNvPr>
                <p14:cNvContentPartPr/>
                <p14:nvPr/>
              </p14:nvContentPartPr>
              <p14:xfrm>
                <a:off x="3901322" y="3746984"/>
                <a:ext cx="72000" cy="1767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B1072847-4235-4F7F-9623-F84A1382908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892682" y="3738344"/>
                  <a:ext cx="896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ECE3E4F-6614-49CC-AE5A-A33C398C651D}"/>
                    </a:ext>
                  </a:extLst>
                </p14:cNvPr>
                <p14:cNvContentPartPr/>
                <p14:nvPr/>
              </p14:nvContentPartPr>
              <p14:xfrm>
                <a:off x="4062962" y="3848504"/>
                <a:ext cx="123840" cy="950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ECE3E4F-6614-49CC-AE5A-A33C398C651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054322" y="3839864"/>
                  <a:ext cx="14148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F2F91E74-866E-4E6B-A362-7632FD303BBA}"/>
              </a:ext>
            </a:extLst>
          </p:cNvPr>
          <p:cNvGrpSpPr/>
          <p:nvPr/>
        </p:nvGrpSpPr>
        <p:grpSpPr>
          <a:xfrm>
            <a:off x="4533482" y="3740504"/>
            <a:ext cx="896040" cy="257400"/>
            <a:chOff x="4533482" y="3740504"/>
            <a:chExt cx="896040" cy="25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FD4EAC76-8689-4F36-80A9-C8BA092C6935}"/>
                    </a:ext>
                  </a:extLst>
                </p14:cNvPr>
                <p14:cNvContentPartPr/>
                <p14:nvPr/>
              </p14:nvContentPartPr>
              <p14:xfrm>
                <a:off x="4533482" y="3740504"/>
                <a:ext cx="90000" cy="1969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FD4EAC76-8689-4F36-80A9-C8BA092C693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524482" y="3731864"/>
                  <a:ext cx="1076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CE656184-5CD1-43A8-9EC3-423F388637FB}"/>
                    </a:ext>
                  </a:extLst>
                </p14:cNvPr>
                <p14:cNvContentPartPr/>
                <p14:nvPr/>
              </p14:nvContentPartPr>
              <p14:xfrm>
                <a:off x="4613042" y="3883064"/>
                <a:ext cx="58680" cy="1000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CE656184-5CD1-43A8-9EC3-423F388637F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604402" y="3874064"/>
                  <a:ext cx="76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1A66A7E2-9A6E-4A58-A355-6BD1248EC67C}"/>
                    </a:ext>
                  </a:extLst>
                </p14:cNvPr>
                <p14:cNvContentPartPr/>
                <p14:nvPr/>
              </p14:nvContentPartPr>
              <p14:xfrm>
                <a:off x="4747322" y="3917984"/>
                <a:ext cx="63000" cy="799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1A66A7E2-9A6E-4A58-A355-6BD1248EC67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738322" y="3908984"/>
                  <a:ext cx="806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BA7EC77C-3F86-43D7-9DE2-342B4F33C3EF}"/>
                    </a:ext>
                  </a:extLst>
                </p14:cNvPr>
                <p14:cNvContentPartPr/>
                <p14:nvPr/>
              </p14:nvContentPartPr>
              <p14:xfrm>
                <a:off x="4983122" y="3889544"/>
                <a:ext cx="181080" cy="208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BA7EC77C-3F86-43D7-9DE2-342B4F33C3E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974122" y="3880544"/>
                  <a:ext cx="1987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068E555-B466-406C-9256-A9B52FB891BE}"/>
                    </a:ext>
                  </a:extLst>
                </p14:cNvPr>
                <p14:cNvContentPartPr/>
                <p14:nvPr/>
              </p14:nvContentPartPr>
              <p14:xfrm>
                <a:off x="5303882" y="3885224"/>
                <a:ext cx="125640" cy="1000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068E555-B466-406C-9256-A9B52FB891B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294882" y="3876224"/>
                  <a:ext cx="14328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ED12DEFD-4861-46EC-A8C7-035391EDCBC5}"/>
              </a:ext>
            </a:extLst>
          </p:cNvPr>
          <p:cNvGrpSpPr/>
          <p:nvPr/>
        </p:nvGrpSpPr>
        <p:grpSpPr>
          <a:xfrm>
            <a:off x="5619242" y="3732224"/>
            <a:ext cx="321120" cy="261000"/>
            <a:chOff x="5619242" y="3732224"/>
            <a:chExt cx="321120" cy="26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F6559548-7626-46EE-A5E4-1908548E8DBA}"/>
                    </a:ext>
                  </a:extLst>
                </p14:cNvPr>
                <p14:cNvContentPartPr/>
                <p14:nvPr/>
              </p14:nvContentPartPr>
              <p14:xfrm>
                <a:off x="5619242" y="3732224"/>
                <a:ext cx="149760" cy="2610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F6559548-7626-46EE-A5E4-1908548E8DBA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610602" y="3723224"/>
                  <a:ext cx="1674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02E9C21-006F-437D-95C2-9A0552DA1E84}"/>
                    </a:ext>
                  </a:extLst>
                </p14:cNvPr>
                <p14:cNvContentPartPr/>
                <p14:nvPr/>
              </p14:nvContentPartPr>
              <p14:xfrm>
                <a:off x="5733722" y="3910064"/>
                <a:ext cx="206640" cy="781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02E9C21-006F-437D-95C2-9A0552DA1E84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724722" y="3901424"/>
                  <a:ext cx="224280" cy="9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0E44999F-12A6-4A9E-AD54-E518DA31B22E}"/>
                  </a:ext>
                </a:extLst>
              </p14:cNvPr>
              <p14:cNvContentPartPr/>
              <p14:nvPr/>
            </p14:nvContentPartPr>
            <p14:xfrm>
              <a:off x="6274082" y="3845624"/>
              <a:ext cx="464400" cy="13680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0E44999F-12A6-4A9E-AD54-E518DA31B22E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6265082" y="3836984"/>
                <a:ext cx="482040" cy="15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5" name="Group 264">
            <a:extLst>
              <a:ext uri="{FF2B5EF4-FFF2-40B4-BE49-F238E27FC236}">
                <a16:creationId xmlns:a16="http://schemas.microsoft.com/office/drawing/2014/main" id="{134BB7E9-9F64-4C96-986C-11D8241322E0}"/>
              </a:ext>
            </a:extLst>
          </p:cNvPr>
          <p:cNvGrpSpPr/>
          <p:nvPr/>
        </p:nvGrpSpPr>
        <p:grpSpPr>
          <a:xfrm>
            <a:off x="3613682" y="4288424"/>
            <a:ext cx="2152800" cy="329040"/>
            <a:chOff x="3613682" y="4288424"/>
            <a:chExt cx="2152800" cy="32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C45507A5-FA78-4D69-9108-1F013F02809D}"/>
                    </a:ext>
                  </a:extLst>
                </p14:cNvPr>
                <p14:cNvContentPartPr/>
                <p14:nvPr/>
              </p14:nvContentPartPr>
              <p14:xfrm>
                <a:off x="3613682" y="4425224"/>
                <a:ext cx="458640" cy="1126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C45507A5-FA78-4D69-9108-1F013F02809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604682" y="4416584"/>
                  <a:ext cx="4762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1A0CE85B-753C-48B4-BB3E-177D10283F4D}"/>
                    </a:ext>
                  </a:extLst>
                </p14:cNvPr>
                <p14:cNvContentPartPr/>
                <p14:nvPr/>
              </p14:nvContentPartPr>
              <p14:xfrm>
                <a:off x="4100042" y="4423784"/>
                <a:ext cx="212400" cy="1040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1A0CE85B-753C-48B4-BB3E-177D10283F4D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091042" y="4414784"/>
                  <a:ext cx="2300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F8E2ED36-148D-470F-967C-3E60A973E371}"/>
                    </a:ext>
                  </a:extLst>
                </p14:cNvPr>
                <p14:cNvContentPartPr/>
                <p14:nvPr/>
              </p14:nvContentPartPr>
              <p14:xfrm>
                <a:off x="4372202" y="4368704"/>
                <a:ext cx="224280" cy="1393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F8E2ED36-148D-470F-967C-3E60A973E371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363202" y="4359704"/>
                  <a:ext cx="2419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3148CBBA-9066-4CCC-9B5C-6258A1075867}"/>
                    </a:ext>
                  </a:extLst>
                </p14:cNvPr>
                <p14:cNvContentPartPr/>
                <p14:nvPr/>
              </p14:nvContentPartPr>
              <p14:xfrm>
                <a:off x="4612682" y="4288424"/>
                <a:ext cx="1011240" cy="3290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3148CBBA-9066-4CCC-9B5C-6258A107586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603682" y="4279424"/>
                  <a:ext cx="10288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20C57D2C-3FC6-470F-8C4A-A9BB86FBE03C}"/>
                    </a:ext>
                  </a:extLst>
                </p14:cNvPr>
                <p14:cNvContentPartPr/>
                <p14:nvPr/>
              </p14:nvContentPartPr>
              <p14:xfrm>
                <a:off x="5753882" y="4502624"/>
                <a:ext cx="12600" cy="288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20C57D2C-3FC6-470F-8C4A-A9BB86FBE03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745242" y="4493984"/>
                  <a:ext cx="3024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EEF48AEA-3287-4B0D-BEB1-B5A4E5C2205C}"/>
              </a:ext>
            </a:extLst>
          </p:cNvPr>
          <p:cNvGrpSpPr/>
          <p:nvPr/>
        </p:nvGrpSpPr>
        <p:grpSpPr>
          <a:xfrm>
            <a:off x="6282722" y="4201304"/>
            <a:ext cx="407520" cy="270360"/>
            <a:chOff x="6282722" y="4201304"/>
            <a:chExt cx="407520" cy="27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6C1B0C5F-4C18-464C-AE07-CA93AD3DC844}"/>
                    </a:ext>
                  </a:extLst>
                </p14:cNvPr>
                <p14:cNvContentPartPr/>
                <p14:nvPr/>
              </p14:nvContentPartPr>
              <p14:xfrm>
                <a:off x="6282722" y="4302464"/>
                <a:ext cx="106560" cy="1497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6C1B0C5F-4C18-464C-AE07-CA93AD3DC84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274082" y="4293824"/>
                  <a:ext cx="1242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E0CA4824-508A-4E05-A500-5A85DF578E40}"/>
                    </a:ext>
                  </a:extLst>
                </p14:cNvPr>
                <p14:cNvContentPartPr/>
                <p14:nvPr/>
              </p14:nvContentPartPr>
              <p14:xfrm>
                <a:off x="6323042" y="4261064"/>
                <a:ext cx="175680" cy="2001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E0CA4824-508A-4E05-A500-5A85DF578E4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314042" y="4252064"/>
                  <a:ext cx="1933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D8DDEBEC-E0D9-48AF-B5FF-3AD4A03AA97D}"/>
                    </a:ext>
                  </a:extLst>
                </p14:cNvPr>
                <p14:cNvContentPartPr/>
                <p14:nvPr/>
              </p14:nvContentPartPr>
              <p14:xfrm>
                <a:off x="6495482" y="4382384"/>
                <a:ext cx="122400" cy="892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D8DDEBEC-E0D9-48AF-B5FF-3AD4A03AA97D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486842" y="4373744"/>
                  <a:ext cx="1400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8E40023D-8AA4-4AE4-AFE0-10C3685C9124}"/>
                    </a:ext>
                  </a:extLst>
                </p14:cNvPr>
                <p14:cNvContentPartPr/>
                <p14:nvPr/>
              </p14:nvContentPartPr>
              <p14:xfrm>
                <a:off x="6595202" y="4201304"/>
                <a:ext cx="95040" cy="802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8E40023D-8AA4-4AE4-AFE0-10C3685C9124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586562" y="4192664"/>
                  <a:ext cx="11268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6343333F-5FEF-4B4F-8EBF-C9A93AD18794}"/>
              </a:ext>
            </a:extLst>
          </p:cNvPr>
          <p:cNvGrpSpPr/>
          <p:nvPr/>
        </p:nvGrpSpPr>
        <p:grpSpPr>
          <a:xfrm>
            <a:off x="7071122" y="3743384"/>
            <a:ext cx="3682800" cy="1047960"/>
            <a:chOff x="7071122" y="3743384"/>
            <a:chExt cx="3682800" cy="104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1161E667-3EB6-4A24-A83D-0108F8667DDC}"/>
                    </a:ext>
                  </a:extLst>
                </p14:cNvPr>
                <p14:cNvContentPartPr/>
                <p14:nvPr/>
              </p14:nvContentPartPr>
              <p14:xfrm>
                <a:off x="7072562" y="3901064"/>
                <a:ext cx="49680" cy="950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1161E667-3EB6-4A24-A83D-0108F8667DD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063922" y="3892064"/>
                  <a:ext cx="673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5C8CEC07-1961-477C-A5DD-0777943999E0}"/>
                    </a:ext>
                  </a:extLst>
                </p14:cNvPr>
                <p14:cNvContentPartPr/>
                <p14:nvPr/>
              </p14:nvContentPartPr>
              <p14:xfrm>
                <a:off x="7225202" y="3743384"/>
                <a:ext cx="29880" cy="25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5C8CEC07-1961-477C-A5DD-0777943999E0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216562" y="3734744"/>
                  <a:ext cx="475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1D24F0EC-01F4-4F4F-AE11-467E0EBAB48B}"/>
                    </a:ext>
                  </a:extLst>
                </p14:cNvPr>
                <p14:cNvContentPartPr/>
                <p14:nvPr/>
              </p14:nvContentPartPr>
              <p14:xfrm>
                <a:off x="7235642" y="3772904"/>
                <a:ext cx="917640" cy="2340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1D24F0EC-01F4-4F4F-AE11-467E0EBAB48B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227002" y="3763904"/>
                  <a:ext cx="9352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FB156801-9836-4373-B07E-1F6E102247F2}"/>
                    </a:ext>
                  </a:extLst>
                </p14:cNvPr>
                <p14:cNvContentPartPr/>
                <p14:nvPr/>
              </p14:nvContentPartPr>
              <p14:xfrm>
                <a:off x="7945922" y="3772544"/>
                <a:ext cx="15120" cy="93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FB156801-9836-4373-B07E-1F6E102247F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936922" y="3763544"/>
                  <a:ext cx="327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98EB8BAB-521F-4CF6-83DB-B36797AAE9A0}"/>
                    </a:ext>
                  </a:extLst>
                </p14:cNvPr>
                <p14:cNvContentPartPr/>
                <p14:nvPr/>
              </p14:nvContentPartPr>
              <p14:xfrm>
                <a:off x="8498162" y="3904664"/>
                <a:ext cx="165600" cy="1080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98EB8BAB-521F-4CF6-83DB-B36797AAE9A0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489162" y="3896024"/>
                  <a:ext cx="1832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E2549375-4935-43CD-95EA-347C125C1FEA}"/>
                    </a:ext>
                  </a:extLst>
                </p14:cNvPr>
                <p14:cNvContentPartPr/>
                <p14:nvPr/>
              </p14:nvContentPartPr>
              <p14:xfrm>
                <a:off x="8739002" y="3790904"/>
                <a:ext cx="752400" cy="2134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E2549375-4935-43CD-95EA-347C125C1FEA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730002" y="3781904"/>
                  <a:ext cx="7700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6778D300-8755-4B79-A7C1-7C934EC5325C}"/>
                    </a:ext>
                  </a:extLst>
                </p14:cNvPr>
                <p14:cNvContentPartPr/>
                <p14:nvPr/>
              </p14:nvContentPartPr>
              <p14:xfrm>
                <a:off x="9482762" y="3892424"/>
                <a:ext cx="224640" cy="2484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6778D300-8755-4B79-A7C1-7C934EC5325C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9473762" y="3883784"/>
                  <a:ext cx="2422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FFD69766-D678-48BB-A772-82E87937AB21}"/>
                    </a:ext>
                  </a:extLst>
                </p14:cNvPr>
                <p14:cNvContentPartPr/>
                <p14:nvPr/>
              </p14:nvContentPartPr>
              <p14:xfrm>
                <a:off x="9771122" y="3833744"/>
                <a:ext cx="16200" cy="226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FFD69766-D678-48BB-A772-82E87937AB21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762122" y="3825104"/>
                  <a:ext cx="338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8BBC22DA-D777-47DD-A59F-887027E95CF3}"/>
                    </a:ext>
                  </a:extLst>
                </p14:cNvPr>
                <p14:cNvContentPartPr/>
                <p14:nvPr/>
              </p14:nvContentPartPr>
              <p14:xfrm>
                <a:off x="9723962" y="3919064"/>
                <a:ext cx="182880" cy="2426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8BBC22DA-D777-47DD-A59F-887027E95CF3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9715322" y="3910064"/>
                  <a:ext cx="2005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86AAAE57-95D1-4F08-B3D3-3F901B8DC176}"/>
                    </a:ext>
                  </a:extLst>
                </p14:cNvPr>
                <p14:cNvContentPartPr/>
                <p14:nvPr/>
              </p14:nvContentPartPr>
              <p14:xfrm>
                <a:off x="9921242" y="3941384"/>
                <a:ext cx="67680" cy="946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86AAAE57-95D1-4F08-B3D3-3F901B8DC176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9912242" y="3932744"/>
                  <a:ext cx="853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BCD394B8-7E03-4ED0-A56E-A66DC358F0D3}"/>
                    </a:ext>
                  </a:extLst>
                </p14:cNvPr>
                <p14:cNvContentPartPr/>
                <p14:nvPr/>
              </p14:nvContentPartPr>
              <p14:xfrm>
                <a:off x="10397162" y="3894584"/>
                <a:ext cx="108000" cy="1242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BCD394B8-7E03-4ED0-A56E-A66DC358F0D3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388522" y="3885584"/>
                  <a:ext cx="1256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628B026F-CB43-4209-BFA1-B9FD5C363941}"/>
                    </a:ext>
                  </a:extLst>
                </p14:cNvPr>
                <p14:cNvContentPartPr/>
                <p14:nvPr/>
              </p14:nvContentPartPr>
              <p14:xfrm>
                <a:off x="10563842" y="3929144"/>
                <a:ext cx="190080" cy="2790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628B026F-CB43-4209-BFA1-B9FD5C363941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555202" y="3920504"/>
                  <a:ext cx="2077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8C8F2E51-C47E-44FD-A075-E827544958D7}"/>
                    </a:ext>
                  </a:extLst>
                </p14:cNvPr>
                <p14:cNvContentPartPr/>
                <p14:nvPr/>
              </p14:nvContentPartPr>
              <p14:xfrm>
                <a:off x="7071122" y="4326224"/>
                <a:ext cx="217080" cy="1465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8C8F2E51-C47E-44FD-A075-E827544958D7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7062122" y="4317584"/>
                  <a:ext cx="2347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C6E98BDA-3062-4633-BD59-2CAA31D3BE62}"/>
                    </a:ext>
                  </a:extLst>
                </p14:cNvPr>
                <p14:cNvContentPartPr/>
                <p14:nvPr/>
              </p14:nvContentPartPr>
              <p14:xfrm>
                <a:off x="7712642" y="4270424"/>
                <a:ext cx="284400" cy="2127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C6E98BDA-3062-4633-BD59-2CAA31D3BE62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7703642" y="4261784"/>
                  <a:ext cx="3020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275B3EC3-1718-4561-934B-9E287A8D2F25}"/>
                    </a:ext>
                  </a:extLst>
                </p14:cNvPr>
                <p14:cNvContentPartPr/>
                <p14:nvPr/>
              </p14:nvContentPartPr>
              <p14:xfrm>
                <a:off x="8103242" y="4312904"/>
                <a:ext cx="117000" cy="2174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275B3EC3-1718-4561-934B-9E287A8D2F25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8094602" y="4303904"/>
                  <a:ext cx="1346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A17FCFC5-B772-4B4C-B8E8-C942C895B35F}"/>
                    </a:ext>
                  </a:extLst>
                </p14:cNvPr>
                <p14:cNvContentPartPr/>
                <p14:nvPr/>
              </p14:nvContentPartPr>
              <p14:xfrm>
                <a:off x="8208002" y="4487864"/>
                <a:ext cx="52200" cy="691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A17FCFC5-B772-4B4C-B8E8-C942C895B35F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8199002" y="4479224"/>
                  <a:ext cx="698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A1C2D3CB-9817-47D0-8F47-825F530BDD6F}"/>
                    </a:ext>
                  </a:extLst>
                </p14:cNvPr>
                <p14:cNvContentPartPr/>
                <p14:nvPr/>
              </p14:nvContentPartPr>
              <p14:xfrm>
                <a:off x="8326442" y="4379864"/>
                <a:ext cx="9720" cy="126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A1C2D3CB-9817-47D0-8F47-825F530BDD6F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8317442" y="4370864"/>
                  <a:ext cx="27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1D326C16-B0BD-4211-8F0B-C71FBB29A543}"/>
                    </a:ext>
                  </a:extLst>
                </p14:cNvPr>
                <p14:cNvContentPartPr/>
                <p14:nvPr/>
              </p14:nvContentPartPr>
              <p14:xfrm>
                <a:off x="7611482" y="4677944"/>
                <a:ext cx="51120" cy="1065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1D326C16-B0BD-4211-8F0B-C71FBB29A543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602842" y="4669304"/>
                  <a:ext cx="687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C54965B2-6033-40B1-96B8-98096A987135}"/>
                    </a:ext>
                  </a:extLst>
                </p14:cNvPr>
                <p14:cNvContentPartPr/>
                <p14:nvPr/>
              </p14:nvContentPartPr>
              <p14:xfrm>
                <a:off x="7709762" y="4721864"/>
                <a:ext cx="93240" cy="439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C54965B2-6033-40B1-96B8-98096A987135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700762" y="4713224"/>
                  <a:ext cx="1108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40947CCD-2A1B-45B4-B486-74D5B36FF3DC}"/>
                    </a:ext>
                  </a:extLst>
                </p14:cNvPr>
                <p14:cNvContentPartPr/>
                <p14:nvPr/>
              </p14:nvContentPartPr>
              <p14:xfrm>
                <a:off x="7873202" y="4723664"/>
                <a:ext cx="12600" cy="676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40947CCD-2A1B-45B4-B486-74D5B36FF3DC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864562" y="4714664"/>
                  <a:ext cx="302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B77CC710-A10A-47DD-8BF8-7552F1540054}"/>
                    </a:ext>
                  </a:extLst>
                </p14:cNvPr>
                <p14:cNvContentPartPr/>
                <p14:nvPr/>
              </p14:nvContentPartPr>
              <p14:xfrm>
                <a:off x="7761602" y="4140824"/>
                <a:ext cx="118440" cy="846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B77CC710-A10A-47DD-8BF8-7552F1540054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752602" y="4132184"/>
                  <a:ext cx="1360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56DD22C3-E81D-480B-B57D-0B6C0820C9EE}"/>
                    </a:ext>
                  </a:extLst>
                </p14:cNvPr>
                <p14:cNvContentPartPr/>
                <p14:nvPr/>
              </p14:nvContentPartPr>
              <p14:xfrm>
                <a:off x="8357762" y="4416944"/>
                <a:ext cx="183600" cy="630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56DD22C3-E81D-480B-B57D-0B6C0820C9EE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8348762" y="4408304"/>
                  <a:ext cx="2012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8F09ACD9-B2EE-4EF6-A55C-88774F32433D}"/>
                    </a:ext>
                  </a:extLst>
                </p14:cNvPr>
                <p14:cNvContentPartPr/>
                <p14:nvPr/>
              </p14:nvContentPartPr>
              <p14:xfrm>
                <a:off x="8691482" y="4418024"/>
                <a:ext cx="501120" cy="1364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8F09ACD9-B2EE-4EF6-A55C-88774F32433D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8682842" y="4409024"/>
                  <a:ext cx="5187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257108B6-7F4C-4368-B81E-22DF7351DEB6}"/>
                    </a:ext>
                  </a:extLst>
                </p14:cNvPr>
                <p14:cNvContentPartPr/>
                <p14:nvPr/>
              </p14:nvContentPartPr>
              <p14:xfrm>
                <a:off x="9209522" y="4428104"/>
                <a:ext cx="274680" cy="964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257108B6-7F4C-4368-B81E-22DF7351DEB6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9200882" y="4419104"/>
                  <a:ext cx="2923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A933D033-88E4-4CF9-96A3-0BB0F0FE5DE6}"/>
                    </a:ext>
                  </a:extLst>
                </p14:cNvPr>
                <p14:cNvContentPartPr/>
                <p14:nvPr/>
              </p14:nvContentPartPr>
              <p14:xfrm>
                <a:off x="9501482" y="4401824"/>
                <a:ext cx="224640" cy="1260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A933D033-88E4-4CF9-96A3-0BB0F0FE5DE6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9492482" y="4393184"/>
                  <a:ext cx="2422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FAAE30EF-7E7E-4F6C-9E8C-1556D3B62835}"/>
                    </a:ext>
                  </a:extLst>
                </p14:cNvPr>
                <p14:cNvContentPartPr/>
                <p14:nvPr/>
              </p14:nvContentPartPr>
              <p14:xfrm>
                <a:off x="9729722" y="4286984"/>
                <a:ext cx="958320" cy="3733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FAAE30EF-7E7E-4F6C-9E8C-1556D3B62835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9720722" y="4278344"/>
                  <a:ext cx="975960" cy="39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6E93F0DC-D4B9-4F3C-A2B6-CF2F60FA9FC4}"/>
              </a:ext>
            </a:extLst>
          </p:cNvPr>
          <p:cNvGrpSpPr/>
          <p:nvPr/>
        </p:nvGrpSpPr>
        <p:grpSpPr>
          <a:xfrm>
            <a:off x="264962" y="4848944"/>
            <a:ext cx="273960" cy="295200"/>
            <a:chOff x="264962" y="4848944"/>
            <a:chExt cx="273960" cy="29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7B921B82-4536-43A2-A61A-114A10E3C02F}"/>
                    </a:ext>
                  </a:extLst>
                </p14:cNvPr>
                <p14:cNvContentPartPr/>
                <p14:nvPr/>
              </p14:nvContentPartPr>
              <p14:xfrm>
                <a:off x="264962" y="4848944"/>
                <a:ext cx="102240" cy="1213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7B921B82-4536-43A2-A61A-114A10E3C02F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255962" y="4840304"/>
                  <a:ext cx="1198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B026919E-F8EE-4BB5-AB3F-9E16071F11E6}"/>
                    </a:ext>
                  </a:extLst>
                </p14:cNvPr>
                <p14:cNvContentPartPr/>
                <p14:nvPr/>
              </p14:nvContentPartPr>
              <p14:xfrm>
                <a:off x="410762" y="4859744"/>
                <a:ext cx="128160" cy="2844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B026919E-F8EE-4BB5-AB3F-9E16071F11E6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02122" y="4851104"/>
                  <a:ext cx="145800" cy="30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31F8014C-04B9-43B2-9538-D68C3DBEEE25}"/>
              </a:ext>
            </a:extLst>
          </p:cNvPr>
          <p:cNvGrpSpPr/>
          <p:nvPr/>
        </p:nvGrpSpPr>
        <p:grpSpPr>
          <a:xfrm>
            <a:off x="824042" y="4681904"/>
            <a:ext cx="118080" cy="313200"/>
            <a:chOff x="824042" y="4681904"/>
            <a:chExt cx="118080" cy="31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0BF215C1-8268-47D2-BFF8-59A42A0531AB}"/>
                    </a:ext>
                  </a:extLst>
                </p14:cNvPr>
                <p14:cNvContentPartPr/>
                <p14:nvPr/>
              </p14:nvContentPartPr>
              <p14:xfrm>
                <a:off x="824042" y="4779104"/>
                <a:ext cx="114480" cy="2160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0BF215C1-8268-47D2-BFF8-59A42A0531AB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815402" y="4770464"/>
                  <a:ext cx="1321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03C49C07-F6BD-4C2C-908F-FA34C04B40C1}"/>
                    </a:ext>
                  </a:extLst>
                </p14:cNvPr>
                <p14:cNvContentPartPr/>
                <p14:nvPr/>
              </p14:nvContentPartPr>
              <p14:xfrm>
                <a:off x="843122" y="4681904"/>
                <a:ext cx="99000" cy="118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03C49C07-F6BD-4C2C-908F-FA34C04B40C1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834122" y="4673264"/>
                  <a:ext cx="116640" cy="2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EE59EB42-49A4-4A90-B90E-62F39457D8C0}"/>
                  </a:ext>
                </a:extLst>
              </p14:cNvPr>
              <p14:cNvContentPartPr/>
              <p14:nvPr/>
            </p14:nvContentPartPr>
            <p14:xfrm>
              <a:off x="1346762" y="4879544"/>
              <a:ext cx="159480" cy="14400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EE59EB42-49A4-4A90-B90E-62F39457D8C0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1337762" y="4870544"/>
                <a:ext cx="177120" cy="16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2" name="Group 301">
            <a:extLst>
              <a:ext uri="{FF2B5EF4-FFF2-40B4-BE49-F238E27FC236}">
                <a16:creationId xmlns:a16="http://schemas.microsoft.com/office/drawing/2014/main" id="{F92D3D69-4863-4505-9738-F0474CE0DC62}"/>
              </a:ext>
            </a:extLst>
          </p:cNvPr>
          <p:cNvGrpSpPr/>
          <p:nvPr/>
        </p:nvGrpSpPr>
        <p:grpSpPr>
          <a:xfrm>
            <a:off x="1726202" y="4763984"/>
            <a:ext cx="1958760" cy="426960"/>
            <a:chOff x="1726202" y="4763984"/>
            <a:chExt cx="1958760" cy="42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10A2EAF8-766E-40F0-9BDF-F456078EAA91}"/>
                    </a:ext>
                  </a:extLst>
                </p14:cNvPr>
                <p14:cNvContentPartPr/>
                <p14:nvPr/>
              </p14:nvContentPartPr>
              <p14:xfrm>
                <a:off x="1726202" y="4897904"/>
                <a:ext cx="468720" cy="1317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10A2EAF8-766E-40F0-9BDF-F456078EAA91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717562" y="4888904"/>
                  <a:ext cx="4863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40BEB06F-7B10-4F4A-8FBF-373C991CE63A}"/>
                    </a:ext>
                  </a:extLst>
                </p14:cNvPr>
                <p14:cNvContentPartPr/>
                <p14:nvPr/>
              </p14:nvContentPartPr>
              <p14:xfrm>
                <a:off x="2184842" y="4923464"/>
                <a:ext cx="255600" cy="1054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40BEB06F-7B10-4F4A-8FBF-373C991CE63A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175842" y="4914824"/>
                  <a:ext cx="2732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41E910D4-7A91-4D07-A285-D83879F749E8}"/>
                    </a:ext>
                  </a:extLst>
                </p14:cNvPr>
                <p14:cNvContentPartPr/>
                <p14:nvPr/>
              </p14:nvContentPartPr>
              <p14:xfrm>
                <a:off x="2457002" y="4885664"/>
                <a:ext cx="251280" cy="1566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41E910D4-7A91-4D07-A285-D83879F749E8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2448002" y="4876664"/>
                  <a:ext cx="2689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CBA15691-7EBC-448D-ACF1-748E0736EF5C}"/>
                    </a:ext>
                  </a:extLst>
                </p14:cNvPr>
                <p14:cNvContentPartPr/>
                <p14:nvPr/>
              </p14:nvContentPartPr>
              <p14:xfrm>
                <a:off x="2679122" y="4763984"/>
                <a:ext cx="1005840" cy="4269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CBA15691-7EBC-448D-ACF1-748E0736EF5C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2670482" y="4754984"/>
                  <a:ext cx="102348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CAB0CBE6-4234-4562-B228-AEA892FF55D8}"/>
                    </a:ext>
                  </a:extLst>
                </p14:cNvPr>
                <p14:cNvContentPartPr/>
                <p14:nvPr/>
              </p14:nvContentPartPr>
              <p14:xfrm>
                <a:off x="3552122" y="4984304"/>
                <a:ext cx="89640" cy="914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CAB0CBE6-4234-4562-B228-AEA892FF55D8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543122" y="4975304"/>
                  <a:ext cx="1072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77192DA0-026D-4315-94B2-9CA5EE59C17A}"/>
                    </a:ext>
                  </a:extLst>
                </p14:cNvPr>
                <p14:cNvContentPartPr/>
                <p14:nvPr/>
              </p14:nvContentPartPr>
              <p14:xfrm>
                <a:off x="3533762" y="4952984"/>
                <a:ext cx="103320" cy="1260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77192DA0-026D-4315-94B2-9CA5EE59C17A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524762" y="4943984"/>
                  <a:ext cx="120960" cy="3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6548AE8E-B1B5-402A-B032-CADE75072A01}"/>
                  </a:ext>
                </a:extLst>
              </p14:cNvPr>
              <p14:cNvContentPartPr/>
              <p14:nvPr/>
            </p14:nvContentPartPr>
            <p14:xfrm>
              <a:off x="4125962" y="4899704"/>
              <a:ext cx="362520" cy="180000"/>
            </p14:xfrm>
          </p:contentPart>
        </mc:Choice>
        <mc:Fallback xmlns=""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6548AE8E-B1B5-402A-B032-CADE75072A01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4117322" y="4890704"/>
                <a:ext cx="3801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FA573AAA-D003-49CE-B999-E3FBF32CC519}"/>
                  </a:ext>
                </a:extLst>
              </p14:cNvPr>
              <p14:cNvContentPartPr/>
              <p14:nvPr/>
            </p14:nvContentPartPr>
            <p14:xfrm>
              <a:off x="4831562" y="4793864"/>
              <a:ext cx="100800" cy="6840"/>
            </p14:xfrm>
          </p:contentPart>
        </mc:Choice>
        <mc:Fallback xmlns=""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FA573AAA-D003-49CE-B999-E3FBF32CC519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4822562" y="4785224"/>
                <a:ext cx="1184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304" name="Ink 303">
                <a:extLst>
                  <a:ext uri="{FF2B5EF4-FFF2-40B4-BE49-F238E27FC236}">
                    <a16:creationId xmlns:a16="http://schemas.microsoft.com/office/drawing/2014/main" id="{BAA27F3E-F74B-4E59-87FC-76DE7D7C7007}"/>
                  </a:ext>
                </a:extLst>
              </p14:cNvPr>
              <p14:cNvContentPartPr/>
              <p14:nvPr/>
            </p14:nvContentPartPr>
            <p14:xfrm>
              <a:off x="4808522" y="4902224"/>
              <a:ext cx="97200" cy="181080"/>
            </p14:xfrm>
          </p:contentPart>
        </mc:Choice>
        <mc:Fallback xmlns="">
          <p:pic>
            <p:nvPicPr>
              <p:cNvPr id="304" name="Ink 303">
                <a:extLst>
                  <a:ext uri="{FF2B5EF4-FFF2-40B4-BE49-F238E27FC236}">
                    <a16:creationId xmlns:a16="http://schemas.microsoft.com/office/drawing/2014/main" id="{BAA27F3E-F74B-4E59-87FC-76DE7D7C7007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4799882" y="4893224"/>
                <a:ext cx="1148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FD8F1805-5069-4BE9-A7B6-D2197C7D3C68}"/>
                  </a:ext>
                </a:extLst>
              </p14:cNvPr>
              <p14:cNvContentPartPr/>
              <p14:nvPr/>
            </p14:nvContentPartPr>
            <p14:xfrm>
              <a:off x="5001122" y="4957664"/>
              <a:ext cx="86040" cy="8640"/>
            </p14:xfrm>
          </p:contentPart>
        </mc:Choice>
        <mc:Fallback xmlns=""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FD8F1805-5069-4BE9-A7B6-D2197C7D3C68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4992482" y="4948664"/>
                <a:ext cx="10368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18C4EEBD-7B81-4552-B63D-25A2A82861A6}"/>
                  </a:ext>
                </a:extLst>
              </p14:cNvPr>
              <p14:cNvContentPartPr/>
              <p14:nvPr/>
            </p14:nvContentPartPr>
            <p14:xfrm>
              <a:off x="4986002" y="5012384"/>
              <a:ext cx="70200" cy="22680"/>
            </p14:xfrm>
          </p:contentPart>
        </mc:Choice>
        <mc:Fallback xmlns=""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18C4EEBD-7B81-4552-B63D-25A2A82861A6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4977002" y="5003744"/>
                <a:ext cx="878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7">
            <p14:nvContentPartPr>
              <p14:cNvPr id="309" name="Ink 308">
                <a:extLst>
                  <a:ext uri="{FF2B5EF4-FFF2-40B4-BE49-F238E27FC236}">
                    <a16:creationId xmlns:a16="http://schemas.microsoft.com/office/drawing/2014/main" id="{0FBFA707-ECB8-4E15-8893-2FABFFFE336B}"/>
                  </a:ext>
                </a:extLst>
              </p14:cNvPr>
              <p14:cNvContentPartPr/>
              <p14:nvPr/>
            </p14:nvContentPartPr>
            <p14:xfrm>
              <a:off x="5337002" y="4841744"/>
              <a:ext cx="55800" cy="131040"/>
            </p14:xfrm>
          </p:contentPart>
        </mc:Choice>
        <mc:Fallback xmlns="">
          <p:pic>
            <p:nvPicPr>
              <p:cNvPr id="309" name="Ink 308">
                <a:extLst>
                  <a:ext uri="{FF2B5EF4-FFF2-40B4-BE49-F238E27FC236}">
                    <a16:creationId xmlns:a16="http://schemas.microsoft.com/office/drawing/2014/main" id="{0FBFA707-ECB8-4E15-8893-2FABFFFE336B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5328002" y="4833104"/>
                <a:ext cx="7344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9">
            <p14:nvContentPartPr>
              <p14:cNvPr id="310" name="Ink 309">
                <a:extLst>
                  <a:ext uri="{FF2B5EF4-FFF2-40B4-BE49-F238E27FC236}">
                    <a16:creationId xmlns:a16="http://schemas.microsoft.com/office/drawing/2014/main" id="{E7DB8F49-2BB1-4AB5-8221-FDCDB1897B7B}"/>
                  </a:ext>
                </a:extLst>
              </p14:cNvPr>
              <p14:cNvContentPartPr/>
              <p14:nvPr/>
            </p14:nvContentPartPr>
            <p14:xfrm>
              <a:off x="5235842" y="5027504"/>
              <a:ext cx="189000" cy="3600"/>
            </p14:xfrm>
          </p:contentPart>
        </mc:Choice>
        <mc:Fallback xmlns="">
          <p:pic>
            <p:nvPicPr>
              <p:cNvPr id="310" name="Ink 309">
                <a:extLst>
                  <a:ext uri="{FF2B5EF4-FFF2-40B4-BE49-F238E27FC236}">
                    <a16:creationId xmlns:a16="http://schemas.microsoft.com/office/drawing/2014/main" id="{E7DB8F49-2BB1-4AB5-8221-FDCDB1897B7B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5226842" y="5018504"/>
                <a:ext cx="20664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1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3395BCCA-ECE1-47F5-A5AC-F187EB764F35}"/>
                  </a:ext>
                </a:extLst>
              </p14:cNvPr>
              <p14:cNvContentPartPr/>
              <p14:nvPr/>
            </p14:nvContentPartPr>
            <p14:xfrm>
              <a:off x="5223602" y="5162864"/>
              <a:ext cx="151560" cy="88560"/>
            </p14:xfrm>
          </p:contentPart>
        </mc:Choice>
        <mc:Fallback xmlns=""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3395BCCA-ECE1-47F5-A5AC-F187EB764F35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5214962" y="5154224"/>
                <a:ext cx="16920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8C5868BC-2A75-45AF-847C-95AFADC474C7}"/>
                  </a:ext>
                </a:extLst>
              </p14:cNvPr>
              <p14:cNvContentPartPr/>
              <p14:nvPr/>
            </p14:nvContentPartPr>
            <p14:xfrm>
              <a:off x="5625002" y="4882784"/>
              <a:ext cx="234000" cy="201240"/>
            </p14:xfrm>
          </p:contentPart>
        </mc:Choice>
        <mc:Fallback xmlns=""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8C5868BC-2A75-45AF-847C-95AFADC474C7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5616362" y="4874144"/>
                <a:ext cx="25164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5">
            <p14:nvContentPartPr>
              <p14:cNvPr id="314" name="Ink 313">
                <a:extLst>
                  <a:ext uri="{FF2B5EF4-FFF2-40B4-BE49-F238E27FC236}">
                    <a16:creationId xmlns:a16="http://schemas.microsoft.com/office/drawing/2014/main" id="{3A0D1D57-28C2-4218-A6F6-46BC83570CD0}"/>
                  </a:ext>
                </a:extLst>
              </p14:cNvPr>
              <p14:cNvContentPartPr/>
              <p14:nvPr/>
            </p14:nvContentPartPr>
            <p14:xfrm>
              <a:off x="5948282" y="4935344"/>
              <a:ext cx="95400" cy="186840"/>
            </p14:xfrm>
          </p:contentPart>
        </mc:Choice>
        <mc:Fallback xmlns="">
          <p:pic>
            <p:nvPicPr>
              <p:cNvPr id="314" name="Ink 313">
                <a:extLst>
                  <a:ext uri="{FF2B5EF4-FFF2-40B4-BE49-F238E27FC236}">
                    <a16:creationId xmlns:a16="http://schemas.microsoft.com/office/drawing/2014/main" id="{3A0D1D57-28C2-4218-A6F6-46BC83570CD0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5939642" y="4926344"/>
                <a:ext cx="11304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7">
            <p14:nvContentPartPr>
              <p14:cNvPr id="315" name="Ink 314">
                <a:extLst>
                  <a:ext uri="{FF2B5EF4-FFF2-40B4-BE49-F238E27FC236}">
                    <a16:creationId xmlns:a16="http://schemas.microsoft.com/office/drawing/2014/main" id="{F5DD35F1-86FE-41B1-A730-E2C2BF35BDD8}"/>
                  </a:ext>
                </a:extLst>
              </p14:cNvPr>
              <p14:cNvContentPartPr/>
              <p14:nvPr/>
            </p14:nvContentPartPr>
            <p14:xfrm>
              <a:off x="6081122" y="5076824"/>
              <a:ext cx="34200" cy="65520"/>
            </p14:xfrm>
          </p:contentPart>
        </mc:Choice>
        <mc:Fallback xmlns="">
          <p:pic>
            <p:nvPicPr>
              <p:cNvPr id="315" name="Ink 314">
                <a:extLst>
                  <a:ext uri="{FF2B5EF4-FFF2-40B4-BE49-F238E27FC236}">
                    <a16:creationId xmlns:a16="http://schemas.microsoft.com/office/drawing/2014/main" id="{F5DD35F1-86FE-41B1-A730-E2C2BF35BDD8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6072482" y="5068184"/>
                <a:ext cx="518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9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D3497699-0BF2-4E66-861A-B326AFD28E9D}"/>
                  </a:ext>
                </a:extLst>
              </p14:cNvPr>
              <p14:cNvContentPartPr/>
              <p14:nvPr/>
            </p14:nvContentPartPr>
            <p14:xfrm>
              <a:off x="6181562" y="4941104"/>
              <a:ext cx="46440" cy="18000"/>
            </p14:xfrm>
          </p:contentPart>
        </mc:Choice>
        <mc:Fallback xmlns=""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D3497699-0BF2-4E66-861A-B326AFD28E9D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6172922" y="4932104"/>
                <a:ext cx="6408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1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1D8A09B5-6066-4B1D-947A-C95F0B351F7F}"/>
                  </a:ext>
                </a:extLst>
              </p14:cNvPr>
              <p14:cNvContentPartPr/>
              <p14:nvPr/>
            </p14:nvContentPartPr>
            <p14:xfrm>
              <a:off x="5662442" y="4711064"/>
              <a:ext cx="154440" cy="118440"/>
            </p14:xfrm>
          </p:contentPart>
        </mc:Choice>
        <mc:Fallback xmlns=""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1D8A09B5-6066-4B1D-947A-C95F0B351F7F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5653802" y="4702424"/>
                <a:ext cx="17208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3">
            <p14:nvContentPartPr>
              <p14:cNvPr id="425" name="Ink 424">
                <a:extLst>
                  <a:ext uri="{FF2B5EF4-FFF2-40B4-BE49-F238E27FC236}">
                    <a16:creationId xmlns:a16="http://schemas.microsoft.com/office/drawing/2014/main" id="{A0CB7C38-3F9C-4C37-86D2-9ABE373BDAA9}"/>
                  </a:ext>
                </a:extLst>
              </p14:cNvPr>
              <p14:cNvContentPartPr/>
              <p14:nvPr/>
            </p14:nvContentPartPr>
            <p14:xfrm>
              <a:off x="9979202" y="5530064"/>
              <a:ext cx="21600" cy="35640"/>
            </p14:xfrm>
          </p:contentPart>
        </mc:Choice>
        <mc:Fallback xmlns="">
          <p:pic>
            <p:nvPicPr>
              <p:cNvPr id="425" name="Ink 424">
                <a:extLst>
                  <a:ext uri="{FF2B5EF4-FFF2-40B4-BE49-F238E27FC236}">
                    <a16:creationId xmlns:a16="http://schemas.microsoft.com/office/drawing/2014/main" id="{A0CB7C38-3F9C-4C37-86D2-9ABE373BDAA9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9970202" y="5521424"/>
                <a:ext cx="39240" cy="5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04" name="Group 503">
            <a:extLst>
              <a:ext uri="{FF2B5EF4-FFF2-40B4-BE49-F238E27FC236}">
                <a16:creationId xmlns:a16="http://schemas.microsoft.com/office/drawing/2014/main" id="{853B1415-93A9-465E-A48E-A10F324F69DF}"/>
              </a:ext>
            </a:extLst>
          </p:cNvPr>
          <p:cNvGrpSpPr/>
          <p:nvPr/>
        </p:nvGrpSpPr>
        <p:grpSpPr>
          <a:xfrm>
            <a:off x="232922" y="5239904"/>
            <a:ext cx="11297880" cy="1564560"/>
            <a:chOff x="232922" y="5239904"/>
            <a:chExt cx="11297880" cy="156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1CCE98F0-36D8-40AA-A6A9-EA09F6062666}"/>
                    </a:ext>
                  </a:extLst>
                </p14:cNvPr>
                <p14:cNvContentPartPr/>
                <p14:nvPr/>
              </p14:nvContentPartPr>
              <p14:xfrm>
                <a:off x="5559842" y="5239904"/>
                <a:ext cx="45720" cy="1094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1CCE98F0-36D8-40AA-A6A9-EA09F6062666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5550842" y="5231264"/>
                  <a:ext cx="633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21FE1FB8-348B-4893-ABC6-815D66860637}"/>
                    </a:ext>
                  </a:extLst>
                </p14:cNvPr>
                <p14:cNvContentPartPr/>
                <p14:nvPr/>
              </p14:nvContentPartPr>
              <p14:xfrm>
                <a:off x="5646962" y="5276624"/>
                <a:ext cx="85680" cy="630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21FE1FB8-348B-4893-ABC6-815D66860637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5638322" y="5267984"/>
                  <a:ext cx="1033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A59AD8CD-0BDD-41F8-923C-712762DEEF8B}"/>
                    </a:ext>
                  </a:extLst>
                </p14:cNvPr>
                <p14:cNvContentPartPr/>
                <p14:nvPr/>
              </p14:nvContentPartPr>
              <p14:xfrm>
                <a:off x="5802482" y="5320904"/>
                <a:ext cx="12600" cy="6480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A59AD8CD-0BDD-41F8-923C-712762DEEF8B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5793482" y="5312264"/>
                  <a:ext cx="302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B4F91526-FA2E-4D1B-B5B1-C5E25112F6AB}"/>
                    </a:ext>
                  </a:extLst>
                </p14:cNvPr>
                <p14:cNvContentPartPr/>
                <p14:nvPr/>
              </p14:nvContentPartPr>
              <p14:xfrm>
                <a:off x="344882" y="5514944"/>
                <a:ext cx="109800" cy="1695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B4F91526-FA2E-4D1B-B5B1-C5E25112F6AB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336242" y="5506304"/>
                  <a:ext cx="1274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830CD3BA-FB2A-4DE2-8EDF-3B07EA83FE05}"/>
                    </a:ext>
                  </a:extLst>
                </p14:cNvPr>
                <p14:cNvContentPartPr/>
                <p14:nvPr/>
              </p14:nvContentPartPr>
              <p14:xfrm>
                <a:off x="386282" y="5594144"/>
                <a:ext cx="72000" cy="1800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830CD3BA-FB2A-4DE2-8EDF-3B07EA83FE05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377642" y="5585144"/>
                  <a:ext cx="89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6516A3AA-19CF-4DEA-B537-EE51764D4784}"/>
                    </a:ext>
                  </a:extLst>
                </p14:cNvPr>
                <p14:cNvContentPartPr/>
                <p14:nvPr/>
              </p14:nvContentPartPr>
              <p14:xfrm>
                <a:off x="401762" y="5501624"/>
                <a:ext cx="63720" cy="3744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6516A3AA-19CF-4DEA-B537-EE51764D4784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392762" y="5492984"/>
                  <a:ext cx="813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54BA7537-8AB9-4001-9238-9F42073428A7}"/>
                    </a:ext>
                  </a:extLst>
                </p14:cNvPr>
                <p14:cNvContentPartPr/>
                <p14:nvPr/>
              </p14:nvContentPartPr>
              <p14:xfrm>
                <a:off x="548642" y="5489384"/>
                <a:ext cx="127800" cy="25524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54BA7537-8AB9-4001-9238-9F42073428A7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540002" y="5480744"/>
                  <a:ext cx="1454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084FE3BC-D0BD-494D-AEB3-068F7A61841C}"/>
                    </a:ext>
                  </a:extLst>
                </p14:cNvPr>
                <p14:cNvContentPartPr/>
                <p14:nvPr/>
              </p14:nvContentPartPr>
              <p14:xfrm>
                <a:off x="717122" y="5559224"/>
                <a:ext cx="95760" cy="16128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084FE3BC-D0BD-494D-AEB3-068F7A61841C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708482" y="5550584"/>
                  <a:ext cx="1134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A4E5CD41-E661-4F1C-8F6E-0D1719512DDA}"/>
                    </a:ext>
                  </a:extLst>
                </p14:cNvPr>
                <p14:cNvContentPartPr/>
                <p14:nvPr/>
              </p14:nvContentPartPr>
              <p14:xfrm>
                <a:off x="724322" y="5469224"/>
                <a:ext cx="84960" cy="108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A4E5CD41-E661-4F1C-8F6E-0D1719512DDA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715322" y="5460584"/>
                  <a:ext cx="102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C17B3398-5261-4C77-B2E8-DAF4B4E23851}"/>
                    </a:ext>
                  </a:extLst>
                </p14:cNvPr>
                <p14:cNvContentPartPr/>
                <p14:nvPr/>
              </p14:nvContentPartPr>
              <p14:xfrm>
                <a:off x="880922" y="5420984"/>
                <a:ext cx="100080" cy="32040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C17B3398-5261-4C77-B2E8-DAF4B4E23851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871922" y="5411984"/>
                  <a:ext cx="11772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3ECD83F6-F2B1-4123-A8D5-100D9E3B2987}"/>
                    </a:ext>
                  </a:extLst>
                </p14:cNvPr>
                <p14:cNvContentPartPr/>
                <p14:nvPr/>
              </p14:nvContentPartPr>
              <p14:xfrm>
                <a:off x="1070282" y="5603864"/>
                <a:ext cx="100440" cy="1332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3ECD83F6-F2B1-4123-A8D5-100D9E3B2987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061642" y="5595224"/>
                  <a:ext cx="1180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5E728D33-3FF6-437E-BD1C-9D5F87C5F188}"/>
                    </a:ext>
                  </a:extLst>
                </p14:cNvPr>
                <p14:cNvContentPartPr/>
                <p14:nvPr/>
              </p14:nvContentPartPr>
              <p14:xfrm>
                <a:off x="1048682" y="5668304"/>
                <a:ext cx="70560" cy="1512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5E728D33-3FF6-437E-BD1C-9D5F87C5F188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039682" y="5659664"/>
                  <a:ext cx="882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6525523A-6CA0-4725-B899-5C826D8FEDED}"/>
                    </a:ext>
                  </a:extLst>
                </p14:cNvPr>
                <p14:cNvContentPartPr/>
                <p14:nvPr/>
              </p14:nvContentPartPr>
              <p14:xfrm>
                <a:off x="1473842" y="5483984"/>
                <a:ext cx="101160" cy="18000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6525523A-6CA0-4725-B899-5C826D8FEDED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465202" y="5474984"/>
                  <a:ext cx="1188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33777C5A-8F8F-4B26-9CA4-7F23354085C0}"/>
                    </a:ext>
                  </a:extLst>
                </p14:cNvPr>
                <p14:cNvContentPartPr/>
                <p14:nvPr/>
              </p14:nvContentPartPr>
              <p14:xfrm>
                <a:off x="1487162" y="5551304"/>
                <a:ext cx="83160" cy="3420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33777C5A-8F8F-4B26-9CA4-7F23354085C0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478522" y="5542664"/>
                  <a:ext cx="1008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6679CC5C-A0E8-4B65-9965-AEFBECA46B74}"/>
                    </a:ext>
                  </a:extLst>
                </p14:cNvPr>
                <p14:cNvContentPartPr/>
                <p14:nvPr/>
              </p14:nvContentPartPr>
              <p14:xfrm>
                <a:off x="1506962" y="5455544"/>
                <a:ext cx="86760" cy="1044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6679CC5C-A0E8-4B65-9965-AEFBECA46B74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497962" y="5446544"/>
                  <a:ext cx="1044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E29990E4-182B-40AC-962D-07CC6028C7FD}"/>
                    </a:ext>
                  </a:extLst>
                </p14:cNvPr>
                <p14:cNvContentPartPr/>
                <p14:nvPr/>
              </p14:nvContentPartPr>
              <p14:xfrm>
                <a:off x="1701002" y="5437904"/>
                <a:ext cx="112320" cy="26028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E29990E4-182B-40AC-962D-07CC6028C7FD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692362" y="5429264"/>
                  <a:ext cx="1299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594EEA79-8F26-418E-94D8-8D69441EA802}"/>
                    </a:ext>
                  </a:extLst>
                </p14:cNvPr>
                <p14:cNvContentPartPr/>
                <p14:nvPr/>
              </p14:nvContentPartPr>
              <p14:xfrm>
                <a:off x="1996202" y="5395064"/>
                <a:ext cx="175320" cy="14616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594EEA79-8F26-418E-94D8-8D69441EA802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987562" y="5386064"/>
                  <a:ext cx="1929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50691340-9ABE-48A8-AE72-1FD269B03756}"/>
                    </a:ext>
                  </a:extLst>
                </p14:cNvPr>
                <p14:cNvContentPartPr/>
                <p14:nvPr/>
              </p14:nvContentPartPr>
              <p14:xfrm>
                <a:off x="2235242" y="5392544"/>
                <a:ext cx="88200" cy="16740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50691340-9ABE-48A8-AE72-1FD269B03756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2226602" y="5383544"/>
                  <a:ext cx="1058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14F7D742-4C7F-425E-A099-9FB9B8B582F1}"/>
                    </a:ext>
                  </a:extLst>
                </p14:cNvPr>
                <p14:cNvContentPartPr/>
                <p14:nvPr/>
              </p14:nvContentPartPr>
              <p14:xfrm>
                <a:off x="2376722" y="5485784"/>
                <a:ext cx="20520" cy="6084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14F7D742-4C7F-425E-A099-9FB9B8B582F1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2368082" y="5477144"/>
                  <a:ext cx="381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5DF1D87B-6D44-4D92-985E-06C591E215AE}"/>
                    </a:ext>
                  </a:extLst>
                </p14:cNvPr>
                <p14:cNvContentPartPr/>
                <p14:nvPr/>
              </p14:nvContentPartPr>
              <p14:xfrm>
                <a:off x="2437562" y="5374184"/>
                <a:ext cx="17640" cy="828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5DF1D87B-6D44-4D92-985E-06C591E215AE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2428922" y="5365184"/>
                  <a:ext cx="352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649C6524-3385-4908-AA0F-8CE7D68D2A21}"/>
                    </a:ext>
                  </a:extLst>
                </p14:cNvPr>
                <p14:cNvContentPartPr/>
                <p14:nvPr/>
              </p14:nvContentPartPr>
              <p14:xfrm>
                <a:off x="2028242" y="5609264"/>
                <a:ext cx="335880" cy="3096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649C6524-3385-4908-AA0F-8CE7D68D2A21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2019602" y="5600624"/>
                  <a:ext cx="3535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AF103F3D-B976-41A5-83F4-EA6BAA206DD8}"/>
                    </a:ext>
                  </a:extLst>
                </p14:cNvPr>
                <p14:cNvContentPartPr/>
                <p14:nvPr/>
              </p14:nvContentPartPr>
              <p14:xfrm>
                <a:off x="2143802" y="5735984"/>
                <a:ext cx="133560" cy="7452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AF103F3D-B976-41A5-83F4-EA6BAA206DD8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2134802" y="5727344"/>
                  <a:ext cx="1512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835AC1A5-DD88-4226-88F7-C8E37BC003CC}"/>
                    </a:ext>
                  </a:extLst>
                </p14:cNvPr>
                <p14:cNvContentPartPr/>
                <p14:nvPr/>
              </p14:nvContentPartPr>
              <p14:xfrm>
                <a:off x="2526842" y="5375264"/>
                <a:ext cx="106560" cy="40140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835AC1A5-DD88-4226-88F7-C8E37BC003CC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2518202" y="5366624"/>
                  <a:ext cx="12420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DA70CBB0-F42C-483B-B9EA-3A6D74BB52A3}"/>
                    </a:ext>
                  </a:extLst>
                </p14:cNvPr>
                <p14:cNvContentPartPr/>
                <p14:nvPr/>
              </p14:nvContentPartPr>
              <p14:xfrm>
                <a:off x="2716922" y="5507024"/>
                <a:ext cx="70920" cy="972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DA70CBB0-F42C-483B-B9EA-3A6D74BB52A3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2707922" y="5498384"/>
                  <a:ext cx="885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CE150BCE-4A8F-403C-8B54-1617055C1327}"/>
                    </a:ext>
                  </a:extLst>
                </p14:cNvPr>
                <p14:cNvContentPartPr/>
                <p14:nvPr/>
              </p14:nvContentPartPr>
              <p14:xfrm>
                <a:off x="2686682" y="5562104"/>
                <a:ext cx="75240" cy="1224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CE150BCE-4A8F-403C-8B54-1617055C1327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2678042" y="5553104"/>
                  <a:ext cx="92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326E3D10-725B-4146-8BD0-6B5032FE5B3B}"/>
                    </a:ext>
                  </a:extLst>
                </p14:cNvPr>
                <p14:cNvContentPartPr/>
                <p14:nvPr/>
              </p14:nvContentPartPr>
              <p14:xfrm>
                <a:off x="3161522" y="5370224"/>
                <a:ext cx="225000" cy="16884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326E3D10-725B-4146-8BD0-6B5032FE5B3B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3152522" y="5361584"/>
                  <a:ext cx="2426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39306A4F-3791-47F0-9B7B-3EDAA3E1BB24}"/>
                    </a:ext>
                  </a:extLst>
                </p14:cNvPr>
                <p14:cNvContentPartPr/>
                <p14:nvPr/>
              </p14:nvContentPartPr>
              <p14:xfrm>
                <a:off x="3103922" y="5618264"/>
                <a:ext cx="47520" cy="6588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39306A4F-3791-47F0-9B7B-3EDAA3E1BB24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3095282" y="5609624"/>
                  <a:ext cx="651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A79F0B40-70CE-48A4-BB5C-9FF27C0F9520}"/>
                    </a:ext>
                  </a:extLst>
                </p14:cNvPr>
                <p14:cNvContentPartPr/>
                <p14:nvPr/>
              </p14:nvContentPartPr>
              <p14:xfrm>
                <a:off x="3177362" y="5640224"/>
                <a:ext cx="55800" cy="3924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A79F0B40-70CE-48A4-BB5C-9FF27C0F9520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3168722" y="5631224"/>
                  <a:ext cx="734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A9F53080-FBB7-414A-9BF3-66315A94440A}"/>
                    </a:ext>
                  </a:extLst>
                </p14:cNvPr>
                <p14:cNvContentPartPr/>
                <p14:nvPr/>
              </p14:nvContentPartPr>
              <p14:xfrm>
                <a:off x="3291842" y="5671544"/>
                <a:ext cx="29880" cy="4824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A9F53080-FBB7-414A-9BF3-66315A94440A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3283202" y="5662904"/>
                  <a:ext cx="475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ED625520-1520-4078-84EC-091E0F79795F}"/>
                    </a:ext>
                  </a:extLst>
                </p14:cNvPr>
                <p14:cNvContentPartPr/>
                <p14:nvPr/>
              </p14:nvContentPartPr>
              <p14:xfrm>
                <a:off x="3204722" y="5250704"/>
                <a:ext cx="117720" cy="8784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ED625520-1520-4078-84EC-091E0F79795F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3196082" y="5241704"/>
                  <a:ext cx="1353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29543C60-FFA4-446B-A26D-C32B1A589B9F}"/>
                    </a:ext>
                  </a:extLst>
                </p14:cNvPr>
                <p14:cNvContentPartPr/>
                <p14:nvPr/>
              </p14:nvContentPartPr>
              <p14:xfrm>
                <a:off x="3465362" y="5414504"/>
                <a:ext cx="77040" cy="14112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29543C60-FFA4-446B-A26D-C32B1A589B9F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3456362" y="5405864"/>
                  <a:ext cx="946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CA40B8E1-E1FE-4FFC-A05B-651AE121222D}"/>
                    </a:ext>
                  </a:extLst>
                </p14:cNvPr>
                <p14:cNvContentPartPr/>
                <p14:nvPr/>
              </p14:nvContentPartPr>
              <p14:xfrm>
                <a:off x="3479762" y="5469944"/>
                <a:ext cx="50760" cy="2556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CA40B8E1-E1FE-4FFC-A05B-651AE121222D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3471122" y="5460944"/>
                  <a:ext cx="684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B17054BC-E688-4806-8FDB-510DF4E0D20A}"/>
                    </a:ext>
                  </a:extLst>
                </p14:cNvPr>
                <p14:cNvContentPartPr/>
                <p14:nvPr/>
              </p14:nvContentPartPr>
              <p14:xfrm>
                <a:off x="3476882" y="5404424"/>
                <a:ext cx="78480" cy="2232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B17054BC-E688-4806-8FDB-510DF4E0D20A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3468242" y="5395424"/>
                  <a:ext cx="961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FB623425-3E95-4D81-8119-63EC419E1A80}"/>
                    </a:ext>
                  </a:extLst>
                </p14:cNvPr>
                <p14:cNvContentPartPr/>
                <p14:nvPr/>
              </p14:nvContentPartPr>
              <p14:xfrm>
                <a:off x="3600002" y="5391824"/>
                <a:ext cx="85680" cy="19584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FB623425-3E95-4D81-8119-63EC419E1A80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3591002" y="5383184"/>
                  <a:ext cx="1033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C197E295-67A8-4649-856E-E5DA7540F385}"/>
                    </a:ext>
                  </a:extLst>
                </p14:cNvPr>
                <p14:cNvContentPartPr/>
                <p14:nvPr/>
              </p14:nvContentPartPr>
              <p14:xfrm>
                <a:off x="3718802" y="5420624"/>
                <a:ext cx="86040" cy="15660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C197E295-67A8-4649-856E-E5DA7540F385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3710162" y="5411624"/>
                  <a:ext cx="1036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4EBBF921-9D13-47F8-8092-800CCC8AA15C}"/>
                    </a:ext>
                  </a:extLst>
                </p14:cNvPr>
                <p14:cNvContentPartPr/>
                <p14:nvPr/>
              </p14:nvContentPartPr>
              <p14:xfrm>
                <a:off x="3823562" y="5536544"/>
                <a:ext cx="30960" cy="5616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4EBBF921-9D13-47F8-8092-800CCC8AA15C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3814922" y="5527544"/>
                  <a:ext cx="486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B6147368-A56A-435C-859A-001A8B71AF97}"/>
                    </a:ext>
                  </a:extLst>
                </p14:cNvPr>
                <p14:cNvContentPartPr/>
                <p14:nvPr/>
              </p14:nvContentPartPr>
              <p14:xfrm>
                <a:off x="3879722" y="5427464"/>
                <a:ext cx="20880" cy="1260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B6147368-A56A-435C-859A-001A8B71AF97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3871082" y="5418464"/>
                  <a:ext cx="38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4EC4EB01-7ED6-4748-9485-A5B0CA614028}"/>
                    </a:ext>
                  </a:extLst>
                </p14:cNvPr>
                <p14:cNvContentPartPr/>
                <p14:nvPr/>
              </p14:nvContentPartPr>
              <p14:xfrm>
                <a:off x="3937322" y="5364464"/>
                <a:ext cx="92520" cy="22824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4EC4EB01-7ED6-4748-9485-A5B0CA614028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3928322" y="5355464"/>
                  <a:ext cx="1101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EFF404CC-DCD4-47DD-BD79-BB9B76DD1F19}"/>
                    </a:ext>
                  </a:extLst>
                </p14:cNvPr>
                <p14:cNvContentPartPr/>
                <p14:nvPr/>
              </p14:nvContentPartPr>
              <p14:xfrm>
                <a:off x="3434402" y="5709704"/>
                <a:ext cx="587160" cy="3672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EFF404CC-DCD4-47DD-BD79-BB9B76DD1F19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3425402" y="5701064"/>
                  <a:ext cx="6048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6F1727FB-2C22-4B96-B9E4-8457B5D00324}"/>
                    </a:ext>
                  </a:extLst>
                </p14:cNvPr>
                <p14:cNvContentPartPr/>
                <p14:nvPr/>
              </p14:nvContentPartPr>
              <p14:xfrm>
                <a:off x="3574442" y="5868104"/>
                <a:ext cx="185400" cy="9864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6F1727FB-2C22-4B96-B9E4-8457B5D00324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3565442" y="5859104"/>
                  <a:ext cx="2030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9B253A3A-3D90-4566-9723-16545A4F8A23}"/>
                    </a:ext>
                  </a:extLst>
                </p14:cNvPr>
                <p14:cNvContentPartPr/>
                <p14:nvPr/>
              </p14:nvContentPartPr>
              <p14:xfrm>
                <a:off x="4279682" y="5497664"/>
                <a:ext cx="85320" cy="2160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9B253A3A-3D90-4566-9723-16545A4F8A23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4270682" y="5489024"/>
                  <a:ext cx="1029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EBDADDD1-915F-46D8-BEB4-F258D71EA999}"/>
                    </a:ext>
                  </a:extLst>
                </p14:cNvPr>
                <p14:cNvContentPartPr/>
                <p14:nvPr/>
              </p14:nvContentPartPr>
              <p14:xfrm>
                <a:off x="4222442" y="5562464"/>
                <a:ext cx="110160" cy="972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EBDADDD1-915F-46D8-BEB4-F258D71EA999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4213802" y="5553824"/>
                  <a:ext cx="127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BCF73CDD-2CA6-4E29-9DD2-914AB085F5CF}"/>
                    </a:ext>
                  </a:extLst>
                </p14:cNvPr>
                <p14:cNvContentPartPr/>
                <p14:nvPr/>
              </p14:nvContentPartPr>
              <p14:xfrm>
                <a:off x="4574162" y="5463824"/>
                <a:ext cx="185400" cy="12204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BCF73CDD-2CA6-4E29-9DD2-914AB085F5CF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4565162" y="5455184"/>
                  <a:ext cx="2030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534857C3-A651-4167-9C17-50D110612F80}"/>
                    </a:ext>
                  </a:extLst>
                </p14:cNvPr>
                <p14:cNvContentPartPr/>
                <p14:nvPr/>
              </p14:nvContentPartPr>
              <p14:xfrm>
                <a:off x="4762442" y="5444024"/>
                <a:ext cx="233280" cy="17892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534857C3-A651-4167-9C17-50D110612F80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4753802" y="5435024"/>
                  <a:ext cx="2509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46CE05B8-79EC-4D23-9926-4262AB80B1EB}"/>
                    </a:ext>
                  </a:extLst>
                </p14:cNvPr>
                <p14:cNvContentPartPr/>
                <p14:nvPr/>
              </p14:nvContentPartPr>
              <p14:xfrm>
                <a:off x="4577762" y="5616464"/>
                <a:ext cx="333360" cy="2916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46CE05B8-79EC-4D23-9926-4262AB80B1EB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4568762" y="5607464"/>
                  <a:ext cx="3510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50845A0E-3AF1-4AFF-A1B8-DD5E0F300EF5}"/>
                    </a:ext>
                  </a:extLst>
                </p14:cNvPr>
                <p14:cNvContentPartPr/>
                <p14:nvPr/>
              </p14:nvContentPartPr>
              <p14:xfrm>
                <a:off x="4606562" y="5774864"/>
                <a:ext cx="174600" cy="10476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50845A0E-3AF1-4AFF-A1B8-DD5E0F300EF5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4597922" y="5766224"/>
                  <a:ext cx="1922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3B57CC98-9F05-4CA1-BBC7-EC0116B30152}"/>
                    </a:ext>
                  </a:extLst>
                </p14:cNvPr>
                <p14:cNvContentPartPr/>
                <p14:nvPr/>
              </p14:nvContentPartPr>
              <p14:xfrm>
                <a:off x="5128922" y="5554184"/>
                <a:ext cx="90720" cy="792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3B57CC98-9F05-4CA1-BBC7-EC0116B30152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5119922" y="5545544"/>
                  <a:ext cx="1083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62451E7B-FA81-4184-AF07-3BDD9F039128}"/>
                    </a:ext>
                  </a:extLst>
                </p14:cNvPr>
                <p14:cNvContentPartPr/>
                <p14:nvPr/>
              </p14:nvContentPartPr>
              <p14:xfrm>
                <a:off x="5106962" y="5608544"/>
                <a:ext cx="94320" cy="1728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62451E7B-FA81-4184-AF07-3BDD9F039128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5098322" y="5599904"/>
                  <a:ext cx="111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94C13DDB-E7FD-46F4-B698-F5553B327DA5}"/>
                    </a:ext>
                  </a:extLst>
                </p14:cNvPr>
                <p14:cNvContentPartPr/>
                <p14:nvPr/>
              </p14:nvContentPartPr>
              <p14:xfrm>
                <a:off x="5271842" y="5608184"/>
                <a:ext cx="199080" cy="18288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94C13DDB-E7FD-46F4-B698-F5553B327DA5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5262842" y="5599184"/>
                  <a:ext cx="2167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EF3BD9B7-62E6-4FB6-A94F-8318BD663030}"/>
                    </a:ext>
                  </a:extLst>
                </p14:cNvPr>
                <p14:cNvContentPartPr/>
                <p14:nvPr/>
              </p14:nvContentPartPr>
              <p14:xfrm>
                <a:off x="5620682" y="5706104"/>
                <a:ext cx="7920" cy="2232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EF3BD9B7-62E6-4FB6-A94F-8318BD663030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5611682" y="5697464"/>
                  <a:ext cx="255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0BAE8E01-6A3F-47A7-9FAC-0F7E75B4D464}"/>
                    </a:ext>
                  </a:extLst>
                </p14:cNvPr>
                <p14:cNvContentPartPr/>
                <p14:nvPr/>
              </p14:nvContentPartPr>
              <p14:xfrm>
                <a:off x="5939642" y="5487584"/>
                <a:ext cx="189000" cy="23688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0BAE8E01-6A3F-47A7-9FAC-0F7E75B4D464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5930642" y="5478584"/>
                  <a:ext cx="2066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200518A2-AC98-4D57-96D0-49D32A2E1437}"/>
                    </a:ext>
                  </a:extLst>
                </p14:cNvPr>
                <p14:cNvContentPartPr/>
                <p14:nvPr/>
              </p14:nvContentPartPr>
              <p14:xfrm>
                <a:off x="6089042" y="5625464"/>
                <a:ext cx="188280" cy="10692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200518A2-AC98-4D57-96D0-49D32A2E1437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6080042" y="5616464"/>
                  <a:ext cx="2059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E78F24EF-0C73-403C-9D73-EA6CD639F83A}"/>
                    </a:ext>
                  </a:extLst>
                </p14:cNvPr>
                <p14:cNvContentPartPr/>
                <p14:nvPr/>
              </p14:nvContentPartPr>
              <p14:xfrm>
                <a:off x="6377042" y="5514224"/>
                <a:ext cx="149040" cy="26532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E78F24EF-0C73-403C-9D73-EA6CD639F83A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6368042" y="5505584"/>
                  <a:ext cx="1666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ACCE4E26-6BE8-4D82-AA3F-8A1B7277DBD7}"/>
                    </a:ext>
                  </a:extLst>
                </p14:cNvPr>
                <p14:cNvContentPartPr/>
                <p14:nvPr/>
              </p14:nvContentPartPr>
              <p14:xfrm>
                <a:off x="6578282" y="5581544"/>
                <a:ext cx="109440" cy="16704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ACCE4E26-6BE8-4D82-AA3F-8A1B7277DBD7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6569282" y="5572904"/>
                  <a:ext cx="1270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45699081-2E6B-405D-8040-F4551D5820AE}"/>
                    </a:ext>
                  </a:extLst>
                </p14:cNvPr>
                <p14:cNvContentPartPr/>
                <p14:nvPr/>
              </p14:nvContentPartPr>
              <p14:xfrm>
                <a:off x="6613562" y="5494064"/>
                <a:ext cx="90720" cy="1008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45699081-2E6B-405D-8040-F4551D5820AE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6604922" y="5485424"/>
                  <a:ext cx="1083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1E6A1D3A-0A89-4196-819C-C4FCA0D3F98E}"/>
                    </a:ext>
                  </a:extLst>
                </p14:cNvPr>
                <p14:cNvContentPartPr/>
                <p14:nvPr/>
              </p14:nvContentPartPr>
              <p14:xfrm>
                <a:off x="6700682" y="5454104"/>
                <a:ext cx="131400" cy="27540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1E6A1D3A-0A89-4196-819C-C4FCA0D3F98E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6692042" y="5445104"/>
                  <a:ext cx="1490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323F9EEC-9295-4FFD-8773-5411DD2E1458}"/>
                    </a:ext>
                  </a:extLst>
                </p14:cNvPr>
                <p14:cNvContentPartPr/>
                <p14:nvPr/>
              </p14:nvContentPartPr>
              <p14:xfrm>
                <a:off x="6862322" y="5583344"/>
                <a:ext cx="81720" cy="2556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323F9EEC-9295-4FFD-8773-5411DD2E1458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6853682" y="5574704"/>
                  <a:ext cx="993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8A8B5E3F-5EEB-4AE7-A1C6-37A0EC49F9A6}"/>
                    </a:ext>
                  </a:extLst>
                </p14:cNvPr>
                <p14:cNvContentPartPr/>
                <p14:nvPr/>
              </p14:nvContentPartPr>
              <p14:xfrm>
                <a:off x="6848642" y="5639864"/>
                <a:ext cx="70200" cy="1764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8A8B5E3F-5EEB-4AE7-A1C6-37A0EC49F9A6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6840002" y="5631224"/>
                  <a:ext cx="878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6C63B1BF-3348-4231-A1EE-5B49F707242C}"/>
                    </a:ext>
                  </a:extLst>
                </p14:cNvPr>
                <p14:cNvContentPartPr/>
                <p14:nvPr/>
              </p14:nvContentPartPr>
              <p14:xfrm>
                <a:off x="7128362" y="5481104"/>
                <a:ext cx="160560" cy="20520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6C63B1BF-3348-4231-A1EE-5B49F707242C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7119722" y="5472464"/>
                  <a:ext cx="1782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9EC9C12C-5D3E-4FC3-9F02-AE4869063C65}"/>
                    </a:ext>
                  </a:extLst>
                </p14:cNvPr>
                <p14:cNvContentPartPr/>
                <p14:nvPr/>
              </p14:nvContentPartPr>
              <p14:xfrm>
                <a:off x="7236722" y="5581184"/>
                <a:ext cx="216720" cy="12564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9EC9C12C-5D3E-4FC3-9F02-AE4869063C65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7227722" y="5572184"/>
                  <a:ext cx="2343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F0A66CA0-EB8C-45A0-9343-8718E383262E}"/>
                    </a:ext>
                  </a:extLst>
                </p14:cNvPr>
                <p14:cNvContentPartPr/>
                <p14:nvPr/>
              </p14:nvContentPartPr>
              <p14:xfrm>
                <a:off x="7536962" y="5396144"/>
                <a:ext cx="162720" cy="41940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F0A66CA0-EB8C-45A0-9343-8718E383262E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7528322" y="5387504"/>
                  <a:ext cx="18036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948E1D5D-E870-4693-9CC2-C8EE21330D3D}"/>
                    </a:ext>
                  </a:extLst>
                </p14:cNvPr>
                <p14:cNvContentPartPr/>
                <p14:nvPr/>
              </p14:nvContentPartPr>
              <p14:xfrm>
                <a:off x="7848722" y="5423504"/>
                <a:ext cx="234360" cy="17136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948E1D5D-E870-4693-9CC2-C8EE21330D3D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7840082" y="5414504"/>
                  <a:ext cx="2520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BAC23C41-595F-40C0-B9AA-DBDD7ABC1772}"/>
                    </a:ext>
                  </a:extLst>
                </p14:cNvPr>
                <p14:cNvContentPartPr/>
                <p14:nvPr/>
              </p14:nvContentPartPr>
              <p14:xfrm>
                <a:off x="7801562" y="5665424"/>
                <a:ext cx="41400" cy="6048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BAC23C41-595F-40C0-B9AA-DBDD7ABC1772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7792562" y="5656424"/>
                  <a:ext cx="590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6E7FA186-4515-4C35-8D28-7C8713B6942D}"/>
                    </a:ext>
                  </a:extLst>
                </p14:cNvPr>
                <p14:cNvContentPartPr/>
                <p14:nvPr/>
              </p14:nvContentPartPr>
              <p14:xfrm>
                <a:off x="7887602" y="5671904"/>
                <a:ext cx="62280" cy="4248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6E7FA186-4515-4C35-8D28-7C8713B6942D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7878602" y="5663264"/>
                  <a:ext cx="799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A5191A42-092B-4E18-87AE-18ED6ADF54FE}"/>
                    </a:ext>
                  </a:extLst>
                </p14:cNvPr>
                <p14:cNvContentPartPr/>
                <p14:nvPr/>
              </p14:nvContentPartPr>
              <p14:xfrm>
                <a:off x="7989122" y="5693864"/>
                <a:ext cx="30960" cy="4284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A5191A42-092B-4E18-87AE-18ED6ADF54FE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7980122" y="5684864"/>
                  <a:ext cx="486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1D284BFF-7624-44E3-8A8F-AE0FC46E3610}"/>
                    </a:ext>
                  </a:extLst>
                </p14:cNvPr>
                <p14:cNvContentPartPr/>
                <p14:nvPr/>
              </p14:nvContentPartPr>
              <p14:xfrm>
                <a:off x="7952762" y="5318744"/>
                <a:ext cx="97560" cy="7092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1D284BFF-7624-44E3-8A8F-AE0FC46E3610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7943762" y="5310104"/>
                  <a:ext cx="1152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5B163822-0376-43F1-B6C8-6AF75AA2FA0C}"/>
                    </a:ext>
                  </a:extLst>
                </p14:cNvPr>
                <p14:cNvContentPartPr/>
                <p14:nvPr/>
              </p14:nvContentPartPr>
              <p14:xfrm>
                <a:off x="8210162" y="5446184"/>
                <a:ext cx="105480" cy="19296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5B163822-0376-43F1-B6C8-6AF75AA2FA0C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8201162" y="5437544"/>
                  <a:ext cx="1231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30199E5C-6BD9-4575-92A3-63BEFD40BEB6}"/>
                    </a:ext>
                  </a:extLst>
                </p14:cNvPr>
                <p14:cNvContentPartPr/>
                <p14:nvPr/>
              </p14:nvContentPartPr>
              <p14:xfrm>
                <a:off x="8312402" y="5590904"/>
                <a:ext cx="38520" cy="5328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30199E5C-6BD9-4575-92A3-63BEFD40BEB6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8303762" y="5581904"/>
                  <a:ext cx="561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E3DB6D4F-F682-4B69-93B1-F914C5C12A37}"/>
                    </a:ext>
                  </a:extLst>
                </p14:cNvPr>
                <p14:cNvContentPartPr/>
                <p14:nvPr/>
              </p14:nvContentPartPr>
              <p14:xfrm>
                <a:off x="8380082" y="5427824"/>
                <a:ext cx="59400" cy="1080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E3DB6D4F-F682-4B69-93B1-F914C5C12A37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8371442" y="5419184"/>
                  <a:ext cx="770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805DB6A4-532D-41DE-847E-FF3FA84B615D}"/>
                    </a:ext>
                  </a:extLst>
                </p14:cNvPr>
                <p14:cNvContentPartPr/>
                <p14:nvPr/>
              </p14:nvContentPartPr>
              <p14:xfrm>
                <a:off x="7907762" y="5765144"/>
                <a:ext cx="384480" cy="4104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805DB6A4-532D-41DE-847E-FF3FA84B615D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7899122" y="5756504"/>
                  <a:ext cx="4021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AB8806FA-C770-4662-B0BA-EC3342DA59C7}"/>
                    </a:ext>
                  </a:extLst>
                </p14:cNvPr>
                <p14:cNvContentPartPr/>
                <p14:nvPr/>
              </p14:nvContentPartPr>
              <p14:xfrm>
                <a:off x="8008922" y="5860904"/>
                <a:ext cx="154800" cy="9756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AB8806FA-C770-4662-B0BA-EC3342DA59C7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7999922" y="5852264"/>
                  <a:ext cx="1724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C6ECCC3C-BBEC-4B04-B845-56A00DE1A2CC}"/>
                    </a:ext>
                  </a:extLst>
                </p14:cNvPr>
                <p14:cNvContentPartPr/>
                <p14:nvPr/>
              </p14:nvContentPartPr>
              <p14:xfrm>
                <a:off x="8412122" y="5370224"/>
                <a:ext cx="174960" cy="53388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C6ECCC3C-BBEC-4B04-B845-56A00DE1A2CC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8403122" y="5361584"/>
                  <a:ext cx="192600" cy="55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FCFCEE09-1547-44A1-81A3-9E0202DBE231}"/>
                    </a:ext>
                  </a:extLst>
                </p14:cNvPr>
                <p14:cNvContentPartPr/>
                <p14:nvPr/>
              </p14:nvContentPartPr>
              <p14:xfrm>
                <a:off x="8643242" y="5612144"/>
                <a:ext cx="57600" cy="1872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FCFCEE09-1547-44A1-81A3-9E0202DBE231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8634242" y="5603504"/>
                  <a:ext cx="752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4231E57A-7694-47BA-B708-588E3DC607E6}"/>
                    </a:ext>
                  </a:extLst>
                </p14:cNvPr>
                <p14:cNvContentPartPr/>
                <p14:nvPr/>
              </p14:nvContentPartPr>
              <p14:xfrm>
                <a:off x="8575202" y="5652464"/>
                <a:ext cx="59400" cy="1080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4231E57A-7694-47BA-B708-588E3DC607E6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8566202" y="5643464"/>
                  <a:ext cx="770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C70ADEFE-CBAC-4E92-BE42-F7EB6EDD12FE}"/>
                    </a:ext>
                  </a:extLst>
                </p14:cNvPr>
                <p14:cNvContentPartPr/>
                <p14:nvPr/>
              </p14:nvContentPartPr>
              <p14:xfrm>
                <a:off x="9410762" y="5988344"/>
                <a:ext cx="147600" cy="8172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C70ADEFE-CBAC-4E92-BE42-F7EB6EDD12FE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9402122" y="5979344"/>
                  <a:ext cx="1652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3B894E5F-D242-4498-9684-C64F96ACC164}"/>
                    </a:ext>
                  </a:extLst>
                </p14:cNvPr>
                <p14:cNvContentPartPr/>
                <p14:nvPr/>
              </p14:nvContentPartPr>
              <p14:xfrm>
                <a:off x="9650882" y="5911664"/>
                <a:ext cx="95040" cy="6984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3B894E5F-D242-4498-9684-C64F96ACC164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9642242" y="5903024"/>
                  <a:ext cx="1126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2D098224-735E-4684-8DC1-33C24882349E}"/>
                    </a:ext>
                  </a:extLst>
                </p14:cNvPr>
                <p14:cNvContentPartPr/>
                <p14:nvPr/>
              </p14:nvContentPartPr>
              <p14:xfrm>
                <a:off x="8979482" y="5387144"/>
                <a:ext cx="269280" cy="21060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2D098224-735E-4684-8DC1-33C24882349E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8970482" y="5378504"/>
                  <a:ext cx="2869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07E62BC5-5557-43BD-B292-A949705FC669}"/>
                    </a:ext>
                  </a:extLst>
                </p14:cNvPr>
                <p14:cNvContentPartPr/>
                <p14:nvPr/>
              </p14:nvContentPartPr>
              <p14:xfrm>
                <a:off x="8899922" y="5674784"/>
                <a:ext cx="86400" cy="9432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07E62BC5-5557-43BD-B292-A949705FC669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8890922" y="5666144"/>
                  <a:ext cx="1040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F2F8272A-60FA-4E6C-9975-07F85AE6CD30}"/>
                    </a:ext>
                  </a:extLst>
                </p14:cNvPr>
                <p14:cNvContentPartPr/>
                <p14:nvPr/>
              </p14:nvContentPartPr>
              <p14:xfrm>
                <a:off x="9016922" y="5703944"/>
                <a:ext cx="74880" cy="5508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F2F8272A-60FA-4E6C-9975-07F85AE6CD30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9008282" y="5694944"/>
                  <a:ext cx="925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559A5612-0A63-4F98-B1E0-251E3EFDFA8D}"/>
                    </a:ext>
                  </a:extLst>
                </p14:cNvPr>
                <p14:cNvContentPartPr/>
                <p14:nvPr/>
              </p14:nvContentPartPr>
              <p14:xfrm>
                <a:off x="9145442" y="5737064"/>
                <a:ext cx="4320" cy="2412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559A5612-0A63-4F98-B1E0-251E3EFDFA8D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9136442" y="5728064"/>
                  <a:ext cx="21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45AD57FF-70AB-4D49-B834-F1BB9769DD63}"/>
                    </a:ext>
                  </a:extLst>
                </p14:cNvPr>
                <p14:cNvContentPartPr/>
                <p14:nvPr/>
              </p14:nvContentPartPr>
              <p14:xfrm>
                <a:off x="9062642" y="5275904"/>
                <a:ext cx="143280" cy="9504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45AD57FF-70AB-4D49-B834-F1BB9769DD63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9053642" y="5266904"/>
                  <a:ext cx="1609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D02F60EF-F306-4B2F-84E9-AD2C4543E3F6}"/>
                    </a:ext>
                  </a:extLst>
                </p14:cNvPr>
                <p14:cNvContentPartPr/>
                <p14:nvPr/>
              </p14:nvContentPartPr>
              <p14:xfrm>
                <a:off x="9385922" y="5413784"/>
                <a:ext cx="110880" cy="17604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D02F60EF-F306-4B2F-84E9-AD2C4543E3F6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9376922" y="5404784"/>
                  <a:ext cx="1285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748BDEFA-0600-452A-B99D-CC0757601D57}"/>
                    </a:ext>
                  </a:extLst>
                </p14:cNvPr>
                <p14:cNvContentPartPr/>
                <p14:nvPr/>
              </p14:nvContentPartPr>
              <p14:xfrm>
                <a:off x="9462242" y="5498384"/>
                <a:ext cx="154800" cy="10584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748BDEFA-0600-452A-B99D-CC0757601D57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9453602" y="5489744"/>
                  <a:ext cx="1724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8E401EF1-B8CB-40FA-A030-8F3E722CCCB2}"/>
                    </a:ext>
                  </a:extLst>
                </p14:cNvPr>
                <p14:cNvContentPartPr/>
                <p14:nvPr/>
              </p14:nvContentPartPr>
              <p14:xfrm>
                <a:off x="9697322" y="5409464"/>
                <a:ext cx="117360" cy="23580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8E401EF1-B8CB-40FA-A030-8F3E722CCCB2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9688322" y="5400464"/>
                  <a:ext cx="1350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7ECA5133-FD0E-4F4C-8AA6-75112B96A2BD}"/>
                    </a:ext>
                  </a:extLst>
                </p14:cNvPr>
                <p14:cNvContentPartPr/>
                <p14:nvPr/>
              </p14:nvContentPartPr>
              <p14:xfrm>
                <a:off x="9835922" y="5473544"/>
                <a:ext cx="81000" cy="13860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7ECA5133-FD0E-4F4C-8AA6-75112B96A2BD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9826922" y="5464544"/>
                  <a:ext cx="986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7F9802E5-DF59-413A-82DB-CB893C78B687}"/>
                    </a:ext>
                  </a:extLst>
                </p14:cNvPr>
                <p14:cNvContentPartPr/>
                <p14:nvPr/>
              </p14:nvContentPartPr>
              <p14:xfrm>
                <a:off x="9899282" y="5594144"/>
                <a:ext cx="50400" cy="5508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7F9802E5-DF59-413A-82DB-CB893C78B687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9890282" y="5585504"/>
                  <a:ext cx="680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AF1A4A1C-9291-48BF-87FB-B92B73BAEF23}"/>
                    </a:ext>
                  </a:extLst>
                </p14:cNvPr>
                <p14:cNvContentPartPr/>
                <p14:nvPr/>
              </p14:nvContentPartPr>
              <p14:xfrm>
                <a:off x="10027802" y="5432504"/>
                <a:ext cx="103320" cy="22608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AF1A4A1C-9291-48BF-87FB-B92B73BAEF23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10019162" y="5423864"/>
                  <a:ext cx="1209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ED002B0D-6C21-4352-86D9-4D9C8F385C3B}"/>
                    </a:ext>
                  </a:extLst>
                </p14:cNvPr>
                <p14:cNvContentPartPr/>
                <p14:nvPr/>
              </p14:nvContentPartPr>
              <p14:xfrm>
                <a:off x="9323642" y="5792864"/>
                <a:ext cx="668520" cy="2592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ED002B0D-6C21-4352-86D9-4D9C8F385C3B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9315002" y="5784224"/>
                  <a:ext cx="6861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479DD69F-EBCD-4531-AAD4-4AE00C8CBEE4}"/>
                    </a:ext>
                  </a:extLst>
                </p14:cNvPr>
                <p14:cNvContentPartPr/>
                <p14:nvPr/>
              </p14:nvContentPartPr>
              <p14:xfrm>
                <a:off x="10206722" y="5569664"/>
                <a:ext cx="54720" cy="2088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479DD69F-EBCD-4531-AAD4-4AE00C8CBEE4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10198082" y="5561024"/>
                  <a:ext cx="723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3B38619D-A338-42D3-A57B-A9121DFDEB1F}"/>
                    </a:ext>
                  </a:extLst>
                </p14:cNvPr>
                <p14:cNvContentPartPr/>
                <p14:nvPr/>
              </p14:nvContentPartPr>
              <p14:xfrm>
                <a:off x="10173242" y="5638064"/>
                <a:ext cx="64080" cy="828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3B38619D-A338-42D3-A57B-A9121DFDEB1F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10164602" y="5629064"/>
                  <a:ext cx="817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25B53A1E-18D2-489D-81BB-275FA7A219F8}"/>
                    </a:ext>
                  </a:extLst>
                </p14:cNvPr>
                <p14:cNvContentPartPr/>
                <p14:nvPr/>
              </p14:nvContentPartPr>
              <p14:xfrm>
                <a:off x="10407242" y="5513504"/>
                <a:ext cx="190440" cy="13140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25B53A1E-18D2-489D-81BB-275FA7A219F8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10398602" y="5504864"/>
                  <a:ext cx="2080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5D87EB3D-A81B-469A-846C-27FA0001C97D}"/>
                    </a:ext>
                  </a:extLst>
                </p14:cNvPr>
                <p14:cNvContentPartPr/>
                <p14:nvPr/>
              </p14:nvContentPartPr>
              <p14:xfrm>
                <a:off x="10706762" y="5509904"/>
                <a:ext cx="79560" cy="10980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5D87EB3D-A81B-469A-846C-27FA0001C97D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10698122" y="5501264"/>
                  <a:ext cx="972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D0AD9CC8-9710-4A14-9819-DBB26099817A}"/>
                    </a:ext>
                  </a:extLst>
                </p14:cNvPr>
                <p14:cNvContentPartPr/>
                <p14:nvPr/>
              </p14:nvContentPartPr>
              <p14:xfrm>
                <a:off x="10815482" y="5307944"/>
                <a:ext cx="152280" cy="10944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D0AD9CC8-9710-4A14-9819-DBB26099817A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10806842" y="5299304"/>
                  <a:ext cx="1699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15A28F0D-F309-4923-B458-C28FCEC3A901}"/>
                    </a:ext>
                  </a:extLst>
                </p14:cNvPr>
                <p14:cNvContentPartPr/>
                <p14:nvPr/>
              </p14:nvContentPartPr>
              <p14:xfrm>
                <a:off x="10423802" y="5720504"/>
                <a:ext cx="312840" cy="3024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15A28F0D-F309-4923-B458-C28FCEC3A901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10415162" y="5711504"/>
                  <a:ext cx="3304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7226B14E-FA1F-415A-91CE-70153DCF9C64}"/>
                    </a:ext>
                  </a:extLst>
                </p14:cNvPr>
                <p14:cNvContentPartPr/>
                <p14:nvPr/>
              </p14:nvContentPartPr>
              <p14:xfrm>
                <a:off x="10439642" y="5891144"/>
                <a:ext cx="161640" cy="10548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7226B14E-FA1F-415A-91CE-70153DCF9C64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10430642" y="5882504"/>
                  <a:ext cx="1792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689D458C-450E-4D7F-A5B6-55E060575CCF}"/>
                    </a:ext>
                  </a:extLst>
                </p14:cNvPr>
                <p14:cNvContentPartPr/>
                <p14:nvPr/>
              </p14:nvContentPartPr>
              <p14:xfrm>
                <a:off x="10691642" y="5823104"/>
                <a:ext cx="76320" cy="8820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689D458C-450E-4D7F-A5B6-55E060575CCF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10682642" y="5814464"/>
                  <a:ext cx="939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FA49B9B6-F3F5-4BEC-A311-9F589D4C718F}"/>
                    </a:ext>
                  </a:extLst>
                </p14:cNvPr>
                <p14:cNvContentPartPr/>
                <p14:nvPr/>
              </p14:nvContentPartPr>
              <p14:xfrm>
                <a:off x="10973882" y="5639864"/>
                <a:ext cx="63000" cy="1620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FA49B9B6-F3F5-4BEC-A311-9F589D4C718F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10965242" y="5631224"/>
                  <a:ext cx="806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6565894C-ACEF-43FF-B117-C360679CC329}"/>
                    </a:ext>
                  </a:extLst>
                </p14:cNvPr>
                <p14:cNvContentPartPr/>
                <p14:nvPr/>
              </p14:nvContentPartPr>
              <p14:xfrm>
                <a:off x="10959842" y="5681984"/>
                <a:ext cx="54720" cy="1260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6565894C-ACEF-43FF-B117-C360679CC329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10950842" y="5672984"/>
                  <a:ext cx="72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101827CC-65EB-4D69-9EC4-9783C3A335A6}"/>
                    </a:ext>
                  </a:extLst>
                </p14:cNvPr>
                <p14:cNvContentPartPr/>
                <p14:nvPr/>
              </p14:nvContentPartPr>
              <p14:xfrm>
                <a:off x="11260802" y="5510984"/>
                <a:ext cx="105480" cy="12348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101827CC-65EB-4D69-9EC4-9783C3A335A6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11251802" y="5502344"/>
                  <a:ext cx="1231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7F8F86FB-357C-40B7-9287-AD21D6E6317F}"/>
                    </a:ext>
                  </a:extLst>
                </p14:cNvPr>
                <p14:cNvContentPartPr/>
                <p14:nvPr/>
              </p14:nvContentPartPr>
              <p14:xfrm>
                <a:off x="11438282" y="5311544"/>
                <a:ext cx="92520" cy="11736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7F8F86FB-357C-40B7-9287-AD21D6E6317F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11429282" y="5302544"/>
                  <a:ext cx="1101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C0E0C94D-6875-4225-B641-DB7A9440307A}"/>
                    </a:ext>
                  </a:extLst>
                </p14:cNvPr>
                <p14:cNvContentPartPr/>
                <p14:nvPr/>
              </p14:nvContentPartPr>
              <p14:xfrm>
                <a:off x="11134082" y="5723024"/>
                <a:ext cx="200160" cy="2304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C0E0C94D-6875-4225-B641-DB7A9440307A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11125082" y="5714384"/>
                  <a:ext cx="2178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E68E85A2-6B5F-4529-99CC-836A92853364}"/>
                    </a:ext>
                  </a:extLst>
                </p14:cNvPr>
                <p14:cNvContentPartPr/>
                <p14:nvPr/>
              </p14:nvContentPartPr>
              <p14:xfrm>
                <a:off x="11192402" y="5840024"/>
                <a:ext cx="233280" cy="10476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E68E85A2-6B5F-4529-99CC-836A92853364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11183402" y="5831024"/>
                  <a:ext cx="2509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35F54EE4-ABB3-4024-9032-AB75208082EA}"/>
                    </a:ext>
                  </a:extLst>
                </p14:cNvPr>
                <p14:cNvContentPartPr/>
                <p14:nvPr/>
              </p14:nvContentPartPr>
              <p14:xfrm>
                <a:off x="232922" y="6092744"/>
                <a:ext cx="273960" cy="28764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35F54EE4-ABB3-4024-9032-AB75208082EA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224282" y="6084104"/>
                  <a:ext cx="29160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CC4FBAD6-9219-4B09-BBC5-64E5D7A1687E}"/>
                    </a:ext>
                  </a:extLst>
                </p14:cNvPr>
                <p14:cNvContentPartPr/>
                <p14:nvPr/>
              </p14:nvContentPartPr>
              <p14:xfrm>
                <a:off x="372242" y="6087704"/>
                <a:ext cx="38160" cy="2916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CC4FBAD6-9219-4B09-BBC5-64E5D7A1687E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363242" y="6079064"/>
                  <a:ext cx="55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8ECF63FB-BB3F-41E4-B358-FA7F7C9E3DED}"/>
                    </a:ext>
                  </a:extLst>
                </p14:cNvPr>
                <p14:cNvContentPartPr/>
                <p14:nvPr/>
              </p14:nvContentPartPr>
              <p14:xfrm>
                <a:off x="505082" y="6303344"/>
                <a:ext cx="70200" cy="83520"/>
              </p14:xfrm>
            </p:contentPart>
          </mc:Choice>
          <mc:Fallback xmlns=""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8ECF63FB-BB3F-41E4-B358-FA7F7C9E3DED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496082" y="6294704"/>
                  <a:ext cx="878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7BB0F945-C6E8-48AE-A17C-314685C5A588}"/>
                    </a:ext>
                  </a:extLst>
                </p14:cNvPr>
                <p14:cNvContentPartPr/>
                <p14:nvPr/>
              </p14:nvContentPartPr>
              <p14:xfrm>
                <a:off x="895322" y="6131984"/>
                <a:ext cx="682560" cy="24948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7BB0F945-C6E8-48AE-A17C-314685C5A588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886322" y="6123344"/>
                  <a:ext cx="7002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3BDB339F-8012-432F-8231-A98A02AF3B14}"/>
                    </a:ext>
                  </a:extLst>
                </p14:cNvPr>
                <p14:cNvContentPartPr/>
                <p14:nvPr/>
              </p14:nvContentPartPr>
              <p14:xfrm>
                <a:off x="1642322" y="6121544"/>
                <a:ext cx="642240" cy="23076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3BDB339F-8012-432F-8231-A98A02AF3B14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1633682" y="6112544"/>
                  <a:ext cx="6598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2D27593D-8CCB-4D51-AC11-986AAD7E18F6}"/>
                    </a:ext>
                  </a:extLst>
                </p14:cNvPr>
                <p14:cNvContentPartPr/>
                <p14:nvPr/>
              </p14:nvContentPartPr>
              <p14:xfrm>
                <a:off x="2589122" y="6208664"/>
                <a:ext cx="339480" cy="150480"/>
              </p14:xfrm>
            </p:contentPart>
          </mc:Choice>
          <mc:Fallback xmlns=""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2D27593D-8CCB-4D51-AC11-986AAD7E18F6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2580122" y="6200024"/>
                  <a:ext cx="3571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082E66D5-EA92-465D-A51E-3F649C77B837}"/>
                    </a:ext>
                  </a:extLst>
                </p14:cNvPr>
                <p14:cNvContentPartPr/>
                <p14:nvPr/>
              </p14:nvContentPartPr>
              <p14:xfrm>
                <a:off x="3260522" y="6114344"/>
                <a:ext cx="648000" cy="22968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082E66D5-EA92-465D-A51E-3F649C77B837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3251522" y="6105704"/>
                  <a:ext cx="6656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CDDCE592-1DE8-4AF6-A4F1-AF2136856F7B}"/>
                    </a:ext>
                  </a:extLst>
                </p14:cNvPr>
                <p14:cNvContentPartPr/>
                <p14:nvPr/>
              </p14:nvContentPartPr>
              <p14:xfrm>
                <a:off x="3895202" y="6106784"/>
                <a:ext cx="250920" cy="22752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CDDCE592-1DE8-4AF6-A4F1-AF2136856F7B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3886562" y="6097784"/>
                  <a:ext cx="2685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6F448C19-9038-4D0B-9A89-E784CB52DE80}"/>
                    </a:ext>
                  </a:extLst>
                </p14:cNvPr>
                <p14:cNvContentPartPr/>
                <p14:nvPr/>
              </p14:nvContentPartPr>
              <p14:xfrm>
                <a:off x="4169882" y="6219824"/>
                <a:ext cx="105480" cy="225720"/>
              </p14:xfrm>
            </p:contentPart>
          </mc:Choice>
          <mc:Fallback xmlns=""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6F448C19-9038-4D0B-9A89-E784CB52DE80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4161242" y="6211184"/>
                  <a:ext cx="1231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18B71FF8-AEE1-456B-9BE6-39F4BD67FEEF}"/>
                    </a:ext>
                  </a:extLst>
                </p14:cNvPr>
                <p14:cNvContentPartPr/>
                <p14:nvPr/>
              </p14:nvContentPartPr>
              <p14:xfrm>
                <a:off x="4301282" y="6193544"/>
                <a:ext cx="599040" cy="16380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18B71FF8-AEE1-456B-9BE6-39F4BD67FEEF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4292282" y="6184904"/>
                  <a:ext cx="6166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2BCAF5BD-9079-4071-AC8C-1DC78568B5AB}"/>
                    </a:ext>
                  </a:extLst>
                </p14:cNvPr>
                <p14:cNvContentPartPr/>
                <p14:nvPr/>
              </p14:nvContentPartPr>
              <p14:xfrm>
                <a:off x="5038922" y="6097424"/>
                <a:ext cx="509040" cy="23688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2BCAF5BD-9079-4071-AC8C-1DC78568B5AB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5030282" y="6088424"/>
                  <a:ext cx="5266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9E576639-643B-4826-B063-B2855EAFBF06}"/>
                    </a:ext>
                  </a:extLst>
                </p14:cNvPr>
                <p14:cNvContentPartPr/>
                <p14:nvPr/>
              </p14:nvContentPartPr>
              <p14:xfrm>
                <a:off x="5568482" y="6049184"/>
                <a:ext cx="541440" cy="265680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9E576639-643B-4826-B063-B2855EAFBF06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5559842" y="6040544"/>
                  <a:ext cx="5590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10D07823-0CFA-4DD4-8AE0-0D6C9C34A219}"/>
                    </a:ext>
                  </a:extLst>
                </p14:cNvPr>
                <p14:cNvContentPartPr/>
                <p14:nvPr/>
              </p14:nvContentPartPr>
              <p14:xfrm>
                <a:off x="5941802" y="6110384"/>
                <a:ext cx="142200" cy="4068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10D07823-0CFA-4DD4-8AE0-0D6C9C34A219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5933162" y="6101384"/>
                  <a:ext cx="1598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950956D7-4721-4CD2-B741-474EFF42C4B7}"/>
                    </a:ext>
                  </a:extLst>
                </p14:cNvPr>
                <p14:cNvContentPartPr/>
                <p14:nvPr/>
              </p14:nvContentPartPr>
              <p14:xfrm>
                <a:off x="6472442" y="6142424"/>
                <a:ext cx="292680" cy="159480"/>
              </p14:xfrm>
            </p:contentPart>
          </mc:Choice>
          <mc:Fallback xmlns=""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950956D7-4721-4CD2-B741-474EFF42C4B7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6463802" y="6133424"/>
                  <a:ext cx="3103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81DAC489-0C1D-48F1-8B17-C8CEAFB57C28}"/>
                    </a:ext>
                  </a:extLst>
                </p14:cNvPr>
                <p14:cNvContentPartPr/>
                <p14:nvPr/>
              </p14:nvContentPartPr>
              <p14:xfrm>
                <a:off x="6932162" y="6008504"/>
                <a:ext cx="349200" cy="230400"/>
              </p14:xfrm>
            </p:contentPart>
          </mc:Choice>
          <mc:Fallback xmlns=""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81DAC489-0C1D-48F1-8B17-C8CEAFB57C28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6923162" y="5999504"/>
                  <a:ext cx="3668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4D54DD17-7FC2-4850-BC6B-BAA23D00B51F}"/>
                    </a:ext>
                  </a:extLst>
                </p14:cNvPr>
                <p14:cNvContentPartPr/>
                <p14:nvPr/>
              </p14:nvContentPartPr>
              <p14:xfrm>
                <a:off x="7133762" y="6095624"/>
                <a:ext cx="155520" cy="30960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4D54DD17-7FC2-4850-BC6B-BAA23D00B51F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7124762" y="6086624"/>
                  <a:ext cx="1731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DD0A8C96-6828-477F-B2D2-DB446B500436}"/>
                    </a:ext>
                  </a:extLst>
                </p14:cNvPr>
                <p14:cNvContentPartPr/>
                <p14:nvPr/>
              </p14:nvContentPartPr>
              <p14:xfrm>
                <a:off x="7584482" y="6123344"/>
                <a:ext cx="153360" cy="288720"/>
              </p14:xfrm>
            </p:contentPart>
          </mc:Choice>
          <mc:Fallback xmlns=""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DD0A8C96-6828-477F-B2D2-DB446B500436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7575842" y="6114344"/>
                  <a:ext cx="1710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4F197705-D1BE-44FD-BB1B-17DCD6711515}"/>
                    </a:ext>
                  </a:extLst>
                </p14:cNvPr>
                <p14:cNvContentPartPr/>
                <p14:nvPr/>
              </p14:nvContentPartPr>
              <p14:xfrm>
                <a:off x="7713722" y="6201104"/>
                <a:ext cx="85320" cy="190440"/>
              </p14:xfrm>
            </p:contentPart>
          </mc:Choice>
          <mc:Fallback xmlns=""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4F197705-D1BE-44FD-BB1B-17DCD6711515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7704722" y="6192464"/>
                  <a:ext cx="1029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5EF472CA-EAD6-44E7-908C-124080BF726E}"/>
                    </a:ext>
                  </a:extLst>
                </p14:cNvPr>
                <p14:cNvContentPartPr/>
                <p14:nvPr/>
              </p14:nvContentPartPr>
              <p14:xfrm>
                <a:off x="7816682" y="6082664"/>
                <a:ext cx="15840" cy="9720"/>
              </p14:xfrm>
            </p:contentPart>
          </mc:Choice>
          <mc:Fallback xmlns=""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5EF472CA-EAD6-44E7-908C-124080BF726E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7807682" y="6073664"/>
                  <a:ext cx="334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FC78BCA7-74FC-4950-8C4E-37952515006B}"/>
                    </a:ext>
                  </a:extLst>
                </p14:cNvPr>
                <p14:cNvContentPartPr/>
                <p14:nvPr/>
              </p14:nvContentPartPr>
              <p14:xfrm>
                <a:off x="7834322" y="6192464"/>
                <a:ext cx="827280" cy="112680"/>
              </p14:xfrm>
            </p:contentPart>
          </mc:Choice>
          <mc:Fallback xmlns=""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FC78BCA7-74FC-4950-8C4E-37952515006B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7825682" y="6183824"/>
                  <a:ext cx="8449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94B0B191-AFB1-4AA4-9E2F-0CD9E1C10E69}"/>
                    </a:ext>
                  </a:extLst>
                </p14:cNvPr>
                <p14:cNvContentPartPr/>
                <p14:nvPr/>
              </p14:nvContentPartPr>
              <p14:xfrm>
                <a:off x="8716322" y="6191384"/>
                <a:ext cx="448200" cy="174600"/>
              </p14:xfrm>
            </p:contentPart>
          </mc:Choice>
          <mc:Fallback xmlns=""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94B0B191-AFB1-4AA4-9E2F-0CD9E1C10E69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8707682" y="6182384"/>
                  <a:ext cx="4658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93515F59-58C5-4288-846A-46ACA1B7A3DD}"/>
                    </a:ext>
                  </a:extLst>
                </p14:cNvPr>
                <p14:cNvContentPartPr/>
                <p14:nvPr/>
              </p14:nvContentPartPr>
              <p14:xfrm>
                <a:off x="9152282" y="6161144"/>
                <a:ext cx="14040" cy="13320"/>
              </p14:xfrm>
            </p:contentPart>
          </mc:Choice>
          <mc:Fallback xmlns=""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93515F59-58C5-4288-846A-46ACA1B7A3DD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9143282" y="6152144"/>
                  <a:ext cx="316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8A82EAF8-B943-4FB2-B9A2-E9EB52881B07}"/>
                    </a:ext>
                  </a:extLst>
                </p14:cNvPr>
                <p14:cNvContentPartPr/>
                <p14:nvPr/>
              </p14:nvContentPartPr>
              <p14:xfrm>
                <a:off x="9217802" y="6177704"/>
                <a:ext cx="397440" cy="197640"/>
              </p14:xfrm>
            </p:contentPart>
          </mc:Choice>
          <mc:Fallback xmlns=""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8A82EAF8-B943-4FB2-B9A2-E9EB52881B07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9209162" y="6168704"/>
                  <a:ext cx="4150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8E1E5875-10AE-4A52-9081-6F25D00DA230}"/>
                    </a:ext>
                  </a:extLst>
                </p14:cNvPr>
                <p14:cNvContentPartPr/>
                <p14:nvPr/>
              </p14:nvContentPartPr>
              <p14:xfrm>
                <a:off x="9483842" y="6248984"/>
                <a:ext cx="153360" cy="32400"/>
              </p14:xfrm>
            </p:contentPart>
          </mc:Choice>
          <mc:Fallback xmlns=""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8E1E5875-10AE-4A52-9081-6F25D00DA230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9474842" y="6240344"/>
                  <a:ext cx="1710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809B0A37-0C7A-479D-94EF-EAA5B27727FA}"/>
                    </a:ext>
                  </a:extLst>
                </p14:cNvPr>
                <p14:cNvContentPartPr/>
                <p14:nvPr/>
              </p14:nvContentPartPr>
              <p14:xfrm>
                <a:off x="10044002" y="6218384"/>
                <a:ext cx="585000" cy="141840"/>
              </p14:xfrm>
            </p:contentPart>
          </mc:Choice>
          <mc:Fallback xmlns=""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809B0A37-0C7A-479D-94EF-EAA5B27727FA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10035362" y="6209384"/>
                  <a:ext cx="6026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6CFA3E5D-F519-47DB-984A-4E2290AAD6F9}"/>
                    </a:ext>
                  </a:extLst>
                </p14:cNvPr>
                <p14:cNvContentPartPr/>
                <p14:nvPr/>
              </p14:nvContentPartPr>
              <p14:xfrm>
                <a:off x="356402" y="6538784"/>
                <a:ext cx="244800" cy="217800"/>
              </p14:xfrm>
            </p:contentPart>
          </mc:Choice>
          <mc:Fallback xmlns=""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6CFA3E5D-F519-47DB-984A-4E2290AAD6F9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347402" y="6529784"/>
                  <a:ext cx="2624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2C3E0FC6-7099-41AF-A43D-8E598E4F1A10}"/>
                    </a:ext>
                  </a:extLst>
                </p14:cNvPr>
                <p14:cNvContentPartPr/>
                <p14:nvPr/>
              </p14:nvContentPartPr>
              <p14:xfrm>
                <a:off x="484922" y="6551024"/>
                <a:ext cx="288360" cy="141480"/>
              </p14:xfrm>
            </p:contentPart>
          </mc:Choice>
          <mc:Fallback xmlns=""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2C3E0FC6-7099-41AF-A43D-8E598E4F1A10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476282" y="6542384"/>
                  <a:ext cx="3060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D00ACC62-1E9B-4B48-904A-716F80D4A96A}"/>
                    </a:ext>
                  </a:extLst>
                </p14:cNvPr>
                <p14:cNvContentPartPr/>
                <p14:nvPr/>
              </p14:nvContentPartPr>
              <p14:xfrm>
                <a:off x="788762" y="6480104"/>
                <a:ext cx="838080" cy="284760"/>
              </p14:xfrm>
            </p:contentPart>
          </mc:Choice>
          <mc:Fallback xmlns=""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D00ACC62-1E9B-4B48-904A-716F80D4A96A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779762" y="6471464"/>
                  <a:ext cx="8557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17D25EA7-F8C2-4948-89BB-321D22940D4C}"/>
                    </a:ext>
                  </a:extLst>
                </p14:cNvPr>
                <p14:cNvContentPartPr/>
                <p14:nvPr/>
              </p14:nvContentPartPr>
              <p14:xfrm>
                <a:off x="1890362" y="6582704"/>
                <a:ext cx="279000" cy="116280"/>
              </p14:xfrm>
            </p:contentPart>
          </mc:Choice>
          <mc:Fallback xmlns=""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17D25EA7-F8C2-4948-89BB-321D22940D4C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1881362" y="6573704"/>
                  <a:ext cx="2966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AA87DA57-B9D3-4594-BE7A-644F3431AF75}"/>
                    </a:ext>
                  </a:extLst>
                </p14:cNvPr>
                <p14:cNvContentPartPr/>
                <p14:nvPr/>
              </p14:nvContentPartPr>
              <p14:xfrm>
                <a:off x="2204282" y="6549944"/>
                <a:ext cx="397440" cy="245880"/>
              </p14:xfrm>
            </p:contentPart>
          </mc:Choice>
          <mc:Fallback xmlns=""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AA87DA57-B9D3-4594-BE7A-644F3431AF75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2195642" y="6540944"/>
                  <a:ext cx="4150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C6D1A916-3363-4B73-BE30-1A3E56FB93B8}"/>
                    </a:ext>
                  </a:extLst>
                </p14:cNvPr>
                <p14:cNvContentPartPr/>
                <p14:nvPr/>
              </p14:nvContentPartPr>
              <p14:xfrm>
                <a:off x="2633762" y="6573704"/>
                <a:ext cx="107280" cy="110520"/>
              </p14:xfrm>
            </p:contentPart>
          </mc:Choice>
          <mc:Fallback xmlns=""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C6D1A916-3363-4B73-BE30-1A3E56FB93B8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2625122" y="6564704"/>
                  <a:ext cx="1249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C9410EBA-7673-46D8-B445-BB9BA6FBC307}"/>
                    </a:ext>
                  </a:extLst>
                </p14:cNvPr>
                <p14:cNvContentPartPr/>
                <p14:nvPr/>
              </p14:nvContentPartPr>
              <p14:xfrm>
                <a:off x="3012482" y="6594224"/>
                <a:ext cx="65520" cy="93600"/>
              </p14:xfrm>
            </p:contentPart>
          </mc:Choice>
          <mc:Fallback xmlns=""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C9410EBA-7673-46D8-B445-BB9BA6FBC307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3003842" y="6585224"/>
                  <a:ext cx="831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A789E2D9-D282-48B4-A41D-9BA56EAFB7E1}"/>
                    </a:ext>
                  </a:extLst>
                </p14:cNvPr>
                <p14:cNvContentPartPr/>
                <p14:nvPr/>
              </p14:nvContentPartPr>
              <p14:xfrm>
                <a:off x="3107522" y="6484064"/>
                <a:ext cx="25200" cy="10080"/>
              </p14:xfrm>
            </p:contentPart>
          </mc:Choice>
          <mc:Fallback xmlns=""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A789E2D9-D282-48B4-A41D-9BA56EAFB7E1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3098882" y="6475064"/>
                  <a:ext cx="42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DC3CBFEB-B96A-4BE5-BAF2-956E7DB0F53E}"/>
                    </a:ext>
                  </a:extLst>
                </p14:cNvPr>
                <p14:cNvContentPartPr/>
                <p14:nvPr/>
              </p14:nvContentPartPr>
              <p14:xfrm>
                <a:off x="3187082" y="6467864"/>
                <a:ext cx="744120" cy="230400"/>
              </p14:xfrm>
            </p:contentPart>
          </mc:Choice>
          <mc:Fallback xmlns=""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DC3CBFEB-B96A-4BE5-BAF2-956E7DB0F53E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3178082" y="6458864"/>
                  <a:ext cx="7617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482" name="Ink 481">
                  <a:extLst>
                    <a:ext uri="{FF2B5EF4-FFF2-40B4-BE49-F238E27FC236}">
                      <a16:creationId xmlns:a16="http://schemas.microsoft.com/office/drawing/2014/main" id="{C70BCE39-096B-467A-A29A-2A2BECF56DDD}"/>
                    </a:ext>
                  </a:extLst>
                </p14:cNvPr>
                <p14:cNvContentPartPr/>
                <p14:nvPr/>
              </p14:nvContentPartPr>
              <p14:xfrm>
                <a:off x="3654002" y="6445184"/>
                <a:ext cx="18000" cy="24120"/>
              </p14:xfrm>
            </p:contentPart>
          </mc:Choice>
          <mc:Fallback xmlns="">
            <p:pic>
              <p:nvPicPr>
                <p:cNvPr id="482" name="Ink 481">
                  <a:extLst>
                    <a:ext uri="{FF2B5EF4-FFF2-40B4-BE49-F238E27FC236}">
                      <a16:creationId xmlns:a16="http://schemas.microsoft.com/office/drawing/2014/main" id="{C70BCE39-096B-467A-A29A-2A2BECF56DDD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3645362" y="6436544"/>
                  <a:ext cx="356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2F021D53-FEAB-49DE-90D4-6232D020E569}"/>
                    </a:ext>
                  </a:extLst>
                </p14:cNvPr>
                <p14:cNvContentPartPr/>
                <p14:nvPr/>
              </p14:nvContentPartPr>
              <p14:xfrm>
                <a:off x="4194002" y="6457784"/>
                <a:ext cx="398520" cy="346680"/>
              </p14:xfrm>
            </p:contentPart>
          </mc:Choice>
          <mc:Fallback xmlns=""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2F021D53-FEAB-49DE-90D4-6232D020E569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4185362" y="6448784"/>
                  <a:ext cx="41616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423217EE-A170-4824-ADF7-62205B009E9D}"/>
                    </a:ext>
                  </a:extLst>
                </p14:cNvPr>
                <p14:cNvContentPartPr/>
                <p14:nvPr/>
              </p14:nvContentPartPr>
              <p14:xfrm>
                <a:off x="4578122" y="6452744"/>
                <a:ext cx="501840" cy="252000"/>
              </p14:xfrm>
            </p:contentPart>
          </mc:Choice>
          <mc:Fallback xmlns=""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423217EE-A170-4824-ADF7-62205B009E9D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4569482" y="6443744"/>
                  <a:ext cx="5194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24585A77-C5C9-4DE3-966E-A09841F415F7}"/>
                    </a:ext>
                  </a:extLst>
                </p14:cNvPr>
                <p14:cNvContentPartPr/>
                <p14:nvPr/>
              </p14:nvContentPartPr>
              <p14:xfrm>
                <a:off x="5370482" y="6546704"/>
                <a:ext cx="499680" cy="169560"/>
              </p14:xfrm>
            </p:contentPart>
          </mc:Choice>
          <mc:Fallback xmlns=""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24585A77-C5C9-4DE3-966E-A09841F415F7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5361842" y="6537704"/>
                  <a:ext cx="5173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209AE96F-CF36-4696-86ED-5F628FEF3AA7}"/>
                    </a:ext>
                  </a:extLst>
                </p14:cNvPr>
                <p14:cNvContentPartPr/>
                <p14:nvPr/>
              </p14:nvContentPartPr>
              <p14:xfrm>
                <a:off x="5906882" y="6484784"/>
                <a:ext cx="16200" cy="11520"/>
              </p14:xfrm>
            </p:contentPart>
          </mc:Choice>
          <mc:Fallback xmlns=""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209AE96F-CF36-4696-86ED-5F628FEF3AA7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5898242" y="6476144"/>
                  <a:ext cx="338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A9F06549-AED4-49B7-ACD0-3E55A25553BF}"/>
                    </a:ext>
                  </a:extLst>
                </p14:cNvPr>
                <p14:cNvContentPartPr/>
                <p14:nvPr/>
              </p14:nvContentPartPr>
              <p14:xfrm>
                <a:off x="5905802" y="6468224"/>
                <a:ext cx="465840" cy="265680"/>
              </p14:xfrm>
            </p:contentPart>
          </mc:Choice>
          <mc:Fallback xmlns=""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A9F06549-AED4-49B7-ACD0-3E55A25553BF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5896802" y="6459584"/>
                  <a:ext cx="4834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491" name="Ink 490">
                  <a:extLst>
                    <a:ext uri="{FF2B5EF4-FFF2-40B4-BE49-F238E27FC236}">
                      <a16:creationId xmlns:a16="http://schemas.microsoft.com/office/drawing/2014/main" id="{236A59F6-84E7-466C-A85E-969E1F7BF0AF}"/>
                    </a:ext>
                  </a:extLst>
                </p14:cNvPr>
                <p14:cNvContentPartPr/>
                <p14:nvPr/>
              </p14:nvContentPartPr>
              <p14:xfrm>
                <a:off x="6656042" y="6546344"/>
                <a:ext cx="241920" cy="161640"/>
              </p14:xfrm>
            </p:contentPart>
          </mc:Choice>
          <mc:Fallback xmlns="">
            <p:pic>
              <p:nvPicPr>
                <p:cNvPr id="491" name="Ink 490">
                  <a:extLst>
                    <a:ext uri="{FF2B5EF4-FFF2-40B4-BE49-F238E27FC236}">
                      <a16:creationId xmlns:a16="http://schemas.microsoft.com/office/drawing/2014/main" id="{236A59F6-84E7-466C-A85E-969E1F7BF0AF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6647402" y="6537344"/>
                  <a:ext cx="2595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A370B868-8108-4DB1-B5BB-6C92B81B11B4}"/>
                    </a:ext>
                  </a:extLst>
                </p14:cNvPr>
                <p14:cNvContentPartPr/>
                <p14:nvPr/>
              </p14:nvContentPartPr>
              <p14:xfrm>
                <a:off x="7319522" y="6476864"/>
                <a:ext cx="290880" cy="217800"/>
              </p14:xfrm>
            </p:contentPart>
          </mc:Choice>
          <mc:Fallback xmlns=""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A370B868-8108-4DB1-B5BB-6C92B81B11B4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7310882" y="6468224"/>
                  <a:ext cx="3085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494" name="Ink 493">
                  <a:extLst>
                    <a:ext uri="{FF2B5EF4-FFF2-40B4-BE49-F238E27FC236}">
                      <a16:creationId xmlns:a16="http://schemas.microsoft.com/office/drawing/2014/main" id="{E66FB97B-5E07-4D2E-82DF-3A3AB8FBE14F}"/>
                    </a:ext>
                  </a:extLst>
                </p14:cNvPr>
                <p14:cNvContentPartPr/>
                <p14:nvPr/>
              </p14:nvContentPartPr>
              <p14:xfrm>
                <a:off x="7461722" y="6492704"/>
                <a:ext cx="13680" cy="7200"/>
              </p14:xfrm>
            </p:contentPart>
          </mc:Choice>
          <mc:Fallback xmlns="">
            <p:pic>
              <p:nvPicPr>
                <p:cNvPr id="494" name="Ink 493">
                  <a:extLst>
                    <a:ext uri="{FF2B5EF4-FFF2-40B4-BE49-F238E27FC236}">
                      <a16:creationId xmlns:a16="http://schemas.microsoft.com/office/drawing/2014/main" id="{E66FB97B-5E07-4D2E-82DF-3A3AB8FBE14F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7453082" y="6484064"/>
                  <a:ext cx="313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56F2E42F-C97D-405E-8F94-052CD95DB147}"/>
                    </a:ext>
                  </a:extLst>
                </p14:cNvPr>
                <p14:cNvContentPartPr/>
                <p14:nvPr/>
              </p14:nvContentPartPr>
              <p14:xfrm>
                <a:off x="7593482" y="6538784"/>
                <a:ext cx="425160" cy="157320"/>
              </p14:xfrm>
            </p:contentPart>
          </mc:Choice>
          <mc:Fallback xmlns=""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56F2E42F-C97D-405E-8F94-052CD95DB147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7584842" y="6529784"/>
                  <a:ext cx="4428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58E90D51-B1E4-403B-8DAB-BC3B79AB27E9}"/>
                    </a:ext>
                  </a:extLst>
                </p14:cNvPr>
                <p14:cNvContentPartPr/>
                <p14:nvPr/>
              </p14:nvContentPartPr>
              <p14:xfrm>
                <a:off x="8049962" y="6563624"/>
                <a:ext cx="261720" cy="88200"/>
              </p14:xfrm>
            </p:contentPart>
          </mc:Choice>
          <mc:Fallback xmlns=""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58E90D51-B1E4-403B-8DAB-BC3B79AB27E9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8041322" y="6554624"/>
                  <a:ext cx="2793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497" name="Ink 496">
                  <a:extLst>
                    <a:ext uri="{FF2B5EF4-FFF2-40B4-BE49-F238E27FC236}">
                      <a16:creationId xmlns:a16="http://schemas.microsoft.com/office/drawing/2014/main" id="{6F976A62-C914-4352-8F9A-82089A3D3A04}"/>
                    </a:ext>
                  </a:extLst>
                </p14:cNvPr>
                <p14:cNvContentPartPr/>
                <p14:nvPr/>
              </p14:nvContentPartPr>
              <p14:xfrm>
                <a:off x="8310602" y="6568664"/>
                <a:ext cx="117720" cy="92520"/>
              </p14:xfrm>
            </p:contentPart>
          </mc:Choice>
          <mc:Fallback xmlns="">
            <p:pic>
              <p:nvPicPr>
                <p:cNvPr id="497" name="Ink 496">
                  <a:extLst>
                    <a:ext uri="{FF2B5EF4-FFF2-40B4-BE49-F238E27FC236}">
                      <a16:creationId xmlns:a16="http://schemas.microsoft.com/office/drawing/2014/main" id="{6F976A62-C914-4352-8F9A-82089A3D3A04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8301962" y="6559664"/>
                  <a:ext cx="1353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498" name="Ink 497">
                  <a:extLst>
                    <a:ext uri="{FF2B5EF4-FFF2-40B4-BE49-F238E27FC236}">
                      <a16:creationId xmlns:a16="http://schemas.microsoft.com/office/drawing/2014/main" id="{F23C96DC-9261-41A0-B3E3-AC9D52E1CC43}"/>
                    </a:ext>
                  </a:extLst>
                </p14:cNvPr>
                <p14:cNvContentPartPr/>
                <p14:nvPr/>
              </p14:nvContentPartPr>
              <p14:xfrm>
                <a:off x="8659442" y="6571904"/>
                <a:ext cx="509760" cy="135000"/>
              </p14:xfrm>
            </p:contentPart>
          </mc:Choice>
          <mc:Fallback xmlns="">
            <p:pic>
              <p:nvPicPr>
                <p:cNvPr id="498" name="Ink 497">
                  <a:extLst>
                    <a:ext uri="{FF2B5EF4-FFF2-40B4-BE49-F238E27FC236}">
                      <a16:creationId xmlns:a16="http://schemas.microsoft.com/office/drawing/2014/main" id="{F23C96DC-9261-41A0-B3E3-AC9D52E1CC43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8650442" y="6562904"/>
                  <a:ext cx="5274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3">
              <p14:nvContentPartPr>
                <p14:cNvPr id="499" name="Ink 498">
                  <a:extLst>
                    <a:ext uri="{FF2B5EF4-FFF2-40B4-BE49-F238E27FC236}">
                      <a16:creationId xmlns:a16="http://schemas.microsoft.com/office/drawing/2014/main" id="{E2B354A9-86ED-4CA4-BF48-4A91F3D9D9C1}"/>
                    </a:ext>
                  </a:extLst>
                </p14:cNvPr>
                <p14:cNvContentPartPr/>
                <p14:nvPr/>
              </p14:nvContentPartPr>
              <p14:xfrm>
                <a:off x="9190082" y="6600344"/>
                <a:ext cx="234000" cy="96120"/>
              </p14:xfrm>
            </p:contentPart>
          </mc:Choice>
          <mc:Fallback xmlns="">
            <p:pic>
              <p:nvPicPr>
                <p:cNvPr id="499" name="Ink 498">
                  <a:extLst>
                    <a:ext uri="{FF2B5EF4-FFF2-40B4-BE49-F238E27FC236}">
                      <a16:creationId xmlns:a16="http://schemas.microsoft.com/office/drawing/2014/main" id="{E2B354A9-86ED-4CA4-BF48-4A91F3D9D9C1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9181442" y="6591704"/>
                  <a:ext cx="2516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5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309153FC-52E0-46AB-9D21-2F5B4935D940}"/>
                    </a:ext>
                  </a:extLst>
                </p14:cNvPr>
                <p14:cNvContentPartPr/>
                <p14:nvPr/>
              </p14:nvContentPartPr>
              <p14:xfrm>
                <a:off x="9424802" y="6503504"/>
                <a:ext cx="289800" cy="196200"/>
              </p14:xfrm>
            </p:contentPart>
          </mc:Choice>
          <mc:Fallback xmlns=""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309153FC-52E0-46AB-9D21-2F5B4935D940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9415802" y="6494504"/>
                  <a:ext cx="3074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7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id="{A6177AB5-1E8B-4221-9ED2-1A9577EB8BBD}"/>
                    </a:ext>
                  </a:extLst>
                </p14:cNvPr>
                <p14:cNvContentPartPr/>
                <p14:nvPr/>
              </p14:nvContentPartPr>
              <p14:xfrm>
                <a:off x="9736562" y="6422144"/>
                <a:ext cx="851400" cy="349200"/>
              </p14:xfrm>
            </p:contentPart>
          </mc:Choice>
          <mc:Fallback xmlns=""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A6177AB5-1E8B-4221-9ED2-1A9577EB8BBD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9727562" y="6413144"/>
                  <a:ext cx="86904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9">
              <p14:nvContentPartPr>
                <p14:cNvPr id="502" name="Ink 501">
                  <a:extLst>
                    <a:ext uri="{FF2B5EF4-FFF2-40B4-BE49-F238E27FC236}">
                      <a16:creationId xmlns:a16="http://schemas.microsoft.com/office/drawing/2014/main" id="{4620020A-2E59-41F7-BB93-960B86C282CC}"/>
                    </a:ext>
                  </a:extLst>
                </p14:cNvPr>
                <p14:cNvContentPartPr/>
                <p14:nvPr/>
              </p14:nvContentPartPr>
              <p14:xfrm>
                <a:off x="10465922" y="6560024"/>
                <a:ext cx="75240" cy="29160"/>
              </p14:xfrm>
            </p:contentPart>
          </mc:Choice>
          <mc:Fallback xmlns="">
            <p:pic>
              <p:nvPicPr>
                <p:cNvPr id="502" name="Ink 501">
                  <a:extLst>
                    <a:ext uri="{FF2B5EF4-FFF2-40B4-BE49-F238E27FC236}">
                      <a16:creationId xmlns:a16="http://schemas.microsoft.com/office/drawing/2014/main" id="{4620020A-2E59-41F7-BB93-960B86C282CC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10456922" y="6551024"/>
                  <a:ext cx="92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369118DC-7805-421F-A4F2-8DCA0BEB8F41}"/>
                    </a:ext>
                  </a:extLst>
                </p14:cNvPr>
                <p14:cNvContentPartPr/>
                <p14:nvPr/>
              </p14:nvContentPartPr>
              <p14:xfrm>
                <a:off x="10630082" y="6645704"/>
                <a:ext cx="29160" cy="42840"/>
              </p14:xfrm>
            </p:contentPart>
          </mc:Choice>
          <mc:Fallback xmlns=""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369118DC-7805-421F-A4F2-8DCA0BEB8F41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10621082" y="6636704"/>
                  <a:ext cx="46800" cy="60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18676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F29902B-5C36-44CF-847C-A44E12246B42}"/>
              </a:ext>
            </a:extLst>
          </p:cNvPr>
          <p:cNvGrpSpPr/>
          <p:nvPr/>
        </p:nvGrpSpPr>
        <p:grpSpPr>
          <a:xfrm>
            <a:off x="1315802" y="375601"/>
            <a:ext cx="570600" cy="307080"/>
            <a:chOff x="1315802" y="375601"/>
            <a:chExt cx="570600" cy="30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557829A-6EAC-4A39-B87E-8FFBF223CA1F}"/>
                    </a:ext>
                  </a:extLst>
                </p14:cNvPr>
                <p14:cNvContentPartPr/>
                <p14:nvPr/>
              </p14:nvContentPartPr>
              <p14:xfrm>
                <a:off x="1383482" y="375601"/>
                <a:ext cx="100440" cy="3070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557829A-6EAC-4A39-B87E-8FFBF223CA1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74842" y="366601"/>
                  <a:ext cx="1180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096B812-4C19-4628-AE2A-E5672F01CA0E}"/>
                    </a:ext>
                  </a:extLst>
                </p14:cNvPr>
                <p14:cNvContentPartPr/>
                <p14:nvPr/>
              </p14:nvContentPartPr>
              <p14:xfrm>
                <a:off x="1315802" y="386761"/>
                <a:ext cx="221400" cy="293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096B812-4C19-4628-AE2A-E5672F01CA0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07162" y="377761"/>
                  <a:ext cx="2390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3E97AD7-8E6D-4961-91A1-8800BBDB34FE}"/>
                    </a:ext>
                  </a:extLst>
                </p14:cNvPr>
                <p14:cNvContentPartPr/>
                <p14:nvPr/>
              </p14:nvContentPartPr>
              <p14:xfrm>
                <a:off x="1644842" y="496561"/>
                <a:ext cx="241560" cy="106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3E97AD7-8E6D-4961-91A1-8800BBDB34F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35842" y="487921"/>
                  <a:ext cx="25920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DF32838-5423-4D69-AD3A-40C34EE6BF1C}"/>
              </a:ext>
            </a:extLst>
          </p:cNvPr>
          <p:cNvGrpSpPr/>
          <p:nvPr/>
        </p:nvGrpSpPr>
        <p:grpSpPr>
          <a:xfrm>
            <a:off x="2120402" y="278761"/>
            <a:ext cx="1442160" cy="445320"/>
            <a:chOff x="2120402" y="278761"/>
            <a:chExt cx="1442160" cy="44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CDD6F36-9FBD-44FC-8BF0-9CFDCA7E52C1}"/>
                    </a:ext>
                  </a:extLst>
                </p14:cNvPr>
                <p14:cNvContentPartPr/>
                <p14:nvPr/>
              </p14:nvContentPartPr>
              <p14:xfrm>
                <a:off x="2120402" y="414481"/>
                <a:ext cx="236520" cy="264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CDD6F36-9FBD-44FC-8BF0-9CFDCA7E52C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11402" y="405481"/>
                  <a:ext cx="2541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FA9A711-5B18-4043-8504-E6F4AB065D27}"/>
                    </a:ext>
                  </a:extLst>
                </p14:cNvPr>
                <p14:cNvContentPartPr/>
                <p14:nvPr/>
              </p14:nvContentPartPr>
              <p14:xfrm>
                <a:off x="2456282" y="365881"/>
                <a:ext cx="74880" cy="358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FA9A711-5B18-4043-8504-E6F4AB065D2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47642" y="356881"/>
                  <a:ext cx="9252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49172AE-2169-4BAA-ACB7-E7335E0C463F}"/>
                    </a:ext>
                  </a:extLst>
                </p14:cNvPr>
                <p14:cNvContentPartPr/>
                <p14:nvPr/>
              </p14:nvContentPartPr>
              <p14:xfrm>
                <a:off x="2610722" y="529321"/>
                <a:ext cx="165240" cy="142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49172AE-2169-4BAA-ACB7-E7335E0C463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02082" y="520681"/>
                  <a:ext cx="1828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EB5B6AB-D6AD-4F9E-A5CC-5062901DD3F6}"/>
                    </a:ext>
                  </a:extLst>
                </p14:cNvPr>
                <p14:cNvContentPartPr/>
                <p14:nvPr/>
              </p14:nvContentPartPr>
              <p14:xfrm>
                <a:off x="2870642" y="617881"/>
                <a:ext cx="33480" cy="99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EB5B6AB-D6AD-4F9E-A5CC-5062901DD3F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62002" y="608881"/>
                  <a:ext cx="511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6B9F9EC-F3A6-42C6-BFF9-AB98E2E095D2}"/>
                    </a:ext>
                  </a:extLst>
                </p14:cNvPr>
                <p14:cNvContentPartPr/>
                <p14:nvPr/>
              </p14:nvContentPartPr>
              <p14:xfrm>
                <a:off x="3024002" y="512401"/>
                <a:ext cx="153360" cy="172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6B9F9EC-F3A6-42C6-BFF9-AB98E2E095D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15002" y="503761"/>
                  <a:ext cx="1710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35DAFA1-5582-4F54-BB18-97078D5F378E}"/>
                    </a:ext>
                  </a:extLst>
                </p14:cNvPr>
                <p14:cNvContentPartPr/>
                <p14:nvPr/>
              </p14:nvContentPartPr>
              <p14:xfrm>
                <a:off x="3175562" y="317641"/>
                <a:ext cx="141480" cy="96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35DAFA1-5582-4F54-BB18-97078D5F378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66922" y="309001"/>
                  <a:ext cx="1591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7DAC068-38F2-4822-BFE5-D30B3EEA5BD3}"/>
                    </a:ext>
                  </a:extLst>
                </p14:cNvPr>
                <p14:cNvContentPartPr/>
                <p14:nvPr/>
              </p14:nvContentPartPr>
              <p14:xfrm>
                <a:off x="3482642" y="278761"/>
                <a:ext cx="79920" cy="371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7DAC068-38F2-4822-BFE5-D30B3EEA5BD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74002" y="270121"/>
                  <a:ext cx="97560" cy="38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B05F08D-B939-47C5-97B5-69D416F48E83}"/>
                  </a:ext>
                </a:extLst>
              </p14:cNvPr>
              <p14:cNvContentPartPr/>
              <p14:nvPr/>
            </p14:nvContentPartPr>
            <p14:xfrm>
              <a:off x="1228682" y="1191001"/>
              <a:ext cx="182160" cy="493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B05F08D-B939-47C5-97B5-69D416F48E8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20042" y="1182001"/>
                <a:ext cx="199800" cy="51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9E75DE0E-4960-46B5-AD67-BEFFEEA85164}"/>
              </a:ext>
            </a:extLst>
          </p:cNvPr>
          <p:cNvGrpSpPr/>
          <p:nvPr/>
        </p:nvGrpSpPr>
        <p:grpSpPr>
          <a:xfrm>
            <a:off x="1484642" y="1408801"/>
            <a:ext cx="123480" cy="187560"/>
            <a:chOff x="1484642" y="1408801"/>
            <a:chExt cx="123480" cy="18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16149F9-17DD-42AE-A734-7CF8CD8C6B95}"/>
                    </a:ext>
                  </a:extLst>
                </p14:cNvPr>
                <p14:cNvContentPartPr/>
                <p14:nvPr/>
              </p14:nvContentPartPr>
              <p14:xfrm>
                <a:off x="1484642" y="1426081"/>
                <a:ext cx="86400" cy="155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16149F9-17DD-42AE-A734-7CF8CD8C6B9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476002" y="1417081"/>
                  <a:ext cx="1040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D1A4D95-88D4-497E-8607-2ECC9F8C05AE}"/>
                    </a:ext>
                  </a:extLst>
                </p14:cNvPr>
                <p14:cNvContentPartPr/>
                <p14:nvPr/>
              </p14:nvContentPartPr>
              <p14:xfrm>
                <a:off x="1488962" y="1408801"/>
                <a:ext cx="119160" cy="187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D1A4D95-88D4-497E-8607-2ECC9F8C05A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479962" y="1400161"/>
                  <a:ext cx="136800" cy="20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6627991-59A4-4106-A6AF-8DF2A67C1C17}"/>
              </a:ext>
            </a:extLst>
          </p:cNvPr>
          <p:cNvGrpSpPr/>
          <p:nvPr/>
        </p:nvGrpSpPr>
        <p:grpSpPr>
          <a:xfrm>
            <a:off x="1782722" y="1234201"/>
            <a:ext cx="682920" cy="325080"/>
            <a:chOff x="1782722" y="1234201"/>
            <a:chExt cx="682920" cy="3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F61582A-BE8D-4823-9F58-1D2E7EA2431B}"/>
                    </a:ext>
                  </a:extLst>
                </p14:cNvPr>
                <p14:cNvContentPartPr/>
                <p14:nvPr/>
              </p14:nvContentPartPr>
              <p14:xfrm>
                <a:off x="1782722" y="1234201"/>
                <a:ext cx="98640" cy="272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F61582A-BE8D-4823-9F58-1D2E7EA2431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774082" y="1225201"/>
                  <a:ext cx="1162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40BAAE5-9C86-4F29-A788-C657DCFFD08F}"/>
                    </a:ext>
                  </a:extLst>
                </p14:cNvPr>
                <p14:cNvContentPartPr/>
                <p14:nvPr/>
              </p14:nvContentPartPr>
              <p14:xfrm>
                <a:off x="1928522" y="1332841"/>
                <a:ext cx="96840" cy="132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40BAAE5-9C86-4F29-A788-C657DCFFD08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919522" y="1323841"/>
                  <a:ext cx="1144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889C751-848D-4C78-BEE1-1912BCF13365}"/>
                    </a:ext>
                  </a:extLst>
                </p14:cNvPr>
                <p14:cNvContentPartPr/>
                <p14:nvPr/>
              </p14:nvContentPartPr>
              <p14:xfrm>
                <a:off x="1936802" y="1351561"/>
                <a:ext cx="122040" cy="155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889C751-848D-4C78-BEE1-1912BCF1336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927802" y="1342561"/>
                  <a:ext cx="1396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AFBFE83-BAAA-4EDD-88D1-72CD6D505C3F}"/>
                    </a:ext>
                  </a:extLst>
                </p14:cNvPr>
                <p14:cNvContentPartPr/>
                <p14:nvPr/>
              </p14:nvContentPartPr>
              <p14:xfrm>
                <a:off x="2116802" y="1262281"/>
                <a:ext cx="342000" cy="297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AFBFE83-BAAA-4EDD-88D1-72CD6D505C3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108162" y="1253641"/>
                  <a:ext cx="3596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289F63D-DBF5-4033-9816-F0EE39E4B75D}"/>
                    </a:ext>
                  </a:extLst>
                </p14:cNvPr>
                <p14:cNvContentPartPr/>
                <p14:nvPr/>
              </p14:nvContentPartPr>
              <p14:xfrm>
                <a:off x="2353682" y="1423201"/>
                <a:ext cx="111960" cy="11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289F63D-DBF5-4033-9816-F0EE39E4B75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345042" y="1414201"/>
                  <a:ext cx="12960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161DC1D-C2DF-4A47-8E4C-AC029CB4CFC3}"/>
              </a:ext>
            </a:extLst>
          </p:cNvPr>
          <p:cNvGrpSpPr/>
          <p:nvPr/>
        </p:nvGrpSpPr>
        <p:grpSpPr>
          <a:xfrm>
            <a:off x="3000242" y="1131241"/>
            <a:ext cx="398520" cy="256680"/>
            <a:chOff x="3000242" y="1131241"/>
            <a:chExt cx="398520" cy="25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DA28074-5955-4ED5-8118-69507D249A90}"/>
                    </a:ext>
                  </a:extLst>
                </p14:cNvPr>
                <p14:cNvContentPartPr/>
                <p14:nvPr/>
              </p14:nvContentPartPr>
              <p14:xfrm>
                <a:off x="3163682" y="1131241"/>
                <a:ext cx="65520" cy="192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DA28074-5955-4ED5-8118-69507D249A9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155042" y="1122601"/>
                  <a:ext cx="831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7ABE156-67BD-4AAD-9BD1-B4CEAED3B982}"/>
                    </a:ext>
                  </a:extLst>
                </p14:cNvPr>
                <p14:cNvContentPartPr/>
                <p14:nvPr/>
              </p14:nvContentPartPr>
              <p14:xfrm>
                <a:off x="3000242" y="1358401"/>
                <a:ext cx="398520" cy="29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7ABE156-67BD-4AAD-9BD1-B4CEAED3B98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991242" y="1349761"/>
                  <a:ext cx="41616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F3AA988-747E-46BA-978F-3FA12E724272}"/>
              </a:ext>
            </a:extLst>
          </p:cNvPr>
          <p:cNvGrpSpPr/>
          <p:nvPr/>
        </p:nvGrpSpPr>
        <p:grpSpPr>
          <a:xfrm>
            <a:off x="2962442" y="1535161"/>
            <a:ext cx="384840" cy="288360"/>
            <a:chOff x="2962442" y="1535161"/>
            <a:chExt cx="384840" cy="28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142EE7D-D6FE-404F-BE38-DE1B49096FE6}"/>
                    </a:ext>
                  </a:extLst>
                </p14:cNvPr>
                <p14:cNvContentPartPr/>
                <p14:nvPr/>
              </p14:nvContentPartPr>
              <p14:xfrm>
                <a:off x="2962442" y="1554241"/>
                <a:ext cx="231120" cy="230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142EE7D-D6FE-404F-BE38-DE1B49096FE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953442" y="1545601"/>
                  <a:ext cx="2487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AD99AA7-1BCC-4B8B-A338-3BBACC8DE08B}"/>
                    </a:ext>
                  </a:extLst>
                </p14:cNvPr>
                <p14:cNvContentPartPr/>
                <p14:nvPr/>
              </p14:nvContentPartPr>
              <p14:xfrm>
                <a:off x="3060002" y="1661161"/>
                <a:ext cx="112680" cy="155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AD99AA7-1BCC-4B8B-A338-3BBACC8DE08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051362" y="1652521"/>
                  <a:ext cx="1303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FFAEF03-36AE-4B32-86BD-CFBBEDCCF838}"/>
                    </a:ext>
                  </a:extLst>
                </p14:cNvPr>
                <p14:cNvContentPartPr/>
                <p14:nvPr/>
              </p14:nvContentPartPr>
              <p14:xfrm>
                <a:off x="3222722" y="1702561"/>
                <a:ext cx="28080" cy="104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FFAEF03-36AE-4B32-86BD-CFBBEDCCF83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214082" y="1693561"/>
                  <a:ext cx="457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DADD765-08A7-4BD8-A21F-A3D9A82D433F}"/>
                    </a:ext>
                  </a:extLst>
                </p14:cNvPr>
                <p14:cNvContentPartPr/>
                <p14:nvPr/>
              </p14:nvContentPartPr>
              <p14:xfrm>
                <a:off x="3279242" y="1682401"/>
                <a:ext cx="36000" cy="141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DADD765-08A7-4BD8-A21F-A3D9A82D433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270602" y="1673761"/>
                  <a:ext cx="536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F68015B-C808-4EF8-9960-0E885F966C43}"/>
                    </a:ext>
                  </a:extLst>
                </p14:cNvPr>
                <p14:cNvContentPartPr/>
                <p14:nvPr/>
              </p14:nvContentPartPr>
              <p14:xfrm>
                <a:off x="3247202" y="1691761"/>
                <a:ext cx="89640" cy="18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F68015B-C808-4EF8-9960-0E885F966C4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238202" y="1683121"/>
                  <a:ext cx="1072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4674E97-5891-4FCD-AA7C-CA5C16B5B67F}"/>
                    </a:ext>
                  </a:extLst>
                </p14:cNvPr>
                <p14:cNvContentPartPr/>
                <p14:nvPr/>
              </p14:nvContentPartPr>
              <p14:xfrm>
                <a:off x="3190322" y="1535161"/>
                <a:ext cx="156960" cy="35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4674E97-5891-4FCD-AA7C-CA5C16B5B67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181682" y="1526161"/>
                  <a:ext cx="17460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E895447-6392-4A79-8606-4F873BA12260}"/>
              </a:ext>
            </a:extLst>
          </p:cNvPr>
          <p:cNvGrpSpPr/>
          <p:nvPr/>
        </p:nvGrpSpPr>
        <p:grpSpPr>
          <a:xfrm>
            <a:off x="3634202" y="1166161"/>
            <a:ext cx="298800" cy="234000"/>
            <a:chOff x="3634202" y="1166161"/>
            <a:chExt cx="298800" cy="23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7356FED-714C-4DA1-A566-6679D41F5399}"/>
                    </a:ext>
                  </a:extLst>
                </p14:cNvPr>
                <p14:cNvContentPartPr/>
                <p14:nvPr/>
              </p14:nvContentPartPr>
              <p14:xfrm>
                <a:off x="3634202" y="1354441"/>
                <a:ext cx="5760" cy="10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7356FED-714C-4DA1-A566-6679D41F539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25202" y="1345801"/>
                  <a:ext cx="234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14B8214-6022-4B23-BE2E-7A506A17812B}"/>
                    </a:ext>
                  </a:extLst>
                </p14:cNvPr>
                <p14:cNvContentPartPr/>
                <p14:nvPr/>
              </p14:nvContentPartPr>
              <p14:xfrm>
                <a:off x="3850202" y="1166161"/>
                <a:ext cx="56880" cy="199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14B8214-6022-4B23-BE2E-7A506A17812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841562" y="1157161"/>
                  <a:ext cx="745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F73A292-02F2-456A-B9CB-50AFA6A42861}"/>
                    </a:ext>
                  </a:extLst>
                </p14:cNvPr>
                <p14:cNvContentPartPr/>
                <p14:nvPr/>
              </p14:nvContentPartPr>
              <p14:xfrm>
                <a:off x="3765962" y="1383961"/>
                <a:ext cx="167040" cy="16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F73A292-02F2-456A-B9CB-50AFA6A4286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756962" y="1375321"/>
                  <a:ext cx="184680" cy="3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AE8D29A-AB67-4163-91B0-518689AB60BE}"/>
                  </a:ext>
                </a:extLst>
              </p14:cNvPr>
              <p14:cNvContentPartPr/>
              <p14:nvPr/>
            </p14:nvContentPartPr>
            <p14:xfrm>
              <a:off x="3764882" y="1582321"/>
              <a:ext cx="209880" cy="195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AE8D29A-AB67-4163-91B0-518689AB60B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755882" y="1573321"/>
                <a:ext cx="227520" cy="21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5D3838F1-2952-448E-8DAC-74F3AD8B843B}"/>
              </a:ext>
            </a:extLst>
          </p:cNvPr>
          <p:cNvGrpSpPr/>
          <p:nvPr/>
        </p:nvGrpSpPr>
        <p:grpSpPr>
          <a:xfrm>
            <a:off x="4385162" y="521041"/>
            <a:ext cx="1929240" cy="929880"/>
            <a:chOff x="4385162" y="521041"/>
            <a:chExt cx="1929240" cy="92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D0604CB-27B0-4CC9-8998-CC033375CB5F}"/>
                    </a:ext>
                  </a:extLst>
                </p14:cNvPr>
                <p14:cNvContentPartPr/>
                <p14:nvPr/>
              </p14:nvContentPartPr>
              <p14:xfrm>
                <a:off x="4385162" y="1265161"/>
                <a:ext cx="175320" cy="185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D0604CB-27B0-4CC9-8998-CC033375CB5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376162" y="1256161"/>
                  <a:ext cx="1929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AB0239B-F02C-49FC-9954-80E64D03603D}"/>
                    </a:ext>
                  </a:extLst>
                </p14:cNvPr>
                <p14:cNvContentPartPr/>
                <p14:nvPr/>
              </p14:nvContentPartPr>
              <p14:xfrm>
                <a:off x="4417922" y="1024321"/>
                <a:ext cx="85320" cy="8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AB0239B-F02C-49FC-9954-80E64D03603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409282" y="1015321"/>
                  <a:ext cx="102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9A6A590-6257-418D-8A17-C74E57B29C29}"/>
                    </a:ext>
                  </a:extLst>
                </p14:cNvPr>
                <p14:cNvContentPartPr/>
                <p14:nvPr/>
              </p14:nvContentPartPr>
              <p14:xfrm>
                <a:off x="4763162" y="738841"/>
                <a:ext cx="32400" cy="167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9A6A590-6257-418D-8A17-C74E57B29C2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754162" y="730201"/>
                  <a:ext cx="500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11BE5D7-C19F-4924-B19D-2F76E8493F9B}"/>
                    </a:ext>
                  </a:extLst>
                </p14:cNvPr>
                <p14:cNvContentPartPr/>
                <p14:nvPr/>
              </p14:nvContentPartPr>
              <p14:xfrm>
                <a:off x="4683962" y="920641"/>
                <a:ext cx="120240" cy="129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11BE5D7-C19F-4924-B19D-2F76E8493F9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675322" y="912001"/>
                  <a:ext cx="1378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AF27750-EA0A-4E69-AEEB-14DBAC5D6313}"/>
                    </a:ext>
                  </a:extLst>
                </p14:cNvPr>
                <p14:cNvContentPartPr/>
                <p14:nvPr/>
              </p14:nvContentPartPr>
              <p14:xfrm>
                <a:off x="4703762" y="1027921"/>
                <a:ext cx="103320" cy="1303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AF27750-EA0A-4E69-AEEB-14DBAC5D631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695122" y="1018921"/>
                  <a:ext cx="1209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0C7C1CC-72E9-4543-945B-C580F7892101}"/>
                    </a:ext>
                  </a:extLst>
                </p14:cNvPr>
                <p14:cNvContentPartPr/>
                <p14:nvPr/>
              </p14:nvContentPartPr>
              <p14:xfrm>
                <a:off x="4966922" y="691681"/>
                <a:ext cx="157680" cy="495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0C7C1CC-72E9-4543-945B-C580F789210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957922" y="683041"/>
                  <a:ext cx="17532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1F3E6EC-265B-4814-A3CF-8F6C87CBD2D6}"/>
                    </a:ext>
                  </a:extLst>
                </p14:cNvPr>
                <p14:cNvContentPartPr/>
                <p14:nvPr/>
              </p14:nvContentPartPr>
              <p14:xfrm>
                <a:off x="5228282" y="793201"/>
                <a:ext cx="115920" cy="132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1F3E6EC-265B-4814-A3CF-8F6C87CBD2D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219282" y="784561"/>
                  <a:ext cx="1335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973C9FA-8D2C-46C4-AA78-075E61B7F392}"/>
                    </a:ext>
                  </a:extLst>
                </p14:cNvPr>
                <p14:cNvContentPartPr/>
                <p14:nvPr/>
              </p14:nvContentPartPr>
              <p14:xfrm>
                <a:off x="5270042" y="778441"/>
                <a:ext cx="96120" cy="146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973C9FA-8D2C-46C4-AA78-075E61B7F39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261402" y="769441"/>
                  <a:ext cx="1137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0B2D774-47E4-406A-83CB-52782AD6E50D}"/>
                    </a:ext>
                  </a:extLst>
                </p14:cNvPr>
                <p14:cNvContentPartPr/>
                <p14:nvPr/>
              </p14:nvContentPartPr>
              <p14:xfrm>
                <a:off x="5436002" y="854761"/>
                <a:ext cx="87840" cy="7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0B2D774-47E4-406A-83CB-52782AD6E50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427362" y="845761"/>
                  <a:ext cx="105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CE988E0-F759-473B-BBC5-92CDF2BFF0C1}"/>
                    </a:ext>
                  </a:extLst>
                </p14:cNvPr>
                <p14:cNvContentPartPr/>
                <p14:nvPr/>
              </p14:nvContentPartPr>
              <p14:xfrm>
                <a:off x="5596202" y="735601"/>
                <a:ext cx="273240" cy="144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CE988E0-F759-473B-BBC5-92CDF2BFF0C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587202" y="726961"/>
                  <a:ext cx="2908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2D83079-3D28-46CC-B9EA-AEA5F86ECB6E}"/>
                    </a:ext>
                  </a:extLst>
                </p14:cNvPr>
                <p14:cNvContentPartPr/>
                <p14:nvPr/>
              </p14:nvContentPartPr>
              <p14:xfrm>
                <a:off x="5394602" y="932881"/>
                <a:ext cx="392040" cy="45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2D83079-3D28-46CC-B9EA-AEA5F86ECB6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385962" y="923881"/>
                  <a:ext cx="4096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DA08BAD-AB82-4F57-969A-BAC8F86EA296}"/>
                    </a:ext>
                  </a:extLst>
                </p14:cNvPr>
                <p14:cNvContentPartPr/>
                <p14:nvPr/>
              </p14:nvContentPartPr>
              <p14:xfrm>
                <a:off x="5528522" y="1077601"/>
                <a:ext cx="150120" cy="1332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DA08BAD-AB82-4F57-969A-BAC8F86EA29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519882" y="1068601"/>
                  <a:ext cx="1677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A272C1C-C1FA-4AB0-A1BD-03E5EB765945}"/>
                    </a:ext>
                  </a:extLst>
                </p14:cNvPr>
                <p14:cNvContentPartPr/>
                <p14:nvPr/>
              </p14:nvContentPartPr>
              <p14:xfrm>
                <a:off x="5919482" y="668641"/>
                <a:ext cx="126720" cy="503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A272C1C-C1FA-4AB0-A1BD-03E5EB76594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910482" y="659641"/>
                  <a:ext cx="144360" cy="52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D950E96-2F4E-493A-973C-DC875F5847AD}"/>
                    </a:ext>
                  </a:extLst>
                </p14:cNvPr>
                <p14:cNvContentPartPr/>
                <p14:nvPr/>
              </p14:nvContentPartPr>
              <p14:xfrm>
                <a:off x="6167162" y="521041"/>
                <a:ext cx="147240" cy="158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D950E96-2F4E-493A-973C-DC875F5847A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158162" y="512041"/>
                  <a:ext cx="164880" cy="17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8C96BC5-DE6C-4615-B686-B584623C96F3}"/>
              </a:ext>
            </a:extLst>
          </p:cNvPr>
          <p:cNvGrpSpPr/>
          <p:nvPr/>
        </p:nvGrpSpPr>
        <p:grpSpPr>
          <a:xfrm>
            <a:off x="1317962" y="2385121"/>
            <a:ext cx="968400" cy="307440"/>
            <a:chOff x="1317962" y="2385121"/>
            <a:chExt cx="968400" cy="30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8B9C49A-DFD1-4802-AD22-E9AD0041D679}"/>
                    </a:ext>
                  </a:extLst>
                </p14:cNvPr>
                <p14:cNvContentPartPr/>
                <p14:nvPr/>
              </p14:nvContentPartPr>
              <p14:xfrm>
                <a:off x="1317962" y="2465041"/>
                <a:ext cx="118080" cy="227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8B9C49A-DFD1-4802-AD22-E9AD0041D67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309322" y="2456041"/>
                  <a:ext cx="1357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0DE3DB7-EC13-4DDA-9257-22D89035FF12}"/>
                    </a:ext>
                  </a:extLst>
                </p14:cNvPr>
                <p14:cNvContentPartPr/>
                <p14:nvPr/>
              </p14:nvContentPartPr>
              <p14:xfrm>
                <a:off x="1342442" y="2573401"/>
                <a:ext cx="126000" cy="51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0DE3DB7-EC13-4DDA-9257-22D89035FF1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333802" y="2564401"/>
                  <a:ext cx="1436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56D94A9-2E5A-4B06-BE4F-301516E80B91}"/>
                    </a:ext>
                  </a:extLst>
                </p14:cNvPr>
                <p14:cNvContentPartPr/>
                <p14:nvPr/>
              </p14:nvContentPartPr>
              <p14:xfrm>
                <a:off x="1373042" y="2401681"/>
                <a:ext cx="138600" cy="604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56D94A9-2E5A-4B06-BE4F-301516E80B9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364042" y="2392681"/>
                  <a:ext cx="1562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0BD079B-455F-4D56-8368-18258AA7531B}"/>
                    </a:ext>
                  </a:extLst>
                </p14:cNvPr>
                <p14:cNvContentPartPr/>
                <p14:nvPr/>
              </p14:nvContentPartPr>
              <p14:xfrm>
                <a:off x="1608122" y="2385121"/>
                <a:ext cx="147960" cy="3031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0BD079B-455F-4D56-8368-18258AA7531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599482" y="2376481"/>
                  <a:ext cx="1656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D30060D-9FDF-4AE1-A633-C5DE6793C7C9}"/>
                    </a:ext>
                  </a:extLst>
                </p14:cNvPr>
                <p14:cNvContentPartPr/>
                <p14:nvPr/>
              </p14:nvContentPartPr>
              <p14:xfrm>
                <a:off x="1777682" y="2503561"/>
                <a:ext cx="110160" cy="1432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D30060D-9FDF-4AE1-A633-C5DE6793C7C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769042" y="2494561"/>
                  <a:ext cx="1278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528C1DF-DBD3-433D-9BC7-D5614281BC58}"/>
                    </a:ext>
                  </a:extLst>
                </p14:cNvPr>
                <p14:cNvContentPartPr/>
                <p14:nvPr/>
              </p14:nvContentPartPr>
              <p14:xfrm>
                <a:off x="1820162" y="2517961"/>
                <a:ext cx="84960" cy="146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528C1DF-DBD3-433D-9BC7-D5614281BC5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811522" y="2508961"/>
                  <a:ext cx="1026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A1DB73A-5928-4216-88B6-648091D67AD5}"/>
                    </a:ext>
                  </a:extLst>
                </p14:cNvPr>
                <p14:cNvContentPartPr/>
                <p14:nvPr/>
              </p14:nvContentPartPr>
              <p14:xfrm>
                <a:off x="1917002" y="2396281"/>
                <a:ext cx="186480" cy="294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A1DB73A-5928-4216-88B6-648091D67AD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908002" y="2387641"/>
                  <a:ext cx="20412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B6B1326-D83E-4373-985D-AFEE75BBE284}"/>
                    </a:ext>
                  </a:extLst>
                </p14:cNvPr>
                <p14:cNvContentPartPr/>
                <p14:nvPr/>
              </p14:nvContentPartPr>
              <p14:xfrm>
                <a:off x="2176922" y="2551441"/>
                <a:ext cx="109080" cy="115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B6B1326-D83E-4373-985D-AFEE75BBE28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168282" y="2542801"/>
                  <a:ext cx="126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8CA555B-088C-4D21-8C37-18378FEE5886}"/>
                    </a:ext>
                  </a:extLst>
                </p14:cNvPr>
                <p14:cNvContentPartPr/>
                <p14:nvPr/>
              </p14:nvContentPartPr>
              <p14:xfrm>
                <a:off x="2178362" y="2616961"/>
                <a:ext cx="108000" cy="126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8CA555B-088C-4D21-8C37-18378FEE588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169362" y="2608321"/>
                  <a:ext cx="12564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4EE43AD-2252-4E07-B0CA-78EE98E6BEF0}"/>
              </a:ext>
            </a:extLst>
          </p:cNvPr>
          <p:cNvGrpSpPr/>
          <p:nvPr/>
        </p:nvGrpSpPr>
        <p:grpSpPr>
          <a:xfrm>
            <a:off x="2648522" y="2568001"/>
            <a:ext cx="325080" cy="227880"/>
            <a:chOff x="2648522" y="2568001"/>
            <a:chExt cx="325080" cy="2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868FA8A-6C23-465B-8231-9AAE531F9601}"/>
                    </a:ext>
                  </a:extLst>
                </p14:cNvPr>
                <p14:cNvContentPartPr/>
                <p14:nvPr/>
              </p14:nvContentPartPr>
              <p14:xfrm>
                <a:off x="2648522" y="2568001"/>
                <a:ext cx="178200" cy="1868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868FA8A-6C23-465B-8231-9AAE531F960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639882" y="2559361"/>
                  <a:ext cx="1958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90E2FFF-33F9-4636-A33B-B2D8804F9155}"/>
                    </a:ext>
                  </a:extLst>
                </p14:cNvPr>
                <p14:cNvContentPartPr/>
                <p14:nvPr/>
              </p14:nvContentPartPr>
              <p14:xfrm>
                <a:off x="2895122" y="2634241"/>
                <a:ext cx="78480" cy="161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90E2FFF-33F9-4636-A33B-B2D8804F915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886122" y="2625601"/>
                  <a:ext cx="96120" cy="17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6823C88-DC40-4D6A-9128-79B9A2430E01}"/>
              </a:ext>
            </a:extLst>
          </p:cNvPr>
          <p:cNvGrpSpPr/>
          <p:nvPr/>
        </p:nvGrpSpPr>
        <p:grpSpPr>
          <a:xfrm>
            <a:off x="3817802" y="2341561"/>
            <a:ext cx="1412640" cy="381960"/>
            <a:chOff x="3817802" y="2341561"/>
            <a:chExt cx="1412640" cy="38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15DF307-A47A-4C1A-BD67-D77F11045B80}"/>
                    </a:ext>
                  </a:extLst>
                </p14:cNvPr>
                <p14:cNvContentPartPr/>
                <p14:nvPr/>
              </p14:nvContentPartPr>
              <p14:xfrm>
                <a:off x="3817802" y="2358841"/>
                <a:ext cx="194040" cy="3024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15DF307-A47A-4C1A-BD67-D77F11045B8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809162" y="2350201"/>
                  <a:ext cx="21168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3F05298-04D7-430B-BF84-B8A937225313}"/>
                    </a:ext>
                  </a:extLst>
                </p14:cNvPr>
                <p14:cNvContentPartPr/>
                <p14:nvPr/>
              </p14:nvContentPartPr>
              <p14:xfrm>
                <a:off x="4069802" y="2513641"/>
                <a:ext cx="272160" cy="139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3F05298-04D7-430B-BF84-B8A93722531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061162" y="2504641"/>
                  <a:ext cx="2898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CE2EF33-4CC9-4462-AE23-796DF966D7C4}"/>
                    </a:ext>
                  </a:extLst>
                </p14:cNvPr>
                <p14:cNvContentPartPr/>
                <p14:nvPr/>
              </p14:nvContentPartPr>
              <p14:xfrm>
                <a:off x="4458602" y="2341561"/>
                <a:ext cx="121320" cy="3819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CE2EF33-4CC9-4462-AE23-796DF966D7C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449962" y="2332921"/>
                  <a:ext cx="13896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9A7C5AD-0DF0-436D-8017-4D695DB827AE}"/>
                    </a:ext>
                  </a:extLst>
                </p14:cNvPr>
                <p14:cNvContentPartPr/>
                <p14:nvPr/>
              </p14:nvContentPartPr>
              <p14:xfrm>
                <a:off x="4674602" y="2492761"/>
                <a:ext cx="135000" cy="1537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9A7C5AD-0DF0-436D-8017-4D695DB827A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665602" y="2483761"/>
                  <a:ext cx="1526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4656CAB-9E39-493D-BA2D-685037911114}"/>
                    </a:ext>
                  </a:extLst>
                </p14:cNvPr>
                <p14:cNvContentPartPr/>
                <p14:nvPr/>
              </p14:nvContentPartPr>
              <p14:xfrm>
                <a:off x="4722842" y="2485921"/>
                <a:ext cx="122400" cy="1638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4656CAB-9E39-493D-BA2D-68503791111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713842" y="2477281"/>
                  <a:ext cx="1400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ACEA180-C6BB-4E58-AB80-6B1AB40AAE73}"/>
                    </a:ext>
                  </a:extLst>
                </p14:cNvPr>
                <p14:cNvContentPartPr/>
                <p14:nvPr/>
              </p14:nvContentPartPr>
              <p14:xfrm>
                <a:off x="4867562" y="2352001"/>
                <a:ext cx="169200" cy="3276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ACEA180-C6BB-4E58-AB80-6B1AB40AAE7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858922" y="2343001"/>
                  <a:ext cx="18684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0B26AD2-8D9D-48F2-AE72-920F35C618A8}"/>
                    </a:ext>
                  </a:extLst>
                </p14:cNvPr>
                <p14:cNvContentPartPr/>
                <p14:nvPr/>
              </p14:nvContentPartPr>
              <p14:xfrm>
                <a:off x="5104802" y="2507881"/>
                <a:ext cx="125640" cy="71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0B26AD2-8D9D-48F2-AE72-920F35C618A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095802" y="2498881"/>
                  <a:ext cx="143280" cy="8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D8A5A305-13E2-4F37-83F0-69414ED36AD2}"/>
                  </a:ext>
                </a:extLst>
              </p14:cNvPr>
              <p14:cNvContentPartPr/>
              <p14:nvPr/>
            </p14:nvContentPartPr>
            <p14:xfrm>
              <a:off x="5605922" y="2425801"/>
              <a:ext cx="193320" cy="1972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D8A5A305-13E2-4F37-83F0-69414ED36AD2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596922" y="2416801"/>
                <a:ext cx="21096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CF52A2C-EBDF-4AEA-9507-4B1099D5C23B}"/>
                  </a:ext>
                </a:extLst>
              </p14:cNvPr>
              <p14:cNvContentPartPr/>
              <p14:nvPr/>
            </p14:nvContentPartPr>
            <p14:xfrm>
              <a:off x="5824802" y="2154001"/>
              <a:ext cx="170640" cy="1418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CF52A2C-EBDF-4AEA-9507-4B1099D5C23B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816162" y="2145361"/>
                <a:ext cx="188280" cy="15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3C259518-242C-4D67-8CA1-2FFA76BFEE06}"/>
              </a:ext>
            </a:extLst>
          </p:cNvPr>
          <p:cNvGrpSpPr/>
          <p:nvPr/>
        </p:nvGrpSpPr>
        <p:grpSpPr>
          <a:xfrm>
            <a:off x="1320122" y="3199801"/>
            <a:ext cx="907560" cy="574200"/>
            <a:chOff x="1320122" y="3199801"/>
            <a:chExt cx="907560" cy="57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B756D75-9496-43F4-AE25-E6FF88E67AA4}"/>
                    </a:ext>
                  </a:extLst>
                </p14:cNvPr>
                <p14:cNvContentPartPr/>
                <p14:nvPr/>
              </p14:nvContentPartPr>
              <p14:xfrm>
                <a:off x="1365482" y="3291961"/>
                <a:ext cx="94320" cy="2923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B756D75-9496-43F4-AE25-E6FF88E67AA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356482" y="3282961"/>
                  <a:ext cx="1119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9970985-7728-46A7-8520-BE8886AB9DC1}"/>
                    </a:ext>
                  </a:extLst>
                </p14:cNvPr>
                <p14:cNvContentPartPr/>
                <p14:nvPr/>
              </p14:nvContentPartPr>
              <p14:xfrm>
                <a:off x="1391762" y="3199801"/>
                <a:ext cx="170640" cy="57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9970985-7728-46A7-8520-BE8886AB9DC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383122" y="3190801"/>
                  <a:ext cx="1882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8B4623D-D598-4308-B5BF-019774098024}"/>
                    </a:ext>
                  </a:extLst>
                </p14:cNvPr>
                <p14:cNvContentPartPr/>
                <p14:nvPr/>
              </p14:nvContentPartPr>
              <p14:xfrm>
                <a:off x="1320122" y="3447121"/>
                <a:ext cx="147960" cy="126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8B4623D-D598-4308-B5BF-01977409802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311122" y="3438481"/>
                  <a:ext cx="165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FD976CA-7547-492A-ABB7-CC655913B5A5}"/>
                    </a:ext>
                  </a:extLst>
                </p14:cNvPr>
                <p14:cNvContentPartPr/>
                <p14:nvPr/>
              </p14:nvContentPartPr>
              <p14:xfrm>
                <a:off x="1534322" y="3624961"/>
                <a:ext cx="86760" cy="1411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FD976CA-7547-492A-ABB7-CC655913B5A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525322" y="3615961"/>
                  <a:ext cx="1044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78DA499-2B99-4034-8D41-D040DAA10FD6}"/>
                    </a:ext>
                  </a:extLst>
                </p14:cNvPr>
                <p14:cNvContentPartPr/>
                <p14:nvPr/>
              </p14:nvContentPartPr>
              <p14:xfrm>
                <a:off x="1532522" y="3606241"/>
                <a:ext cx="127080" cy="1677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78DA499-2B99-4034-8D41-D040DAA10FD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523522" y="3597241"/>
                  <a:ext cx="1447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5178C42-4DB4-4D0F-86AF-951BB09CFE6F}"/>
                    </a:ext>
                  </a:extLst>
                </p14:cNvPr>
                <p14:cNvContentPartPr/>
                <p14:nvPr/>
              </p14:nvContentPartPr>
              <p14:xfrm>
                <a:off x="1793162" y="3387001"/>
                <a:ext cx="70560" cy="2944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5178C42-4DB4-4D0F-86AF-951BB09CFE6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784522" y="3378001"/>
                  <a:ext cx="8820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5937287-6D3B-44D6-90F0-0D3437230B8C}"/>
                    </a:ext>
                  </a:extLst>
                </p14:cNvPr>
                <p14:cNvContentPartPr/>
                <p14:nvPr/>
              </p14:nvContentPartPr>
              <p14:xfrm>
                <a:off x="1974602" y="3465481"/>
                <a:ext cx="78840" cy="120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5937287-6D3B-44D6-90F0-0D3437230B8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965602" y="3456841"/>
                  <a:ext cx="964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2C982DE-F5AA-493A-B5D4-8A6309AD4463}"/>
                    </a:ext>
                  </a:extLst>
                </p14:cNvPr>
                <p14:cNvContentPartPr/>
                <p14:nvPr/>
              </p14:nvContentPartPr>
              <p14:xfrm>
                <a:off x="1982162" y="3473401"/>
                <a:ext cx="86760" cy="1418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2C982DE-F5AA-493A-B5D4-8A6309AD446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973162" y="3464761"/>
                  <a:ext cx="1044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9D61191-6EBA-4787-84C3-23097D0737E6}"/>
                    </a:ext>
                  </a:extLst>
                </p14:cNvPr>
                <p14:cNvContentPartPr/>
                <p14:nvPr/>
              </p14:nvContentPartPr>
              <p14:xfrm>
                <a:off x="2161082" y="3361441"/>
                <a:ext cx="66600" cy="2962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9D61191-6EBA-4787-84C3-23097D0737E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152442" y="3352801"/>
                  <a:ext cx="84240" cy="31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9ED2447-9269-4BC8-89F7-DB798E901906}"/>
              </a:ext>
            </a:extLst>
          </p:cNvPr>
          <p:cNvGrpSpPr/>
          <p:nvPr/>
        </p:nvGrpSpPr>
        <p:grpSpPr>
          <a:xfrm>
            <a:off x="2454122" y="3457201"/>
            <a:ext cx="118080" cy="89640"/>
            <a:chOff x="2454122" y="3457201"/>
            <a:chExt cx="118080" cy="8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52E3EC1-80DB-4246-901E-260B6DF76984}"/>
                    </a:ext>
                  </a:extLst>
                </p14:cNvPr>
                <p14:cNvContentPartPr/>
                <p14:nvPr/>
              </p14:nvContentPartPr>
              <p14:xfrm>
                <a:off x="2472482" y="3457201"/>
                <a:ext cx="99720" cy="10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52E3EC1-80DB-4246-901E-260B6DF7698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463842" y="3448561"/>
                  <a:ext cx="1173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5349BA2-9CB6-40E5-AC8A-8B92963959C4}"/>
                    </a:ext>
                  </a:extLst>
                </p14:cNvPr>
                <p14:cNvContentPartPr/>
                <p14:nvPr/>
              </p14:nvContentPartPr>
              <p14:xfrm>
                <a:off x="2454122" y="3535321"/>
                <a:ext cx="89640" cy="115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5349BA2-9CB6-40E5-AC8A-8B92963959C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445482" y="3526321"/>
                  <a:ext cx="10728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9547D97C-71B6-469A-B35F-5C637C3BB409}"/>
              </a:ext>
            </a:extLst>
          </p:cNvPr>
          <p:cNvGrpSpPr/>
          <p:nvPr/>
        </p:nvGrpSpPr>
        <p:grpSpPr>
          <a:xfrm>
            <a:off x="2925002" y="3322561"/>
            <a:ext cx="230040" cy="232560"/>
            <a:chOff x="2925002" y="3322561"/>
            <a:chExt cx="230040" cy="23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005693F-219F-4DB7-ADD7-001A16F13B92}"/>
                    </a:ext>
                  </a:extLst>
                </p14:cNvPr>
                <p14:cNvContentPartPr/>
                <p14:nvPr/>
              </p14:nvContentPartPr>
              <p14:xfrm>
                <a:off x="3019682" y="3322561"/>
                <a:ext cx="35280" cy="159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005693F-219F-4DB7-ADD7-001A16F13B9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010682" y="3313561"/>
                  <a:ext cx="529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7A3BA82-9345-4B89-9253-AAB66397D28B}"/>
                    </a:ext>
                  </a:extLst>
                </p14:cNvPr>
                <p14:cNvContentPartPr/>
                <p14:nvPr/>
              </p14:nvContentPartPr>
              <p14:xfrm>
                <a:off x="2925002" y="3524521"/>
                <a:ext cx="230040" cy="30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7A3BA82-9345-4B89-9253-AAB66397D28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916362" y="3515881"/>
                  <a:ext cx="24768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07261F91-F15B-47DC-A6E2-37C692F8286D}"/>
              </a:ext>
            </a:extLst>
          </p:cNvPr>
          <p:cNvGrpSpPr/>
          <p:nvPr/>
        </p:nvGrpSpPr>
        <p:grpSpPr>
          <a:xfrm>
            <a:off x="2818802" y="3700921"/>
            <a:ext cx="434880" cy="266760"/>
            <a:chOff x="2818802" y="3700921"/>
            <a:chExt cx="434880" cy="26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74D9885-9F88-4498-BE16-AE7219BFB27D}"/>
                    </a:ext>
                  </a:extLst>
                </p14:cNvPr>
                <p14:cNvContentPartPr/>
                <p14:nvPr/>
              </p14:nvContentPartPr>
              <p14:xfrm>
                <a:off x="2818802" y="3700921"/>
                <a:ext cx="182160" cy="230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74D9885-9F88-4498-BE16-AE7219BFB27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810162" y="3691921"/>
                  <a:ext cx="1998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063F83E-DE46-4C21-8AC7-8AB214D4E340}"/>
                    </a:ext>
                  </a:extLst>
                </p14:cNvPr>
                <p14:cNvContentPartPr/>
                <p14:nvPr/>
              </p14:nvContentPartPr>
              <p14:xfrm>
                <a:off x="2912042" y="3810721"/>
                <a:ext cx="98640" cy="150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063F83E-DE46-4C21-8AC7-8AB214D4E34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903402" y="3801721"/>
                  <a:ext cx="1162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444AD36-6B95-4B74-B3B5-FC3F2C5127D6}"/>
                    </a:ext>
                  </a:extLst>
                </p14:cNvPr>
                <p14:cNvContentPartPr/>
                <p14:nvPr/>
              </p14:nvContentPartPr>
              <p14:xfrm>
                <a:off x="3117962" y="3862201"/>
                <a:ext cx="24840" cy="94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444AD36-6B95-4B74-B3B5-FC3F2C5127D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109322" y="3853201"/>
                  <a:ext cx="424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38FFDF3-1D68-4963-869E-004DE7F8B0DF}"/>
                    </a:ext>
                  </a:extLst>
                </p14:cNvPr>
                <p14:cNvContentPartPr/>
                <p14:nvPr/>
              </p14:nvContentPartPr>
              <p14:xfrm>
                <a:off x="3193922" y="3847081"/>
                <a:ext cx="23760" cy="1206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38FFDF3-1D68-4963-869E-004DE7F8B0D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184922" y="3838441"/>
                  <a:ext cx="414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AC0B358-6DD4-49F4-9A86-37E98E902861}"/>
                    </a:ext>
                  </a:extLst>
                </p14:cNvPr>
                <p14:cNvContentPartPr/>
                <p14:nvPr/>
              </p14:nvContentPartPr>
              <p14:xfrm>
                <a:off x="3102482" y="3797041"/>
                <a:ext cx="151200" cy="22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AC0B358-6DD4-49F4-9A86-37E98E90286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093482" y="3788041"/>
                  <a:ext cx="16884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4BF2328-1D34-404D-B964-31A9756AB8B0}"/>
              </a:ext>
            </a:extLst>
          </p:cNvPr>
          <p:cNvGrpSpPr/>
          <p:nvPr/>
        </p:nvGrpSpPr>
        <p:grpSpPr>
          <a:xfrm>
            <a:off x="3469322" y="3359281"/>
            <a:ext cx="174600" cy="204120"/>
            <a:chOff x="3469322" y="3359281"/>
            <a:chExt cx="17460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A2264E5-BC01-4F48-8D87-686C7A78991B}"/>
                    </a:ext>
                  </a:extLst>
                </p14:cNvPr>
                <p14:cNvContentPartPr/>
                <p14:nvPr/>
              </p14:nvContentPartPr>
              <p14:xfrm>
                <a:off x="3549602" y="3359281"/>
                <a:ext cx="61200" cy="1454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A2264E5-BC01-4F48-8D87-686C7A78991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540602" y="3350641"/>
                  <a:ext cx="788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26E0697-04A0-494B-B97A-2B84FA109D78}"/>
                    </a:ext>
                  </a:extLst>
                </p14:cNvPr>
                <p14:cNvContentPartPr/>
                <p14:nvPr/>
              </p14:nvContentPartPr>
              <p14:xfrm>
                <a:off x="3469322" y="3550441"/>
                <a:ext cx="174600" cy="12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26E0697-04A0-494B-B97A-2B84FA109D7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460322" y="3541801"/>
                  <a:ext cx="192240" cy="3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66009782-49C4-4792-BCB8-75BA493EB7FD}"/>
                  </a:ext>
                </a:extLst>
              </p14:cNvPr>
              <p14:cNvContentPartPr/>
              <p14:nvPr/>
            </p14:nvContentPartPr>
            <p14:xfrm>
              <a:off x="3462842" y="3759961"/>
              <a:ext cx="208440" cy="1947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66009782-49C4-4792-BCB8-75BA493EB7FD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3453842" y="3751321"/>
                <a:ext cx="22608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8E3E7430-16C3-4FA4-9733-6863792EBD3D}"/>
                  </a:ext>
                </a:extLst>
              </p14:cNvPr>
              <p14:cNvContentPartPr/>
              <p14:nvPr/>
            </p14:nvContentPartPr>
            <p14:xfrm>
              <a:off x="4376162" y="3236521"/>
              <a:ext cx="219240" cy="40752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8E3E7430-16C3-4FA4-9733-6863792EBD3D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4367162" y="3227521"/>
                <a:ext cx="236880" cy="42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9EB65563-71CB-42E5-9CAB-61312C95F3D4}"/>
              </a:ext>
            </a:extLst>
          </p:cNvPr>
          <p:cNvGrpSpPr/>
          <p:nvPr/>
        </p:nvGrpSpPr>
        <p:grpSpPr>
          <a:xfrm>
            <a:off x="4214522" y="3875521"/>
            <a:ext cx="395280" cy="147240"/>
            <a:chOff x="4214522" y="3875521"/>
            <a:chExt cx="395280" cy="14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F513C1A-6766-4C9C-9152-67716E886533}"/>
                    </a:ext>
                  </a:extLst>
                </p14:cNvPr>
                <p14:cNvContentPartPr/>
                <p14:nvPr/>
              </p14:nvContentPartPr>
              <p14:xfrm>
                <a:off x="4214522" y="3882721"/>
                <a:ext cx="84240" cy="158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F513C1A-6766-4C9C-9152-67716E88653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205522" y="3873721"/>
                  <a:ext cx="1018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1195C55-C0B3-465E-BC14-E9267F87B71D}"/>
                    </a:ext>
                  </a:extLst>
                </p14:cNvPr>
                <p14:cNvContentPartPr/>
                <p14:nvPr/>
              </p14:nvContentPartPr>
              <p14:xfrm>
                <a:off x="4380842" y="3875521"/>
                <a:ext cx="228960" cy="1472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1195C55-C0B3-465E-BC14-E9267F87B71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372202" y="3866881"/>
                  <a:ext cx="24660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2D82D037-26C8-4C7D-8B45-DCA2884D25EE}"/>
              </a:ext>
            </a:extLst>
          </p:cNvPr>
          <p:cNvGrpSpPr/>
          <p:nvPr/>
        </p:nvGrpSpPr>
        <p:grpSpPr>
          <a:xfrm>
            <a:off x="4442762" y="3033121"/>
            <a:ext cx="126720" cy="150480"/>
            <a:chOff x="4442762" y="3033121"/>
            <a:chExt cx="126720" cy="15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CD3E9E3-AEE8-41A7-97F7-531619F34D91}"/>
                    </a:ext>
                  </a:extLst>
                </p14:cNvPr>
                <p14:cNvContentPartPr/>
                <p14:nvPr/>
              </p14:nvContentPartPr>
              <p14:xfrm>
                <a:off x="4448882" y="3069121"/>
                <a:ext cx="78480" cy="882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CD3E9E3-AEE8-41A7-97F7-531619F34D9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439882" y="3060481"/>
                  <a:ext cx="961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8B17B41-EC28-40AC-93E0-2FD546362A09}"/>
                    </a:ext>
                  </a:extLst>
                </p14:cNvPr>
                <p14:cNvContentPartPr/>
                <p14:nvPr/>
              </p14:nvContentPartPr>
              <p14:xfrm>
                <a:off x="4442762" y="3033121"/>
                <a:ext cx="126720" cy="1504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8B17B41-EC28-40AC-93E0-2FD546362A0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434122" y="3024121"/>
                  <a:ext cx="144360" cy="16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9A81C0C4-325C-46BE-BF9D-3B5B05C31C8D}"/>
                  </a:ext>
                </a:extLst>
              </p14:cNvPr>
              <p14:cNvContentPartPr/>
              <p14:nvPr/>
            </p14:nvContentPartPr>
            <p14:xfrm>
              <a:off x="4783322" y="3452521"/>
              <a:ext cx="154080" cy="16488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9A81C0C4-325C-46BE-BF9D-3B5B05C31C8D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774322" y="3443881"/>
                <a:ext cx="171720" cy="18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27D5BE87-6555-4DDE-A391-C6AABEBC9CAC}"/>
              </a:ext>
            </a:extLst>
          </p:cNvPr>
          <p:cNvGrpSpPr/>
          <p:nvPr/>
        </p:nvGrpSpPr>
        <p:grpSpPr>
          <a:xfrm>
            <a:off x="4884842" y="2897761"/>
            <a:ext cx="1446840" cy="614520"/>
            <a:chOff x="4884842" y="2897761"/>
            <a:chExt cx="1446840" cy="61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140310D-F0A4-4FC0-8D85-4BCBE8A73250}"/>
                    </a:ext>
                  </a:extLst>
                </p14:cNvPr>
                <p14:cNvContentPartPr/>
                <p14:nvPr/>
              </p14:nvContentPartPr>
              <p14:xfrm>
                <a:off x="4884842" y="3188281"/>
                <a:ext cx="67320" cy="352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140310D-F0A4-4FC0-8D85-4BCBE8A7325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876202" y="3179641"/>
                  <a:ext cx="849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48EE6EF-C861-4BAA-A04E-6245D1EFB6FA}"/>
                    </a:ext>
                  </a:extLst>
                </p14:cNvPr>
                <p14:cNvContentPartPr/>
                <p14:nvPr/>
              </p14:nvContentPartPr>
              <p14:xfrm>
                <a:off x="5107682" y="3066241"/>
                <a:ext cx="24480" cy="84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48EE6EF-C861-4BAA-A04E-6245D1EFB6F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098682" y="3057241"/>
                  <a:ext cx="421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FFDB31D-E2B9-4BBE-A99F-215512D96C16}"/>
                    </a:ext>
                  </a:extLst>
                </p14:cNvPr>
                <p14:cNvContentPartPr/>
                <p14:nvPr/>
              </p14:nvContentPartPr>
              <p14:xfrm>
                <a:off x="5036042" y="3179281"/>
                <a:ext cx="98280" cy="15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FFDB31D-E2B9-4BBE-A99F-215512D96C1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027402" y="3170641"/>
                  <a:ext cx="1159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A427048-AD76-48EB-AC01-11F85B08BEE9}"/>
                    </a:ext>
                  </a:extLst>
                </p14:cNvPr>
                <p14:cNvContentPartPr/>
                <p14:nvPr/>
              </p14:nvContentPartPr>
              <p14:xfrm>
                <a:off x="5035322" y="3270721"/>
                <a:ext cx="69120" cy="788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A427048-AD76-48EB-AC01-11F85B08BEE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026322" y="3262081"/>
                  <a:ext cx="867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22C3FD6-31BF-4B9A-9B19-B7116594F5D6}"/>
                    </a:ext>
                  </a:extLst>
                </p14:cNvPr>
                <p14:cNvContentPartPr/>
                <p14:nvPr/>
              </p14:nvContentPartPr>
              <p14:xfrm>
                <a:off x="5262122" y="3039241"/>
                <a:ext cx="96480" cy="3056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22C3FD6-31BF-4B9A-9B19-B7116594F5D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253482" y="3030241"/>
                  <a:ext cx="1141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53AE02F-7775-4C92-8699-A70B2F75D30D}"/>
                    </a:ext>
                  </a:extLst>
                </p14:cNvPr>
                <p14:cNvContentPartPr/>
                <p14:nvPr/>
              </p14:nvContentPartPr>
              <p14:xfrm>
                <a:off x="5508722" y="3038881"/>
                <a:ext cx="73440" cy="158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53AE02F-7775-4C92-8699-A70B2F75D30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500082" y="3030241"/>
                  <a:ext cx="910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3BB3FEB-102A-44EC-BB3E-BB5ECD19DB2B}"/>
                    </a:ext>
                  </a:extLst>
                </p14:cNvPr>
                <p14:cNvContentPartPr/>
                <p14:nvPr/>
              </p14:nvContentPartPr>
              <p14:xfrm>
                <a:off x="5477402" y="3114841"/>
                <a:ext cx="101880" cy="129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3BB3FEB-102A-44EC-BB3E-BB5ECD19DB2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468762" y="3105841"/>
                  <a:ext cx="1195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52DE7D3-4478-44A1-8471-F6A3498F9BCB}"/>
                    </a:ext>
                  </a:extLst>
                </p14:cNvPr>
                <p14:cNvContentPartPr/>
                <p14:nvPr/>
              </p14:nvContentPartPr>
              <p14:xfrm>
                <a:off x="5710682" y="3109801"/>
                <a:ext cx="54720" cy="9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52DE7D3-4478-44A1-8471-F6A3498F9BC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702042" y="3101161"/>
                  <a:ext cx="723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E2AB902-331B-4E46-95B2-344CEEF9BEF0}"/>
                    </a:ext>
                  </a:extLst>
                </p14:cNvPr>
                <p14:cNvContentPartPr/>
                <p14:nvPr/>
              </p14:nvContentPartPr>
              <p14:xfrm>
                <a:off x="5834162" y="3069121"/>
                <a:ext cx="156960" cy="936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E2AB902-331B-4E46-95B2-344CEEF9BEF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825522" y="3060121"/>
                  <a:ext cx="1746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25A3662-0F38-4EFB-86F6-F4FC83C4E91D}"/>
                    </a:ext>
                  </a:extLst>
                </p14:cNvPr>
                <p14:cNvContentPartPr/>
                <p14:nvPr/>
              </p14:nvContentPartPr>
              <p14:xfrm>
                <a:off x="5586842" y="3235801"/>
                <a:ext cx="314280" cy="399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25A3662-0F38-4EFB-86F6-F4FC83C4E91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577842" y="3226801"/>
                  <a:ext cx="3319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63B25AF-A68B-4374-A3EC-58FC68B9D670}"/>
                    </a:ext>
                  </a:extLst>
                </p14:cNvPr>
                <p14:cNvContentPartPr/>
                <p14:nvPr/>
              </p14:nvContentPartPr>
              <p14:xfrm>
                <a:off x="5657042" y="3367921"/>
                <a:ext cx="178560" cy="1443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63B25AF-A68B-4374-A3EC-58FC68B9D67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648402" y="3359281"/>
                  <a:ext cx="1962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6413C2E-2D7F-49FF-966B-F8D72A219825}"/>
                    </a:ext>
                  </a:extLst>
                </p14:cNvPr>
                <p14:cNvContentPartPr/>
                <p14:nvPr/>
              </p14:nvContentPartPr>
              <p14:xfrm>
                <a:off x="5981402" y="2971201"/>
                <a:ext cx="128520" cy="4921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6413C2E-2D7F-49FF-966B-F8D72A21982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972402" y="2962201"/>
                  <a:ext cx="146160" cy="50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D241E1B-FFFE-42A5-8A3F-012F8D4B7544}"/>
                    </a:ext>
                  </a:extLst>
                </p14:cNvPr>
                <p14:cNvContentPartPr/>
                <p14:nvPr/>
              </p14:nvContentPartPr>
              <p14:xfrm>
                <a:off x="6214322" y="2897761"/>
                <a:ext cx="117360" cy="1814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D241E1B-FFFE-42A5-8A3F-012F8D4B754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205322" y="2888761"/>
                  <a:ext cx="13500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1D00A0E-6FDB-4000-B8D6-195B8181AC7C}"/>
              </a:ext>
            </a:extLst>
          </p:cNvPr>
          <p:cNvGrpSpPr/>
          <p:nvPr/>
        </p:nvGrpSpPr>
        <p:grpSpPr>
          <a:xfrm>
            <a:off x="6263642" y="3356761"/>
            <a:ext cx="453240" cy="317880"/>
            <a:chOff x="6263642" y="3356761"/>
            <a:chExt cx="453240" cy="31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B7F643B-76D2-407F-A803-E03B16ADE592}"/>
                    </a:ext>
                  </a:extLst>
                </p14:cNvPr>
                <p14:cNvContentPartPr/>
                <p14:nvPr/>
              </p14:nvContentPartPr>
              <p14:xfrm>
                <a:off x="6263642" y="3356761"/>
                <a:ext cx="405360" cy="3178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B7F643B-76D2-407F-A803-E03B16ADE59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254642" y="3348121"/>
                  <a:ext cx="4230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47C673C-B890-4F52-B28E-00C799FD15FE}"/>
                    </a:ext>
                  </a:extLst>
                </p14:cNvPr>
                <p14:cNvContentPartPr/>
                <p14:nvPr/>
              </p14:nvContentPartPr>
              <p14:xfrm>
                <a:off x="6517802" y="3506161"/>
                <a:ext cx="199080" cy="345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47C673C-B890-4F52-B28E-00C799FD15F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508802" y="3497521"/>
                  <a:ext cx="21672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17215A13-7066-4C30-912F-495BD6E60DE0}"/>
              </a:ext>
            </a:extLst>
          </p:cNvPr>
          <p:cNvGrpSpPr/>
          <p:nvPr/>
        </p:nvGrpSpPr>
        <p:grpSpPr>
          <a:xfrm>
            <a:off x="1011242" y="4488601"/>
            <a:ext cx="411120" cy="360360"/>
            <a:chOff x="1011242" y="4488601"/>
            <a:chExt cx="411120" cy="36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536156E-3A34-4189-86CB-11F499B5ED9A}"/>
                    </a:ext>
                  </a:extLst>
                </p14:cNvPr>
                <p14:cNvContentPartPr/>
                <p14:nvPr/>
              </p14:nvContentPartPr>
              <p14:xfrm>
                <a:off x="1063442" y="4572481"/>
                <a:ext cx="81000" cy="216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536156E-3A34-4189-86CB-11F499B5ED9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54442" y="4563481"/>
                  <a:ext cx="986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26B7EEE-B503-43B8-9677-6CFA07F2AC55}"/>
                    </a:ext>
                  </a:extLst>
                </p14:cNvPr>
                <p14:cNvContentPartPr/>
                <p14:nvPr/>
              </p14:nvContentPartPr>
              <p14:xfrm>
                <a:off x="1011242" y="4488601"/>
                <a:ext cx="209520" cy="1962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26B7EEE-B503-43B8-9677-6CFA07F2AC5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02602" y="4479601"/>
                  <a:ext cx="2271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0771736-E818-4581-A491-92591E524028}"/>
                    </a:ext>
                  </a:extLst>
                </p14:cNvPr>
                <p14:cNvContentPartPr/>
                <p14:nvPr/>
              </p14:nvContentPartPr>
              <p14:xfrm>
                <a:off x="1287722" y="4506601"/>
                <a:ext cx="134640" cy="342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0771736-E818-4581-A491-92591E52402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278722" y="4497601"/>
                  <a:ext cx="152280" cy="36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78B8CB06-3490-4681-909A-DA739306FD3C}"/>
                  </a:ext>
                </a:extLst>
              </p14:cNvPr>
              <p14:cNvContentPartPr/>
              <p14:nvPr/>
            </p14:nvContentPartPr>
            <p14:xfrm>
              <a:off x="1892522" y="4594081"/>
              <a:ext cx="102240" cy="813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78B8CB06-3490-4681-909A-DA739306FD3C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1883882" y="4585081"/>
                <a:ext cx="11988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858FD411-8CE0-44C0-8CEE-3C478C70296A}"/>
                  </a:ext>
                </a:extLst>
              </p14:cNvPr>
              <p14:cNvContentPartPr/>
              <p14:nvPr/>
            </p14:nvContentPartPr>
            <p14:xfrm>
              <a:off x="1843922" y="4769041"/>
              <a:ext cx="64800" cy="1080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858FD411-8CE0-44C0-8CEE-3C478C70296A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1834922" y="4760401"/>
                <a:ext cx="82440" cy="2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Group 153">
            <a:extLst>
              <a:ext uri="{FF2B5EF4-FFF2-40B4-BE49-F238E27FC236}">
                <a16:creationId xmlns:a16="http://schemas.microsoft.com/office/drawing/2014/main" id="{CA4C7FB6-034A-449E-9CBB-60DFD3AF26B0}"/>
              </a:ext>
            </a:extLst>
          </p:cNvPr>
          <p:cNvGrpSpPr/>
          <p:nvPr/>
        </p:nvGrpSpPr>
        <p:grpSpPr>
          <a:xfrm>
            <a:off x="2205362" y="4551241"/>
            <a:ext cx="913320" cy="245520"/>
            <a:chOff x="2205362" y="4551241"/>
            <a:chExt cx="913320" cy="24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A5D7801-CEFF-442A-806A-001FCF2B6443}"/>
                    </a:ext>
                  </a:extLst>
                </p14:cNvPr>
                <p14:cNvContentPartPr/>
                <p14:nvPr/>
              </p14:nvContentPartPr>
              <p14:xfrm>
                <a:off x="2216162" y="4551241"/>
                <a:ext cx="146880" cy="2113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A5D7801-CEFF-442A-806A-001FCF2B644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207162" y="4542601"/>
                  <a:ext cx="1645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571EEEA-DEA3-4427-BACC-24854DDA2EAA}"/>
                    </a:ext>
                  </a:extLst>
                </p14:cNvPr>
                <p14:cNvContentPartPr/>
                <p14:nvPr/>
              </p14:nvContentPartPr>
              <p14:xfrm>
                <a:off x="2205362" y="4554841"/>
                <a:ext cx="167760" cy="1983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571EEEA-DEA3-4427-BACC-24854DDA2EA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196362" y="4545841"/>
                  <a:ext cx="1854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63BFA5D-A03E-40F6-9D56-8878656854C5}"/>
                    </a:ext>
                  </a:extLst>
                </p14:cNvPr>
                <p14:cNvContentPartPr/>
                <p14:nvPr/>
              </p14:nvContentPartPr>
              <p14:xfrm>
                <a:off x="2583002" y="4577881"/>
                <a:ext cx="88560" cy="669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63BFA5D-A03E-40F6-9D56-8878656854C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574002" y="4569241"/>
                  <a:ext cx="1062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1FF76A1-E416-4CA6-9504-585BAF9C455E}"/>
                    </a:ext>
                  </a:extLst>
                </p14:cNvPr>
                <p14:cNvContentPartPr/>
                <p14:nvPr/>
              </p14:nvContentPartPr>
              <p14:xfrm>
                <a:off x="2537642" y="4733041"/>
                <a:ext cx="103320" cy="32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1FF76A1-E416-4CA6-9504-585BAF9C455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528642" y="4724041"/>
                  <a:ext cx="1209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75556B8-F56B-4F2C-9EC0-235D8444AB05}"/>
                    </a:ext>
                  </a:extLst>
                </p14:cNvPr>
                <p14:cNvContentPartPr/>
                <p14:nvPr/>
              </p14:nvContentPartPr>
              <p14:xfrm>
                <a:off x="2827082" y="4602361"/>
                <a:ext cx="111600" cy="878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75556B8-F56B-4F2C-9EC0-235D8444AB0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818082" y="4593361"/>
                  <a:ext cx="1292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2F30EEE-5A94-4B2B-AA84-FDAA7FAE2FBE}"/>
                    </a:ext>
                  </a:extLst>
                </p14:cNvPr>
                <p14:cNvContentPartPr/>
                <p14:nvPr/>
              </p14:nvContentPartPr>
              <p14:xfrm>
                <a:off x="2847602" y="4563841"/>
                <a:ext cx="98280" cy="1360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2F30EEE-5A94-4B2B-AA84-FDAA7FAE2FB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838962" y="4555201"/>
                  <a:ext cx="1159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467B841-ED95-4957-9A9D-0E84CEC0A76E}"/>
                    </a:ext>
                  </a:extLst>
                </p14:cNvPr>
                <p14:cNvContentPartPr/>
                <p14:nvPr/>
              </p14:nvContentPartPr>
              <p14:xfrm>
                <a:off x="3038402" y="4654921"/>
                <a:ext cx="32760" cy="914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467B841-ED95-4957-9A9D-0E84CEC0A76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029762" y="4645921"/>
                  <a:ext cx="504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ABEE74F-BD50-46FC-B79C-3D4C51635E71}"/>
                    </a:ext>
                  </a:extLst>
                </p14:cNvPr>
                <p14:cNvContentPartPr/>
                <p14:nvPr/>
              </p14:nvContentPartPr>
              <p14:xfrm>
                <a:off x="2995562" y="4681921"/>
                <a:ext cx="123120" cy="1148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ABEE74F-BD50-46FC-B79C-3D4C51635E7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986562" y="4673281"/>
                  <a:ext cx="14076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EFCA3EAC-26B2-43D4-9E36-8DA1FCBD7A42}"/>
              </a:ext>
            </a:extLst>
          </p:cNvPr>
          <p:cNvGrpSpPr/>
          <p:nvPr/>
        </p:nvGrpSpPr>
        <p:grpSpPr>
          <a:xfrm>
            <a:off x="1490402" y="4629361"/>
            <a:ext cx="188280" cy="237960"/>
            <a:chOff x="1490402" y="4629361"/>
            <a:chExt cx="188280" cy="23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A706B6A-BB1D-4416-8EF5-F92A78770739}"/>
                    </a:ext>
                  </a:extLst>
                </p14:cNvPr>
                <p14:cNvContentPartPr/>
                <p14:nvPr/>
              </p14:nvContentPartPr>
              <p14:xfrm>
                <a:off x="1514162" y="4646641"/>
                <a:ext cx="73440" cy="1191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A706B6A-BB1D-4416-8EF5-F92A7877073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505522" y="4637641"/>
                  <a:ext cx="910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FF2ABD6-5FF4-48DB-95F4-15409F63E876}"/>
                    </a:ext>
                  </a:extLst>
                </p14:cNvPr>
                <p14:cNvContentPartPr/>
                <p14:nvPr/>
              </p14:nvContentPartPr>
              <p14:xfrm>
                <a:off x="1490402" y="4629361"/>
                <a:ext cx="136080" cy="1663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FF2ABD6-5FF4-48DB-95F4-15409F63E87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481762" y="4620721"/>
                  <a:ext cx="1537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80D061C-7A29-4D3E-946C-0231F97F1FA7}"/>
                    </a:ext>
                  </a:extLst>
                </p14:cNvPr>
                <p14:cNvContentPartPr/>
                <p14:nvPr/>
              </p14:nvContentPartPr>
              <p14:xfrm>
                <a:off x="1656002" y="4788481"/>
                <a:ext cx="22680" cy="788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80D061C-7A29-4D3E-946C-0231F97F1FA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647002" y="4779481"/>
                  <a:ext cx="40320" cy="9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64B2A9F6-82BA-4034-BF52-99883277D2E1}"/>
                  </a:ext>
                </a:extLst>
              </p14:cNvPr>
              <p14:cNvContentPartPr/>
              <p14:nvPr/>
            </p14:nvContentPartPr>
            <p14:xfrm>
              <a:off x="3273122" y="4462681"/>
              <a:ext cx="86040" cy="42984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64B2A9F6-82BA-4034-BF52-99883277D2E1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3264122" y="4454041"/>
                <a:ext cx="103680" cy="44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id="{4BBBC765-D2AD-4B9D-AC7C-D253E8A88416}"/>
              </a:ext>
            </a:extLst>
          </p:cNvPr>
          <p:cNvGrpSpPr/>
          <p:nvPr/>
        </p:nvGrpSpPr>
        <p:grpSpPr>
          <a:xfrm>
            <a:off x="3570842" y="4575721"/>
            <a:ext cx="86400" cy="79200"/>
            <a:chOff x="3570842" y="4575721"/>
            <a:chExt cx="86400" cy="7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2063E84-B6ED-4A88-AADD-BD64F9B83E10}"/>
                    </a:ext>
                  </a:extLst>
                </p14:cNvPr>
                <p14:cNvContentPartPr/>
                <p14:nvPr/>
              </p14:nvContentPartPr>
              <p14:xfrm>
                <a:off x="3585242" y="4575721"/>
                <a:ext cx="68040" cy="126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2063E84-B6ED-4A88-AADD-BD64F9B83E1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576242" y="4566721"/>
                  <a:ext cx="856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014557C-B371-4754-9756-9E5EE7CB096D}"/>
                    </a:ext>
                  </a:extLst>
                </p14:cNvPr>
                <p14:cNvContentPartPr/>
                <p14:nvPr/>
              </p14:nvContentPartPr>
              <p14:xfrm>
                <a:off x="3570842" y="4642321"/>
                <a:ext cx="86400" cy="126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014557C-B371-4754-9756-9E5EE7CB096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562202" y="4633321"/>
                  <a:ext cx="10404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9A7BCB32-0312-4ECD-BEE8-05117E0FF23A}"/>
              </a:ext>
            </a:extLst>
          </p:cNvPr>
          <p:cNvGrpSpPr/>
          <p:nvPr/>
        </p:nvGrpSpPr>
        <p:grpSpPr>
          <a:xfrm>
            <a:off x="3935522" y="4439281"/>
            <a:ext cx="216000" cy="226440"/>
            <a:chOff x="3935522" y="4439281"/>
            <a:chExt cx="216000" cy="2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F89048B-66F9-41FD-935C-5616EEDD1D1F}"/>
                    </a:ext>
                  </a:extLst>
                </p14:cNvPr>
                <p14:cNvContentPartPr/>
                <p14:nvPr/>
              </p14:nvContentPartPr>
              <p14:xfrm>
                <a:off x="4067642" y="4439281"/>
                <a:ext cx="46440" cy="1184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F89048B-66F9-41FD-935C-5616EEDD1D1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059002" y="4430641"/>
                  <a:ext cx="640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2D5999A-9F5F-4315-AEA6-CA6E53DC712C}"/>
                    </a:ext>
                  </a:extLst>
                </p14:cNvPr>
                <p14:cNvContentPartPr/>
                <p14:nvPr/>
              </p14:nvContentPartPr>
              <p14:xfrm>
                <a:off x="3935522" y="4643041"/>
                <a:ext cx="216000" cy="226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2D5999A-9F5F-4315-AEA6-CA6E53DC712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926522" y="4634041"/>
                  <a:ext cx="23364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D7224638-F8E1-4B77-B094-4EC147AC3F4E}"/>
              </a:ext>
            </a:extLst>
          </p:cNvPr>
          <p:cNvGrpSpPr/>
          <p:nvPr/>
        </p:nvGrpSpPr>
        <p:grpSpPr>
          <a:xfrm>
            <a:off x="3859922" y="4785241"/>
            <a:ext cx="263520" cy="219240"/>
            <a:chOff x="3859922" y="4785241"/>
            <a:chExt cx="263520" cy="21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883C89F-85FD-4455-8EE2-75EAB4214438}"/>
                    </a:ext>
                  </a:extLst>
                </p14:cNvPr>
                <p14:cNvContentPartPr/>
                <p14:nvPr/>
              </p14:nvContentPartPr>
              <p14:xfrm>
                <a:off x="3859922" y="4785241"/>
                <a:ext cx="163440" cy="1800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883C89F-85FD-4455-8EE2-75EAB421443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850922" y="4776601"/>
                  <a:ext cx="1810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C662E3E-BC09-4EFC-B61B-4F7CA5DFAA18}"/>
                    </a:ext>
                  </a:extLst>
                </p14:cNvPr>
                <p14:cNvContentPartPr/>
                <p14:nvPr/>
              </p14:nvContentPartPr>
              <p14:xfrm>
                <a:off x="3930122" y="4882801"/>
                <a:ext cx="67680" cy="946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C662E3E-BC09-4EFC-B61B-4F7CA5DFAA1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921122" y="4874161"/>
                  <a:ext cx="853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D17F099-E5C6-43F7-92C1-EA5F698557B1}"/>
                    </a:ext>
                  </a:extLst>
                </p14:cNvPr>
                <p14:cNvContentPartPr/>
                <p14:nvPr/>
              </p14:nvContentPartPr>
              <p14:xfrm>
                <a:off x="4028402" y="4900081"/>
                <a:ext cx="26280" cy="799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D17F099-E5C6-43F7-92C1-EA5F698557B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019762" y="4891081"/>
                  <a:ext cx="439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5C6CF84-055B-4E72-82DF-35FB38EA9E3A}"/>
                    </a:ext>
                  </a:extLst>
                </p14:cNvPr>
                <p14:cNvContentPartPr/>
                <p14:nvPr/>
              </p14:nvContentPartPr>
              <p14:xfrm>
                <a:off x="4090682" y="4910161"/>
                <a:ext cx="26280" cy="943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5C6CF84-055B-4E72-82DF-35FB38EA9E3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081682" y="4901161"/>
                  <a:ext cx="439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3F07569-F004-48D9-B5AF-40085AC8B0F8}"/>
                    </a:ext>
                  </a:extLst>
                </p14:cNvPr>
                <p14:cNvContentPartPr/>
                <p14:nvPr/>
              </p14:nvContentPartPr>
              <p14:xfrm>
                <a:off x="4041722" y="4918441"/>
                <a:ext cx="81720" cy="270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3F07569-F004-48D9-B5AF-40085AC8B0F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033082" y="4909441"/>
                  <a:ext cx="993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C1DF2D4-16DD-47A2-A8D4-47B7D8C684E7}"/>
                    </a:ext>
                  </a:extLst>
                </p14:cNvPr>
                <p14:cNvContentPartPr/>
                <p14:nvPr/>
              </p14:nvContentPartPr>
              <p14:xfrm>
                <a:off x="4008602" y="4785241"/>
                <a:ext cx="93600" cy="205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C1DF2D4-16DD-47A2-A8D4-47B7D8C684E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999962" y="4776601"/>
                  <a:ext cx="11124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DB787A21-67EE-4AF9-AC64-DB3B5AA4C2F3}"/>
              </a:ext>
            </a:extLst>
          </p:cNvPr>
          <p:cNvGrpSpPr/>
          <p:nvPr/>
        </p:nvGrpSpPr>
        <p:grpSpPr>
          <a:xfrm>
            <a:off x="4381922" y="4487521"/>
            <a:ext cx="134640" cy="191880"/>
            <a:chOff x="4381922" y="4487521"/>
            <a:chExt cx="134640" cy="19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4ECBFEC-62C2-4BC2-8BE1-B09339B58187}"/>
                    </a:ext>
                  </a:extLst>
                </p14:cNvPr>
                <p14:cNvContentPartPr/>
                <p14:nvPr/>
              </p14:nvContentPartPr>
              <p14:xfrm>
                <a:off x="4471202" y="4487521"/>
                <a:ext cx="30600" cy="1162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4ECBFEC-62C2-4BC2-8BE1-B09339B5818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462562" y="4478881"/>
                  <a:ext cx="482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B101BC0-6062-4204-BF71-7078661BB008}"/>
                    </a:ext>
                  </a:extLst>
                </p14:cNvPr>
                <p14:cNvContentPartPr/>
                <p14:nvPr/>
              </p14:nvContentPartPr>
              <p14:xfrm>
                <a:off x="4381922" y="4666441"/>
                <a:ext cx="134640" cy="129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B101BC0-6062-4204-BF71-7078661BB00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373282" y="4657801"/>
                  <a:ext cx="152280" cy="3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063C5A49-2E23-490A-A69E-D951E05CD78E}"/>
                  </a:ext>
                </a:extLst>
              </p14:cNvPr>
              <p14:cNvContentPartPr/>
              <p14:nvPr/>
            </p14:nvContentPartPr>
            <p14:xfrm>
              <a:off x="4376882" y="4785241"/>
              <a:ext cx="185760" cy="18180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063C5A49-2E23-490A-A69E-D951E05CD78E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4367882" y="4776601"/>
                <a:ext cx="203400" cy="19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1E52F48A-32DD-4D82-B4CD-3668F74E9A9E}"/>
              </a:ext>
            </a:extLst>
          </p:cNvPr>
          <p:cNvGrpSpPr/>
          <p:nvPr/>
        </p:nvGrpSpPr>
        <p:grpSpPr>
          <a:xfrm>
            <a:off x="4831562" y="4141561"/>
            <a:ext cx="2075760" cy="925560"/>
            <a:chOff x="4831562" y="4141561"/>
            <a:chExt cx="2075760" cy="92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917C46D-FE41-43C7-9275-22E54DFC32ED}"/>
                    </a:ext>
                  </a:extLst>
                </p14:cNvPr>
                <p14:cNvContentPartPr/>
                <p14:nvPr/>
              </p14:nvContentPartPr>
              <p14:xfrm>
                <a:off x="4843442" y="4919161"/>
                <a:ext cx="45720" cy="1083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917C46D-FE41-43C7-9275-22E54DFC32E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834802" y="4910161"/>
                  <a:ext cx="633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3026527-7E81-4E83-B2E0-036F82A22FEC}"/>
                    </a:ext>
                  </a:extLst>
                </p14:cNvPr>
                <p14:cNvContentPartPr/>
                <p14:nvPr/>
              </p14:nvContentPartPr>
              <p14:xfrm>
                <a:off x="4831562" y="4929601"/>
                <a:ext cx="90720" cy="1044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3026527-7E81-4E83-B2E0-036F82A22FE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822922" y="4920601"/>
                  <a:ext cx="1083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9F9016E-3B8B-4D10-BF84-29AB58F42B4D}"/>
                    </a:ext>
                  </a:extLst>
                </p14:cNvPr>
                <p14:cNvContentPartPr/>
                <p14:nvPr/>
              </p14:nvContentPartPr>
              <p14:xfrm>
                <a:off x="4986002" y="5008081"/>
                <a:ext cx="15120" cy="590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9F9016E-3B8B-4D10-BF84-29AB58F42B4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977002" y="4999441"/>
                  <a:ext cx="327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D521F0D-A255-4E3B-9248-F453587CAB9D}"/>
                    </a:ext>
                  </a:extLst>
                </p14:cNvPr>
                <p14:cNvContentPartPr/>
                <p14:nvPr/>
              </p14:nvContentPartPr>
              <p14:xfrm>
                <a:off x="4916522" y="4376281"/>
                <a:ext cx="243360" cy="4093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D521F0D-A255-4E3B-9248-F453587CAB9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907882" y="4367281"/>
                  <a:ext cx="26100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10FA77C-CE30-4068-B7B0-4DEE6393BEA8}"/>
                    </a:ext>
                  </a:extLst>
                </p14:cNvPr>
                <p14:cNvContentPartPr/>
                <p14:nvPr/>
              </p14:nvContentPartPr>
              <p14:xfrm>
                <a:off x="5060522" y="4141561"/>
                <a:ext cx="50400" cy="1159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10FA77C-CE30-4068-B7B0-4DEE6393BEA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051522" y="4132561"/>
                  <a:ext cx="680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E54B616-E6C5-4A99-830F-C6D834D65CB8}"/>
                    </a:ext>
                  </a:extLst>
                </p14:cNvPr>
                <p14:cNvContentPartPr/>
                <p14:nvPr/>
              </p14:nvContentPartPr>
              <p14:xfrm>
                <a:off x="5052602" y="4151281"/>
                <a:ext cx="88560" cy="1198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E54B616-E6C5-4A99-830F-C6D834D65CB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043962" y="4142641"/>
                  <a:ext cx="1062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CE62299-D752-41F9-85C7-4D38B5B7D949}"/>
                    </a:ext>
                  </a:extLst>
                </p14:cNvPr>
                <p14:cNvContentPartPr/>
                <p14:nvPr/>
              </p14:nvContentPartPr>
              <p14:xfrm>
                <a:off x="5212802" y="4197361"/>
                <a:ext cx="70920" cy="1022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CE62299-D752-41F9-85C7-4D38B5B7D94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203802" y="4188721"/>
                  <a:ext cx="885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1ABDA59-0628-4CD1-9BD4-F09BFA67EF5B}"/>
                    </a:ext>
                  </a:extLst>
                </p14:cNvPr>
                <p14:cNvContentPartPr/>
                <p14:nvPr/>
              </p14:nvContentPartPr>
              <p14:xfrm>
                <a:off x="5297762" y="4684441"/>
                <a:ext cx="100080" cy="1144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1ABDA59-0628-4CD1-9BD4-F09BFA67EF5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289122" y="4675801"/>
                  <a:ext cx="1177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0028FDF-ECE8-42A3-B9C0-C8C41DF2843D}"/>
                    </a:ext>
                  </a:extLst>
                </p14:cNvPr>
                <p14:cNvContentPartPr/>
                <p14:nvPr/>
              </p14:nvContentPartPr>
              <p14:xfrm>
                <a:off x="5341682" y="4538281"/>
                <a:ext cx="88920" cy="111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0028FDF-ECE8-42A3-B9C0-C8C41DF2843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332682" y="4529641"/>
                  <a:ext cx="1065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D353945-3B84-4A67-BA0B-B96450340244}"/>
                    </a:ext>
                  </a:extLst>
                </p14:cNvPr>
                <p14:cNvContentPartPr/>
                <p14:nvPr/>
              </p14:nvContentPartPr>
              <p14:xfrm>
                <a:off x="5619962" y="4326961"/>
                <a:ext cx="27720" cy="1040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D353945-3B84-4A67-BA0B-B9645034024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610962" y="4317961"/>
                  <a:ext cx="453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C490917C-0FDB-4E13-99D3-1FEE3D3A4F99}"/>
                    </a:ext>
                  </a:extLst>
                </p14:cNvPr>
                <p14:cNvContentPartPr/>
                <p14:nvPr/>
              </p14:nvContentPartPr>
              <p14:xfrm>
                <a:off x="5560202" y="4456921"/>
                <a:ext cx="91440" cy="327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C490917C-0FDB-4E13-99D3-1FEE3D3A4F9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551202" y="4447921"/>
                  <a:ext cx="1090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C1CEA72-CECE-4257-87D7-8909201897A3}"/>
                    </a:ext>
                  </a:extLst>
                </p14:cNvPr>
                <p14:cNvContentPartPr/>
                <p14:nvPr/>
              </p14:nvContentPartPr>
              <p14:xfrm>
                <a:off x="5567042" y="4552681"/>
                <a:ext cx="68400" cy="882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C1CEA72-CECE-4257-87D7-8909201897A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558042" y="4543681"/>
                  <a:ext cx="860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2F6B947-DCAA-439B-A6B5-1582409DED79}"/>
                    </a:ext>
                  </a:extLst>
                </p14:cNvPr>
                <p14:cNvContentPartPr/>
                <p14:nvPr/>
              </p14:nvContentPartPr>
              <p14:xfrm>
                <a:off x="5783042" y="4328761"/>
                <a:ext cx="104400" cy="3510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2F6B947-DCAA-439B-A6B5-1582409DED7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774042" y="4319761"/>
                  <a:ext cx="12204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5998979-F121-44D5-B8AE-AE9DD1FE57A8}"/>
                    </a:ext>
                  </a:extLst>
                </p14:cNvPr>
                <p14:cNvContentPartPr/>
                <p14:nvPr/>
              </p14:nvContentPartPr>
              <p14:xfrm>
                <a:off x="6009122" y="4419841"/>
                <a:ext cx="66960" cy="918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5998979-F121-44D5-B8AE-AE9DD1FE57A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000482" y="4411201"/>
                  <a:ext cx="846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49B6E61-0811-47E9-B8EF-642F8EDB233C}"/>
                    </a:ext>
                  </a:extLst>
                </p14:cNvPr>
                <p14:cNvContentPartPr/>
                <p14:nvPr/>
              </p14:nvContentPartPr>
              <p14:xfrm>
                <a:off x="6010202" y="4420201"/>
                <a:ext cx="83520" cy="907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49B6E61-0811-47E9-B8EF-642F8EDB233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001562" y="4411561"/>
                  <a:ext cx="1011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E5F06D61-5CC4-4A7C-ADA8-60E6001B7CE8}"/>
                    </a:ext>
                  </a:extLst>
                </p14:cNvPr>
                <p14:cNvContentPartPr/>
                <p14:nvPr/>
              </p14:nvContentPartPr>
              <p14:xfrm>
                <a:off x="6128642" y="4464121"/>
                <a:ext cx="75960" cy="93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E5F06D61-5CC4-4A7C-ADA8-60E6001B7CE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119642" y="4455121"/>
                  <a:ext cx="936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102211B-66C1-4658-9A66-0576BEDEE034}"/>
                    </a:ext>
                  </a:extLst>
                </p14:cNvPr>
                <p14:cNvContentPartPr/>
                <p14:nvPr/>
              </p14:nvContentPartPr>
              <p14:xfrm>
                <a:off x="6261482" y="4418041"/>
                <a:ext cx="149040" cy="759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102211B-66C1-4658-9A66-0576BEDEE03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252482" y="4409041"/>
                  <a:ext cx="1666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8CDEC80-FA67-4DE1-B9D9-496DD10F1AB0}"/>
                    </a:ext>
                  </a:extLst>
                </p14:cNvPr>
                <p14:cNvContentPartPr/>
                <p14:nvPr/>
              </p14:nvContentPartPr>
              <p14:xfrm>
                <a:off x="6006962" y="4575361"/>
                <a:ext cx="356040" cy="298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8CDEC80-FA67-4DE1-B9D9-496DD10F1AB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997962" y="4566361"/>
                  <a:ext cx="373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AE698E3-462A-4CB9-B521-94ED8A8607B1}"/>
                    </a:ext>
                  </a:extLst>
                </p14:cNvPr>
                <p14:cNvContentPartPr/>
                <p14:nvPr/>
              </p14:nvContentPartPr>
              <p14:xfrm>
                <a:off x="6132962" y="4668961"/>
                <a:ext cx="109800" cy="925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AE698E3-462A-4CB9-B521-94ED8A8607B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124322" y="4659961"/>
                  <a:ext cx="1274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4E786CD-1CBD-4761-9648-E5FEAB14A521}"/>
                    </a:ext>
                  </a:extLst>
                </p14:cNvPr>
                <p14:cNvContentPartPr/>
                <p14:nvPr/>
              </p14:nvContentPartPr>
              <p14:xfrm>
                <a:off x="6415562" y="4421641"/>
                <a:ext cx="78120" cy="2851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4E786CD-1CBD-4761-9648-E5FEAB14A52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406922" y="4412641"/>
                  <a:ext cx="957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3C65E4F-9F29-4CBE-BB56-925398D6E5E0}"/>
                    </a:ext>
                  </a:extLst>
                </p14:cNvPr>
                <p14:cNvContentPartPr/>
                <p14:nvPr/>
              </p14:nvContentPartPr>
              <p14:xfrm>
                <a:off x="6489002" y="4274401"/>
                <a:ext cx="108000" cy="1080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3C65E4F-9F29-4CBE-BB56-925398D6E5E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480002" y="4265401"/>
                  <a:ext cx="1256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AAA311A-8229-449D-98B2-A3B7C76B471B}"/>
                    </a:ext>
                  </a:extLst>
                </p14:cNvPr>
                <p14:cNvContentPartPr/>
                <p14:nvPr/>
              </p14:nvContentPartPr>
              <p14:xfrm>
                <a:off x="6569282" y="4567801"/>
                <a:ext cx="329040" cy="2646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AAA311A-8229-449D-98B2-A3B7C76B471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560282" y="4558801"/>
                  <a:ext cx="3466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AD9B403-D3CF-4C6B-9369-52D9D626D53D}"/>
                    </a:ext>
                  </a:extLst>
                </p14:cNvPr>
                <p14:cNvContentPartPr/>
                <p14:nvPr/>
              </p14:nvContentPartPr>
              <p14:xfrm>
                <a:off x="6800762" y="4706401"/>
                <a:ext cx="106560" cy="1443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AD9B403-D3CF-4C6B-9369-52D9D626D53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792122" y="4697401"/>
                  <a:ext cx="12420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CC69D59C-0F2C-4E37-8DEE-394CCC9FE4E8}"/>
              </a:ext>
            </a:extLst>
          </p:cNvPr>
          <p:cNvGrpSpPr/>
          <p:nvPr/>
        </p:nvGrpSpPr>
        <p:grpSpPr>
          <a:xfrm>
            <a:off x="845282" y="5367001"/>
            <a:ext cx="168840" cy="109080"/>
            <a:chOff x="845282" y="5367001"/>
            <a:chExt cx="168840" cy="10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6F24E7AC-C360-4F8B-A68D-0055B33AE8C1}"/>
                    </a:ext>
                  </a:extLst>
                </p14:cNvPr>
                <p14:cNvContentPartPr/>
                <p14:nvPr/>
              </p14:nvContentPartPr>
              <p14:xfrm>
                <a:off x="853562" y="5367001"/>
                <a:ext cx="160560" cy="237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6F24E7AC-C360-4F8B-A68D-0055B33AE8C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44562" y="5358361"/>
                  <a:ext cx="1782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EC5B03D-38EE-4894-B6C6-79332EBB1991}"/>
                    </a:ext>
                  </a:extLst>
                </p14:cNvPr>
                <p14:cNvContentPartPr/>
                <p14:nvPr/>
              </p14:nvContentPartPr>
              <p14:xfrm>
                <a:off x="845282" y="5459521"/>
                <a:ext cx="167040" cy="165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EC5B03D-38EE-4894-B6C6-79332EBB199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36642" y="5450881"/>
                  <a:ext cx="18468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9FA98D18-97EE-49A9-8E7B-C856D8C84532}"/>
              </a:ext>
            </a:extLst>
          </p:cNvPr>
          <p:cNvGrpSpPr/>
          <p:nvPr/>
        </p:nvGrpSpPr>
        <p:grpSpPr>
          <a:xfrm>
            <a:off x="589682" y="4994401"/>
            <a:ext cx="819360" cy="320760"/>
            <a:chOff x="589682" y="4994401"/>
            <a:chExt cx="819360" cy="32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45381D0-D739-47EA-8115-4F37C1D9DA05}"/>
                    </a:ext>
                  </a:extLst>
                </p14:cNvPr>
                <p14:cNvContentPartPr/>
                <p14:nvPr/>
              </p14:nvContentPartPr>
              <p14:xfrm>
                <a:off x="589682" y="5000521"/>
                <a:ext cx="115560" cy="2253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45381D0-D739-47EA-8115-4F37C1D9DA0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81042" y="4991881"/>
                  <a:ext cx="1332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D8F12B8-A3EE-4711-877E-D6FC70ED8F82}"/>
                    </a:ext>
                  </a:extLst>
                </p14:cNvPr>
                <p14:cNvContentPartPr/>
                <p14:nvPr/>
              </p14:nvContentPartPr>
              <p14:xfrm>
                <a:off x="785162" y="5042281"/>
                <a:ext cx="61920" cy="136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D8F12B8-A3EE-4711-877E-D6FC70ED8F8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76162" y="5033281"/>
                  <a:ext cx="79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F7CC797-8E38-48E0-A82D-6F45D7ADA087}"/>
                    </a:ext>
                  </a:extLst>
                </p14:cNvPr>
                <p14:cNvContentPartPr/>
                <p14:nvPr/>
              </p14:nvContentPartPr>
              <p14:xfrm>
                <a:off x="774002" y="5095921"/>
                <a:ext cx="46440" cy="36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F7CC797-8E38-48E0-A82D-6F45D7ADA08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65002" y="5086921"/>
                  <a:ext cx="640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60BFA12-578C-4B93-87DC-49790056B776}"/>
                    </a:ext>
                  </a:extLst>
                </p14:cNvPr>
                <p14:cNvContentPartPr/>
                <p14:nvPr/>
              </p14:nvContentPartPr>
              <p14:xfrm>
                <a:off x="1004402" y="4994401"/>
                <a:ext cx="74160" cy="871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60BFA12-578C-4B93-87DC-49790056B77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95402" y="4985761"/>
                  <a:ext cx="918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018E984-4455-4140-8E31-70CABE51970D}"/>
                    </a:ext>
                  </a:extLst>
                </p14:cNvPr>
                <p14:cNvContentPartPr/>
                <p14:nvPr/>
              </p14:nvContentPartPr>
              <p14:xfrm>
                <a:off x="1004402" y="4997281"/>
                <a:ext cx="91440" cy="975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018E984-4455-4140-8E31-70CABE51970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95402" y="4988641"/>
                  <a:ext cx="1090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3345EE8-585E-4B91-B0A3-CB70F5B31B39}"/>
                    </a:ext>
                  </a:extLst>
                </p14:cNvPr>
                <p14:cNvContentPartPr/>
                <p14:nvPr/>
              </p14:nvContentPartPr>
              <p14:xfrm>
                <a:off x="1147322" y="5030041"/>
                <a:ext cx="68400" cy="118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3345EE8-585E-4B91-B0A3-CB70F5B31B3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38322" y="5021041"/>
                  <a:ext cx="86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E25EC2D-08A2-4120-9260-D08DEB2E3246}"/>
                    </a:ext>
                  </a:extLst>
                </p14:cNvPr>
                <p14:cNvContentPartPr/>
                <p14:nvPr/>
              </p14:nvContentPartPr>
              <p14:xfrm>
                <a:off x="1257842" y="5014561"/>
                <a:ext cx="151200" cy="633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E25EC2D-08A2-4120-9260-D08DEB2E324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248842" y="5005561"/>
                  <a:ext cx="1688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CEFBA89-0BAB-4C5B-B9F2-EF935CE827D5}"/>
                    </a:ext>
                  </a:extLst>
                </p14:cNvPr>
                <p14:cNvContentPartPr/>
                <p14:nvPr/>
              </p14:nvContentPartPr>
              <p14:xfrm>
                <a:off x="1023842" y="5137681"/>
                <a:ext cx="275760" cy="252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CEFBA89-0BAB-4C5B-B9F2-EF935CE827D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14842" y="5128681"/>
                  <a:ext cx="2934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EA75C6F-599A-464C-9B14-0148C1A2DF4C}"/>
                    </a:ext>
                  </a:extLst>
                </p14:cNvPr>
                <p14:cNvContentPartPr/>
                <p14:nvPr/>
              </p14:nvContentPartPr>
              <p14:xfrm>
                <a:off x="1087922" y="5205361"/>
                <a:ext cx="140400" cy="1098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EA75C6F-599A-464C-9B14-0148C1A2DF4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78922" y="5196721"/>
                  <a:ext cx="158040" cy="12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E2675316-D12D-48C3-96AF-844E7F12F2A6}"/>
              </a:ext>
            </a:extLst>
          </p:cNvPr>
          <p:cNvGrpSpPr/>
          <p:nvPr/>
        </p:nvGrpSpPr>
        <p:grpSpPr>
          <a:xfrm>
            <a:off x="1764002" y="5268001"/>
            <a:ext cx="360360" cy="254880"/>
            <a:chOff x="1764002" y="5268001"/>
            <a:chExt cx="360360" cy="25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8E5AB70F-3D1C-4FF6-8807-5D26EA53E8C4}"/>
                    </a:ext>
                  </a:extLst>
                </p14:cNvPr>
                <p14:cNvContentPartPr/>
                <p14:nvPr/>
              </p14:nvContentPartPr>
              <p14:xfrm>
                <a:off x="1936802" y="5268001"/>
                <a:ext cx="66600" cy="1602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8E5AB70F-3D1C-4FF6-8807-5D26EA53E8C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927802" y="5259361"/>
                  <a:ext cx="842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A74D111F-8AFB-4E58-8236-CA4F5F826E80}"/>
                    </a:ext>
                  </a:extLst>
                </p14:cNvPr>
                <p14:cNvContentPartPr/>
                <p14:nvPr/>
              </p14:nvContentPartPr>
              <p14:xfrm>
                <a:off x="1764002" y="5508121"/>
                <a:ext cx="360360" cy="147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A74D111F-8AFB-4E58-8236-CA4F5F826E8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755362" y="5499121"/>
                  <a:ext cx="37800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E3761640-4F1A-476F-8206-9E5C1A5FD0C0}"/>
              </a:ext>
            </a:extLst>
          </p:cNvPr>
          <p:cNvGrpSpPr/>
          <p:nvPr/>
        </p:nvGrpSpPr>
        <p:grpSpPr>
          <a:xfrm>
            <a:off x="1716842" y="5660401"/>
            <a:ext cx="325800" cy="267840"/>
            <a:chOff x="1716842" y="5660401"/>
            <a:chExt cx="325800" cy="26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99539ABE-60BF-4586-B272-5B812FCACD09}"/>
                    </a:ext>
                  </a:extLst>
                </p14:cNvPr>
                <p14:cNvContentPartPr/>
                <p14:nvPr/>
              </p14:nvContentPartPr>
              <p14:xfrm>
                <a:off x="1716842" y="5660401"/>
                <a:ext cx="226440" cy="2044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99539ABE-60BF-4586-B272-5B812FCACD0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708202" y="5651761"/>
                  <a:ext cx="2440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421E6A10-CD50-458B-9C44-92FBECEA2EFE}"/>
                    </a:ext>
                  </a:extLst>
                </p14:cNvPr>
                <p14:cNvContentPartPr/>
                <p14:nvPr/>
              </p14:nvContentPartPr>
              <p14:xfrm>
                <a:off x="1779482" y="5802601"/>
                <a:ext cx="110880" cy="1130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421E6A10-CD50-458B-9C44-92FBECEA2EF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770842" y="5793961"/>
                  <a:ext cx="1285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0BDFEA3B-A22A-4632-839D-C8C1A626AF7D}"/>
                    </a:ext>
                  </a:extLst>
                </p14:cNvPr>
                <p14:cNvContentPartPr/>
                <p14:nvPr/>
              </p14:nvContentPartPr>
              <p14:xfrm>
                <a:off x="1925282" y="5820601"/>
                <a:ext cx="29520" cy="925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0BDFEA3B-A22A-4632-839D-C8C1A626AF7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916282" y="5811601"/>
                  <a:ext cx="471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C96EC7C-5042-4FD4-B903-F92043EC3143}"/>
                    </a:ext>
                  </a:extLst>
                </p14:cNvPr>
                <p14:cNvContentPartPr/>
                <p14:nvPr/>
              </p14:nvContentPartPr>
              <p14:xfrm>
                <a:off x="1973162" y="5819881"/>
                <a:ext cx="39960" cy="1083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C96EC7C-5042-4FD4-B903-F92043EC314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964522" y="5810881"/>
                  <a:ext cx="576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583F299-461D-4B20-AC1C-30C2CB4E95B1}"/>
                    </a:ext>
                  </a:extLst>
                </p14:cNvPr>
                <p14:cNvContentPartPr/>
                <p14:nvPr/>
              </p14:nvContentPartPr>
              <p14:xfrm>
                <a:off x="1924562" y="5842201"/>
                <a:ext cx="104040" cy="212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583F299-461D-4B20-AC1C-30C2CB4E95B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915562" y="5833561"/>
                  <a:ext cx="1216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60541AF4-E9E1-48D3-870F-98FD37ADBBBA}"/>
                    </a:ext>
                  </a:extLst>
                </p14:cNvPr>
                <p14:cNvContentPartPr/>
                <p14:nvPr/>
              </p14:nvContentPartPr>
              <p14:xfrm>
                <a:off x="1932482" y="5691721"/>
                <a:ext cx="110160" cy="252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60541AF4-E9E1-48D3-870F-98FD37ADBBB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923842" y="5682721"/>
                  <a:ext cx="12780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C28ADFC2-81BD-4B94-8BD4-F8726BAACF9D}"/>
              </a:ext>
            </a:extLst>
          </p:cNvPr>
          <p:cNvGrpSpPr/>
          <p:nvPr/>
        </p:nvGrpSpPr>
        <p:grpSpPr>
          <a:xfrm>
            <a:off x="2301122" y="5349361"/>
            <a:ext cx="303480" cy="251280"/>
            <a:chOff x="2301122" y="5349361"/>
            <a:chExt cx="303480" cy="25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C70C2F2D-0D4F-4D18-8AD5-35149E910B88}"/>
                    </a:ext>
                  </a:extLst>
                </p14:cNvPr>
                <p14:cNvContentPartPr/>
                <p14:nvPr/>
              </p14:nvContentPartPr>
              <p14:xfrm>
                <a:off x="2301122" y="5514241"/>
                <a:ext cx="45000" cy="234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C70C2F2D-0D4F-4D18-8AD5-35149E910B8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292482" y="5505241"/>
                  <a:ext cx="626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BF161F25-A08A-4B9D-A868-A93C7D4A79D9}"/>
                    </a:ext>
                  </a:extLst>
                </p14:cNvPr>
                <p14:cNvContentPartPr/>
                <p14:nvPr/>
              </p14:nvContentPartPr>
              <p14:xfrm>
                <a:off x="2543762" y="5349361"/>
                <a:ext cx="60840" cy="1735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BF161F25-A08A-4B9D-A868-A93C7D4A79D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535122" y="5340721"/>
                  <a:ext cx="784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3C0EBAB4-03BA-4AE0-9998-C57E4A17E038}"/>
                    </a:ext>
                  </a:extLst>
                </p14:cNvPr>
                <p14:cNvContentPartPr/>
                <p14:nvPr/>
              </p14:nvContentPartPr>
              <p14:xfrm>
                <a:off x="2456642" y="5587681"/>
                <a:ext cx="135000" cy="129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3C0EBAB4-03BA-4AE0-9998-C57E4A17E038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447642" y="5579041"/>
                  <a:ext cx="152640" cy="3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D6E58C30-52AB-4CC6-BDD4-CF96F875B705}"/>
                  </a:ext>
                </a:extLst>
              </p14:cNvPr>
              <p14:cNvContentPartPr/>
              <p14:nvPr/>
            </p14:nvContentPartPr>
            <p14:xfrm>
              <a:off x="2380682" y="5731321"/>
              <a:ext cx="171360" cy="16740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D6E58C30-52AB-4CC6-BDD4-CF96F875B705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2371682" y="5722321"/>
                <a:ext cx="18900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CF2ACBB4-8937-43AD-8B5B-98E44813043C}"/>
                  </a:ext>
                </a:extLst>
              </p14:cNvPr>
              <p14:cNvContentPartPr/>
              <p14:nvPr/>
            </p14:nvContentPartPr>
            <p14:xfrm>
              <a:off x="2911322" y="5301841"/>
              <a:ext cx="226800" cy="47196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CF2ACBB4-8937-43AD-8B5B-98E44813043C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2902682" y="5292841"/>
                <a:ext cx="244440" cy="48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2" name="Group 241">
            <a:extLst>
              <a:ext uri="{FF2B5EF4-FFF2-40B4-BE49-F238E27FC236}">
                <a16:creationId xmlns:a16="http://schemas.microsoft.com/office/drawing/2014/main" id="{248A5B6B-DD1E-4F4F-A738-4DAF39FC5037}"/>
              </a:ext>
            </a:extLst>
          </p:cNvPr>
          <p:cNvGrpSpPr/>
          <p:nvPr/>
        </p:nvGrpSpPr>
        <p:grpSpPr>
          <a:xfrm>
            <a:off x="2684522" y="5977201"/>
            <a:ext cx="826920" cy="367200"/>
            <a:chOff x="2684522" y="5977201"/>
            <a:chExt cx="826920" cy="36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EA1DD0D8-9568-40A0-8C9C-A16928189C03}"/>
                    </a:ext>
                  </a:extLst>
                </p14:cNvPr>
                <p14:cNvContentPartPr/>
                <p14:nvPr/>
              </p14:nvContentPartPr>
              <p14:xfrm>
                <a:off x="2684522" y="5977201"/>
                <a:ext cx="115200" cy="2059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EA1DD0D8-9568-40A0-8C9C-A16928189C0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675522" y="5968201"/>
                  <a:ext cx="1328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5A894E6-1230-4293-B729-5AEB85B12E43}"/>
                    </a:ext>
                  </a:extLst>
                </p14:cNvPr>
                <p14:cNvContentPartPr/>
                <p14:nvPr/>
              </p14:nvContentPartPr>
              <p14:xfrm>
                <a:off x="2797202" y="6072961"/>
                <a:ext cx="24840" cy="903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5A894E6-1230-4293-B729-5AEB85B12E4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788202" y="6063961"/>
                  <a:ext cx="424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0A411E4-B726-4FF8-961E-BB4310FE402D}"/>
                    </a:ext>
                  </a:extLst>
                </p14:cNvPr>
                <p14:cNvContentPartPr/>
                <p14:nvPr/>
              </p14:nvContentPartPr>
              <p14:xfrm>
                <a:off x="2897282" y="6076921"/>
                <a:ext cx="59400" cy="43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0A411E4-B726-4FF8-961E-BB4310FE402D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888642" y="6068281"/>
                  <a:ext cx="770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48830E23-6A3E-4C73-A503-6E61E6192A98}"/>
                    </a:ext>
                  </a:extLst>
                </p14:cNvPr>
                <p14:cNvContentPartPr/>
                <p14:nvPr/>
              </p14:nvContentPartPr>
              <p14:xfrm>
                <a:off x="2912042" y="6118321"/>
                <a:ext cx="52920" cy="39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48830E23-6A3E-4C73-A503-6E61E6192A98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903402" y="6109321"/>
                  <a:ext cx="705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04C7C03B-8F0C-4CFF-AE30-1685E9D36C42}"/>
                    </a:ext>
                  </a:extLst>
                </p14:cNvPr>
                <p14:cNvContentPartPr/>
                <p14:nvPr/>
              </p14:nvContentPartPr>
              <p14:xfrm>
                <a:off x="3107522" y="5990521"/>
                <a:ext cx="51120" cy="885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04C7C03B-8F0C-4CFF-AE30-1685E9D36C42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098882" y="5981881"/>
                  <a:ext cx="68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BFAD2CC7-D1A1-4755-AB51-318A4F04A7AD}"/>
                    </a:ext>
                  </a:extLst>
                </p14:cNvPr>
                <p14:cNvContentPartPr/>
                <p14:nvPr/>
              </p14:nvContentPartPr>
              <p14:xfrm>
                <a:off x="3096362" y="5989801"/>
                <a:ext cx="76680" cy="961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BFAD2CC7-D1A1-4755-AB51-318A4F04A7AD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087722" y="5981161"/>
                  <a:ext cx="943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18F5934-ACD7-419B-B318-7CA7197F693C}"/>
                    </a:ext>
                  </a:extLst>
                </p14:cNvPr>
                <p14:cNvContentPartPr/>
                <p14:nvPr/>
              </p14:nvContentPartPr>
              <p14:xfrm>
                <a:off x="3199682" y="6063961"/>
                <a:ext cx="9000" cy="489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18F5934-ACD7-419B-B318-7CA7197F693C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191042" y="6054961"/>
                  <a:ext cx="266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010CFCBF-C4CA-4423-9F77-CCA98A418B68}"/>
                    </a:ext>
                  </a:extLst>
                </p14:cNvPr>
                <p14:cNvContentPartPr/>
                <p14:nvPr/>
              </p14:nvContentPartPr>
              <p14:xfrm>
                <a:off x="3268802" y="6047041"/>
                <a:ext cx="58320" cy="126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010CFCBF-C4CA-4423-9F77-CCA98A418B6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259802" y="6038401"/>
                  <a:ext cx="759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086771AB-B32F-4812-92A6-57BB810F2020}"/>
                    </a:ext>
                  </a:extLst>
                </p14:cNvPr>
                <p14:cNvContentPartPr/>
                <p14:nvPr/>
              </p14:nvContentPartPr>
              <p14:xfrm>
                <a:off x="3367442" y="6022561"/>
                <a:ext cx="144000" cy="745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086771AB-B32F-4812-92A6-57BB810F202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358802" y="6013561"/>
                  <a:ext cx="1616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2CF40CA1-E3D3-493E-9782-A23DE9A41433}"/>
                    </a:ext>
                  </a:extLst>
                </p14:cNvPr>
                <p14:cNvContentPartPr/>
                <p14:nvPr/>
              </p14:nvContentPartPr>
              <p14:xfrm>
                <a:off x="3195722" y="6151441"/>
                <a:ext cx="222120" cy="266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2CF40CA1-E3D3-493E-9782-A23DE9A41433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186722" y="6142441"/>
                  <a:ext cx="2397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8D9D5FA-57FE-4466-BE9B-F1F8A9E09025}"/>
                    </a:ext>
                  </a:extLst>
                </p14:cNvPr>
                <p14:cNvContentPartPr/>
                <p14:nvPr/>
              </p14:nvContentPartPr>
              <p14:xfrm>
                <a:off x="3204362" y="6249001"/>
                <a:ext cx="126360" cy="954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8D9D5FA-57FE-4466-BE9B-F1F8A9E0902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195722" y="6240001"/>
                  <a:ext cx="14400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3511270C-9678-4A41-8405-E9D7D4C15AB4}"/>
              </a:ext>
            </a:extLst>
          </p:cNvPr>
          <p:cNvGrpSpPr/>
          <p:nvPr/>
        </p:nvGrpSpPr>
        <p:grpSpPr>
          <a:xfrm>
            <a:off x="2866682" y="5062441"/>
            <a:ext cx="726480" cy="304200"/>
            <a:chOff x="2866682" y="5062441"/>
            <a:chExt cx="72648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F8A7C0C6-D86C-497E-A4C7-A76C772222F2}"/>
                    </a:ext>
                  </a:extLst>
                </p14:cNvPr>
                <p14:cNvContentPartPr/>
                <p14:nvPr/>
              </p14:nvContentPartPr>
              <p14:xfrm>
                <a:off x="2866682" y="5071441"/>
                <a:ext cx="101880" cy="1699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F8A7C0C6-D86C-497E-A4C7-A76C772222F2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858042" y="5062801"/>
                  <a:ext cx="1195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2B0447FF-A93D-4669-9624-A885A33FB245}"/>
                    </a:ext>
                  </a:extLst>
                </p14:cNvPr>
                <p14:cNvContentPartPr/>
                <p14:nvPr/>
              </p14:nvContentPartPr>
              <p14:xfrm>
                <a:off x="2971802" y="5163601"/>
                <a:ext cx="41760" cy="730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2B0447FF-A93D-4669-9624-A885A33FB24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963162" y="5154601"/>
                  <a:ext cx="594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24B9BCD9-DA2C-44AB-9FF1-166B91D97EA5}"/>
                    </a:ext>
                  </a:extLst>
                </p14:cNvPr>
                <p14:cNvContentPartPr/>
                <p14:nvPr/>
              </p14:nvContentPartPr>
              <p14:xfrm>
                <a:off x="3074402" y="5154241"/>
                <a:ext cx="64800" cy="54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24B9BCD9-DA2C-44AB-9FF1-166B91D97EA5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065762" y="5145241"/>
                  <a:ext cx="824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7356F08-1273-46C3-9567-9CF415EF3B4F}"/>
                    </a:ext>
                  </a:extLst>
                </p14:cNvPr>
                <p14:cNvContentPartPr/>
                <p14:nvPr/>
              </p14:nvContentPartPr>
              <p14:xfrm>
                <a:off x="3082322" y="5197801"/>
                <a:ext cx="28080" cy="68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7356F08-1273-46C3-9567-9CF415EF3B4F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073322" y="5188801"/>
                  <a:ext cx="457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A399F844-B3EC-4F36-BBD1-05F0CB2EFB04}"/>
                    </a:ext>
                  </a:extLst>
                </p14:cNvPr>
                <p14:cNvContentPartPr/>
                <p14:nvPr/>
              </p14:nvContentPartPr>
              <p14:xfrm>
                <a:off x="3240002" y="5062441"/>
                <a:ext cx="54000" cy="842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A399F844-B3EC-4F36-BBD1-05F0CB2EFB04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231002" y="5053801"/>
                  <a:ext cx="716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8BC7A8AC-6B2A-43D9-8CDD-CA750D6643EA}"/>
                    </a:ext>
                  </a:extLst>
                </p14:cNvPr>
                <p14:cNvContentPartPr/>
                <p14:nvPr/>
              </p14:nvContentPartPr>
              <p14:xfrm>
                <a:off x="3231002" y="5067841"/>
                <a:ext cx="74880" cy="853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8BC7A8AC-6B2A-43D9-8CDD-CA750D6643EA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222362" y="5059201"/>
                  <a:ext cx="925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ADF104F5-41AE-44CB-8FA4-0DD95DC01E39}"/>
                    </a:ext>
                  </a:extLst>
                </p14:cNvPr>
                <p14:cNvContentPartPr/>
                <p14:nvPr/>
              </p14:nvContentPartPr>
              <p14:xfrm>
                <a:off x="3309482" y="5112841"/>
                <a:ext cx="50760" cy="896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ADF104F5-41AE-44CB-8FA4-0DD95DC01E39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300482" y="5103841"/>
                  <a:ext cx="684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3FDEFC5E-DAA8-4DF2-8EF4-CF7524C84679}"/>
                    </a:ext>
                  </a:extLst>
                </p14:cNvPr>
                <p14:cNvContentPartPr/>
                <p14:nvPr/>
              </p14:nvContentPartPr>
              <p14:xfrm>
                <a:off x="3413522" y="5152081"/>
                <a:ext cx="42480" cy="46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3FDEFC5E-DAA8-4DF2-8EF4-CF7524C84679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404882" y="5143441"/>
                  <a:ext cx="601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B130BD64-4BFB-43C5-8339-9C16391420FC}"/>
                    </a:ext>
                  </a:extLst>
                </p14:cNvPr>
                <p14:cNvContentPartPr/>
                <p14:nvPr/>
              </p14:nvContentPartPr>
              <p14:xfrm>
                <a:off x="3493442" y="5100961"/>
                <a:ext cx="99720" cy="748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B130BD64-4BFB-43C5-8339-9C16391420FC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484802" y="5091961"/>
                  <a:ext cx="1173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972470DD-FD9A-4A66-9652-F5D0CFDF0DD1}"/>
                    </a:ext>
                  </a:extLst>
                </p14:cNvPr>
                <p14:cNvContentPartPr/>
                <p14:nvPr/>
              </p14:nvContentPartPr>
              <p14:xfrm>
                <a:off x="3249002" y="5215441"/>
                <a:ext cx="277920" cy="234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972470DD-FD9A-4A66-9652-F5D0CFDF0DD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240002" y="5206801"/>
                  <a:ext cx="2955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1C234C2F-3B21-479C-9019-B195CDC6CF84}"/>
                    </a:ext>
                  </a:extLst>
                </p14:cNvPr>
                <p14:cNvContentPartPr/>
                <p14:nvPr/>
              </p14:nvContentPartPr>
              <p14:xfrm>
                <a:off x="3366002" y="5269801"/>
                <a:ext cx="124200" cy="968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1C234C2F-3B21-479C-9019-B195CDC6CF84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357362" y="5261161"/>
                  <a:ext cx="14184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D217E711-0DC0-4C02-995D-E111512333FE}"/>
              </a:ext>
            </a:extLst>
          </p:cNvPr>
          <p:cNvGrpSpPr/>
          <p:nvPr/>
        </p:nvGrpSpPr>
        <p:grpSpPr>
          <a:xfrm>
            <a:off x="3310202" y="5347561"/>
            <a:ext cx="711720" cy="412920"/>
            <a:chOff x="3310202" y="5347561"/>
            <a:chExt cx="711720" cy="41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B9D66B8A-E7E4-410A-AE1F-C0DCA3C47170}"/>
                    </a:ext>
                  </a:extLst>
                </p14:cNvPr>
                <p14:cNvContentPartPr/>
                <p14:nvPr/>
              </p14:nvContentPartPr>
              <p14:xfrm>
                <a:off x="3310202" y="5667961"/>
                <a:ext cx="175680" cy="925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B9D66B8A-E7E4-410A-AE1F-C0DCA3C47170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301562" y="5659321"/>
                  <a:ext cx="1933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79A53601-B72A-44C5-BA68-3482533CCB36}"/>
                    </a:ext>
                  </a:extLst>
                </p14:cNvPr>
                <p14:cNvContentPartPr/>
                <p14:nvPr/>
              </p14:nvContentPartPr>
              <p14:xfrm>
                <a:off x="3371042" y="5540521"/>
                <a:ext cx="64800" cy="115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79A53601-B72A-44C5-BA68-3482533CCB3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362402" y="5531521"/>
                  <a:ext cx="824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67FBFF60-64CB-4ECB-BD0B-9D0B7B22EAE9}"/>
                    </a:ext>
                  </a:extLst>
                </p14:cNvPr>
                <p14:cNvContentPartPr/>
                <p14:nvPr/>
              </p14:nvContentPartPr>
              <p14:xfrm>
                <a:off x="3605042" y="5419561"/>
                <a:ext cx="25560" cy="669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67FBFF60-64CB-4ECB-BD0B-9D0B7B22EAE9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596042" y="5410561"/>
                  <a:ext cx="432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9A21410A-09BD-4E5B-9770-A6CE6B857A37}"/>
                    </a:ext>
                  </a:extLst>
                </p14:cNvPr>
                <p14:cNvContentPartPr/>
                <p14:nvPr/>
              </p14:nvContentPartPr>
              <p14:xfrm>
                <a:off x="3529082" y="5523961"/>
                <a:ext cx="97200" cy="86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9A21410A-09BD-4E5B-9770-A6CE6B857A37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520082" y="5514961"/>
                  <a:ext cx="1148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F23AE142-D35A-4A7C-9C17-A6F49D473DCE}"/>
                    </a:ext>
                  </a:extLst>
                </p14:cNvPr>
                <p14:cNvContentPartPr/>
                <p14:nvPr/>
              </p14:nvContentPartPr>
              <p14:xfrm>
                <a:off x="3536282" y="5581201"/>
                <a:ext cx="75600" cy="878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F23AE142-D35A-4A7C-9C17-A6F49D473DCE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3527642" y="5572561"/>
                  <a:ext cx="932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B78321CE-ED39-47B6-8FA2-5D9C2B45E40A}"/>
                    </a:ext>
                  </a:extLst>
                </p14:cNvPr>
                <p14:cNvContentPartPr/>
                <p14:nvPr/>
              </p14:nvContentPartPr>
              <p14:xfrm>
                <a:off x="3768122" y="5472481"/>
                <a:ext cx="105480" cy="1976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B78321CE-ED39-47B6-8FA2-5D9C2B45E40A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3759482" y="5463481"/>
                  <a:ext cx="1231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2EB1ECF5-809D-4B83-AC93-97AE35BD3A9C}"/>
                    </a:ext>
                  </a:extLst>
                </p14:cNvPr>
                <p14:cNvContentPartPr/>
                <p14:nvPr/>
              </p14:nvContentPartPr>
              <p14:xfrm>
                <a:off x="3903122" y="5347561"/>
                <a:ext cx="118800" cy="1033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2EB1ECF5-809D-4B83-AC93-97AE35BD3A9C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3894122" y="5338561"/>
                  <a:ext cx="136440" cy="12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118DDA53-48B8-4157-BF85-59B3F6AD30AC}"/>
                  </a:ext>
                </a:extLst>
              </p14:cNvPr>
              <p14:cNvContentPartPr/>
              <p14:nvPr/>
            </p14:nvContentPartPr>
            <p14:xfrm>
              <a:off x="8447762" y="3790561"/>
              <a:ext cx="57600" cy="73764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118DDA53-48B8-4157-BF85-59B3F6AD30AC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8438762" y="3781561"/>
                <a:ext cx="75240" cy="75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6" name="Group 275">
            <a:extLst>
              <a:ext uri="{FF2B5EF4-FFF2-40B4-BE49-F238E27FC236}">
                <a16:creationId xmlns:a16="http://schemas.microsoft.com/office/drawing/2014/main" id="{FD109234-31EA-467D-9D34-0589DACEF584}"/>
              </a:ext>
            </a:extLst>
          </p:cNvPr>
          <p:cNvGrpSpPr/>
          <p:nvPr/>
        </p:nvGrpSpPr>
        <p:grpSpPr>
          <a:xfrm>
            <a:off x="8947442" y="3868321"/>
            <a:ext cx="1515240" cy="344160"/>
            <a:chOff x="8947442" y="3868321"/>
            <a:chExt cx="1515240" cy="34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E72C6164-5402-4519-A6FF-24804E03303B}"/>
                    </a:ext>
                  </a:extLst>
                </p14:cNvPr>
                <p14:cNvContentPartPr/>
                <p14:nvPr/>
              </p14:nvContentPartPr>
              <p14:xfrm>
                <a:off x="8982722" y="3890281"/>
                <a:ext cx="96120" cy="1681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E72C6164-5402-4519-A6FF-24804E03303B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8974082" y="3881641"/>
                  <a:ext cx="1137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9121B460-3A7F-4981-8514-3B481E09AA6F}"/>
                    </a:ext>
                  </a:extLst>
                </p14:cNvPr>
                <p14:cNvContentPartPr/>
                <p14:nvPr/>
              </p14:nvContentPartPr>
              <p14:xfrm>
                <a:off x="8947442" y="3886321"/>
                <a:ext cx="151560" cy="1958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9121B460-3A7F-4981-8514-3B481E09AA6F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8938802" y="3877321"/>
                  <a:ext cx="1692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7CA85D8C-979B-435B-AC15-B6FC001FF10A}"/>
                    </a:ext>
                  </a:extLst>
                </p14:cNvPr>
                <p14:cNvContentPartPr/>
                <p14:nvPr/>
              </p14:nvContentPartPr>
              <p14:xfrm>
                <a:off x="9223202" y="3952201"/>
                <a:ext cx="135720" cy="126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7CA85D8C-979B-435B-AC15-B6FC001FF10A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9214562" y="3943561"/>
                  <a:ext cx="153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635DF95F-7F6C-41A8-8715-1453E26D3909}"/>
                    </a:ext>
                  </a:extLst>
                </p14:cNvPr>
                <p14:cNvContentPartPr/>
                <p14:nvPr/>
              </p14:nvContentPartPr>
              <p14:xfrm>
                <a:off x="9251642" y="3993241"/>
                <a:ext cx="77760" cy="226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635DF95F-7F6C-41A8-8715-1453E26D3909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9242642" y="3984241"/>
                  <a:ext cx="95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CF39D23D-5BEE-4C88-A7EF-0E062755CAAB}"/>
                    </a:ext>
                  </a:extLst>
                </p14:cNvPr>
                <p14:cNvContentPartPr/>
                <p14:nvPr/>
              </p14:nvContentPartPr>
              <p14:xfrm>
                <a:off x="9548642" y="3868321"/>
                <a:ext cx="134640" cy="1767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CF39D23D-5BEE-4C88-A7EF-0E062755CAAB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9540002" y="3859681"/>
                  <a:ext cx="1522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D34546B5-03FE-494A-8C79-2886DE6701C6}"/>
                    </a:ext>
                  </a:extLst>
                </p14:cNvPr>
                <p14:cNvContentPartPr/>
                <p14:nvPr/>
              </p14:nvContentPartPr>
              <p14:xfrm>
                <a:off x="9691562" y="3922681"/>
                <a:ext cx="111600" cy="2898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D34546B5-03FE-494A-8C79-2886DE6701C6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9682922" y="3914041"/>
                  <a:ext cx="1292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877A980B-EEAA-4091-B632-E11934D10E95}"/>
                    </a:ext>
                  </a:extLst>
                </p14:cNvPr>
                <p14:cNvContentPartPr/>
                <p14:nvPr/>
              </p14:nvContentPartPr>
              <p14:xfrm>
                <a:off x="9950762" y="3974881"/>
                <a:ext cx="134640" cy="270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877A980B-EEAA-4091-B632-E11934D10E95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9941762" y="3965881"/>
                  <a:ext cx="1522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C226D20A-5FAC-4F6B-99E7-D2AE3A192A2A}"/>
                    </a:ext>
                  </a:extLst>
                </p14:cNvPr>
                <p14:cNvContentPartPr/>
                <p14:nvPr/>
              </p14:nvContentPartPr>
              <p14:xfrm>
                <a:off x="9987842" y="3950041"/>
                <a:ext cx="37800" cy="1159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C226D20A-5FAC-4F6B-99E7-D2AE3A192A2A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9978842" y="3941401"/>
                  <a:ext cx="554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7FB0EB98-0193-40E1-9E9F-BBAE1CFB43C3}"/>
                    </a:ext>
                  </a:extLst>
                </p14:cNvPr>
                <p14:cNvContentPartPr/>
                <p14:nvPr/>
              </p14:nvContentPartPr>
              <p14:xfrm>
                <a:off x="10189802" y="3909361"/>
                <a:ext cx="272880" cy="1710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7FB0EB98-0193-40E1-9E9F-BBAE1CFB43C3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181162" y="3900361"/>
                  <a:ext cx="29052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62F3D094-90B8-4302-9DB0-2EDA99E97B56}"/>
              </a:ext>
            </a:extLst>
          </p:cNvPr>
          <p:cNvGrpSpPr/>
          <p:nvPr/>
        </p:nvGrpSpPr>
        <p:grpSpPr>
          <a:xfrm>
            <a:off x="4117322" y="5547721"/>
            <a:ext cx="583920" cy="378000"/>
            <a:chOff x="4117322" y="5547721"/>
            <a:chExt cx="583920" cy="37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C822D01B-6A74-4B9C-9F86-B31E3AF5CD1C}"/>
                    </a:ext>
                  </a:extLst>
                </p14:cNvPr>
                <p14:cNvContentPartPr/>
                <p14:nvPr/>
              </p14:nvContentPartPr>
              <p14:xfrm>
                <a:off x="4117322" y="5613961"/>
                <a:ext cx="155160" cy="1335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C822D01B-6A74-4B9C-9F86-B31E3AF5CD1C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4108682" y="5604961"/>
                  <a:ext cx="1728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950AA51F-4029-490D-9043-DEA088F04169}"/>
                    </a:ext>
                  </a:extLst>
                </p14:cNvPr>
                <p14:cNvContentPartPr/>
                <p14:nvPr/>
              </p14:nvContentPartPr>
              <p14:xfrm>
                <a:off x="4404242" y="5547721"/>
                <a:ext cx="179640" cy="2203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950AA51F-4029-490D-9043-DEA088F04169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395602" y="5538721"/>
                  <a:ext cx="1972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8BBF4FA4-DC62-4254-96E1-2A8DF150BAA1}"/>
                    </a:ext>
                  </a:extLst>
                </p14:cNvPr>
                <p14:cNvContentPartPr/>
                <p14:nvPr/>
              </p14:nvContentPartPr>
              <p14:xfrm>
                <a:off x="4570562" y="5668681"/>
                <a:ext cx="130680" cy="2570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8BBF4FA4-DC62-4254-96E1-2A8DF150BAA1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4561562" y="5660041"/>
                  <a:ext cx="148320" cy="27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98E0D1C5-4193-44FD-9198-32C987E30323}"/>
              </a:ext>
            </a:extLst>
          </p:cNvPr>
          <p:cNvGrpSpPr/>
          <p:nvPr/>
        </p:nvGrpSpPr>
        <p:grpSpPr>
          <a:xfrm>
            <a:off x="5044322" y="5616121"/>
            <a:ext cx="103320" cy="56160"/>
            <a:chOff x="5044322" y="5616121"/>
            <a:chExt cx="103320" cy="5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C5E6E70C-93E3-47F0-AEBF-81217B6594D4}"/>
                    </a:ext>
                  </a:extLst>
                </p14:cNvPr>
                <p14:cNvContentPartPr/>
                <p14:nvPr/>
              </p14:nvContentPartPr>
              <p14:xfrm>
                <a:off x="5061242" y="5616121"/>
                <a:ext cx="86400" cy="226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C5E6E70C-93E3-47F0-AEBF-81217B6594D4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5052242" y="5607121"/>
                  <a:ext cx="1040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3EE889AC-3A7F-4850-9F72-354287C8F52D}"/>
                    </a:ext>
                  </a:extLst>
                </p14:cNvPr>
                <p14:cNvContentPartPr/>
                <p14:nvPr/>
              </p14:nvContentPartPr>
              <p14:xfrm>
                <a:off x="5044322" y="5664361"/>
                <a:ext cx="75960" cy="79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3EE889AC-3A7F-4850-9F72-354287C8F52D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5035682" y="5655721"/>
                  <a:ext cx="9360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6652C1AB-F498-4BD9-8AA4-0082F73A4AD0}"/>
              </a:ext>
            </a:extLst>
          </p:cNvPr>
          <p:cNvGrpSpPr/>
          <p:nvPr/>
        </p:nvGrpSpPr>
        <p:grpSpPr>
          <a:xfrm>
            <a:off x="5592602" y="5360161"/>
            <a:ext cx="276840" cy="213480"/>
            <a:chOff x="5592602" y="5360161"/>
            <a:chExt cx="276840" cy="21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0B2F0C99-8715-42FC-ACA2-E9F73FAED30A}"/>
                    </a:ext>
                  </a:extLst>
                </p14:cNvPr>
                <p14:cNvContentPartPr/>
                <p14:nvPr/>
              </p14:nvContentPartPr>
              <p14:xfrm>
                <a:off x="5719682" y="5360161"/>
                <a:ext cx="37080" cy="1476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0B2F0C99-8715-42FC-ACA2-E9F73FAED30A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5711042" y="5351521"/>
                  <a:ext cx="547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66A5E23E-49DB-4454-907C-64F902D5D0B2}"/>
                    </a:ext>
                  </a:extLst>
                </p14:cNvPr>
                <p14:cNvContentPartPr/>
                <p14:nvPr/>
              </p14:nvContentPartPr>
              <p14:xfrm>
                <a:off x="5592602" y="5535481"/>
                <a:ext cx="276840" cy="381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66A5E23E-49DB-4454-907C-64F902D5D0B2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5583962" y="5526841"/>
                  <a:ext cx="29448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99750357-5E11-4102-A808-4DAEDE078DFF}"/>
              </a:ext>
            </a:extLst>
          </p:cNvPr>
          <p:cNvGrpSpPr/>
          <p:nvPr/>
        </p:nvGrpSpPr>
        <p:grpSpPr>
          <a:xfrm>
            <a:off x="5502242" y="5709361"/>
            <a:ext cx="379080" cy="253080"/>
            <a:chOff x="5502242" y="5709361"/>
            <a:chExt cx="379080" cy="25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1D65AC58-EDC8-497C-B861-01B6F5CB202E}"/>
                    </a:ext>
                  </a:extLst>
                </p14:cNvPr>
                <p14:cNvContentPartPr/>
                <p14:nvPr/>
              </p14:nvContentPartPr>
              <p14:xfrm>
                <a:off x="5502242" y="5709361"/>
                <a:ext cx="192600" cy="1983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1D65AC58-EDC8-497C-B861-01B6F5CB202E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5493242" y="5700721"/>
                  <a:ext cx="2102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4C2E6CE2-A69D-4AA7-831C-A46848502B4A}"/>
                    </a:ext>
                  </a:extLst>
                </p14:cNvPr>
                <p14:cNvContentPartPr/>
                <p14:nvPr/>
              </p14:nvContentPartPr>
              <p14:xfrm>
                <a:off x="5596922" y="5814481"/>
                <a:ext cx="77040" cy="1479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4C2E6CE2-A69D-4AA7-831C-A46848502B4A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5587922" y="5805841"/>
                  <a:ext cx="946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0CAA25A2-88A9-48BF-B8ED-5DAE98A2FDFF}"/>
                    </a:ext>
                  </a:extLst>
                </p14:cNvPr>
                <p14:cNvContentPartPr/>
                <p14:nvPr/>
              </p14:nvContentPartPr>
              <p14:xfrm>
                <a:off x="5736962" y="5839321"/>
                <a:ext cx="20880" cy="831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0CAA25A2-88A9-48BF-B8ED-5DAE98A2FDFF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5727962" y="5830681"/>
                  <a:ext cx="385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65AFD662-7129-4273-AC88-FD2E68ECB51A}"/>
                    </a:ext>
                  </a:extLst>
                </p14:cNvPr>
                <p14:cNvContentPartPr/>
                <p14:nvPr/>
              </p14:nvContentPartPr>
              <p14:xfrm>
                <a:off x="5797802" y="5844721"/>
                <a:ext cx="38880" cy="1047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65AFD662-7129-4273-AC88-FD2E68ECB51A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5788802" y="5836081"/>
                  <a:ext cx="565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F9D195CA-F361-4A7A-AC23-E4E45B69A2A1}"/>
                    </a:ext>
                  </a:extLst>
                </p14:cNvPr>
                <p14:cNvContentPartPr/>
                <p14:nvPr/>
              </p14:nvContentPartPr>
              <p14:xfrm>
                <a:off x="5722562" y="5814481"/>
                <a:ext cx="158760" cy="475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F9D195CA-F361-4A7A-AC23-E4E45B69A2A1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5713922" y="5805841"/>
                  <a:ext cx="17640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B75F995D-DE9E-4519-82A9-248DE990958B}"/>
              </a:ext>
            </a:extLst>
          </p:cNvPr>
          <p:cNvGrpSpPr/>
          <p:nvPr/>
        </p:nvGrpSpPr>
        <p:grpSpPr>
          <a:xfrm>
            <a:off x="6123242" y="5052361"/>
            <a:ext cx="1486080" cy="952560"/>
            <a:chOff x="6123242" y="5052361"/>
            <a:chExt cx="1486080" cy="95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C3836C98-FEA1-4C9B-BD1A-869FD19CF137}"/>
                    </a:ext>
                  </a:extLst>
                </p14:cNvPr>
                <p14:cNvContentPartPr/>
                <p14:nvPr/>
              </p14:nvContentPartPr>
              <p14:xfrm>
                <a:off x="6186602" y="5304001"/>
                <a:ext cx="204120" cy="3506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C3836C98-FEA1-4C9B-BD1A-869FD19CF137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6177602" y="5295361"/>
                  <a:ext cx="22176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A99FEBAE-FD1C-4ACB-B60B-0AFB4C8FE79E}"/>
                    </a:ext>
                  </a:extLst>
                </p14:cNvPr>
                <p14:cNvContentPartPr/>
                <p14:nvPr/>
              </p14:nvContentPartPr>
              <p14:xfrm>
                <a:off x="6123242" y="5820961"/>
                <a:ext cx="135360" cy="1839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A99FEBAE-FD1C-4ACB-B60B-0AFB4C8FE79E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6114242" y="5812321"/>
                  <a:ext cx="1530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6D8422A0-39F4-41CD-923B-8CB0213EAA80}"/>
                    </a:ext>
                  </a:extLst>
                </p14:cNvPr>
                <p14:cNvContentPartPr/>
                <p14:nvPr/>
              </p14:nvContentPartPr>
              <p14:xfrm>
                <a:off x="6283802" y="5918521"/>
                <a:ext cx="31680" cy="619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6D8422A0-39F4-41CD-923B-8CB0213EAA80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6275162" y="5909881"/>
                  <a:ext cx="493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DD3A555B-F061-4368-A90B-401350007636}"/>
                    </a:ext>
                  </a:extLst>
                </p14:cNvPr>
                <p14:cNvContentPartPr/>
                <p14:nvPr/>
              </p14:nvContentPartPr>
              <p14:xfrm>
                <a:off x="6237722" y="5052361"/>
                <a:ext cx="108000" cy="1688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DD3A555B-F061-4368-A90B-401350007636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6229082" y="5043361"/>
                  <a:ext cx="1256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2CD5B90E-DA61-476B-9DB7-2C32FBE3A961}"/>
                    </a:ext>
                  </a:extLst>
                </p14:cNvPr>
                <p14:cNvContentPartPr/>
                <p14:nvPr/>
              </p14:nvContentPartPr>
              <p14:xfrm>
                <a:off x="6392162" y="5142001"/>
                <a:ext cx="65880" cy="1008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2CD5B90E-DA61-476B-9DB7-2C32FBE3A961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6383162" y="5133361"/>
                  <a:ext cx="835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73B276B2-891B-4C95-B16B-CBEFD2F27835}"/>
                    </a:ext>
                  </a:extLst>
                </p14:cNvPr>
                <p14:cNvContentPartPr/>
                <p14:nvPr/>
              </p14:nvContentPartPr>
              <p14:xfrm>
                <a:off x="6550562" y="5476801"/>
                <a:ext cx="77760" cy="1544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73B276B2-891B-4C95-B16B-CBEFD2F27835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6541562" y="5468161"/>
                  <a:ext cx="954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399BFD6C-63E2-4EE8-B9AB-7004415917D9}"/>
                    </a:ext>
                  </a:extLst>
                </p14:cNvPr>
                <p14:cNvContentPartPr/>
                <p14:nvPr/>
              </p14:nvContentPartPr>
              <p14:xfrm>
                <a:off x="6604562" y="5343241"/>
                <a:ext cx="60120" cy="151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399BFD6C-63E2-4EE8-B9AB-7004415917D9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6595922" y="5334241"/>
                  <a:ext cx="777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267F7D8D-DD7E-4738-98E7-1331DF2038FA}"/>
                    </a:ext>
                  </a:extLst>
                </p14:cNvPr>
                <p14:cNvContentPartPr/>
                <p14:nvPr/>
              </p14:nvContentPartPr>
              <p14:xfrm>
                <a:off x="6854762" y="5189881"/>
                <a:ext cx="27720" cy="867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267F7D8D-DD7E-4738-98E7-1331DF2038FA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6845762" y="5181241"/>
                  <a:ext cx="453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7C16EA51-4223-4046-B5F0-C3647378B3EA}"/>
                    </a:ext>
                  </a:extLst>
                </p14:cNvPr>
                <p14:cNvContentPartPr/>
                <p14:nvPr/>
              </p14:nvContentPartPr>
              <p14:xfrm>
                <a:off x="6796082" y="5313001"/>
                <a:ext cx="71280" cy="111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7C16EA51-4223-4046-B5F0-C3647378B3EA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6787442" y="5304001"/>
                  <a:ext cx="88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9C3C8DEE-F070-4ECF-86D2-B2854D0DB849}"/>
                    </a:ext>
                  </a:extLst>
                </p14:cNvPr>
                <p14:cNvContentPartPr/>
                <p14:nvPr/>
              </p14:nvContentPartPr>
              <p14:xfrm>
                <a:off x="6783482" y="5398681"/>
                <a:ext cx="76320" cy="889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9C3C8DEE-F070-4ECF-86D2-B2854D0DB849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6774842" y="5389681"/>
                  <a:ext cx="939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789666E5-5B01-4345-8B9A-C60CDE543D76}"/>
                    </a:ext>
                  </a:extLst>
                </p14:cNvPr>
                <p14:cNvContentPartPr/>
                <p14:nvPr/>
              </p14:nvContentPartPr>
              <p14:xfrm>
                <a:off x="6985082" y="5255041"/>
                <a:ext cx="98280" cy="2242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789666E5-5B01-4345-8B9A-C60CDE543D76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6976082" y="5246401"/>
                  <a:ext cx="1159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158822B1-E9E8-42F1-B1AD-72317E4E40D6}"/>
                    </a:ext>
                  </a:extLst>
                </p14:cNvPr>
                <p14:cNvContentPartPr/>
                <p14:nvPr/>
              </p14:nvContentPartPr>
              <p14:xfrm>
                <a:off x="7103522" y="5109961"/>
                <a:ext cx="136080" cy="864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158822B1-E9E8-42F1-B1AD-72317E4E40D6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094522" y="5101321"/>
                  <a:ext cx="1537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A205172F-08D1-4768-B3AB-14897BF5C97E}"/>
                    </a:ext>
                  </a:extLst>
                </p14:cNvPr>
                <p14:cNvContentPartPr/>
                <p14:nvPr/>
              </p14:nvContentPartPr>
              <p14:xfrm>
                <a:off x="7189562" y="5358721"/>
                <a:ext cx="200880" cy="26388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A205172F-08D1-4768-B3AB-14897BF5C97E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7180562" y="5349721"/>
                  <a:ext cx="2185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4A623A1B-6917-4581-9D0E-92C56B4221D3}"/>
                    </a:ext>
                  </a:extLst>
                </p14:cNvPr>
                <p14:cNvContentPartPr/>
                <p14:nvPr/>
              </p14:nvContentPartPr>
              <p14:xfrm>
                <a:off x="7393682" y="5500201"/>
                <a:ext cx="215640" cy="3297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4A623A1B-6917-4581-9D0E-92C56B4221D3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7385042" y="5491561"/>
                  <a:ext cx="233280" cy="34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E6A410F0-102A-4206-8A7C-CA4462FDEB08}"/>
              </a:ext>
            </a:extLst>
          </p:cNvPr>
          <p:cNvGrpSpPr/>
          <p:nvPr/>
        </p:nvGrpSpPr>
        <p:grpSpPr>
          <a:xfrm>
            <a:off x="7964819" y="5374054"/>
            <a:ext cx="138240" cy="115200"/>
            <a:chOff x="7964819" y="5374054"/>
            <a:chExt cx="138240" cy="11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45CA3814-8105-46B3-8AC5-4AA2B14A0104}"/>
                    </a:ext>
                  </a:extLst>
                </p14:cNvPr>
                <p14:cNvContentPartPr/>
                <p14:nvPr/>
              </p14:nvContentPartPr>
              <p14:xfrm>
                <a:off x="7974539" y="5374054"/>
                <a:ext cx="128520" cy="331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45CA3814-8105-46B3-8AC5-4AA2B14A0104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7965539" y="5365414"/>
                  <a:ext cx="1461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7A601AAE-FDA4-47E5-A002-3111386B4F61}"/>
                    </a:ext>
                  </a:extLst>
                </p14:cNvPr>
                <p14:cNvContentPartPr/>
                <p14:nvPr/>
              </p14:nvContentPartPr>
              <p14:xfrm>
                <a:off x="7964819" y="5470894"/>
                <a:ext cx="92880" cy="183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7A601AAE-FDA4-47E5-A002-3111386B4F61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7955819" y="5462254"/>
                  <a:ext cx="11052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A7A2D4C8-DDCF-4774-866F-E5C309E8FD2D}"/>
              </a:ext>
            </a:extLst>
          </p:cNvPr>
          <p:cNvGrpSpPr/>
          <p:nvPr/>
        </p:nvGrpSpPr>
        <p:grpSpPr>
          <a:xfrm>
            <a:off x="8414459" y="5267494"/>
            <a:ext cx="435960" cy="339120"/>
            <a:chOff x="8414459" y="5267494"/>
            <a:chExt cx="435960" cy="33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66207183-1630-41C8-B7F9-85CF27644D9B}"/>
                    </a:ext>
                  </a:extLst>
                </p14:cNvPr>
                <p14:cNvContentPartPr/>
                <p14:nvPr/>
              </p14:nvContentPartPr>
              <p14:xfrm>
                <a:off x="8468459" y="5339134"/>
                <a:ext cx="78840" cy="2350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66207183-1630-41C8-B7F9-85CF27644D9B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8459459" y="5330134"/>
                  <a:ext cx="964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4518F919-1759-4CE3-B086-54B6373EAEFE}"/>
                    </a:ext>
                  </a:extLst>
                </p14:cNvPr>
                <p14:cNvContentPartPr/>
                <p14:nvPr/>
              </p14:nvContentPartPr>
              <p14:xfrm>
                <a:off x="8414459" y="5271454"/>
                <a:ext cx="220320" cy="17640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4518F919-1759-4CE3-B086-54B6373EAEFE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8405459" y="5262454"/>
                  <a:ext cx="2379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0E813706-3704-4CE2-88D2-ACC4722AD748}"/>
                    </a:ext>
                  </a:extLst>
                </p14:cNvPr>
                <p14:cNvContentPartPr/>
                <p14:nvPr/>
              </p14:nvContentPartPr>
              <p14:xfrm>
                <a:off x="8711819" y="5267494"/>
                <a:ext cx="138600" cy="33912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0E813706-3704-4CE2-88D2-ACC4722AD748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8702819" y="5258494"/>
                  <a:ext cx="156240" cy="35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6FDE99BB-EEDB-43DB-B5BA-5D1B883F217B}"/>
              </a:ext>
            </a:extLst>
          </p:cNvPr>
          <p:cNvGrpSpPr/>
          <p:nvPr/>
        </p:nvGrpSpPr>
        <p:grpSpPr>
          <a:xfrm>
            <a:off x="8907659" y="5328694"/>
            <a:ext cx="900000" cy="380160"/>
            <a:chOff x="8907659" y="5328694"/>
            <a:chExt cx="900000" cy="38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ACC21B88-EB51-495F-8DA3-7383367FE2D3}"/>
                    </a:ext>
                  </a:extLst>
                </p14:cNvPr>
                <p14:cNvContentPartPr/>
                <p14:nvPr/>
              </p14:nvContentPartPr>
              <p14:xfrm>
                <a:off x="9618659" y="5328694"/>
                <a:ext cx="189000" cy="2052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ACC21B88-EB51-495F-8DA3-7383367FE2D3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9610019" y="5319694"/>
                  <a:ext cx="2066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E5AEB522-901A-4514-97E2-F21716EE84F7}"/>
                    </a:ext>
                  </a:extLst>
                </p14:cNvPr>
                <p14:cNvContentPartPr/>
                <p14:nvPr/>
              </p14:nvContentPartPr>
              <p14:xfrm>
                <a:off x="9338939" y="5361814"/>
                <a:ext cx="144360" cy="9324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E5AEB522-901A-4514-97E2-F21716EE84F7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9329939" y="5352814"/>
                  <a:ext cx="1620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690B5737-72F0-4DE6-B504-802C03B49DEF}"/>
                    </a:ext>
                  </a:extLst>
                </p14:cNvPr>
                <p14:cNvContentPartPr/>
                <p14:nvPr/>
              </p14:nvContentPartPr>
              <p14:xfrm>
                <a:off x="9320579" y="5535334"/>
                <a:ext cx="99720" cy="792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690B5737-72F0-4DE6-B504-802C03B49DEF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9311579" y="5526694"/>
                  <a:ext cx="1173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A84FE9E5-4CDD-49AF-9261-DFB1642DE5C3}"/>
                    </a:ext>
                  </a:extLst>
                </p14:cNvPr>
                <p14:cNvContentPartPr/>
                <p14:nvPr/>
              </p14:nvContentPartPr>
              <p14:xfrm>
                <a:off x="8907659" y="5444254"/>
                <a:ext cx="117720" cy="26460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A84FE9E5-4CDD-49AF-9261-DFB1642DE5C3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8899019" y="5435614"/>
                  <a:ext cx="1353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9478AB32-D4B2-42AD-B5D4-250FEA0DB18E}"/>
                    </a:ext>
                  </a:extLst>
                </p14:cNvPr>
                <p14:cNvContentPartPr/>
                <p14:nvPr/>
              </p14:nvContentPartPr>
              <p14:xfrm>
                <a:off x="9166859" y="5509054"/>
                <a:ext cx="58320" cy="13140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9478AB32-D4B2-42AD-B5D4-250FEA0DB18E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9158219" y="5500054"/>
                  <a:ext cx="7596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4141B5F3-D5CE-4324-A858-05B7CCC8BEC4}"/>
              </a:ext>
            </a:extLst>
          </p:cNvPr>
          <p:cNvGrpSpPr/>
          <p:nvPr/>
        </p:nvGrpSpPr>
        <p:grpSpPr>
          <a:xfrm>
            <a:off x="9987299" y="5353534"/>
            <a:ext cx="623520" cy="365400"/>
            <a:chOff x="9987299" y="5353534"/>
            <a:chExt cx="623520" cy="36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36B1E700-82B1-40BE-BBEA-8585C9380506}"/>
                    </a:ext>
                  </a:extLst>
                </p14:cNvPr>
                <p14:cNvContentPartPr/>
                <p14:nvPr/>
              </p14:nvContentPartPr>
              <p14:xfrm>
                <a:off x="10002779" y="5354974"/>
                <a:ext cx="79200" cy="8352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36B1E700-82B1-40BE-BBEA-8585C9380506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9994139" y="5345974"/>
                  <a:ext cx="968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87FA1A9C-7F17-4DA2-9CE1-05799382D722}"/>
                    </a:ext>
                  </a:extLst>
                </p14:cNvPr>
                <p14:cNvContentPartPr/>
                <p14:nvPr/>
              </p14:nvContentPartPr>
              <p14:xfrm>
                <a:off x="9987299" y="5535334"/>
                <a:ext cx="33840" cy="2484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87FA1A9C-7F17-4DA2-9CE1-05799382D722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9978299" y="5526694"/>
                  <a:ext cx="51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C9F16907-1D12-44B0-8A25-D3BDC2741DE5}"/>
                    </a:ext>
                  </a:extLst>
                </p14:cNvPr>
                <p14:cNvContentPartPr/>
                <p14:nvPr/>
              </p14:nvContentPartPr>
              <p14:xfrm>
                <a:off x="10248659" y="5353534"/>
                <a:ext cx="187920" cy="36540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C9F16907-1D12-44B0-8A25-D3BDC2741DE5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0239659" y="5344534"/>
                  <a:ext cx="20556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54869E05-7A90-4E87-8CFD-143F52B99651}"/>
                    </a:ext>
                  </a:extLst>
                </p14:cNvPr>
                <p14:cNvContentPartPr/>
                <p14:nvPr/>
              </p14:nvContentPartPr>
              <p14:xfrm>
                <a:off x="10522259" y="5498254"/>
                <a:ext cx="88560" cy="12312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54869E05-7A90-4E87-8CFD-143F52B99651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0513259" y="5489614"/>
                  <a:ext cx="106200" cy="14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5">
            <p14:nvContentPartPr>
              <p14:cNvPr id="328" name="Ink 327">
                <a:extLst>
                  <a:ext uri="{FF2B5EF4-FFF2-40B4-BE49-F238E27FC236}">
                    <a16:creationId xmlns:a16="http://schemas.microsoft.com/office/drawing/2014/main" id="{DA44BC80-08D0-4028-90B0-B5B903032FEA}"/>
                  </a:ext>
                </a:extLst>
              </p14:cNvPr>
              <p14:cNvContentPartPr/>
              <p14:nvPr/>
            </p14:nvContentPartPr>
            <p14:xfrm>
              <a:off x="10817459" y="5207374"/>
              <a:ext cx="143280" cy="406800"/>
            </p14:xfrm>
          </p:contentPart>
        </mc:Choice>
        <mc:Fallback xmlns="">
          <p:pic>
            <p:nvPicPr>
              <p:cNvPr id="328" name="Ink 327">
                <a:extLst>
                  <a:ext uri="{FF2B5EF4-FFF2-40B4-BE49-F238E27FC236}">
                    <a16:creationId xmlns:a16="http://schemas.microsoft.com/office/drawing/2014/main" id="{DA44BC80-08D0-4028-90B0-B5B903032FEA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10808819" y="5198734"/>
                <a:ext cx="160920" cy="42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8" name="Group 347">
            <a:extLst>
              <a:ext uri="{FF2B5EF4-FFF2-40B4-BE49-F238E27FC236}">
                <a16:creationId xmlns:a16="http://schemas.microsoft.com/office/drawing/2014/main" id="{34F15DD9-06A5-412E-A1EA-00F22ADDA541}"/>
              </a:ext>
            </a:extLst>
          </p:cNvPr>
          <p:cNvGrpSpPr/>
          <p:nvPr/>
        </p:nvGrpSpPr>
        <p:grpSpPr>
          <a:xfrm>
            <a:off x="4603499" y="6240214"/>
            <a:ext cx="1140480" cy="441360"/>
            <a:chOff x="4603499" y="6240214"/>
            <a:chExt cx="1140480" cy="4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26CD98F9-BC59-4F8D-B2CB-9F7EE681AACE}"/>
                    </a:ext>
                  </a:extLst>
                </p14:cNvPr>
                <p14:cNvContentPartPr/>
                <p14:nvPr/>
              </p14:nvContentPartPr>
              <p14:xfrm>
                <a:off x="4603499" y="6240214"/>
                <a:ext cx="167040" cy="40824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26CD98F9-BC59-4F8D-B2CB-9F7EE681AACE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4594859" y="6231574"/>
                  <a:ext cx="18468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ADE860D3-7DF4-4A32-A956-5502E08E5F1C}"/>
                    </a:ext>
                  </a:extLst>
                </p14:cNvPr>
                <p14:cNvContentPartPr/>
                <p14:nvPr/>
              </p14:nvContentPartPr>
              <p14:xfrm>
                <a:off x="4835699" y="6428494"/>
                <a:ext cx="127080" cy="17604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ADE860D3-7DF4-4A32-A956-5502E08E5F1C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4827059" y="6419854"/>
                  <a:ext cx="1447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C427BD28-2EB9-478F-A74F-064170DADEAE}"/>
                    </a:ext>
                  </a:extLst>
                </p14:cNvPr>
                <p14:cNvContentPartPr/>
                <p14:nvPr/>
              </p14:nvContentPartPr>
              <p14:xfrm>
                <a:off x="5112899" y="6324094"/>
                <a:ext cx="81000" cy="22680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C427BD28-2EB9-478F-A74F-064170DADEAE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5104259" y="6315454"/>
                  <a:ext cx="986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D9080040-2183-41F4-AC65-75A3B55BCC8A}"/>
                    </a:ext>
                  </a:extLst>
                </p14:cNvPr>
                <p14:cNvContentPartPr/>
                <p14:nvPr/>
              </p14:nvContentPartPr>
              <p14:xfrm>
                <a:off x="5271659" y="6399694"/>
                <a:ext cx="113400" cy="28188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D9080040-2183-41F4-AC65-75A3B55BCC8A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5262659" y="6390694"/>
                  <a:ext cx="1310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97AE02CC-75A2-4BDD-8B35-FCA97074757D}"/>
                    </a:ext>
                  </a:extLst>
                </p14:cNvPr>
                <p14:cNvContentPartPr/>
                <p14:nvPr/>
              </p14:nvContentPartPr>
              <p14:xfrm>
                <a:off x="5433299" y="6392134"/>
                <a:ext cx="97200" cy="23256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97AE02CC-75A2-4BDD-8B35-FCA97074757D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5424299" y="6383134"/>
                  <a:ext cx="1148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C6E9AB25-D6E9-4CF1-8312-72DA8E858E79}"/>
                    </a:ext>
                  </a:extLst>
                </p14:cNvPr>
                <p14:cNvContentPartPr/>
                <p14:nvPr/>
              </p14:nvContentPartPr>
              <p14:xfrm>
                <a:off x="5647859" y="6463054"/>
                <a:ext cx="93600" cy="720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C6E9AB25-D6E9-4CF1-8312-72DA8E858E79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5638859" y="6454414"/>
                  <a:ext cx="1112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B3AA1B60-2194-4FFA-8179-2A36E4626BF1}"/>
                    </a:ext>
                  </a:extLst>
                </p14:cNvPr>
                <p14:cNvContentPartPr/>
                <p14:nvPr/>
              </p14:nvContentPartPr>
              <p14:xfrm>
                <a:off x="5638499" y="6529294"/>
                <a:ext cx="105480" cy="1548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B3AA1B60-2194-4FFA-8179-2A36E4626BF1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5629499" y="6520654"/>
                  <a:ext cx="12312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DE9053B3-F907-4D9F-B860-A31074575449}"/>
              </a:ext>
            </a:extLst>
          </p:cNvPr>
          <p:cNvGrpSpPr/>
          <p:nvPr/>
        </p:nvGrpSpPr>
        <p:grpSpPr>
          <a:xfrm>
            <a:off x="6105419" y="6248494"/>
            <a:ext cx="298800" cy="204120"/>
            <a:chOff x="6105419" y="6248494"/>
            <a:chExt cx="29880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8128E9D2-91A4-4143-AACA-AB71419B7223}"/>
                    </a:ext>
                  </a:extLst>
                </p14:cNvPr>
                <p14:cNvContentPartPr/>
                <p14:nvPr/>
              </p14:nvContentPartPr>
              <p14:xfrm>
                <a:off x="6256619" y="6248494"/>
                <a:ext cx="63720" cy="13248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8128E9D2-91A4-4143-AACA-AB71419B7223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6247979" y="6239854"/>
                  <a:ext cx="813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3C835E89-C12C-4CF6-8A16-44C066424B12}"/>
                    </a:ext>
                  </a:extLst>
                </p14:cNvPr>
                <p14:cNvContentPartPr/>
                <p14:nvPr/>
              </p14:nvContentPartPr>
              <p14:xfrm>
                <a:off x="6105419" y="6415894"/>
                <a:ext cx="298800" cy="3672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3C835E89-C12C-4CF6-8A16-44C066424B12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6096419" y="6407254"/>
                  <a:ext cx="31644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261CF562-AA2F-4DD3-BB81-83962921BBA2}"/>
              </a:ext>
            </a:extLst>
          </p:cNvPr>
          <p:cNvGrpSpPr/>
          <p:nvPr/>
        </p:nvGrpSpPr>
        <p:grpSpPr>
          <a:xfrm>
            <a:off x="6056099" y="6557014"/>
            <a:ext cx="364680" cy="210960"/>
            <a:chOff x="6056099" y="6557014"/>
            <a:chExt cx="36468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400BE769-190B-4770-9614-1C85433B4ABB}"/>
                    </a:ext>
                  </a:extLst>
                </p14:cNvPr>
                <p14:cNvContentPartPr/>
                <p14:nvPr/>
              </p14:nvContentPartPr>
              <p14:xfrm>
                <a:off x="6056099" y="6557014"/>
                <a:ext cx="132120" cy="15948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400BE769-190B-4770-9614-1C85433B4ABB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6047099" y="6548014"/>
                  <a:ext cx="1497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3B043AC6-05A5-406A-95FB-7D239719B398}"/>
                    </a:ext>
                  </a:extLst>
                </p14:cNvPr>
                <p14:cNvContentPartPr/>
                <p14:nvPr/>
              </p14:nvContentPartPr>
              <p14:xfrm>
                <a:off x="6140699" y="6619294"/>
                <a:ext cx="99360" cy="14868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3B043AC6-05A5-406A-95FB-7D239719B398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6131699" y="6610654"/>
                  <a:ext cx="1170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0BC18CB8-68F0-4789-A533-C36266388254}"/>
                    </a:ext>
                  </a:extLst>
                </p14:cNvPr>
                <p14:cNvContentPartPr/>
                <p14:nvPr/>
              </p14:nvContentPartPr>
              <p14:xfrm>
                <a:off x="6304139" y="6646294"/>
                <a:ext cx="20520" cy="8280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0BC18CB8-68F0-4789-A533-C36266388254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6295499" y="6637654"/>
                  <a:ext cx="381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45C42193-01C8-407E-B4CB-2970D0B78E9C}"/>
                    </a:ext>
                  </a:extLst>
                </p14:cNvPr>
                <p14:cNvContentPartPr/>
                <p14:nvPr/>
              </p14:nvContentPartPr>
              <p14:xfrm>
                <a:off x="6358499" y="6620734"/>
                <a:ext cx="38880" cy="11880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45C42193-01C8-407E-B4CB-2970D0B78E9C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6349499" y="6611734"/>
                  <a:ext cx="565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5E89A0C1-3D3A-4E45-B318-AE1E4B6C20D6}"/>
                    </a:ext>
                  </a:extLst>
                </p14:cNvPr>
                <p14:cNvContentPartPr/>
                <p14:nvPr/>
              </p14:nvContentPartPr>
              <p14:xfrm>
                <a:off x="6284699" y="6611014"/>
                <a:ext cx="136080" cy="2808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5E89A0C1-3D3A-4E45-B318-AE1E4B6C20D6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6276059" y="6602374"/>
                  <a:ext cx="15372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AE21EA5C-6A8E-4BC3-8BE0-0F04FADAC6F8}"/>
              </a:ext>
            </a:extLst>
          </p:cNvPr>
          <p:cNvGrpSpPr/>
          <p:nvPr/>
        </p:nvGrpSpPr>
        <p:grpSpPr>
          <a:xfrm>
            <a:off x="6622019" y="5995054"/>
            <a:ext cx="645480" cy="496800"/>
            <a:chOff x="6622019" y="5995054"/>
            <a:chExt cx="645480" cy="49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C79F1B76-A7BA-4AA4-9256-76334F0BF9A2}"/>
                    </a:ext>
                  </a:extLst>
                </p14:cNvPr>
                <p14:cNvContentPartPr/>
                <p14:nvPr/>
              </p14:nvContentPartPr>
              <p14:xfrm>
                <a:off x="6622019" y="6351454"/>
                <a:ext cx="108360" cy="14040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C79F1B76-A7BA-4AA4-9256-76334F0BF9A2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6613019" y="6342454"/>
                  <a:ext cx="1260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0E86FC30-4199-4054-8EC3-1C36DBDCDE58}"/>
                    </a:ext>
                  </a:extLst>
                </p14:cNvPr>
                <p14:cNvContentPartPr/>
                <p14:nvPr/>
              </p14:nvContentPartPr>
              <p14:xfrm>
                <a:off x="6646139" y="6181894"/>
                <a:ext cx="31680" cy="972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0E86FC30-4199-4054-8EC3-1C36DBDCDE58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6637499" y="6172894"/>
                  <a:ext cx="493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97BF0A32-61F9-419C-AAE1-0967F326F193}"/>
                    </a:ext>
                  </a:extLst>
                </p14:cNvPr>
                <p14:cNvContentPartPr/>
                <p14:nvPr/>
              </p14:nvContentPartPr>
              <p14:xfrm>
                <a:off x="6879779" y="6020614"/>
                <a:ext cx="31680" cy="8028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97BF0A32-61F9-419C-AAE1-0967F326F193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6870779" y="6011974"/>
                  <a:ext cx="493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27C0268A-56EF-40A9-9A3F-CFA12CAAC341}"/>
                    </a:ext>
                  </a:extLst>
                </p14:cNvPr>
                <p14:cNvContentPartPr/>
                <p14:nvPr/>
              </p14:nvContentPartPr>
              <p14:xfrm>
                <a:off x="6806699" y="6132574"/>
                <a:ext cx="85320" cy="1332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27C0268A-56EF-40A9-9A3F-CFA12CAAC341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6797699" y="6123934"/>
                  <a:ext cx="102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05FF4E94-83DD-47A8-B037-787B61565BFC}"/>
                    </a:ext>
                  </a:extLst>
                </p14:cNvPr>
                <p14:cNvContentPartPr/>
                <p14:nvPr/>
              </p14:nvContentPartPr>
              <p14:xfrm>
                <a:off x="6812819" y="6193054"/>
                <a:ext cx="73800" cy="10152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05FF4E94-83DD-47A8-B037-787B61565BFC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6804179" y="6184414"/>
                  <a:ext cx="91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75AE64DE-4D88-4F82-B440-D6E333E7525A}"/>
                    </a:ext>
                  </a:extLst>
                </p14:cNvPr>
                <p14:cNvContentPartPr/>
                <p14:nvPr/>
              </p14:nvContentPartPr>
              <p14:xfrm>
                <a:off x="7003979" y="6101254"/>
                <a:ext cx="111600" cy="25920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75AE64DE-4D88-4F82-B440-D6E333E7525A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6995339" y="6092614"/>
                  <a:ext cx="1292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1C6CE705-E16B-4FD6-BB7E-9B41A4849CCB}"/>
                    </a:ext>
                  </a:extLst>
                </p14:cNvPr>
                <p14:cNvContentPartPr/>
                <p14:nvPr/>
              </p14:nvContentPartPr>
              <p14:xfrm>
                <a:off x="7134299" y="5995054"/>
                <a:ext cx="133200" cy="9540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1C6CE705-E16B-4FD6-BB7E-9B41A4849CCB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7125659" y="5986414"/>
                  <a:ext cx="150840" cy="11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9">
            <p14:nvContentPartPr>
              <p14:cNvPr id="357" name="Ink 356">
                <a:extLst>
                  <a:ext uri="{FF2B5EF4-FFF2-40B4-BE49-F238E27FC236}">
                    <a16:creationId xmlns:a16="http://schemas.microsoft.com/office/drawing/2014/main" id="{69A87321-9FC9-4918-B78A-743BB9A083A3}"/>
                  </a:ext>
                </a:extLst>
              </p14:cNvPr>
              <p14:cNvContentPartPr/>
              <p14:nvPr/>
            </p14:nvContentPartPr>
            <p14:xfrm>
              <a:off x="7420859" y="6420574"/>
              <a:ext cx="74880" cy="142560"/>
            </p14:xfrm>
          </p:contentPart>
        </mc:Choice>
        <mc:Fallback xmlns="">
          <p:pic>
            <p:nvPicPr>
              <p:cNvPr id="357" name="Ink 356">
                <a:extLst>
                  <a:ext uri="{FF2B5EF4-FFF2-40B4-BE49-F238E27FC236}">
                    <a16:creationId xmlns:a16="http://schemas.microsoft.com/office/drawing/2014/main" id="{69A87321-9FC9-4918-B78A-743BB9A083A3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7412219" y="6411574"/>
                <a:ext cx="9252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1">
            <p14:nvContentPartPr>
              <p14:cNvPr id="358" name="Ink 357">
                <a:extLst>
                  <a:ext uri="{FF2B5EF4-FFF2-40B4-BE49-F238E27FC236}">
                    <a16:creationId xmlns:a16="http://schemas.microsoft.com/office/drawing/2014/main" id="{77033532-293B-4646-AEDC-763D54335215}"/>
                  </a:ext>
                </a:extLst>
              </p14:cNvPr>
              <p14:cNvContentPartPr/>
              <p14:nvPr/>
            </p14:nvContentPartPr>
            <p14:xfrm>
              <a:off x="8986139" y="6213934"/>
              <a:ext cx="147960" cy="227520"/>
            </p14:xfrm>
          </p:contentPart>
        </mc:Choice>
        <mc:Fallback xmlns="">
          <p:pic>
            <p:nvPicPr>
              <p:cNvPr id="358" name="Ink 357">
                <a:extLst>
                  <a:ext uri="{FF2B5EF4-FFF2-40B4-BE49-F238E27FC236}">
                    <a16:creationId xmlns:a16="http://schemas.microsoft.com/office/drawing/2014/main" id="{77033532-293B-4646-AEDC-763D54335215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8977139" y="6205294"/>
                <a:ext cx="16560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3">
            <p14:nvContentPartPr>
              <p14:cNvPr id="360" name="Ink 359">
                <a:extLst>
                  <a:ext uri="{FF2B5EF4-FFF2-40B4-BE49-F238E27FC236}">
                    <a16:creationId xmlns:a16="http://schemas.microsoft.com/office/drawing/2014/main" id="{2E1B4009-AE1C-4716-B1DE-859E18D35A4A}"/>
                  </a:ext>
                </a:extLst>
              </p14:cNvPr>
              <p14:cNvContentPartPr/>
              <p14:nvPr/>
            </p14:nvContentPartPr>
            <p14:xfrm>
              <a:off x="8229059" y="6350374"/>
              <a:ext cx="88560" cy="14400"/>
            </p14:xfrm>
          </p:contentPart>
        </mc:Choice>
        <mc:Fallback xmlns="">
          <p:pic>
            <p:nvPicPr>
              <p:cNvPr id="360" name="Ink 359">
                <a:extLst>
                  <a:ext uri="{FF2B5EF4-FFF2-40B4-BE49-F238E27FC236}">
                    <a16:creationId xmlns:a16="http://schemas.microsoft.com/office/drawing/2014/main" id="{2E1B4009-AE1C-4716-B1DE-859E18D35A4A}"/>
                  </a:ext>
                </a:extLst>
              </p:cNvPr>
              <p:cNvPicPr/>
              <p:nvPr/>
            </p:nvPicPr>
            <p:blipFill>
              <a:blip r:embed="rId574"/>
              <a:stretch>
                <a:fillRect/>
              </a:stretch>
            </p:blipFill>
            <p:spPr>
              <a:xfrm>
                <a:off x="8220419" y="6341734"/>
                <a:ext cx="1062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5">
            <p14:nvContentPartPr>
              <p14:cNvPr id="362" name="Ink 361">
                <a:extLst>
                  <a:ext uri="{FF2B5EF4-FFF2-40B4-BE49-F238E27FC236}">
                    <a16:creationId xmlns:a16="http://schemas.microsoft.com/office/drawing/2014/main" id="{9AAB23C0-E27C-4812-AFF0-C96ED130E2C6}"/>
                  </a:ext>
                </a:extLst>
              </p14:cNvPr>
              <p14:cNvContentPartPr/>
              <p14:nvPr/>
            </p14:nvContentPartPr>
            <p14:xfrm>
              <a:off x="9263339" y="6259294"/>
              <a:ext cx="132120" cy="114120"/>
            </p14:xfrm>
          </p:contentPart>
        </mc:Choice>
        <mc:Fallback xmlns="">
          <p:pic>
            <p:nvPicPr>
              <p:cNvPr id="362" name="Ink 361">
                <a:extLst>
                  <a:ext uri="{FF2B5EF4-FFF2-40B4-BE49-F238E27FC236}">
                    <a16:creationId xmlns:a16="http://schemas.microsoft.com/office/drawing/2014/main" id="{9AAB23C0-E27C-4812-AFF0-C96ED130E2C6}"/>
                  </a:ext>
                </a:extLst>
              </p:cNvPr>
              <p:cNvPicPr/>
              <p:nvPr/>
            </p:nvPicPr>
            <p:blipFill>
              <a:blip r:embed="rId576"/>
              <a:stretch>
                <a:fillRect/>
              </a:stretch>
            </p:blipFill>
            <p:spPr>
              <a:xfrm>
                <a:off x="9254339" y="6250294"/>
                <a:ext cx="149760" cy="13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6" name="Group 365">
            <a:extLst>
              <a:ext uri="{FF2B5EF4-FFF2-40B4-BE49-F238E27FC236}">
                <a16:creationId xmlns:a16="http://schemas.microsoft.com/office/drawing/2014/main" id="{B832C9C0-4853-4A51-A4C7-010A2A527B3B}"/>
              </a:ext>
            </a:extLst>
          </p:cNvPr>
          <p:cNvGrpSpPr/>
          <p:nvPr/>
        </p:nvGrpSpPr>
        <p:grpSpPr>
          <a:xfrm>
            <a:off x="8406539" y="6333094"/>
            <a:ext cx="407880" cy="147960"/>
            <a:chOff x="8406539" y="6333094"/>
            <a:chExt cx="407880" cy="14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3EF23A2A-756D-412E-B374-A646A7AE4CD0}"/>
                    </a:ext>
                  </a:extLst>
                </p14:cNvPr>
                <p14:cNvContentPartPr/>
                <p14:nvPr/>
              </p14:nvContentPartPr>
              <p14:xfrm>
                <a:off x="8406539" y="6355414"/>
                <a:ext cx="242280" cy="12564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3EF23A2A-756D-412E-B374-A646A7AE4CD0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8397899" y="6346414"/>
                  <a:ext cx="2599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F1697D61-218B-4635-B359-6754FE49EF2A}"/>
                    </a:ext>
                  </a:extLst>
                </p14:cNvPr>
                <p14:cNvContentPartPr/>
                <p14:nvPr/>
              </p14:nvContentPartPr>
              <p14:xfrm>
                <a:off x="8713619" y="6333094"/>
                <a:ext cx="100800" cy="12672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F1697D61-218B-4635-B359-6754FE49EF2A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8704979" y="6324454"/>
                  <a:ext cx="118440" cy="14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1">
            <p14:nvContentPartPr>
              <p14:cNvPr id="367" name="Ink 366">
                <a:extLst>
                  <a:ext uri="{FF2B5EF4-FFF2-40B4-BE49-F238E27FC236}">
                    <a16:creationId xmlns:a16="http://schemas.microsoft.com/office/drawing/2014/main" id="{E0C4184E-76DC-498D-A8B9-3BA5EB110F34}"/>
                  </a:ext>
                </a:extLst>
              </p14:cNvPr>
              <p14:cNvContentPartPr/>
              <p14:nvPr/>
            </p14:nvContentPartPr>
            <p14:xfrm>
              <a:off x="9592379" y="6256414"/>
              <a:ext cx="338400" cy="193320"/>
            </p14:xfrm>
          </p:contentPart>
        </mc:Choice>
        <mc:Fallback xmlns="">
          <p:pic>
            <p:nvPicPr>
              <p:cNvPr id="367" name="Ink 366">
                <a:extLst>
                  <a:ext uri="{FF2B5EF4-FFF2-40B4-BE49-F238E27FC236}">
                    <a16:creationId xmlns:a16="http://schemas.microsoft.com/office/drawing/2014/main" id="{E0C4184E-76DC-498D-A8B9-3BA5EB110F34}"/>
                  </a:ext>
                </a:extLst>
              </p:cNvPr>
              <p:cNvPicPr/>
              <p:nvPr/>
            </p:nvPicPr>
            <p:blipFill>
              <a:blip r:embed="rId582"/>
              <a:stretch>
                <a:fillRect/>
              </a:stretch>
            </p:blipFill>
            <p:spPr>
              <a:xfrm>
                <a:off x="9583739" y="6247774"/>
                <a:ext cx="356040" cy="21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6" name="Group 375">
            <a:extLst>
              <a:ext uri="{FF2B5EF4-FFF2-40B4-BE49-F238E27FC236}">
                <a16:creationId xmlns:a16="http://schemas.microsoft.com/office/drawing/2014/main" id="{1C33A959-C489-42D2-A21B-3F1297D777C6}"/>
              </a:ext>
            </a:extLst>
          </p:cNvPr>
          <p:cNvGrpSpPr/>
          <p:nvPr/>
        </p:nvGrpSpPr>
        <p:grpSpPr>
          <a:xfrm>
            <a:off x="10192499" y="6183694"/>
            <a:ext cx="248400" cy="219240"/>
            <a:chOff x="10192499" y="6183694"/>
            <a:chExt cx="248400" cy="21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98DAD44F-2D80-4F8B-AB7C-B55595FAC64B}"/>
                    </a:ext>
                  </a:extLst>
                </p14:cNvPr>
                <p14:cNvContentPartPr/>
                <p14:nvPr/>
              </p14:nvContentPartPr>
              <p14:xfrm>
                <a:off x="10192499" y="6217894"/>
                <a:ext cx="89640" cy="16992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98DAD44F-2D80-4F8B-AB7C-B55595FAC64B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10183499" y="6209254"/>
                  <a:ext cx="1072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30F9B396-FC4F-47D9-BD89-E4E4DE27A96C}"/>
                    </a:ext>
                  </a:extLst>
                </p14:cNvPr>
                <p14:cNvContentPartPr/>
                <p14:nvPr/>
              </p14:nvContentPartPr>
              <p14:xfrm>
                <a:off x="10430459" y="6183694"/>
                <a:ext cx="10440" cy="1872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30F9B396-FC4F-47D9-BD89-E4E4DE27A96C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10421459" y="6175054"/>
                  <a:ext cx="280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4D37B670-1226-4B96-9BBC-09117CA0D177}"/>
                    </a:ext>
                  </a:extLst>
                </p14:cNvPr>
                <p14:cNvContentPartPr/>
                <p14:nvPr/>
              </p14:nvContentPartPr>
              <p14:xfrm>
                <a:off x="10385099" y="6368014"/>
                <a:ext cx="39240" cy="3492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4D37B670-1226-4B96-9BBC-09117CA0D177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10376099" y="6359374"/>
                  <a:ext cx="5688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5" name="Group 374">
            <a:extLst>
              <a:ext uri="{FF2B5EF4-FFF2-40B4-BE49-F238E27FC236}">
                <a16:creationId xmlns:a16="http://schemas.microsoft.com/office/drawing/2014/main" id="{01D7F3FC-8772-40CC-8D02-3ACDA90AE1F6}"/>
              </a:ext>
            </a:extLst>
          </p:cNvPr>
          <p:cNvGrpSpPr/>
          <p:nvPr/>
        </p:nvGrpSpPr>
        <p:grpSpPr>
          <a:xfrm>
            <a:off x="10627379" y="6139054"/>
            <a:ext cx="700920" cy="423360"/>
            <a:chOff x="10627379" y="6139054"/>
            <a:chExt cx="700920" cy="42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FE4F0792-ABB6-4A02-B70E-AB31A33A37AB}"/>
                    </a:ext>
                  </a:extLst>
                </p14:cNvPr>
                <p14:cNvContentPartPr/>
                <p14:nvPr/>
              </p14:nvContentPartPr>
              <p14:xfrm>
                <a:off x="10627379" y="6197014"/>
                <a:ext cx="208080" cy="19080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FE4F0792-ABB6-4A02-B70E-AB31A33A37AB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10618739" y="6188014"/>
                  <a:ext cx="2257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830F5A57-63A7-47B4-89C0-64890CE46096}"/>
                    </a:ext>
                  </a:extLst>
                </p14:cNvPr>
                <p14:cNvContentPartPr/>
                <p14:nvPr/>
              </p14:nvContentPartPr>
              <p14:xfrm>
                <a:off x="10936979" y="6139054"/>
                <a:ext cx="113760" cy="28800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830F5A57-63A7-47B4-89C0-64890CE46096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10928339" y="6130054"/>
                  <a:ext cx="1314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F4CA1DE4-3DC1-437C-931E-E3B636279337}"/>
                    </a:ext>
                  </a:extLst>
                </p14:cNvPr>
                <p14:cNvContentPartPr/>
                <p14:nvPr/>
              </p14:nvContentPartPr>
              <p14:xfrm>
                <a:off x="11121299" y="6250654"/>
                <a:ext cx="107640" cy="15768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F4CA1DE4-3DC1-437C-931E-E3B636279337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11112659" y="6242014"/>
                  <a:ext cx="1252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20F34C97-EA3E-47D3-94E5-541138704D30}"/>
                    </a:ext>
                  </a:extLst>
                </p14:cNvPr>
                <p14:cNvContentPartPr/>
                <p14:nvPr/>
              </p14:nvContentPartPr>
              <p14:xfrm>
                <a:off x="11262779" y="6434974"/>
                <a:ext cx="65520" cy="12744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20F34C97-EA3E-47D3-94E5-541138704D30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11254139" y="6425974"/>
                  <a:ext cx="83160" cy="14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C3A55A12-FB49-4E08-9136-8DEB56D27C2D}"/>
              </a:ext>
            </a:extLst>
          </p:cNvPr>
          <p:cNvGrpSpPr/>
          <p:nvPr/>
        </p:nvGrpSpPr>
        <p:grpSpPr>
          <a:xfrm>
            <a:off x="11519819" y="6166774"/>
            <a:ext cx="309600" cy="303840"/>
            <a:chOff x="11519819" y="6166774"/>
            <a:chExt cx="309600" cy="30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90B16FE8-0381-403E-B0BD-1E2C524C8645}"/>
                    </a:ext>
                  </a:extLst>
                </p14:cNvPr>
                <p14:cNvContentPartPr/>
                <p14:nvPr/>
              </p14:nvContentPartPr>
              <p14:xfrm>
                <a:off x="11519819" y="6256774"/>
                <a:ext cx="70560" cy="18072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90B16FE8-0381-403E-B0BD-1E2C524C8645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11511179" y="6247774"/>
                  <a:ext cx="882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43AD40C6-C3FF-4ED7-A7CE-BF3B97F57FA8}"/>
                    </a:ext>
                  </a:extLst>
                </p14:cNvPr>
                <p14:cNvContentPartPr/>
                <p14:nvPr/>
              </p14:nvContentPartPr>
              <p14:xfrm>
                <a:off x="11744099" y="6166774"/>
                <a:ext cx="85320" cy="30384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43AD40C6-C3FF-4ED7-A7CE-BF3B97F57FA8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11735099" y="6157774"/>
                  <a:ext cx="102960" cy="321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79367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10FC22-9290-4739-90F1-CF1E7AC5E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Standard Normalfordeling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4E3EFD-2BC2-42ED-A154-3008B4E10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Definisjon.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normalfordelt variabel med forventing 0 og varians 1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seiast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å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vere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standard normalfordelt.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0CDE59D-0479-4855-9D83-D476AAC84241}"/>
              </a:ext>
            </a:extLst>
          </p:cNvPr>
          <p:cNvGrpSpPr/>
          <p:nvPr/>
        </p:nvGrpSpPr>
        <p:grpSpPr>
          <a:xfrm>
            <a:off x="1211939" y="2817694"/>
            <a:ext cx="804960" cy="382680"/>
            <a:chOff x="1211939" y="2817694"/>
            <a:chExt cx="804960" cy="38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8D3D4F5-8DD9-4D4D-9AC4-5D54779029D8}"/>
                    </a:ext>
                  </a:extLst>
                </p14:cNvPr>
                <p14:cNvContentPartPr/>
                <p14:nvPr/>
              </p14:nvContentPartPr>
              <p14:xfrm>
                <a:off x="1211939" y="2904454"/>
                <a:ext cx="120960" cy="225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8D3D4F5-8DD9-4D4D-9AC4-5D54779029D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02939" y="2895454"/>
                  <a:ext cx="1386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7611E60-AC12-4025-B259-2E7A924729EA}"/>
                    </a:ext>
                  </a:extLst>
                </p14:cNvPr>
                <p14:cNvContentPartPr/>
                <p14:nvPr/>
              </p14:nvContentPartPr>
              <p14:xfrm>
                <a:off x="1246139" y="2981854"/>
                <a:ext cx="92880" cy="48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7611E60-AC12-4025-B259-2E7A924729E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37139" y="2972854"/>
                  <a:ext cx="1105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D84A8EE-46DB-4061-B95F-B95D8C0CC852}"/>
                    </a:ext>
                  </a:extLst>
                </p14:cNvPr>
                <p14:cNvContentPartPr/>
                <p14:nvPr/>
              </p14:nvContentPartPr>
              <p14:xfrm>
                <a:off x="1233899" y="2872414"/>
                <a:ext cx="115920" cy="45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D84A8EE-46DB-4061-B95F-B95D8C0CC85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24899" y="2863774"/>
                  <a:ext cx="1335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6FC7F9E-D720-4D87-8433-31284421DF41}"/>
                    </a:ext>
                  </a:extLst>
                </p14:cNvPr>
                <p14:cNvContentPartPr/>
                <p14:nvPr/>
              </p14:nvContentPartPr>
              <p14:xfrm>
                <a:off x="1463219" y="2840734"/>
                <a:ext cx="169920" cy="322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6FC7F9E-D720-4D87-8433-31284421DF4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54219" y="2831734"/>
                  <a:ext cx="18756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4027289-A588-496B-9F56-980A96CF4B8F}"/>
                    </a:ext>
                  </a:extLst>
                </p14:cNvPr>
                <p14:cNvContentPartPr/>
                <p14:nvPr/>
              </p14:nvContentPartPr>
              <p14:xfrm>
                <a:off x="1673099" y="2904814"/>
                <a:ext cx="120240" cy="182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4027289-A588-496B-9F56-980A96CF4B8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64099" y="2895814"/>
                  <a:ext cx="1378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7480445-FF39-44C2-AB50-CF53FC37390B}"/>
                    </a:ext>
                  </a:extLst>
                </p14:cNvPr>
                <p14:cNvContentPartPr/>
                <p14:nvPr/>
              </p14:nvContentPartPr>
              <p14:xfrm>
                <a:off x="1866059" y="2817694"/>
                <a:ext cx="150840" cy="382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7480445-FF39-44C2-AB50-CF53FC37390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57419" y="2808694"/>
                  <a:ext cx="168480" cy="40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72D5E6D-332E-4C9F-9365-CDD10D3F8AE2}"/>
              </a:ext>
            </a:extLst>
          </p:cNvPr>
          <p:cNvGrpSpPr/>
          <p:nvPr/>
        </p:nvGrpSpPr>
        <p:grpSpPr>
          <a:xfrm>
            <a:off x="2184659" y="3015334"/>
            <a:ext cx="125640" cy="64080"/>
            <a:chOff x="2184659" y="3015334"/>
            <a:chExt cx="125640" cy="6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CC87730-99D2-4FFD-9F05-CC656F9F5A06}"/>
                    </a:ext>
                  </a:extLst>
                </p14:cNvPr>
                <p14:cNvContentPartPr/>
                <p14:nvPr/>
              </p14:nvContentPartPr>
              <p14:xfrm>
                <a:off x="2184659" y="3015334"/>
                <a:ext cx="125640" cy="3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CC87730-99D2-4FFD-9F05-CC656F9F5A0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75659" y="3006334"/>
                  <a:ext cx="1432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1812416-FDD8-4EBD-B651-1C2CA3A6151D}"/>
                    </a:ext>
                  </a:extLst>
                </p14:cNvPr>
                <p14:cNvContentPartPr/>
                <p14:nvPr/>
              </p14:nvContentPartPr>
              <p14:xfrm>
                <a:off x="2193299" y="3068614"/>
                <a:ext cx="68400" cy="10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1812416-FDD8-4EBD-B651-1C2CA3A6151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84659" y="3059974"/>
                  <a:ext cx="8604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E9DA5A-1D6B-400E-ABDC-68DD8FB6FE95}"/>
              </a:ext>
            </a:extLst>
          </p:cNvPr>
          <p:cNvGrpSpPr/>
          <p:nvPr/>
        </p:nvGrpSpPr>
        <p:grpSpPr>
          <a:xfrm>
            <a:off x="2758499" y="2741734"/>
            <a:ext cx="411120" cy="419400"/>
            <a:chOff x="2758499" y="2741734"/>
            <a:chExt cx="411120" cy="41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54CCC08-8C4D-4771-9C9A-A4A180F9DA05}"/>
                    </a:ext>
                  </a:extLst>
                </p14:cNvPr>
                <p14:cNvContentPartPr/>
                <p14:nvPr/>
              </p14:nvContentPartPr>
              <p14:xfrm>
                <a:off x="2758499" y="2838934"/>
                <a:ext cx="126720" cy="238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54CCC08-8C4D-4771-9C9A-A4A180F9DA0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49499" y="2829934"/>
                  <a:ext cx="1443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3EF866C-FFBB-4A0B-B29E-2A3FA3AAB1D7}"/>
                    </a:ext>
                  </a:extLst>
                </p14:cNvPr>
                <p14:cNvContentPartPr/>
                <p14:nvPr/>
              </p14:nvContentPartPr>
              <p14:xfrm>
                <a:off x="2768579" y="2913094"/>
                <a:ext cx="106560" cy="55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3EF866C-FFBB-4A0B-B29E-2A3FA3AAB1D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59939" y="2904454"/>
                  <a:ext cx="1242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7669D9C-90FD-4633-8F6F-1C04677DB485}"/>
                    </a:ext>
                  </a:extLst>
                </p14:cNvPr>
                <p14:cNvContentPartPr/>
                <p14:nvPr/>
              </p14:nvContentPartPr>
              <p14:xfrm>
                <a:off x="2781899" y="2810134"/>
                <a:ext cx="121320" cy="25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7669D9C-90FD-4633-8F6F-1C04677DB48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73259" y="2801134"/>
                  <a:ext cx="1389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A61B14B-FA01-47F0-B8DE-A4B03E0FE11A}"/>
                    </a:ext>
                  </a:extLst>
                </p14:cNvPr>
                <p14:cNvContentPartPr/>
                <p14:nvPr/>
              </p14:nvContentPartPr>
              <p14:xfrm>
                <a:off x="3005819" y="2741734"/>
                <a:ext cx="163800" cy="419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A61B14B-FA01-47F0-B8DE-A4B03E0FE11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996819" y="2732734"/>
                  <a:ext cx="181440" cy="43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0E26DFB-C16E-4762-A811-D581F9B020DF}"/>
              </a:ext>
            </a:extLst>
          </p:cNvPr>
          <p:cNvGrpSpPr/>
          <p:nvPr/>
        </p:nvGrpSpPr>
        <p:grpSpPr>
          <a:xfrm>
            <a:off x="3370499" y="2698534"/>
            <a:ext cx="1140120" cy="622800"/>
            <a:chOff x="3370499" y="2698534"/>
            <a:chExt cx="1140120" cy="62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9820A17-2F23-4914-957B-2C3BD9E1082D}"/>
                    </a:ext>
                  </a:extLst>
                </p14:cNvPr>
                <p14:cNvContentPartPr/>
                <p14:nvPr/>
              </p14:nvContentPartPr>
              <p14:xfrm>
                <a:off x="3404339" y="2767294"/>
                <a:ext cx="99360" cy="157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9820A17-2F23-4914-957B-2C3BD9E1082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95339" y="2758294"/>
                  <a:ext cx="1170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CEFDFDF-81CD-410A-9A46-EA7CEA61220B}"/>
                    </a:ext>
                  </a:extLst>
                </p14:cNvPr>
                <p14:cNvContentPartPr/>
                <p14:nvPr/>
              </p14:nvContentPartPr>
              <p14:xfrm>
                <a:off x="3373739" y="2738134"/>
                <a:ext cx="160560" cy="199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CEFDFDF-81CD-410A-9A46-EA7CEA61220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364739" y="2729494"/>
                  <a:ext cx="1782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18EFC52-27DD-412E-B88F-E161425B3972}"/>
                    </a:ext>
                  </a:extLst>
                </p14:cNvPr>
                <p14:cNvContentPartPr/>
                <p14:nvPr/>
              </p14:nvContentPartPr>
              <p14:xfrm>
                <a:off x="3599459" y="2845774"/>
                <a:ext cx="122400" cy="9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18EFC52-27DD-412E-B88F-E161425B397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590819" y="2837134"/>
                  <a:ext cx="1400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CF3F9AF-B666-4556-8C36-B323666ACFAB}"/>
                    </a:ext>
                  </a:extLst>
                </p14:cNvPr>
                <p14:cNvContentPartPr/>
                <p14:nvPr/>
              </p14:nvContentPartPr>
              <p14:xfrm>
                <a:off x="3760739" y="2802214"/>
                <a:ext cx="215640" cy="132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CF3F9AF-B666-4556-8C36-B323666ACFA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751739" y="2793214"/>
                  <a:ext cx="2332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06E5D20-5123-4C5F-A098-5110C364F65C}"/>
                    </a:ext>
                  </a:extLst>
                </p14:cNvPr>
                <p14:cNvContentPartPr/>
                <p14:nvPr/>
              </p14:nvContentPartPr>
              <p14:xfrm>
                <a:off x="3370499" y="3026494"/>
                <a:ext cx="507240" cy="25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06E5D20-5123-4C5F-A098-5110C364F65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61499" y="3017854"/>
                  <a:ext cx="5248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62ABFD4-46F9-4139-8D71-6B53A78ACBA8}"/>
                    </a:ext>
                  </a:extLst>
                </p14:cNvPr>
                <p14:cNvContentPartPr/>
                <p14:nvPr/>
              </p14:nvContentPartPr>
              <p14:xfrm>
                <a:off x="3548699" y="3178774"/>
                <a:ext cx="185400" cy="142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62ABFD4-46F9-4139-8D71-6B53A78ACBA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540059" y="3169774"/>
                  <a:ext cx="2030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006BDA9-5D05-40FF-A9D3-B04CA1D15B05}"/>
                    </a:ext>
                  </a:extLst>
                </p14:cNvPr>
                <p14:cNvContentPartPr/>
                <p14:nvPr/>
              </p14:nvContentPartPr>
              <p14:xfrm>
                <a:off x="4040099" y="2698534"/>
                <a:ext cx="164160" cy="547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006BDA9-5D05-40FF-A9D3-B04CA1D15B0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031459" y="2689894"/>
                  <a:ext cx="181800" cy="56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4AA4F11-3900-4136-ADA9-34BECC79FCA2}"/>
                    </a:ext>
                  </a:extLst>
                </p14:cNvPr>
                <p14:cNvContentPartPr/>
                <p14:nvPr/>
              </p14:nvContentPartPr>
              <p14:xfrm>
                <a:off x="4386419" y="2937214"/>
                <a:ext cx="124200" cy="18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4AA4F11-3900-4136-ADA9-34BECC79FCA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377419" y="2928214"/>
                  <a:ext cx="1418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F5335D1-CC94-46A9-811C-5E0E3A6D2AB5}"/>
                    </a:ext>
                  </a:extLst>
                </p14:cNvPr>
                <p14:cNvContentPartPr/>
                <p14:nvPr/>
              </p14:nvContentPartPr>
              <p14:xfrm>
                <a:off x="4387139" y="3007774"/>
                <a:ext cx="100440" cy="10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F5335D1-CC94-46A9-811C-5E0E3A6D2AB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378139" y="2998774"/>
                  <a:ext cx="118080" cy="2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8CCFB43-785F-4944-A650-E0F51D617DF3}"/>
                  </a:ext>
                </a:extLst>
              </p14:cNvPr>
              <p14:cNvContentPartPr/>
              <p14:nvPr/>
            </p14:nvContentPartPr>
            <p14:xfrm>
              <a:off x="5198579" y="3081214"/>
              <a:ext cx="737280" cy="36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8CCFB43-785F-4944-A650-E0F51D617DF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189939" y="3072574"/>
                <a:ext cx="75492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E460293-D1E9-4421-802E-949C602418C0}"/>
                  </a:ext>
                </a:extLst>
              </p14:cNvPr>
              <p14:cNvContentPartPr/>
              <p14:nvPr/>
            </p14:nvContentPartPr>
            <p14:xfrm>
              <a:off x="5467859" y="3311974"/>
              <a:ext cx="180360" cy="168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E460293-D1E9-4421-802E-949C602418C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458859" y="3302974"/>
                <a:ext cx="198000" cy="18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AAEC8E61-9C9C-4152-BA95-FDF85D8ED211}"/>
              </a:ext>
            </a:extLst>
          </p:cNvPr>
          <p:cNvGrpSpPr/>
          <p:nvPr/>
        </p:nvGrpSpPr>
        <p:grpSpPr>
          <a:xfrm>
            <a:off x="5201099" y="2874934"/>
            <a:ext cx="685080" cy="171720"/>
            <a:chOff x="5201099" y="2874934"/>
            <a:chExt cx="685080" cy="17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22936EB-6A0D-4BCE-8A53-33FDC94FB0E4}"/>
                    </a:ext>
                  </a:extLst>
                </p14:cNvPr>
                <p14:cNvContentPartPr/>
                <p14:nvPr/>
              </p14:nvContentPartPr>
              <p14:xfrm>
                <a:off x="5201099" y="2874934"/>
                <a:ext cx="209520" cy="171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22936EB-6A0D-4BCE-8A53-33FDC94FB0E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192459" y="2865934"/>
                  <a:ext cx="2271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EA6D37A-AC01-470E-B4B9-A30E86036F1B}"/>
                    </a:ext>
                  </a:extLst>
                </p14:cNvPr>
                <p14:cNvContentPartPr/>
                <p14:nvPr/>
              </p14:nvContentPartPr>
              <p14:xfrm>
                <a:off x="5502419" y="2923174"/>
                <a:ext cx="60840" cy="10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EA6D37A-AC01-470E-B4B9-A30E86036F1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493419" y="2914534"/>
                  <a:ext cx="784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5B903B3-A094-427D-9487-0A37F8D2C8B6}"/>
                    </a:ext>
                  </a:extLst>
                </p14:cNvPr>
                <p14:cNvContentPartPr/>
                <p14:nvPr/>
              </p14:nvContentPartPr>
              <p14:xfrm>
                <a:off x="5710139" y="2909854"/>
                <a:ext cx="176040" cy="122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5B903B3-A094-427D-9487-0A37F8D2C8B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701139" y="2900854"/>
                  <a:ext cx="19368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1523ED9-CFAE-4AA5-9571-D52281BEA4DB}"/>
              </a:ext>
            </a:extLst>
          </p:cNvPr>
          <p:cNvGrpSpPr/>
          <p:nvPr/>
        </p:nvGrpSpPr>
        <p:grpSpPr>
          <a:xfrm>
            <a:off x="6334379" y="3008134"/>
            <a:ext cx="141480" cy="90360"/>
            <a:chOff x="6334379" y="3008134"/>
            <a:chExt cx="141480" cy="9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4AF5F07-BE37-4029-B9E1-87C2F21C134B}"/>
                    </a:ext>
                  </a:extLst>
                </p14:cNvPr>
                <p14:cNvContentPartPr/>
                <p14:nvPr/>
              </p14:nvContentPartPr>
              <p14:xfrm>
                <a:off x="6337619" y="3008134"/>
                <a:ext cx="138240" cy="30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4AF5F07-BE37-4029-B9E1-87C2F21C134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328979" y="2999494"/>
                  <a:ext cx="1558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89AEAE9-21C8-4698-AFAA-24E3B70094E0}"/>
                    </a:ext>
                  </a:extLst>
                </p14:cNvPr>
                <p14:cNvContentPartPr/>
                <p14:nvPr/>
              </p14:nvContentPartPr>
              <p14:xfrm>
                <a:off x="6334379" y="3073294"/>
                <a:ext cx="129960" cy="25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89AEAE9-21C8-4698-AFAA-24E3B70094E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325739" y="3064294"/>
                  <a:ext cx="147600" cy="4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09BE173-A32D-42B5-980C-D106D3F75E96}"/>
                  </a:ext>
                </a:extLst>
              </p14:cNvPr>
              <p14:cNvContentPartPr/>
              <p14:nvPr/>
            </p14:nvContentPartPr>
            <p14:xfrm>
              <a:off x="6904619" y="2887894"/>
              <a:ext cx="196200" cy="2347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09BE173-A32D-42B5-980C-D106D3F75E9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895979" y="2878894"/>
                <a:ext cx="213840" cy="25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140E71CC-6FC5-4AA1-9B2E-A4EFEEF85A29}"/>
              </a:ext>
            </a:extLst>
          </p:cNvPr>
          <p:cNvGrpSpPr/>
          <p:nvPr/>
        </p:nvGrpSpPr>
        <p:grpSpPr>
          <a:xfrm>
            <a:off x="1080899" y="3872494"/>
            <a:ext cx="1413000" cy="516600"/>
            <a:chOff x="1080899" y="3872494"/>
            <a:chExt cx="1413000" cy="51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A1CC70C-0F12-45C7-8299-3AD3639EE266}"/>
                    </a:ext>
                  </a:extLst>
                </p14:cNvPr>
                <p14:cNvContentPartPr/>
                <p14:nvPr/>
              </p14:nvContentPartPr>
              <p14:xfrm>
                <a:off x="1080899" y="3872494"/>
                <a:ext cx="214920" cy="345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A1CC70C-0F12-45C7-8299-3AD3639EE26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72259" y="3863494"/>
                  <a:ext cx="23256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4AB00A9-6CA8-461E-94F8-963C0962302B}"/>
                    </a:ext>
                  </a:extLst>
                </p14:cNvPr>
                <p14:cNvContentPartPr/>
                <p14:nvPr/>
              </p14:nvContentPartPr>
              <p14:xfrm>
                <a:off x="1295819" y="4069414"/>
                <a:ext cx="252720" cy="175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4AB00A9-6CA8-461E-94F8-963C0962302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287179" y="4060774"/>
                  <a:ext cx="2703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9189160-E55C-4742-B1CC-4FB4C29285A7}"/>
                    </a:ext>
                  </a:extLst>
                </p14:cNvPr>
                <p14:cNvContentPartPr/>
                <p14:nvPr/>
              </p14:nvContentPartPr>
              <p14:xfrm>
                <a:off x="1701179" y="3935134"/>
                <a:ext cx="123120" cy="391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9189160-E55C-4742-B1CC-4FB4C29285A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692539" y="3926134"/>
                  <a:ext cx="14076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7718DC9-5207-49B7-A602-8038F29AFB9B}"/>
                    </a:ext>
                  </a:extLst>
                </p14:cNvPr>
                <p14:cNvContentPartPr/>
                <p14:nvPr/>
              </p14:nvContentPartPr>
              <p14:xfrm>
                <a:off x="1915019" y="4060054"/>
                <a:ext cx="137160" cy="225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7718DC9-5207-49B7-A602-8038F29AFB9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906019" y="4051414"/>
                  <a:ext cx="1548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4A4943D-EAA1-432F-A5A6-E1084DF98453}"/>
                    </a:ext>
                  </a:extLst>
                </p14:cNvPr>
                <p14:cNvContentPartPr/>
                <p14:nvPr/>
              </p14:nvContentPartPr>
              <p14:xfrm>
                <a:off x="2088539" y="4002094"/>
                <a:ext cx="153000" cy="387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4A4943D-EAA1-432F-A5A6-E1084DF9845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079899" y="3993094"/>
                  <a:ext cx="17064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C3004D9-E571-44EA-9DC3-0FF6B1563FED}"/>
                    </a:ext>
                  </a:extLst>
                </p14:cNvPr>
                <p14:cNvContentPartPr/>
                <p14:nvPr/>
              </p14:nvContentPartPr>
              <p14:xfrm>
                <a:off x="2348819" y="4185694"/>
                <a:ext cx="145080" cy="24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C3004D9-E571-44EA-9DC3-0FF6B1563FE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340179" y="4177054"/>
                  <a:ext cx="1627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90597DC-345F-4761-975C-8205BF89ACD3}"/>
                    </a:ext>
                  </a:extLst>
                </p14:cNvPr>
                <p14:cNvContentPartPr/>
                <p14:nvPr/>
              </p14:nvContentPartPr>
              <p14:xfrm>
                <a:off x="2373299" y="4255174"/>
                <a:ext cx="102960" cy="21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90597DC-345F-4761-975C-8205BF89ACD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364659" y="4246534"/>
                  <a:ext cx="12060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CF1AE61-2C5B-430A-9FB9-F42A68E9C8CF}"/>
              </a:ext>
            </a:extLst>
          </p:cNvPr>
          <p:cNvGrpSpPr/>
          <p:nvPr/>
        </p:nvGrpSpPr>
        <p:grpSpPr>
          <a:xfrm>
            <a:off x="2812499" y="3963574"/>
            <a:ext cx="1874880" cy="582480"/>
            <a:chOff x="2812499" y="3963574"/>
            <a:chExt cx="1874880" cy="58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9DBDAA7-C29E-4DA1-BA55-A3D24427D583}"/>
                    </a:ext>
                  </a:extLst>
                </p14:cNvPr>
                <p14:cNvContentPartPr/>
                <p14:nvPr/>
              </p14:nvContentPartPr>
              <p14:xfrm>
                <a:off x="2812499" y="3972214"/>
                <a:ext cx="191880" cy="326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9DBDAA7-C29E-4DA1-BA55-A3D24427D58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803859" y="3963214"/>
                  <a:ext cx="20952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6BF84B8-EF45-4A7B-B383-F4A3899109A0}"/>
                    </a:ext>
                  </a:extLst>
                </p14:cNvPr>
                <p14:cNvContentPartPr/>
                <p14:nvPr/>
              </p14:nvContentPartPr>
              <p14:xfrm>
                <a:off x="3008699" y="4164094"/>
                <a:ext cx="291600" cy="162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6BF84B8-EF45-4A7B-B383-F4A3899109A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999699" y="4155454"/>
                  <a:ext cx="3092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8A6850F-742B-4E3B-A7AF-A65BA4F231F2}"/>
                    </a:ext>
                  </a:extLst>
                </p14:cNvPr>
                <p14:cNvContentPartPr/>
                <p14:nvPr/>
              </p14:nvContentPartPr>
              <p14:xfrm>
                <a:off x="3391379" y="3963574"/>
                <a:ext cx="146160" cy="557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8A6850F-742B-4E3B-A7AF-A65BA4F231F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382379" y="3954574"/>
                  <a:ext cx="163800" cy="5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9BF766A-BB38-4EBC-B9F2-209CB113E118}"/>
                    </a:ext>
                  </a:extLst>
                </p14:cNvPr>
                <p14:cNvContentPartPr/>
                <p14:nvPr/>
              </p14:nvContentPartPr>
              <p14:xfrm>
                <a:off x="3729419" y="4049254"/>
                <a:ext cx="112680" cy="1324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9BF766A-BB38-4EBC-B9F2-209CB113E11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720419" y="4040614"/>
                  <a:ext cx="1303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0EC1535-E399-400B-815C-E7132900A574}"/>
                    </a:ext>
                  </a:extLst>
                </p14:cNvPr>
                <p14:cNvContentPartPr/>
                <p14:nvPr/>
              </p14:nvContentPartPr>
              <p14:xfrm>
                <a:off x="3743819" y="4037374"/>
                <a:ext cx="92520" cy="1465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0EC1535-E399-400B-815C-E7132900A57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735179" y="4028374"/>
                  <a:ext cx="1101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B96B576-519A-4845-8506-116CA7FA0301}"/>
                    </a:ext>
                  </a:extLst>
                </p14:cNvPr>
                <p14:cNvContentPartPr/>
                <p14:nvPr/>
              </p14:nvContentPartPr>
              <p14:xfrm>
                <a:off x="3690179" y="4206574"/>
                <a:ext cx="201240" cy="33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B96B576-519A-4845-8506-116CA7FA030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681539" y="4197934"/>
                  <a:ext cx="2188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1F87F88-D9EA-4D2E-B267-2A40E20F66AF}"/>
                    </a:ext>
                  </a:extLst>
                </p14:cNvPr>
                <p14:cNvContentPartPr/>
                <p14:nvPr/>
              </p14:nvContentPartPr>
              <p14:xfrm>
                <a:off x="3694139" y="4336174"/>
                <a:ext cx="137520" cy="164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1F87F88-D9EA-4D2E-B267-2A40E20F66A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685139" y="4327174"/>
                  <a:ext cx="1551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37C4393-5874-4D62-80FC-0C72014BF7D3}"/>
                    </a:ext>
                  </a:extLst>
                </p14:cNvPr>
                <p14:cNvContentPartPr/>
                <p14:nvPr/>
              </p14:nvContentPartPr>
              <p14:xfrm>
                <a:off x="4059539" y="4175254"/>
                <a:ext cx="89280" cy="154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37C4393-5874-4D62-80FC-0C72014BF7D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050899" y="4166254"/>
                  <a:ext cx="1069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EA2FCD3-64BC-4E88-9192-D728314F1BBC}"/>
                    </a:ext>
                  </a:extLst>
                </p14:cNvPr>
                <p14:cNvContentPartPr/>
                <p14:nvPr/>
              </p14:nvContentPartPr>
              <p14:xfrm>
                <a:off x="4275539" y="4070854"/>
                <a:ext cx="199440" cy="167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EA2FCD3-64BC-4E88-9192-D728314F1BB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266899" y="4061854"/>
                  <a:ext cx="2170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9608EF7-C16A-43FB-819D-A72958DA081E}"/>
                    </a:ext>
                  </a:extLst>
                </p14:cNvPr>
                <p14:cNvContentPartPr/>
                <p14:nvPr/>
              </p14:nvContentPartPr>
              <p14:xfrm>
                <a:off x="4247819" y="4252654"/>
                <a:ext cx="196200" cy="45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9608EF7-C16A-43FB-819D-A72958DA081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239179" y="4244014"/>
                  <a:ext cx="2138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AAC032E-4EBF-4235-9642-EEE99A7D8072}"/>
                    </a:ext>
                  </a:extLst>
                </p14:cNvPr>
                <p14:cNvContentPartPr/>
                <p14:nvPr/>
              </p14:nvContentPartPr>
              <p14:xfrm>
                <a:off x="4302179" y="4393054"/>
                <a:ext cx="162360" cy="153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AAC032E-4EBF-4235-9642-EEE99A7D807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293539" y="4384054"/>
                  <a:ext cx="1800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E418D50-FD7F-4AA6-9A97-91B6382D57EC}"/>
                    </a:ext>
                  </a:extLst>
                </p14:cNvPr>
                <p14:cNvContentPartPr/>
                <p14:nvPr/>
              </p14:nvContentPartPr>
              <p14:xfrm>
                <a:off x="4553099" y="4008574"/>
                <a:ext cx="134280" cy="516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E418D50-FD7F-4AA6-9A97-91B6382D57E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544459" y="3999934"/>
                  <a:ext cx="151920" cy="53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327CE04-1996-4C3F-AD19-4A0FEE5A6B23}"/>
              </a:ext>
            </a:extLst>
          </p:cNvPr>
          <p:cNvGrpSpPr/>
          <p:nvPr/>
        </p:nvGrpSpPr>
        <p:grpSpPr>
          <a:xfrm>
            <a:off x="4919579" y="4249774"/>
            <a:ext cx="155880" cy="84240"/>
            <a:chOff x="4919579" y="4249774"/>
            <a:chExt cx="155880" cy="8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1F09B99-AF0B-4DD8-BA7D-CAF31822CF57}"/>
                    </a:ext>
                  </a:extLst>
                </p14:cNvPr>
                <p14:cNvContentPartPr/>
                <p14:nvPr/>
              </p14:nvContentPartPr>
              <p14:xfrm>
                <a:off x="4919579" y="4249774"/>
                <a:ext cx="155880" cy="18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1F09B99-AF0B-4DD8-BA7D-CAF31822CF5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910579" y="4240774"/>
                  <a:ext cx="173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7C8D5B2-CE42-4804-BBA1-695CAA81887C}"/>
                    </a:ext>
                  </a:extLst>
                </p14:cNvPr>
                <p14:cNvContentPartPr/>
                <p14:nvPr/>
              </p14:nvContentPartPr>
              <p14:xfrm>
                <a:off x="4922099" y="4296214"/>
                <a:ext cx="131400" cy="37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7C8D5B2-CE42-4804-BBA1-695CAA81887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913099" y="4287214"/>
                  <a:ext cx="149040" cy="5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14E8722-679C-449C-9129-869840DC5358}"/>
              </a:ext>
            </a:extLst>
          </p:cNvPr>
          <p:cNvGrpSpPr/>
          <p:nvPr/>
        </p:nvGrpSpPr>
        <p:grpSpPr>
          <a:xfrm>
            <a:off x="5506019" y="4062214"/>
            <a:ext cx="306000" cy="605880"/>
            <a:chOff x="5506019" y="4062214"/>
            <a:chExt cx="306000" cy="60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7F2894E-F6A8-4AF8-8C0A-12E2681C5FF3}"/>
                    </a:ext>
                  </a:extLst>
                </p14:cNvPr>
                <p14:cNvContentPartPr/>
                <p14:nvPr/>
              </p14:nvContentPartPr>
              <p14:xfrm>
                <a:off x="5657219" y="4062214"/>
                <a:ext cx="29520" cy="1422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7F2894E-F6A8-4AF8-8C0A-12E2681C5FF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648579" y="4053574"/>
                  <a:ext cx="471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53E4D5B-4684-4B6F-B124-92D2EDBFDE95}"/>
                    </a:ext>
                  </a:extLst>
                </p14:cNvPr>
                <p14:cNvContentPartPr/>
                <p14:nvPr/>
              </p14:nvContentPartPr>
              <p14:xfrm>
                <a:off x="5527979" y="4288654"/>
                <a:ext cx="245880" cy="20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53E4D5B-4684-4B6F-B124-92D2EDBFDE9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518979" y="4279654"/>
                  <a:ext cx="2635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84BB46B-1CFE-42AB-9C4B-17DA77C411B3}"/>
                    </a:ext>
                  </a:extLst>
                </p14:cNvPr>
                <p14:cNvContentPartPr/>
                <p14:nvPr/>
              </p14:nvContentPartPr>
              <p14:xfrm>
                <a:off x="5506019" y="4494934"/>
                <a:ext cx="124200" cy="173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84BB46B-1CFE-42AB-9C4B-17DA77C411B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497379" y="4486294"/>
                  <a:ext cx="1418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F1F8C57-0A21-4272-98D1-2DB87DBD197E}"/>
                    </a:ext>
                  </a:extLst>
                </p14:cNvPr>
                <p14:cNvContentPartPr/>
                <p14:nvPr/>
              </p14:nvContentPartPr>
              <p14:xfrm>
                <a:off x="5686019" y="4394494"/>
                <a:ext cx="126000" cy="118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F1F8C57-0A21-4272-98D1-2DB87DBD197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677019" y="4385494"/>
                  <a:ext cx="14364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AD9C712-47C2-43CF-B8CA-A4B9B9CB98B2}"/>
              </a:ext>
            </a:extLst>
          </p:cNvPr>
          <p:cNvGrpSpPr/>
          <p:nvPr/>
        </p:nvGrpSpPr>
        <p:grpSpPr>
          <a:xfrm>
            <a:off x="6014699" y="4022614"/>
            <a:ext cx="1200960" cy="389520"/>
            <a:chOff x="6014699" y="4022614"/>
            <a:chExt cx="1200960" cy="38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40394FD-A326-4527-8BC8-6AA491396AF9}"/>
                    </a:ext>
                  </a:extLst>
                </p14:cNvPr>
                <p14:cNvContentPartPr/>
                <p14:nvPr/>
              </p14:nvContentPartPr>
              <p14:xfrm>
                <a:off x="6014699" y="4051774"/>
                <a:ext cx="144000" cy="274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40394FD-A326-4527-8BC8-6AA491396AF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005699" y="4043134"/>
                  <a:ext cx="1616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A92E027-D323-46D3-9B75-4CC5BD70E58E}"/>
                    </a:ext>
                  </a:extLst>
                </p14:cNvPr>
                <p14:cNvContentPartPr/>
                <p14:nvPr/>
              </p14:nvContentPartPr>
              <p14:xfrm>
                <a:off x="6193979" y="4200454"/>
                <a:ext cx="218160" cy="139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A92E027-D323-46D3-9B75-4CC5BD70E58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185339" y="4191454"/>
                  <a:ext cx="2358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3D4E9CA-2406-45BB-8768-2C3F2A82C12B}"/>
                    </a:ext>
                  </a:extLst>
                </p14:cNvPr>
                <p14:cNvContentPartPr/>
                <p14:nvPr/>
              </p14:nvContentPartPr>
              <p14:xfrm>
                <a:off x="6529499" y="4022614"/>
                <a:ext cx="124200" cy="3895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3D4E9CA-2406-45BB-8768-2C3F2A82C12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520859" y="4013974"/>
                  <a:ext cx="14184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85CC51E-3511-4979-A565-487486A51910}"/>
                    </a:ext>
                  </a:extLst>
                </p14:cNvPr>
                <p14:cNvContentPartPr/>
                <p14:nvPr/>
              </p14:nvContentPartPr>
              <p14:xfrm>
                <a:off x="6717059" y="4180654"/>
                <a:ext cx="133200" cy="1382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85CC51E-3511-4979-A565-487486A5191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708419" y="4171654"/>
                  <a:ext cx="1508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EA02358-14E7-4F96-98E4-94F0881BE25E}"/>
                    </a:ext>
                  </a:extLst>
                </p14:cNvPr>
                <p14:cNvContentPartPr/>
                <p14:nvPr/>
              </p14:nvContentPartPr>
              <p14:xfrm>
                <a:off x="6729659" y="4199734"/>
                <a:ext cx="123840" cy="1450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EA02358-14E7-4F96-98E4-94F0881BE25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721019" y="4191094"/>
                  <a:ext cx="1414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6F3F531-36E9-49EC-BA22-886B3DE8D4B7}"/>
                    </a:ext>
                  </a:extLst>
                </p14:cNvPr>
                <p14:cNvContentPartPr/>
                <p14:nvPr/>
              </p14:nvContentPartPr>
              <p14:xfrm>
                <a:off x="6865019" y="4025494"/>
                <a:ext cx="165240" cy="354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6F3F531-36E9-49EC-BA22-886B3DE8D4B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856379" y="4016494"/>
                  <a:ext cx="18288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8B41DEC-F2D3-4594-A98D-2BD5123B9E98}"/>
                    </a:ext>
                  </a:extLst>
                </p14:cNvPr>
                <p14:cNvContentPartPr/>
                <p14:nvPr/>
              </p14:nvContentPartPr>
              <p14:xfrm>
                <a:off x="7114499" y="4189654"/>
                <a:ext cx="101160" cy="21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8B41DEC-F2D3-4594-A98D-2BD5123B9E9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105499" y="4180654"/>
                  <a:ext cx="118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0DA3116-BD91-4465-A45F-33CFFD1929CE}"/>
                    </a:ext>
                  </a:extLst>
                </p14:cNvPr>
                <p14:cNvContentPartPr/>
                <p14:nvPr/>
              </p14:nvContentPartPr>
              <p14:xfrm>
                <a:off x="7123139" y="4256614"/>
                <a:ext cx="70920" cy="21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0DA3116-BD91-4465-A45F-33CFFD1929C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114499" y="4247614"/>
                  <a:ext cx="8856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1B66322-4100-4E1F-99EB-7734F3B6AA8C}"/>
              </a:ext>
            </a:extLst>
          </p:cNvPr>
          <p:cNvGrpSpPr/>
          <p:nvPr/>
        </p:nvGrpSpPr>
        <p:grpSpPr>
          <a:xfrm>
            <a:off x="7456139" y="3900934"/>
            <a:ext cx="684000" cy="717840"/>
            <a:chOff x="7456139" y="3900934"/>
            <a:chExt cx="684000" cy="71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E10B677-FF0E-41DE-A112-A4D549EBA874}"/>
                    </a:ext>
                  </a:extLst>
                </p14:cNvPr>
                <p14:cNvContentPartPr/>
                <p14:nvPr/>
              </p14:nvContentPartPr>
              <p14:xfrm>
                <a:off x="7537859" y="4100374"/>
                <a:ext cx="164520" cy="132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E10B677-FF0E-41DE-A112-A4D549EBA87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529219" y="4091374"/>
                  <a:ext cx="1821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B8DC877-21C9-4CAE-BFCE-B5FB9D8F629A}"/>
                    </a:ext>
                  </a:extLst>
                </p14:cNvPr>
                <p14:cNvContentPartPr/>
                <p14:nvPr/>
              </p14:nvContentPartPr>
              <p14:xfrm>
                <a:off x="7663859" y="3900934"/>
                <a:ext cx="195480" cy="1296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B8DC877-21C9-4CAE-BFCE-B5FB9D8F629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655219" y="3891934"/>
                  <a:ext cx="2131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68DEFF3-2934-4271-A439-115350FCED16}"/>
                    </a:ext>
                  </a:extLst>
                </p14:cNvPr>
                <p14:cNvContentPartPr/>
                <p14:nvPr/>
              </p14:nvContentPartPr>
              <p14:xfrm>
                <a:off x="7456139" y="4296214"/>
                <a:ext cx="284040" cy="428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68DEFF3-2934-4271-A439-115350FCED1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447499" y="4287214"/>
                  <a:ext cx="3016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2ECB640-515F-44E3-AA1D-6D06D2317C3B}"/>
                    </a:ext>
                  </a:extLst>
                </p14:cNvPr>
                <p14:cNvContentPartPr/>
                <p14:nvPr/>
              </p14:nvContentPartPr>
              <p14:xfrm>
                <a:off x="7490699" y="4484134"/>
                <a:ext cx="161280" cy="134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2ECB640-515F-44E3-AA1D-6D06D2317C3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481699" y="4475494"/>
                  <a:ext cx="1789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29C9D1A-9B4B-45A5-9D16-2254FB0D1DF1}"/>
                    </a:ext>
                  </a:extLst>
                </p14:cNvPr>
                <p14:cNvContentPartPr/>
                <p14:nvPr/>
              </p14:nvContentPartPr>
              <p14:xfrm>
                <a:off x="7702739" y="4413574"/>
                <a:ext cx="106560" cy="107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29C9D1A-9B4B-45A5-9D16-2254FB0D1DF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694099" y="4404934"/>
                  <a:ext cx="1242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7F82B7B-F406-47E0-BEFB-C1A46845A13A}"/>
                    </a:ext>
                  </a:extLst>
                </p14:cNvPr>
                <p14:cNvContentPartPr/>
                <p14:nvPr/>
              </p14:nvContentPartPr>
              <p14:xfrm>
                <a:off x="7989659" y="4249054"/>
                <a:ext cx="150480" cy="849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7F82B7B-F406-47E0-BEFB-C1A46845A13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980659" y="4240054"/>
                  <a:ext cx="168120" cy="10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3BC42BD6-8B69-4186-9CB2-9173AACDB359}"/>
                  </a:ext>
                </a:extLst>
              </p14:cNvPr>
              <p14:cNvContentPartPr/>
              <p14:nvPr/>
            </p14:nvContentPartPr>
            <p14:xfrm>
              <a:off x="8397899" y="4076614"/>
              <a:ext cx="63720" cy="3128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3BC42BD6-8B69-4186-9CB2-9173AACDB359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388899" y="4067614"/>
                <a:ext cx="81360" cy="33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6607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2EBC26E-B76F-41C7-A6D4-474F4DB8D953}"/>
              </a:ext>
            </a:extLst>
          </p:cNvPr>
          <p:cNvGrpSpPr/>
          <p:nvPr/>
        </p:nvGrpSpPr>
        <p:grpSpPr>
          <a:xfrm>
            <a:off x="799379" y="484894"/>
            <a:ext cx="479880" cy="225720"/>
            <a:chOff x="799379" y="484894"/>
            <a:chExt cx="479880" cy="22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BA04C43-ABB9-48C8-8E4A-26D6BB47CA2A}"/>
                    </a:ext>
                  </a:extLst>
                </p14:cNvPr>
                <p14:cNvContentPartPr/>
                <p14:nvPr/>
              </p14:nvContentPartPr>
              <p14:xfrm>
                <a:off x="844379" y="491374"/>
                <a:ext cx="54000" cy="2131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BA04C43-ABB9-48C8-8E4A-26D6BB47CA2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35379" y="482374"/>
                  <a:ext cx="716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2FCD7BA-65E2-4FA8-9867-854F4E152E06}"/>
                    </a:ext>
                  </a:extLst>
                </p14:cNvPr>
                <p14:cNvContentPartPr/>
                <p14:nvPr/>
              </p14:nvContentPartPr>
              <p14:xfrm>
                <a:off x="799379" y="484894"/>
                <a:ext cx="168480" cy="225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2FCD7BA-65E2-4FA8-9867-854F4E152E0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90379" y="476254"/>
                  <a:ext cx="1861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20A6F8B-CACD-424F-A875-6D9CC1445CB7}"/>
                    </a:ext>
                  </a:extLst>
                </p14:cNvPr>
                <p14:cNvContentPartPr/>
                <p14:nvPr/>
              </p14:nvContentPartPr>
              <p14:xfrm>
                <a:off x="1079459" y="549694"/>
                <a:ext cx="199800" cy="116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20A6F8B-CACD-424F-A875-6D9CC1445CB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70459" y="541054"/>
                  <a:ext cx="21744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ADE9313-DDA5-49D4-8A51-F86D6AB111C3}"/>
              </a:ext>
            </a:extLst>
          </p:cNvPr>
          <p:cNvGrpSpPr/>
          <p:nvPr/>
        </p:nvGrpSpPr>
        <p:grpSpPr>
          <a:xfrm>
            <a:off x="1471499" y="449974"/>
            <a:ext cx="438480" cy="317880"/>
            <a:chOff x="1471499" y="449974"/>
            <a:chExt cx="438480" cy="31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283A00B-EA4E-4CD0-8479-1EEB523C6A15}"/>
                    </a:ext>
                  </a:extLst>
                </p14:cNvPr>
                <p14:cNvContentPartPr/>
                <p14:nvPr/>
              </p14:nvContentPartPr>
              <p14:xfrm>
                <a:off x="1471499" y="510094"/>
                <a:ext cx="182880" cy="1767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283A00B-EA4E-4CD0-8479-1EEB523C6A1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62499" y="501094"/>
                  <a:ext cx="2005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503A7F0-DC24-46DC-A93B-424C27F07DFE}"/>
                    </a:ext>
                  </a:extLst>
                </p14:cNvPr>
                <p14:cNvContentPartPr/>
                <p14:nvPr/>
              </p14:nvContentPartPr>
              <p14:xfrm>
                <a:off x="1807739" y="449974"/>
                <a:ext cx="102240" cy="317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503A7F0-DC24-46DC-A93B-424C27F07DF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98739" y="441334"/>
                  <a:ext cx="119880" cy="33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AB1B12-88B1-4ABD-AB8A-370075A07D15}"/>
              </a:ext>
            </a:extLst>
          </p:cNvPr>
          <p:cNvGrpSpPr/>
          <p:nvPr/>
        </p:nvGrpSpPr>
        <p:grpSpPr>
          <a:xfrm>
            <a:off x="2066219" y="473374"/>
            <a:ext cx="433080" cy="313560"/>
            <a:chOff x="2066219" y="473374"/>
            <a:chExt cx="433080" cy="31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1EB0A1B-24A6-4A52-B486-4D0A39F3F7FE}"/>
                    </a:ext>
                  </a:extLst>
                </p14:cNvPr>
                <p14:cNvContentPartPr/>
                <p14:nvPr/>
              </p14:nvContentPartPr>
              <p14:xfrm>
                <a:off x="2066219" y="513694"/>
                <a:ext cx="93960" cy="170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1EB0A1B-24A6-4A52-B486-4D0A39F3F7F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57579" y="505054"/>
                  <a:ext cx="1116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DA0C20D-9D42-4C3F-AAAD-0A1C9757A6B0}"/>
                    </a:ext>
                  </a:extLst>
                </p14:cNvPr>
                <p14:cNvContentPartPr/>
                <p14:nvPr/>
              </p14:nvContentPartPr>
              <p14:xfrm>
                <a:off x="2107259" y="473374"/>
                <a:ext cx="129960" cy="23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DA0C20D-9D42-4C3F-AAAD-0A1C9757A6B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98259" y="464734"/>
                  <a:ext cx="1476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ED5BFD4-D7FE-451D-B9CC-6AD962D27BC7}"/>
                    </a:ext>
                  </a:extLst>
                </p14:cNvPr>
                <p14:cNvContentPartPr/>
                <p14:nvPr/>
              </p14:nvContentPartPr>
              <p14:xfrm>
                <a:off x="2276459" y="551854"/>
                <a:ext cx="104040" cy="135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ED5BFD4-D7FE-451D-B9CC-6AD962D27BC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67819" y="543214"/>
                  <a:ext cx="1216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5C1CEBD-2280-4ABF-A231-C0B270A3E5CA}"/>
                    </a:ext>
                  </a:extLst>
                </p14:cNvPr>
                <p14:cNvContentPartPr/>
                <p14:nvPr/>
              </p14:nvContentPartPr>
              <p14:xfrm>
                <a:off x="2435579" y="658414"/>
                <a:ext cx="63720" cy="128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5C1CEBD-2280-4ABF-A231-C0B270A3E5C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26939" y="649414"/>
                  <a:ext cx="8136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C92E747-79D2-4606-9DE3-C524F2EB6FC4}"/>
              </a:ext>
            </a:extLst>
          </p:cNvPr>
          <p:cNvGrpSpPr/>
          <p:nvPr/>
        </p:nvGrpSpPr>
        <p:grpSpPr>
          <a:xfrm>
            <a:off x="2727899" y="369334"/>
            <a:ext cx="383040" cy="336960"/>
            <a:chOff x="2727899" y="369334"/>
            <a:chExt cx="383040" cy="33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25F39FA-0548-4936-958D-39FEB5ACEE62}"/>
                    </a:ext>
                  </a:extLst>
                </p14:cNvPr>
                <p14:cNvContentPartPr/>
                <p14:nvPr/>
              </p14:nvContentPartPr>
              <p14:xfrm>
                <a:off x="2727899" y="483814"/>
                <a:ext cx="79560" cy="222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25F39FA-0548-4936-958D-39FEB5ACEE6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18899" y="474814"/>
                  <a:ext cx="972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F264C31-F2A3-4E8A-AA1D-F669690C5C1C}"/>
                    </a:ext>
                  </a:extLst>
                </p14:cNvPr>
                <p14:cNvContentPartPr/>
                <p14:nvPr/>
              </p14:nvContentPartPr>
              <p14:xfrm>
                <a:off x="2853899" y="520894"/>
                <a:ext cx="117360" cy="183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F264C31-F2A3-4E8A-AA1D-F669690C5C1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44899" y="511894"/>
                  <a:ext cx="1350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0FBEBA4-9CE8-439F-A362-4C017D18085F}"/>
                    </a:ext>
                  </a:extLst>
                </p14:cNvPr>
                <p14:cNvContentPartPr/>
                <p14:nvPr/>
              </p14:nvContentPartPr>
              <p14:xfrm>
                <a:off x="3035339" y="369334"/>
                <a:ext cx="75600" cy="97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0FBEBA4-9CE8-439F-A362-4C017D18085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026699" y="360334"/>
                  <a:ext cx="93240" cy="11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BB3BA3D-1F3D-4343-9DEB-1B51D14A5936}"/>
                  </a:ext>
                </a:extLst>
              </p14:cNvPr>
              <p14:cNvContentPartPr/>
              <p14:nvPr/>
            </p14:nvContentPartPr>
            <p14:xfrm>
              <a:off x="3313259" y="326494"/>
              <a:ext cx="102240" cy="414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BB3BA3D-1F3D-4343-9DEB-1B51D14A593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04259" y="317854"/>
                <a:ext cx="119880" cy="43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A23B5C00-A590-469A-8C59-BFF21CBA3F1A}"/>
              </a:ext>
            </a:extLst>
          </p:cNvPr>
          <p:cNvGrpSpPr/>
          <p:nvPr/>
        </p:nvGrpSpPr>
        <p:grpSpPr>
          <a:xfrm>
            <a:off x="685259" y="1100134"/>
            <a:ext cx="303840" cy="325800"/>
            <a:chOff x="685259" y="1100134"/>
            <a:chExt cx="303840" cy="32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AA6D572-E3E3-403F-9D7B-0C582B5E2C4C}"/>
                    </a:ext>
                  </a:extLst>
                </p14:cNvPr>
                <p14:cNvContentPartPr/>
                <p14:nvPr/>
              </p14:nvContentPartPr>
              <p14:xfrm>
                <a:off x="699659" y="1149454"/>
                <a:ext cx="78480" cy="214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AA6D572-E3E3-403F-9D7B-0C582B5E2C4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91019" y="1140814"/>
                  <a:ext cx="961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05EA42B-7763-41BB-9974-C760D625957F}"/>
                    </a:ext>
                  </a:extLst>
                </p14:cNvPr>
                <p14:cNvContentPartPr/>
                <p14:nvPr/>
              </p14:nvContentPartPr>
              <p14:xfrm>
                <a:off x="685259" y="1100134"/>
                <a:ext cx="169200" cy="148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05EA42B-7763-41BB-9974-C760D625957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76619" y="1091494"/>
                  <a:ext cx="1868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3F06529-44BD-4FA7-BF24-9E03366718DE}"/>
                    </a:ext>
                  </a:extLst>
                </p14:cNvPr>
                <p14:cNvContentPartPr/>
                <p14:nvPr/>
              </p14:nvContentPartPr>
              <p14:xfrm>
                <a:off x="895859" y="1118134"/>
                <a:ext cx="93240" cy="307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3F06529-44BD-4FA7-BF24-9E03366718D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87219" y="1109134"/>
                  <a:ext cx="110880" cy="32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8FEFB58-1ED8-498C-B1D8-C5FDAEAB00E6}"/>
              </a:ext>
            </a:extLst>
          </p:cNvPr>
          <p:cNvGrpSpPr/>
          <p:nvPr/>
        </p:nvGrpSpPr>
        <p:grpSpPr>
          <a:xfrm>
            <a:off x="1169819" y="1184734"/>
            <a:ext cx="143640" cy="201240"/>
            <a:chOff x="1169819" y="1184734"/>
            <a:chExt cx="143640" cy="20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0D425C6-5A9C-4C8D-9F05-794B3FB9584F}"/>
                    </a:ext>
                  </a:extLst>
                </p14:cNvPr>
                <p14:cNvContentPartPr/>
                <p14:nvPr/>
              </p14:nvContentPartPr>
              <p14:xfrm>
                <a:off x="1169819" y="1184734"/>
                <a:ext cx="113400" cy="171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0D425C6-5A9C-4C8D-9F05-794B3FB9584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61179" y="1176094"/>
                  <a:ext cx="1310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59B3B73-9C0B-433E-B3AD-573B5CA7FAF6}"/>
                    </a:ext>
                  </a:extLst>
                </p14:cNvPr>
                <p14:cNvContentPartPr/>
                <p14:nvPr/>
              </p14:nvContentPartPr>
              <p14:xfrm>
                <a:off x="1184579" y="1194094"/>
                <a:ext cx="128880" cy="191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59B3B73-9C0B-433E-B3AD-573B5CA7FAF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75579" y="1185454"/>
                  <a:ext cx="14652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0A31228-5EA1-45BE-86D2-75983E194C26}"/>
              </a:ext>
            </a:extLst>
          </p:cNvPr>
          <p:cNvGrpSpPr/>
          <p:nvPr/>
        </p:nvGrpSpPr>
        <p:grpSpPr>
          <a:xfrm>
            <a:off x="1534859" y="1205254"/>
            <a:ext cx="119520" cy="186120"/>
            <a:chOff x="1534859" y="1205254"/>
            <a:chExt cx="119520" cy="1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2E82E9E-39BF-4DE4-A4A9-F4A5007C4591}"/>
                    </a:ext>
                  </a:extLst>
                </p14:cNvPr>
                <p14:cNvContentPartPr/>
                <p14:nvPr/>
              </p14:nvContentPartPr>
              <p14:xfrm>
                <a:off x="1555379" y="1205254"/>
                <a:ext cx="99000" cy="88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2E82E9E-39BF-4DE4-A4A9-F4A5007C459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546379" y="1196614"/>
                  <a:ext cx="1166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16DB5C7-68FE-4723-B024-13B0A3E3C939}"/>
                    </a:ext>
                  </a:extLst>
                </p14:cNvPr>
                <p14:cNvContentPartPr/>
                <p14:nvPr/>
              </p14:nvContentPartPr>
              <p14:xfrm>
                <a:off x="1534859" y="1374814"/>
                <a:ext cx="92880" cy="16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16DB5C7-68FE-4723-B024-13B0A3E3C93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526219" y="1366174"/>
                  <a:ext cx="11052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2A3D195-6F96-40A8-8714-5A7CEE15E207}"/>
              </a:ext>
            </a:extLst>
          </p:cNvPr>
          <p:cNvGrpSpPr/>
          <p:nvPr/>
        </p:nvGrpSpPr>
        <p:grpSpPr>
          <a:xfrm>
            <a:off x="1862459" y="1119214"/>
            <a:ext cx="507600" cy="351000"/>
            <a:chOff x="1862459" y="1119214"/>
            <a:chExt cx="507600" cy="35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E150456-FCDE-412D-9329-415BF3F0DF05}"/>
                    </a:ext>
                  </a:extLst>
                </p14:cNvPr>
                <p14:cNvContentPartPr/>
                <p14:nvPr/>
              </p14:nvContentPartPr>
              <p14:xfrm>
                <a:off x="1862459" y="1195894"/>
                <a:ext cx="120600" cy="167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E150456-FCDE-412D-9329-415BF3F0DF0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53459" y="1186894"/>
                  <a:ext cx="1382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B5A456D-0800-40E2-968C-8A6A163DB505}"/>
                    </a:ext>
                  </a:extLst>
                </p14:cNvPr>
                <p14:cNvContentPartPr/>
                <p14:nvPr/>
              </p14:nvContentPartPr>
              <p14:xfrm>
                <a:off x="2083859" y="1173574"/>
                <a:ext cx="101160" cy="206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B5A456D-0800-40E2-968C-8A6A163DB50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075219" y="1164574"/>
                  <a:ext cx="1188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759865E-D2D9-4E03-BF61-43ACA4CE10A3}"/>
                    </a:ext>
                  </a:extLst>
                </p14:cNvPr>
                <p14:cNvContentPartPr/>
                <p14:nvPr/>
              </p14:nvContentPartPr>
              <p14:xfrm>
                <a:off x="2308139" y="1119214"/>
                <a:ext cx="61920" cy="351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759865E-D2D9-4E03-BF61-43ACA4CE10A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299139" y="1110574"/>
                  <a:ext cx="79560" cy="36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0C4333B-A133-4628-A42B-BCDD9AAE7CED}"/>
                  </a:ext>
                </a:extLst>
              </p14:cNvPr>
              <p14:cNvContentPartPr/>
              <p14:nvPr/>
            </p14:nvContentPartPr>
            <p14:xfrm>
              <a:off x="676979" y="2896174"/>
              <a:ext cx="2008800" cy="885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0C4333B-A133-4628-A42B-BCDD9AAE7CE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68339" y="2887534"/>
                <a:ext cx="2026440" cy="10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D5E64EE4-89C7-4A16-829F-E5B79B7E01DA}"/>
              </a:ext>
            </a:extLst>
          </p:cNvPr>
          <p:cNvGrpSpPr/>
          <p:nvPr/>
        </p:nvGrpSpPr>
        <p:grpSpPr>
          <a:xfrm>
            <a:off x="2993579" y="1139014"/>
            <a:ext cx="91080" cy="69480"/>
            <a:chOff x="2993579" y="1139014"/>
            <a:chExt cx="91080" cy="6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EB8EB2D-68C6-4A73-836E-FA49952C49CD}"/>
                    </a:ext>
                  </a:extLst>
                </p14:cNvPr>
                <p14:cNvContentPartPr/>
                <p14:nvPr/>
              </p14:nvContentPartPr>
              <p14:xfrm>
                <a:off x="2993579" y="1139014"/>
                <a:ext cx="91080" cy="48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EB8EB2D-68C6-4A73-836E-FA49952C49C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84579" y="1130014"/>
                  <a:ext cx="1087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1CB0AD0-0938-4780-837E-C043FA50728E}"/>
                    </a:ext>
                  </a:extLst>
                </p14:cNvPr>
                <p14:cNvContentPartPr/>
                <p14:nvPr/>
              </p14:nvContentPartPr>
              <p14:xfrm>
                <a:off x="2993939" y="1195894"/>
                <a:ext cx="83880" cy="12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1CB0AD0-0938-4780-837E-C043FA50728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985299" y="1186894"/>
                  <a:ext cx="10152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2C09B33-C7C1-4029-B1A1-FF338ACABD5D}"/>
              </a:ext>
            </a:extLst>
          </p:cNvPr>
          <p:cNvGrpSpPr/>
          <p:nvPr/>
        </p:nvGrpSpPr>
        <p:grpSpPr>
          <a:xfrm>
            <a:off x="6949979" y="1094734"/>
            <a:ext cx="121680" cy="96840"/>
            <a:chOff x="6949979" y="1094734"/>
            <a:chExt cx="121680" cy="9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06D2F32-930F-4564-A90E-9A08252D0238}"/>
                    </a:ext>
                  </a:extLst>
                </p14:cNvPr>
                <p14:cNvContentPartPr/>
                <p14:nvPr/>
              </p14:nvContentPartPr>
              <p14:xfrm>
                <a:off x="7004699" y="1094734"/>
                <a:ext cx="66960" cy="190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06D2F32-930F-4564-A90E-9A08252D023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996059" y="1086094"/>
                  <a:ext cx="84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2FF9AFC-00FA-45E9-99CE-FA1894294F29}"/>
                    </a:ext>
                  </a:extLst>
                </p14:cNvPr>
                <p14:cNvContentPartPr/>
                <p14:nvPr/>
              </p14:nvContentPartPr>
              <p14:xfrm>
                <a:off x="6949979" y="1173214"/>
                <a:ext cx="86040" cy="18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2FF9AFC-00FA-45E9-99CE-FA1894294F2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941339" y="1164214"/>
                  <a:ext cx="10368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6113CDA-A08E-4440-AEA7-90764405A623}"/>
              </a:ext>
            </a:extLst>
          </p:cNvPr>
          <p:cNvGrpSpPr/>
          <p:nvPr/>
        </p:nvGrpSpPr>
        <p:grpSpPr>
          <a:xfrm>
            <a:off x="7362179" y="932014"/>
            <a:ext cx="982800" cy="365400"/>
            <a:chOff x="7362179" y="932014"/>
            <a:chExt cx="982800" cy="36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70A814E-38B0-4078-B5AD-EBD3D0165AA1}"/>
                    </a:ext>
                  </a:extLst>
                </p14:cNvPr>
                <p14:cNvContentPartPr/>
                <p14:nvPr/>
              </p14:nvContentPartPr>
              <p14:xfrm>
                <a:off x="7437419" y="1015174"/>
                <a:ext cx="69840" cy="1962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70A814E-38B0-4078-B5AD-EBD3D0165AA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428419" y="1006534"/>
                  <a:ext cx="874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B6FE665-0834-4517-A6D8-744E3D8CE095}"/>
                    </a:ext>
                  </a:extLst>
                </p14:cNvPr>
                <p14:cNvContentPartPr/>
                <p14:nvPr/>
              </p14:nvContentPartPr>
              <p14:xfrm>
                <a:off x="7362179" y="944614"/>
                <a:ext cx="261720" cy="158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B6FE665-0834-4517-A6D8-744E3D8CE09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353179" y="935974"/>
                  <a:ext cx="2793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92FA607-2B09-4B5B-B99A-C1EB21226F4E}"/>
                    </a:ext>
                  </a:extLst>
                </p14:cNvPr>
                <p14:cNvContentPartPr/>
                <p14:nvPr/>
              </p14:nvContentPartPr>
              <p14:xfrm>
                <a:off x="7604819" y="932014"/>
                <a:ext cx="129240" cy="365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92FA607-2B09-4B5B-B99A-C1EB21226F4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595819" y="923374"/>
                  <a:ext cx="14688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2A1FAD3-B695-42CC-9BC8-5B6AB5AE66F3}"/>
                    </a:ext>
                  </a:extLst>
                </p14:cNvPr>
                <p14:cNvContentPartPr/>
                <p14:nvPr/>
              </p14:nvContentPartPr>
              <p14:xfrm>
                <a:off x="7868699" y="1013734"/>
                <a:ext cx="173520" cy="2156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2A1FAD3-B695-42CC-9BC8-5B6AB5AE66F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860059" y="1004734"/>
                  <a:ext cx="1911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D603166-AFA4-4B48-B990-99166D5191AB}"/>
                    </a:ext>
                  </a:extLst>
                </p14:cNvPr>
                <p14:cNvContentPartPr/>
                <p14:nvPr/>
              </p14:nvContentPartPr>
              <p14:xfrm>
                <a:off x="8234459" y="1072414"/>
                <a:ext cx="110520" cy="71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D603166-AFA4-4B48-B990-99166D5191A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225459" y="1063774"/>
                  <a:ext cx="1281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AD9F39C-A461-4AED-A68F-E0900BAF96E1}"/>
                    </a:ext>
                  </a:extLst>
                </p14:cNvPr>
                <p14:cNvContentPartPr/>
                <p14:nvPr/>
              </p14:nvContentPartPr>
              <p14:xfrm>
                <a:off x="8176139" y="1262854"/>
                <a:ext cx="102960" cy="79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AD9F39C-A461-4AED-A68F-E0900BAF96E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167499" y="1254214"/>
                  <a:ext cx="12060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9CF0008-486B-4961-B6F8-8E8D15FECD21}"/>
              </a:ext>
            </a:extLst>
          </p:cNvPr>
          <p:cNvGrpSpPr/>
          <p:nvPr/>
        </p:nvGrpSpPr>
        <p:grpSpPr>
          <a:xfrm>
            <a:off x="8499059" y="1067014"/>
            <a:ext cx="394560" cy="211680"/>
            <a:chOff x="8499059" y="1067014"/>
            <a:chExt cx="394560" cy="21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8B94A6E-D4D7-4FA2-907F-6DD8456BC71C}"/>
                    </a:ext>
                  </a:extLst>
                </p14:cNvPr>
                <p14:cNvContentPartPr/>
                <p14:nvPr/>
              </p14:nvContentPartPr>
              <p14:xfrm>
                <a:off x="8499059" y="1067734"/>
                <a:ext cx="72000" cy="198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8B94A6E-D4D7-4FA2-907F-6DD8456BC71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490419" y="1059094"/>
                  <a:ext cx="896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3725B04-1DCC-4FCF-8CE0-02A5996C654C}"/>
                    </a:ext>
                  </a:extLst>
                </p14:cNvPr>
                <p14:cNvContentPartPr/>
                <p14:nvPr/>
              </p14:nvContentPartPr>
              <p14:xfrm>
                <a:off x="8637659" y="1223974"/>
                <a:ext cx="10440" cy="29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3725B04-1DCC-4FCF-8CE0-02A5996C654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628659" y="1214974"/>
                  <a:ext cx="280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065F9C1-EF49-4FF2-B42E-A25963A99DF8}"/>
                    </a:ext>
                  </a:extLst>
                </p14:cNvPr>
                <p14:cNvContentPartPr/>
                <p14:nvPr/>
              </p14:nvContentPartPr>
              <p14:xfrm>
                <a:off x="8747099" y="1067014"/>
                <a:ext cx="146520" cy="211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065F9C1-EF49-4FF2-B42E-A25963A99DF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738459" y="1058014"/>
                  <a:ext cx="164160" cy="22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63645F25-1369-4566-BD74-EE95E418F9D3}"/>
                  </a:ext>
                </a:extLst>
              </p14:cNvPr>
              <p14:cNvContentPartPr/>
              <p14:nvPr/>
            </p14:nvContentPartPr>
            <p14:xfrm>
              <a:off x="1558259" y="3106414"/>
              <a:ext cx="111960" cy="1483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63645F25-1369-4566-BD74-EE95E418F9D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549619" y="3097774"/>
                <a:ext cx="129600" cy="16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B51FB9D-6F9B-4CBD-B9F6-2CD2A6EBDA68}"/>
              </a:ext>
            </a:extLst>
          </p:cNvPr>
          <p:cNvGrpSpPr/>
          <p:nvPr/>
        </p:nvGrpSpPr>
        <p:grpSpPr>
          <a:xfrm>
            <a:off x="1921499" y="3103534"/>
            <a:ext cx="273960" cy="141120"/>
            <a:chOff x="1921499" y="3103534"/>
            <a:chExt cx="273960" cy="14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6B036D6-79A9-4EE6-B0CD-5ED53D9BF21E}"/>
                    </a:ext>
                  </a:extLst>
                </p14:cNvPr>
                <p14:cNvContentPartPr/>
                <p14:nvPr/>
              </p14:nvContentPartPr>
              <p14:xfrm>
                <a:off x="1921499" y="3108214"/>
                <a:ext cx="14760" cy="1191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6B036D6-79A9-4EE6-B0CD-5ED53D9BF21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912859" y="3099574"/>
                  <a:ext cx="324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1151B20-9FFC-403E-A2F4-13A7EE19C137}"/>
                    </a:ext>
                  </a:extLst>
                </p14:cNvPr>
                <p14:cNvContentPartPr/>
                <p14:nvPr/>
              </p14:nvContentPartPr>
              <p14:xfrm>
                <a:off x="2009699" y="3179494"/>
                <a:ext cx="4680" cy="180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1151B20-9FFC-403E-A2F4-13A7EE19C13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000699" y="3170494"/>
                  <a:ext cx="223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F3903C3-25D1-401D-BCCA-8B1E8C76B6A6}"/>
                    </a:ext>
                  </a:extLst>
                </p14:cNvPr>
                <p14:cNvContentPartPr/>
                <p14:nvPr/>
              </p14:nvContentPartPr>
              <p14:xfrm>
                <a:off x="2076299" y="3103534"/>
                <a:ext cx="119160" cy="1411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F3903C3-25D1-401D-BCCA-8B1E8C76B6A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067659" y="3094534"/>
                  <a:ext cx="136800" cy="15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4BA7E66-BF13-43B8-ABD6-B6156F862B16}"/>
                  </a:ext>
                </a:extLst>
              </p14:cNvPr>
              <p14:cNvContentPartPr/>
              <p14:nvPr/>
            </p14:nvContentPartPr>
            <p14:xfrm>
              <a:off x="643139" y="1743094"/>
              <a:ext cx="2222280" cy="1089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4BA7E66-BF13-43B8-ABD6-B6156F862B1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34139" y="1734094"/>
                <a:ext cx="2239920" cy="11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9F8F18F-4952-4BA5-ABB3-9BDF2D1C62F6}"/>
                  </a:ext>
                </a:extLst>
              </p14:cNvPr>
              <p14:cNvContentPartPr/>
              <p14:nvPr/>
            </p14:nvContentPartPr>
            <p14:xfrm>
              <a:off x="2626379" y="2942614"/>
              <a:ext cx="47520" cy="190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9F8F18F-4952-4BA5-ABB3-9BDF2D1C62F6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617739" y="2933614"/>
                <a:ext cx="6516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1798518A-EA0B-47CA-9417-7AD778FF26BD}"/>
                  </a:ext>
                </a:extLst>
              </p14:cNvPr>
              <p14:cNvContentPartPr/>
              <p14:nvPr/>
            </p14:nvContentPartPr>
            <p14:xfrm>
              <a:off x="2235059" y="1685494"/>
              <a:ext cx="86760" cy="2883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1798518A-EA0B-47CA-9417-7AD778FF26B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226419" y="1676494"/>
                <a:ext cx="10440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494A0D94-FEC2-4EE3-8A73-10344AB50E2F}"/>
                  </a:ext>
                </a:extLst>
              </p14:cNvPr>
              <p14:cNvContentPartPr/>
              <p14:nvPr/>
            </p14:nvContentPartPr>
            <p14:xfrm>
              <a:off x="2410019" y="1711054"/>
              <a:ext cx="47880" cy="1890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494A0D94-FEC2-4EE3-8A73-10344AB50E2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401019" y="1702414"/>
                <a:ext cx="6552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5E911A89-308D-486A-AC66-AFD585A76026}"/>
                  </a:ext>
                </a:extLst>
              </p14:cNvPr>
              <p14:cNvContentPartPr/>
              <p14:nvPr/>
            </p14:nvContentPartPr>
            <p14:xfrm>
              <a:off x="2497859" y="1772254"/>
              <a:ext cx="71640" cy="2030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5E911A89-308D-486A-AC66-AFD585A7602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488859" y="1763254"/>
                <a:ext cx="892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878A7F7C-5821-404E-93FE-64FAF31C71DF}"/>
                  </a:ext>
                </a:extLst>
              </p14:cNvPr>
              <p14:cNvContentPartPr/>
              <p14:nvPr/>
            </p14:nvContentPartPr>
            <p14:xfrm>
              <a:off x="2638979" y="1718974"/>
              <a:ext cx="89640" cy="1656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878A7F7C-5821-404E-93FE-64FAF31C71D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630339" y="1709974"/>
                <a:ext cx="107280" cy="18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DF68FF5-F284-4B7C-A925-1061D380C79A}"/>
              </a:ext>
            </a:extLst>
          </p:cNvPr>
          <p:cNvGrpSpPr/>
          <p:nvPr/>
        </p:nvGrpSpPr>
        <p:grpSpPr>
          <a:xfrm>
            <a:off x="988019" y="1698094"/>
            <a:ext cx="1041480" cy="1214280"/>
            <a:chOff x="988019" y="1698094"/>
            <a:chExt cx="1041480" cy="121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31E1672-40FB-4FFF-B9E7-9D8397FB0015}"/>
                    </a:ext>
                  </a:extLst>
                </p14:cNvPr>
                <p14:cNvContentPartPr/>
                <p14:nvPr/>
              </p14:nvContentPartPr>
              <p14:xfrm>
                <a:off x="1629539" y="1698094"/>
                <a:ext cx="5400" cy="26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31E1672-40FB-4FFF-B9E7-9D8397FB001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620539" y="1689454"/>
                  <a:ext cx="23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A403CB0-6C9E-4092-91E1-9FF35BBF65B3}"/>
                    </a:ext>
                  </a:extLst>
                </p14:cNvPr>
                <p14:cNvContentPartPr/>
                <p14:nvPr/>
              </p14:nvContentPartPr>
              <p14:xfrm>
                <a:off x="1634939" y="1790254"/>
                <a:ext cx="3240" cy="61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A403CB0-6C9E-4092-91E1-9FF35BBF65B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625939" y="1781614"/>
                  <a:ext cx="208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597147F-9D13-4373-9CD8-B7AC023D8B9D}"/>
                    </a:ext>
                  </a:extLst>
                </p14:cNvPr>
                <p14:cNvContentPartPr/>
                <p14:nvPr/>
              </p14:nvContentPartPr>
              <p14:xfrm>
                <a:off x="1632419" y="1956574"/>
                <a:ext cx="7200" cy="154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597147F-9D13-4373-9CD8-B7AC023D8B9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623779" y="1947574"/>
                  <a:ext cx="248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005F747-FFDE-4522-905D-938701514C11}"/>
                    </a:ext>
                  </a:extLst>
                </p14:cNvPr>
                <p14:cNvContentPartPr/>
                <p14:nvPr/>
              </p14:nvContentPartPr>
              <p14:xfrm>
                <a:off x="1632059" y="2080054"/>
                <a:ext cx="9000" cy="2520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005F747-FFDE-4522-905D-938701514C1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623059" y="2071054"/>
                  <a:ext cx="266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C6DF1DA-F7E6-4304-985B-C3EFAAA7BE42}"/>
                    </a:ext>
                  </a:extLst>
                </p14:cNvPr>
                <p14:cNvContentPartPr/>
                <p14:nvPr/>
              </p14:nvContentPartPr>
              <p14:xfrm>
                <a:off x="1634579" y="2459494"/>
                <a:ext cx="6120" cy="2577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C6DF1DA-F7E6-4304-985B-C3EFAAA7BE4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625579" y="2450494"/>
                  <a:ext cx="237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63BB322-2B35-4140-9F20-42B7A8A3EA5A}"/>
                    </a:ext>
                  </a:extLst>
                </p14:cNvPr>
                <p14:cNvContentPartPr/>
                <p14:nvPr/>
              </p14:nvContentPartPr>
              <p14:xfrm>
                <a:off x="1631339" y="2857294"/>
                <a:ext cx="1440" cy="331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63BB322-2B35-4140-9F20-42B7A8A3EA5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622339" y="2848294"/>
                  <a:ext cx="190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628CFDA-8A88-4C01-BC82-5565B2648512}"/>
                    </a:ext>
                  </a:extLst>
                </p14:cNvPr>
                <p14:cNvContentPartPr/>
                <p14:nvPr/>
              </p14:nvContentPartPr>
              <p14:xfrm>
                <a:off x="2013659" y="1925614"/>
                <a:ext cx="10800" cy="770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628CFDA-8A88-4C01-BC82-5565B264851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004659" y="1916974"/>
                  <a:ext cx="284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5B14478-1CFA-478F-9C0D-CEC52A470C28}"/>
                    </a:ext>
                  </a:extLst>
                </p14:cNvPr>
                <p14:cNvContentPartPr/>
                <p14:nvPr/>
              </p14:nvContentPartPr>
              <p14:xfrm>
                <a:off x="2009699" y="2165014"/>
                <a:ext cx="9000" cy="79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5B14478-1CFA-478F-9C0D-CEC52A470C2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000699" y="2156014"/>
                  <a:ext cx="266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DE46AC7-C965-465E-BB6A-4FE124C38F5F}"/>
                    </a:ext>
                  </a:extLst>
                </p14:cNvPr>
                <p14:cNvContentPartPr/>
                <p14:nvPr/>
              </p14:nvContentPartPr>
              <p14:xfrm>
                <a:off x="2005379" y="2417734"/>
                <a:ext cx="12240" cy="213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DE46AC7-C965-465E-BB6A-4FE124C38F5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996379" y="2409094"/>
                  <a:ext cx="298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7C7710C-5B0B-4EE3-BB18-512F4B715F2E}"/>
                    </a:ext>
                  </a:extLst>
                </p14:cNvPr>
                <p14:cNvContentPartPr/>
                <p14:nvPr/>
              </p14:nvContentPartPr>
              <p14:xfrm>
                <a:off x="2011139" y="2760814"/>
                <a:ext cx="7200" cy="89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7C7710C-5B0B-4EE3-BB18-512F4B715F2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002139" y="2752174"/>
                  <a:ext cx="248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60AE4C5-7626-48D5-A687-D0B1D61ABB2D}"/>
                    </a:ext>
                  </a:extLst>
                </p14:cNvPr>
                <p14:cNvContentPartPr/>
                <p14:nvPr/>
              </p14:nvContentPartPr>
              <p14:xfrm>
                <a:off x="2016539" y="2886094"/>
                <a:ext cx="12960" cy="262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60AE4C5-7626-48D5-A687-D0B1D61ABB2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007899" y="2877454"/>
                  <a:ext cx="306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17CF118-7ECF-4B24-8622-EC4CE3B1653D}"/>
                    </a:ext>
                  </a:extLst>
                </p14:cNvPr>
                <p14:cNvContentPartPr/>
                <p14:nvPr/>
              </p14:nvContentPartPr>
              <p14:xfrm>
                <a:off x="1266659" y="2033614"/>
                <a:ext cx="423360" cy="2865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17CF118-7ECF-4B24-8622-EC4CE3B1653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258019" y="2024614"/>
                  <a:ext cx="4410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028634B-1A68-4638-AD74-1E51D2A4A08E}"/>
                    </a:ext>
                  </a:extLst>
                </p14:cNvPr>
                <p14:cNvContentPartPr/>
                <p14:nvPr/>
              </p14:nvContentPartPr>
              <p14:xfrm>
                <a:off x="1149659" y="2207494"/>
                <a:ext cx="549720" cy="3859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028634B-1A68-4638-AD74-1E51D2A4A08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41019" y="2198854"/>
                  <a:ext cx="56736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04F052F-8341-469D-A12C-4D42770DE74E}"/>
                    </a:ext>
                  </a:extLst>
                </p14:cNvPr>
                <p14:cNvContentPartPr/>
                <p14:nvPr/>
              </p14:nvContentPartPr>
              <p14:xfrm>
                <a:off x="1250459" y="2424934"/>
                <a:ext cx="461160" cy="3402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04F052F-8341-469D-A12C-4D42770DE74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241819" y="2415934"/>
                  <a:ext cx="47880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D598E40-ED92-4670-973F-D4E0BF7F54A9}"/>
                    </a:ext>
                  </a:extLst>
                </p14:cNvPr>
                <p14:cNvContentPartPr/>
                <p14:nvPr/>
              </p14:nvContentPartPr>
              <p14:xfrm>
                <a:off x="1560779" y="2603494"/>
                <a:ext cx="188640" cy="152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D598E40-ED92-4670-973F-D4E0BF7F54A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552139" y="2594854"/>
                  <a:ext cx="2062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8F859E9-47D8-4458-9B33-98047A790BB7}"/>
                    </a:ext>
                  </a:extLst>
                </p14:cNvPr>
                <p14:cNvContentPartPr/>
                <p14:nvPr/>
              </p14:nvContentPartPr>
              <p14:xfrm>
                <a:off x="1717019" y="2607454"/>
                <a:ext cx="179640" cy="2055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8F859E9-47D8-4458-9B33-98047A790BB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708019" y="2598454"/>
                  <a:ext cx="1972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412833E-970D-48C3-AC62-609D93E8AB04}"/>
                    </a:ext>
                  </a:extLst>
                </p14:cNvPr>
                <p14:cNvContentPartPr/>
                <p14:nvPr/>
              </p14:nvContentPartPr>
              <p14:xfrm>
                <a:off x="1701899" y="2002294"/>
                <a:ext cx="186840" cy="2746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412833E-970D-48C3-AC62-609D93E8AB0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692899" y="1993654"/>
                  <a:ext cx="2044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1398B6E-8710-43BB-A9B1-A7112B8A71D5}"/>
                    </a:ext>
                  </a:extLst>
                </p14:cNvPr>
                <p14:cNvContentPartPr/>
                <p14:nvPr/>
              </p14:nvContentPartPr>
              <p14:xfrm>
                <a:off x="988019" y="2645614"/>
                <a:ext cx="145080" cy="1126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1398B6E-8710-43BB-A9B1-A7112B8A71D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79019" y="2636974"/>
                  <a:ext cx="1627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D7B622F-A531-41B0-A51E-899B8C71E81F}"/>
                    </a:ext>
                  </a:extLst>
                </p14:cNvPr>
                <p14:cNvContentPartPr/>
                <p14:nvPr/>
              </p14:nvContentPartPr>
              <p14:xfrm>
                <a:off x="1827539" y="2293174"/>
                <a:ext cx="135720" cy="1620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D7B622F-A531-41B0-A51E-899B8C71E81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818899" y="2284534"/>
                  <a:ext cx="153360" cy="17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FDF7BD2C-3930-4806-AFA9-B0275BB8D8E7}"/>
                  </a:ext>
                </a:extLst>
              </p14:cNvPr>
              <p14:cNvContentPartPr/>
              <p14:nvPr/>
            </p14:nvContentPartPr>
            <p14:xfrm>
              <a:off x="8980739" y="978814"/>
              <a:ext cx="39600" cy="4086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FDF7BD2C-3930-4806-AFA9-B0275BB8D8E7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971739" y="969814"/>
                <a:ext cx="57240" cy="42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748C452F-7C42-4FC1-9D1F-DEC04DA47B5E}"/>
              </a:ext>
            </a:extLst>
          </p:cNvPr>
          <p:cNvGrpSpPr/>
          <p:nvPr/>
        </p:nvGrpSpPr>
        <p:grpSpPr>
          <a:xfrm>
            <a:off x="9310499" y="1139014"/>
            <a:ext cx="100440" cy="79200"/>
            <a:chOff x="9310499" y="1139014"/>
            <a:chExt cx="100440" cy="7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99E54C2-935A-468F-A31D-A2D91A80E9C7}"/>
                    </a:ext>
                  </a:extLst>
                </p14:cNvPr>
                <p14:cNvContentPartPr/>
                <p14:nvPr/>
              </p14:nvContentPartPr>
              <p14:xfrm>
                <a:off x="9323099" y="1139014"/>
                <a:ext cx="87840" cy="36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99E54C2-935A-468F-A31D-A2D91A80E9C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314099" y="1130014"/>
                  <a:ext cx="1054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4D57B47-916A-41D2-8062-10898036D8D7}"/>
                    </a:ext>
                  </a:extLst>
                </p14:cNvPr>
                <p14:cNvContentPartPr/>
                <p14:nvPr/>
              </p14:nvContentPartPr>
              <p14:xfrm>
                <a:off x="9310499" y="1211734"/>
                <a:ext cx="55800" cy="6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4D57B47-916A-41D2-8062-10898036D8D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301859" y="1203094"/>
                  <a:ext cx="7344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7996DC14-AC8C-41EF-83CD-56CABC2E4D26}"/>
              </a:ext>
            </a:extLst>
          </p:cNvPr>
          <p:cNvGrpSpPr/>
          <p:nvPr/>
        </p:nvGrpSpPr>
        <p:grpSpPr>
          <a:xfrm>
            <a:off x="9759059" y="1046494"/>
            <a:ext cx="1055880" cy="249480"/>
            <a:chOff x="9759059" y="1046494"/>
            <a:chExt cx="1055880" cy="24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3E5AF0F-CF7B-40D9-9EDC-4255F6E53D4C}"/>
                    </a:ext>
                  </a:extLst>
                </p14:cNvPr>
                <p14:cNvContentPartPr/>
                <p14:nvPr/>
              </p14:nvContentPartPr>
              <p14:xfrm>
                <a:off x="9759059" y="1054414"/>
                <a:ext cx="111240" cy="1904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3E5AF0F-CF7B-40D9-9EDC-4255F6E53D4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750059" y="1045774"/>
                  <a:ext cx="1288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93C7198-D436-4038-AE08-CAF6A795C233}"/>
                    </a:ext>
                  </a:extLst>
                </p14:cNvPr>
                <p14:cNvContentPartPr/>
                <p14:nvPr/>
              </p14:nvContentPartPr>
              <p14:xfrm>
                <a:off x="9921779" y="1230814"/>
                <a:ext cx="16560" cy="338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93C7198-D436-4038-AE08-CAF6A795C23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912779" y="1221814"/>
                  <a:ext cx="342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5D9D240-C13A-4E95-9FAC-89EF92780D45}"/>
                    </a:ext>
                  </a:extLst>
                </p14:cNvPr>
                <p14:cNvContentPartPr/>
                <p14:nvPr/>
              </p14:nvContentPartPr>
              <p14:xfrm>
                <a:off x="10075859" y="1046494"/>
                <a:ext cx="136800" cy="2109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5D9D240-C13A-4E95-9FAC-89EF92780D4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067219" y="1037854"/>
                  <a:ext cx="1544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529FEF7-F737-4272-87AE-F670BF256242}"/>
                    </a:ext>
                  </a:extLst>
                </p14:cNvPr>
                <p14:cNvContentPartPr/>
                <p14:nvPr/>
              </p14:nvContentPartPr>
              <p14:xfrm>
                <a:off x="10270259" y="1066294"/>
                <a:ext cx="117720" cy="1846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529FEF7-F737-4272-87AE-F670BF25624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261259" y="1057294"/>
                  <a:ext cx="1353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45E134C-F82A-4617-A549-780FA7B3C8C5}"/>
                    </a:ext>
                  </a:extLst>
                </p14:cNvPr>
                <p14:cNvContentPartPr/>
                <p14:nvPr/>
              </p14:nvContentPartPr>
              <p14:xfrm>
                <a:off x="10493819" y="1074574"/>
                <a:ext cx="84600" cy="1216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45E134C-F82A-4617-A549-780FA7B3C8C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485179" y="1065934"/>
                  <a:ext cx="1022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E382B46-E84B-46DD-997E-A492D5345A8C}"/>
                    </a:ext>
                  </a:extLst>
                </p14:cNvPr>
                <p14:cNvContentPartPr/>
                <p14:nvPr/>
              </p14:nvContentPartPr>
              <p14:xfrm>
                <a:off x="10510739" y="1060174"/>
                <a:ext cx="69840" cy="2314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E382B46-E84B-46DD-997E-A492D5345A8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501739" y="1051534"/>
                  <a:ext cx="874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9044861-8816-465D-95B1-FE17BF6A6982}"/>
                    </a:ext>
                  </a:extLst>
                </p14:cNvPr>
                <p14:cNvContentPartPr/>
                <p14:nvPr/>
              </p14:nvContentPartPr>
              <p14:xfrm>
                <a:off x="10675979" y="1078174"/>
                <a:ext cx="138960" cy="2178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9044861-8816-465D-95B1-FE17BF6A698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666979" y="1069534"/>
                  <a:ext cx="156600" cy="23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74C76E04-5B95-44BE-9EFB-AAB672C12CEA}"/>
                  </a:ext>
                </a:extLst>
              </p14:cNvPr>
              <p14:cNvContentPartPr/>
              <p14:nvPr/>
            </p14:nvContentPartPr>
            <p14:xfrm>
              <a:off x="9846539" y="1446094"/>
              <a:ext cx="895320" cy="2988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74C76E04-5B95-44BE-9EFB-AAB672C12CEA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9837899" y="1437454"/>
                <a:ext cx="912960" cy="4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89C53BC-EC91-4291-8D5E-D34DC9A0F44D}"/>
              </a:ext>
            </a:extLst>
          </p:cNvPr>
          <p:cNvGrpSpPr/>
          <p:nvPr/>
        </p:nvGrpSpPr>
        <p:grpSpPr>
          <a:xfrm>
            <a:off x="653219" y="3770974"/>
            <a:ext cx="917640" cy="284400"/>
            <a:chOff x="653219" y="3770974"/>
            <a:chExt cx="917640" cy="28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1C89C44-4B67-4831-9BF8-CD5B7A79432B}"/>
                    </a:ext>
                  </a:extLst>
                </p14:cNvPr>
                <p14:cNvContentPartPr/>
                <p14:nvPr/>
              </p14:nvContentPartPr>
              <p14:xfrm>
                <a:off x="702899" y="3832894"/>
                <a:ext cx="49320" cy="1645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1C89C44-4B67-4831-9BF8-CD5B7A79432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93899" y="3823894"/>
                  <a:ext cx="669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8073AED-FC4F-4CD5-92EB-217276AD16D4}"/>
                    </a:ext>
                  </a:extLst>
                </p14:cNvPr>
                <p14:cNvContentPartPr/>
                <p14:nvPr/>
              </p14:nvContentPartPr>
              <p14:xfrm>
                <a:off x="653219" y="3770974"/>
                <a:ext cx="215280" cy="1411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8073AED-FC4F-4CD5-92EB-217276AD16D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44219" y="3762334"/>
                  <a:ext cx="2329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3CD9429-43DE-4466-AD09-464BCBA234E5}"/>
                    </a:ext>
                  </a:extLst>
                </p14:cNvPr>
                <p14:cNvContentPartPr/>
                <p14:nvPr/>
              </p14:nvContentPartPr>
              <p14:xfrm>
                <a:off x="903419" y="3785734"/>
                <a:ext cx="82440" cy="2696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3CD9429-43DE-4466-AD09-464BCBA234E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94779" y="3776734"/>
                  <a:ext cx="1000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8172026-DF28-43AF-8645-106C44796868}"/>
                    </a:ext>
                  </a:extLst>
                </p14:cNvPr>
                <p14:cNvContentPartPr/>
                <p14:nvPr/>
              </p14:nvContentPartPr>
              <p14:xfrm>
                <a:off x="1178099" y="3808774"/>
                <a:ext cx="81000" cy="1677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8172026-DF28-43AF-8645-106C4479686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69459" y="3800134"/>
                  <a:ext cx="986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93DE583-C855-42A4-AEBA-8B7FB8BDE2B7}"/>
                    </a:ext>
                  </a:extLst>
                </p14:cNvPr>
                <p14:cNvContentPartPr/>
                <p14:nvPr/>
              </p14:nvContentPartPr>
              <p14:xfrm>
                <a:off x="1162619" y="3806614"/>
                <a:ext cx="132120" cy="1544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93DE583-C855-42A4-AEBA-8B7FB8BDE2B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53979" y="3797614"/>
                  <a:ext cx="1497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20918EF-EEDD-4FF5-B157-7F8DB02E1853}"/>
                    </a:ext>
                  </a:extLst>
                </p14:cNvPr>
                <p14:cNvContentPartPr/>
                <p14:nvPr/>
              </p14:nvContentPartPr>
              <p14:xfrm>
                <a:off x="1479059" y="3835414"/>
                <a:ext cx="91800" cy="615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20918EF-EEDD-4FF5-B157-7F8DB02E185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470059" y="3826774"/>
                  <a:ext cx="1094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573C454-3FA1-4C52-A93E-87A66BCAF842}"/>
                    </a:ext>
                  </a:extLst>
                </p14:cNvPr>
                <p14:cNvContentPartPr/>
                <p14:nvPr/>
              </p14:nvContentPartPr>
              <p14:xfrm>
                <a:off x="1465739" y="3979414"/>
                <a:ext cx="64440" cy="176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573C454-3FA1-4C52-A93E-87A66BCAF84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457099" y="3970414"/>
                  <a:ext cx="8208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38419C5D-2C31-4AC0-8A9A-33191DCF01C7}"/>
              </a:ext>
            </a:extLst>
          </p:cNvPr>
          <p:cNvGrpSpPr/>
          <p:nvPr/>
        </p:nvGrpSpPr>
        <p:grpSpPr>
          <a:xfrm>
            <a:off x="1787579" y="3718774"/>
            <a:ext cx="799560" cy="301680"/>
            <a:chOff x="1787579" y="3718774"/>
            <a:chExt cx="799560" cy="30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67E5E63-079F-409A-9344-E475424FC633}"/>
                    </a:ext>
                  </a:extLst>
                </p14:cNvPr>
                <p14:cNvContentPartPr/>
                <p14:nvPr/>
              </p14:nvContentPartPr>
              <p14:xfrm>
                <a:off x="1787579" y="3804094"/>
                <a:ext cx="124200" cy="1101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67E5E63-079F-409A-9344-E475424FC63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778579" y="3795454"/>
                  <a:ext cx="141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DE5BC20-C978-48B9-8238-EC1EA84E8006}"/>
                    </a:ext>
                  </a:extLst>
                </p14:cNvPr>
                <p14:cNvContentPartPr/>
                <p14:nvPr/>
              </p14:nvContentPartPr>
              <p14:xfrm>
                <a:off x="1893419" y="3778174"/>
                <a:ext cx="41400" cy="1987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DE5BC20-C978-48B9-8238-EC1EA84E800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884779" y="3769174"/>
                  <a:ext cx="590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EC5EAF9-E1F1-46E9-B394-49FA3938BC9B}"/>
                    </a:ext>
                  </a:extLst>
                </p14:cNvPr>
                <p14:cNvContentPartPr/>
                <p14:nvPr/>
              </p14:nvContentPartPr>
              <p14:xfrm>
                <a:off x="1997819" y="3809134"/>
                <a:ext cx="96480" cy="1702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EC5EAF9-E1F1-46E9-B394-49FA3938BC9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988819" y="3800134"/>
                  <a:ext cx="1141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F6EB1DA-241B-4165-AED2-529B5FE7425B}"/>
                    </a:ext>
                  </a:extLst>
                </p14:cNvPr>
                <p14:cNvContentPartPr/>
                <p14:nvPr/>
              </p14:nvContentPartPr>
              <p14:xfrm>
                <a:off x="2019059" y="3807694"/>
                <a:ext cx="103680" cy="338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F6EB1DA-241B-4165-AED2-529B5FE7425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010419" y="3798694"/>
                  <a:ext cx="1213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5619AAA-33E1-42C6-BE29-4E4F7833B3B5}"/>
                    </a:ext>
                  </a:extLst>
                </p14:cNvPr>
                <p14:cNvContentPartPr/>
                <p14:nvPr/>
              </p14:nvContentPartPr>
              <p14:xfrm>
                <a:off x="2239379" y="3718774"/>
                <a:ext cx="62640" cy="3016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5619AAA-33E1-42C6-BE29-4E4F7833B3B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230379" y="3710134"/>
                  <a:ext cx="802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01512D3-CEE0-4161-A904-6A15150689B5}"/>
                    </a:ext>
                  </a:extLst>
                </p14:cNvPr>
                <p14:cNvContentPartPr/>
                <p14:nvPr/>
              </p14:nvContentPartPr>
              <p14:xfrm>
                <a:off x="2474819" y="3790774"/>
                <a:ext cx="112320" cy="367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01512D3-CEE0-4161-A904-6A15150689B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465819" y="3781774"/>
                  <a:ext cx="1299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D35DE5D-34EB-4ECF-A643-ECDA96437E8C}"/>
                    </a:ext>
                  </a:extLst>
                </p14:cNvPr>
                <p14:cNvContentPartPr/>
                <p14:nvPr/>
              </p14:nvContentPartPr>
              <p14:xfrm>
                <a:off x="2458979" y="3868534"/>
                <a:ext cx="66960" cy="79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D35DE5D-34EB-4ECF-A643-ECDA96437E8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450339" y="3859894"/>
                  <a:ext cx="8460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AA19CE88-D7EE-465D-AD8F-CCB38EE09CA0}"/>
              </a:ext>
            </a:extLst>
          </p:cNvPr>
          <p:cNvGrpSpPr/>
          <p:nvPr/>
        </p:nvGrpSpPr>
        <p:grpSpPr>
          <a:xfrm>
            <a:off x="3092219" y="3605734"/>
            <a:ext cx="1307520" cy="556200"/>
            <a:chOff x="3092219" y="3605734"/>
            <a:chExt cx="1307520" cy="55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4873627-6F06-4601-97EB-908452B51995}"/>
                    </a:ext>
                  </a:extLst>
                </p14:cNvPr>
                <p14:cNvContentPartPr/>
                <p14:nvPr/>
              </p14:nvContentPartPr>
              <p14:xfrm>
                <a:off x="3146219" y="3676654"/>
                <a:ext cx="79200" cy="1854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4873627-6F06-4601-97EB-908452B5199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137579" y="3668014"/>
                  <a:ext cx="968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5D83F14-DB6A-42B8-BA89-65B986847FCD}"/>
                    </a:ext>
                  </a:extLst>
                </p14:cNvPr>
                <p14:cNvContentPartPr/>
                <p14:nvPr/>
              </p14:nvContentPartPr>
              <p14:xfrm>
                <a:off x="3092219" y="3632014"/>
                <a:ext cx="221400" cy="1450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5D83F14-DB6A-42B8-BA89-65B986847FC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083579" y="3623014"/>
                  <a:ext cx="2390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8881895-3ACF-4D85-88BF-3DA3DDB81738}"/>
                    </a:ext>
                  </a:extLst>
                </p14:cNvPr>
                <p14:cNvContentPartPr/>
                <p14:nvPr/>
              </p14:nvContentPartPr>
              <p14:xfrm>
                <a:off x="3303899" y="3605734"/>
                <a:ext cx="156960" cy="3592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8881895-3ACF-4D85-88BF-3DA3DDB8173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295259" y="3596734"/>
                  <a:ext cx="17460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4E56828-C34F-4686-828D-21644941913B}"/>
                    </a:ext>
                  </a:extLst>
                </p14:cNvPr>
                <p14:cNvContentPartPr/>
                <p14:nvPr/>
              </p14:nvContentPartPr>
              <p14:xfrm>
                <a:off x="3592619" y="3668734"/>
                <a:ext cx="134640" cy="1702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4E56828-C34F-4686-828D-21644941913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583979" y="3659734"/>
                  <a:ext cx="1522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A2307D5-2640-44EE-9DEF-23A10D7C3869}"/>
                    </a:ext>
                  </a:extLst>
                </p14:cNvPr>
                <p14:cNvContentPartPr/>
                <p14:nvPr/>
              </p14:nvContentPartPr>
              <p14:xfrm>
                <a:off x="3586859" y="3651814"/>
                <a:ext cx="167040" cy="1623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A2307D5-2640-44EE-9DEF-23A10D7C386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578219" y="3643174"/>
                  <a:ext cx="1846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3189D3B-7228-4052-8CA4-6A52BDEB21A6}"/>
                    </a:ext>
                  </a:extLst>
                </p14:cNvPr>
                <p14:cNvContentPartPr/>
                <p14:nvPr/>
              </p14:nvContentPartPr>
              <p14:xfrm>
                <a:off x="3821939" y="3723814"/>
                <a:ext cx="105480" cy="313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3189D3B-7228-4052-8CA4-6A52BDEB21A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812939" y="3715174"/>
                  <a:ext cx="1231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6C5551B-C43F-44DC-B00C-681721D133D9}"/>
                    </a:ext>
                  </a:extLst>
                </p14:cNvPr>
                <p14:cNvContentPartPr/>
                <p14:nvPr/>
              </p14:nvContentPartPr>
              <p14:xfrm>
                <a:off x="4100579" y="3670174"/>
                <a:ext cx="116640" cy="1551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6C5551B-C43F-44DC-B00C-681721D133D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091939" y="3661534"/>
                  <a:ext cx="1342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BBE05D0-82AC-47AB-ABDC-C093A39AFF08}"/>
                    </a:ext>
                  </a:extLst>
                </p14:cNvPr>
                <p14:cNvContentPartPr/>
                <p14:nvPr/>
              </p14:nvContentPartPr>
              <p14:xfrm>
                <a:off x="4149179" y="3646414"/>
                <a:ext cx="96120" cy="244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BBE05D0-82AC-47AB-ABDC-C093A39AFF0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140179" y="3637414"/>
                  <a:ext cx="1137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BF2B89B-9D30-4C7E-AE31-97E1EE24CDE1}"/>
                    </a:ext>
                  </a:extLst>
                </p14:cNvPr>
                <p14:cNvContentPartPr/>
                <p14:nvPr/>
              </p14:nvContentPartPr>
              <p14:xfrm>
                <a:off x="4311179" y="3680614"/>
                <a:ext cx="88560" cy="1465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BF2B89B-9D30-4C7E-AE31-97E1EE24CDE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302179" y="3671974"/>
                  <a:ext cx="1062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0FDF0D3-7981-4AE0-8D13-5F24432CE969}"/>
                    </a:ext>
                  </a:extLst>
                </p14:cNvPr>
                <p14:cNvContentPartPr/>
                <p14:nvPr/>
              </p14:nvContentPartPr>
              <p14:xfrm>
                <a:off x="3652379" y="3895894"/>
                <a:ext cx="652680" cy="576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0FDF0D3-7981-4AE0-8D13-5F24432CE96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643739" y="3887254"/>
                  <a:ext cx="6703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525A44C-04E0-4229-AF90-A6A96C5F05DE}"/>
                    </a:ext>
                  </a:extLst>
                </p14:cNvPr>
                <p14:cNvContentPartPr/>
                <p14:nvPr/>
              </p14:nvContentPartPr>
              <p14:xfrm>
                <a:off x="3933899" y="4016134"/>
                <a:ext cx="56520" cy="1270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525A44C-04E0-4229-AF90-A6A96C5F05D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925259" y="4007134"/>
                  <a:ext cx="741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7FBBD03-9787-429F-BC17-AC5172A3A806}"/>
                    </a:ext>
                  </a:extLst>
                </p14:cNvPr>
                <p14:cNvContentPartPr/>
                <p14:nvPr/>
              </p14:nvContentPartPr>
              <p14:xfrm>
                <a:off x="4038299" y="4045654"/>
                <a:ext cx="126360" cy="1162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7FBBD03-9787-429F-BC17-AC5172A3A80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029659" y="4036654"/>
                  <a:ext cx="144000" cy="13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929E50A8-6487-49AF-A08A-8E4B777FC27D}"/>
                  </a:ext>
                </a:extLst>
              </p14:cNvPr>
              <p14:cNvContentPartPr/>
              <p14:nvPr/>
            </p14:nvContentPartPr>
            <p14:xfrm>
              <a:off x="4733099" y="3703294"/>
              <a:ext cx="115920" cy="7020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929E50A8-6487-49AF-A08A-8E4B777FC27D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4724099" y="3694294"/>
                <a:ext cx="13356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132FBF7F-E816-460F-A6D3-401B1891F034}"/>
                  </a:ext>
                </a:extLst>
              </p14:cNvPr>
              <p14:cNvContentPartPr/>
              <p14:nvPr/>
            </p14:nvContentPartPr>
            <p14:xfrm>
              <a:off x="4705019" y="3908494"/>
              <a:ext cx="76680" cy="684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132FBF7F-E816-460F-A6D3-401B1891F034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4696019" y="3899854"/>
                <a:ext cx="94320" cy="2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oup 171">
            <a:extLst>
              <a:ext uri="{FF2B5EF4-FFF2-40B4-BE49-F238E27FC236}">
                <a16:creationId xmlns:a16="http://schemas.microsoft.com/office/drawing/2014/main" id="{76739152-FDD1-4212-B343-089E3AD5FB18}"/>
              </a:ext>
            </a:extLst>
          </p:cNvPr>
          <p:cNvGrpSpPr/>
          <p:nvPr/>
        </p:nvGrpSpPr>
        <p:grpSpPr>
          <a:xfrm>
            <a:off x="5170499" y="3458494"/>
            <a:ext cx="1022040" cy="642240"/>
            <a:chOff x="5170499" y="3458494"/>
            <a:chExt cx="1022040" cy="64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EF3CB90-6D79-4B73-933B-3E6AC0C2A9E1}"/>
                    </a:ext>
                  </a:extLst>
                </p14:cNvPr>
                <p14:cNvContentPartPr/>
                <p14:nvPr/>
              </p14:nvContentPartPr>
              <p14:xfrm>
                <a:off x="5170499" y="3586654"/>
                <a:ext cx="136440" cy="831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EF3CB90-6D79-4B73-933B-3E6AC0C2A9E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161859" y="3578014"/>
                  <a:ext cx="1540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43F3CF2-2EF5-45F9-810C-6E38D2D57786}"/>
                    </a:ext>
                  </a:extLst>
                </p14:cNvPr>
                <p14:cNvContentPartPr/>
                <p14:nvPr/>
              </p14:nvContentPartPr>
              <p14:xfrm>
                <a:off x="5207219" y="3564694"/>
                <a:ext cx="84600" cy="1954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43F3CF2-2EF5-45F9-810C-6E38D2D5778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198219" y="3556054"/>
                  <a:ext cx="1022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54FB4A6-117E-4D2B-B314-2C8C12778AAF}"/>
                    </a:ext>
                  </a:extLst>
                </p14:cNvPr>
                <p14:cNvContentPartPr/>
                <p14:nvPr/>
              </p14:nvContentPartPr>
              <p14:xfrm>
                <a:off x="5347619" y="3619414"/>
                <a:ext cx="108720" cy="1458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54FB4A6-117E-4D2B-B314-2C8C12778AA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338619" y="3610414"/>
                  <a:ext cx="1263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6410881-A605-430D-A98D-2BB11573A099}"/>
                    </a:ext>
                  </a:extLst>
                </p14:cNvPr>
                <p14:cNvContentPartPr/>
                <p14:nvPr/>
              </p14:nvContentPartPr>
              <p14:xfrm>
                <a:off x="5388299" y="3591334"/>
                <a:ext cx="124200" cy="39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6410881-A605-430D-A98D-2BB11573A09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379659" y="3582334"/>
                  <a:ext cx="1418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FDE4EA1-5ECF-4349-8E27-386B65AAD411}"/>
                    </a:ext>
                  </a:extLst>
                </p14:cNvPr>
                <p14:cNvContentPartPr/>
                <p14:nvPr/>
              </p14:nvContentPartPr>
              <p14:xfrm>
                <a:off x="5576579" y="3664054"/>
                <a:ext cx="59040" cy="248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FDE4EA1-5ECF-4349-8E27-386B65AAD41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567939" y="3655414"/>
                  <a:ext cx="766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DBE0950-48D1-4A1E-922A-0E6C35ECC252}"/>
                    </a:ext>
                  </a:extLst>
                </p14:cNvPr>
                <p14:cNvContentPartPr/>
                <p14:nvPr/>
              </p14:nvContentPartPr>
              <p14:xfrm>
                <a:off x="5680979" y="3604294"/>
                <a:ext cx="100440" cy="1375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DBE0950-48D1-4A1E-922A-0E6C35ECC25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672339" y="3595654"/>
                  <a:ext cx="1180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0783384-BC42-4F44-A0A0-7B54D2FE9E02}"/>
                    </a:ext>
                  </a:extLst>
                </p14:cNvPr>
                <p14:cNvContentPartPr/>
                <p14:nvPr/>
              </p14:nvContentPartPr>
              <p14:xfrm>
                <a:off x="5797619" y="3559654"/>
                <a:ext cx="234360" cy="1569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0783384-BC42-4F44-A0A0-7B54D2FE9E0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788619" y="3551014"/>
                  <a:ext cx="2520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D500FAC-736E-4510-B34C-C39842FCE936}"/>
                    </a:ext>
                  </a:extLst>
                </p14:cNvPr>
                <p14:cNvContentPartPr/>
                <p14:nvPr/>
              </p14:nvContentPartPr>
              <p14:xfrm>
                <a:off x="5331059" y="3799054"/>
                <a:ext cx="517320" cy="565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D500FAC-736E-4510-B34C-C39842FCE93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322419" y="3790414"/>
                  <a:ext cx="5349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0DB21B6-0213-4043-AB1F-883FA61C29AB}"/>
                    </a:ext>
                  </a:extLst>
                </p14:cNvPr>
                <p14:cNvContentPartPr/>
                <p14:nvPr/>
              </p14:nvContentPartPr>
              <p14:xfrm>
                <a:off x="5458859" y="3988774"/>
                <a:ext cx="54720" cy="1119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0DB21B6-0213-4043-AB1F-883FA61C29A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450219" y="3980134"/>
                  <a:ext cx="723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F48C5F7-122B-4DDB-B7E6-3E51C1B2186F}"/>
                    </a:ext>
                  </a:extLst>
                </p14:cNvPr>
                <p14:cNvContentPartPr/>
                <p14:nvPr/>
              </p14:nvContentPartPr>
              <p14:xfrm>
                <a:off x="5598179" y="3985174"/>
                <a:ext cx="108000" cy="997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F48C5F7-122B-4DDB-B7E6-3E51C1B2186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589179" y="3976534"/>
                  <a:ext cx="1256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C98DA1A-2F20-4ABD-8960-EE48819B98FB}"/>
                    </a:ext>
                  </a:extLst>
                </p14:cNvPr>
                <p14:cNvContentPartPr/>
                <p14:nvPr/>
              </p14:nvContentPartPr>
              <p14:xfrm>
                <a:off x="6060779" y="3458494"/>
                <a:ext cx="131760" cy="5601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C98DA1A-2F20-4ABD-8960-EE48819B98F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051779" y="3449854"/>
                  <a:ext cx="149400" cy="57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C2E6F4D7-C996-48F5-8448-5A6C4B34D936}"/>
              </a:ext>
            </a:extLst>
          </p:cNvPr>
          <p:cNvGrpSpPr/>
          <p:nvPr/>
        </p:nvGrpSpPr>
        <p:grpSpPr>
          <a:xfrm>
            <a:off x="6333299" y="3682414"/>
            <a:ext cx="144000" cy="97560"/>
            <a:chOff x="6333299" y="3682414"/>
            <a:chExt cx="144000" cy="9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F15C4E0-9AB1-4B23-9030-2BC63D6C83CA}"/>
                    </a:ext>
                  </a:extLst>
                </p14:cNvPr>
                <p14:cNvContentPartPr/>
                <p14:nvPr/>
              </p14:nvContentPartPr>
              <p14:xfrm>
                <a:off x="6349139" y="3682414"/>
                <a:ext cx="128160" cy="356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F15C4E0-9AB1-4B23-9030-2BC63D6C83C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340139" y="3673414"/>
                  <a:ext cx="1458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76FEABB-93F5-4D60-B49C-681C25D8D2CD}"/>
                    </a:ext>
                  </a:extLst>
                </p14:cNvPr>
                <p14:cNvContentPartPr/>
                <p14:nvPr/>
              </p14:nvContentPartPr>
              <p14:xfrm>
                <a:off x="6333299" y="3774214"/>
                <a:ext cx="78480" cy="57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76FEABB-93F5-4D60-B49C-681C25D8D2C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324299" y="3765574"/>
                  <a:ext cx="9612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AC26A24B-3A85-472B-9EFB-19CCB6BE8178}"/>
              </a:ext>
            </a:extLst>
          </p:cNvPr>
          <p:cNvGrpSpPr/>
          <p:nvPr/>
        </p:nvGrpSpPr>
        <p:grpSpPr>
          <a:xfrm>
            <a:off x="6731099" y="3526534"/>
            <a:ext cx="406440" cy="343080"/>
            <a:chOff x="6731099" y="3526534"/>
            <a:chExt cx="406440" cy="34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8CE6FD2-D787-424D-9538-4B3D7C1AB74B}"/>
                    </a:ext>
                  </a:extLst>
                </p14:cNvPr>
                <p14:cNvContentPartPr/>
                <p14:nvPr/>
              </p14:nvContentPartPr>
              <p14:xfrm>
                <a:off x="6803459" y="3569014"/>
                <a:ext cx="72000" cy="1872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8CE6FD2-D787-424D-9538-4B3D7C1AB74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794459" y="3560374"/>
                  <a:ext cx="896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A09FE5F-ACBA-43E8-AB36-8D4DA455FE8D}"/>
                    </a:ext>
                  </a:extLst>
                </p14:cNvPr>
                <p14:cNvContentPartPr/>
                <p14:nvPr/>
              </p14:nvContentPartPr>
              <p14:xfrm>
                <a:off x="6731099" y="3526534"/>
                <a:ext cx="227520" cy="1512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A09FE5F-ACBA-43E8-AB36-8D4DA455FE8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722099" y="3517534"/>
                  <a:ext cx="2451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9495941-4C9A-4300-B044-5A3ADE2024B4}"/>
                    </a:ext>
                  </a:extLst>
                </p14:cNvPr>
                <p14:cNvContentPartPr/>
                <p14:nvPr/>
              </p14:nvContentPartPr>
              <p14:xfrm>
                <a:off x="6998579" y="3557134"/>
                <a:ext cx="138960" cy="3124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9495941-4C9A-4300-B044-5A3ADE2024B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989939" y="3548494"/>
                  <a:ext cx="156600" cy="33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09DBA89C-F023-4F01-B7F6-6AB8C54CC819}"/>
                  </a:ext>
                </a:extLst>
              </p14:cNvPr>
              <p14:cNvContentPartPr/>
              <p14:nvPr/>
            </p14:nvContentPartPr>
            <p14:xfrm>
              <a:off x="3910859" y="3277774"/>
              <a:ext cx="148680" cy="15336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09DBA89C-F023-4F01-B7F6-6AB8C54CC819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3902219" y="3269134"/>
                <a:ext cx="166320" cy="17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0" name="Group 189">
            <a:extLst>
              <a:ext uri="{FF2B5EF4-FFF2-40B4-BE49-F238E27FC236}">
                <a16:creationId xmlns:a16="http://schemas.microsoft.com/office/drawing/2014/main" id="{47AE80E4-183C-47FC-98DD-8BD5E8A1DFAD}"/>
              </a:ext>
            </a:extLst>
          </p:cNvPr>
          <p:cNvGrpSpPr/>
          <p:nvPr/>
        </p:nvGrpSpPr>
        <p:grpSpPr>
          <a:xfrm>
            <a:off x="7231499" y="3503494"/>
            <a:ext cx="1337760" cy="301680"/>
            <a:chOff x="7231499" y="3503494"/>
            <a:chExt cx="1337760" cy="30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6159DB3-0D11-484D-A8F6-960AB241439A}"/>
                    </a:ext>
                  </a:extLst>
                </p14:cNvPr>
                <p14:cNvContentPartPr/>
                <p14:nvPr/>
              </p14:nvContentPartPr>
              <p14:xfrm>
                <a:off x="7231499" y="3613294"/>
                <a:ext cx="164880" cy="1800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6159DB3-0D11-484D-A8F6-960AB241439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222499" y="3604294"/>
                  <a:ext cx="1825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3C87AF1-1D62-4F16-B3C3-BCC53AA00182}"/>
                    </a:ext>
                  </a:extLst>
                </p14:cNvPr>
                <p14:cNvContentPartPr/>
                <p14:nvPr/>
              </p14:nvContentPartPr>
              <p14:xfrm>
                <a:off x="7487099" y="3634174"/>
                <a:ext cx="93960" cy="684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3C87AF1-1D62-4F16-B3C3-BCC53AA0018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478459" y="3625174"/>
                  <a:ext cx="1116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3B0B136-A87F-4F8A-861B-55F9231A7029}"/>
                    </a:ext>
                  </a:extLst>
                </p14:cNvPr>
                <p14:cNvContentPartPr/>
                <p14:nvPr/>
              </p14:nvContentPartPr>
              <p14:xfrm>
                <a:off x="7468739" y="3786094"/>
                <a:ext cx="89640" cy="72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3B0B136-A87F-4F8A-861B-55F9231A702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460099" y="3777454"/>
                  <a:ext cx="1072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8F70EE8-F289-4F2E-A2CB-A492875E7377}"/>
                    </a:ext>
                  </a:extLst>
                </p14:cNvPr>
                <p14:cNvContentPartPr/>
                <p14:nvPr/>
              </p14:nvContentPartPr>
              <p14:xfrm>
                <a:off x="7735139" y="3704734"/>
                <a:ext cx="76320" cy="82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8F70EE8-F289-4F2E-A2CB-A492875E737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726499" y="3695734"/>
                  <a:ext cx="939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AEE2288-90C0-40D8-86B8-5F49F84D99FE}"/>
                    </a:ext>
                  </a:extLst>
                </p14:cNvPr>
                <p14:cNvContentPartPr/>
                <p14:nvPr/>
              </p14:nvContentPartPr>
              <p14:xfrm>
                <a:off x="7918739" y="3616534"/>
                <a:ext cx="145080" cy="1810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AEE2288-90C0-40D8-86B8-5F49F84D99F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910099" y="3607894"/>
                  <a:ext cx="1627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3628A8A-538B-43D1-A8E6-FB99D2FBC706}"/>
                    </a:ext>
                  </a:extLst>
                </p14:cNvPr>
                <p14:cNvContentPartPr/>
                <p14:nvPr/>
              </p14:nvContentPartPr>
              <p14:xfrm>
                <a:off x="8080019" y="3769894"/>
                <a:ext cx="31320" cy="280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03628A8A-538B-43D1-A8E6-FB99D2FBC70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071019" y="3760894"/>
                  <a:ext cx="489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E75CA7E0-1AA6-4143-9F04-F3DC596C7089}"/>
                    </a:ext>
                  </a:extLst>
                </p14:cNvPr>
                <p14:cNvContentPartPr/>
                <p14:nvPr/>
              </p14:nvContentPartPr>
              <p14:xfrm>
                <a:off x="8188739" y="3642094"/>
                <a:ext cx="117720" cy="1630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E75CA7E0-1AA6-4143-9F04-F3DC596C708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180099" y="3633454"/>
                  <a:ext cx="1353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A95622D-1E17-400A-8A1E-193FB95B7C7D}"/>
                    </a:ext>
                  </a:extLst>
                </p14:cNvPr>
                <p14:cNvContentPartPr/>
                <p14:nvPr/>
              </p14:nvContentPartPr>
              <p14:xfrm>
                <a:off x="8233019" y="3588094"/>
                <a:ext cx="115560" cy="212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A95622D-1E17-400A-8A1E-193FB95B7C7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224019" y="3579094"/>
                  <a:ext cx="1332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E4A4C32-7352-46D4-A7A0-AB087F1C1B5F}"/>
                    </a:ext>
                  </a:extLst>
                </p14:cNvPr>
                <p14:cNvContentPartPr/>
                <p14:nvPr/>
              </p14:nvContentPartPr>
              <p14:xfrm>
                <a:off x="8483579" y="3503494"/>
                <a:ext cx="85680" cy="2847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E4A4C32-7352-46D4-A7A0-AB087F1C1B5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474579" y="3494854"/>
                  <a:ext cx="103320" cy="30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B4C8E192-40FC-4E26-81C0-9C4BB6C31153}"/>
                  </a:ext>
                </a:extLst>
              </p14:cNvPr>
              <p14:cNvContentPartPr/>
              <p14:nvPr/>
            </p14:nvContentPartPr>
            <p14:xfrm>
              <a:off x="1360979" y="2903014"/>
              <a:ext cx="33840" cy="11556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B4C8E192-40FC-4E26-81C0-9C4BB6C31153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1352339" y="2894374"/>
                <a:ext cx="514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4B389B9B-5AEA-4989-866A-CB3C6826006B}"/>
                  </a:ext>
                </a:extLst>
              </p14:cNvPr>
              <p14:cNvContentPartPr/>
              <p14:nvPr/>
            </p14:nvContentPartPr>
            <p14:xfrm>
              <a:off x="4140179" y="2877454"/>
              <a:ext cx="2154600" cy="7776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4B389B9B-5AEA-4989-866A-CB3C6826006B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4131179" y="2868454"/>
                <a:ext cx="21722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A932E5E-6A9D-4702-8AD0-E0567CFEC64F}"/>
                  </a:ext>
                </a:extLst>
              </p14:cNvPr>
              <p14:cNvContentPartPr/>
              <p14:nvPr/>
            </p14:nvContentPartPr>
            <p14:xfrm>
              <a:off x="3452219" y="1088974"/>
              <a:ext cx="68400" cy="217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A932E5E-6A9D-4702-8AD0-E0567CFEC64F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3443579" y="1079974"/>
                <a:ext cx="860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6193897-70DD-447C-ACEF-BD6AB482D886}"/>
                  </a:ext>
                </a:extLst>
              </p14:cNvPr>
              <p14:cNvContentPartPr/>
              <p14:nvPr/>
            </p14:nvContentPartPr>
            <p14:xfrm>
              <a:off x="3370859" y="1024174"/>
              <a:ext cx="236880" cy="1609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6193897-70DD-447C-ACEF-BD6AB482D886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3361859" y="1015174"/>
                <a:ext cx="25452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02CDA31-A4F6-47A9-A9E6-EDD7A9BBD37B}"/>
                  </a:ext>
                </a:extLst>
              </p14:cNvPr>
              <p14:cNvContentPartPr/>
              <p14:nvPr/>
            </p14:nvContentPartPr>
            <p14:xfrm>
              <a:off x="3621419" y="988534"/>
              <a:ext cx="181800" cy="486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02CDA31-A4F6-47A9-A9E6-EDD7A9BBD37B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3612779" y="979534"/>
                <a:ext cx="199440" cy="50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2" name="Group 211">
            <a:extLst>
              <a:ext uri="{FF2B5EF4-FFF2-40B4-BE49-F238E27FC236}">
                <a16:creationId xmlns:a16="http://schemas.microsoft.com/office/drawing/2014/main" id="{AC477835-D808-456A-9754-34CD370BA379}"/>
              </a:ext>
            </a:extLst>
          </p:cNvPr>
          <p:cNvGrpSpPr/>
          <p:nvPr/>
        </p:nvGrpSpPr>
        <p:grpSpPr>
          <a:xfrm>
            <a:off x="4008779" y="825454"/>
            <a:ext cx="2718720" cy="2349720"/>
            <a:chOff x="4008779" y="825454"/>
            <a:chExt cx="2718720" cy="234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0715C37-882E-4DD4-B39A-CA43E91AEB20}"/>
                    </a:ext>
                  </a:extLst>
                </p14:cNvPr>
                <p14:cNvContentPartPr/>
                <p14:nvPr/>
              </p14:nvContentPartPr>
              <p14:xfrm>
                <a:off x="4008779" y="1037494"/>
                <a:ext cx="95400" cy="172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0715C37-882E-4DD4-B39A-CA43E91AEB2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999779" y="1028854"/>
                  <a:ext cx="1130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70E9244-63E0-4D14-AAE9-8945C7CD995A}"/>
                    </a:ext>
                  </a:extLst>
                </p14:cNvPr>
                <p14:cNvContentPartPr/>
                <p14:nvPr/>
              </p14:nvContentPartPr>
              <p14:xfrm>
                <a:off x="4013819" y="1029214"/>
                <a:ext cx="117360" cy="162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70E9244-63E0-4D14-AAE9-8945C7CD995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004819" y="1020574"/>
                  <a:ext cx="1350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B4654F7-74E8-4BFE-9F23-D915F38A2514}"/>
                    </a:ext>
                  </a:extLst>
                </p14:cNvPr>
                <p14:cNvContentPartPr/>
                <p14:nvPr/>
              </p14:nvContentPartPr>
              <p14:xfrm>
                <a:off x="4194899" y="1117414"/>
                <a:ext cx="96840" cy="100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B4654F7-74E8-4BFE-9F23-D915F38A251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186259" y="1108414"/>
                  <a:ext cx="1144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B25DF73-755C-459C-8D8E-1C9D70B6B297}"/>
                    </a:ext>
                  </a:extLst>
                </p14:cNvPr>
                <p14:cNvContentPartPr/>
                <p14:nvPr/>
              </p14:nvContentPartPr>
              <p14:xfrm>
                <a:off x="4400819" y="1022374"/>
                <a:ext cx="121680" cy="193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B25DF73-755C-459C-8D8E-1C9D70B6B29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392179" y="1013734"/>
                  <a:ext cx="1393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81D763A-D66B-4B4F-A1EF-5EBC4FF6309A}"/>
                    </a:ext>
                  </a:extLst>
                </p14:cNvPr>
                <p14:cNvContentPartPr/>
                <p14:nvPr/>
              </p14:nvContentPartPr>
              <p14:xfrm>
                <a:off x="4469579" y="992854"/>
                <a:ext cx="92160" cy="35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81D763A-D66B-4B4F-A1EF-5EBC4FF6309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460579" y="983854"/>
                  <a:ext cx="1098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0B4235A-80F5-4AD4-9168-8675E7253C07}"/>
                    </a:ext>
                  </a:extLst>
                </p14:cNvPr>
                <p14:cNvContentPartPr/>
                <p14:nvPr/>
              </p14:nvContentPartPr>
              <p14:xfrm>
                <a:off x="4634819" y="1054054"/>
                <a:ext cx="145080" cy="149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0B4235A-80F5-4AD4-9168-8675E7253C0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626179" y="1045414"/>
                  <a:ext cx="1627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BA477AE-21AD-4F4B-8994-E0557F3205F1}"/>
                    </a:ext>
                  </a:extLst>
                </p14:cNvPr>
                <p14:cNvContentPartPr/>
                <p14:nvPr/>
              </p14:nvContentPartPr>
              <p14:xfrm>
                <a:off x="4017419" y="1301374"/>
                <a:ext cx="689400" cy="36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BA477AE-21AD-4F4B-8994-E0557F3205F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008779" y="1292374"/>
                  <a:ext cx="7070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3DE7F0A-01B7-4A20-A00C-657542A66F15}"/>
                    </a:ext>
                  </a:extLst>
                </p14:cNvPr>
                <p14:cNvContentPartPr/>
                <p14:nvPr/>
              </p14:nvContentPartPr>
              <p14:xfrm>
                <a:off x="4239179" y="1526014"/>
                <a:ext cx="58320" cy="157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3DE7F0A-01B7-4A20-A00C-657542A66F1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230179" y="1517014"/>
                  <a:ext cx="759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9E53C67-6DCA-4684-8BF3-957578960F89}"/>
                    </a:ext>
                  </a:extLst>
                </p14:cNvPr>
                <p14:cNvContentPartPr/>
                <p14:nvPr/>
              </p14:nvContentPartPr>
              <p14:xfrm>
                <a:off x="4370219" y="1539334"/>
                <a:ext cx="112680" cy="143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9E53C67-6DCA-4684-8BF3-957578960F8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361219" y="1530694"/>
                  <a:ext cx="1303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D8A20F1-BFA8-429C-B8B7-016D77EF30B7}"/>
                    </a:ext>
                  </a:extLst>
                </p14:cNvPr>
                <p14:cNvContentPartPr/>
                <p14:nvPr/>
              </p14:nvContentPartPr>
              <p14:xfrm>
                <a:off x="5138099" y="1090054"/>
                <a:ext cx="128520" cy="87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D8A20F1-BFA8-429C-B8B7-016D77EF30B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129459" y="1081054"/>
                  <a:ext cx="1461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7B0336C-CBD1-4097-8D72-4669FFD88404}"/>
                    </a:ext>
                  </a:extLst>
                </p14:cNvPr>
                <p14:cNvContentPartPr/>
                <p14:nvPr/>
              </p14:nvContentPartPr>
              <p14:xfrm>
                <a:off x="5119739" y="1293454"/>
                <a:ext cx="55080" cy="9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7B0336C-CBD1-4097-8D72-4669FFD8840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110739" y="1284454"/>
                  <a:ext cx="727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10CFF0F-3796-4DDB-96D1-D8F58C90A330}"/>
                    </a:ext>
                  </a:extLst>
                </p14:cNvPr>
                <p14:cNvContentPartPr/>
                <p14:nvPr/>
              </p14:nvContentPartPr>
              <p14:xfrm>
                <a:off x="5684939" y="985294"/>
                <a:ext cx="113760" cy="2210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10CFF0F-3796-4DDB-96D1-D8F58C90A33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676299" y="976294"/>
                  <a:ext cx="1314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7C13975-D5AC-449D-BF4C-D9E0973FF861}"/>
                    </a:ext>
                  </a:extLst>
                </p14:cNvPr>
                <p14:cNvContentPartPr/>
                <p14:nvPr/>
              </p14:nvContentPartPr>
              <p14:xfrm>
                <a:off x="5878259" y="996454"/>
                <a:ext cx="102600" cy="213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7C13975-D5AC-449D-BF4C-D9E0973FF86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869259" y="987454"/>
                  <a:ext cx="1202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9BF915E-EA9F-4695-B2A7-FFBFFA88A016}"/>
                    </a:ext>
                  </a:extLst>
                </p14:cNvPr>
                <p14:cNvContentPartPr/>
                <p14:nvPr/>
              </p14:nvContentPartPr>
              <p14:xfrm>
                <a:off x="6079499" y="1081774"/>
                <a:ext cx="54360" cy="7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9BF915E-EA9F-4695-B2A7-FFBFFA88A01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070859" y="1072774"/>
                  <a:ext cx="72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0F7F365-8655-4251-9CF1-998EED8CE7B2}"/>
                    </a:ext>
                  </a:extLst>
                </p14:cNvPr>
                <p14:cNvContentPartPr/>
                <p14:nvPr/>
              </p14:nvContentPartPr>
              <p14:xfrm>
                <a:off x="6215579" y="1004014"/>
                <a:ext cx="105480" cy="204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0F7F365-8655-4251-9CF1-998EED8CE7B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206579" y="995014"/>
                  <a:ext cx="1231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7CFD12F-1E8D-46BB-8C53-72E6DA03645E}"/>
                    </a:ext>
                  </a:extLst>
                </p14:cNvPr>
                <p14:cNvContentPartPr/>
                <p14:nvPr/>
              </p14:nvContentPartPr>
              <p14:xfrm>
                <a:off x="6260939" y="994294"/>
                <a:ext cx="130680" cy="10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7CFD12F-1E8D-46BB-8C53-72E6DA03645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251939" y="985294"/>
                  <a:ext cx="1483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AD2D053-3583-4EDA-BFFF-9385E5D6EFA9}"/>
                    </a:ext>
                  </a:extLst>
                </p14:cNvPr>
                <p14:cNvContentPartPr/>
                <p14:nvPr/>
              </p14:nvContentPartPr>
              <p14:xfrm>
                <a:off x="6418259" y="1026334"/>
                <a:ext cx="125280" cy="167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AD2D053-3583-4EDA-BFFF-9385E5D6EFA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409619" y="1017334"/>
                  <a:ext cx="1429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94C5334-7437-41CA-A905-DE330E3AB9B4}"/>
                    </a:ext>
                  </a:extLst>
                </p14:cNvPr>
                <p14:cNvContentPartPr/>
                <p14:nvPr/>
              </p14:nvContentPartPr>
              <p14:xfrm>
                <a:off x="5729579" y="1272574"/>
                <a:ext cx="681480" cy="583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94C5334-7437-41CA-A905-DE330E3AB9B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720939" y="1263574"/>
                  <a:ext cx="6991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0B594D7-5003-435E-ACB7-AEBC41FC5985}"/>
                    </a:ext>
                  </a:extLst>
                </p14:cNvPr>
                <p14:cNvContentPartPr/>
                <p14:nvPr/>
              </p14:nvContentPartPr>
              <p14:xfrm>
                <a:off x="6025139" y="1443574"/>
                <a:ext cx="38520" cy="1396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0B594D7-5003-435E-ACB7-AEBC41FC598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016499" y="1434574"/>
                  <a:ext cx="56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F846F17-C3BF-4655-AD0E-CE18308556AE}"/>
                    </a:ext>
                  </a:extLst>
                </p14:cNvPr>
                <p14:cNvContentPartPr/>
                <p14:nvPr/>
              </p14:nvContentPartPr>
              <p14:xfrm>
                <a:off x="6143939" y="1451494"/>
                <a:ext cx="119880" cy="146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F846F17-C3BF-4655-AD0E-CE18308556A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135299" y="1442854"/>
                  <a:ext cx="1375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49F5140-3572-40B2-98D4-905F72E00885}"/>
                    </a:ext>
                  </a:extLst>
                </p14:cNvPr>
                <p14:cNvContentPartPr/>
                <p14:nvPr/>
              </p14:nvContentPartPr>
              <p14:xfrm>
                <a:off x="6622019" y="825454"/>
                <a:ext cx="105480" cy="7308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49F5140-3572-40B2-98D4-905F72E0088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613379" y="816454"/>
                  <a:ext cx="123120" cy="74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D54028F-48A5-40A0-B20A-1E20E9E295CD}"/>
                    </a:ext>
                  </a:extLst>
                </p14:cNvPr>
                <p14:cNvContentPartPr/>
                <p14:nvPr/>
              </p14:nvContentPartPr>
              <p14:xfrm>
                <a:off x="4082939" y="1756054"/>
                <a:ext cx="2520000" cy="11203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D54028F-48A5-40A0-B20A-1E20E9E295C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074299" y="1747414"/>
                  <a:ext cx="2537640" cy="11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2D8E030-C177-4FCA-9E4D-4A26C96FCE05}"/>
                    </a:ext>
                  </a:extLst>
                </p14:cNvPr>
                <p14:cNvContentPartPr/>
                <p14:nvPr/>
              </p14:nvContentPartPr>
              <p14:xfrm>
                <a:off x="6243299" y="2870974"/>
                <a:ext cx="152640" cy="219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2D8E030-C177-4FCA-9E4D-4A26C96FCE0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234299" y="2862334"/>
                  <a:ext cx="1702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B377865-093E-44BA-85BD-25217427694F}"/>
                    </a:ext>
                  </a:extLst>
                </p14:cNvPr>
                <p14:cNvContentPartPr/>
                <p14:nvPr/>
              </p14:nvContentPartPr>
              <p14:xfrm>
                <a:off x="5244299" y="1790974"/>
                <a:ext cx="8640" cy="129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B377865-093E-44BA-85BD-25217427694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235659" y="1781974"/>
                  <a:ext cx="262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41EFF459-3411-4DE1-9320-D9E30E388930}"/>
                    </a:ext>
                  </a:extLst>
                </p14:cNvPr>
                <p14:cNvContentPartPr/>
                <p14:nvPr/>
              </p14:nvContentPartPr>
              <p14:xfrm>
                <a:off x="5257259" y="1934614"/>
                <a:ext cx="6120" cy="442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41EFF459-3411-4DE1-9320-D9E30E38893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248619" y="1925614"/>
                  <a:ext cx="237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2F8AEBD-2B89-4103-A3E0-DD2FF80B474D}"/>
                    </a:ext>
                  </a:extLst>
                </p14:cNvPr>
                <p14:cNvContentPartPr/>
                <p14:nvPr/>
              </p14:nvContentPartPr>
              <p14:xfrm>
                <a:off x="5234219" y="2090494"/>
                <a:ext cx="25560" cy="1040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2F8AEBD-2B89-4103-A3E0-DD2FF80B474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225579" y="2081854"/>
                  <a:ext cx="432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C1E0203-0016-4501-82B9-387489F04EF2}"/>
                    </a:ext>
                  </a:extLst>
                </p14:cNvPr>
                <p14:cNvContentPartPr/>
                <p14:nvPr/>
              </p14:nvContentPartPr>
              <p14:xfrm>
                <a:off x="5223779" y="1796374"/>
                <a:ext cx="74160" cy="10602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C1E0203-0016-4501-82B9-387489F04EF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215139" y="1787734"/>
                  <a:ext cx="91800" cy="10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FE03594-979B-415A-8F95-06CAD066B05C}"/>
                    </a:ext>
                  </a:extLst>
                </p14:cNvPr>
                <p14:cNvContentPartPr/>
                <p14:nvPr/>
              </p14:nvContentPartPr>
              <p14:xfrm>
                <a:off x="5209739" y="3019654"/>
                <a:ext cx="122760" cy="1476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FE03594-979B-415A-8F95-06CAD066B05C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201099" y="3011014"/>
                  <a:ext cx="1404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3707DEC-AF4A-483F-9945-09B2C7A6DC57}"/>
                    </a:ext>
                  </a:extLst>
                </p14:cNvPr>
                <p14:cNvContentPartPr/>
                <p14:nvPr/>
              </p14:nvContentPartPr>
              <p14:xfrm>
                <a:off x="4991219" y="2828494"/>
                <a:ext cx="22320" cy="968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3707DEC-AF4A-483F-9945-09B2C7A6DC5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982219" y="2819494"/>
                  <a:ext cx="399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C69DBE4-27C5-4503-A473-0929D96C6A06}"/>
                    </a:ext>
                  </a:extLst>
                </p14:cNvPr>
                <p14:cNvContentPartPr/>
                <p14:nvPr/>
              </p14:nvContentPartPr>
              <p14:xfrm>
                <a:off x="4723739" y="3062494"/>
                <a:ext cx="53280" cy="122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C69DBE4-27C5-4503-A473-0929D96C6A0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715099" y="3053494"/>
                  <a:ext cx="70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85A6724-E719-4E44-ADBF-28032612B332}"/>
                    </a:ext>
                  </a:extLst>
                </p14:cNvPr>
                <p14:cNvContentPartPr/>
                <p14:nvPr/>
              </p14:nvContentPartPr>
              <p14:xfrm>
                <a:off x="4823819" y="3046654"/>
                <a:ext cx="45720" cy="1213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85A6724-E719-4E44-ADBF-28032612B33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814819" y="3038014"/>
                  <a:ext cx="633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3C660F3F-34A1-4E3D-8C56-1919B7DDF4BF}"/>
                    </a:ext>
                  </a:extLst>
                </p14:cNvPr>
                <p14:cNvContentPartPr/>
                <p14:nvPr/>
              </p14:nvContentPartPr>
              <p14:xfrm>
                <a:off x="4896899" y="3122254"/>
                <a:ext cx="8280" cy="291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3C660F3F-34A1-4E3D-8C56-1919B7DDF4B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887899" y="3113254"/>
                  <a:ext cx="259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B5038A6-4730-4F02-9B9B-A9BE334EDF62}"/>
                    </a:ext>
                  </a:extLst>
                </p14:cNvPr>
                <p14:cNvContentPartPr/>
                <p14:nvPr/>
              </p14:nvContentPartPr>
              <p14:xfrm>
                <a:off x="4964579" y="3036574"/>
                <a:ext cx="78840" cy="1386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B5038A6-4730-4F02-9B9B-A9BE334EDF6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955579" y="3027574"/>
                  <a:ext cx="964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D4FBD733-C3CB-40E7-B8E9-D15A879443B5}"/>
                    </a:ext>
                  </a:extLst>
                </p14:cNvPr>
                <p14:cNvContentPartPr/>
                <p14:nvPr/>
              </p14:nvContentPartPr>
              <p14:xfrm>
                <a:off x="4999499" y="2969974"/>
                <a:ext cx="81000" cy="450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D4FBD733-C3CB-40E7-B8E9-D15A879443B5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990499" y="2960974"/>
                  <a:ext cx="986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0478A38-6D07-42AC-AA4A-9DEA2EAED924}"/>
                    </a:ext>
                  </a:extLst>
                </p14:cNvPr>
                <p14:cNvContentPartPr/>
                <p14:nvPr/>
              </p14:nvContentPartPr>
              <p14:xfrm>
                <a:off x="4915619" y="2001214"/>
                <a:ext cx="75960" cy="9036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0478A38-6D07-42AC-AA4A-9DEA2EAED92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906979" y="1992574"/>
                  <a:ext cx="93600" cy="9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0B9EA52-50DA-439D-BB61-DD6BF3833021}"/>
                    </a:ext>
                  </a:extLst>
                </p14:cNvPr>
                <p14:cNvContentPartPr/>
                <p14:nvPr/>
              </p14:nvContentPartPr>
              <p14:xfrm>
                <a:off x="4505579" y="2300014"/>
                <a:ext cx="324360" cy="3895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0B9EA52-50DA-439D-BB61-DD6BF383302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496939" y="2291374"/>
                  <a:ext cx="34200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A1C6B0B7-7898-4A8C-9E54-3257AC5B2E53}"/>
                    </a:ext>
                  </a:extLst>
                </p14:cNvPr>
                <p14:cNvContentPartPr/>
                <p14:nvPr/>
              </p14:nvContentPartPr>
              <p14:xfrm>
                <a:off x="4435379" y="2531134"/>
                <a:ext cx="395280" cy="3117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A1C6B0B7-7898-4A8C-9E54-3257AC5B2E5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426739" y="2522494"/>
                  <a:ext cx="412920" cy="32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E7268BDD-0CF6-4D3D-B5D9-6A6C61F3055E}"/>
              </a:ext>
            </a:extLst>
          </p:cNvPr>
          <p:cNvGrpSpPr/>
          <p:nvPr/>
        </p:nvGrpSpPr>
        <p:grpSpPr>
          <a:xfrm>
            <a:off x="8890739" y="3615814"/>
            <a:ext cx="126720" cy="92880"/>
            <a:chOff x="8890739" y="3615814"/>
            <a:chExt cx="126720" cy="9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D00A99DB-B35F-41A8-991D-8AE391E723BB}"/>
                    </a:ext>
                  </a:extLst>
                </p14:cNvPr>
                <p14:cNvContentPartPr/>
                <p14:nvPr/>
              </p14:nvContentPartPr>
              <p14:xfrm>
                <a:off x="8922779" y="3615814"/>
                <a:ext cx="94680" cy="61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D00A99DB-B35F-41A8-991D-8AE391E723B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913779" y="3606814"/>
                  <a:ext cx="112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A67251AB-07C3-4F84-9C33-5B1AACA0F995}"/>
                    </a:ext>
                  </a:extLst>
                </p14:cNvPr>
                <p14:cNvContentPartPr/>
                <p14:nvPr/>
              </p14:nvContentPartPr>
              <p14:xfrm>
                <a:off x="8890739" y="3693214"/>
                <a:ext cx="82800" cy="154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A67251AB-07C3-4F84-9C33-5B1AACA0F99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881739" y="3684214"/>
                  <a:ext cx="10044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14B7CBCC-EADB-43DE-8E50-4682535D4D48}"/>
              </a:ext>
            </a:extLst>
          </p:cNvPr>
          <p:cNvGrpSpPr/>
          <p:nvPr/>
        </p:nvGrpSpPr>
        <p:grpSpPr>
          <a:xfrm>
            <a:off x="9412739" y="3509974"/>
            <a:ext cx="1130760" cy="243720"/>
            <a:chOff x="9412739" y="3509974"/>
            <a:chExt cx="1130760" cy="24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BFBE1D8-029C-4AA4-8B76-DA688CCEEF74}"/>
                    </a:ext>
                  </a:extLst>
                </p14:cNvPr>
                <p14:cNvContentPartPr/>
                <p14:nvPr/>
              </p14:nvContentPartPr>
              <p14:xfrm>
                <a:off x="9412739" y="3546694"/>
                <a:ext cx="139320" cy="1846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BFBE1D8-029C-4AA4-8B76-DA688CCEEF74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403739" y="3538054"/>
                  <a:ext cx="1569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2107F41F-FACD-4FE2-BF52-F64605CCCFF2}"/>
                    </a:ext>
                  </a:extLst>
                </p14:cNvPr>
                <p14:cNvContentPartPr/>
                <p14:nvPr/>
              </p14:nvContentPartPr>
              <p14:xfrm>
                <a:off x="9590579" y="3692494"/>
                <a:ext cx="15480" cy="306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2107F41F-FACD-4FE2-BF52-F64605CCCFF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581939" y="3683494"/>
                  <a:ext cx="331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C82FDAA9-DD2D-4F4E-B4CD-C58EDB972842}"/>
                    </a:ext>
                  </a:extLst>
                </p14:cNvPr>
                <p14:cNvContentPartPr/>
                <p14:nvPr/>
              </p14:nvContentPartPr>
              <p14:xfrm>
                <a:off x="9769499" y="3525814"/>
                <a:ext cx="114120" cy="2278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C82FDAA9-DD2D-4F4E-B4CD-C58EDB972842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760499" y="3517174"/>
                  <a:ext cx="1317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8F4F18A-FA22-4A75-A8D9-3CA318A4BAEA}"/>
                    </a:ext>
                  </a:extLst>
                </p14:cNvPr>
                <p14:cNvContentPartPr/>
                <p14:nvPr/>
              </p14:nvContentPartPr>
              <p14:xfrm>
                <a:off x="9954179" y="3601054"/>
                <a:ext cx="97200" cy="1414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8F4F18A-FA22-4A75-A8D9-3CA318A4BAE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945179" y="3592414"/>
                  <a:ext cx="1148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6C9BABCF-9421-43EA-A359-16ADB5BAEBA9}"/>
                    </a:ext>
                  </a:extLst>
                </p14:cNvPr>
                <p14:cNvContentPartPr/>
                <p14:nvPr/>
              </p14:nvContentPartPr>
              <p14:xfrm>
                <a:off x="10132019" y="3564694"/>
                <a:ext cx="117360" cy="1692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6C9BABCF-9421-43EA-A359-16ADB5BAEBA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123019" y="3556054"/>
                  <a:ext cx="1350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A312CD27-A0FB-4ACF-A514-E18757675104}"/>
                    </a:ext>
                  </a:extLst>
                </p14:cNvPr>
                <p14:cNvContentPartPr/>
                <p14:nvPr/>
              </p14:nvContentPartPr>
              <p14:xfrm>
                <a:off x="10337219" y="3569014"/>
                <a:ext cx="86400" cy="1483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A312CD27-A0FB-4ACF-A514-E1875767510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328219" y="3560374"/>
                  <a:ext cx="1040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029161E-CD69-4241-A4F3-01027A0081E3}"/>
                    </a:ext>
                  </a:extLst>
                </p14:cNvPr>
                <p14:cNvContentPartPr/>
                <p14:nvPr/>
              </p14:nvContentPartPr>
              <p14:xfrm>
                <a:off x="10427219" y="3509974"/>
                <a:ext cx="116280" cy="205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029161E-CD69-4241-A4F3-01027A0081E3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418219" y="3500974"/>
                  <a:ext cx="13392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A24C70F0-EEB3-4DBE-87C7-633B4FD7EA21}"/>
                  </a:ext>
                </a:extLst>
              </p14:cNvPr>
              <p14:cNvContentPartPr/>
              <p14:nvPr/>
            </p14:nvContentPartPr>
            <p14:xfrm>
              <a:off x="9454139" y="3849814"/>
              <a:ext cx="961200" cy="7632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A24C70F0-EEB3-4DBE-87C7-633B4FD7EA21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9445139" y="3841174"/>
                <a:ext cx="978840" cy="9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4" name="Group 243">
            <a:extLst>
              <a:ext uri="{FF2B5EF4-FFF2-40B4-BE49-F238E27FC236}">
                <a16:creationId xmlns:a16="http://schemas.microsoft.com/office/drawing/2014/main" id="{C4062F39-88D5-46A1-9FE9-31689C1A674F}"/>
              </a:ext>
            </a:extLst>
          </p:cNvPr>
          <p:cNvGrpSpPr/>
          <p:nvPr/>
        </p:nvGrpSpPr>
        <p:grpSpPr>
          <a:xfrm>
            <a:off x="557819" y="4602934"/>
            <a:ext cx="2028960" cy="380880"/>
            <a:chOff x="557819" y="4602934"/>
            <a:chExt cx="2028960" cy="38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C30FBF5-1A45-4ABD-A7D5-7EE29DC0FBEB}"/>
                    </a:ext>
                  </a:extLst>
                </p14:cNvPr>
                <p14:cNvContentPartPr/>
                <p14:nvPr/>
              </p14:nvContentPartPr>
              <p14:xfrm>
                <a:off x="636659" y="4638574"/>
                <a:ext cx="64440" cy="2930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C30FBF5-1A45-4ABD-A7D5-7EE29DC0FBE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28019" y="4629574"/>
                  <a:ext cx="820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B6E32ED8-7B20-48ED-87AB-0B5E04419151}"/>
                    </a:ext>
                  </a:extLst>
                </p14:cNvPr>
                <p14:cNvContentPartPr/>
                <p14:nvPr/>
              </p14:nvContentPartPr>
              <p14:xfrm>
                <a:off x="557819" y="4602934"/>
                <a:ext cx="276480" cy="1717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B6E32ED8-7B20-48ED-87AB-0B5E0441915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49179" y="4594294"/>
                  <a:ext cx="2941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4B641F6-9405-4A1A-855F-7B231B0EB9B0}"/>
                    </a:ext>
                  </a:extLst>
                </p14:cNvPr>
                <p14:cNvContentPartPr/>
                <p14:nvPr/>
              </p14:nvContentPartPr>
              <p14:xfrm>
                <a:off x="877859" y="4647214"/>
                <a:ext cx="84960" cy="3308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4B641F6-9405-4A1A-855F-7B231B0EB9B0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69219" y="4638574"/>
                  <a:ext cx="10260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02E4A141-D127-40DB-B25D-B1C5C51B3390}"/>
                    </a:ext>
                  </a:extLst>
                </p14:cNvPr>
                <p14:cNvContentPartPr/>
                <p14:nvPr/>
              </p14:nvContentPartPr>
              <p14:xfrm>
                <a:off x="1716659" y="4725694"/>
                <a:ext cx="94320" cy="2286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02E4A141-D127-40DB-B25D-B1C5C51B339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708019" y="4716694"/>
                  <a:ext cx="1119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8CF1255F-D593-4B1C-A923-0DC99549B916}"/>
                    </a:ext>
                  </a:extLst>
                </p14:cNvPr>
                <p14:cNvContentPartPr/>
                <p14:nvPr/>
              </p14:nvContentPartPr>
              <p14:xfrm>
                <a:off x="1665539" y="4727134"/>
                <a:ext cx="191520" cy="2030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8CF1255F-D593-4B1C-A923-0DC99549B916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656899" y="4718494"/>
                  <a:ext cx="2091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828D1DEB-6E29-4270-A6E7-BCCE068C2D87}"/>
                    </a:ext>
                  </a:extLst>
                </p14:cNvPr>
                <p14:cNvContentPartPr/>
                <p14:nvPr/>
              </p14:nvContentPartPr>
              <p14:xfrm>
                <a:off x="2032739" y="4771054"/>
                <a:ext cx="99720" cy="770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828D1DEB-6E29-4270-A6E7-BCCE068C2D8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024099" y="4762414"/>
                  <a:ext cx="1173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1BA260D7-84F0-4A7C-9061-5FF6A8EA54BA}"/>
                    </a:ext>
                  </a:extLst>
                </p14:cNvPr>
                <p14:cNvContentPartPr/>
                <p14:nvPr/>
              </p14:nvContentPartPr>
              <p14:xfrm>
                <a:off x="1995299" y="4947094"/>
                <a:ext cx="56880" cy="216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1BA260D7-84F0-4A7C-9061-5FF6A8EA54B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986299" y="4938094"/>
                  <a:ext cx="745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03517F82-79D5-4C20-8471-55682736D9EB}"/>
                    </a:ext>
                  </a:extLst>
                </p14:cNvPr>
                <p14:cNvContentPartPr/>
                <p14:nvPr/>
              </p14:nvContentPartPr>
              <p14:xfrm>
                <a:off x="2315699" y="4744774"/>
                <a:ext cx="82080" cy="1836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03517F82-79D5-4C20-8471-55682736D9E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306699" y="4735774"/>
                  <a:ext cx="997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3FA1BF77-48B3-49F8-8FC8-F1D208B516B3}"/>
                    </a:ext>
                  </a:extLst>
                </p14:cNvPr>
                <p14:cNvContentPartPr/>
                <p14:nvPr/>
              </p14:nvContentPartPr>
              <p14:xfrm>
                <a:off x="2495699" y="4753774"/>
                <a:ext cx="91080" cy="1746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FA1BF77-48B3-49F8-8FC8-F1D208B516B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487059" y="4744774"/>
                  <a:ext cx="1087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79467B27-FDCC-4CF6-ABC8-6810EB8B5DEB}"/>
                    </a:ext>
                  </a:extLst>
                </p14:cNvPr>
                <p14:cNvContentPartPr/>
                <p14:nvPr/>
              </p14:nvContentPartPr>
              <p14:xfrm>
                <a:off x="1415699" y="4793374"/>
                <a:ext cx="114120" cy="748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79467B27-FDCC-4CF6-ABC8-6810EB8B5DEB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406699" y="4784374"/>
                  <a:ext cx="1317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0F58C61-6A82-401A-8926-090BD87AA11A}"/>
                    </a:ext>
                  </a:extLst>
                </p14:cNvPr>
                <p14:cNvContentPartPr/>
                <p14:nvPr/>
              </p14:nvContentPartPr>
              <p14:xfrm>
                <a:off x="1395899" y="4975174"/>
                <a:ext cx="51840" cy="86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0F58C61-6A82-401A-8926-090BD87AA11A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387259" y="4966174"/>
                  <a:ext cx="694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5CF77C9F-3A62-4E96-B5E6-FE2F2C019E0C}"/>
                    </a:ext>
                  </a:extLst>
                </p14:cNvPr>
                <p14:cNvContentPartPr/>
                <p14:nvPr/>
              </p14:nvContentPartPr>
              <p14:xfrm>
                <a:off x="1013219" y="4764214"/>
                <a:ext cx="85680" cy="856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5CF77C9F-3A62-4E96-B5E6-FE2F2C019E0C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04579" y="4755574"/>
                  <a:ext cx="1033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7E58D133-612F-4BAD-8761-BBB340E7F47A}"/>
                    </a:ext>
                  </a:extLst>
                </p14:cNvPr>
                <p14:cNvContentPartPr/>
                <p14:nvPr/>
              </p14:nvContentPartPr>
              <p14:xfrm>
                <a:off x="1043819" y="4719214"/>
                <a:ext cx="93240" cy="2473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7E58D133-612F-4BAD-8761-BBB340E7F47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34819" y="4710574"/>
                  <a:ext cx="1108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50B7F584-DA73-41C3-8235-6155C68E079A}"/>
                    </a:ext>
                  </a:extLst>
                </p14:cNvPr>
                <p14:cNvContentPartPr/>
                <p14:nvPr/>
              </p14:nvContentPartPr>
              <p14:xfrm>
                <a:off x="1141379" y="4804534"/>
                <a:ext cx="79920" cy="1494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50B7F584-DA73-41C3-8235-6155C68E079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32739" y="4795894"/>
                  <a:ext cx="975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3EE7D780-7879-47F5-868B-CC78E605F2AB}"/>
                    </a:ext>
                  </a:extLst>
                </p14:cNvPr>
                <p14:cNvContentPartPr/>
                <p14:nvPr/>
              </p14:nvContentPartPr>
              <p14:xfrm>
                <a:off x="1196459" y="4740454"/>
                <a:ext cx="134280" cy="320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3EE7D780-7879-47F5-868B-CC78E605F2AB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87459" y="4731454"/>
                  <a:ext cx="151920" cy="4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2B438ABB-0583-4338-BD2A-011A5E1BCC65}"/>
                  </a:ext>
                </a:extLst>
              </p14:cNvPr>
              <p14:cNvContentPartPr/>
              <p14:nvPr/>
            </p14:nvContentPartPr>
            <p14:xfrm>
              <a:off x="2718899" y="4639654"/>
              <a:ext cx="104760" cy="46116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2B438ABB-0583-4338-BD2A-011A5E1BCC65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2710259" y="4631014"/>
                <a:ext cx="122400" cy="47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8" name="Group 247">
            <a:extLst>
              <a:ext uri="{FF2B5EF4-FFF2-40B4-BE49-F238E27FC236}">
                <a16:creationId xmlns:a16="http://schemas.microsoft.com/office/drawing/2014/main" id="{FB6B8F13-9A9A-405C-836E-E30FFEC0CF90}"/>
              </a:ext>
            </a:extLst>
          </p:cNvPr>
          <p:cNvGrpSpPr/>
          <p:nvPr/>
        </p:nvGrpSpPr>
        <p:grpSpPr>
          <a:xfrm>
            <a:off x="3007619" y="4787614"/>
            <a:ext cx="93240" cy="81720"/>
            <a:chOff x="3007619" y="4787614"/>
            <a:chExt cx="93240" cy="8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87EA83A1-7DBC-4D3F-86AE-FAE348A52E7C}"/>
                    </a:ext>
                  </a:extLst>
                </p14:cNvPr>
                <p14:cNvContentPartPr/>
                <p14:nvPr/>
              </p14:nvContentPartPr>
              <p14:xfrm>
                <a:off x="3007619" y="4787614"/>
                <a:ext cx="93240" cy="360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87EA83A1-7DBC-4D3F-86AE-FAE348A52E7C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998979" y="4778974"/>
                  <a:ext cx="1108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28CE223E-FE60-42C5-B5F2-F1A2EEC9BA7A}"/>
                    </a:ext>
                  </a:extLst>
                </p14:cNvPr>
                <p14:cNvContentPartPr/>
                <p14:nvPr/>
              </p14:nvContentPartPr>
              <p14:xfrm>
                <a:off x="3011579" y="4858174"/>
                <a:ext cx="52560" cy="111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28CE223E-FE60-42C5-B5F2-F1A2EEC9BA7A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002939" y="4849534"/>
                  <a:ext cx="7020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789BDDD8-22F4-4494-853B-FD3FF85FD28C}"/>
              </a:ext>
            </a:extLst>
          </p:cNvPr>
          <p:cNvGrpSpPr/>
          <p:nvPr/>
        </p:nvGrpSpPr>
        <p:grpSpPr>
          <a:xfrm>
            <a:off x="3391739" y="4583494"/>
            <a:ext cx="342360" cy="339480"/>
            <a:chOff x="3391739" y="4583494"/>
            <a:chExt cx="342360" cy="33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61F8C1D8-DC11-44F1-ABB4-4476F9DB4882}"/>
                    </a:ext>
                  </a:extLst>
                </p14:cNvPr>
                <p14:cNvContentPartPr/>
                <p14:nvPr/>
              </p14:nvContentPartPr>
              <p14:xfrm>
                <a:off x="3449699" y="4661254"/>
                <a:ext cx="42840" cy="1839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61F8C1D8-DC11-44F1-ABB4-4476F9DB4882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440699" y="4652254"/>
                  <a:ext cx="604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6EE5CF4C-0392-4F4D-8589-0EC1A129EEAA}"/>
                    </a:ext>
                  </a:extLst>
                </p14:cNvPr>
                <p14:cNvContentPartPr/>
                <p14:nvPr/>
              </p14:nvContentPartPr>
              <p14:xfrm>
                <a:off x="3391739" y="4627414"/>
                <a:ext cx="158400" cy="1360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6EE5CF4C-0392-4F4D-8589-0EC1A129EEA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383099" y="4618774"/>
                  <a:ext cx="1760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AFCB8B83-8EAE-4A2B-9830-C30755B2A7B3}"/>
                    </a:ext>
                  </a:extLst>
                </p14:cNvPr>
                <p14:cNvContentPartPr/>
                <p14:nvPr/>
              </p14:nvContentPartPr>
              <p14:xfrm>
                <a:off x="3643019" y="4583494"/>
                <a:ext cx="91080" cy="3394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AFCB8B83-8EAE-4A2B-9830-C30755B2A7B3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634379" y="4574494"/>
                  <a:ext cx="108720" cy="35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6429738E-74A9-4865-8B46-4B905F44E0FA}"/>
              </a:ext>
            </a:extLst>
          </p:cNvPr>
          <p:cNvGrpSpPr/>
          <p:nvPr/>
        </p:nvGrpSpPr>
        <p:grpSpPr>
          <a:xfrm>
            <a:off x="4818779" y="4533454"/>
            <a:ext cx="886680" cy="553320"/>
            <a:chOff x="4818779" y="4533454"/>
            <a:chExt cx="886680" cy="55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5797606C-8351-4F13-AF0D-6D34B1EA7305}"/>
                    </a:ext>
                  </a:extLst>
                </p14:cNvPr>
                <p14:cNvContentPartPr/>
                <p14:nvPr/>
              </p14:nvContentPartPr>
              <p14:xfrm>
                <a:off x="4828139" y="4552894"/>
                <a:ext cx="96840" cy="1530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5797606C-8351-4F13-AF0D-6D34B1EA7305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819499" y="4543894"/>
                  <a:ext cx="1144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46F8C13-8C22-44F5-8866-CE9847B26336}"/>
                    </a:ext>
                  </a:extLst>
                </p14:cNvPr>
                <p14:cNvContentPartPr/>
                <p14:nvPr/>
              </p14:nvContentPartPr>
              <p14:xfrm>
                <a:off x="4818779" y="4569454"/>
                <a:ext cx="124920" cy="1249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46F8C13-8C22-44F5-8866-CE9847B26336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810139" y="4560454"/>
                  <a:ext cx="1425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759D5577-C5C0-4DC0-8C95-C3D5B1907B04}"/>
                    </a:ext>
                  </a:extLst>
                </p14:cNvPr>
                <p14:cNvContentPartPr/>
                <p14:nvPr/>
              </p14:nvContentPartPr>
              <p14:xfrm>
                <a:off x="5020739" y="4610854"/>
                <a:ext cx="90360" cy="79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759D5577-C5C0-4DC0-8C95-C3D5B1907B04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012099" y="4601854"/>
                  <a:ext cx="108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C2FD89E4-8CF2-44D1-979F-1334A0292190}"/>
                    </a:ext>
                  </a:extLst>
                </p14:cNvPr>
                <p14:cNvContentPartPr/>
                <p14:nvPr/>
              </p14:nvContentPartPr>
              <p14:xfrm>
                <a:off x="5171939" y="4540294"/>
                <a:ext cx="120240" cy="1677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C2FD89E4-8CF2-44D1-979F-1334A0292190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162939" y="4531654"/>
                  <a:ext cx="1378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A50627D2-0973-4FC2-8B66-14F8195F1421}"/>
                    </a:ext>
                  </a:extLst>
                </p14:cNvPr>
                <p14:cNvContentPartPr/>
                <p14:nvPr/>
              </p14:nvContentPartPr>
              <p14:xfrm>
                <a:off x="5236019" y="4533454"/>
                <a:ext cx="104040" cy="122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A50627D2-0973-4FC2-8B66-14F8195F1421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227379" y="4524454"/>
                  <a:ext cx="121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5004EADD-3932-4D08-8319-624C90E3305A}"/>
                    </a:ext>
                  </a:extLst>
                </p14:cNvPr>
                <p14:cNvContentPartPr/>
                <p14:nvPr/>
              </p14:nvContentPartPr>
              <p14:xfrm>
                <a:off x="5386859" y="4560094"/>
                <a:ext cx="81360" cy="1227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5004EADD-3932-4D08-8319-624C90E3305A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378219" y="4551454"/>
                  <a:ext cx="990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AEF0EBBB-7FE6-49DE-AEC9-69C11D4B4BAC}"/>
                    </a:ext>
                  </a:extLst>
                </p14:cNvPr>
                <p14:cNvContentPartPr/>
                <p14:nvPr/>
              </p14:nvContentPartPr>
              <p14:xfrm>
                <a:off x="4876019" y="4758814"/>
                <a:ext cx="552960" cy="835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AEF0EBBB-7FE6-49DE-AEC9-69C11D4B4BAC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867379" y="4749814"/>
                  <a:ext cx="5706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A7AA4AE1-6357-4947-BEF3-9DC461086827}"/>
                    </a:ext>
                  </a:extLst>
                </p14:cNvPr>
                <p14:cNvContentPartPr/>
                <p14:nvPr/>
              </p14:nvContentPartPr>
              <p14:xfrm>
                <a:off x="5072939" y="4931974"/>
                <a:ext cx="33840" cy="1288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A7AA4AE1-6357-4947-BEF3-9DC461086827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064299" y="4922974"/>
                  <a:ext cx="514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E595858E-15CC-46D7-8DAC-6C653A0B374A}"/>
                    </a:ext>
                  </a:extLst>
                </p14:cNvPr>
                <p14:cNvContentPartPr/>
                <p14:nvPr/>
              </p14:nvContentPartPr>
              <p14:xfrm>
                <a:off x="5169419" y="4951054"/>
                <a:ext cx="113760" cy="1357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E595858E-15CC-46D7-8DAC-6C653A0B374A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160419" y="4942054"/>
                  <a:ext cx="1314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787E03E2-C9CA-4EA4-BE0A-E4011DCCB6EC}"/>
                    </a:ext>
                  </a:extLst>
                </p14:cNvPr>
                <p14:cNvContentPartPr/>
                <p14:nvPr/>
              </p14:nvContentPartPr>
              <p14:xfrm>
                <a:off x="5608619" y="4672774"/>
                <a:ext cx="96840" cy="997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787E03E2-C9CA-4EA4-BE0A-E4011DCCB6EC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599619" y="4663774"/>
                  <a:ext cx="1144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D5E8B39B-CC1A-4487-9DC6-17B7610670B9}"/>
                    </a:ext>
                  </a:extLst>
                </p14:cNvPr>
                <p14:cNvContentPartPr/>
                <p14:nvPr/>
              </p14:nvContentPartPr>
              <p14:xfrm>
                <a:off x="5598539" y="4884454"/>
                <a:ext cx="90360" cy="190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D5E8B39B-CC1A-4487-9DC6-17B7610670B9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589899" y="4875814"/>
                  <a:ext cx="10800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963E512A-E206-4915-A653-63F52DFA77E4}"/>
              </a:ext>
            </a:extLst>
          </p:cNvPr>
          <p:cNvGrpSpPr/>
          <p:nvPr/>
        </p:nvGrpSpPr>
        <p:grpSpPr>
          <a:xfrm>
            <a:off x="3814379" y="4656214"/>
            <a:ext cx="765720" cy="535320"/>
            <a:chOff x="3814379" y="4656214"/>
            <a:chExt cx="765720" cy="53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0AF42C98-D67A-4370-9889-05EB3FD131F1}"/>
                    </a:ext>
                  </a:extLst>
                </p14:cNvPr>
                <p14:cNvContentPartPr/>
                <p14:nvPr/>
              </p14:nvContentPartPr>
              <p14:xfrm>
                <a:off x="4486859" y="4689334"/>
                <a:ext cx="93240" cy="716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0AF42C98-D67A-4370-9889-05EB3FD131F1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477859" y="4680694"/>
                  <a:ext cx="1108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BA686978-9DA6-49AA-A5DD-091A6E438383}"/>
                    </a:ext>
                  </a:extLst>
                </p14:cNvPr>
                <p14:cNvContentPartPr/>
                <p14:nvPr/>
              </p14:nvContentPartPr>
              <p14:xfrm>
                <a:off x="4470659" y="4868974"/>
                <a:ext cx="64080" cy="147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BA686978-9DA6-49AA-A5DD-091A6E438383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462019" y="4859974"/>
                  <a:ext cx="817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5661DD75-590C-43DF-960D-BECC2DF8E7FF}"/>
                    </a:ext>
                  </a:extLst>
                </p14:cNvPr>
                <p14:cNvContentPartPr/>
                <p14:nvPr/>
              </p14:nvContentPartPr>
              <p14:xfrm>
                <a:off x="3814379" y="4677454"/>
                <a:ext cx="101160" cy="946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5661DD75-590C-43DF-960D-BECC2DF8E7FF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805379" y="4668814"/>
                  <a:ext cx="1188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72DD18B2-0F07-498A-A755-203BBE551BC0}"/>
                    </a:ext>
                  </a:extLst>
                </p14:cNvPr>
                <p14:cNvContentPartPr/>
                <p14:nvPr/>
              </p14:nvContentPartPr>
              <p14:xfrm>
                <a:off x="3848219" y="4656214"/>
                <a:ext cx="104760" cy="1980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72DD18B2-0F07-498A-A755-203BBE551BC0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839219" y="4647214"/>
                  <a:ext cx="1224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1FC87237-EDA6-41F6-89BD-32CEB2EB2A06}"/>
                    </a:ext>
                  </a:extLst>
                </p14:cNvPr>
                <p14:cNvContentPartPr/>
                <p14:nvPr/>
              </p14:nvContentPartPr>
              <p14:xfrm>
                <a:off x="3949019" y="4728574"/>
                <a:ext cx="74160" cy="1242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1FC87237-EDA6-41F6-89BD-32CEB2EB2A06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940019" y="4719574"/>
                  <a:ext cx="918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1CAA5943-8EB4-4492-B347-FC1012F9CD45}"/>
                    </a:ext>
                  </a:extLst>
                </p14:cNvPr>
                <p14:cNvContentPartPr/>
                <p14:nvPr/>
              </p14:nvContentPartPr>
              <p14:xfrm>
                <a:off x="3999779" y="4714174"/>
                <a:ext cx="60120" cy="79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1CAA5943-8EB4-4492-B347-FC1012F9CD4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991139" y="4705174"/>
                  <a:ext cx="777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2B78BDC9-D265-4B8D-B4EC-3E8E822D5E69}"/>
                    </a:ext>
                  </a:extLst>
                </p14:cNvPr>
                <p14:cNvContentPartPr/>
                <p14:nvPr/>
              </p14:nvContentPartPr>
              <p14:xfrm>
                <a:off x="4066739" y="4774654"/>
                <a:ext cx="39960" cy="32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2B78BDC9-D265-4B8D-B4EC-3E8E822D5E69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057739" y="4766014"/>
                  <a:ext cx="576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E88E8EB9-AAE7-4981-8DA4-805522FBD118}"/>
                    </a:ext>
                  </a:extLst>
                </p14:cNvPr>
                <p14:cNvContentPartPr/>
                <p14:nvPr/>
              </p14:nvContentPartPr>
              <p14:xfrm>
                <a:off x="4140539" y="4719574"/>
                <a:ext cx="99720" cy="1267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E88E8EB9-AAE7-4981-8DA4-805522FBD118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131539" y="4710934"/>
                  <a:ext cx="1173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7EC2BC20-B266-4B75-9A26-26A178C427AC}"/>
                    </a:ext>
                  </a:extLst>
                </p14:cNvPr>
                <p14:cNvContentPartPr/>
                <p14:nvPr/>
              </p14:nvContentPartPr>
              <p14:xfrm>
                <a:off x="4206419" y="4701934"/>
                <a:ext cx="76320" cy="108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7EC2BC20-B266-4B75-9A26-26A178C427AC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197779" y="4693294"/>
                  <a:ext cx="93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0A9DF43D-4B3E-4926-B616-91D39FA54670}"/>
                    </a:ext>
                  </a:extLst>
                </p14:cNvPr>
                <p14:cNvContentPartPr/>
                <p14:nvPr/>
              </p14:nvContentPartPr>
              <p14:xfrm>
                <a:off x="4295699" y="4718134"/>
                <a:ext cx="88920" cy="1206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0A9DF43D-4B3E-4926-B616-91D39FA54670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286699" y="4709134"/>
                  <a:ext cx="1065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CE477804-C782-4432-944E-B7D5BD104534}"/>
                    </a:ext>
                  </a:extLst>
                </p14:cNvPr>
                <p14:cNvContentPartPr/>
                <p14:nvPr/>
              </p14:nvContentPartPr>
              <p14:xfrm>
                <a:off x="3847859" y="4942414"/>
                <a:ext cx="446400" cy="273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CE477804-C782-4432-944E-B7D5BD104534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838859" y="4933774"/>
                  <a:ext cx="4640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88BABF4D-7263-4CB4-BE1C-DA26656F2D38}"/>
                    </a:ext>
                  </a:extLst>
                </p14:cNvPr>
                <p14:cNvContentPartPr/>
                <p14:nvPr/>
              </p14:nvContentPartPr>
              <p14:xfrm>
                <a:off x="3975659" y="5056534"/>
                <a:ext cx="25200" cy="1213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88BABF4D-7263-4CB4-BE1C-DA26656F2D38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966659" y="5047894"/>
                  <a:ext cx="428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6DD170AE-1AEC-4BB6-9444-C79470AE8662}"/>
                    </a:ext>
                  </a:extLst>
                </p14:cNvPr>
                <p14:cNvContentPartPr/>
                <p14:nvPr/>
              </p14:nvContentPartPr>
              <p14:xfrm>
                <a:off x="4081859" y="5062294"/>
                <a:ext cx="88560" cy="1292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6DD170AE-1AEC-4BB6-9444-C79470AE8662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4072859" y="5053654"/>
                  <a:ext cx="10620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5B84E403-1BCA-4899-9B56-F8942F2E6791}"/>
              </a:ext>
            </a:extLst>
          </p:cNvPr>
          <p:cNvGrpSpPr/>
          <p:nvPr/>
        </p:nvGrpSpPr>
        <p:grpSpPr>
          <a:xfrm>
            <a:off x="5956019" y="4536694"/>
            <a:ext cx="1272960" cy="675000"/>
            <a:chOff x="5956019" y="4536694"/>
            <a:chExt cx="1272960" cy="67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F28A3D72-4949-4944-9266-EA49ED336793}"/>
                    </a:ext>
                  </a:extLst>
                </p14:cNvPr>
                <p14:cNvContentPartPr/>
                <p14:nvPr/>
              </p14:nvContentPartPr>
              <p14:xfrm>
                <a:off x="5956019" y="4624534"/>
                <a:ext cx="132480" cy="1965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F28A3D72-4949-4944-9266-EA49ED336793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947379" y="4615894"/>
                  <a:ext cx="1501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DFD64490-C156-4386-82B8-657A14CD313A}"/>
                    </a:ext>
                  </a:extLst>
                </p14:cNvPr>
                <p14:cNvContentPartPr/>
                <p14:nvPr/>
              </p14:nvContentPartPr>
              <p14:xfrm>
                <a:off x="6151499" y="4678894"/>
                <a:ext cx="102240" cy="1450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DFD64490-C156-4386-82B8-657A14CD313A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142859" y="4669894"/>
                  <a:ext cx="1198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45B92FCE-26C0-4CF6-AE92-EE57FA3EA87A}"/>
                    </a:ext>
                  </a:extLst>
                </p14:cNvPr>
                <p14:cNvContentPartPr/>
                <p14:nvPr/>
              </p14:nvContentPartPr>
              <p14:xfrm>
                <a:off x="6348419" y="4738654"/>
                <a:ext cx="56880" cy="147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45B92FCE-26C0-4CF6-AE92-EE57FA3EA87A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339419" y="4729654"/>
                  <a:ext cx="74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DA78A553-C136-4718-B4BE-2B0A9AF3C163}"/>
                    </a:ext>
                  </a:extLst>
                </p14:cNvPr>
                <p14:cNvContentPartPr/>
                <p14:nvPr/>
              </p14:nvContentPartPr>
              <p14:xfrm>
                <a:off x="6464699" y="4641094"/>
                <a:ext cx="97200" cy="1652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DA78A553-C136-4718-B4BE-2B0A9AF3C163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456059" y="4632094"/>
                  <a:ext cx="1148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6112CC18-DA51-441A-BDA0-3B40E1696D6A}"/>
                    </a:ext>
                  </a:extLst>
                </p14:cNvPr>
                <p14:cNvContentPartPr/>
                <p14:nvPr/>
              </p14:nvContentPartPr>
              <p14:xfrm>
                <a:off x="6541739" y="4623454"/>
                <a:ext cx="90360" cy="302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6112CC18-DA51-441A-BDA0-3B40E1696D6A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532739" y="4614814"/>
                  <a:ext cx="1080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9CC477C0-9CEB-4871-B286-7CD1E5B4D239}"/>
                    </a:ext>
                  </a:extLst>
                </p14:cNvPr>
                <p14:cNvContentPartPr/>
                <p14:nvPr/>
              </p14:nvContentPartPr>
              <p14:xfrm>
                <a:off x="6681779" y="4649374"/>
                <a:ext cx="97920" cy="1389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9CC477C0-9CEB-4871-B286-7CD1E5B4D239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673139" y="4640734"/>
                  <a:ext cx="1155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291FF3AC-E475-4670-A6E8-2F607870D2B7}"/>
                    </a:ext>
                  </a:extLst>
                </p14:cNvPr>
                <p14:cNvContentPartPr/>
                <p14:nvPr/>
              </p14:nvContentPartPr>
              <p14:xfrm>
                <a:off x="6123059" y="4876534"/>
                <a:ext cx="542160" cy="784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291FF3AC-E475-4670-A6E8-2F607870D2B7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114059" y="4867534"/>
                  <a:ext cx="5598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78705261-D74F-4CDD-BD36-47808785F3EA}"/>
                    </a:ext>
                  </a:extLst>
                </p14:cNvPr>
                <p14:cNvContentPartPr/>
                <p14:nvPr/>
              </p14:nvContentPartPr>
              <p14:xfrm>
                <a:off x="6278579" y="5082094"/>
                <a:ext cx="47520" cy="1263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78705261-D74F-4CDD-BD36-47808785F3EA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6269939" y="5073454"/>
                  <a:ext cx="651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60416248-FF6A-4E4F-88CF-E5B82AACA04B}"/>
                    </a:ext>
                  </a:extLst>
                </p14:cNvPr>
                <p14:cNvContentPartPr/>
                <p14:nvPr/>
              </p14:nvContentPartPr>
              <p14:xfrm>
                <a:off x="6424019" y="5096854"/>
                <a:ext cx="93600" cy="1148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60416248-FF6A-4E4F-88CF-E5B82AACA04B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415019" y="5087854"/>
                  <a:ext cx="1112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BA60DC71-6448-4DD9-80D7-4D8EC93D143E}"/>
                    </a:ext>
                  </a:extLst>
                </p14:cNvPr>
                <p14:cNvContentPartPr/>
                <p14:nvPr/>
              </p14:nvContentPartPr>
              <p14:xfrm>
                <a:off x="6859979" y="4536694"/>
                <a:ext cx="78480" cy="4906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BA60DC71-6448-4DD9-80D7-4D8EC93D143E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6851339" y="4527694"/>
                  <a:ext cx="9612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D2A36EAB-26EF-44E4-BFCE-336D3D209760}"/>
                    </a:ext>
                  </a:extLst>
                </p14:cNvPr>
                <p14:cNvContentPartPr/>
                <p14:nvPr/>
              </p14:nvContentPartPr>
              <p14:xfrm>
                <a:off x="7142219" y="4671694"/>
                <a:ext cx="86760" cy="442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D2A36EAB-26EF-44E4-BFCE-336D3D209760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133219" y="4663054"/>
                  <a:ext cx="1044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B29FBBED-620E-44F4-A963-C68E17FDCCF6}"/>
                    </a:ext>
                  </a:extLst>
                </p14:cNvPr>
                <p14:cNvContentPartPr/>
                <p14:nvPr/>
              </p14:nvContentPartPr>
              <p14:xfrm>
                <a:off x="7120619" y="4766734"/>
                <a:ext cx="56520" cy="1548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B29FBBED-620E-44F4-A963-C68E17FDCCF6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111619" y="4758094"/>
                  <a:ext cx="7416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B5A13419-9CDC-4BC5-BC91-B8F29B30D241}"/>
              </a:ext>
            </a:extLst>
          </p:cNvPr>
          <p:cNvGrpSpPr/>
          <p:nvPr/>
        </p:nvGrpSpPr>
        <p:grpSpPr>
          <a:xfrm>
            <a:off x="8515619" y="4566214"/>
            <a:ext cx="854280" cy="243720"/>
            <a:chOff x="8515619" y="4566214"/>
            <a:chExt cx="854280" cy="24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3351137B-478C-4DAC-A14C-062102AFBCB7}"/>
                    </a:ext>
                  </a:extLst>
                </p14:cNvPr>
                <p14:cNvContentPartPr/>
                <p14:nvPr/>
              </p14:nvContentPartPr>
              <p14:xfrm>
                <a:off x="8515619" y="4566214"/>
                <a:ext cx="159840" cy="2437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3351137B-478C-4DAC-A14C-062102AFBCB7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506619" y="4557214"/>
                  <a:ext cx="1774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3F1859D5-91AD-4A72-A656-2300AB11C6AD}"/>
                    </a:ext>
                  </a:extLst>
                </p14:cNvPr>
                <p14:cNvContentPartPr/>
                <p14:nvPr/>
              </p14:nvContentPartPr>
              <p14:xfrm>
                <a:off x="8780579" y="4601494"/>
                <a:ext cx="119160" cy="972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3F1859D5-91AD-4A72-A656-2300AB11C6AD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771579" y="4592494"/>
                  <a:ext cx="1368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2A4C38AF-E541-45B6-99FF-42FFBB0D6D86}"/>
                    </a:ext>
                  </a:extLst>
                </p14:cNvPr>
                <p14:cNvContentPartPr/>
                <p14:nvPr/>
              </p14:nvContentPartPr>
              <p14:xfrm>
                <a:off x="8766539" y="4781494"/>
                <a:ext cx="66600" cy="165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2A4C38AF-E541-45B6-99FF-42FFBB0D6D86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757899" y="4772494"/>
                  <a:ext cx="842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88535DF6-779A-4227-8C7E-0F3D51DB9643}"/>
                    </a:ext>
                  </a:extLst>
                </p14:cNvPr>
                <p14:cNvContentPartPr/>
                <p14:nvPr/>
              </p14:nvContentPartPr>
              <p14:xfrm>
                <a:off x="9018179" y="4620574"/>
                <a:ext cx="70560" cy="1569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88535DF6-779A-4227-8C7E-0F3D51DB9643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9009179" y="4611574"/>
                  <a:ext cx="882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38051F05-8764-4A38-82B4-413886F32BA6}"/>
                    </a:ext>
                  </a:extLst>
                </p14:cNvPr>
                <p14:cNvContentPartPr/>
                <p14:nvPr/>
              </p14:nvContentPartPr>
              <p14:xfrm>
                <a:off x="9133379" y="4760614"/>
                <a:ext cx="11520" cy="324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38051F05-8764-4A38-82B4-413886F32BA6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9124379" y="4751614"/>
                  <a:ext cx="291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8AC5F53A-6F95-4C72-A01D-EB9AE39D3E79}"/>
                    </a:ext>
                  </a:extLst>
                </p14:cNvPr>
                <p14:cNvContentPartPr/>
                <p14:nvPr/>
              </p14:nvContentPartPr>
              <p14:xfrm>
                <a:off x="9278819" y="4624174"/>
                <a:ext cx="91080" cy="1486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8AC5F53A-6F95-4C72-A01D-EB9AE39D3E79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9270179" y="4615174"/>
                  <a:ext cx="10872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6F191638-D8FC-4EDD-B055-6E5C2439A799}"/>
              </a:ext>
            </a:extLst>
          </p:cNvPr>
          <p:cNvGrpSpPr/>
          <p:nvPr/>
        </p:nvGrpSpPr>
        <p:grpSpPr>
          <a:xfrm>
            <a:off x="7482059" y="4520854"/>
            <a:ext cx="834480" cy="333000"/>
            <a:chOff x="7482059" y="4520854"/>
            <a:chExt cx="834480" cy="33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677CB357-1316-4BC6-A672-A38C85819B15}"/>
                    </a:ext>
                  </a:extLst>
                </p14:cNvPr>
                <p14:cNvContentPartPr/>
                <p14:nvPr/>
              </p14:nvContentPartPr>
              <p14:xfrm>
                <a:off x="7548659" y="4586374"/>
                <a:ext cx="104040" cy="1951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677CB357-1316-4BC6-A672-A38C85819B15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540019" y="4577374"/>
                  <a:ext cx="1216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EA15F929-DCD0-4853-B3F3-0B73DC9436E6}"/>
                    </a:ext>
                  </a:extLst>
                </p14:cNvPr>
                <p14:cNvContentPartPr/>
                <p14:nvPr/>
              </p14:nvContentPartPr>
              <p14:xfrm>
                <a:off x="7482059" y="4541014"/>
                <a:ext cx="235800" cy="1472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EA15F929-DCD0-4853-B3F3-0B73DC9436E6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473059" y="4532374"/>
                  <a:ext cx="2534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07117FF0-1DAA-4D96-A8D7-7B3DC0252EA1}"/>
                    </a:ext>
                  </a:extLst>
                </p14:cNvPr>
                <p14:cNvContentPartPr/>
                <p14:nvPr/>
              </p14:nvContentPartPr>
              <p14:xfrm>
                <a:off x="7734779" y="4520854"/>
                <a:ext cx="135720" cy="3240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07117FF0-1DAA-4D96-A8D7-7B3DC0252EA1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726139" y="4511854"/>
                  <a:ext cx="15336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53EB1BB1-BF14-48B1-B71A-EC8FA203C2FB}"/>
                    </a:ext>
                  </a:extLst>
                </p14:cNvPr>
                <p14:cNvContentPartPr/>
                <p14:nvPr/>
              </p14:nvContentPartPr>
              <p14:xfrm>
                <a:off x="8221139" y="4647934"/>
                <a:ext cx="95400" cy="817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53EB1BB1-BF14-48B1-B71A-EC8FA203C2FB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212139" y="4639294"/>
                  <a:ext cx="1130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72408309-28C1-469A-8A9D-6445C35E9EBB}"/>
                    </a:ext>
                  </a:extLst>
                </p14:cNvPr>
                <p14:cNvContentPartPr/>
                <p14:nvPr/>
              </p14:nvContentPartPr>
              <p14:xfrm>
                <a:off x="8200979" y="4826854"/>
                <a:ext cx="50760" cy="75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72408309-28C1-469A-8A9D-6445C35E9EBB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191979" y="4818214"/>
                  <a:ext cx="68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819E6F13-BF4A-43AB-AFFC-C7E10DE5967F}"/>
                    </a:ext>
                  </a:extLst>
                </p14:cNvPr>
                <p14:cNvContentPartPr/>
                <p14:nvPr/>
              </p14:nvContentPartPr>
              <p14:xfrm>
                <a:off x="7812539" y="4780054"/>
                <a:ext cx="46800" cy="122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819E6F13-BF4A-43AB-AFFC-C7E10DE5967F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803539" y="4771414"/>
                  <a:ext cx="64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D0719DE2-5F30-4DE1-AE80-07F6E768FF6E}"/>
                    </a:ext>
                  </a:extLst>
                </p14:cNvPr>
                <p14:cNvContentPartPr/>
                <p14:nvPr/>
              </p14:nvContentPartPr>
              <p14:xfrm>
                <a:off x="7921979" y="4710934"/>
                <a:ext cx="59040" cy="1303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D0719DE2-5F30-4DE1-AE80-07F6E768FF6E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913339" y="4701934"/>
                  <a:ext cx="766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BC00A93D-3DDD-469C-A44E-74D4ABEA6476}"/>
                    </a:ext>
                  </a:extLst>
                </p14:cNvPr>
                <p14:cNvContentPartPr/>
                <p14:nvPr/>
              </p14:nvContentPartPr>
              <p14:xfrm>
                <a:off x="8015579" y="4842334"/>
                <a:ext cx="13680" cy="115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BC00A93D-3DDD-469C-A44E-74D4ABEA6476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8006939" y="4833694"/>
                  <a:ext cx="31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5C8A8FB5-D9FF-4128-AB72-19C9E8B7E0DD}"/>
                    </a:ext>
                  </a:extLst>
                </p14:cNvPr>
                <p14:cNvContentPartPr/>
                <p14:nvPr/>
              </p14:nvContentPartPr>
              <p14:xfrm>
                <a:off x="8039699" y="4721734"/>
                <a:ext cx="86400" cy="1159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5C8A8FB5-D9FF-4128-AB72-19C9E8B7E0DD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8030699" y="4713094"/>
                  <a:ext cx="1040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5E445A99-E879-44ED-BC28-FFA683104578}"/>
                    </a:ext>
                  </a:extLst>
                </p14:cNvPr>
                <p14:cNvContentPartPr/>
                <p14:nvPr/>
              </p14:nvContentPartPr>
              <p14:xfrm>
                <a:off x="8046539" y="4677454"/>
                <a:ext cx="99000" cy="2484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5E445A99-E879-44ED-BC28-FFA683104578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8037899" y="4668814"/>
                  <a:ext cx="116640" cy="4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4">
            <p14:nvContentPartPr>
              <p14:cNvPr id="314" name="Ink 313">
                <a:extLst>
                  <a:ext uri="{FF2B5EF4-FFF2-40B4-BE49-F238E27FC236}">
                    <a16:creationId xmlns:a16="http://schemas.microsoft.com/office/drawing/2014/main" id="{D392D3AB-FCBB-4BC1-9FFF-C96BBDCF3BC0}"/>
                  </a:ext>
                </a:extLst>
              </p14:cNvPr>
              <p14:cNvContentPartPr/>
              <p14:nvPr/>
            </p14:nvContentPartPr>
            <p14:xfrm>
              <a:off x="9484739" y="4503214"/>
              <a:ext cx="125640" cy="418320"/>
            </p14:xfrm>
          </p:contentPart>
        </mc:Choice>
        <mc:Fallback xmlns="">
          <p:pic>
            <p:nvPicPr>
              <p:cNvPr id="314" name="Ink 313">
                <a:extLst>
                  <a:ext uri="{FF2B5EF4-FFF2-40B4-BE49-F238E27FC236}">
                    <a16:creationId xmlns:a16="http://schemas.microsoft.com/office/drawing/2014/main" id="{D392D3AB-FCBB-4BC1-9FFF-C96BBDCF3BC0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9476099" y="4494214"/>
                <a:ext cx="143280" cy="4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315" name="Ink 314">
                <a:extLst>
                  <a:ext uri="{FF2B5EF4-FFF2-40B4-BE49-F238E27FC236}">
                    <a16:creationId xmlns:a16="http://schemas.microsoft.com/office/drawing/2014/main" id="{36C4FB9C-63A6-41B0-A04A-1CD74A1C8F99}"/>
                  </a:ext>
                </a:extLst>
              </p14:cNvPr>
              <p14:cNvContentPartPr/>
              <p14:nvPr/>
            </p14:nvContentPartPr>
            <p14:xfrm>
              <a:off x="7698059" y="2878174"/>
              <a:ext cx="2300040" cy="124200"/>
            </p14:xfrm>
          </p:contentPart>
        </mc:Choice>
        <mc:Fallback xmlns="">
          <p:pic>
            <p:nvPicPr>
              <p:cNvPr id="315" name="Ink 314">
                <a:extLst>
                  <a:ext uri="{FF2B5EF4-FFF2-40B4-BE49-F238E27FC236}">
                    <a16:creationId xmlns:a16="http://schemas.microsoft.com/office/drawing/2014/main" id="{36C4FB9C-63A6-41B0-A04A-1CD74A1C8F99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7689059" y="2869534"/>
                <a:ext cx="23176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8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97D8EBBB-BB16-485C-8F10-EF8290DCF28B}"/>
                  </a:ext>
                </a:extLst>
              </p14:cNvPr>
              <p14:cNvContentPartPr/>
              <p14:nvPr/>
            </p14:nvContentPartPr>
            <p14:xfrm>
              <a:off x="8767259" y="3047014"/>
              <a:ext cx="108000" cy="198360"/>
            </p14:xfrm>
          </p:contentPart>
        </mc:Choice>
        <mc:Fallback xmlns=""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97D8EBBB-BB16-485C-8F10-EF8290DCF28B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8758619" y="3038014"/>
                <a:ext cx="12564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0" name="Group 329">
            <a:extLst>
              <a:ext uri="{FF2B5EF4-FFF2-40B4-BE49-F238E27FC236}">
                <a16:creationId xmlns:a16="http://schemas.microsoft.com/office/drawing/2014/main" id="{6962F604-74C3-415A-9BF8-0ED9AF786547}"/>
              </a:ext>
            </a:extLst>
          </p:cNvPr>
          <p:cNvGrpSpPr/>
          <p:nvPr/>
        </p:nvGrpSpPr>
        <p:grpSpPr>
          <a:xfrm>
            <a:off x="9269459" y="3058534"/>
            <a:ext cx="254880" cy="168120"/>
            <a:chOff x="9269459" y="3058534"/>
            <a:chExt cx="254880" cy="16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DEBAF623-9243-4869-ABEE-04C7D7B10F70}"/>
                    </a:ext>
                  </a:extLst>
                </p14:cNvPr>
                <p14:cNvContentPartPr/>
                <p14:nvPr/>
              </p14:nvContentPartPr>
              <p14:xfrm>
                <a:off x="9269459" y="3081214"/>
                <a:ext cx="29880" cy="14544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DEBAF623-9243-4869-ABEE-04C7D7B10F70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9260819" y="3072574"/>
                  <a:ext cx="475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2A070362-6AA9-4E9A-9208-C70B37E1DCAC}"/>
                    </a:ext>
                  </a:extLst>
                </p14:cNvPr>
                <p14:cNvContentPartPr/>
                <p14:nvPr/>
              </p14:nvContentPartPr>
              <p14:xfrm>
                <a:off x="9352619" y="3156094"/>
                <a:ext cx="25560" cy="4248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2A070362-6AA9-4E9A-9208-C70B37E1DCAC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9343619" y="3147454"/>
                  <a:ext cx="432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328EC18D-390A-4379-B7E9-B547BBF7BF74}"/>
                    </a:ext>
                  </a:extLst>
                </p14:cNvPr>
                <p14:cNvContentPartPr/>
                <p14:nvPr/>
              </p14:nvContentPartPr>
              <p14:xfrm>
                <a:off x="9468179" y="3058534"/>
                <a:ext cx="56160" cy="14796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328EC18D-390A-4379-B7E9-B547BBF7BF74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9459179" y="3049894"/>
                  <a:ext cx="73800" cy="16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6">
            <p14:nvContentPartPr>
              <p14:cNvPr id="331" name="Ink 330">
                <a:extLst>
                  <a:ext uri="{FF2B5EF4-FFF2-40B4-BE49-F238E27FC236}">
                    <a16:creationId xmlns:a16="http://schemas.microsoft.com/office/drawing/2014/main" id="{0FDF51C3-F98C-4A4B-A72E-2CEB1A34763E}"/>
                  </a:ext>
                </a:extLst>
              </p14:cNvPr>
              <p14:cNvContentPartPr/>
              <p14:nvPr/>
            </p14:nvContentPartPr>
            <p14:xfrm>
              <a:off x="8502299" y="2842174"/>
              <a:ext cx="56520" cy="88920"/>
            </p14:xfrm>
          </p:contentPart>
        </mc:Choice>
        <mc:Fallback xmlns="">
          <p:pic>
            <p:nvPicPr>
              <p:cNvPr id="331" name="Ink 330">
                <a:extLst>
                  <a:ext uri="{FF2B5EF4-FFF2-40B4-BE49-F238E27FC236}">
                    <a16:creationId xmlns:a16="http://schemas.microsoft.com/office/drawing/2014/main" id="{0FDF51C3-F98C-4A4B-A72E-2CEB1A34763E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8493659" y="2833174"/>
                <a:ext cx="7416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8">
            <p14:nvContentPartPr>
              <p14:cNvPr id="332" name="Ink 331">
                <a:extLst>
                  <a:ext uri="{FF2B5EF4-FFF2-40B4-BE49-F238E27FC236}">
                    <a16:creationId xmlns:a16="http://schemas.microsoft.com/office/drawing/2014/main" id="{028FFE82-9B45-4E38-88F5-B9D859478026}"/>
                  </a:ext>
                </a:extLst>
              </p14:cNvPr>
              <p14:cNvContentPartPr/>
              <p14:nvPr/>
            </p14:nvContentPartPr>
            <p14:xfrm>
              <a:off x="8473859" y="1786294"/>
              <a:ext cx="76320" cy="1146600"/>
            </p14:xfrm>
          </p:contentPart>
        </mc:Choice>
        <mc:Fallback xmlns="">
          <p:pic>
            <p:nvPicPr>
              <p:cNvPr id="332" name="Ink 331">
                <a:extLst>
                  <a:ext uri="{FF2B5EF4-FFF2-40B4-BE49-F238E27FC236}">
                    <a16:creationId xmlns:a16="http://schemas.microsoft.com/office/drawing/2014/main" id="{028FFE82-9B45-4E38-88F5-B9D859478026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8465219" y="1777294"/>
                <a:ext cx="93960" cy="116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8" name="Group 337">
            <a:extLst>
              <a:ext uri="{FF2B5EF4-FFF2-40B4-BE49-F238E27FC236}">
                <a16:creationId xmlns:a16="http://schemas.microsoft.com/office/drawing/2014/main" id="{BD073FC8-256B-48FD-82D1-52D4D4FD7E6D}"/>
              </a:ext>
            </a:extLst>
          </p:cNvPr>
          <p:cNvGrpSpPr/>
          <p:nvPr/>
        </p:nvGrpSpPr>
        <p:grpSpPr>
          <a:xfrm>
            <a:off x="8251739" y="3041614"/>
            <a:ext cx="288720" cy="209880"/>
            <a:chOff x="8251739" y="3041614"/>
            <a:chExt cx="288720" cy="20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BBADC778-4DF9-4664-89E0-28E031E6BBAD}"/>
                    </a:ext>
                  </a:extLst>
                </p14:cNvPr>
                <p14:cNvContentPartPr/>
                <p14:nvPr/>
              </p14:nvContentPartPr>
              <p14:xfrm>
                <a:off x="8251739" y="3041614"/>
                <a:ext cx="52560" cy="1404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BBADC778-4DF9-4664-89E0-28E031E6BBAD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243099" y="3032974"/>
                  <a:ext cx="702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DEC15472-94B9-4CE8-A6AA-5FFF37659172}"/>
                    </a:ext>
                  </a:extLst>
                </p14:cNvPr>
                <p14:cNvContentPartPr/>
                <p14:nvPr/>
              </p14:nvContentPartPr>
              <p14:xfrm>
                <a:off x="8293139" y="3092014"/>
                <a:ext cx="66240" cy="13068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DEC15472-94B9-4CE8-A6AA-5FFF37659172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8284499" y="3083014"/>
                  <a:ext cx="838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FA91569A-D44B-49E0-8242-E0700EE42E87}"/>
                    </a:ext>
                  </a:extLst>
                </p14:cNvPr>
                <p14:cNvContentPartPr/>
                <p14:nvPr/>
              </p14:nvContentPartPr>
              <p14:xfrm>
                <a:off x="8376299" y="3181294"/>
                <a:ext cx="11160" cy="2376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FA91569A-D44B-49E0-8242-E0700EE42E87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367659" y="3172654"/>
                  <a:ext cx="288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C53F9D9B-694F-4CF4-8C73-FEFDAD5FA78A}"/>
                    </a:ext>
                  </a:extLst>
                </p14:cNvPr>
                <p14:cNvContentPartPr/>
                <p14:nvPr/>
              </p14:nvContentPartPr>
              <p14:xfrm>
                <a:off x="8415539" y="3093814"/>
                <a:ext cx="61560" cy="15768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C53F9D9B-694F-4CF4-8C73-FEFDAD5FA78A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8406539" y="3085174"/>
                  <a:ext cx="792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87AC9074-DAEC-492E-A16F-A156E0D76CC0}"/>
                    </a:ext>
                  </a:extLst>
                </p14:cNvPr>
                <p14:cNvContentPartPr/>
                <p14:nvPr/>
              </p14:nvContentPartPr>
              <p14:xfrm>
                <a:off x="8473859" y="3054214"/>
                <a:ext cx="66600" cy="2160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87AC9074-DAEC-492E-A16F-A156E0D76CC0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8465219" y="3045574"/>
                  <a:ext cx="8424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E6C52C0E-758B-4703-8D17-1E90A446CF56}"/>
              </a:ext>
            </a:extLst>
          </p:cNvPr>
          <p:cNvGrpSpPr/>
          <p:nvPr/>
        </p:nvGrpSpPr>
        <p:grpSpPr>
          <a:xfrm>
            <a:off x="7575659" y="1644094"/>
            <a:ext cx="2924280" cy="1293840"/>
            <a:chOff x="7575659" y="1644094"/>
            <a:chExt cx="2924280" cy="129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18FB510D-26E5-4522-81BC-A34623151D26}"/>
                    </a:ext>
                  </a:extLst>
                </p14:cNvPr>
                <p14:cNvContentPartPr/>
                <p14:nvPr/>
              </p14:nvContentPartPr>
              <p14:xfrm>
                <a:off x="7575659" y="1644094"/>
                <a:ext cx="2924280" cy="122112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18FB510D-26E5-4522-81BC-A34623151D26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7567019" y="1635454"/>
                  <a:ext cx="2941920" cy="12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7A711A73-D0E9-4097-BDEA-E9821C868A35}"/>
                    </a:ext>
                  </a:extLst>
                </p14:cNvPr>
                <p14:cNvContentPartPr/>
                <p14:nvPr/>
              </p14:nvContentPartPr>
              <p14:xfrm>
                <a:off x="9953819" y="2893654"/>
                <a:ext cx="356400" cy="442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7A711A73-D0E9-4097-BDEA-E9821C868A35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9944819" y="2885014"/>
                  <a:ext cx="3740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366727CE-02CF-4C0D-8AE3-5DB66EBC963F}"/>
                    </a:ext>
                  </a:extLst>
                </p14:cNvPr>
                <p14:cNvContentPartPr/>
                <p14:nvPr/>
              </p14:nvContentPartPr>
              <p14:xfrm>
                <a:off x="8774819" y="1716094"/>
                <a:ext cx="129960" cy="11372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366727CE-02CF-4C0D-8AE3-5DB66EBC963F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8766179" y="1707094"/>
                  <a:ext cx="147600" cy="11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B466D903-5B41-434F-8CB9-5F753B31E985}"/>
                    </a:ext>
                  </a:extLst>
                </p14:cNvPr>
                <p14:cNvContentPartPr/>
                <p14:nvPr/>
              </p14:nvContentPartPr>
              <p14:xfrm>
                <a:off x="9219419" y="1772614"/>
                <a:ext cx="55080" cy="4788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B466D903-5B41-434F-8CB9-5F753B31E985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9210419" y="1763614"/>
                  <a:ext cx="727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B3228EEE-D18C-46A7-855F-BDD58F8BEAAA}"/>
                    </a:ext>
                  </a:extLst>
                </p14:cNvPr>
                <p14:cNvContentPartPr/>
                <p14:nvPr/>
              </p14:nvContentPartPr>
              <p14:xfrm>
                <a:off x="9207179" y="1809694"/>
                <a:ext cx="30600" cy="10872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B3228EEE-D18C-46A7-855F-BDD58F8BEAAA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9198539" y="1801054"/>
                  <a:ext cx="482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98DF1108-7736-4071-8152-7D57491CD8B2}"/>
                    </a:ext>
                  </a:extLst>
                </p14:cNvPr>
                <p14:cNvContentPartPr/>
                <p14:nvPr/>
              </p14:nvContentPartPr>
              <p14:xfrm>
                <a:off x="9243899" y="1997254"/>
                <a:ext cx="13680" cy="7848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98DF1108-7736-4071-8152-7D57491CD8B2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9234899" y="1988614"/>
                  <a:ext cx="313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E2113A30-0BF6-4844-9248-E2B2F271D78B}"/>
                    </a:ext>
                  </a:extLst>
                </p14:cNvPr>
                <p14:cNvContentPartPr/>
                <p14:nvPr/>
              </p14:nvContentPartPr>
              <p14:xfrm>
                <a:off x="9287459" y="2193094"/>
                <a:ext cx="12960" cy="9972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E2113A30-0BF6-4844-9248-E2B2F271D78B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9278819" y="2184454"/>
                  <a:ext cx="306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49B60AF2-8100-4D7E-B09F-AABA0C321A37}"/>
                    </a:ext>
                  </a:extLst>
                </p14:cNvPr>
                <p14:cNvContentPartPr/>
                <p14:nvPr/>
              </p14:nvContentPartPr>
              <p14:xfrm>
                <a:off x="9292859" y="2395774"/>
                <a:ext cx="130680" cy="52164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49B60AF2-8100-4D7E-B09F-AABA0C321A37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9283859" y="2387134"/>
                  <a:ext cx="148320" cy="53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4E18DEE7-06A6-42B0-AFEC-B16E2720F91C}"/>
                    </a:ext>
                  </a:extLst>
                </p14:cNvPr>
                <p14:cNvContentPartPr/>
                <p14:nvPr/>
              </p14:nvContentPartPr>
              <p14:xfrm>
                <a:off x="8640539" y="1799614"/>
                <a:ext cx="261720" cy="22284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4E18DEE7-06A6-42B0-AFEC-B16E2720F91C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8631899" y="1790974"/>
                  <a:ext cx="2793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F7158572-AC5A-47C7-889C-791C149F916D}"/>
                    </a:ext>
                  </a:extLst>
                </p14:cNvPr>
                <p14:cNvContentPartPr/>
                <p14:nvPr/>
              </p14:nvContentPartPr>
              <p14:xfrm>
                <a:off x="8735219" y="1868374"/>
                <a:ext cx="201960" cy="25020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F7158572-AC5A-47C7-889C-791C149F916D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8726219" y="1859734"/>
                  <a:ext cx="2196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F783992D-83DD-4042-AF78-76D865C94010}"/>
                    </a:ext>
                  </a:extLst>
                </p14:cNvPr>
                <p14:cNvContentPartPr/>
                <p14:nvPr/>
              </p14:nvContentPartPr>
              <p14:xfrm>
                <a:off x="8708219" y="2007334"/>
                <a:ext cx="355320" cy="54792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F783992D-83DD-4042-AF78-76D865C94010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8699579" y="1998694"/>
                  <a:ext cx="372960" cy="56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C151D8BF-4108-494A-AD49-CD2C6AF9483F}"/>
                    </a:ext>
                  </a:extLst>
                </p14:cNvPr>
                <p14:cNvContentPartPr/>
                <p14:nvPr/>
              </p14:nvContentPartPr>
              <p14:xfrm>
                <a:off x="8712539" y="2448694"/>
                <a:ext cx="315000" cy="29880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C151D8BF-4108-494A-AD49-CD2C6AF9483F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8703899" y="2440054"/>
                  <a:ext cx="33264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7918F5B2-85D4-4C8E-AC9D-642B2255617C}"/>
                    </a:ext>
                  </a:extLst>
                </p14:cNvPr>
                <p14:cNvContentPartPr/>
                <p14:nvPr/>
              </p14:nvContentPartPr>
              <p14:xfrm>
                <a:off x="9045539" y="2626894"/>
                <a:ext cx="101160" cy="13680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7918F5B2-85D4-4C8E-AC9D-642B2255617C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9036539" y="2617894"/>
                  <a:ext cx="1188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FA23BE76-9123-491C-8C3A-566239882BCF}"/>
                    </a:ext>
                  </a:extLst>
                </p14:cNvPr>
                <p14:cNvContentPartPr/>
                <p14:nvPr/>
              </p14:nvContentPartPr>
              <p14:xfrm>
                <a:off x="9026819" y="2190574"/>
                <a:ext cx="84600" cy="8208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FA23BE76-9123-491C-8C3A-566239882BCF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9018179" y="2181934"/>
                  <a:ext cx="1022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A73ECC66-DE0F-461B-8A8F-88EB78CF9A3F}"/>
                    </a:ext>
                  </a:extLst>
                </p14:cNvPr>
                <p14:cNvContentPartPr/>
                <p14:nvPr/>
              </p14:nvContentPartPr>
              <p14:xfrm>
                <a:off x="9064979" y="1942894"/>
                <a:ext cx="100440" cy="6228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A73ECC66-DE0F-461B-8A8F-88EB78CF9A3F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9056339" y="1934254"/>
                  <a:ext cx="1180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2C61EDA9-A3A9-4AA2-AC8A-3AACDB8EAFE4}"/>
                    </a:ext>
                  </a:extLst>
                </p14:cNvPr>
                <p14:cNvContentPartPr/>
                <p14:nvPr/>
              </p14:nvContentPartPr>
              <p14:xfrm>
                <a:off x="9185939" y="2472814"/>
                <a:ext cx="18000" cy="3816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2C61EDA9-A3A9-4AA2-AC8A-3AACDB8EAFE4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9176939" y="2463814"/>
                  <a:ext cx="356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C92AD164-A118-454A-9AA3-1ECE3EAE9E2C}"/>
                    </a:ext>
                  </a:extLst>
                </p14:cNvPr>
                <p14:cNvContentPartPr/>
                <p14:nvPr/>
              </p14:nvContentPartPr>
              <p14:xfrm>
                <a:off x="9148139" y="2685934"/>
                <a:ext cx="90360" cy="1155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C92AD164-A118-454A-9AA3-1ECE3EAE9E2C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9139139" y="2677294"/>
                  <a:ext cx="1080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81EAE544-0114-4F0E-BB2D-3EC4978D195E}"/>
                    </a:ext>
                  </a:extLst>
                </p14:cNvPr>
                <p14:cNvContentPartPr/>
                <p14:nvPr/>
              </p14:nvContentPartPr>
              <p14:xfrm>
                <a:off x="8985059" y="2137654"/>
                <a:ext cx="26640" cy="2916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81EAE544-0114-4F0E-BB2D-3EC4978D195E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8976419" y="2129014"/>
                  <a:ext cx="4428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6">
            <p14:nvContentPartPr>
              <p14:cNvPr id="350" name="Ink 349">
                <a:extLst>
                  <a:ext uri="{FF2B5EF4-FFF2-40B4-BE49-F238E27FC236}">
                    <a16:creationId xmlns:a16="http://schemas.microsoft.com/office/drawing/2014/main" id="{94ACCAB7-E0A8-4F5D-9E06-891E44CB5E5B}"/>
                  </a:ext>
                </a:extLst>
              </p14:cNvPr>
              <p14:cNvContentPartPr/>
              <p14:nvPr/>
            </p14:nvContentPartPr>
            <p14:xfrm>
              <a:off x="440099" y="5709214"/>
              <a:ext cx="123840" cy="24840"/>
            </p14:xfrm>
          </p:contentPart>
        </mc:Choice>
        <mc:Fallback xmlns="">
          <p:pic>
            <p:nvPicPr>
              <p:cNvPr id="350" name="Ink 349">
                <a:extLst>
                  <a:ext uri="{FF2B5EF4-FFF2-40B4-BE49-F238E27FC236}">
                    <a16:creationId xmlns:a16="http://schemas.microsoft.com/office/drawing/2014/main" id="{94ACCAB7-E0A8-4F5D-9E06-891E44CB5E5B}"/>
                  </a:ext>
                </a:extLst>
              </p:cNvPr>
              <p:cNvPicPr/>
              <p:nvPr/>
            </p:nvPicPr>
            <p:blipFill>
              <a:blip r:embed="rId577"/>
              <a:stretch>
                <a:fillRect/>
              </a:stretch>
            </p:blipFill>
            <p:spPr>
              <a:xfrm>
                <a:off x="431459" y="5700214"/>
                <a:ext cx="1414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8">
            <p14:nvContentPartPr>
              <p14:cNvPr id="351" name="Ink 350">
                <a:extLst>
                  <a:ext uri="{FF2B5EF4-FFF2-40B4-BE49-F238E27FC236}">
                    <a16:creationId xmlns:a16="http://schemas.microsoft.com/office/drawing/2014/main" id="{589A31CA-F208-4825-8A05-09AE86607797}"/>
                  </a:ext>
                </a:extLst>
              </p14:cNvPr>
              <p14:cNvContentPartPr/>
              <p14:nvPr/>
            </p14:nvContentPartPr>
            <p14:xfrm>
              <a:off x="403379" y="5829454"/>
              <a:ext cx="102960" cy="10800"/>
            </p14:xfrm>
          </p:contentPart>
        </mc:Choice>
        <mc:Fallback xmlns="">
          <p:pic>
            <p:nvPicPr>
              <p:cNvPr id="351" name="Ink 350">
                <a:extLst>
                  <a:ext uri="{FF2B5EF4-FFF2-40B4-BE49-F238E27FC236}">
                    <a16:creationId xmlns:a16="http://schemas.microsoft.com/office/drawing/2014/main" id="{589A31CA-F208-4825-8A05-09AE86607797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394379" y="5820814"/>
                <a:ext cx="120600" cy="2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61" name="Group 360">
            <a:extLst>
              <a:ext uri="{FF2B5EF4-FFF2-40B4-BE49-F238E27FC236}">
                <a16:creationId xmlns:a16="http://schemas.microsoft.com/office/drawing/2014/main" id="{4803FB68-5FC4-465A-A09C-E7A82F80A440}"/>
              </a:ext>
            </a:extLst>
          </p:cNvPr>
          <p:cNvGrpSpPr/>
          <p:nvPr/>
        </p:nvGrpSpPr>
        <p:grpSpPr>
          <a:xfrm>
            <a:off x="781739" y="5592214"/>
            <a:ext cx="1379520" cy="335520"/>
            <a:chOff x="781739" y="5592214"/>
            <a:chExt cx="1379520" cy="33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72D2C8DF-45C9-4979-8F63-24636666F486}"/>
                    </a:ext>
                  </a:extLst>
                </p14:cNvPr>
                <p14:cNvContentPartPr/>
                <p14:nvPr/>
              </p14:nvContentPartPr>
              <p14:xfrm>
                <a:off x="846899" y="5644414"/>
                <a:ext cx="71640" cy="20952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72D2C8DF-45C9-4979-8F63-24636666F486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838259" y="5635414"/>
                  <a:ext cx="892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3D193C56-4D3B-4527-B313-8D4F30285E8D}"/>
                    </a:ext>
                  </a:extLst>
                </p14:cNvPr>
                <p14:cNvContentPartPr/>
                <p14:nvPr/>
              </p14:nvContentPartPr>
              <p14:xfrm>
                <a:off x="781739" y="5592214"/>
                <a:ext cx="219600" cy="18324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3D193C56-4D3B-4527-B313-8D4F30285E8D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772739" y="5583214"/>
                  <a:ext cx="2372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B4697AFE-04FB-4841-A0B0-604143C9857D}"/>
                    </a:ext>
                  </a:extLst>
                </p14:cNvPr>
                <p14:cNvContentPartPr/>
                <p14:nvPr/>
              </p14:nvContentPartPr>
              <p14:xfrm>
                <a:off x="1066859" y="5619934"/>
                <a:ext cx="108360" cy="29556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B4697AFE-04FB-4841-A0B0-604143C9857D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058219" y="5610934"/>
                  <a:ext cx="12600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D487CA47-B711-4214-AE0F-1B969B201354}"/>
                    </a:ext>
                  </a:extLst>
                </p14:cNvPr>
                <p14:cNvContentPartPr/>
                <p14:nvPr/>
              </p14:nvContentPartPr>
              <p14:xfrm>
                <a:off x="1253339" y="5689054"/>
                <a:ext cx="168840" cy="20196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D487CA47-B711-4214-AE0F-1B969B201354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244339" y="5680414"/>
                  <a:ext cx="1864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BEF0F243-8E07-498F-BDE9-CC64FE42DFE0}"/>
                    </a:ext>
                  </a:extLst>
                </p14:cNvPr>
                <p14:cNvContentPartPr/>
                <p14:nvPr/>
              </p14:nvContentPartPr>
              <p14:xfrm>
                <a:off x="1541339" y="5708494"/>
                <a:ext cx="111240" cy="8208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BEF0F243-8E07-498F-BDE9-CC64FE42DFE0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532699" y="5699854"/>
                  <a:ext cx="1288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03C486FF-5A78-4554-95D4-51C669A40BA1}"/>
                    </a:ext>
                  </a:extLst>
                </p14:cNvPr>
                <p14:cNvContentPartPr/>
                <p14:nvPr/>
              </p14:nvContentPartPr>
              <p14:xfrm>
                <a:off x="1502819" y="5889934"/>
                <a:ext cx="46800" cy="792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03C486FF-5A78-4554-95D4-51C669A40BA1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494179" y="5880934"/>
                  <a:ext cx="644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9D26BD5F-4B6F-4C26-9782-B1B73091D292}"/>
                    </a:ext>
                  </a:extLst>
                </p14:cNvPr>
                <p14:cNvContentPartPr/>
                <p14:nvPr/>
              </p14:nvContentPartPr>
              <p14:xfrm>
                <a:off x="1769939" y="5689054"/>
                <a:ext cx="64080" cy="16128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9D26BD5F-4B6F-4C26-9782-B1B73091D292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760939" y="5680414"/>
                  <a:ext cx="817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A48B3D89-BF90-4363-B095-315A8273AD52}"/>
                    </a:ext>
                  </a:extLst>
                </p14:cNvPr>
                <p14:cNvContentPartPr/>
                <p14:nvPr/>
              </p14:nvContentPartPr>
              <p14:xfrm>
                <a:off x="1871819" y="5847094"/>
                <a:ext cx="13680" cy="2232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A48B3D89-BF90-4363-B095-315A8273AD52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862819" y="5838094"/>
                  <a:ext cx="313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3F757B0B-E30C-46E0-8FC0-A322D4F9D5C0}"/>
                    </a:ext>
                  </a:extLst>
                </p14:cNvPr>
                <p14:cNvContentPartPr/>
                <p14:nvPr/>
              </p14:nvContentPartPr>
              <p14:xfrm>
                <a:off x="2001059" y="5727214"/>
                <a:ext cx="160200" cy="20052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3F757B0B-E30C-46E0-8FC0-A322D4F9D5C0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992059" y="5718214"/>
                  <a:ext cx="177840" cy="21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12C1D287-2D92-42EE-B4C5-6F69C47DC4D2}"/>
              </a:ext>
            </a:extLst>
          </p:cNvPr>
          <p:cNvGrpSpPr/>
          <p:nvPr/>
        </p:nvGrpSpPr>
        <p:grpSpPr>
          <a:xfrm>
            <a:off x="2300219" y="5594734"/>
            <a:ext cx="2301120" cy="451800"/>
            <a:chOff x="2300219" y="5594734"/>
            <a:chExt cx="2301120" cy="45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5327526D-78B2-4573-9139-6E9BB8954C7C}"/>
                    </a:ext>
                  </a:extLst>
                </p14:cNvPr>
                <p14:cNvContentPartPr/>
                <p14:nvPr/>
              </p14:nvContentPartPr>
              <p14:xfrm>
                <a:off x="2300219" y="5594734"/>
                <a:ext cx="95040" cy="45180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5327526D-78B2-4573-9139-6E9BB8954C7C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2291219" y="5585734"/>
                  <a:ext cx="11268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C0E0921B-FD7D-47D6-A354-E543C0AF8CE1}"/>
                    </a:ext>
                  </a:extLst>
                </p14:cNvPr>
                <p14:cNvContentPartPr/>
                <p14:nvPr/>
              </p14:nvContentPartPr>
              <p14:xfrm>
                <a:off x="2555099" y="5818654"/>
                <a:ext cx="117000" cy="1116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C0E0921B-FD7D-47D6-A354-E543C0AF8CE1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2546099" y="5810014"/>
                  <a:ext cx="134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9CC77C19-9AF3-4D41-B10A-22B360A8CA04}"/>
                    </a:ext>
                  </a:extLst>
                </p14:cNvPr>
                <p14:cNvContentPartPr/>
                <p14:nvPr/>
              </p14:nvContentPartPr>
              <p14:xfrm>
                <a:off x="2857499" y="5728654"/>
                <a:ext cx="97920" cy="19440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9CC77C19-9AF3-4D41-B10A-22B360A8CA04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2848499" y="5720014"/>
                  <a:ext cx="1155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2EA68E59-5EE7-44F4-A7B5-4AFA29F8FF4D}"/>
                    </a:ext>
                  </a:extLst>
                </p14:cNvPr>
                <p14:cNvContentPartPr/>
                <p14:nvPr/>
              </p14:nvContentPartPr>
              <p14:xfrm>
                <a:off x="2816099" y="5708854"/>
                <a:ext cx="197640" cy="12708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2EA68E59-5EE7-44F4-A7B5-4AFA29F8FF4D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2807099" y="5700214"/>
                  <a:ext cx="2152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EA72941C-D473-46EB-889C-2D4A696DE60B}"/>
                    </a:ext>
                  </a:extLst>
                </p14:cNvPr>
                <p14:cNvContentPartPr/>
                <p14:nvPr/>
              </p14:nvContentPartPr>
              <p14:xfrm>
                <a:off x="3030299" y="5701654"/>
                <a:ext cx="128520" cy="27864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EA72941C-D473-46EB-889C-2D4A696DE60B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3021299" y="5692654"/>
                  <a:ext cx="1461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64F0C0C0-6F20-42F7-B0D4-340839E7DA90}"/>
                    </a:ext>
                  </a:extLst>
                </p14:cNvPr>
                <p14:cNvContentPartPr/>
                <p14:nvPr/>
              </p14:nvContentPartPr>
              <p14:xfrm>
                <a:off x="3262859" y="5727934"/>
                <a:ext cx="144720" cy="22104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64F0C0C0-6F20-42F7-B0D4-340839E7DA90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3254219" y="5719294"/>
                  <a:ext cx="1623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6B7AC5B0-AF63-49DB-88C3-A6DC631187B4}"/>
                    </a:ext>
                  </a:extLst>
                </p14:cNvPr>
                <p14:cNvContentPartPr/>
                <p14:nvPr/>
              </p14:nvContentPartPr>
              <p14:xfrm>
                <a:off x="3556979" y="5757814"/>
                <a:ext cx="126000" cy="8424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6B7AC5B0-AF63-49DB-88C3-A6DC631187B4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3548339" y="5749174"/>
                  <a:ext cx="1436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5025BE46-5196-4D2F-AB29-E8AB0C8B2620}"/>
                    </a:ext>
                  </a:extLst>
                </p14:cNvPr>
                <p14:cNvContentPartPr/>
                <p14:nvPr/>
              </p14:nvContentPartPr>
              <p14:xfrm>
                <a:off x="3558779" y="5942854"/>
                <a:ext cx="48240" cy="1656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5025BE46-5196-4D2F-AB29-E8AB0C8B2620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3549779" y="5933854"/>
                  <a:ext cx="658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4019EFEC-C867-4F53-9721-5FFD66550DFB}"/>
                    </a:ext>
                  </a:extLst>
                </p14:cNvPr>
                <p14:cNvContentPartPr/>
                <p14:nvPr/>
              </p14:nvContentPartPr>
              <p14:xfrm>
                <a:off x="3833099" y="5835214"/>
                <a:ext cx="78480" cy="216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4019EFEC-C867-4F53-9721-5FFD66550DF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824459" y="5826214"/>
                  <a:ext cx="961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CC6D0FB7-0BE8-45E3-8D7E-3D0D9B6681B2}"/>
                    </a:ext>
                  </a:extLst>
                </p14:cNvPr>
                <p14:cNvContentPartPr/>
                <p14:nvPr/>
              </p14:nvContentPartPr>
              <p14:xfrm>
                <a:off x="4009859" y="5793094"/>
                <a:ext cx="85320" cy="13212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CC6D0FB7-0BE8-45E3-8D7E-3D0D9B6681B2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4001219" y="5784454"/>
                  <a:ext cx="1029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E4070C48-3225-42BF-AC8F-8AF106865410}"/>
                    </a:ext>
                  </a:extLst>
                </p14:cNvPr>
                <p14:cNvContentPartPr/>
                <p14:nvPr/>
              </p14:nvContentPartPr>
              <p14:xfrm>
                <a:off x="4140179" y="5888494"/>
                <a:ext cx="37440" cy="3168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E4070C48-3225-42BF-AC8F-8AF106865410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4131539" y="5879854"/>
                  <a:ext cx="550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77F45893-0FDE-4FA4-BF71-62FD550EB87B}"/>
                    </a:ext>
                  </a:extLst>
                </p14:cNvPr>
                <p14:cNvContentPartPr/>
                <p14:nvPr/>
              </p14:nvContentPartPr>
              <p14:xfrm>
                <a:off x="4267979" y="5773654"/>
                <a:ext cx="91800" cy="14148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77F45893-0FDE-4FA4-BF71-62FD550EB87B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4259339" y="5765014"/>
                  <a:ext cx="1094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532FFE2D-1D3F-467A-B4DB-376D3CF0901C}"/>
                    </a:ext>
                  </a:extLst>
                </p14:cNvPr>
                <p14:cNvContentPartPr/>
                <p14:nvPr/>
              </p14:nvContentPartPr>
              <p14:xfrm>
                <a:off x="4310819" y="5716054"/>
                <a:ext cx="105480" cy="3744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532FFE2D-1D3F-467A-B4DB-376D3CF0901C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4302179" y="5707414"/>
                  <a:ext cx="1231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5503AD54-52BC-4755-A5C2-79FE863A9918}"/>
                    </a:ext>
                  </a:extLst>
                </p14:cNvPr>
                <p14:cNvContentPartPr/>
                <p14:nvPr/>
              </p14:nvContentPartPr>
              <p14:xfrm>
                <a:off x="4527899" y="5655574"/>
                <a:ext cx="73440" cy="30456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5503AD54-52BC-4755-A5C2-79FE863A9918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4519259" y="5646574"/>
                  <a:ext cx="91080" cy="32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97A911D9-2D61-4484-94EE-9211D1D80DF8}"/>
              </a:ext>
            </a:extLst>
          </p:cNvPr>
          <p:cNvGrpSpPr/>
          <p:nvPr/>
        </p:nvGrpSpPr>
        <p:grpSpPr>
          <a:xfrm>
            <a:off x="4964939" y="5727574"/>
            <a:ext cx="146160" cy="122400"/>
            <a:chOff x="4964939" y="5727574"/>
            <a:chExt cx="146160" cy="12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1A552A8B-49A0-4CBC-8A59-5004D65E0DEF}"/>
                    </a:ext>
                  </a:extLst>
                </p14:cNvPr>
                <p14:cNvContentPartPr/>
                <p14:nvPr/>
              </p14:nvContentPartPr>
              <p14:xfrm>
                <a:off x="4981859" y="5727574"/>
                <a:ext cx="129240" cy="2664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1A552A8B-49A0-4CBC-8A59-5004D65E0DEF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4972859" y="5718934"/>
                  <a:ext cx="1468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AE633DAA-0434-4920-8106-2BF5170CD505}"/>
                    </a:ext>
                  </a:extLst>
                </p14:cNvPr>
                <p14:cNvContentPartPr/>
                <p14:nvPr/>
              </p14:nvContentPartPr>
              <p14:xfrm>
                <a:off x="4964939" y="5821174"/>
                <a:ext cx="118080" cy="2880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AE633DAA-0434-4920-8106-2BF5170CD505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4955939" y="5812534"/>
                  <a:ext cx="13572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6" name="Group 385">
            <a:extLst>
              <a:ext uri="{FF2B5EF4-FFF2-40B4-BE49-F238E27FC236}">
                <a16:creationId xmlns:a16="http://schemas.microsoft.com/office/drawing/2014/main" id="{D17D6C67-D5CE-4E78-88CA-4B31AC9A3F60}"/>
              </a:ext>
            </a:extLst>
          </p:cNvPr>
          <p:cNvGrpSpPr/>
          <p:nvPr/>
        </p:nvGrpSpPr>
        <p:grpSpPr>
          <a:xfrm>
            <a:off x="5511419" y="5598334"/>
            <a:ext cx="891720" cy="237960"/>
            <a:chOff x="5511419" y="5598334"/>
            <a:chExt cx="891720" cy="23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52C6D7FA-5F80-435F-B903-2492EEE95627}"/>
                    </a:ext>
                  </a:extLst>
                </p14:cNvPr>
                <p14:cNvContentPartPr/>
                <p14:nvPr/>
              </p14:nvContentPartPr>
              <p14:xfrm>
                <a:off x="5511419" y="5634334"/>
                <a:ext cx="105480" cy="18612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52C6D7FA-5F80-435F-B903-2492EEE95627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5502779" y="5625334"/>
                  <a:ext cx="1231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732FD836-B74B-4059-A85C-4F24FF07831C}"/>
                    </a:ext>
                  </a:extLst>
                </p14:cNvPr>
                <p14:cNvContentPartPr/>
                <p14:nvPr/>
              </p14:nvContentPartPr>
              <p14:xfrm>
                <a:off x="5642099" y="5772574"/>
                <a:ext cx="4680" cy="4320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732FD836-B74B-4059-A85C-4F24FF07831C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5633099" y="5763934"/>
                  <a:ext cx="223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AB699133-5115-4E3D-A29D-89E62558F18F}"/>
                    </a:ext>
                  </a:extLst>
                </p14:cNvPr>
                <p14:cNvContentPartPr/>
                <p14:nvPr/>
              </p14:nvContentPartPr>
              <p14:xfrm>
                <a:off x="5763419" y="5598334"/>
                <a:ext cx="133920" cy="23184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AB699133-5115-4E3D-A29D-89E62558F18F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5754779" y="5589694"/>
                  <a:ext cx="1515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DF9DFDF8-61D1-46BE-9C6C-0AC699BD1947}"/>
                    </a:ext>
                  </a:extLst>
                </p14:cNvPr>
                <p14:cNvContentPartPr/>
                <p14:nvPr/>
              </p14:nvContentPartPr>
              <p14:xfrm>
                <a:off x="5898059" y="5649094"/>
                <a:ext cx="140760" cy="18720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DF9DFDF8-61D1-46BE-9C6C-0AC699BD1947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5889419" y="5640094"/>
                  <a:ext cx="1584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2C6BFB0C-274D-404B-81B8-49194EF3EF79}"/>
                    </a:ext>
                  </a:extLst>
                </p14:cNvPr>
                <p14:cNvContentPartPr/>
                <p14:nvPr/>
              </p14:nvContentPartPr>
              <p14:xfrm>
                <a:off x="6113339" y="5660614"/>
                <a:ext cx="86400" cy="8136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2C6BFB0C-274D-404B-81B8-49194EF3EF79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6104339" y="5651974"/>
                  <a:ext cx="1040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A78DEEC2-C318-4AD2-AC92-63220CF8116D}"/>
                    </a:ext>
                  </a:extLst>
                </p14:cNvPr>
                <p14:cNvContentPartPr/>
                <p14:nvPr/>
              </p14:nvContentPartPr>
              <p14:xfrm>
                <a:off x="6142139" y="5618494"/>
                <a:ext cx="73440" cy="20592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A78DEEC2-C318-4AD2-AC92-63220CF8116D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6133139" y="5609854"/>
                  <a:ext cx="910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49871179-7CD7-4942-96AA-492A79A11BCA}"/>
                    </a:ext>
                  </a:extLst>
                </p14:cNvPr>
                <p14:cNvContentPartPr/>
                <p14:nvPr/>
              </p14:nvContentPartPr>
              <p14:xfrm>
                <a:off x="6293699" y="5613094"/>
                <a:ext cx="109440" cy="21996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49871179-7CD7-4942-96AA-492A79A11BCA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6285059" y="5604094"/>
                  <a:ext cx="127080" cy="23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3">
            <p14:nvContentPartPr>
              <p14:cNvPr id="388" name="Ink 387">
                <a:extLst>
                  <a:ext uri="{FF2B5EF4-FFF2-40B4-BE49-F238E27FC236}">
                    <a16:creationId xmlns:a16="http://schemas.microsoft.com/office/drawing/2014/main" id="{A6BB8471-7510-4107-A5FC-F95156CB1B62}"/>
                  </a:ext>
                </a:extLst>
              </p14:cNvPr>
              <p14:cNvContentPartPr/>
              <p14:nvPr/>
            </p14:nvContentPartPr>
            <p14:xfrm>
              <a:off x="6588899" y="5704894"/>
              <a:ext cx="110520" cy="32400"/>
            </p14:xfrm>
          </p:contentPart>
        </mc:Choice>
        <mc:Fallback xmlns="">
          <p:pic>
            <p:nvPicPr>
              <p:cNvPr id="388" name="Ink 387">
                <a:extLst>
                  <a:ext uri="{FF2B5EF4-FFF2-40B4-BE49-F238E27FC236}">
                    <a16:creationId xmlns:a16="http://schemas.microsoft.com/office/drawing/2014/main" id="{A6BB8471-7510-4107-A5FC-F95156CB1B62}"/>
                  </a:ext>
                </a:extLst>
              </p:cNvPr>
              <p:cNvPicPr/>
              <p:nvPr/>
            </p:nvPicPr>
            <p:blipFill>
              <a:blip r:embed="rId644"/>
              <a:stretch>
                <a:fillRect/>
              </a:stretch>
            </p:blipFill>
            <p:spPr>
              <a:xfrm>
                <a:off x="6579899" y="5696254"/>
                <a:ext cx="128160" cy="5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7" name="Group 396">
            <a:extLst>
              <a:ext uri="{FF2B5EF4-FFF2-40B4-BE49-F238E27FC236}">
                <a16:creationId xmlns:a16="http://schemas.microsoft.com/office/drawing/2014/main" id="{83D14154-875D-4221-BF2C-28D1FB479A22}"/>
              </a:ext>
            </a:extLst>
          </p:cNvPr>
          <p:cNvGrpSpPr/>
          <p:nvPr/>
        </p:nvGrpSpPr>
        <p:grpSpPr>
          <a:xfrm>
            <a:off x="6921539" y="5534254"/>
            <a:ext cx="1108440" cy="268920"/>
            <a:chOff x="6921539" y="5534254"/>
            <a:chExt cx="1108440" cy="26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B3624AC7-E259-40EE-BA84-57F6700C6624}"/>
                    </a:ext>
                  </a:extLst>
                </p14:cNvPr>
                <p14:cNvContentPartPr/>
                <p14:nvPr/>
              </p14:nvContentPartPr>
              <p14:xfrm>
                <a:off x="6921539" y="5636134"/>
                <a:ext cx="105480" cy="16596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B3624AC7-E259-40EE-BA84-57F6700C6624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6912899" y="5627494"/>
                  <a:ext cx="1231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F6A0DBF2-4271-4474-BC47-2FFBB21A3BAA}"/>
                    </a:ext>
                  </a:extLst>
                </p14:cNvPr>
                <p14:cNvContentPartPr/>
                <p14:nvPr/>
              </p14:nvContentPartPr>
              <p14:xfrm>
                <a:off x="7064819" y="5761414"/>
                <a:ext cx="25560" cy="4176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F6A0DBF2-4271-4474-BC47-2FFBB21A3BAA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7055819" y="5752414"/>
                  <a:ext cx="432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A922F806-464D-4462-B92A-0402200A44E2}"/>
                    </a:ext>
                  </a:extLst>
                </p14:cNvPr>
                <p14:cNvContentPartPr/>
                <p14:nvPr/>
              </p14:nvContentPartPr>
              <p14:xfrm>
                <a:off x="7277219" y="5581774"/>
                <a:ext cx="123120" cy="19800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A922F806-464D-4462-B92A-0402200A44E2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7268219" y="5572774"/>
                  <a:ext cx="1407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2011E06C-847F-4FEB-8E91-DAAB14FEA995}"/>
                    </a:ext>
                  </a:extLst>
                </p14:cNvPr>
                <p14:cNvContentPartPr/>
                <p14:nvPr/>
              </p14:nvContentPartPr>
              <p14:xfrm>
                <a:off x="7456859" y="5635774"/>
                <a:ext cx="78120" cy="14292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2011E06C-847F-4FEB-8E91-DAAB14FEA995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7448219" y="5627134"/>
                  <a:ext cx="95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8BC61F9B-A1DE-4001-926B-7FF962D4FB55}"/>
                    </a:ext>
                  </a:extLst>
                </p14:cNvPr>
                <p14:cNvContentPartPr/>
                <p14:nvPr/>
              </p14:nvContentPartPr>
              <p14:xfrm>
                <a:off x="7644419" y="5579974"/>
                <a:ext cx="105120" cy="20700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8BC61F9B-A1DE-4001-926B-7FF962D4FB55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7635779" y="5571334"/>
                  <a:ext cx="1227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07766812-17B5-4B2B-AAF6-7A2A762F0659}"/>
                    </a:ext>
                  </a:extLst>
                </p14:cNvPr>
                <p14:cNvContentPartPr/>
                <p14:nvPr/>
              </p14:nvContentPartPr>
              <p14:xfrm>
                <a:off x="7820819" y="5601934"/>
                <a:ext cx="118800" cy="17676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07766812-17B5-4B2B-AAF6-7A2A762F0659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7812179" y="5593294"/>
                  <a:ext cx="1364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A1200E73-782B-41C3-B9C8-D09B746CCE18}"/>
                    </a:ext>
                  </a:extLst>
                </p14:cNvPr>
                <p14:cNvContentPartPr/>
                <p14:nvPr/>
              </p14:nvContentPartPr>
              <p14:xfrm>
                <a:off x="7915499" y="5534254"/>
                <a:ext cx="114480" cy="4248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A1200E73-782B-41C3-B9C8-D09B746CCE18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7906499" y="5525254"/>
                  <a:ext cx="13212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7" name="Group 406">
            <a:extLst>
              <a:ext uri="{FF2B5EF4-FFF2-40B4-BE49-F238E27FC236}">
                <a16:creationId xmlns:a16="http://schemas.microsoft.com/office/drawing/2014/main" id="{90B97835-E9A5-4362-B60F-DCB3D080F732}"/>
              </a:ext>
            </a:extLst>
          </p:cNvPr>
          <p:cNvGrpSpPr/>
          <p:nvPr/>
        </p:nvGrpSpPr>
        <p:grpSpPr>
          <a:xfrm>
            <a:off x="8331659" y="5612734"/>
            <a:ext cx="110880" cy="92160"/>
            <a:chOff x="8331659" y="5612734"/>
            <a:chExt cx="110880" cy="9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1F5A220E-A188-42F0-A36D-D67F77EFB364}"/>
                    </a:ext>
                  </a:extLst>
                </p14:cNvPr>
                <p14:cNvContentPartPr/>
                <p14:nvPr/>
              </p14:nvContentPartPr>
              <p14:xfrm>
                <a:off x="8359019" y="5612734"/>
                <a:ext cx="83520" cy="2628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1F5A220E-A188-42F0-A36D-D67F77EFB364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8350379" y="5604094"/>
                  <a:ext cx="1011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A966112E-914A-40FE-AC1C-2A38D65496EB}"/>
                    </a:ext>
                  </a:extLst>
                </p14:cNvPr>
                <p14:cNvContentPartPr/>
                <p14:nvPr/>
              </p14:nvContentPartPr>
              <p14:xfrm>
                <a:off x="8331659" y="5694454"/>
                <a:ext cx="81720" cy="1044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A966112E-914A-40FE-AC1C-2A38D65496EB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8323019" y="5685814"/>
                  <a:ext cx="9936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1" name="Group 410">
            <a:extLst>
              <a:ext uri="{FF2B5EF4-FFF2-40B4-BE49-F238E27FC236}">
                <a16:creationId xmlns:a16="http://schemas.microsoft.com/office/drawing/2014/main" id="{79692137-95C5-4DB9-9494-CA88CDF8D5DC}"/>
              </a:ext>
            </a:extLst>
          </p:cNvPr>
          <p:cNvGrpSpPr/>
          <p:nvPr/>
        </p:nvGrpSpPr>
        <p:grpSpPr>
          <a:xfrm>
            <a:off x="8850059" y="5545414"/>
            <a:ext cx="1169280" cy="247320"/>
            <a:chOff x="8850059" y="5545414"/>
            <a:chExt cx="1169280" cy="24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59E38697-917D-4CD4-B750-63DAA2DC53F4}"/>
                    </a:ext>
                  </a:extLst>
                </p14:cNvPr>
                <p14:cNvContentPartPr/>
                <p14:nvPr/>
              </p14:nvContentPartPr>
              <p14:xfrm>
                <a:off x="8850059" y="5563414"/>
                <a:ext cx="122400" cy="15768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59E38697-917D-4CD4-B750-63DAA2DC53F4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8841419" y="5554774"/>
                  <a:ext cx="1400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FE0E18EB-E166-4A00-B13B-1D6777F800C8}"/>
                    </a:ext>
                  </a:extLst>
                </p14:cNvPr>
                <p14:cNvContentPartPr/>
                <p14:nvPr/>
              </p14:nvContentPartPr>
              <p14:xfrm>
                <a:off x="9022139" y="5708494"/>
                <a:ext cx="14760" cy="1476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FE0E18EB-E166-4A00-B13B-1D6777F800C8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9013499" y="5699854"/>
                  <a:ext cx="32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3F5F2CA4-9FD6-430E-9C77-4C79943CAB88}"/>
                    </a:ext>
                  </a:extLst>
                </p14:cNvPr>
                <p14:cNvContentPartPr/>
                <p14:nvPr/>
              </p14:nvContentPartPr>
              <p14:xfrm>
                <a:off x="9149219" y="5551174"/>
                <a:ext cx="127440" cy="19692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3F5F2CA4-9FD6-430E-9C77-4C79943CAB88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9140579" y="5542174"/>
                  <a:ext cx="1450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5DFC9B89-741A-43CC-9948-A411CBB834BE}"/>
                    </a:ext>
                  </a:extLst>
                </p14:cNvPr>
                <p14:cNvContentPartPr/>
                <p14:nvPr/>
              </p14:nvContentPartPr>
              <p14:xfrm>
                <a:off x="9206819" y="5546854"/>
                <a:ext cx="83520" cy="2592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5DFC9B89-741A-43CC-9948-A411CBB834BE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9197819" y="5538214"/>
                  <a:ext cx="1011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2235AD87-E7F2-497E-AB3B-03F8CDA95C8B}"/>
                    </a:ext>
                  </a:extLst>
                </p14:cNvPr>
                <p14:cNvContentPartPr/>
                <p14:nvPr/>
              </p14:nvContentPartPr>
              <p14:xfrm>
                <a:off x="9409499" y="5545414"/>
                <a:ext cx="116280" cy="21528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2235AD87-E7F2-497E-AB3B-03F8CDA95C8B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9400499" y="5536414"/>
                  <a:ext cx="1339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BD21A4A3-C718-477F-961C-87AAD7655EBB}"/>
                    </a:ext>
                  </a:extLst>
                </p14:cNvPr>
                <p14:cNvContentPartPr/>
                <p14:nvPr/>
              </p14:nvContentPartPr>
              <p14:xfrm>
                <a:off x="9440099" y="5679694"/>
                <a:ext cx="85320" cy="1764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BD21A4A3-C718-477F-961C-87AAD7655EBB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9431459" y="5670694"/>
                  <a:ext cx="102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8FC08E71-059F-44DD-99CB-705E1B1ED4DE}"/>
                    </a:ext>
                  </a:extLst>
                </p14:cNvPr>
                <p14:cNvContentPartPr/>
                <p14:nvPr/>
              </p14:nvContentPartPr>
              <p14:xfrm>
                <a:off x="9638819" y="5560894"/>
                <a:ext cx="130320" cy="21348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8FC08E71-059F-44DD-99CB-705E1B1ED4DE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9630179" y="5551894"/>
                  <a:ext cx="1479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8BA4ECBE-2118-42FE-9B44-AB6F4B6659EF}"/>
                    </a:ext>
                  </a:extLst>
                </p14:cNvPr>
                <p14:cNvContentPartPr/>
                <p14:nvPr/>
              </p14:nvContentPartPr>
              <p14:xfrm>
                <a:off x="9877499" y="5593654"/>
                <a:ext cx="134640" cy="9828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8BA4ECBE-2118-42FE-9B44-AB6F4B6659EF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9868499" y="5584654"/>
                  <a:ext cx="1522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592AAB3B-39EE-4C17-BCC6-C89FFBE22331}"/>
                    </a:ext>
                  </a:extLst>
                </p14:cNvPr>
                <p14:cNvContentPartPr/>
                <p14:nvPr/>
              </p14:nvContentPartPr>
              <p14:xfrm>
                <a:off x="9959579" y="5575294"/>
                <a:ext cx="59760" cy="21744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592AAB3B-39EE-4C17-BCC6-C89FFBE22331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9950579" y="5566294"/>
                  <a:ext cx="77400" cy="235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57413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C72ECD8-2CE1-42A3-A792-B02E5028A1A8}"/>
                  </a:ext>
                </a:extLst>
              </p14:cNvPr>
              <p14:cNvContentPartPr/>
              <p14:nvPr/>
            </p14:nvContentPartPr>
            <p14:xfrm>
              <a:off x="499139" y="358174"/>
              <a:ext cx="414720" cy="299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C72ECD8-2CE1-42A3-A792-B02E5028A1A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0139" y="349534"/>
                <a:ext cx="432360" cy="31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CFB399AB-93AF-4828-A020-BFF8B3680463}"/>
              </a:ext>
            </a:extLst>
          </p:cNvPr>
          <p:cNvGrpSpPr/>
          <p:nvPr/>
        </p:nvGrpSpPr>
        <p:grpSpPr>
          <a:xfrm>
            <a:off x="576899" y="780814"/>
            <a:ext cx="381960" cy="20520"/>
            <a:chOff x="576899" y="780814"/>
            <a:chExt cx="381960" cy="2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7E7889B-B3C1-4AB3-907C-D7E38D805EC6}"/>
                    </a:ext>
                  </a:extLst>
                </p14:cNvPr>
                <p14:cNvContentPartPr/>
                <p14:nvPr/>
              </p14:nvContentPartPr>
              <p14:xfrm>
                <a:off x="576899" y="780814"/>
                <a:ext cx="239040" cy="18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7E7889B-B3C1-4AB3-907C-D7E38D805EC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68259" y="771814"/>
                  <a:ext cx="2566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34EF4C6-EAB2-42A1-9004-FAD8FC803D31}"/>
                    </a:ext>
                  </a:extLst>
                </p14:cNvPr>
                <p14:cNvContentPartPr/>
                <p14:nvPr/>
              </p14:nvContentPartPr>
              <p14:xfrm>
                <a:off x="933299" y="790174"/>
                <a:ext cx="25560" cy="11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34EF4C6-EAB2-42A1-9004-FAD8FC803D3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24299" y="781174"/>
                  <a:ext cx="4320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B74CF74-8876-40F3-83E7-483B5D0D8163}"/>
              </a:ext>
            </a:extLst>
          </p:cNvPr>
          <p:cNvGrpSpPr/>
          <p:nvPr/>
        </p:nvGrpSpPr>
        <p:grpSpPr>
          <a:xfrm>
            <a:off x="1715579" y="485614"/>
            <a:ext cx="517680" cy="265680"/>
            <a:chOff x="1715579" y="485614"/>
            <a:chExt cx="517680" cy="26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2DA68D6-835C-4CAB-8615-BA013F9B5755}"/>
                    </a:ext>
                  </a:extLst>
                </p14:cNvPr>
                <p14:cNvContentPartPr/>
                <p14:nvPr/>
              </p14:nvContentPartPr>
              <p14:xfrm>
                <a:off x="1745819" y="485614"/>
                <a:ext cx="113760" cy="257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2DA68D6-835C-4CAB-8615-BA013F9B575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36819" y="476974"/>
                  <a:ext cx="1314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6EC78A6-506A-4AC3-8BE2-9BA1B58A27D7}"/>
                    </a:ext>
                  </a:extLst>
                </p14:cNvPr>
                <p14:cNvContentPartPr/>
                <p14:nvPr/>
              </p14:nvContentPartPr>
              <p14:xfrm>
                <a:off x="1715579" y="519454"/>
                <a:ext cx="196200" cy="231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6EC78A6-506A-4AC3-8BE2-9BA1B58A27D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06939" y="510814"/>
                  <a:ext cx="2138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68D0375-EF15-4C52-B270-DF316BE89B5E}"/>
                    </a:ext>
                  </a:extLst>
                </p14:cNvPr>
                <p14:cNvContentPartPr/>
                <p14:nvPr/>
              </p14:nvContentPartPr>
              <p14:xfrm>
                <a:off x="2014019" y="572014"/>
                <a:ext cx="219240" cy="123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68D0375-EF15-4C52-B270-DF316BE89B5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05379" y="563014"/>
                  <a:ext cx="23688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5A95C2E-B39B-453C-9D1C-ADA20A3B584F}"/>
              </a:ext>
            </a:extLst>
          </p:cNvPr>
          <p:cNvGrpSpPr/>
          <p:nvPr/>
        </p:nvGrpSpPr>
        <p:grpSpPr>
          <a:xfrm>
            <a:off x="2580299" y="428374"/>
            <a:ext cx="861480" cy="362880"/>
            <a:chOff x="2580299" y="428374"/>
            <a:chExt cx="861480" cy="36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9567D6D-E648-462D-9BA1-625DA03464FA}"/>
                    </a:ext>
                  </a:extLst>
                </p14:cNvPr>
                <p14:cNvContentPartPr/>
                <p14:nvPr/>
              </p14:nvContentPartPr>
              <p14:xfrm>
                <a:off x="2580299" y="494974"/>
                <a:ext cx="190440" cy="180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9567D6D-E648-462D-9BA1-625DA03464F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71659" y="485974"/>
                  <a:ext cx="2080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A8EF396-1C6A-4F79-BCDA-702B398E23C2}"/>
                    </a:ext>
                  </a:extLst>
                </p14:cNvPr>
                <p14:cNvContentPartPr/>
                <p14:nvPr/>
              </p14:nvContentPartPr>
              <p14:xfrm>
                <a:off x="2888819" y="428374"/>
                <a:ext cx="92520" cy="320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A8EF396-1C6A-4F79-BCDA-702B398E23C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80179" y="419374"/>
                  <a:ext cx="11016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D91316E-BBCE-4851-AED9-19E0C283FBB6}"/>
                    </a:ext>
                  </a:extLst>
                </p14:cNvPr>
                <p14:cNvContentPartPr/>
                <p14:nvPr/>
              </p14:nvContentPartPr>
              <p14:xfrm>
                <a:off x="3052619" y="515494"/>
                <a:ext cx="121320" cy="97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D91316E-BBCE-4851-AED9-19E0C283FBB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43619" y="506494"/>
                  <a:ext cx="1389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2E1A927-90C6-451B-B343-4AB2319D6A86}"/>
                    </a:ext>
                  </a:extLst>
                </p14:cNvPr>
                <p14:cNvContentPartPr/>
                <p14:nvPr/>
              </p14:nvContentPartPr>
              <p14:xfrm>
                <a:off x="3099779" y="487414"/>
                <a:ext cx="88920" cy="247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2E1A927-90C6-451B-B343-4AB2319D6A8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91139" y="478774"/>
                  <a:ext cx="1065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9A59FDF-44B9-4CE0-8606-FE01738B605A}"/>
                    </a:ext>
                  </a:extLst>
                </p14:cNvPr>
                <p14:cNvContentPartPr/>
                <p14:nvPr/>
              </p14:nvContentPartPr>
              <p14:xfrm>
                <a:off x="3239099" y="567334"/>
                <a:ext cx="92880" cy="156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9A59FDF-44B9-4CE0-8606-FE01738B605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30459" y="558694"/>
                  <a:ext cx="1105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004ACCC-00FB-41B4-BCC5-765775382A06}"/>
                    </a:ext>
                  </a:extLst>
                </p14:cNvPr>
                <p14:cNvContentPartPr/>
                <p14:nvPr/>
              </p14:nvContentPartPr>
              <p14:xfrm>
                <a:off x="3398219" y="680014"/>
                <a:ext cx="43560" cy="111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004ACCC-00FB-41B4-BCC5-765775382A0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89219" y="671374"/>
                  <a:ext cx="6120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FC3F06-7D70-4646-8624-0EAD352A398F}"/>
              </a:ext>
            </a:extLst>
          </p:cNvPr>
          <p:cNvGrpSpPr/>
          <p:nvPr/>
        </p:nvGrpSpPr>
        <p:grpSpPr>
          <a:xfrm>
            <a:off x="3661019" y="431254"/>
            <a:ext cx="460440" cy="430920"/>
            <a:chOff x="3661019" y="431254"/>
            <a:chExt cx="460440" cy="43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B30F9F9-507E-450D-87EF-9DC3EDA2BD62}"/>
                    </a:ext>
                  </a:extLst>
                </p14:cNvPr>
                <p14:cNvContentPartPr/>
                <p14:nvPr/>
              </p14:nvContentPartPr>
              <p14:xfrm>
                <a:off x="3661019" y="528454"/>
                <a:ext cx="137880" cy="237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B30F9F9-507E-450D-87EF-9DC3EDA2BD6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52379" y="519454"/>
                  <a:ext cx="1555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E2EEE60-191F-46F9-9C04-36251FC8329F}"/>
                    </a:ext>
                  </a:extLst>
                </p14:cNvPr>
                <p14:cNvContentPartPr/>
                <p14:nvPr/>
              </p14:nvContentPartPr>
              <p14:xfrm>
                <a:off x="3836699" y="469414"/>
                <a:ext cx="80640" cy="105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E2EEE60-191F-46F9-9C04-36251FC8329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827699" y="460774"/>
                  <a:ext cx="982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4B005EF-3F02-48B1-9C7E-46E38B22591A}"/>
                    </a:ext>
                  </a:extLst>
                </p14:cNvPr>
                <p14:cNvContentPartPr/>
                <p14:nvPr/>
              </p14:nvContentPartPr>
              <p14:xfrm>
                <a:off x="4027139" y="431254"/>
                <a:ext cx="94320" cy="430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4B005EF-3F02-48B1-9C7E-46E38B22591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18139" y="422614"/>
                  <a:ext cx="111960" cy="44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6F2C4D4-0E38-4206-8684-A01B55D5E538}"/>
                  </a:ext>
                </a:extLst>
              </p14:cNvPr>
              <p14:cNvContentPartPr/>
              <p14:nvPr/>
            </p14:nvContentPartPr>
            <p14:xfrm>
              <a:off x="4282019" y="782614"/>
              <a:ext cx="1440" cy="79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6F2C4D4-0E38-4206-8684-A01B55D5E53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73019" y="773974"/>
                <a:ext cx="19080" cy="2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4918465E-0F50-4812-8397-6D39B8CE10DA}"/>
              </a:ext>
            </a:extLst>
          </p:cNvPr>
          <p:cNvGrpSpPr/>
          <p:nvPr/>
        </p:nvGrpSpPr>
        <p:grpSpPr>
          <a:xfrm>
            <a:off x="4855499" y="473374"/>
            <a:ext cx="615240" cy="294840"/>
            <a:chOff x="4855499" y="473374"/>
            <a:chExt cx="615240" cy="29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7AF9D73-9DA1-48DE-8430-F30259AC257D}"/>
                    </a:ext>
                  </a:extLst>
                </p14:cNvPr>
                <p14:cNvContentPartPr/>
                <p14:nvPr/>
              </p14:nvContentPartPr>
              <p14:xfrm>
                <a:off x="4910579" y="473374"/>
                <a:ext cx="160920" cy="288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7AF9D73-9DA1-48DE-8430-F30259AC257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01939" y="464734"/>
                  <a:ext cx="1785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BB464BE-299A-49ED-A04A-E7C33E360344}"/>
                    </a:ext>
                  </a:extLst>
                </p14:cNvPr>
                <p14:cNvContentPartPr/>
                <p14:nvPr/>
              </p14:nvContentPartPr>
              <p14:xfrm>
                <a:off x="4855499" y="643654"/>
                <a:ext cx="154440" cy="38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BB464BE-299A-49ED-A04A-E7C33E36034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846499" y="634654"/>
                  <a:ext cx="1720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A777C3C-C9FC-456D-96F6-E6450FD4F99A}"/>
                    </a:ext>
                  </a:extLst>
                </p14:cNvPr>
                <p14:cNvContentPartPr/>
                <p14:nvPr/>
              </p14:nvContentPartPr>
              <p14:xfrm>
                <a:off x="5053139" y="682894"/>
                <a:ext cx="417600" cy="85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A777C3C-C9FC-456D-96F6-E6450FD4F99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44139" y="674254"/>
                  <a:ext cx="4352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2BD1B7D-BF01-4FD3-9325-63BDFE5E7BC3}"/>
                    </a:ext>
                  </a:extLst>
                </p14:cNvPr>
                <p14:cNvContentPartPr/>
                <p14:nvPr/>
              </p14:nvContentPartPr>
              <p14:xfrm>
                <a:off x="5212979" y="522334"/>
                <a:ext cx="14760" cy="30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2BD1B7D-BF01-4FD3-9325-63BDFE5E7BC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203979" y="513694"/>
                  <a:ext cx="3240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0489040-48E6-4C19-A116-99A043A06745}"/>
              </a:ext>
            </a:extLst>
          </p:cNvPr>
          <p:cNvGrpSpPr/>
          <p:nvPr/>
        </p:nvGrpSpPr>
        <p:grpSpPr>
          <a:xfrm>
            <a:off x="5811299" y="600454"/>
            <a:ext cx="226080" cy="189720"/>
            <a:chOff x="5811299" y="600454"/>
            <a:chExt cx="226080" cy="18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9623D36-2795-4AFE-8A2F-D2253B07435F}"/>
                    </a:ext>
                  </a:extLst>
                </p14:cNvPr>
                <p14:cNvContentPartPr/>
                <p14:nvPr/>
              </p14:nvContentPartPr>
              <p14:xfrm>
                <a:off x="5860619" y="600454"/>
                <a:ext cx="56880" cy="125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9623D36-2795-4AFE-8A2F-D2253B07435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851619" y="591814"/>
                  <a:ext cx="745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87DE584-AB72-40BF-A79F-97D9BDD64710}"/>
                    </a:ext>
                  </a:extLst>
                </p14:cNvPr>
                <p14:cNvContentPartPr/>
                <p14:nvPr/>
              </p14:nvContentPartPr>
              <p14:xfrm>
                <a:off x="5811299" y="600814"/>
                <a:ext cx="155880" cy="156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87DE584-AB72-40BF-A79F-97D9BDD6471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802659" y="592174"/>
                  <a:ext cx="1735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2ABEED5-86DF-4AA3-B39E-1AA702D30F56}"/>
                    </a:ext>
                  </a:extLst>
                </p14:cNvPr>
                <p14:cNvContentPartPr/>
                <p14:nvPr/>
              </p14:nvContentPartPr>
              <p14:xfrm>
                <a:off x="6006779" y="727174"/>
                <a:ext cx="30600" cy="63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2ABEED5-86DF-4AA3-B39E-1AA702D30F5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997779" y="718534"/>
                  <a:ext cx="48240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67D8817-15E9-4504-BFA3-2F87ECC8AA13}"/>
              </a:ext>
            </a:extLst>
          </p:cNvPr>
          <p:cNvGrpSpPr/>
          <p:nvPr/>
        </p:nvGrpSpPr>
        <p:grpSpPr>
          <a:xfrm>
            <a:off x="6330779" y="648334"/>
            <a:ext cx="304920" cy="309240"/>
            <a:chOff x="6330779" y="648334"/>
            <a:chExt cx="304920" cy="30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095783F-901E-4453-91CD-F4973445BF1F}"/>
                    </a:ext>
                  </a:extLst>
                </p14:cNvPr>
                <p14:cNvContentPartPr/>
                <p14:nvPr/>
              </p14:nvContentPartPr>
              <p14:xfrm>
                <a:off x="6330779" y="648334"/>
                <a:ext cx="107640" cy="115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095783F-901E-4453-91CD-F4973445BF1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322139" y="639334"/>
                  <a:ext cx="1252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A6B5D04-4F01-497C-8FEA-C990DEC60BE4}"/>
                    </a:ext>
                  </a:extLst>
                </p14:cNvPr>
                <p14:cNvContentPartPr/>
                <p14:nvPr/>
              </p14:nvContentPartPr>
              <p14:xfrm>
                <a:off x="6489899" y="659854"/>
                <a:ext cx="145800" cy="297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A6B5D04-4F01-497C-8FEA-C990DEC60BE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480899" y="650854"/>
                  <a:ext cx="163440" cy="31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831DA81-9ADF-4DA4-BB2C-31343BF711EA}"/>
              </a:ext>
            </a:extLst>
          </p:cNvPr>
          <p:cNvGrpSpPr/>
          <p:nvPr/>
        </p:nvGrpSpPr>
        <p:grpSpPr>
          <a:xfrm>
            <a:off x="6883379" y="637174"/>
            <a:ext cx="317160" cy="231480"/>
            <a:chOff x="6883379" y="637174"/>
            <a:chExt cx="317160" cy="23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9767CA4-5400-48FA-BF67-0157E2DCF361}"/>
                    </a:ext>
                  </a:extLst>
                </p14:cNvPr>
                <p14:cNvContentPartPr/>
                <p14:nvPr/>
              </p14:nvContentPartPr>
              <p14:xfrm>
                <a:off x="6926939" y="656614"/>
                <a:ext cx="64440" cy="136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9767CA4-5400-48FA-BF67-0157E2DCF36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917939" y="647974"/>
                  <a:ext cx="820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B174848-709B-4CF4-935A-AD2F7D9A5AB9}"/>
                    </a:ext>
                  </a:extLst>
                </p14:cNvPr>
                <p14:cNvContentPartPr/>
                <p14:nvPr/>
              </p14:nvContentPartPr>
              <p14:xfrm>
                <a:off x="6883379" y="637174"/>
                <a:ext cx="146880" cy="162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B174848-709B-4CF4-935A-AD2F7D9A5AB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874739" y="628534"/>
                  <a:ext cx="1645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550D5D9-83C5-40DC-AF1D-3B85282CDB70}"/>
                    </a:ext>
                  </a:extLst>
                </p14:cNvPr>
                <p14:cNvContentPartPr/>
                <p14:nvPr/>
              </p14:nvContentPartPr>
              <p14:xfrm>
                <a:off x="7103699" y="741214"/>
                <a:ext cx="96840" cy="127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550D5D9-83C5-40DC-AF1D-3B85282CDB7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094699" y="732214"/>
                  <a:ext cx="114480" cy="14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8D1A164-54B9-40FF-88B4-5B96E77E686D}"/>
              </a:ext>
            </a:extLst>
          </p:cNvPr>
          <p:cNvGrpSpPr/>
          <p:nvPr/>
        </p:nvGrpSpPr>
        <p:grpSpPr>
          <a:xfrm>
            <a:off x="7571339" y="623494"/>
            <a:ext cx="324000" cy="170640"/>
            <a:chOff x="7571339" y="623494"/>
            <a:chExt cx="324000" cy="17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CC03445-B96A-42E1-BA80-1F1B3F3DDB3C}"/>
                    </a:ext>
                  </a:extLst>
                </p14:cNvPr>
                <p14:cNvContentPartPr/>
                <p14:nvPr/>
              </p14:nvContentPartPr>
              <p14:xfrm>
                <a:off x="7571339" y="623494"/>
                <a:ext cx="217080" cy="170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CC03445-B96A-42E1-BA80-1F1B3F3DDB3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562699" y="614854"/>
                  <a:ext cx="2347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15BE493-BD18-4A9A-8BED-CB6DEB3FB1BB}"/>
                    </a:ext>
                  </a:extLst>
                </p14:cNvPr>
                <p14:cNvContentPartPr/>
                <p14:nvPr/>
              </p14:nvContentPartPr>
              <p14:xfrm>
                <a:off x="7878059" y="758134"/>
                <a:ext cx="17280" cy="342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15BE493-BD18-4A9A-8BED-CB6DEB3FB1B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869059" y="749134"/>
                  <a:ext cx="34920" cy="5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52AFE53-01B0-4E2C-87F4-B3B94767CD7B}"/>
                  </a:ext>
                </a:extLst>
              </p14:cNvPr>
              <p14:cNvContentPartPr/>
              <p14:nvPr/>
            </p14:nvContentPartPr>
            <p14:xfrm>
              <a:off x="8128979" y="655894"/>
              <a:ext cx="294480" cy="1357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52AFE53-01B0-4E2C-87F4-B3B94767CD7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119979" y="646894"/>
                <a:ext cx="312120" cy="15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041D299D-5A3C-4547-825B-F7744CB77D9D}"/>
              </a:ext>
            </a:extLst>
          </p:cNvPr>
          <p:cNvGrpSpPr/>
          <p:nvPr/>
        </p:nvGrpSpPr>
        <p:grpSpPr>
          <a:xfrm>
            <a:off x="603539" y="1240174"/>
            <a:ext cx="1306080" cy="383400"/>
            <a:chOff x="603539" y="1240174"/>
            <a:chExt cx="1306080" cy="38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B14F683-35FB-4674-8370-B1D39CBBE888}"/>
                    </a:ext>
                  </a:extLst>
                </p14:cNvPr>
                <p14:cNvContentPartPr/>
                <p14:nvPr/>
              </p14:nvContentPartPr>
              <p14:xfrm>
                <a:off x="628019" y="1299214"/>
                <a:ext cx="77400" cy="188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B14F683-35FB-4674-8370-B1D39CBBE88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19019" y="1290574"/>
                  <a:ext cx="950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425486F-4DC6-4000-9838-590CB89849FD}"/>
                    </a:ext>
                  </a:extLst>
                </p14:cNvPr>
                <p14:cNvContentPartPr/>
                <p14:nvPr/>
              </p14:nvContentPartPr>
              <p14:xfrm>
                <a:off x="603539" y="1240174"/>
                <a:ext cx="217440" cy="158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425486F-4DC6-4000-9838-590CB89849F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94539" y="1231174"/>
                  <a:ext cx="235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BD31B05-D469-46B5-A465-E791A60BD6EA}"/>
                    </a:ext>
                  </a:extLst>
                </p14:cNvPr>
                <p14:cNvContentPartPr/>
                <p14:nvPr/>
              </p14:nvContentPartPr>
              <p14:xfrm>
                <a:off x="811259" y="1271134"/>
                <a:ext cx="113760" cy="352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BD31B05-D469-46B5-A465-E791A60BD6E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02259" y="1262134"/>
                  <a:ext cx="13140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CBA7EDE-DF72-4830-8025-3D2C0323B5F6}"/>
                    </a:ext>
                  </a:extLst>
                </p14:cNvPr>
                <p14:cNvContentPartPr/>
                <p14:nvPr/>
              </p14:nvContentPartPr>
              <p14:xfrm>
                <a:off x="1040939" y="1295974"/>
                <a:ext cx="119520" cy="214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CBA7EDE-DF72-4830-8025-3D2C0323B5F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31939" y="1287334"/>
                  <a:ext cx="1371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9BAD8D3-84E4-43FC-95FB-68AED1967BA0}"/>
                    </a:ext>
                  </a:extLst>
                </p14:cNvPr>
                <p14:cNvContentPartPr/>
                <p14:nvPr/>
              </p14:nvContentPartPr>
              <p14:xfrm>
                <a:off x="1060379" y="1298854"/>
                <a:ext cx="151920" cy="212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9BAD8D3-84E4-43FC-95FB-68AED1967BA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51739" y="1289854"/>
                  <a:ext cx="1695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558808C-E4C0-4ED1-923E-EF9A935B872F}"/>
                    </a:ext>
                  </a:extLst>
                </p14:cNvPr>
                <p14:cNvContentPartPr/>
                <p14:nvPr/>
              </p14:nvContentPartPr>
              <p14:xfrm>
                <a:off x="1281779" y="1363294"/>
                <a:ext cx="108360" cy="83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558808C-E4C0-4ED1-923E-EF9A935B872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272779" y="1354654"/>
                  <a:ext cx="1260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8E5F882-D26C-451F-B9A2-FFABCA0785A7}"/>
                    </a:ext>
                  </a:extLst>
                </p14:cNvPr>
                <p14:cNvContentPartPr/>
                <p14:nvPr/>
              </p14:nvContentPartPr>
              <p14:xfrm>
                <a:off x="1263779" y="1541134"/>
                <a:ext cx="78480" cy="20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8E5F882-D26C-451F-B9A2-FFABCA0785A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254779" y="1532134"/>
                  <a:ext cx="961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8A70382-2463-4B9B-BBA7-5FA9D27FC5A8}"/>
                    </a:ext>
                  </a:extLst>
                </p14:cNvPr>
                <p14:cNvContentPartPr/>
                <p14:nvPr/>
              </p14:nvContentPartPr>
              <p14:xfrm>
                <a:off x="1521899" y="1423414"/>
                <a:ext cx="81000" cy="114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8A70382-2463-4B9B-BBA7-5FA9D27FC5A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512899" y="1414414"/>
                  <a:ext cx="986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D78F205-A780-413A-B301-17446A418929}"/>
                    </a:ext>
                  </a:extLst>
                </p14:cNvPr>
                <p14:cNvContentPartPr/>
                <p14:nvPr/>
              </p14:nvContentPartPr>
              <p14:xfrm>
                <a:off x="1543859" y="1425934"/>
                <a:ext cx="97920" cy="91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D78F205-A780-413A-B301-17446A41892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534859" y="1416934"/>
                  <a:ext cx="1155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F45C8B1-B0F2-4704-9455-5819E7580DB4}"/>
                    </a:ext>
                  </a:extLst>
                </p14:cNvPr>
                <p14:cNvContentPartPr/>
                <p14:nvPr/>
              </p14:nvContentPartPr>
              <p14:xfrm>
                <a:off x="1697939" y="1495774"/>
                <a:ext cx="45000" cy="66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F45C8B1-B0F2-4704-9455-5819E7580DB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689299" y="1486774"/>
                  <a:ext cx="626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589B597-B316-46ED-97A2-7608D4B7DB17}"/>
                    </a:ext>
                  </a:extLst>
                </p14:cNvPr>
                <p14:cNvContentPartPr/>
                <p14:nvPr/>
              </p14:nvContentPartPr>
              <p14:xfrm>
                <a:off x="1829699" y="1293454"/>
                <a:ext cx="79920" cy="307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589B597-B316-46ED-97A2-7608D4B7DB1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820699" y="1284814"/>
                  <a:ext cx="97560" cy="32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8168AA2-3ADB-469D-80D9-8D0A0E3D1580}"/>
              </a:ext>
            </a:extLst>
          </p:cNvPr>
          <p:cNvGrpSpPr/>
          <p:nvPr/>
        </p:nvGrpSpPr>
        <p:grpSpPr>
          <a:xfrm>
            <a:off x="2165579" y="1386334"/>
            <a:ext cx="133200" cy="87840"/>
            <a:chOff x="2165579" y="1386334"/>
            <a:chExt cx="133200" cy="8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CD6774D-0DA2-4AAD-97ED-EFF6943E6C94}"/>
                    </a:ext>
                  </a:extLst>
                </p14:cNvPr>
                <p14:cNvContentPartPr/>
                <p14:nvPr/>
              </p14:nvContentPartPr>
              <p14:xfrm>
                <a:off x="2165579" y="1386334"/>
                <a:ext cx="133200" cy="22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CD6774D-0DA2-4AAD-97ED-EFF6943E6C9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156939" y="1377694"/>
                  <a:ext cx="1508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2ED0B1F-69EB-493A-BB38-BF1754B66EE5}"/>
                    </a:ext>
                  </a:extLst>
                </p14:cNvPr>
                <p14:cNvContentPartPr/>
                <p14:nvPr/>
              </p14:nvContentPartPr>
              <p14:xfrm>
                <a:off x="2189699" y="1470214"/>
                <a:ext cx="50040" cy="39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2ED0B1F-69EB-493A-BB38-BF1754B66EE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180699" y="1461214"/>
                  <a:ext cx="6768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AB5CF4A-C319-4CE3-9D6B-B2B8D98E3C05}"/>
              </a:ext>
            </a:extLst>
          </p:cNvPr>
          <p:cNvGrpSpPr/>
          <p:nvPr/>
        </p:nvGrpSpPr>
        <p:grpSpPr>
          <a:xfrm>
            <a:off x="2461139" y="1359694"/>
            <a:ext cx="618480" cy="206280"/>
            <a:chOff x="2461139" y="1359694"/>
            <a:chExt cx="618480" cy="20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21FCC28-4216-4C77-B2DF-84F97F893D9E}"/>
                    </a:ext>
                  </a:extLst>
                </p14:cNvPr>
                <p14:cNvContentPartPr/>
                <p14:nvPr/>
              </p14:nvContentPartPr>
              <p14:xfrm>
                <a:off x="2461139" y="1385254"/>
                <a:ext cx="123840" cy="164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21FCC28-4216-4C77-B2DF-84F97F893D9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452139" y="1376614"/>
                  <a:ext cx="1414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F352BD4-7FA9-4D47-8540-6AD06BB6E634}"/>
                    </a:ext>
                  </a:extLst>
                </p14:cNvPr>
                <p14:cNvContentPartPr/>
                <p14:nvPr/>
              </p14:nvContentPartPr>
              <p14:xfrm>
                <a:off x="2634659" y="1506934"/>
                <a:ext cx="23040" cy="29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F352BD4-7FA9-4D47-8540-6AD06BB6E63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625659" y="1498294"/>
                  <a:ext cx="406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8F42CAE-409A-4216-B403-DDCE7423A4F3}"/>
                    </a:ext>
                  </a:extLst>
                </p14:cNvPr>
                <p14:cNvContentPartPr/>
                <p14:nvPr/>
              </p14:nvContentPartPr>
              <p14:xfrm>
                <a:off x="2750939" y="1367254"/>
                <a:ext cx="128880" cy="109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8F42CAE-409A-4216-B403-DDCE7423A4F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742299" y="1358614"/>
                  <a:ext cx="1465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A8B1CA2-9DB9-4598-BA84-D7811154CF61}"/>
                    </a:ext>
                  </a:extLst>
                </p14:cNvPr>
                <p14:cNvContentPartPr/>
                <p14:nvPr/>
              </p14:nvContentPartPr>
              <p14:xfrm>
                <a:off x="2815379" y="1359694"/>
                <a:ext cx="31680" cy="194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A8B1CA2-9DB9-4598-BA84-D7811154CF6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806379" y="1351054"/>
                  <a:ext cx="493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C6C6B22-1131-49C6-B468-A6120A8AC43E}"/>
                    </a:ext>
                  </a:extLst>
                </p14:cNvPr>
                <p14:cNvContentPartPr/>
                <p14:nvPr/>
              </p14:nvContentPartPr>
              <p14:xfrm>
                <a:off x="2924099" y="1409374"/>
                <a:ext cx="123480" cy="1566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C6C6B22-1131-49C6-B468-A6120A8AC43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915459" y="1400734"/>
                  <a:ext cx="1411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7D5F03C-529E-4EB9-AAAA-BFEE6A3B70B5}"/>
                    </a:ext>
                  </a:extLst>
                </p14:cNvPr>
                <p14:cNvContentPartPr/>
                <p14:nvPr/>
              </p14:nvContentPartPr>
              <p14:xfrm>
                <a:off x="2944259" y="1367974"/>
                <a:ext cx="135360" cy="34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7D5F03C-529E-4EB9-AAAA-BFEE6A3B70B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935619" y="1359334"/>
                  <a:ext cx="15300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69B2FF7B-54C4-40A5-B6D9-FE28121B6A16}"/>
                  </a:ext>
                </a:extLst>
              </p14:cNvPr>
              <p14:cNvContentPartPr/>
              <p14:nvPr/>
            </p14:nvContentPartPr>
            <p14:xfrm>
              <a:off x="3351419" y="1541494"/>
              <a:ext cx="88920" cy="1936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69B2FF7B-54C4-40A5-B6D9-FE28121B6A1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342779" y="1532494"/>
                <a:ext cx="106560" cy="21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48BFAC00-F800-4D52-865A-085FA12AEF57}"/>
              </a:ext>
            </a:extLst>
          </p:cNvPr>
          <p:cNvGrpSpPr/>
          <p:nvPr/>
        </p:nvGrpSpPr>
        <p:grpSpPr>
          <a:xfrm>
            <a:off x="4246019" y="1268254"/>
            <a:ext cx="331200" cy="322920"/>
            <a:chOff x="4246019" y="1268254"/>
            <a:chExt cx="331200" cy="32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D9D0B8F-45C2-4F96-8719-57933385FF08}"/>
                    </a:ext>
                  </a:extLst>
                </p14:cNvPr>
                <p14:cNvContentPartPr/>
                <p14:nvPr/>
              </p14:nvContentPartPr>
              <p14:xfrm>
                <a:off x="4302539" y="1327654"/>
                <a:ext cx="52560" cy="192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D9D0B8F-45C2-4F96-8719-57933385FF0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293899" y="1319014"/>
                  <a:ext cx="702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4592DA2-A548-4F16-BA04-1B9C93E9545D}"/>
                    </a:ext>
                  </a:extLst>
                </p14:cNvPr>
                <p14:cNvContentPartPr/>
                <p14:nvPr/>
              </p14:nvContentPartPr>
              <p14:xfrm>
                <a:off x="4246019" y="1268254"/>
                <a:ext cx="235800" cy="1526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4592DA2-A548-4F16-BA04-1B9C93E9545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237379" y="1259254"/>
                  <a:ext cx="2534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C792993-3A0B-4BF5-BBE0-22232F4D19D4}"/>
                    </a:ext>
                  </a:extLst>
                </p14:cNvPr>
                <p14:cNvContentPartPr/>
                <p14:nvPr/>
              </p14:nvContentPartPr>
              <p14:xfrm>
                <a:off x="4484339" y="1302454"/>
                <a:ext cx="92880" cy="288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C792993-3A0B-4BF5-BBE0-22232F4D19D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475699" y="1293814"/>
                  <a:ext cx="110520" cy="30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100135C-33D7-41D9-9F18-2F74B13F5396}"/>
              </a:ext>
            </a:extLst>
          </p:cNvPr>
          <p:cNvGrpSpPr/>
          <p:nvPr/>
        </p:nvGrpSpPr>
        <p:grpSpPr>
          <a:xfrm>
            <a:off x="4756499" y="1350334"/>
            <a:ext cx="119880" cy="177120"/>
            <a:chOff x="4756499" y="1350334"/>
            <a:chExt cx="119880" cy="17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2BF5D95-F476-456F-B190-C891E33F7BD6}"/>
                    </a:ext>
                  </a:extLst>
                </p14:cNvPr>
                <p14:cNvContentPartPr/>
                <p14:nvPr/>
              </p14:nvContentPartPr>
              <p14:xfrm>
                <a:off x="4770899" y="1350334"/>
                <a:ext cx="84240" cy="177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2BF5D95-F476-456F-B190-C891E33F7BD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762259" y="1341694"/>
                  <a:ext cx="1018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36A26DD-01C3-41F5-9811-DB695EAE55B8}"/>
                    </a:ext>
                  </a:extLst>
                </p14:cNvPr>
                <p14:cNvContentPartPr/>
                <p14:nvPr/>
              </p14:nvContentPartPr>
              <p14:xfrm>
                <a:off x="4756499" y="1369054"/>
                <a:ext cx="119880" cy="1447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36A26DD-01C3-41F5-9811-DB695EAE55B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747859" y="1360414"/>
                  <a:ext cx="137520" cy="16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19B9D0D-8DCF-49E7-B44A-0E50699143DB}"/>
              </a:ext>
            </a:extLst>
          </p:cNvPr>
          <p:cNvGrpSpPr/>
          <p:nvPr/>
        </p:nvGrpSpPr>
        <p:grpSpPr>
          <a:xfrm>
            <a:off x="5098859" y="1376974"/>
            <a:ext cx="875160" cy="263520"/>
            <a:chOff x="5098859" y="1376974"/>
            <a:chExt cx="875160" cy="26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5430E7D-B531-445E-8EDB-F29A041F2DE5}"/>
                    </a:ext>
                  </a:extLst>
                </p14:cNvPr>
                <p14:cNvContentPartPr/>
                <p14:nvPr/>
              </p14:nvContentPartPr>
              <p14:xfrm>
                <a:off x="5098859" y="1396414"/>
                <a:ext cx="93600" cy="87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5430E7D-B531-445E-8EDB-F29A041F2DE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090219" y="1387774"/>
                  <a:ext cx="1112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5456E6E-159F-47FE-87CA-674C03D2E8F3}"/>
                    </a:ext>
                  </a:extLst>
                </p14:cNvPr>
                <p14:cNvContentPartPr/>
                <p14:nvPr/>
              </p14:nvContentPartPr>
              <p14:xfrm>
                <a:off x="5360939" y="1382014"/>
                <a:ext cx="79560" cy="127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5456E6E-159F-47FE-87CA-674C03D2E8F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351939" y="1373014"/>
                  <a:ext cx="972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F0F8DFC-A8E8-421B-B2EC-208ED575A848}"/>
                    </a:ext>
                  </a:extLst>
                </p14:cNvPr>
                <p14:cNvContentPartPr/>
                <p14:nvPr/>
              </p14:nvContentPartPr>
              <p14:xfrm>
                <a:off x="5330699" y="1387414"/>
                <a:ext cx="121680" cy="140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F0F8DFC-A8E8-421B-B2EC-208ED575A84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321699" y="1378774"/>
                  <a:ext cx="1393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0A9F9CA-C7A3-43E4-8302-F7FFBD1AD2F0}"/>
                    </a:ext>
                  </a:extLst>
                </p14:cNvPr>
                <p14:cNvContentPartPr/>
                <p14:nvPr/>
              </p14:nvContentPartPr>
              <p14:xfrm>
                <a:off x="5506379" y="1473814"/>
                <a:ext cx="86400" cy="111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0A9F9CA-C7A3-43E4-8302-F7FFBD1AD2F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497739" y="1464814"/>
                  <a:ext cx="1040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24C9879-01D3-4C9C-9CA9-6251F5A52589}"/>
                    </a:ext>
                  </a:extLst>
                </p14:cNvPr>
                <p14:cNvContentPartPr/>
                <p14:nvPr/>
              </p14:nvContentPartPr>
              <p14:xfrm>
                <a:off x="5638859" y="1376974"/>
                <a:ext cx="110160" cy="263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24C9879-01D3-4C9C-9CA9-6251F5A5258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630219" y="1367974"/>
                  <a:ext cx="1278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8305D40-588A-409F-947F-6798D797FC14}"/>
                    </a:ext>
                  </a:extLst>
                </p14:cNvPr>
                <p14:cNvContentPartPr/>
                <p14:nvPr/>
              </p14:nvContentPartPr>
              <p14:xfrm>
                <a:off x="5881859" y="1457974"/>
                <a:ext cx="92160" cy="19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8305D40-588A-409F-947F-6798D797FC1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873219" y="1449334"/>
                  <a:ext cx="109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23B7A1F-FC05-4D05-A278-E97C70266650}"/>
                    </a:ext>
                  </a:extLst>
                </p14:cNvPr>
                <p14:cNvContentPartPr/>
                <p14:nvPr/>
              </p14:nvContentPartPr>
              <p14:xfrm>
                <a:off x="5814539" y="1520254"/>
                <a:ext cx="92160" cy="165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23B7A1F-FC05-4D05-A278-E97C7026665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805899" y="1511614"/>
                  <a:ext cx="10980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66C7F60-1498-4707-9077-42481C1AAD37}"/>
              </a:ext>
            </a:extLst>
          </p:cNvPr>
          <p:cNvGrpSpPr/>
          <p:nvPr/>
        </p:nvGrpSpPr>
        <p:grpSpPr>
          <a:xfrm>
            <a:off x="6338339" y="1383094"/>
            <a:ext cx="604440" cy="270000"/>
            <a:chOff x="6338339" y="1383094"/>
            <a:chExt cx="604440" cy="27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113487F-8916-4FE0-A554-CCC8FB4E4B1D}"/>
                    </a:ext>
                  </a:extLst>
                </p14:cNvPr>
                <p14:cNvContentPartPr/>
                <p14:nvPr/>
              </p14:nvContentPartPr>
              <p14:xfrm>
                <a:off x="6338339" y="1413334"/>
                <a:ext cx="135720" cy="1666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113487F-8916-4FE0-A554-CCC8FB4E4B1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329699" y="1404694"/>
                  <a:ext cx="1533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5CC7816-29D5-4AD6-B95E-9150CF38CB8D}"/>
                    </a:ext>
                  </a:extLst>
                </p14:cNvPr>
                <p14:cNvContentPartPr/>
                <p14:nvPr/>
              </p14:nvContentPartPr>
              <p14:xfrm>
                <a:off x="6501419" y="1546174"/>
                <a:ext cx="43200" cy="41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5CC7816-29D5-4AD6-B95E-9150CF38CB8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492419" y="1537174"/>
                  <a:ext cx="608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545BDC4-C98E-4317-85A5-38EA50D8110B}"/>
                    </a:ext>
                  </a:extLst>
                </p14:cNvPr>
                <p14:cNvContentPartPr/>
                <p14:nvPr/>
              </p14:nvContentPartPr>
              <p14:xfrm>
                <a:off x="6654419" y="1418734"/>
                <a:ext cx="51120" cy="1530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545BDC4-C98E-4317-85A5-38EA50D8110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645419" y="1409734"/>
                  <a:ext cx="687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9AAC637-0AA9-4C9D-91EC-AE6755A50667}"/>
                    </a:ext>
                  </a:extLst>
                </p14:cNvPr>
                <p14:cNvContentPartPr/>
                <p14:nvPr/>
              </p14:nvContentPartPr>
              <p14:xfrm>
                <a:off x="6822179" y="1422694"/>
                <a:ext cx="111960" cy="97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9AAC637-0AA9-4C9D-91EC-AE6755A5066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813179" y="1414054"/>
                  <a:ext cx="129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FE9583D-8F80-4318-AC36-3817A145C410}"/>
                    </a:ext>
                  </a:extLst>
                </p14:cNvPr>
                <p14:cNvContentPartPr/>
                <p14:nvPr/>
              </p14:nvContentPartPr>
              <p14:xfrm>
                <a:off x="6880139" y="1383094"/>
                <a:ext cx="62640" cy="270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FE9583D-8F80-4318-AC36-3817A145C41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871499" y="1374094"/>
                  <a:ext cx="80280" cy="28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084A386-493B-40D9-BDFD-52454EA25441}"/>
              </a:ext>
            </a:extLst>
          </p:cNvPr>
          <p:cNvGrpSpPr/>
          <p:nvPr/>
        </p:nvGrpSpPr>
        <p:grpSpPr>
          <a:xfrm>
            <a:off x="637379" y="2095174"/>
            <a:ext cx="1476000" cy="372240"/>
            <a:chOff x="637379" y="2095174"/>
            <a:chExt cx="1476000" cy="37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5154C5E-726E-412D-B9CC-907A22061753}"/>
                    </a:ext>
                  </a:extLst>
                </p14:cNvPr>
                <p14:cNvContentPartPr/>
                <p14:nvPr/>
              </p14:nvContentPartPr>
              <p14:xfrm>
                <a:off x="647459" y="2131534"/>
                <a:ext cx="96120" cy="2617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5154C5E-726E-412D-B9CC-907A2206175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38819" y="2122534"/>
                  <a:ext cx="1137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CDE8ADD-A88B-447C-8846-EE489D3DA068}"/>
                    </a:ext>
                  </a:extLst>
                </p14:cNvPr>
                <p14:cNvContentPartPr/>
                <p14:nvPr/>
              </p14:nvContentPartPr>
              <p14:xfrm>
                <a:off x="637379" y="2095174"/>
                <a:ext cx="203400" cy="1670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CDE8ADD-A88B-447C-8846-EE489D3DA06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28379" y="2086174"/>
                  <a:ext cx="2210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DBD2680-55BD-4800-8603-375B8B186AF9}"/>
                    </a:ext>
                  </a:extLst>
                </p14:cNvPr>
                <p14:cNvContentPartPr/>
                <p14:nvPr/>
              </p14:nvContentPartPr>
              <p14:xfrm>
                <a:off x="872459" y="2115694"/>
                <a:ext cx="113400" cy="329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DBD2680-55BD-4800-8603-375B8B186AF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63459" y="2107054"/>
                  <a:ext cx="13104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88D0EBF-A5E5-4197-85C9-0B697D6DED11}"/>
                    </a:ext>
                  </a:extLst>
                </p14:cNvPr>
                <p14:cNvContentPartPr/>
                <p14:nvPr/>
              </p14:nvContentPartPr>
              <p14:xfrm>
                <a:off x="1165499" y="2187694"/>
                <a:ext cx="60120" cy="2080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88D0EBF-A5E5-4197-85C9-0B697D6DED1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56499" y="2179054"/>
                  <a:ext cx="777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BF7430E-28F0-4A2F-9195-F247981ABE08}"/>
                    </a:ext>
                  </a:extLst>
                </p14:cNvPr>
                <p14:cNvContentPartPr/>
                <p14:nvPr/>
              </p14:nvContentPartPr>
              <p14:xfrm>
                <a:off x="1119419" y="2173294"/>
                <a:ext cx="182520" cy="2142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BF7430E-28F0-4A2F-9195-F247981ABE0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10779" y="2164654"/>
                  <a:ext cx="2001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CBA40EF-70BA-490A-ACE8-FC78DD8C6F59}"/>
                    </a:ext>
                  </a:extLst>
                </p14:cNvPr>
                <p14:cNvContentPartPr/>
                <p14:nvPr/>
              </p14:nvContentPartPr>
              <p14:xfrm>
                <a:off x="1447019" y="2233414"/>
                <a:ext cx="92880" cy="694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CBA40EF-70BA-490A-ACE8-FC78DD8C6F5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438379" y="2224774"/>
                  <a:ext cx="1105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1C6130E-7B67-46FD-9EEE-29E445673D09}"/>
                    </a:ext>
                  </a:extLst>
                </p14:cNvPr>
                <p14:cNvContentPartPr/>
                <p14:nvPr/>
              </p14:nvContentPartPr>
              <p14:xfrm>
                <a:off x="1413539" y="2393974"/>
                <a:ext cx="71640" cy="12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1C6130E-7B67-46FD-9EEE-29E445673D0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404539" y="2384974"/>
                  <a:ext cx="892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95670F3-84FB-434B-910F-CC85B8AB6490}"/>
                    </a:ext>
                  </a:extLst>
                </p14:cNvPr>
                <p14:cNvContentPartPr/>
                <p14:nvPr/>
              </p14:nvContentPartPr>
              <p14:xfrm>
                <a:off x="1681739" y="2257894"/>
                <a:ext cx="118800" cy="932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95670F3-84FB-434B-910F-CC85B8AB649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672739" y="2248894"/>
                  <a:ext cx="1364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53E4402-7219-42F9-9B6F-D4AE1FB1DF6F}"/>
                    </a:ext>
                  </a:extLst>
                </p14:cNvPr>
                <p14:cNvContentPartPr/>
                <p14:nvPr/>
              </p14:nvContentPartPr>
              <p14:xfrm>
                <a:off x="1686779" y="2244214"/>
                <a:ext cx="119880" cy="1598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53E4402-7219-42F9-9B6F-D4AE1FB1DF6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678139" y="2235214"/>
                  <a:ext cx="1375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92CAF99-5058-4245-A4DC-A9F13089C16B}"/>
                    </a:ext>
                  </a:extLst>
                </p14:cNvPr>
                <p14:cNvContentPartPr/>
                <p14:nvPr/>
              </p14:nvContentPartPr>
              <p14:xfrm>
                <a:off x="1897019" y="2334214"/>
                <a:ext cx="31320" cy="101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92CAF99-5058-4245-A4DC-A9F13089C16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888379" y="2325214"/>
                  <a:ext cx="489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89C4EF2-4621-40F8-829C-04937F718512}"/>
                    </a:ext>
                  </a:extLst>
                </p14:cNvPr>
                <p14:cNvContentPartPr/>
                <p14:nvPr/>
              </p14:nvContentPartPr>
              <p14:xfrm>
                <a:off x="2037419" y="2141614"/>
                <a:ext cx="75960" cy="3117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89C4EF2-4621-40F8-829C-04937F71851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028419" y="2132614"/>
                  <a:ext cx="9360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42EEA9C-DF6F-4671-A2E5-3C85EC2E0EAA}"/>
                    </a:ext>
                  </a:extLst>
                </p14:cNvPr>
                <p14:cNvContentPartPr/>
                <p14:nvPr/>
              </p14:nvContentPartPr>
              <p14:xfrm>
                <a:off x="1877579" y="2351854"/>
                <a:ext cx="37800" cy="1155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42EEA9C-DF6F-4671-A2E5-3C85EC2E0EA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868939" y="2343214"/>
                  <a:ext cx="55440" cy="13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4DF2B29-2B66-46C6-A2BF-F2D0D5A6F18F}"/>
              </a:ext>
            </a:extLst>
          </p:cNvPr>
          <p:cNvGrpSpPr/>
          <p:nvPr/>
        </p:nvGrpSpPr>
        <p:grpSpPr>
          <a:xfrm>
            <a:off x="2241179" y="2276974"/>
            <a:ext cx="131400" cy="100080"/>
            <a:chOff x="2241179" y="2276974"/>
            <a:chExt cx="131400" cy="10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17D928A-E37A-4B93-961B-6B1A9A599761}"/>
                    </a:ext>
                  </a:extLst>
                </p14:cNvPr>
                <p14:cNvContentPartPr/>
                <p14:nvPr/>
              </p14:nvContentPartPr>
              <p14:xfrm>
                <a:off x="2253779" y="2276974"/>
                <a:ext cx="118800" cy="46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17D928A-E37A-4B93-961B-6B1A9A59976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245139" y="2268334"/>
                  <a:ext cx="1364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20F508C-C008-4DFE-987A-8DE9DE11909F}"/>
                    </a:ext>
                  </a:extLst>
                </p14:cNvPr>
                <p14:cNvContentPartPr/>
                <p14:nvPr/>
              </p14:nvContentPartPr>
              <p14:xfrm>
                <a:off x="2241179" y="2365534"/>
                <a:ext cx="87840" cy="11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20F508C-C008-4DFE-987A-8DE9DE11909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232539" y="2356894"/>
                  <a:ext cx="10548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CFBF4B4-EC75-4C3A-B361-021719491AC7}"/>
              </a:ext>
            </a:extLst>
          </p:cNvPr>
          <p:cNvGrpSpPr/>
          <p:nvPr/>
        </p:nvGrpSpPr>
        <p:grpSpPr>
          <a:xfrm>
            <a:off x="2676779" y="2090134"/>
            <a:ext cx="377280" cy="337680"/>
            <a:chOff x="2676779" y="2090134"/>
            <a:chExt cx="377280" cy="33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709A059-92EC-428B-A4A3-B6ABF5B09858}"/>
                    </a:ext>
                  </a:extLst>
                </p14:cNvPr>
                <p14:cNvContentPartPr/>
                <p14:nvPr/>
              </p14:nvContentPartPr>
              <p14:xfrm>
                <a:off x="2732219" y="2143414"/>
                <a:ext cx="86760" cy="189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709A059-92EC-428B-A4A3-B6ABF5B0985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723219" y="2134774"/>
                  <a:ext cx="1044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86F327C-6EC3-4E7F-95D9-DA95EF53D5A8}"/>
                    </a:ext>
                  </a:extLst>
                </p14:cNvPr>
                <p14:cNvContentPartPr/>
                <p14:nvPr/>
              </p14:nvContentPartPr>
              <p14:xfrm>
                <a:off x="2676779" y="2090134"/>
                <a:ext cx="230040" cy="1504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86F327C-6EC3-4E7F-95D9-DA95EF53D5A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668139" y="2081494"/>
                  <a:ext cx="2476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CC03F7D-7C6D-44FF-82CE-A0EE84DE1AD4}"/>
                    </a:ext>
                  </a:extLst>
                </p14:cNvPr>
                <p14:cNvContentPartPr/>
                <p14:nvPr/>
              </p14:nvContentPartPr>
              <p14:xfrm>
                <a:off x="2970899" y="2117494"/>
                <a:ext cx="83160" cy="3103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CC03F7D-7C6D-44FF-82CE-A0EE84DE1AD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962259" y="2108494"/>
                  <a:ext cx="100800" cy="32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3CC30FE-4824-4A73-A3E0-63B39904CB44}"/>
              </a:ext>
            </a:extLst>
          </p:cNvPr>
          <p:cNvGrpSpPr/>
          <p:nvPr/>
        </p:nvGrpSpPr>
        <p:grpSpPr>
          <a:xfrm>
            <a:off x="3232619" y="2141974"/>
            <a:ext cx="666720" cy="305280"/>
            <a:chOff x="3232619" y="2141974"/>
            <a:chExt cx="666720" cy="30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31C8DD4-C31E-4752-B7FB-383042F9D2D4}"/>
                    </a:ext>
                  </a:extLst>
                </p14:cNvPr>
                <p14:cNvContentPartPr/>
                <p14:nvPr/>
              </p14:nvContentPartPr>
              <p14:xfrm>
                <a:off x="3270779" y="2144854"/>
                <a:ext cx="72000" cy="1911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31C8DD4-C31E-4752-B7FB-383042F9D2D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262139" y="2135854"/>
                  <a:ext cx="896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FE487FD-AC43-43F2-88B9-D728F88A3B69}"/>
                    </a:ext>
                  </a:extLst>
                </p14:cNvPr>
                <p14:cNvContentPartPr/>
                <p14:nvPr/>
              </p14:nvContentPartPr>
              <p14:xfrm>
                <a:off x="3232619" y="2141974"/>
                <a:ext cx="167400" cy="1789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FE487FD-AC43-43F2-88B9-D728F88A3B6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223619" y="2132974"/>
                  <a:ext cx="1850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9C0C24F-A19E-4C82-AE4B-7C5B08BE7832}"/>
                    </a:ext>
                  </a:extLst>
                </p14:cNvPr>
                <p14:cNvContentPartPr/>
                <p14:nvPr/>
              </p14:nvContentPartPr>
              <p14:xfrm>
                <a:off x="3449699" y="2249254"/>
                <a:ext cx="66960" cy="25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9C0C24F-A19E-4C82-AE4B-7C5B08BE783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441059" y="2240614"/>
                  <a:ext cx="846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A8041FA-2D20-4FCC-BD16-B6FE6819F26E}"/>
                    </a:ext>
                  </a:extLst>
                </p14:cNvPr>
                <p14:cNvContentPartPr/>
                <p14:nvPr/>
              </p14:nvContentPartPr>
              <p14:xfrm>
                <a:off x="3605219" y="2168974"/>
                <a:ext cx="102960" cy="889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A8041FA-2D20-4FCC-BD16-B6FE6819F26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596219" y="2160334"/>
                  <a:ext cx="1206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6F6593A-5913-4E9E-BF8A-EADC32C299B4}"/>
                    </a:ext>
                  </a:extLst>
                </p14:cNvPr>
                <p14:cNvContentPartPr/>
                <p14:nvPr/>
              </p14:nvContentPartPr>
              <p14:xfrm>
                <a:off x="3650939" y="2154934"/>
                <a:ext cx="66960" cy="1828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6F6593A-5913-4E9E-BF8A-EADC32C299B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641939" y="2145934"/>
                  <a:ext cx="846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ABC29A5-E023-4528-88EA-FC02080EDEAF}"/>
                    </a:ext>
                  </a:extLst>
                </p14:cNvPr>
                <p14:cNvContentPartPr/>
                <p14:nvPr/>
              </p14:nvContentPartPr>
              <p14:xfrm>
                <a:off x="3797459" y="2182294"/>
                <a:ext cx="101880" cy="1335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ABC29A5-E023-4528-88EA-FC02080EDEA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788459" y="2173654"/>
                  <a:ext cx="1195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CCE1533-E638-4CFB-A828-97B4CDF9E5E3}"/>
                    </a:ext>
                  </a:extLst>
                </p14:cNvPr>
                <p14:cNvContentPartPr/>
                <p14:nvPr/>
              </p14:nvContentPartPr>
              <p14:xfrm>
                <a:off x="3257099" y="2427454"/>
                <a:ext cx="569880" cy="198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CCE1533-E638-4CFB-A828-97B4CDF9E5E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248459" y="2418454"/>
                  <a:ext cx="587520" cy="3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D70E836F-48C5-45F1-B582-2B37004B140D}"/>
                  </a:ext>
                </a:extLst>
              </p14:cNvPr>
              <p14:cNvContentPartPr/>
              <p14:nvPr/>
            </p14:nvContentPartPr>
            <p14:xfrm>
              <a:off x="3453659" y="2560294"/>
              <a:ext cx="91440" cy="1998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D70E836F-48C5-45F1-B582-2B37004B140D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3444659" y="2551294"/>
                <a:ext cx="109080" cy="21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4FF75AC9-B3AF-4779-8776-34F7B1EF6CC4}"/>
              </a:ext>
            </a:extLst>
          </p:cNvPr>
          <p:cNvGrpSpPr/>
          <p:nvPr/>
        </p:nvGrpSpPr>
        <p:grpSpPr>
          <a:xfrm>
            <a:off x="4094099" y="2257894"/>
            <a:ext cx="117720" cy="155880"/>
            <a:chOff x="4094099" y="2257894"/>
            <a:chExt cx="117720" cy="15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ACDA9C5-248D-41A7-B481-DE6F5535D469}"/>
                    </a:ext>
                  </a:extLst>
                </p14:cNvPr>
                <p14:cNvContentPartPr/>
                <p14:nvPr/>
              </p14:nvContentPartPr>
              <p14:xfrm>
                <a:off x="4129379" y="2257894"/>
                <a:ext cx="82440" cy="666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ACDA9C5-248D-41A7-B481-DE6F5535D46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120739" y="2249254"/>
                  <a:ext cx="1000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DDA16B5-CD48-4867-942F-AB993C691C28}"/>
                    </a:ext>
                  </a:extLst>
                </p14:cNvPr>
                <p14:cNvContentPartPr/>
                <p14:nvPr/>
              </p14:nvContentPartPr>
              <p14:xfrm>
                <a:off x="4094099" y="2401534"/>
                <a:ext cx="86040" cy="122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DDA16B5-CD48-4867-942F-AB993C691C2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085459" y="2392534"/>
                  <a:ext cx="10368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96EDF499-B641-418C-94AD-7A18725C8ED3}"/>
              </a:ext>
            </a:extLst>
          </p:cNvPr>
          <p:cNvGrpSpPr/>
          <p:nvPr/>
        </p:nvGrpSpPr>
        <p:grpSpPr>
          <a:xfrm>
            <a:off x="4506659" y="2059174"/>
            <a:ext cx="1048680" cy="730440"/>
            <a:chOff x="4506659" y="2059174"/>
            <a:chExt cx="1048680" cy="73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A09F5DA-FB6D-4B2B-A788-52552BE2995D}"/>
                    </a:ext>
                  </a:extLst>
                </p14:cNvPr>
                <p14:cNvContentPartPr/>
                <p14:nvPr/>
              </p14:nvContentPartPr>
              <p14:xfrm>
                <a:off x="4531139" y="2169694"/>
                <a:ext cx="92880" cy="1609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A09F5DA-FB6D-4B2B-A788-52552BE2995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522499" y="2161054"/>
                  <a:ext cx="1105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17BB41F-2F5F-4032-941F-408644E5A69A}"/>
                    </a:ext>
                  </a:extLst>
                </p14:cNvPr>
                <p14:cNvContentPartPr/>
                <p14:nvPr/>
              </p14:nvContentPartPr>
              <p14:xfrm>
                <a:off x="4506659" y="2177974"/>
                <a:ext cx="151560" cy="180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17BB41F-2F5F-4032-941F-408644E5A69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497659" y="2169334"/>
                  <a:ext cx="1692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AC7A298-EB26-416A-9384-2AB62EF66BF8}"/>
                    </a:ext>
                  </a:extLst>
                </p14:cNvPr>
                <p14:cNvContentPartPr/>
                <p14:nvPr/>
              </p14:nvContentPartPr>
              <p14:xfrm>
                <a:off x="4670099" y="2306494"/>
                <a:ext cx="43920" cy="914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AC7A298-EB26-416A-9384-2AB62EF66BF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661459" y="2297494"/>
                  <a:ext cx="615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2658739-72D4-47C5-A7CB-1F560F71EBEE}"/>
                    </a:ext>
                  </a:extLst>
                </p14:cNvPr>
                <p14:cNvContentPartPr/>
                <p14:nvPr/>
              </p14:nvContentPartPr>
              <p14:xfrm>
                <a:off x="4800059" y="2290654"/>
                <a:ext cx="82800" cy="43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2658739-72D4-47C5-A7CB-1F560F71EBE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791059" y="2282014"/>
                  <a:ext cx="1004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28C01F3-82F7-48F9-B3F9-9F148C959260}"/>
                    </a:ext>
                  </a:extLst>
                </p14:cNvPr>
                <p14:cNvContentPartPr/>
                <p14:nvPr/>
              </p14:nvContentPartPr>
              <p14:xfrm>
                <a:off x="5088419" y="2156374"/>
                <a:ext cx="86400" cy="1022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28C01F3-82F7-48F9-B3F9-9F148C95926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079419" y="2147734"/>
                  <a:ext cx="1040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C605711-9C2E-44ED-9245-59220A79D01A}"/>
                    </a:ext>
                  </a:extLst>
                </p14:cNvPr>
                <p14:cNvContentPartPr/>
                <p14:nvPr/>
              </p14:nvContentPartPr>
              <p14:xfrm>
                <a:off x="5122259" y="2130454"/>
                <a:ext cx="90720" cy="1936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C605711-9C2E-44ED-9245-59220A79D01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113619" y="2121454"/>
                  <a:ext cx="1083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538C5E0-8277-4F6E-81F7-C0A999FEDF96}"/>
                    </a:ext>
                  </a:extLst>
                </p14:cNvPr>
                <p14:cNvContentPartPr/>
                <p14:nvPr/>
              </p14:nvContentPartPr>
              <p14:xfrm>
                <a:off x="5267699" y="2171854"/>
                <a:ext cx="79560" cy="1436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538C5E0-8277-4F6E-81F7-C0A999FEDF9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259059" y="2162854"/>
                  <a:ext cx="972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48B8F23-337E-433F-9EC6-E1436090883D}"/>
                    </a:ext>
                  </a:extLst>
                </p14:cNvPr>
                <p14:cNvContentPartPr/>
                <p14:nvPr/>
              </p14:nvContentPartPr>
              <p14:xfrm>
                <a:off x="4585859" y="2442934"/>
                <a:ext cx="711360" cy="457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48B8F23-337E-433F-9EC6-E1436090883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577219" y="2434294"/>
                  <a:ext cx="7290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0C65F55-CE33-4039-B45B-62080F61758B}"/>
                    </a:ext>
                  </a:extLst>
                </p14:cNvPr>
                <p14:cNvContentPartPr/>
                <p14:nvPr/>
              </p14:nvContentPartPr>
              <p14:xfrm>
                <a:off x="4832819" y="2599174"/>
                <a:ext cx="96480" cy="1904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0C65F55-CE33-4039-B45B-62080F61758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824179" y="2590174"/>
                  <a:ext cx="1141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790853E-8ABE-4CA2-B907-CBB8378CBA64}"/>
                    </a:ext>
                  </a:extLst>
                </p14:cNvPr>
                <p14:cNvContentPartPr/>
                <p14:nvPr/>
              </p14:nvContentPartPr>
              <p14:xfrm>
                <a:off x="5416019" y="2059174"/>
                <a:ext cx="139320" cy="6379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790853E-8ABE-4CA2-B907-CBB8378CBA6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407379" y="2050174"/>
                  <a:ext cx="156960" cy="65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EA53D62D-740B-40AB-B8EE-F7EAA1038B0E}"/>
              </a:ext>
            </a:extLst>
          </p:cNvPr>
          <p:cNvGrpSpPr/>
          <p:nvPr/>
        </p:nvGrpSpPr>
        <p:grpSpPr>
          <a:xfrm>
            <a:off x="5769179" y="2303254"/>
            <a:ext cx="145080" cy="91440"/>
            <a:chOff x="5769179" y="2303254"/>
            <a:chExt cx="145080" cy="9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C9241BA-14E2-4A99-A095-A800041F12D4}"/>
                    </a:ext>
                  </a:extLst>
                </p14:cNvPr>
                <p14:cNvContentPartPr/>
                <p14:nvPr/>
              </p14:nvContentPartPr>
              <p14:xfrm>
                <a:off x="5824979" y="2303254"/>
                <a:ext cx="89280" cy="61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C9241BA-14E2-4A99-A095-A800041F12D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816339" y="2294254"/>
                  <a:ext cx="106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B237EC3-7B7C-434A-8CFD-EE2445555384}"/>
                    </a:ext>
                  </a:extLst>
                </p14:cNvPr>
                <p14:cNvContentPartPr/>
                <p14:nvPr/>
              </p14:nvContentPartPr>
              <p14:xfrm>
                <a:off x="5769179" y="2379934"/>
                <a:ext cx="81000" cy="147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B237EC3-7B7C-434A-8CFD-EE244555538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760539" y="2371294"/>
                  <a:ext cx="9864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93B5B6BA-44A8-40E4-AD7E-563140F81285}"/>
              </a:ext>
            </a:extLst>
          </p:cNvPr>
          <p:cNvGrpSpPr/>
          <p:nvPr/>
        </p:nvGrpSpPr>
        <p:grpSpPr>
          <a:xfrm>
            <a:off x="6207659" y="2089774"/>
            <a:ext cx="357480" cy="407160"/>
            <a:chOff x="6207659" y="2089774"/>
            <a:chExt cx="357480" cy="40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2E78674-E80D-4D4A-87AD-2270503F3F8F}"/>
                    </a:ext>
                  </a:extLst>
                </p14:cNvPr>
                <p14:cNvContentPartPr/>
                <p14:nvPr/>
              </p14:nvContentPartPr>
              <p14:xfrm>
                <a:off x="6215579" y="2150974"/>
                <a:ext cx="92880" cy="1980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2E78674-E80D-4D4A-87AD-2270503F3F8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206579" y="2142334"/>
                  <a:ext cx="1105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2233F82-DED4-4E06-A448-37D6AF8996B5}"/>
                    </a:ext>
                  </a:extLst>
                </p14:cNvPr>
                <p14:cNvContentPartPr/>
                <p14:nvPr/>
              </p14:nvContentPartPr>
              <p14:xfrm>
                <a:off x="6207659" y="2089774"/>
                <a:ext cx="186840" cy="1382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2233F82-DED4-4E06-A448-37D6AF8996B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198659" y="2080774"/>
                  <a:ext cx="2044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306C260-22C9-4053-9E3B-8E15379EEEA2}"/>
                    </a:ext>
                  </a:extLst>
                </p14:cNvPr>
                <p14:cNvContentPartPr/>
                <p14:nvPr/>
              </p14:nvContentPartPr>
              <p14:xfrm>
                <a:off x="6426179" y="2094454"/>
                <a:ext cx="138960" cy="4024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306C260-22C9-4053-9E3B-8E15379EEEA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417539" y="2085454"/>
                  <a:ext cx="156600" cy="42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DCA63A65-9273-458E-A3EE-F4F16BAF2FB2}"/>
                  </a:ext>
                </a:extLst>
              </p14:cNvPr>
              <p14:cNvContentPartPr/>
              <p14:nvPr/>
            </p14:nvContentPartPr>
            <p14:xfrm>
              <a:off x="6740459" y="2159974"/>
              <a:ext cx="172080" cy="23652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DCA63A65-9273-458E-A3EE-F4F16BAF2FB2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6731819" y="2150974"/>
                <a:ext cx="18972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36E83BFE-7B25-4FC4-9EEA-58E869CF3C82}"/>
                  </a:ext>
                </a:extLst>
              </p14:cNvPr>
              <p14:cNvContentPartPr/>
              <p14:nvPr/>
            </p14:nvContentPartPr>
            <p14:xfrm>
              <a:off x="7115579" y="2209294"/>
              <a:ext cx="96120" cy="8424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36E83BFE-7B25-4FC4-9EEA-58E869CF3C82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7106579" y="2200294"/>
                <a:ext cx="11376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9AE77BE1-90F1-41F5-B10B-83E93D6F7086}"/>
                  </a:ext>
                </a:extLst>
              </p14:cNvPr>
              <p14:cNvContentPartPr/>
              <p14:nvPr/>
            </p14:nvContentPartPr>
            <p14:xfrm>
              <a:off x="7046459" y="2395054"/>
              <a:ext cx="81720" cy="1368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9AE77BE1-90F1-41F5-B10B-83E93D6F7086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7037459" y="2386414"/>
                <a:ext cx="99360" cy="3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oup 156">
            <a:extLst>
              <a:ext uri="{FF2B5EF4-FFF2-40B4-BE49-F238E27FC236}">
                <a16:creationId xmlns:a16="http://schemas.microsoft.com/office/drawing/2014/main" id="{15BD6372-1AB1-4CD1-9FF9-D7DCFE35CCB7}"/>
              </a:ext>
            </a:extLst>
          </p:cNvPr>
          <p:cNvGrpSpPr/>
          <p:nvPr/>
        </p:nvGrpSpPr>
        <p:grpSpPr>
          <a:xfrm>
            <a:off x="7431659" y="2140894"/>
            <a:ext cx="696960" cy="274320"/>
            <a:chOff x="7431659" y="2140894"/>
            <a:chExt cx="696960" cy="27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A12B9D0-669C-4B1A-907C-FDD88955BA32}"/>
                    </a:ext>
                  </a:extLst>
                </p14:cNvPr>
                <p14:cNvContentPartPr/>
                <p14:nvPr/>
              </p14:nvContentPartPr>
              <p14:xfrm>
                <a:off x="7465139" y="2140894"/>
                <a:ext cx="67680" cy="1533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A12B9D0-669C-4B1A-907C-FDD88955BA3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456139" y="2132254"/>
                  <a:ext cx="853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D5E4394-DDB2-492F-9781-9BD5BA2343BF}"/>
                    </a:ext>
                  </a:extLst>
                </p14:cNvPr>
                <p14:cNvContentPartPr/>
                <p14:nvPr/>
              </p14:nvContentPartPr>
              <p14:xfrm>
                <a:off x="7431659" y="2171854"/>
                <a:ext cx="122400" cy="1281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D5E4394-DDB2-492F-9781-9BD5BA2343B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422659" y="2162854"/>
                  <a:ext cx="1400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51CDF25-1661-42A2-B51F-6314BBFB2B6C}"/>
                    </a:ext>
                  </a:extLst>
                </p14:cNvPr>
                <p14:cNvContentPartPr/>
                <p14:nvPr/>
              </p14:nvContentPartPr>
              <p14:xfrm>
                <a:off x="7585379" y="2247454"/>
                <a:ext cx="28080" cy="741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51CDF25-1661-42A2-B51F-6314BBFB2B6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576379" y="2238454"/>
                  <a:ext cx="457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19BE6AB-C897-4793-8551-E49B20F92298}"/>
                    </a:ext>
                  </a:extLst>
                </p14:cNvPr>
                <p14:cNvContentPartPr/>
                <p14:nvPr/>
              </p14:nvContentPartPr>
              <p14:xfrm>
                <a:off x="7707419" y="2236654"/>
                <a:ext cx="69480" cy="72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19BE6AB-C897-4793-8551-E49B20F9229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698419" y="2227654"/>
                  <a:ext cx="871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3A34C3D-911C-476F-81FE-DDE32BF8FEAE}"/>
                    </a:ext>
                  </a:extLst>
                </p14:cNvPr>
                <p14:cNvContentPartPr/>
                <p14:nvPr/>
              </p14:nvContentPartPr>
              <p14:xfrm>
                <a:off x="7873739" y="2160334"/>
                <a:ext cx="88920" cy="756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3A34C3D-911C-476F-81FE-DDE32BF8FEA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864739" y="2151334"/>
                  <a:ext cx="1065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2CB91FD-1659-4FE6-B956-9DE07393A3DE}"/>
                    </a:ext>
                  </a:extLst>
                </p14:cNvPr>
                <p14:cNvContentPartPr/>
                <p14:nvPr/>
              </p14:nvContentPartPr>
              <p14:xfrm>
                <a:off x="7905779" y="2157814"/>
                <a:ext cx="61200" cy="1429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2CB91FD-1659-4FE6-B956-9DE07393A3D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897139" y="2149174"/>
                  <a:ext cx="788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609046D-00B0-428C-8793-C36C5C92E8E4}"/>
                    </a:ext>
                  </a:extLst>
                </p14:cNvPr>
                <p14:cNvContentPartPr/>
                <p14:nvPr/>
              </p14:nvContentPartPr>
              <p14:xfrm>
                <a:off x="8029979" y="2173654"/>
                <a:ext cx="98640" cy="1072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609046D-00B0-428C-8793-C36C5C92E8E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020979" y="2164654"/>
                  <a:ext cx="1162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93363ED-26FE-48D0-AD5A-E49ACF46D5A9}"/>
                    </a:ext>
                  </a:extLst>
                </p14:cNvPr>
                <p14:cNvContentPartPr/>
                <p14:nvPr/>
              </p14:nvContentPartPr>
              <p14:xfrm>
                <a:off x="7566299" y="2384254"/>
                <a:ext cx="403920" cy="309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93363ED-26FE-48D0-AD5A-E49ACF46D5A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557659" y="2375254"/>
                  <a:ext cx="421560" cy="4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916701F6-C5CD-43E4-AB90-BD942F2B7407}"/>
                  </a:ext>
                </a:extLst>
              </p14:cNvPr>
              <p14:cNvContentPartPr/>
              <p14:nvPr/>
            </p14:nvContentPartPr>
            <p14:xfrm>
              <a:off x="7650539" y="2512774"/>
              <a:ext cx="129240" cy="15912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916701F6-C5CD-43E4-AB90-BD942F2B7407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7641899" y="2504134"/>
                <a:ext cx="146880" cy="17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8602FFE3-DB47-434C-8009-93F081F7106F}"/>
              </a:ext>
            </a:extLst>
          </p:cNvPr>
          <p:cNvGrpSpPr/>
          <p:nvPr/>
        </p:nvGrpSpPr>
        <p:grpSpPr>
          <a:xfrm>
            <a:off x="8134379" y="2102734"/>
            <a:ext cx="396720" cy="474840"/>
            <a:chOff x="8134379" y="2102734"/>
            <a:chExt cx="396720" cy="47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54FBEFE-405E-45A3-850F-AF2C08842CA5}"/>
                    </a:ext>
                  </a:extLst>
                </p14:cNvPr>
                <p14:cNvContentPartPr/>
                <p14:nvPr/>
              </p14:nvContentPartPr>
              <p14:xfrm>
                <a:off x="8134379" y="2102734"/>
                <a:ext cx="125640" cy="4748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54FBEFE-405E-45A3-850F-AF2C08842CA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125739" y="2093734"/>
                  <a:ext cx="14328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E6D275A-80E6-4D3D-8F05-7CD4FFD69326}"/>
                    </a:ext>
                  </a:extLst>
                </p14:cNvPr>
                <p14:cNvContentPartPr/>
                <p14:nvPr/>
              </p14:nvContentPartPr>
              <p14:xfrm>
                <a:off x="8425619" y="2226574"/>
                <a:ext cx="105480" cy="298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E6D275A-80E6-4D3D-8F05-7CD4FFD6932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416619" y="2217574"/>
                  <a:ext cx="1231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1D07CF6-E9BE-4BEA-8B75-142770F16CD1}"/>
                    </a:ext>
                  </a:extLst>
                </p14:cNvPr>
                <p14:cNvContentPartPr/>
                <p14:nvPr/>
              </p14:nvContentPartPr>
              <p14:xfrm>
                <a:off x="8346779" y="2289574"/>
                <a:ext cx="104040" cy="162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1D07CF6-E9BE-4BEA-8B75-142770F16CD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338139" y="2280574"/>
                  <a:ext cx="12168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98D958C7-763B-44B6-BC82-B1C5AA0F3F6F}"/>
              </a:ext>
            </a:extLst>
          </p:cNvPr>
          <p:cNvGrpSpPr/>
          <p:nvPr/>
        </p:nvGrpSpPr>
        <p:grpSpPr>
          <a:xfrm>
            <a:off x="8761499" y="2109214"/>
            <a:ext cx="668520" cy="275760"/>
            <a:chOff x="8761499" y="2109214"/>
            <a:chExt cx="668520" cy="27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69F28F0-83E8-4F29-A1BA-A7F1799D002B}"/>
                    </a:ext>
                  </a:extLst>
                </p14:cNvPr>
                <p14:cNvContentPartPr/>
                <p14:nvPr/>
              </p14:nvContentPartPr>
              <p14:xfrm>
                <a:off x="8761499" y="2176534"/>
                <a:ext cx="154080" cy="2084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69F28F0-83E8-4F29-A1BA-A7F1799D002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752499" y="2167534"/>
                  <a:ext cx="1717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75982C2-9830-43AB-93DE-4F60ED7682F3}"/>
                    </a:ext>
                  </a:extLst>
                </p14:cNvPr>
                <p14:cNvContentPartPr/>
                <p14:nvPr/>
              </p14:nvContentPartPr>
              <p14:xfrm>
                <a:off x="8961659" y="2311534"/>
                <a:ext cx="26640" cy="507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75982C2-9830-43AB-93DE-4F60ED7682F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953019" y="2302534"/>
                  <a:ext cx="442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350F5DE-1F2F-458B-BD9C-DB6A6E57E8E2}"/>
                    </a:ext>
                  </a:extLst>
                </p14:cNvPr>
                <p14:cNvContentPartPr/>
                <p14:nvPr/>
              </p14:nvContentPartPr>
              <p14:xfrm>
                <a:off x="9090539" y="2163574"/>
                <a:ext cx="104040" cy="932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350F5DE-1F2F-458B-BD9C-DB6A6E57E8E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081539" y="2154574"/>
                  <a:ext cx="1216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8C42B4E-6AC7-4674-95C3-7282C0767E41}"/>
                    </a:ext>
                  </a:extLst>
                </p14:cNvPr>
                <p14:cNvContentPartPr/>
                <p14:nvPr/>
              </p14:nvContentPartPr>
              <p14:xfrm>
                <a:off x="9113219" y="2109214"/>
                <a:ext cx="87840" cy="2329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8C42B4E-6AC7-4674-95C3-7282C0767E4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104219" y="2100214"/>
                  <a:ext cx="1054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AC3640D-D7C2-4EBC-9E10-7D79614000EF}"/>
                    </a:ext>
                  </a:extLst>
                </p14:cNvPr>
                <p14:cNvContentPartPr/>
                <p14:nvPr/>
              </p14:nvContentPartPr>
              <p14:xfrm>
                <a:off x="9226619" y="2146294"/>
                <a:ext cx="148680" cy="1958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AC3640D-D7C2-4EBC-9E10-7D79614000E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217979" y="2137294"/>
                  <a:ext cx="1663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797DE4A-9BF7-4B6D-A7C3-FBB14E869960}"/>
                    </a:ext>
                  </a:extLst>
                </p14:cNvPr>
                <p14:cNvContentPartPr/>
                <p14:nvPr/>
              </p14:nvContentPartPr>
              <p14:xfrm>
                <a:off x="9303659" y="2116414"/>
                <a:ext cx="126360" cy="241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797DE4A-9BF7-4B6D-A7C3-FBB14E86996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294659" y="2107414"/>
                  <a:ext cx="14400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A501919D-BB80-4947-A634-FBC1A15A3D33}"/>
              </a:ext>
            </a:extLst>
          </p:cNvPr>
          <p:cNvGrpSpPr/>
          <p:nvPr/>
        </p:nvGrpSpPr>
        <p:grpSpPr>
          <a:xfrm>
            <a:off x="566459" y="3040174"/>
            <a:ext cx="270000" cy="253080"/>
            <a:chOff x="566459" y="3040174"/>
            <a:chExt cx="270000" cy="25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7E47AED-2C6D-4A49-AD40-EA14A825F5BA}"/>
                    </a:ext>
                  </a:extLst>
                </p14:cNvPr>
                <p14:cNvContentPartPr/>
                <p14:nvPr/>
              </p14:nvContentPartPr>
              <p14:xfrm>
                <a:off x="566459" y="3040174"/>
                <a:ext cx="122760" cy="1836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7E47AED-2C6D-4A49-AD40-EA14A825F5B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57459" y="3031534"/>
                  <a:ext cx="1404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07D7F88-4224-455E-A604-DBDA9B27AA1F}"/>
                    </a:ext>
                  </a:extLst>
                </p14:cNvPr>
                <p14:cNvContentPartPr/>
                <p14:nvPr/>
              </p14:nvContentPartPr>
              <p14:xfrm>
                <a:off x="793619" y="3105334"/>
                <a:ext cx="29160" cy="147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07D7F88-4224-455E-A604-DBDA9B27AA1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84619" y="3096334"/>
                  <a:ext cx="46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F711554-7699-47BE-8C60-369FA799B5C0}"/>
                    </a:ext>
                  </a:extLst>
                </p14:cNvPr>
                <p14:cNvContentPartPr/>
                <p14:nvPr/>
              </p14:nvContentPartPr>
              <p14:xfrm>
                <a:off x="819179" y="3275254"/>
                <a:ext cx="17280" cy="180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F711554-7699-47BE-8C60-369FA799B5C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10539" y="3266254"/>
                  <a:ext cx="3492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AE344B49-1A2C-4F96-92ED-BF97E0D0FA69}"/>
              </a:ext>
            </a:extLst>
          </p:cNvPr>
          <p:cNvGrpSpPr/>
          <p:nvPr/>
        </p:nvGrpSpPr>
        <p:grpSpPr>
          <a:xfrm>
            <a:off x="1152899" y="3051334"/>
            <a:ext cx="686520" cy="295560"/>
            <a:chOff x="1152899" y="3051334"/>
            <a:chExt cx="686520" cy="29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713F452-0794-4DC5-8CCC-1F3EC1A21212}"/>
                    </a:ext>
                  </a:extLst>
                </p14:cNvPr>
                <p14:cNvContentPartPr/>
                <p14:nvPr/>
              </p14:nvContentPartPr>
              <p14:xfrm>
                <a:off x="1179539" y="3051334"/>
                <a:ext cx="33840" cy="1465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713F452-0794-4DC5-8CCC-1F3EC1A2121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70899" y="3042694"/>
                  <a:ext cx="514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E399318-0D6A-4CF7-AF43-5A978013A26B}"/>
                    </a:ext>
                  </a:extLst>
                </p14:cNvPr>
                <p14:cNvContentPartPr/>
                <p14:nvPr/>
              </p14:nvContentPartPr>
              <p14:xfrm>
                <a:off x="1152899" y="3072574"/>
                <a:ext cx="97560" cy="1288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E399318-0D6A-4CF7-AF43-5A978013A26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44259" y="3063574"/>
                  <a:ext cx="1152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9E9C305-6B47-4E2B-9885-E1680DE6DC1C}"/>
                    </a:ext>
                  </a:extLst>
                </p14:cNvPr>
                <p14:cNvContentPartPr/>
                <p14:nvPr/>
              </p14:nvContentPartPr>
              <p14:xfrm>
                <a:off x="1291139" y="3157534"/>
                <a:ext cx="17640" cy="846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9E9C305-6B47-4E2B-9885-E1680DE6DC1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282139" y="3148534"/>
                  <a:ext cx="352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28920C8-3328-4B3A-BE09-15AED7C398AE}"/>
                    </a:ext>
                  </a:extLst>
                </p14:cNvPr>
                <p14:cNvContentPartPr/>
                <p14:nvPr/>
              </p14:nvContentPartPr>
              <p14:xfrm>
                <a:off x="1412459" y="3157894"/>
                <a:ext cx="70920" cy="162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28920C8-3328-4B3A-BE09-15AED7C398A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403459" y="3149254"/>
                  <a:ext cx="885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E3A4533-B8E2-4440-B138-7654E7EF1A1A}"/>
                    </a:ext>
                  </a:extLst>
                </p14:cNvPr>
                <p14:cNvContentPartPr/>
                <p14:nvPr/>
              </p14:nvContentPartPr>
              <p14:xfrm>
                <a:off x="1584179" y="3091294"/>
                <a:ext cx="90000" cy="709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E3A4533-B8E2-4440-B138-7654E7EF1A1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575539" y="3082654"/>
                  <a:ext cx="1076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ED491FD-DDF4-4ED4-9EAB-D82F0BECCF5F}"/>
                    </a:ext>
                  </a:extLst>
                </p14:cNvPr>
                <p14:cNvContentPartPr/>
                <p14:nvPr/>
              </p14:nvContentPartPr>
              <p14:xfrm>
                <a:off x="1627379" y="3069694"/>
                <a:ext cx="68400" cy="1767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ED491FD-DDF4-4ED4-9EAB-D82F0BECCF5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618739" y="3061054"/>
                  <a:ext cx="860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FB35BE4-8F9A-4E44-BCDB-66DF811F3346}"/>
                    </a:ext>
                  </a:extLst>
                </p14:cNvPr>
                <p14:cNvContentPartPr/>
                <p14:nvPr/>
              </p14:nvContentPartPr>
              <p14:xfrm>
                <a:off x="1757339" y="3106414"/>
                <a:ext cx="82080" cy="1108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FB35BE4-8F9A-4E44-BCDB-66DF811F334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748339" y="3097774"/>
                  <a:ext cx="997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7970160-C103-409D-92A1-92123BC018D8}"/>
                    </a:ext>
                  </a:extLst>
                </p14:cNvPr>
                <p14:cNvContentPartPr/>
                <p14:nvPr/>
              </p14:nvContentPartPr>
              <p14:xfrm>
                <a:off x="1166219" y="3310534"/>
                <a:ext cx="538920" cy="363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7970160-C103-409D-92A1-92123BC018D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57219" y="3301534"/>
                  <a:ext cx="556560" cy="5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CC9446B6-5056-411C-A898-EC76B2362998}"/>
                  </a:ext>
                </a:extLst>
              </p14:cNvPr>
              <p14:cNvContentPartPr/>
              <p14:nvPr/>
            </p14:nvContentPartPr>
            <p14:xfrm>
              <a:off x="1333619" y="3493414"/>
              <a:ext cx="140040" cy="18000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CC9446B6-5056-411C-A898-EC76B2362998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1324979" y="3484414"/>
                <a:ext cx="157680" cy="19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2" name="Group 191">
            <a:extLst>
              <a:ext uri="{FF2B5EF4-FFF2-40B4-BE49-F238E27FC236}">
                <a16:creationId xmlns:a16="http://schemas.microsoft.com/office/drawing/2014/main" id="{2AEE3FC2-F827-4F05-9FAC-10DD58B746A7}"/>
              </a:ext>
            </a:extLst>
          </p:cNvPr>
          <p:cNvGrpSpPr/>
          <p:nvPr/>
        </p:nvGrpSpPr>
        <p:grpSpPr>
          <a:xfrm>
            <a:off x="2072699" y="3234574"/>
            <a:ext cx="122400" cy="75240"/>
            <a:chOff x="2072699" y="3234574"/>
            <a:chExt cx="122400" cy="7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4E752D1-4404-493C-BE35-9E09667345FE}"/>
                    </a:ext>
                  </a:extLst>
                </p14:cNvPr>
                <p14:cNvContentPartPr/>
                <p14:nvPr/>
              </p14:nvContentPartPr>
              <p14:xfrm>
                <a:off x="2088899" y="3234574"/>
                <a:ext cx="106200" cy="129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4E752D1-4404-493C-BE35-9E09667345F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079899" y="3225934"/>
                  <a:ext cx="1238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5966BBF-71C9-4DED-BEBF-BC8AF03685BA}"/>
                    </a:ext>
                  </a:extLst>
                </p14:cNvPr>
                <p14:cNvContentPartPr/>
                <p14:nvPr/>
              </p14:nvContentPartPr>
              <p14:xfrm>
                <a:off x="2072699" y="3299374"/>
                <a:ext cx="102960" cy="104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5966BBF-71C9-4DED-BEBF-BC8AF03685B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063699" y="3290374"/>
                  <a:ext cx="12060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41C29065-F8F7-4281-93E0-12EA080EF59C}"/>
              </a:ext>
            </a:extLst>
          </p:cNvPr>
          <p:cNvGrpSpPr/>
          <p:nvPr/>
        </p:nvGrpSpPr>
        <p:grpSpPr>
          <a:xfrm>
            <a:off x="2409299" y="3152134"/>
            <a:ext cx="769680" cy="242280"/>
            <a:chOff x="2409299" y="3152134"/>
            <a:chExt cx="769680" cy="24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881DABF-DFB9-45E7-B09A-C2E1F4F3B62C}"/>
                    </a:ext>
                  </a:extLst>
                </p14:cNvPr>
                <p14:cNvContentPartPr/>
                <p14:nvPr/>
              </p14:nvContentPartPr>
              <p14:xfrm>
                <a:off x="2409299" y="3207214"/>
                <a:ext cx="104040" cy="216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881DABF-DFB9-45E7-B09A-C2E1F4F3B62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400659" y="3198214"/>
                  <a:ext cx="1216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A1C2622-F75B-4449-9274-B077497B9D3D}"/>
                    </a:ext>
                  </a:extLst>
                </p14:cNvPr>
                <p14:cNvContentPartPr/>
                <p14:nvPr/>
              </p14:nvContentPartPr>
              <p14:xfrm>
                <a:off x="2608379" y="3152134"/>
                <a:ext cx="105840" cy="1386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A1C2622-F75B-4449-9274-B077497B9D3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599379" y="3143134"/>
                  <a:ext cx="1234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AF3B14A-15B8-4DE9-A3B3-7B0BC5B1F8EC}"/>
                    </a:ext>
                  </a:extLst>
                </p14:cNvPr>
                <p14:cNvContentPartPr/>
                <p14:nvPr/>
              </p14:nvContentPartPr>
              <p14:xfrm>
                <a:off x="2791259" y="3246094"/>
                <a:ext cx="45720" cy="558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AF3B14A-15B8-4DE9-A3B3-7B0BC5B1F8E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782619" y="3237454"/>
                  <a:ext cx="633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7A22BD0-6B9A-4353-98A2-669F7DE90000}"/>
                    </a:ext>
                  </a:extLst>
                </p14:cNvPr>
                <p14:cNvContentPartPr/>
                <p14:nvPr/>
              </p14:nvContentPartPr>
              <p14:xfrm>
                <a:off x="2909699" y="3173734"/>
                <a:ext cx="34920" cy="1350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7A22BD0-6B9A-4353-98A2-669F7DE9000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901059" y="3165094"/>
                  <a:ext cx="525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DC4224F-9EFF-4306-84FD-4972E111CE45}"/>
                    </a:ext>
                  </a:extLst>
                </p14:cNvPr>
                <p14:cNvContentPartPr/>
                <p14:nvPr/>
              </p14:nvContentPartPr>
              <p14:xfrm>
                <a:off x="3005459" y="3173734"/>
                <a:ext cx="173520" cy="2206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DC4224F-9EFF-4306-84FD-4972E111CE4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996459" y="3164734"/>
                  <a:ext cx="191160" cy="23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85FD4E7C-3FB5-4B56-90AC-D58DC80296D3}"/>
              </a:ext>
            </a:extLst>
          </p:cNvPr>
          <p:cNvGrpSpPr/>
          <p:nvPr/>
        </p:nvGrpSpPr>
        <p:grpSpPr>
          <a:xfrm>
            <a:off x="3810419" y="3190294"/>
            <a:ext cx="325800" cy="180360"/>
            <a:chOff x="3810419" y="3190294"/>
            <a:chExt cx="325800" cy="18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5BA3BE1-BB68-4ABC-87B6-DCB8F848FF9F}"/>
                    </a:ext>
                  </a:extLst>
                </p14:cNvPr>
                <p14:cNvContentPartPr/>
                <p14:nvPr/>
              </p14:nvContentPartPr>
              <p14:xfrm>
                <a:off x="3810419" y="3288214"/>
                <a:ext cx="155880" cy="187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95BA3BE1-BB68-4ABC-87B6-DCB8F848FF9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801779" y="3279574"/>
                  <a:ext cx="1735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5AE1CE3-1EC2-4C81-AE41-66E0209DE40C}"/>
                    </a:ext>
                  </a:extLst>
                </p14:cNvPr>
                <p14:cNvContentPartPr/>
                <p14:nvPr/>
              </p14:nvContentPartPr>
              <p14:xfrm>
                <a:off x="3833819" y="3323494"/>
                <a:ext cx="106560" cy="90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5AE1CE3-1EC2-4C81-AE41-66E0209DE40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824819" y="3314854"/>
                  <a:ext cx="1242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7512DBB-8EEC-4E21-8253-A0CE9E505F24}"/>
                    </a:ext>
                  </a:extLst>
                </p14:cNvPr>
                <p14:cNvContentPartPr/>
                <p14:nvPr/>
              </p14:nvContentPartPr>
              <p14:xfrm>
                <a:off x="4026419" y="3190294"/>
                <a:ext cx="109800" cy="180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7512DBB-8EEC-4E21-8253-A0CE9E505F2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017419" y="3181294"/>
                  <a:ext cx="12744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F70BDAC-D8DB-4314-8801-DC22BFFBF0C8}"/>
              </a:ext>
            </a:extLst>
          </p:cNvPr>
          <p:cNvGrpSpPr/>
          <p:nvPr/>
        </p:nvGrpSpPr>
        <p:grpSpPr>
          <a:xfrm>
            <a:off x="4567499" y="3195334"/>
            <a:ext cx="509760" cy="243000"/>
            <a:chOff x="4567499" y="3195334"/>
            <a:chExt cx="509760" cy="24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0B856D3-0D53-4361-BEF6-D2DA897E5317}"/>
                    </a:ext>
                  </a:extLst>
                </p14:cNvPr>
                <p14:cNvContentPartPr/>
                <p14:nvPr/>
              </p14:nvContentPartPr>
              <p14:xfrm>
                <a:off x="4570739" y="3195334"/>
                <a:ext cx="79200" cy="1425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0B856D3-0D53-4361-BEF6-D2DA897E531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561739" y="3186334"/>
                  <a:ext cx="968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F8528EB-022B-47FE-A5E1-F324A605F81A}"/>
                    </a:ext>
                  </a:extLst>
                </p14:cNvPr>
                <p14:cNvContentPartPr/>
                <p14:nvPr/>
              </p14:nvContentPartPr>
              <p14:xfrm>
                <a:off x="4567499" y="3203614"/>
                <a:ext cx="111960" cy="1342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F8528EB-022B-47FE-A5E1-F324A605F81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558859" y="3194614"/>
                  <a:ext cx="1296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2F58A351-5D44-42D2-B3F6-16F3038AE8CC}"/>
                    </a:ext>
                  </a:extLst>
                </p14:cNvPr>
                <p14:cNvContentPartPr/>
                <p14:nvPr/>
              </p14:nvContentPartPr>
              <p14:xfrm>
                <a:off x="4755779" y="3317734"/>
                <a:ext cx="36720" cy="1206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2F58A351-5D44-42D2-B3F6-16F3038AE8C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747139" y="3309094"/>
                  <a:ext cx="543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B2BE22D-96CB-481B-BFF8-F4208E4B9615}"/>
                    </a:ext>
                  </a:extLst>
                </p14:cNvPr>
                <p14:cNvContentPartPr/>
                <p14:nvPr/>
              </p14:nvContentPartPr>
              <p14:xfrm>
                <a:off x="4990139" y="3271294"/>
                <a:ext cx="87120" cy="169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B2BE22D-96CB-481B-BFF8-F4208E4B961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981139" y="3262654"/>
                  <a:ext cx="1047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60D81C6A-369B-4AB0-A850-052E3DE0E5DD}"/>
                    </a:ext>
                  </a:extLst>
                </p14:cNvPr>
                <p14:cNvContentPartPr/>
                <p14:nvPr/>
              </p14:nvContentPartPr>
              <p14:xfrm>
                <a:off x="4947299" y="3333214"/>
                <a:ext cx="86040" cy="158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60D81C6A-369B-4AB0-A850-052E3DE0E5D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938299" y="3324214"/>
                  <a:ext cx="10368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D72754C5-0504-4D6E-8C6C-F1E74D09BF3B}"/>
              </a:ext>
            </a:extLst>
          </p:cNvPr>
          <p:cNvGrpSpPr/>
          <p:nvPr/>
        </p:nvGrpSpPr>
        <p:grpSpPr>
          <a:xfrm>
            <a:off x="5356979" y="3197854"/>
            <a:ext cx="323280" cy="208440"/>
            <a:chOff x="5356979" y="3197854"/>
            <a:chExt cx="323280" cy="20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E1503D9-CE56-43C3-8FCB-9004084FB54C}"/>
                    </a:ext>
                  </a:extLst>
                </p14:cNvPr>
                <p14:cNvContentPartPr/>
                <p14:nvPr/>
              </p14:nvContentPartPr>
              <p14:xfrm>
                <a:off x="5356979" y="3243214"/>
                <a:ext cx="128880" cy="856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E1503D9-CE56-43C3-8FCB-9004084FB54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348339" y="3234214"/>
                  <a:ext cx="1465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E03A422D-13A7-4951-A7D8-190DE86CB3EB}"/>
                    </a:ext>
                  </a:extLst>
                </p14:cNvPr>
                <p14:cNvContentPartPr/>
                <p14:nvPr/>
              </p14:nvContentPartPr>
              <p14:xfrm>
                <a:off x="5428619" y="3197854"/>
                <a:ext cx="51480" cy="2084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E03A422D-13A7-4951-A7D8-190DE86CB3E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419979" y="3188854"/>
                  <a:ext cx="691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84121C6-FDBE-4C86-89B5-87E2261A29F4}"/>
                    </a:ext>
                  </a:extLst>
                </p14:cNvPr>
                <p14:cNvContentPartPr/>
                <p14:nvPr/>
              </p14:nvContentPartPr>
              <p14:xfrm>
                <a:off x="5573339" y="3234214"/>
                <a:ext cx="106920" cy="1522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84121C6-FDBE-4C86-89B5-87E2261A29F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564699" y="3225214"/>
                  <a:ext cx="124560" cy="16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EFDFDDEA-1642-4B42-80F5-53DD86254012}"/>
                  </a:ext>
                </a:extLst>
              </p14:cNvPr>
              <p14:cNvContentPartPr/>
              <p14:nvPr/>
            </p14:nvContentPartPr>
            <p14:xfrm>
              <a:off x="5886179" y="3292174"/>
              <a:ext cx="113760" cy="972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EFDFDDEA-1642-4B42-80F5-53DD86254012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5877539" y="3283174"/>
                <a:ext cx="131400" cy="2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" name="Group 214">
            <a:extLst>
              <a:ext uri="{FF2B5EF4-FFF2-40B4-BE49-F238E27FC236}">
                <a16:creationId xmlns:a16="http://schemas.microsoft.com/office/drawing/2014/main" id="{159E312F-E653-438B-AB48-7BE45A501997}"/>
              </a:ext>
            </a:extLst>
          </p:cNvPr>
          <p:cNvGrpSpPr/>
          <p:nvPr/>
        </p:nvGrpSpPr>
        <p:grpSpPr>
          <a:xfrm>
            <a:off x="6246899" y="3189574"/>
            <a:ext cx="810000" cy="197640"/>
            <a:chOff x="6246899" y="3189574"/>
            <a:chExt cx="810000" cy="19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03FC3845-5EEC-4EFB-BC33-B2DB1DD16E24}"/>
                    </a:ext>
                  </a:extLst>
                </p14:cNvPr>
                <p14:cNvContentPartPr/>
                <p14:nvPr/>
              </p14:nvContentPartPr>
              <p14:xfrm>
                <a:off x="6246899" y="3189574"/>
                <a:ext cx="118080" cy="1976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03FC3845-5EEC-4EFB-BC33-B2DB1DD16E2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238259" y="3180574"/>
                  <a:ext cx="1357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ABFF4EA-8239-42C4-9AC7-BFE40D7604F6}"/>
                    </a:ext>
                  </a:extLst>
                </p14:cNvPr>
                <p14:cNvContentPartPr/>
                <p14:nvPr/>
              </p14:nvContentPartPr>
              <p14:xfrm>
                <a:off x="6466859" y="3327454"/>
                <a:ext cx="7920" cy="205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ABFF4EA-8239-42C4-9AC7-BFE40D7604F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457859" y="3318454"/>
                  <a:ext cx="25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A0078A70-123C-4771-83E1-0342CA8A23CC}"/>
                    </a:ext>
                  </a:extLst>
                </p14:cNvPr>
                <p14:cNvContentPartPr/>
                <p14:nvPr/>
              </p14:nvContentPartPr>
              <p14:xfrm>
                <a:off x="6614099" y="3227014"/>
                <a:ext cx="79200" cy="1519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A0078A70-123C-4771-83E1-0342CA8A23C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605459" y="3218014"/>
                  <a:ext cx="96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8619A82B-2BAF-435B-8680-A56FA9A0F2C0}"/>
                    </a:ext>
                  </a:extLst>
                </p14:cNvPr>
                <p14:cNvContentPartPr/>
                <p14:nvPr/>
              </p14:nvContentPartPr>
              <p14:xfrm>
                <a:off x="6737939" y="3325654"/>
                <a:ext cx="23040" cy="518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619A82B-2BAF-435B-8680-A56FA9A0F2C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729299" y="3316654"/>
                  <a:ext cx="406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3BA591B-69D4-4BF9-B4E4-2F7B984552D8}"/>
                    </a:ext>
                  </a:extLst>
                </p14:cNvPr>
                <p14:cNvContentPartPr/>
                <p14:nvPr/>
              </p14:nvContentPartPr>
              <p14:xfrm>
                <a:off x="6844139" y="3231694"/>
                <a:ext cx="37080" cy="1080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3BA591B-69D4-4BF9-B4E4-2F7B984552D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835499" y="3223054"/>
                  <a:ext cx="547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DA801307-10C6-4326-8467-67F83C926D1D}"/>
                    </a:ext>
                  </a:extLst>
                </p14:cNvPr>
                <p14:cNvContentPartPr/>
                <p14:nvPr/>
              </p14:nvContentPartPr>
              <p14:xfrm>
                <a:off x="6942059" y="3207574"/>
                <a:ext cx="114840" cy="1677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DA801307-10C6-4326-8467-67F83C926D1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933059" y="3198934"/>
                  <a:ext cx="13248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3D706DCC-1FDD-40EF-9F5D-232F4E6A8DCE}"/>
              </a:ext>
            </a:extLst>
          </p:cNvPr>
          <p:cNvGrpSpPr/>
          <p:nvPr/>
        </p:nvGrpSpPr>
        <p:grpSpPr>
          <a:xfrm>
            <a:off x="7393859" y="3277054"/>
            <a:ext cx="118080" cy="87840"/>
            <a:chOff x="7393859" y="3277054"/>
            <a:chExt cx="118080" cy="8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B68BF552-DFC7-46DA-9FB4-2557D1C26F0A}"/>
                    </a:ext>
                  </a:extLst>
                </p14:cNvPr>
                <p14:cNvContentPartPr/>
                <p14:nvPr/>
              </p14:nvContentPartPr>
              <p14:xfrm>
                <a:off x="7427699" y="3277054"/>
                <a:ext cx="84240" cy="288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B68BF552-DFC7-46DA-9FB4-2557D1C26F0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419059" y="3268054"/>
                  <a:ext cx="1018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A218A9B2-9009-43FD-A809-E2A2E10DE38C}"/>
                    </a:ext>
                  </a:extLst>
                </p14:cNvPr>
                <p14:cNvContentPartPr/>
                <p14:nvPr/>
              </p14:nvContentPartPr>
              <p14:xfrm>
                <a:off x="7393859" y="3356614"/>
                <a:ext cx="76680" cy="82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A218A9B2-9009-43FD-A809-E2A2E10DE38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385219" y="3347974"/>
                  <a:ext cx="9432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FFB7D567-0CA7-426D-B0F1-1CA21E7B3AB0}"/>
              </a:ext>
            </a:extLst>
          </p:cNvPr>
          <p:cNvGrpSpPr/>
          <p:nvPr/>
        </p:nvGrpSpPr>
        <p:grpSpPr>
          <a:xfrm>
            <a:off x="7748819" y="3171934"/>
            <a:ext cx="784080" cy="249480"/>
            <a:chOff x="7748819" y="3171934"/>
            <a:chExt cx="784080" cy="24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C590165D-A13E-49EB-BC13-6D8D01A999E8}"/>
                    </a:ext>
                  </a:extLst>
                </p14:cNvPr>
                <p14:cNvContentPartPr/>
                <p14:nvPr/>
              </p14:nvContentPartPr>
              <p14:xfrm>
                <a:off x="7748819" y="3171934"/>
                <a:ext cx="165240" cy="2397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C590165D-A13E-49EB-BC13-6D8D01A999E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740179" y="3162934"/>
                  <a:ext cx="1828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B9BB72A3-48A3-40FC-B08D-578920ED9816}"/>
                    </a:ext>
                  </a:extLst>
                </p14:cNvPr>
                <p14:cNvContentPartPr/>
                <p14:nvPr/>
              </p14:nvContentPartPr>
              <p14:xfrm>
                <a:off x="7960499" y="3214054"/>
                <a:ext cx="105480" cy="2005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B9BB72A3-48A3-40FC-B08D-578920ED981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951499" y="3205054"/>
                  <a:ext cx="1231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0C7F207-3088-425E-81DF-87B1B5D7BE6E}"/>
                    </a:ext>
                  </a:extLst>
                </p14:cNvPr>
                <p14:cNvContentPartPr/>
                <p14:nvPr/>
              </p14:nvContentPartPr>
              <p14:xfrm>
                <a:off x="8123939" y="3372094"/>
                <a:ext cx="15480" cy="187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0C7F207-3088-425E-81DF-87B1B5D7BE6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115299" y="3363094"/>
                  <a:ext cx="331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A11870F-7D61-4F41-BF03-3594EF10529D}"/>
                    </a:ext>
                  </a:extLst>
                </p14:cNvPr>
                <p14:cNvContentPartPr/>
                <p14:nvPr/>
              </p14:nvContentPartPr>
              <p14:xfrm>
                <a:off x="8234459" y="3242134"/>
                <a:ext cx="120960" cy="1771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A11870F-7D61-4F41-BF03-3594EF10529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225819" y="3233134"/>
                  <a:ext cx="1386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1FB6A85A-2F32-422E-A021-6927C22902AC}"/>
                    </a:ext>
                  </a:extLst>
                </p14:cNvPr>
                <p14:cNvContentPartPr/>
                <p14:nvPr/>
              </p14:nvContentPartPr>
              <p14:xfrm>
                <a:off x="8410499" y="3255814"/>
                <a:ext cx="122400" cy="1656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1FB6A85A-2F32-422E-A021-6927C22902AC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401859" y="3246814"/>
                  <a:ext cx="14004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7C46CD1E-3694-45A1-B65F-ABA1189CB54D}"/>
              </a:ext>
            </a:extLst>
          </p:cNvPr>
          <p:cNvGrpSpPr/>
          <p:nvPr/>
        </p:nvGrpSpPr>
        <p:grpSpPr>
          <a:xfrm>
            <a:off x="687779" y="4091734"/>
            <a:ext cx="340920" cy="313560"/>
            <a:chOff x="687779" y="4091734"/>
            <a:chExt cx="340920" cy="31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D1C9D1F-2B5A-45C2-B3D8-2CFB03DF8195}"/>
                    </a:ext>
                  </a:extLst>
                </p14:cNvPr>
                <p14:cNvContentPartPr/>
                <p14:nvPr/>
              </p14:nvContentPartPr>
              <p14:xfrm>
                <a:off x="701819" y="4150774"/>
                <a:ext cx="81000" cy="1854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D1C9D1F-2B5A-45C2-B3D8-2CFB03DF819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92819" y="4141774"/>
                  <a:ext cx="986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224AE51-EAF0-46A7-A4F3-67B76EDED76E}"/>
                    </a:ext>
                  </a:extLst>
                </p14:cNvPr>
                <p14:cNvContentPartPr/>
                <p14:nvPr/>
              </p14:nvContentPartPr>
              <p14:xfrm>
                <a:off x="687779" y="4091734"/>
                <a:ext cx="196560" cy="1569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224AE51-EAF0-46A7-A4F3-67B76EDED76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79139" y="4083094"/>
                  <a:ext cx="2142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2D00DFE-909D-4B75-AD38-30B58B260B84}"/>
                    </a:ext>
                  </a:extLst>
                </p14:cNvPr>
                <p14:cNvContentPartPr/>
                <p14:nvPr/>
              </p14:nvContentPartPr>
              <p14:xfrm>
                <a:off x="918539" y="4103974"/>
                <a:ext cx="110160" cy="3013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2D00DFE-909D-4B75-AD38-30B58B260B8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09899" y="4095334"/>
                  <a:ext cx="127800" cy="31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BB837742-1649-442E-AC8D-8DCBF5CA04B4}"/>
              </a:ext>
            </a:extLst>
          </p:cNvPr>
          <p:cNvGrpSpPr/>
          <p:nvPr/>
        </p:nvGrpSpPr>
        <p:grpSpPr>
          <a:xfrm>
            <a:off x="1140299" y="4154374"/>
            <a:ext cx="173520" cy="190440"/>
            <a:chOff x="1140299" y="4154374"/>
            <a:chExt cx="173520" cy="19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2508B61A-0325-4549-B720-0988FA917572}"/>
                    </a:ext>
                  </a:extLst>
                </p14:cNvPr>
                <p14:cNvContentPartPr/>
                <p14:nvPr/>
              </p14:nvContentPartPr>
              <p14:xfrm>
                <a:off x="1191419" y="4178494"/>
                <a:ext cx="61560" cy="1641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2508B61A-0325-4549-B720-0988FA91757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82779" y="4169494"/>
                  <a:ext cx="792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E3F07BDE-A3D0-40E8-98BB-28F7786FCEE0}"/>
                    </a:ext>
                  </a:extLst>
                </p14:cNvPr>
                <p14:cNvContentPartPr/>
                <p14:nvPr/>
              </p14:nvContentPartPr>
              <p14:xfrm>
                <a:off x="1140299" y="4154374"/>
                <a:ext cx="173520" cy="1904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E3F07BDE-A3D0-40E8-98BB-28F7786FCEE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31659" y="4145734"/>
                  <a:ext cx="191160" cy="20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361E6576-7AF0-424E-A925-AEB43945495C}"/>
              </a:ext>
            </a:extLst>
          </p:cNvPr>
          <p:cNvGrpSpPr/>
          <p:nvPr/>
        </p:nvGrpSpPr>
        <p:grpSpPr>
          <a:xfrm>
            <a:off x="1527299" y="4148974"/>
            <a:ext cx="832680" cy="314280"/>
            <a:chOff x="1527299" y="4148974"/>
            <a:chExt cx="832680" cy="31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5D5D176B-5DDD-4562-9D26-3E03ED0FA1DE}"/>
                    </a:ext>
                  </a:extLst>
                </p14:cNvPr>
                <p14:cNvContentPartPr/>
                <p14:nvPr/>
              </p14:nvContentPartPr>
              <p14:xfrm>
                <a:off x="1527299" y="4180654"/>
                <a:ext cx="137520" cy="1278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D5D176B-5DDD-4562-9D26-3E03ED0FA1D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518299" y="4171654"/>
                  <a:ext cx="1551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F8F24076-46AD-4A93-B98F-B09D53DBB2D9}"/>
                    </a:ext>
                  </a:extLst>
                </p14:cNvPr>
                <p14:cNvContentPartPr/>
                <p14:nvPr/>
              </p14:nvContentPartPr>
              <p14:xfrm>
                <a:off x="1836539" y="4156534"/>
                <a:ext cx="77400" cy="1504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F8F24076-46AD-4A93-B98F-B09D53DBB2D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827539" y="4147534"/>
                  <a:ext cx="950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9DA1271D-A05B-4E58-BFCC-434460DBEDBE}"/>
                    </a:ext>
                  </a:extLst>
                </p14:cNvPr>
                <p14:cNvContentPartPr/>
                <p14:nvPr/>
              </p14:nvContentPartPr>
              <p14:xfrm>
                <a:off x="1791539" y="4177774"/>
                <a:ext cx="138600" cy="1458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9DA1271D-A05B-4E58-BFCC-434460DBEDB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782539" y="4168774"/>
                  <a:ext cx="1562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68DC1D26-8A2F-415A-8B28-25EDEC44363B}"/>
                    </a:ext>
                  </a:extLst>
                </p14:cNvPr>
                <p14:cNvContentPartPr/>
                <p14:nvPr/>
              </p14:nvContentPartPr>
              <p14:xfrm>
                <a:off x="1975499" y="4243294"/>
                <a:ext cx="78840" cy="1227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68DC1D26-8A2F-415A-8B28-25EDEC44363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966859" y="4234294"/>
                  <a:ext cx="964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08ECA69-87E1-434F-BF17-21868553D3E4}"/>
                    </a:ext>
                  </a:extLst>
                </p14:cNvPr>
                <p14:cNvContentPartPr/>
                <p14:nvPr/>
              </p14:nvContentPartPr>
              <p14:xfrm>
                <a:off x="2051819" y="4148974"/>
                <a:ext cx="136800" cy="3142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08ECA69-87E1-434F-BF17-21868553D3E4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043179" y="4139974"/>
                  <a:ext cx="15444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C7F1C4FD-C5D5-49C4-9316-DF5772CCE430}"/>
                    </a:ext>
                  </a:extLst>
                </p14:cNvPr>
                <p14:cNvContentPartPr/>
                <p14:nvPr/>
              </p14:nvContentPartPr>
              <p14:xfrm>
                <a:off x="2308859" y="4273174"/>
                <a:ext cx="51120" cy="313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C7F1C4FD-C5D5-49C4-9316-DF5772CCE430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300219" y="4264534"/>
                  <a:ext cx="687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8C4013DE-F4C7-4243-874D-85DB1D09F716}"/>
                    </a:ext>
                  </a:extLst>
                </p14:cNvPr>
                <p14:cNvContentPartPr/>
                <p14:nvPr/>
              </p14:nvContentPartPr>
              <p14:xfrm>
                <a:off x="2241899" y="4384054"/>
                <a:ext cx="72000" cy="90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8C4013DE-F4C7-4243-874D-85DB1D09F716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232899" y="4375414"/>
                  <a:ext cx="89640" cy="2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6F294731-A814-46BF-93D4-09E761847628}"/>
                  </a:ext>
                </a:extLst>
              </p14:cNvPr>
              <p14:cNvContentPartPr/>
              <p14:nvPr/>
            </p14:nvContentPartPr>
            <p14:xfrm>
              <a:off x="3473099" y="4182454"/>
              <a:ext cx="76680" cy="2268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6F294731-A814-46BF-93D4-09E761847628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3464099" y="4173814"/>
                <a:ext cx="9432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0" name="Group 259">
            <a:extLst>
              <a:ext uri="{FF2B5EF4-FFF2-40B4-BE49-F238E27FC236}">
                <a16:creationId xmlns:a16="http://schemas.microsoft.com/office/drawing/2014/main" id="{AD561F0A-18E2-46C0-BBD6-2B906C744B31}"/>
              </a:ext>
            </a:extLst>
          </p:cNvPr>
          <p:cNvGrpSpPr/>
          <p:nvPr/>
        </p:nvGrpSpPr>
        <p:grpSpPr>
          <a:xfrm>
            <a:off x="2663099" y="4199014"/>
            <a:ext cx="578160" cy="207000"/>
            <a:chOff x="2663099" y="4199014"/>
            <a:chExt cx="578160" cy="20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1C84E9FF-CFD1-4FC6-9701-B016A47AE3D8}"/>
                    </a:ext>
                  </a:extLst>
                </p14:cNvPr>
                <p14:cNvContentPartPr/>
                <p14:nvPr/>
              </p14:nvContentPartPr>
              <p14:xfrm>
                <a:off x="2663099" y="4223494"/>
                <a:ext cx="115560" cy="1760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1C84E9FF-CFD1-4FC6-9701-B016A47AE3D8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654459" y="4214854"/>
                  <a:ext cx="1332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37E13EBA-DFE2-4263-8150-D3827A8102B7}"/>
                    </a:ext>
                  </a:extLst>
                </p14:cNvPr>
                <p14:cNvContentPartPr/>
                <p14:nvPr/>
              </p14:nvContentPartPr>
              <p14:xfrm>
                <a:off x="2826179" y="4355254"/>
                <a:ext cx="30600" cy="507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37E13EBA-DFE2-4263-8150-D3827A8102B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817179" y="4346614"/>
                  <a:ext cx="482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BA331168-8BD3-4013-987F-16B3B66FB7EE}"/>
                    </a:ext>
                  </a:extLst>
                </p14:cNvPr>
                <p14:cNvContentPartPr/>
                <p14:nvPr/>
              </p14:nvContentPartPr>
              <p14:xfrm>
                <a:off x="2987819" y="4199014"/>
                <a:ext cx="48960" cy="1699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BA331168-8BD3-4013-987F-16B3B66FB7E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979179" y="4190374"/>
                  <a:ext cx="666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2C2F1EA5-77A8-4D42-87BC-FBF5B794B160}"/>
                    </a:ext>
                  </a:extLst>
                </p14:cNvPr>
                <p14:cNvContentPartPr/>
                <p14:nvPr/>
              </p14:nvContentPartPr>
              <p14:xfrm>
                <a:off x="3102299" y="4231414"/>
                <a:ext cx="134280" cy="856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2C2F1EA5-77A8-4D42-87BC-FBF5B794B16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093659" y="4222774"/>
                  <a:ext cx="1519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FE95CECA-3D14-45C2-838B-AE55F5E0EAA4}"/>
                    </a:ext>
                  </a:extLst>
                </p14:cNvPr>
                <p14:cNvContentPartPr/>
                <p14:nvPr/>
              </p14:nvContentPartPr>
              <p14:xfrm>
                <a:off x="3200219" y="4218094"/>
                <a:ext cx="41040" cy="1641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FE95CECA-3D14-45C2-838B-AE55F5E0EAA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191219" y="4209094"/>
                  <a:ext cx="58680" cy="18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2573549B-BFF8-480F-9380-78E54CD4CE7C}"/>
              </a:ext>
            </a:extLst>
          </p:cNvPr>
          <p:cNvGrpSpPr/>
          <p:nvPr/>
        </p:nvGrpSpPr>
        <p:grpSpPr>
          <a:xfrm>
            <a:off x="3469139" y="4213774"/>
            <a:ext cx="322560" cy="165960"/>
            <a:chOff x="3469139" y="4213774"/>
            <a:chExt cx="322560" cy="16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F4D7116C-7D71-40F2-A4BA-B039051B7EA4}"/>
                    </a:ext>
                  </a:extLst>
                </p14:cNvPr>
                <p14:cNvContentPartPr/>
                <p14:nvPr/>
              </p14:nvContentPartPr>
              <p14:xfrm>
                <a:off x="3475619" y="4280014"/>
                <a:ext cx="133920" cy="172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F4D7116C-7D71-40F2-A4BA-B039051B7EA4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466619" y="4271374"/>
                  <a:ext cx="151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276A8295-82A9-44F9-88C8-6C2D233D7342}"/>
                    </a:ext>
                  </a:extLst>
                </p14:cNvPr>
                <p14:cNvContentPartPr/>
                <p14:nvPr/>
              </p14:nvContentPartPr>
              <p14:xfrm>
                <a:off x="3469139" y="4322494"/>
                <a:ext cx="153360" cy="255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276A8295-82A9-44F9-88C8-6C2D233D7342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460499" y="4313854"/>
                  <a:ext cx="1710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BA182BA0-3D6F-4D5B-BDFD-DD213D41F925}"/>
                    </a:ext>
                  </a:extLst>
                </p14:cNvPr>
                <p14:cNvContentPartPr/>
                <p14:nvPr/>
              </p14:nvContentPartPr>
              <p14:xfrm>
                <a:off x="3688379" y="4213774"/>
                <a:ext cx="103320" cy="1659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BA182BA0-3D6F-4D5B-BDFD-DD213D41F92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679379" y="4204774"/>
                  <a:ext cx="12096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D3EEE00A-D9C2-4D38-B5AD-91DAE4105EDC}"/>
              </a:ext>
            </a:extLst>
          </p:cNvPr>
          <p:cNvGrpSpPr/>
          <p:nvPr/>
        </p:nvGrpSpPr>
        <p:grpSpPr>
          <a:xfrm>
            <a:off x="4282379" y="4097854"/>
            <a:ext cx="859680" cy="285480"/>
            <a:chOff x="4282379" y="4097854"/>
            <a:chExt cx="859680" cy="28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89931BB8-1599-4894-BB0A-BDEEF9604D61}"/>
                    </a:ext>
                  </a:extLst>
                </p14:cNvPr>
                <p14:cNvContentPartPr/>
                <p14:nvPr/>
              </p14:nvContentPartPr>
              <p14:xfrm>
                <a:off x="4374179" y="4173454"/>
                <a:ext cx="69480" cy="1663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89931BB8-1599-4894-BB0A-BDEEF9604D61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365179" y="4164454"/>
                  <a:ext cx="871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8DB57146-7436-44B5-A629-939991AFAF7A}"/>
                    </a:ext>
                  </a:extLst>
                </p14:cNvPr>
                <p14:cNvContentPartPr/>
                <p14:nvPr/>
              </p14:nvContentPartPr>
              <p14:xfrm>
                <a:off x="4282379" y="4097854"/>
                <a:ext cx="231840" cy="1641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8DB57146-7436-44B5-A629-939991AFAF7A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273739" y="4088854"/>
                  <a:ext cx="2494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E096CF1C-9CE1-4F5D-9939-13A68DBCB930}"/>
                    </a:ext>
                  </a:extLst>
                </p14:cNvPr>
                <p14:cNvContentPartPr/>
                <p14:nvPr/>
              </p14:nvContentPartPr>
              <p14:xfrm>
                <a:off x="4562099" y="4134214"/>
                <a:ext cx="117360" cy="2365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E096CF1C-9CE1-4F5D-9939-13A68DBCB930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553459" y="4125574"/>
                  <a:ext cx="1350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3E1CE041-3E43-408C-A708-6603F9F53AC4}"/>
                    </a:ext>
                  </a:extLst>
                </p14:cNvPr>
                <p14:cNvContentPartPr/>
                <p14:nvPr/>
              </p14:nvContentPartPr>
              <p14:xfrm>
                <a:off x="4757939" y="4183534"/>
                <a:ext cx="92880" cy="1548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3E1CE041-3E43-408C-A708-6603F9F53AC4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748939" y="4174894"/>
                  <a:ext cx="1105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CD3652E8-2381-4501-82A4-6839E54B4622}"/>
                    </a:ext>
                  </a:extLst>
                </p14:cNvPr>
                <p14:cNvContentPartPr/>
                <p14:nvPr/>
              </p14:nvContentPartPr>
              <p14:xfrm>
                <a:off x="4677299" y="4171294"/>
                <a:ext cx="208080" cy="1825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CD3652E8-2381-4501-82A4-6839E54B4622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668299" y="4162294"/>
                  <a:ext cx="2257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4BE15783-253A-4D46-AD4D-99CA77A1CE40}"/>
                    </a:ext>
                  </a:extLst>
                </p14:cNvPr>
                <p14:cNvContentPartPr/>
                <p14:nvPr/>
              </p14:nvContentPartPr>
              <p14:xfrm>
                <a:off x="5054939" y="4214134"/>
                <a:ext cx="87120" cy="698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4BE15783-253A-4D46-AD4D-99CA77A1CE40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046299" y="4205494"/>
                  <a:ext cx="1047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B94554D7-459E-4FF8-B3EB-26AC9538B733}"/>
                    </a:ext>
                  </a:extLst>
                </p14:cNvPr>
                <p14:cNvContentPartPr/>
                <p14:nvPr/>
              </p14:nvContentPartPr>
              <p14:xfrm>
                <a:off x="5012819" y="4361014"/>
                <a:ext cx="91080" cy="223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B94554D7-459E-4FF8-B3EB-26AC9538B733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003819" y="4352014"/>
                  <a:ext cx="10872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2BF7A782-1271-4E8B-BEEA-A0D6A316064C}"/>
              </a:ext>
            </a:extLst>
          </p:cNvPr>
          <p:cNvGrpSpPr/>
          <p:nvPr/>
        </p:nvGrpSpPr>
        <p:grpSpPr>
          <a:xfrm>
            <a:off x="5308379" y="4165174"/>
            <a:ext cx="644040" cy="259200"/>
            <a:chOff x="5308379" y="4165174"/>
            <a:chExt cx="644040" cy="25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F7B1E54B-A5DD-40C1-8EA3-579E9FB86E54}"/>
                    </a:ext>
                  </a:extLst>
                </p14:cNvPr>
                <p14:cNvContentPartPr/>
                <p14:nvPr/>
              </p14:nvContentPartPr>
              <p14:xfrm>
                <a:off x="5320619" y="4215574"/>
                <a:ext cx="103680" cy="1029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F7B1E54B-A5DD-40C1-8EA3-579E9FB86E54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311619" y="4206574"/>
                  <a:ext cx="121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CF2D4DFA-224A-445E-AC77-BC315673FFBB}"/>
                    </a:ext>
                  </a:extLst>
                </p14:cNvPr>
                <p14:cNvContentPartPr/>
                <p14:nvPr/>
              </p14:nvContentPartPr>
              <p14:xfrm>
                <a:off x="5308379" y="4181374"/>
                <a:ext cx="129240" cy="1659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CF2D4DFA-224A-445E-AC77-BC315673FFBB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299739" y="4172734"/>
                  <a:ext cx="1468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D2EDE45F-CBA6-492C-9FEC-E31CAFF563B3}"/>
                    </a:ext>
                  </a:extLst>
                </p14:cNvPr>
                <p14:cNvContentPartPr/>
                <p14:nvPr/>
              </p14:nvContentPartPr>
              <p14:xfrm>
                <a:off x="5477219" y="4281094"/>
                <a:ext cx="79560" cy="975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D2EDE45F-CBA6-492C-9FEC-E31CAFF563B3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468219" y="4272094"/>
                  <a:ext cx="972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10475065-8703-4641-A9D7-622BCB0563A2}"/>
                    </a:ext>
                  </a:extLst>
                </p14:cNvPr>
                <p14:cNvContentPartPr/>
                <p14:nvPr/>
              </p14:nvContentPartPr>
              <p14:xfrm>
                <a:off x="5620139" y="4165174"/>
                <a:ext cx="111240" cy="2592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10475065-8703-4641-A9D7-622BCB0563A2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611139" y="4156174"/>
                  <a:ext cx="1288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816186B6-85A9-417D-839D-E32FDD993503}"/>
                    </a:ext>
                  </a:extLst>
                </p14:cNvPr>
                <p14:cNvContentPartPr/>
                <p14:nvPr/>
              </p14:nvContentPartPr>
              <p14:xfrm>
                <a:off x="5826059" y="4253014"/>
                <a:ext cx="126360" cy="882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816186B6-85A9-417D-839D-E32FDD993503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817059" y="4244014"/>
                  <a:ext cx="14400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076ED027-E829-4FCE-91D0-3901F27266BF}"/>
              </a:ext>
            </a:extLst>
          </p:cNvPr>
          <p:cNvGrpSpPr/>
          <p:nvPr/>
        </p:nvGrpSpPr>
        <p:grpSpPr>
          <a:xfrm>
            <a:off x="6214139" y="4184254"/>
            <a:ext cx="659520" cy="231120"/>
            <a:chOff x="6214139" y="4184254"/>
            <a:chExt cx="659520" cy="23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BD54BF35-BDBA-48BD-90B4-574C5D9FDB54}"/>
                    </a:ext>
                  </a:extLst>
                </p14:cNvPr>
                <p14:cNvContentPartPr/>
                <p14:nvPr/>
              </p14:nvContentPartPr>
              <p14:xfrm>
                <a:off x="6214139" y="4211254"/>
                <a:ext cx="119520" cy="1699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BD54BF35-BDBA-48BD-90B4-574C5D9FDB54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205499" y="4202254"/>
                  <a:ext cx="1371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D66E6B57-29B3-4BF6-879F-0BFC13C840A4}"/>
                    </a:ext>
                  </a:extLst>
                </p14:cNvPr>
                <p14:cNvContentPartPr/>
                <p14:nvPr/>
              </p14:nvContentPartPr>
              <p14:xfrm>
                <a:off x="6371099" y="4341574"/>
                <a:ext cx="36720" cy="457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D66E6B57-29B3-4BF6-879F-0BFC13C840A4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362099" y="4332574"/>
                  <a:ext cx="543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DAA37CCC-CB5A-4C3D-AE80-A325241017AC}"/>
                    </a:ext>
                  </a:extLst>
                </p14:cNvPr>
                <p14:cNvContentPartPr/>
                <p14:nvPr/>
              </p14:nvContentPartPr>
              <p14:xfrm>
                <a:off x="6521219" y="4184254"/>
                <a:ext cx="142200" cy="1900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DAA37CCC-CB5A-4C3D-AE80-A325241017AC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512219" y="4175614"/>
                  <a:ext cx="1598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6B8C6914-A142-4AB3-AC43-2DA191EAE2AA}"/>
                    </a:ext>
                  </a:extLst>
                </p14:cNvPr>
                <p14:cNvContentPartPr/>
                <p14:nvPr/>
              </p14:nvContentPartPr>
              <p14:xfrm>
                <a:off x="6683939" y="4211614"/>
                <a:ext cx="189720" cy="2037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6B8C6914-A142-4AB3-AC43-2DA191EAE2AA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674939" y="4202614"/>
                  <a:ext cx="207360" cy="22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7D0DF050-1203-48C6-A254-0492F9873634}"/>
              </a:ext>
            </a:extLst>
          </p:cNvPr>
          <p:cNvGrpSpPr/>
          <p:nvPr/>
        </p:nvGrpSpPr>
        <p:grpSpPr>
          <a:xfrm>
            <a:off x="508859" y="4711294"/>
            <a:ext cx="1281240" cy="344160"/>
            <a:chOff x="508859" y="4711294"/>
            <a:chExt cx="1281240" cy="34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B2158455-85C1-4FD3-82D6-5F9BBFC86175}"/>
                    </a:ext>
                  </a:extLst>
                </p14:cNvPr>
                <p14:cNvContentPartPr/>
                <p14:nvPr/>
              </p14:nvContentPartPr>
              <p14:xfrm>
                <a:off x="515699" y="4809934"/>
                <a:ext cx="52200" cy="1728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B2158455-85C1-4FD3-82D6-5F9BBFC86175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07059" y="4801294"/>
                  <a:ext cx="698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FFC7F000-A371-4782-8DFF-FA49408B913A}"/>
                    </a:ext>
                  </a:extLst>
                </p14:cNvPr>
                <p14:cNvContentPartPr/>
                <p14:nvPr/>
              </p14:nvContentPartPr>
              <p14:xfrm>
                <a:off x="508859" y="4711294"/>
                <a:ext cx="184680" cy="1659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FFC7F000-A371-4782-8DFF-FA49408B913A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00219" y="4702654"/>
                  <a:ext cx="2023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DA756E6A-C8AB-4F9A-A9F0-F61F2FCC2710}"/>
                    </a:ext>
                  </a:extLst>
                </p14:cNvPr>
                <p14:cNvContentPartPr/>
                <p14:nvPr/>
              </p14:nvContentPartPr>
              <p14:xfrm>
                <a:off x="720179" y="4772494"/>
                <a:ext cx="140400" cy="2829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DA756E6A-C8AB-4F9A-A9F0-F61F2FCC2710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11179" y="4763854"/>
                  <a:ext cx="1580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F8F2D086-0722-4F59-AFEE-F7C9DCA6F98B}"/>
                    </a:ext>
                  </a:extLst>
                </p14:cNvPr>
                <p14:cNvContentPartPr/>
                <p14:nvPr/>
              </p14:nvContentPartPr>
              <p14:xfrm>
                <a:off x="989819" y="4817494"/>
                <a:ext cx="101160" cy="1753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F8F2D086-0722-4F59-AFEE-F7C9DCA6F98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81179" y="4808494"/>
                  <a:ext cx="1188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AAE3C16E-6957-4D0B-AB8B-F5CD254EFDE9}"/>
                    </a:ext>
                  </a:extLst>
                </p14:cNvPr>
                <p14:cNvContentPartPr/>
                <p14:nvPr/>
              </p14:nvContentPartPr>
              <p14:xfrm>
                <a:off x="922499" y="4796974"/>
                <a:ext cx="197640" cy="2138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AAE3C16E-6957-4D0B-AB8B-F5CD254EFDE9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913499" y="4788334"/>
                  <a:ext cx="2152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E7F67569-BAB0-4D49-AD88-A88DA2F73986}"/>
                    </a:ext>
                  </a:extLst>
                </p14:cNvPr>
                <p14:cNvContentPartPr/>
                <p14:nvPr/>
              </p14:nvContentPartPr>
              <p14:xfrm>
                <a:off x="1264499" y="4836214"/>
                <a:ext cx="104760" cy="5112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E7F67569-BAB0-4D49-AD88-A88DA2F73986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255499" y="4827574"/>
                  <a:ext cx="1224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9EBBB5F6-6D9C-47F9-BC75-D54AE3A3E0D4}"/>
                    </a:ext>
                  </a:extLst>
                </p14:cNvPr>
                <p14:cNvContentPartPr/>
                <p14:nvPr/>
              </p14:nvContentPartPr>
              <p14:xfrm>
                <a:off x="1274579" y="4969414"/>
                <a:ext cx="62640" cy="90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9EBBB5F6-6D9C-47F9-BC75-D54AE3A3E0D4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265579" y="4960774"/>
                  <a:ext cx="802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F26EFDD5-8E9F-4562-929C-BAEC047B9A7D}"/>
                    </a:ext>
                  </a:extLst>
                </p14:cNvPr>
                <p14:cNvContentPartPr/>
                <p14:nvPr/>
              </p14:nvContentPartPr>
              <p14:xfrm>
                <a:off x="1526939" y="4850254"/>
                <a:ext cx="93600" cy="889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F26EFDD5-8E9F-4562-929C-BAEC047B9A7D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517939" y="4841614"/>
                  <a:ext cx="1112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6F72FF50-1203-4DF8-AEB5-707C3295CDE5}"/>
                    </a:ext>
                  </a:extLst>
                </p14:cNvPr>
                <p14:cNvContentPartPr/>
                <p14:nvPr/>
              </p14:nvContentPartPr>
              <p14:xfrm>
                <a:off x="1526579" y="4831534"/>
                <a:ext cx="116280" cy="1231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6F72FF50-1203-4DF8-AEB5-707C3295CDE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517939" y="4822894"/>
                  <a:ext cx="1339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CAC6652C-486F-4595-BF1E-404E1ACC4B6E}"/>
                    </a:ext>
                  </a:extLst>
                </p14:cNvPr>
                <p14:cNvContentPartPr/>
                <p14:nvPr/>
              </p14:nvContentPartPr>
              <p14:xfrm>
                <a:off x="1695419" y="4891654"/>
                <a:ext cx="94680" cy="1162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CAC6652C-486F-4595-BF1E-404E1ACC4B6E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686779" y="4882654"/>
                  <a:ext cx="112320" cy="13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4A9A0268-2495-4467-B21D-DB9ED6DA37EF}"/>
                  </a:ext>
                </a:extLst>
              </p14:cNvPr>
              <p14:cNvContentPartPr/>
              <p14:nvPr/>
            </p14:nvContentPartPr>
            <p14:xfrm>
              <a:off x="1947779" y="4783294"/>
              <a:ext cx="74160" cy="321840"/>
            </p14:xfrm>
          </p:contentPart>
        </mc:Choice>
        <mc:Fallback xmlns=""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4A9A0268-2495-4467-B21D-DB9ED6DA37EF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1939139" y="4774654"/>
                <a:ext cx="91800" cy="33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4" name="Group 313">
            <a:extLst>
              <a:ext uri="{FF2B5EF4-FFF2-40B4-BE49-F238E27FC236}">
                <a16:creationId xmlns:a16="http://schemas.microsoft.com/office/drawing/2014/main" id="{69E74DCE-C29C-498A-8AFD-A535D4EB3BCB}"/>
              </a:ext>
            </a:extLst>
          </p:cNvPr>
          <p:cNvGrpSpPr/>
          <p:nvPr/>
        </p:nvGrpSpPr>
        <p:grpSpPr>
          <a:xfrm>
            <a:off x="2190419" y="4901374"/>
            <a:ext cx="125640" cy="67680"/>
            <a:chOff x="2190419" y="4901374"/>
            <a:chExt cx="125640" cy="6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235F92E8-B89E-4D3C-B0FA-D66F77FA9393}"/>
                    </a:ext>
                  </a:extLst>
                </p14:cNvPr>
                <p14:cNvContentPartPr/>
                <p14:nvPr/>
              </p14:nvContentPartPr>
              <p14:xfrm>
                <a:off x="2190419" y="4901374"/>
                <a:ext cx="125640" cy="252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235F92E8-B89E-4D3C-B0FA-D66F77FA9393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181419" y="4892734"/>
                  <a:ext cx="1432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0A0A0F1E-F298-4E9B-82C1-BE14DD546119}"/>
                    </a:ext>
                  </a:extLst>
                </p14:cNvPr>
                <p14:cNvContentPartPr/>
                <p14:nvPr/>
              </p14:nvContentPartPr>
              <p14:xfrm>
                <a:off x="2197979" y="4957534"/>
                <a:ext cx="92880" cy="115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0A0A0F1E-F298-4E9B-82C1-BE14DD546119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2188979" y="4948894"/>
                  <a:ext cx="11052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E3E0F3D7-095D-44B4-9E95-CF21BA86FE43}"/>
              </a:ext>
            </a:extLst>
          </p:cNvPr>
          <p:cNvGrpSpPr/>
          <p:nvPr/>
        </p:nvGrpSpPr>
        <p:grpSpPr>
          <a:xfrm>
            <a:off x="2641859" y="4724254"/>
            <a:ext cx="382680" cy="320760"/>
            <a:chOff x="2641859" y="4724254"/>
            <a:chExt cx="382680" cy="32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A5C72AFC-9DEF-4B4B-9B0E-3E0B4B2B6DA2}"/>
                    </a:ext>
                  </a:extLst>
                </p14:cNvPr>
                <p14:cNvContentPartPr/>
                <p14:nvPr/>
              </p14:nvContentPartPr>
              <p14:xfrm>
                <a:off x="2690099" y="4803814"/>
                <a:ext cx="43200" cy="1508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A5C72AFC-9DEF-4B4B-9B0E-3E0B4B2B6DA2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681099" y="4795174"/>
                  <a:ext cx="608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C0BECF60-8A51-4475-9D9C-BDF73A862388}"/>
                    </a:ext>
                  </a:extLst>
                </p14:cNvPr>
                <p14:cNvContentPartPr/>
                <p14:nvPr/>
              </p14:nvContentPartPr>
              <p14:xfrm>
                <a:off x="2641859" y="4724254"/>
                <a:ext cx="207360" cy="1357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C0BECF60-8A51-4475-9D9C-BDF73A862388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633219" y="4715254"/>
                  <a:ext cx="2250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84812DF1-F09E-4B3A-9587-5A134D109A3D}"/>
                    </a:ext>
                  </a:extLst>
                </p14:cNvPr>
                <p14:cNvContentPartPr/>
                <p14:nvPr/>
              </p14:nvContentPartPr>
              <p14:xfrm>
                <a:off x="2872619" y="4735774"/>
                <a:ext cx="151920" cy="30924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84812DF1-F09E-4B3A-9587-5A134D109A3D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863979" y="4726774"/>
                  <a:ext cx="169560" cy="32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092BD4B3-B614-4AB4-A9D1-DB8C2855B67B}"/>
              </a:ext>
            </a:extLst>
          </p:cNvPr>
          <p:cNvGrpSpPr/>
          <p:nvPr/>
        </p:nvGrpSpPr>
        <p:grpSpPr>
          <a:xfrm>
            <a:off x="3189779" y="4745854"/>
            <a:ext cx="800280" cy="245520"/>
            <a:chOff x="3189779" y="4745854"/>
            <a:chExt cx="800280" cy="24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393006D5-E4F2-4B26-92B8-C23BC065D2CF}"/>
                    </a:ext>
                  </a:extLst>
                </p14:cNvPr>
                <p14:cNvContentPartPr/>
                <p14:nvPr/>
              </p14:nvContentPartPr>
              <p14:xfrm>
                <a:off x="3189779" y="4769974"/>
                <a:ext cx="129240" cy="1490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393006D5-E4F2-4B26-92B8-C23BC065D2CF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181139" y="4761334"/>
                  <a:ext cx="1468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17FBE968-1485-44BF-9D94-76A922601086}"/>
                    </a:ext>
                  </a:extLst>
                </p14:cNvPr>
                <p14:cNvContentPartPr/>
                <p14:nvPr/>
              </p14:nvContentPartPr>
              <p14:xfrm>
                <a:off x="3223979" y="4760614"/>
                <a:ext cx="134280" cy="14940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17FBE968-1485-44BF-9D94-76A922601086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3214979" y="4751614"/>
                  <a:ext cx="1519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F11374E8-6E18-48D8-A2E0-06E91BA685EF}"/>
                    </a:ext>
                  </a:extLst>
                </p14:cNvPr>
                <p14:cNvContentPartPr/>
                <p14:nvPr/>
              </p14:nvContentPartPr>
              <p14:xfrm>
                <a:off x="3393179" y="4838734"/>
                <a:ext cx="104040" cy="205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F11374E8-6E18-48D8-A2E0-06E91BA685EF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3384539" y="4829734"/>
                  <a:ext cx="121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8E60B451-7514-420B-BF17-E099FEC03F91}"/>
                    </a:ext>
                  </a:extLst>
                </p14:cNvPr>
                <p14:cNvContentPartPr/>
                <p14:nvPr/>
              </p14:nvContentPartPr>
              <p14:xfrm>
                <a:off x="3665699" y="4765654"/>
                <a:ext cx="119160" cy="770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8E60B451-7514-420B-BF17-E099FEC03F91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3657059" y="4756654"/>
                  <a:ext cx="1368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696A42E5-2E7C-4A19-8A64-BE256D18C6FC}"/>
                    </a:ext>
                  </a:extLst>
                </p14:cNvPr>
                <p14:cNvContentPartPr/>
                <p14:nvPr/>
              </p14:nvContentPartPr>
              <p14:xfrm>
                <a:off x="3728699" y="4748014"/>
                <a:ext cx="53280" cy="1533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696A42E5-2E7C-4A19-8A64-BE256D18C6FC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3719699" y="4739374"/>
                  <a:ext cx="709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993F90CC-1E2D-43C8-BA51-0D7D7711D26D}"/>
                    </a:ext>
                  </a:extLst>
                </p14:cNvPr>
                <p14:cNvContentPartPr/>
                <p14:nvPr/>
              </p14:nvContentPartPr>
              <p14:xfrm>
                <a:off x="3898259" y="4745854"/>
                <a:ext cx="91800" cy="1202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993F90CC-1E2D-43C8-BA51-0D7D7711D26D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3889259" y="4736854"/>
                  <a:ext cx="1094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7003036B-72AC-44E7-B5A8-8E427EF3CBD6}"/>
                    </a:ext>
                  </a:extLst>
                </p14:cNvPr>
                <p14:cNvContentPartPr/>
                <p14:nvPr/>
              </p14:nvContentPartPr>
              <p14:xfrm>
                <a:off x="3335219" y="4970854"/>
                <a:ext cx="541080" cy="205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7003036B-72AC-44E7-B5A8-8E427EF3CBD6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326579" y="4961854"/>
                  <a:ext cx="55872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8A64A30C-70E5-43B4-8429-260A5AA082B7}"/>
                  </a:ext>
                </a:extLst>
              </p14:cNvPr>
              <p14:cNvContentPartPr/>
              <p14:nvPr/>
            </p14:nvContentPartPr>
            <p14:xfrm>
              <a:off x="3439259" y="5142934"/>
              <a:ext cx="115920" cy="157680"/>
            </p14:xfrm>
          </p:contentPart>
        </mc:Choice>
        <mc:Fallback xmlns=""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8A64A30C-70E5-43B4-8429-260A5AA082B7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3430259" y="5133934"/>
                <a:ext cx="13356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315" name="Ink 314">
                <a:extLst>
                  <a:ext uri="{FF2B5EF4-FFF2-40B4-BE49-F238E27FC236}">
                    <a16:creationId xmlns:a16="http://schemas.microsoft.com/office/drawing/2014/main" id="{102E7BE3-0766-4840-8941-838E8FB94F19}"/>
                  </a:ext>
                </a:extLst>
              </p14:cNvPr>
              <p14:cNvContentPartPr/>
              <p14:nvPr/>
            </p14:nvContentPartPr>
            <p14:xfrm>
              <a:off x="4242419" y="4832974"/>
              <a:ext cx="102960" cy="59760"/>
            </p14:xfrm>
          </p:contentPart>
        </mc:Choice>
        <mc:Fallback xmlns="">
          <p:pic>
            <p:nvPicPr>
              <p:cNvPr id="315" name="Ink 314">
                <a:extLst>
                  <a:ext uri="{FF2B5EF4-FFF2-40B4-BE49-F238E27FC236}">
                    <a16:creationId xmlns:a16="http://schemas.microsoft.com/office/drawing/2014/main" id="{102E7BE3-0766-4840-8941-838E8FB94F19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4233419" y="4824334"/>
                <a:ext cx="12060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0F4DEF7F-1272-4173-A6F8-AEA2AF901106}"/>
                  </a:ext>
                </a:extLst>
              </p14:cNvPr>
              <p14:cNvContentPartPr/>
              <p14:nvPr/>
            </p14:nvContentPartPr>
            <p14:xfrm>
              <a:off x="4227299" y="4988494"/>
              <a:ext cx="66600" cy="12240"/>
            </p14:xfrm>
          </p:contentPart>
        </mc:Choice>
        <mc:Fallback xmlns=""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0F4DEF7F-1272-4173-A6F8-AEA2AF901106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4218299" y="4979494"/>
                <a:ext cx="84240" cy="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6" name="Group 325">
            <a:extLst>
              <a:ext uri="{FF2B5EF4-FFF2-40B4-BE49-F238E27FC236}">
                <a16:creationId xmlns:a16="http://schemas.microsoft.com/office/drawing/2014/main" id="{BD7DB95D-0B53-4C84-A85A-D0586CDE4360}"/>
              </a:ext>
            </a:extLst>
          </p:cNvPr>
          <p:cNvGrpSpPr/>
          <p:nvPr/>
        </p:nvGrpSpPr>
        <p:grpSpPr>
          <a:xfrm>
            <a:off x="4692779" y="4735414"/>
            <a:ext cx="837360" cy="304920"/>
            <a:chOff x="4692779" y="4735414"/>
            <a:chExt cx="83736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B1DF4082-ADBA-4945-A093-45896A5962CC}"/>
                    </a:ext>
                  </a:extLst>
                </p14:cNvPr>
                <p14:cNvContentPartPr/>
                <p14:nvPr/>
              </p14:nvContentPartPr>
              <p14:xfrm>
                <a:off x="4717259" y="4756294"/>
                <a:ext cx="63000" cy="1191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B1DF4082-ADBA-4945-A093-45896A5962CC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708619" y="4747294"/>
                  <a:ext cx="806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8534CC11-753A-4E20-A5A9-26523B0B38EC}"/>
                    </a:ext>
                  </a:extLst>
                </p14:cNvPr>
                <p14:cNvContentPartPr/>
                <p14:nvPr/>
              </p14:nvContentPartPr>
              <p14:xfrm>
                <a:off x="4692779" y="4735414"/>
                <a:ext cx="141840" cy="14832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8534CC11-753A-4E20-A5A9-26523B0B38EC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684139" y="4726414"/>
                  <a:ext cx="1594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E156AE10-6C16-418E-9EEF-45012CC242D5}"/>
                    </a:ext>
                  </a:extLst>
                </p14:cNvPr>
                <p14:cNvContentPartPr/>
                <p14:nvPr/>
              </p14:nvContentPartPr>
              <p14:xfrm>
                <a:off x="4865579" y="4812094"/>
                <a:ext cx="87120" cy="12672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E156AE10-6C16-418E-9EEF-45012CC242D5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4856939" y="4803454"/>
                  <a:ext cx="1047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62429ABC-1F0D-4201-B6BC-07EF3696503E}"/>
                    </a:ext>
                  </a:extLst>
                </p14:cNvPr>
                <p14:cNvContentPartPr/>
                <p14:nvPr/>
              </p14:nvContentPartPr>
              <p14:xfrm>
                <a:off x="5048459" y="4849894"/>
                <a:ext cx="77760" cy="198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62429ABC-1F0D-4201-B6BC-07EF3696503E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5039819" y="4841254"/>
                  <a:ext cx="954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3E0EAF82-27BE-4468-B9C4-759671E2195A}"/>
                    </a:ext>
                  </a:extLst>
                </p14:cNvPr>
                <p14:cNvContentPartPr/>
                <p14:nvPr/>
              </p14:nvContentPartPr>
              <p14:xfrm>
                <a:off x="5249339" y="4776094"/>
                <a:ext cx="108360" cy="687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3E0EAF82-27BE-4468-B9C4-759671E2195A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5240339" y="4767094"/>
                  <a:ext cx="1260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62FA7C40-1700-45A5-8CBD-35CE6E02838B}"/>
                    </a:ext>
                  </a:extLst>
                </p14:cNvPr>
                <p14:cNvContentPartPr/>
                <p14:nvPr/>
              </p14:nvContentPartPr>
              <p14:xfrm>
                <a:off x="5290379" y="4753054"/>
                <a:ext cx="58680" cy="15408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62FA7C40-1700-45A5-8CBD-35CE6E02838B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5281379" y="4744414"/>
                  <a:ext cx="763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75A338D7-75E3-43BA-A38D-E82CD4302AE3}"/>
                    </a:ext>
                  </a:extLst>
                </p14:cNvPr>
                <p14:cNvContentPartPr/>
                <p14:nvPr/>
              </p14:nvContentPartPr>
              <p14:xfrm>
                <a:off x="5439059" y="4767454"/>
                <a:ext cx="91080" cy="11268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75A338D7-75E3-43BA-A38D-E82CD4302AE3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5430059" y="4758814"/>
                  <a:ext cx="1087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72A9EDBD-903D-4ED2-9534-8BA8440DEFEB}"/>
                    </a:ext>
                  </a:extLst>
                </p14:cNvPr>
                <p14:cNvContentPartPr/>
                <p14:nvPr/>
              </p14:nvContentPartPr>
              <p14:xfrm>
                <a:off x="4847939" y="5012254"/>
                <a:ext cx="513360" cy="2808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72A9EDBD-903D-4ED2-9534-8BA8440DEFEB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4838939" y="5003614"/>
                  <a:ext cx="531000" cy="4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524830A5-654D-44DC-98A4-65E6CCD1B3F2}"/>
                  </a:ext>
                </a:extLst>
              </p14:cNvPr>
              <p14:cNvContentPartPr/>
              <p14:nvPr/>
            </p14:nvContentPartPr>
            <p14:xfrm>
              <a:off x="4964939" y="5209534"/>
              <a:ext cx="122760" cy="167760"/>
            </p14:xfrm>
          </p:contentPart>
        </mc:Choice>
        <mc:Fallback xmlns=""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524830A5-654D-44DC-98A4-65E6CCD1B3F2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4955939" y="5200534"/>
                <a:ext cx="14040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6">
            <p14:nvContentPartPr>
              <p14:cNvPr id="327" name="Ink 326">
                <a:extLst>
                  <a:ext uri="{FF2B5EF4-FFF2-40B4-BE49-F238E27FC236}">
                    <a16:creationId xmlns:a16="http://schemas.microsoft.com/office/drawing/2014/main" id="{BB03C1DC-33E3-4A34-90D0-5C1A2A41099C}"/>
                  </a:ext>
                </a:extLst>
              </p14:cNvPr>
              <p14:cNvContentPartPr/>
              <p14:nvPr/>
            </p14:nvContentPartPr>
            <p14:xfrm>
              <a:off x="5618699" y="4726414"/>
              <a:ext cx="176400" cy="525960"/>
            </p14:xfrm>
          </p:contentPart>
        </mc:Choice>
        <mc:Fallback xmlns="">
          <p:pic>
            <p:nvPicPr>
              <p:cNvPr id="327" name="Ink 326">
                <a:extLst>
                  <a:ext uri="{FF2B5EF4-FFF2-40B4-BE49-F238E27FC236}">
                    <a16:creationId xmlns:a16="http://schemas.microsoft.com/office/drawing/2014/main" id="{BB03C1DC-33E3-4A34-90D0-5C1A2A41099C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5610059" y="4717774"/>
                <a:ext cx="194040" cy="54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328" name="Ink 327">
                <a:extLst>
                  <a:ext uri="{FF2B5EF4-FFF2-40B4-BE49-F238E27FC236}">
                    <a16:creationId xmlns:a16="http://schemas.microsoft.com/office/drawing/2014/main" id="{7D7D7A0D-1C18-4470-858E-6347B376129B}"/>
                  </a:ext>
                </a:extLst>
              </p14:cNvPr>
              <p14:cNvContentPartPr/>
              <p14:nvPr/>
            </p14:nvContentPartPr>
            <p14:xfrm>
              <a:off x="5986979" y="4871494"/>
              <a:ext cx="166680" cy="77400"/>
            </p14:xfrm>
          </p:contentPart>
        </mc:Choice>
        <mc:Fallback xmlns="">
          <p:pic>
            <p:nvPicPr>
              <p:cNvPr id="328" name="Ink 327">
                <a:extLst>
                  <a:ext uri="{FF2B5EF4-FFF2-40B4-BE49-F238E27FC236}">
                    <a16:creationId xmlns:a16="http://schemas.microsoft.com/office/drawing/2014/main" id="{7D7D7A0D-1C18-4470-858E-6347B376129B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5978339" y="4862494"/>
                <a:ext cx="184320" cy="9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4" name="Group 333">
            <a:extLst>
              <a:ext uri="{FF2B5EF4-FFF2-40B4-BE49-F238E27FC236}">
                <a16:creationId xmlns:a16="http://schemas.microsoft.com/office/drawing/2014/main" id="{501DAAB1-A36F-4EE3-92F0-84C3CE940F1D}"/>
              </a:ext>
            </a:extLst>
          </p:cNvPr>
          <p:cNvGrpSpPr/>
          <p:nvPr/>
        </p:nvGrpSpPr>
        <p:grpSpPr>
          <a:xfrm>
            <a:off x="6385139" y="4728574"/>
            <a:ext cx="818280" cy="351720"/>
            <a:chOff x="6385139" y="4728574"/>
            <a:chExt cx="818280" cy="35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AE506AAF-8A6D-4007-93F1-3FD7E43288E1}"/>
                    </a:ext>
                  </a:extLst>
                </p14:cNvPr>
                <p14:cNvContentPartPr/>
                <p14:nvPr/>
              </p14:nvContentPartPr>
              <p14:xfrm>
                <a:off x="6432659" y="4830814"/>
                <a:ext cx="91800" cy="17928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AE506AAF-8A6D-4007-93F1-3FD7E43288E1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424019" y="4822174"/>
                  <a:ext cx="1094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978E4ECA-35B0-4AE1-9620-D4690EFEA3A4}"/>
                    </a:ext>
                  </a:extLst>
                </p14:cNvPr>
                <p14:cNvContentPartPr/>
                <p14:nvPr/>
              </p14:nvContentPartPr>
              <p14:xfrm>
                <a:off x="6385139" y="4728574"/>
                <a:ext cx="262440" cy="14688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978E4ECA-35B0-4AE1-9620-D4690EFEA3A4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376139" y="4719574"/>
                  <a:ext cx="2800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B93D37CD-31CE-4CDD-B57A-A0443B7268C2}"/>
                    </a:ext>
                  </a:extLst>
                </p14:cNvPr>
                <p14:cNvContentPartPr/>
                <p14:nvPr/>
              </p14:nvContentPartPr>
              <p14:xfrm>
                <a:off x="6776099" y="4748734"/>
                <a:ext cx="115200" cy="33156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B93D37CD-31CE-4CDD-B57A-A0443B7268C2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767099" y="4739734"/>
                  <a:ext cx="13284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C741FBD4-868A-41E9-A807-3F4CBFF40A18}"/>
                    </a:ext>
                  </a:extLst>
                </p14:cNvPr>
                <p14:cNvContentPartPr/>
                <p14:nvPr/>
              </p14:nvContentPartPr>
              <p14:xfrm>
                <a:off x="7013699" y="4804174"/>
                <a:ext cx="189720" cy="22644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C741FBD4-868A-41E9-A807-3F4CBFF40A18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005059" y="4795174"/>
                  <a:ext cx="207360" cy="24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E5500483-DB5F-4BEF-AB3A-31643550788A}"/>
              </a:ext>
            </a:extLst>
          </p:cNvPr>
          <p:cNvGrpSpPr/>
          <p:nvPr/>
        </p:nvGrpSpPr>
        <p:grpSpPr>
          <a:xfrm>
            <a:off x="7430939" y="4837294"/>
            <a:ext cx="148680" cy="187200"/>
            <a:chOff x="7430939" y="4837294"/>
            <a:chExt cx="148680" cy="18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10BCE973-768B-4FBF-84EA-3640F684D3F7}"/>
                    </a:ext>
                  </a:extLst>
                </p14:cNvPr>
                <p14:cNvContentPartPr/>
                <p14:nvPr/>
              </p14:nvContentPartPr>
              <p14:xfrm>
                <a:off x="7448579" y="4837294"/>
                <a:ext cx="131040" cy="9432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10BCE973-768B-4FBF-84EA-3640F684D3F7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439939" y="4828654"/>
                  <a:ext cx="1486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BCB71374-C881-4859-8C72-B6FF0B1D2294}"/>
                    </a:ext>
                  </a:extLst>
                </p14:cNvPr>
                <p14:cNvContentPartPr/>
                <p14:nvPr/>
              </p14:nvContentPartPr>
              <p14:xfrm>
                <a:off x="7430939" y="5020534"/>
                <a:ext cx="71640" cy="396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BCB71374-C881-4859-8C72-B6FF0B1D2294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422299" y="5011894"/>
                  <a:ext cx="8928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DC89A1B5-5E7A-4357-AB43-235B4E085D3D}"/>
              </a:ext>
            </a:extLst>
          </p:cNvPr>
          <p:cNvGrpSpPr/>
          <p:nvPr/>
        </p:nvGrpSpPr>
        <p:grpSpPr>
          <a:xfrm>
            <a:off x="7801019" y="4768534"/>
            <a:ext cx="1135080" cy="585360"/>
            <a:chOff x="7801019" y="4768534"/>
            <a:chExt cx="1135080" cy="58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1F4674B5-2FFE-460A-A275-6BA1CC168522}"/>
                    </a:ext>
                  </a:extLst>
                </p14:cNvPr>
                <p14:cNvContentPartPr/>
                <p14:nvPr/>
              </p14:nvContentPartPr>
              <p14:xfrm>
                <a:off x="7830539" y="4799134"/>
                <a:ext cx="57600" cy="10908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1F4674B5-2FFE-460A-A275-6BA1CC168522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821899" y="4790134"/>
                  <a:ext cx="752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5548E4A8-AE21-43E3-9462-FD0731FC50A4}"/>
                    </a:ext>
                  </a:extLst>
                </p14:cNvPr>
                <p14:cNvContentPartPr/>
                <p14:nvPr/>
              </p14:nvContentPartPr>
              <p14:xfrm>
                <a:off x="7801019" y="4792654"/>
                <a:ext cx="125280" cy="13212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5548E4A8-AE21-43E3-9462-FD0731FC50A4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7792019" y="4784014"/>
                  <a:ext cx="1429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B03E8206-10AF-49AF-818B-FFE389B52755}"/>
                    </a:ext>
                  </a:extLst>
                </p14:cNvPr>
                <p14:cNvContentPartPr/>
                <p14:nvPr/>
              </p14:nvContentPartPr>
              <p14:xfrm>
                <a:off x="7936739" y="4876894"/>
                <a:ext cx="77040" cy="10512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B03E8206-10AF-49AF-818B-FFE389B52755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927739" y="4867894"/>
                  <a:ext cx="946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0D0B2AF0-D46A-4225-A982-1C42E369C47C}"/>
                    </a:ext>
                  </a:extLst>
                </p14:cNvPr>
                <p14:cNvContentPartPr/>
                <p14:nvPr/>
              </p14:nvContentPartPr>
              <p14:xfrm>
                <a:off x="8082539" y="4896334"/>
                <a:ext cx="57960" cy="1224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0D0B2AF0-D46A-4225-A982-1C42E369C47C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8073899" y="4887334"/>
                  <a:ext cx="75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E2A02F48-BD7A-45A6-96F4-BF8CBAB81F96}"/>
                    </a:ext>
                  </a:extLst>
                </p14:cNvPr>
                <p14:cNvContentPartPr/>
                <p14:nvPr/>
              </p14:nvContentPartPr>
              <p14:xfrm>
                <a:off x="8226539" y="4833694"/>
                <a:ext cx="110520" cy="5976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E2A02F48-BD7A-45A6-96F4-BF8CBAB81F96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8217539" y="4824694"/>
                  <a:ext cx="1281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DA0EB2A1-CA6F-45F5-AF75-2D46C8154079}"/>
                    </a:ext>
                  </a:extLst>
                </p14:cNvPr>
                <p14:cNvContentPartPr/>
                <p14:nvPr/>
              </p14:nvContentPartPr>
              <p14:xfrm>
                <a:off x="8275499" y="4810294"/>
                <a:ext cx="68400" cy="14184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DA0EB2A1-CA6F-45F5-AF75-2D46C8154079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8266499" y="4801654"/>
                  <a:ext cx="860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213D457B-0F81-4DF1-8184-DFD2AAEF3381}"/>
                    </a:ext>
                  </a:extLst>
                </p14:cNvPr>
                <p14:cNvContentPartPr/>
                <p14:nvPr/>
              </p14:nvContentPartPr>
              <p14:xfrm>
                <a:off x="8409059" y="4844494"/>
                <a:ext cx="67680" cy="10404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213D457B-0F81-4DF1-8184-DFD2AAEF3381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8400419" y="4835494"/>
                  <a:ext cx="853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AADACE2A-60B2-406C-BC70-53818DCB10C2}"/>
                    </a:ext>
                  </a:extLst>
                </p14:cNvPr>
                <p14:cNvContentPartPr/>
                <p14:nvPr/>
              </p14:nvContentPartPr>
              <p14:xfrm>
                <a:off x="7885979" y="5039974"/>
                <a:ext cx="483480" cy="6012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AADACE2A-60B2-406C-BC70-53818DCB10C2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877339" y="5031334"/>
                  <a:ext cx="5011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D63D81C1-D9F6-4D21-BC4B-769A739A6371}"/>
                    </a:ext>
                  </a:extLst>
                </p14:cNvPr>
                <p14:cNvContentPartPr/>
                <p14:nvPr/>
              </p14:nvContentPartPr>
              <p14:xfrm>
                <a:off x="8017739" y="5182894"/>
                <a:ext cx="129600" cy="17064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D63D81C1-D9F6-4D21-BC4B-769A739A6371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8008739" y="5174254"/>
                  <a:ext cx="1472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E9D601A0-5F7E-476B-88E3-AF0CE2CF7BE5}"/>
                    </a:ext>
                  </a:extLst>
                </p14:cNvPr>
                <p14:cNvContentPartPr/>
                <p14:nvPr/>
              </p14:nvContentPartPr>
              <p14:xfrm>
                <a:off x="8461619" y="4768534"/>
                <a:ext cx="202680" cy="5853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E9D601A0-5F7E-476B-88E3-AF0CE2CF7BE5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452979" y="4759894"/>
                  <a:ext cx="220320" cy="60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58382825-8D10-44A9-9165-2D0EF5E2BE4D}"/>
                    </a:ext>
                  </a:extLst>
                </p14:cNvPr>
                <p14:cNvContentPartPr/>
                <p14:nvPr/>
              </p14:nvContentPartPr>
              <p14:xfrm>
                <a:off x="8843939" y="4979134"/>
                <a:ext cx="64440" cy="3132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58382825-8D10-44A9-9165-2D0EF5E2BE4D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8835299" y="4970134"/>
                  <a:ext cx="820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8C1C582C-F4ED-4CF9-A02E-632743A8BAF8}"/>
                    </a:ext>
                  </a:extLst>
                </p14:cNvPr>
                <p14:cNvContentPartPr/>
                <p14:nvPr/>
              </p14:nvContentPartPr>
              <p14:xfrm>
                <a:off x="8826299" y="5004694"/>
                <a:ext cx="109800" cy="4824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8C1C582C-F4ED-4CF9-A02E-632743A8BAF8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817659" y="4996054"/>
                  <a:ext cx="1274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7E6650ED-147C-4130-B289-22EAD06D9F70}"/>
                    </a:ext>
                  </a:extLst>
                </p14:cNvPr>
                <p14:cNvContentPartPr/>
                <p14:nvPr/>
              </p14:nvContentPartPr>
              <p14:xfrm>
                <a:off x="8814059" y="5090374"/>
                <a:ext cx="108000" cy="1476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7E6650ED-147C-4130-B289-22EAD06D9F70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8805059" y="5081734"/>
                  <a:ext cx="12564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7121B1AF-BF14-4D41-AC3C-1524410EEB74}"/>
              </a:ext>
            </a:extLst>
          </p:cNvPr>
          <p:cNvGrpSpPr/>
          <p:nvPr/>
        </p:nvGrpSpPr>
        <p:grpSpPr>
          <a:xfrm>
            <a:off x="9208619" y="4903534"/>
            <a:ext cx="661680" cy="222840"/>
            <a:chOff x="9208619" y="4903534"/>
            <a:chExt cx="661680" cy="22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8BFEC51D-94B6-4807-9866-6E74FCD3A3E6}"/>
                    </a:ext>
                  </a:extLst>
                </p14:cNvPr>
                <p14:cNvContentPartPr/>
                <p14:nvPr/>
              </p14:nvContentPartPr>
              <p14:xfrm>
                <a:off x="9208619" y="4951054"/>
                <a:ext cx="99360" cy="15084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8BFEC51D-94B6-4807-9866-6E74FCD3A3E6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9199619" y="4942414"/>
                  <a:ext cx="1170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5D66C7E3-8C40-4747-8AE8-F09E210DFECE}"/>
                    </a:ext>
                  </a:extLst>
                </p14:cNvPr>
                <p14:cNvContentPartPr/>
                <p14:nvPr/>
              </p14:nvContentPartPr>
              <p14:xfrm>
                <a:off x="9355499" y="5082094"/>
                <a:ext cx="40680" cy="4428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5D66C7E3-8C40-4747-8AE8-F09E210DFECE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9346499" y="5073454"/>
                  <a:ext cx="583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5B06822C-1BF1-4B77-960E-958A4D146068}"/>
                    </a:ext>
                  </a:extLst>
                </p14:cNvPr>
                <p14:cNvContentPartPr/>
                <p14:nvPr/>
              </p14:nvContentPartPr>
              <p14:xfrm>
                <a:off x="9515339" y="4903534"/>
                <a:ext cx="115200" cy="18180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5B06822C-1BF1-4B77-960E-958A4D146068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9506699" y="4894894"/>
                  <a:ext cx="1328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67595D82-B321-406A-914F-6FA3946987A1}"/>
                    </a:ext>
                  </a:extLst>
                </p14:cNvPr>
                <p14:cNvContentPartPr/>
                <p14:nvPr/>
              </p14:nvContentPartPr>
              <p14:xfrm>
                <a:off x="9754379" y="4926214"/>
                <a:ext cx="115920" cy="17964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67595D82-B321-406A-914F-6FA3946987A1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9745739" y="4917214"/>
                  <a:ext cx="13356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E335DE99-3B03-40EA-8430-7986D275FA85}"/>
              </a:ext>
            </a:extLst>
          </p:cNvPr>
          <p:cNvGrpSpPr/>
          <p:nvPr/>
        </p:nvGrpSpPr>
        <p:grpSpPr>
          <a:xfrm>
            <a:off x="501299" y="5738734"/>
            <a:ext cx="375120" cy="228960"/>
            <a:chOff x="501299" y="5738734"/>
            <a:chExt cx="375120" cy="22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202F619C-52D3-4524-A865-E51945C75D54}"/>
                    </a:ext>
                  </a:extLst>
                </p14:cNvPr>
                <p14:cNvContentPartPr/>
                <p14:nvPr/>
              </p14:nvContentPartPr>
              <p14:xfrm>
                <a:off x="501299" y="5769694"/>
                <a:ext cx="184320" cy="3528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202F619C-52D3-4524-A865-E51945C75D54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492659" y="5760694"/>
                  <a:ext cx="2019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2987CA1F-92D3-4259-9198-3C38753B9010}"/>
                    </a:ext>
                  </a:extLst>
                </p14:cNvPr>
                <p14:cNvContentPartPr/>
                <p14:nvPr/>
              </p14:nvContentPartPr>
              <p14:xfrm>
                <a:off x="523619" y="5863294"/>
                <a:ext cx="162720" cy="2052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2987CA1F-92D3-4259-9198-3C38753B9010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514619" y="5854654"/>
                  <a:ext cx="180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798142A1-3EE7-4682-B292-4BB31267FA84}"/>
                    </a:ext>
                  </a:extLst>
                </p14:cNvPr>
                <p14:cNvContentPartPr/>
                <p14:nvPr/>
              </p14:nvContentPartPr>
              <p14:xfrm>
                <a:off x="739259" y="5738734"/>
                <a:ext cx="137160" cy="22896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798142A1-3EE7-4682-B292-4BB31267FA84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730619" y="5730094"/>
                  <a:ext cx="154800" cy="24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FF3BA98A-27BE-4EC1-9D6E-32D02406B8E3}"/>
              </a:ext>
            </a:extLst>
          </p:cNvPr>
          <p:cNvGrpSpPr/>
          <p:nvPr/>
        </p:nvGrpSpPr>
        <p:grpSpPr>
          <a:xfrm>
            <a:off x="1255499" y="5691574"/>
            <a:ext cx="782640" cy="202320"/>
            <a:chOff x="1255499" y="5691574"/>
            <a:chExt cx="782640" cy="20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E937747D-E822-4C57-933F-71E85EEE81C8}"/>
                    </a:ext>
                  </a:extLst>
                </p14:cNvPr>
                <p14:cNvContentPartPr/>
                <p14:nvPr/>
              </p14:nvContentPartPr>
              <p14:xfrm>
                <a:off x="1278179" y="5691574"/>
                <a:ext cx="71640" cy="14004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E937747D-E822-4C57-933F-71E85EEE81C8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269539" y="5682574"/>
                  <a:ext cx="892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9577096E-B078-4370-A210-14629813A986}"/>
                    </a:ext>
                  </a:extLst>
                </p14:cNvPr>
                <p14:cNvContentPartPr/>
                <p14:nvPr/>
              </p14:nvContentPartPr>
              <p14:xfrm>
                <a:off x="1255499" y="5699134"/>
                <a:ext cx="151920" cy="15408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9577096E-B078-4370-A210-14629813A986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246859" y="5690134"/>
                  <a:ext cx="1695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614F2600-1294-45E0-AD07-CCA5CADDE96E}"/>
                    </a:ext>
                  </a:extLst>
                </p14:cNvPr>
                <p14:cNvContentPartPr/>
                <p14:nvPr/>
              </p14:nvContentPartPr>
              <p14:xfrm>
                <a:off x="1421099" y="5785174"/>
                <a:ext cx="88920" cy="10872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614F2600-1294-45E0-AD07-CCA5CADDE96E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412459" y="5776534"/>
                  <a:ext cx="1065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68CAF7C4-3CF1-46A4-AB8B-2CE4D6AED44B}"/>
                    </a:ext>
                  </a:extLst>
                </p14:cNvPr>
                <p14:cNvContentPartPr/>
                <p14:nvPr/>
              </p14:nvContentPartPr>
              <p14:xfrm>
                <a:off x="1581659" y="5821894"/>
                <a:ext cx="65880" cy="900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68CAF7C4-3CF1-46A4-AB8B-2CE4D6AED44B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572659" y="5812894"/>
                  <a:ext cx="83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50FD0389-32A0-43A2-B566-441FED9CDA1F}"/>
                    </a:ext>
                  </a:extLst>
                </p14:cNvPr>
                <p14:cNvContentPartPr/>
                <p14:nvPr/>
              </p14:nvContentPartPr>
              <p14:xfrm>
                <a:off x="1789019" y="5711734"/>
                <a:ext cx="90720" cy="9756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50FD0389-32A0-43A2-B566-441FED9CDA1F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780019" y="5703094"/>
                  <a:ext cx="1083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F6232C28-29D5-49F6-B5D9-07C8A2923B47}"/>
                    </a:ext>
                  </a:extLst>
                </p14:cNvPr>
                <p14:cNvContentPartPr/>
                <p14:nvPr/>
              </p14:nvContentPartPr>
              <p14:xfrm>
                <a:off x="1822499" y="5706694"/>
                <a:ext cx="87120" cy="17640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F6232C28-29D5-49F6-B5D9-07C8A2923B47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813859" y="5697694"/>
                  <a:ext cx="1047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76838FC5-F969-4FBF-B327-B03FAD63782E}"/>
                    </a:ext>
                  </a:extLst>
                </p14:cNvPr>
                <p14:cNvContentPartPr/>
                <p14:nvPr/>
              </p14:nvContentPartPr>
              <p14:xfrm>
                <a:off x="1946339" y="5753854"/>
                <a:ext cx="91800" cy="12636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76838FC5-F969-4FBF-B327-B03FAD63782E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937699" y="5744854"/>
                  <a:ext cx="109440" cy="14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6">
            <p14:nvContentPartPr>
              <p14:cNvPr id="369" name="Ink 368">
                <a:extLst>
                  <a:ext uri="{FF2B5EF4-FFF2-40B4-BE49-F238E27FC236}">
                    <a16:creationId xmlns:a16="http://schemas.microsoft.com/office/drawing/2014/main" id="{3D015CB4-BB54-41EE-9B9A-BA6054444C38}"/>
                  </a:ext>
                </a:extLst>
              </p14:cNvPr>
              <p14:cNvContentPartPr/>
              <p14:nvPr/>
            </p14:nvContentPartPr>
            <p14:xfrm>
              <a:off x="1350539" y="5974534"/>
              <a:ext cx="620280" cy="10800"/>
            </p14:xfrm>
          </p:contentPart>
        </mc:Choice>
        <mc:Fallback xmlns="">
          <p:pic>
            <p:nvPicPr>
              <p:cNvPr id="369" name="Ink 368">
                <a:extLst>
                  <a:ext uri="{FF2B5EF4-FFF2-40B4-BE49-F238E27FC236}">
                    <a16:creationId xmlns:a16="http://schemas.microsoft.com/office/drawing/2014/main" id="{3D015CB4-BB54-41EE-9B9A-BA6054444C38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1341899" y="5965534"/>
                <a:ext cx="6379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8">
            <p14:nvContentPartPr>
              <p14:cNvPr id="371" name="Ink 370">
                <a:extLst>
                  <a:ext uri="{FF2B5EF4-FFF2-40B4-BE49-F238E27FC236}">
                    <a16:creationId xmlns:a16="http://schemas.microsoft.com/office/drawing/2014/main" id="{AB982D61-B2D7-4294-8659-F672CA62D7F8}"/>
                  </a:ext>
                </a:extLst>
              </p14:cNvPr>
              <p14:cNvContentPartPr/>
              <p14:nvPr/>
            </p14:nvContentPartPr>
            <p14:xfrm>
              <a:off x="1523699" y="6165334"/>
              <a:ext cx="78120" cy="167400"/>
            </p14:xfrm>
          </p:contentPart>
        </mc:Choice>
        <mc:Fallback xmlns="">
          <p:pic>
            <p:nvPicPr>
              <p:cNvPr id="371" name="Ink 370">
                <a:extLst>
                  <a:ext uri="{FF2B5EF4-FFF2-40B4-BE49-F238E27FC236}">
                    <a16:creationId xmlns:a16="http://schemas.microsoft.com/office/drawing/2014/main" id="{AB982D61-B2D7-4294-8659-F672CA62D7F8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1514699" y="6156694"/>
                <a:ext cx="95760" cy="18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9" name="Group 378">
            <a:extLst>
              <a:ext uri="{FF2B5EF4-FFF2-40B4-BE49-F238E27FC236}">
                <a16:creationId xmlns:a16="http://schemas.microsoft.com/office/drawing/2014/main" id="{E108B378-D008-482A-A0C5-3E4DF4BE7DD0}"/>
              </a:ext>
            </a:extLst>
          </p:cNvPr>
          <p:cNvGrpSpPr/>
          <p:nvPr/>
        </p:nvGrpSpPr>
        <p:grpSpPr>
          <a:xfrm>
            <a:off x="2290859" y="5908294"/>
            <a:ext cx="126720" cy="70560"/>
            <a:chOff x="2290859" y="5908294"/>
            <a:chExt cx="126720" cy="7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A9DEE65E-06D5-46B7-989B-2092B7AB2E3B}"/>
                    </a:ext>
                  </a:extLst>
                </p14:cNvPr>
                <p14:cNvContentPartPr/>
                <p14:nvPr/>
              </p14:nvContentPartPr>
              <p14:xfrm>
                <a:off x="2314259" y="5908294"/>
                <a:ext cx="103320" cy="1548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A9DEE65E-06D5-46B7-989B-2092B7AB2E3B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2305619" y="5899294"/>
                  <a:ext cx="1209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9312E269-A6E3-44AB-93B4-72E26076EAE3}"/>
                    </a:ext>
                  </a:extLst>
                </p14:cNvPr>
                <p14:cNvContentPartPr/>
                <p14:nvPr/>
              </p14:nvContentPartPr>
              <p14:xfrm>
                <a:off x="2290859" y="5956534"/>
                <a:ext cx="87120" cy="2232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9312E269-A6E3-44AB-93B4-72E26076EAE3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2282219" y="5947534"/>
                  <a:ext cx="10476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B610F302-06A1-44F0-94BE-1482F9D7C6A4}"/>
              </a:ext>
            </a:extLst>
          </p:cNvPr>
          <p:cNvGrpSpPr/>
          <p:nvPr/>
        </p:nvGrpSpPr>
        <p:grpSpPr>
          <a:xfrm>
            <a:off x="2663819" y="5803174"/>
            <a:ext cx="518760" cy="198360"/>
            <a:chOff x="2663819" y="5803174"/>
            <a:chExt cx="518760" cy="19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9A6EBD68-0779-461E-A582-6162B6779AD2}"/>
                    </a:ext>
                  </a:extLst>
                </p14:cNvPr>
                <p14:cNvContentPartPr/>
                <p14:nvPr/>
              </p14:nvContentPartPr>
              <p14:xfrm>
                <a:off x="2663819" y="5803174"/>
                <a:ext cx="70920" cy="17568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9A6EBD68-0779-461E-A582-6162B6779AD2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2654819" y="5794174"/>
                  <a:ext cx="885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329E63A7-ED66-4E5E-96A7-7D7A5C1AE07B}"/>
                    </a:ext>
                  </a:extLst>
                </p14:cNvPr>
                <p14:cNvContentPartPr/>
                <p14:nvPr/>
              </p14:nvContentPartPr>
              <p14:xfrm>
                <a:off x="2771099" y="5955094"/>
                <a:ext cx="18720" cy="2628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329E63A7-ED66-4E5E-96A7-7D7A5C1AE07B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2762459" y="5946454"/>
                  <a:ext cx="363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38322060-691E-4F2C-BDD5-02EF449528BD}"/>
                    </a:ext>
                  </a:extLst>
                </p14:cNvPr>
                <p14:cNvContentPartPr/>
                <p14:nvPr/>
              </p14:nvContentPartPr>
              <p14:xfrm>
                <a:off x="2876579" y="5858254"/>
                <a:ext cx="102240" cy="12564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38322060-691E-4F2C-BDD5-02EF449528BD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2867939" y="5849254"/>
                  <a:ext cx="1198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3F4A318F-C38C-49B3-8DA8-498550D14E31}"/>
                    </a:ext>
                  </a:extLst>
                </p14:cNvPr>
                <p14:cNvContentPartPr/>
                <p14:nvPr/>
              </p14:nvContentPartPr>
              <p14:xfrm>
                <a:off x="3037859" y="5838814"/>
                <a:ext cx="144720" cy="16272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3F4A318F-C38C-49B3-8DA8-498550D14E31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3028859" y="5830174"/>
                  <a:ext cx="16236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9" name="Group 388">
            <a:extLst>
              <a:ext uri="{FF2B5EF4-FFF2-40B4-BE49-F238E27FC236}">
                <a16:creationId xmlns:a16="http://schemas.microsoft.com/office/drawing/2014/main" id="{60DDE91C-E9F4-4061-B63F-341529D692C4}"/>
              </a:ext>
            </a:extLst>
          </p:cNvPr>
          <p:cNvGrpSpPr/>
          <p:nvPr/>
        </p:nvGrpSpPr>
        <p:grpSpPr>
          <a:xfrm>
            <a:off x="3679019" y="5840614"/>
            <a:ext cx="369720" cy="148320"/>
            <a:chOff x="3679019" y="5840614"/>
            <a:chExt cx="369720" cy="14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8C114E1E-A8A6-49C2-BA31-DFDFEE4315A6}"/>
                    </a:ext>
                  </a:extLst>
                </p14:cNvPr>
                <p14:cNvContentPartPr/>
                <p14:nvPr/>
              </p14:nvContentPartPr>
              <p14:xfrm>
                <a:off x="3699179" y="5890294"/>
                <a:ext cx="121320" cy="1476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8C114E1E-A8A6-49C2-BA31-DFDFEE4315A6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3690179" y="5881654"/>
                  <a:ext cx="138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2679CFEF-7673-4BFE-9247-8489C62002EF}"/>
                    </a:ext>
                  </a:extLst>
                </p14:cNvPr>
                <p14:cNvContentPartPr/>
                <p14:nvPr/>
              </p14:nvContentPartPr>
              <p14:xfrm>
                <a:off x="3679019" y="5931334"/>
                <a:ext cx="186840" cy="1044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2679CFEF-7673-4BFE-9247-8489C62002EF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3670019" y="5922694"/>
                  <a:ext cx="204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EAB537A1-C98F-4ABE-AC49-E083B2AE79F3}"/>
                    </a:ext>
                  </a:extLst>
                </p14:cNvPr>
                <p14:cNvContentPartPr/>
                <p14:nvPr/>
              </p14:nvContentPartPr>
              <p14:xfrm>
                <a:off x="3899339" y="5840614"/>
                <a:ext cx="149400" cy="14832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EAB537A1-C98F-4ABE-AC49-E083B2AE79F3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3890339" y="5831974"/>
                  <a:ext cx="16704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89A44FB0-26E3-4CFF-94DE-26C342B7C961}"/>
              </a:ext>
            </a:extLst>
          </p:cNvPr>
          <p:cNvGrpSpPr/>
          <p:nvPr/>
        </p:nvGrpSpPr>
        <p:grpSpPr>
          <a:xfrm>
            <a:off x="4477499" y="5831254"/>
            <a:ext cx="551160" cy="233640"/>
            <a:chOff x="4477499" y="5831254"/>
            <a:chExt cx="551160" cy="23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C94AA11D-5BAD-4B6F-8C26-187483D84C65}"/>
                    </a:ext>
                  </a:extLst>
                </p14:cNvPr>
                <p14:cNvContentPartPr/>
                <p14:nvPr/>
              </p14:nvContentPartPr>
              <p14:xfrm>
                <a:off x="4478939" y="5831254"/>
                <a:ext cx="91080" cy="16524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C94AA11D-5BAD-4B6F-8C26-187483D84C65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4469939" y="5822254"/>
                  <a:ext cx="1087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50CC4C64-24FA-4BBD-840C-1806C7C8B5CA}"/>
                    </a:ext>
                  </a:extLst>
                </p14:cNvPr>
                <p14:cNvContentPartPr/>
                <p14:nvPr/>
              </p14:nvContentPartPr>
              <p14:xfrm>
                <a:off x="4477499" y="5852134"/>
                <a:ext cx="140760" cy="15192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50CC4C64-24FA-4BBD-840C-1806C7C8B5CA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4468859" y="5843134"/>
                  <a:ext cx="1584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8CF5128C-079D-44CE-8B9F-F0CEAFB28C5B}"/>
                    </a:ext>
                  </a:extLst>
                </p14:cNvPr>
                <p14:cNvContentPartPr/>
                <p14:nvPr/>
              </p14:nvContentPartPr>
              <p14:xfrm>
                <a:off x="4637699" y="5932054"/>
                <a:ext cx="90720" cy="13284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8CF5128C-079D-44CE-8B9F-F0CEAFB28C5B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4629059" y="5923054"/>
                  <a:ext cx="1083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E350E42A-247D-4327-9A99-1F67BA0B8DAA}"/>
                    </a:ext>
                  </a:extLst>
                </p14:cNvPr>
                <p14:cNvContentPartPr/>
                <p14:nvPr/>
              </p14:nvContentPartPr>
              <p14:xfrm>
                <a:off x="4923899" y="5955094"/>
                <a:ext cx="104760" cy="1368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E350E42A-247D-4327-9A99-1F67BA0B8DAA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4915259" y="5946454"/>
                  <a:ext cx="1224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489F09D4-6A4D-4CC0-A264-CD1EEC0A1834}"/>
                    </a:ext>
                  </a:extLst>
                </p14:cNvPr>
                <p14:cNvContentPartPr/>
                <p14:nvPr/>
              </p14:nvContentPartPr>
              <p14:xfrm>
                <a:off x="4879979" y="5995414"/>
                <a:ext cx="115920" cy="3312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489F09D4-6A4D-4CC0-A264-CD1EEC0A1834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4870979" y="5986774"/>
                  <a:ext cx="13356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5" name="Group 394">
            <a:extLst>
              <a:ext uri="{FF2B5EF4-FFF2-40B4-BE49-F238E27FC236}">
                <a16:creationId xmlns:a16="http://schemas.microsoft.com/office/drawing/2014/main" id="{3420ECE5-E6D4-4ADB-AC24-CF830EC083E6}"/>
              </a:ext>
            </a:extLst>
          </p:cNvPr>
          <p:cNvGrpSpPr/>
          <p:nvPr/>
        </p:nvGrpSpPr>
        <p:grpSpPr>
          <a:xfrm>
            <a:off x="5324219" y="5848894"/>
            <a:ext cx="584280" cy="213480"/>
            <a:chOff x="5324219" y="5848894"/>
            <a:chExt cx="584280" cy="21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850B0E04-3B26-4D4E-89E2-8A5F4195A87E}"/>
                    </a:ext>
                  </a:extLst>
                </p14:cNvPr>
                <p14:cNvContentPartPr/>
                <p14:nvPr/>
              </p14:nvContentPartPr>
              <p14:xfrm>
                <a:off x="5324219" y="5857534"/>
                <a:ext cx="149040" cy="8532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850B0E04-3B26-4D4E-89E2-8A5F4195A87E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5315579" y="5848894"/>
                  <a:ext cx="1666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7584FBB0-3C39-43EA-81CC-D4D3EA88F27D}"/>
                    </a:ext>
                  </a:extLst>
                </p14:cNvPr>
                <p14:cNvContentPartPr/>
                <p14:nvPr/>
              </p14:nvContentPartPr>
              <p14:xfrm>
                <a:off x="5380379" y="5848894"/>
                <a:ext cx="108720" cy="19872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7584FBB0-3C39-43EA-81CC-D4D3EA88F27D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5371379" y="5840254"/>
                  <a:ext cx="1263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03F4ABF4-48F8-413A-93BD-0A18EAF2E61C}"/>
                    </a:ext>
                  </a:extLst>
                </p14:cNvPr>
                <p14:cNvContentPartPr/>
                <p14:nvPr/>
              </p14:nvContentPartPr>
              <p14:xfrm>
                <a:off x="5516459" y="5904334"/>
                <a:ext cx="98280" cy="14256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03F4ABF4-48F8-413A-93BD-0A18EAF2E61C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5507459" y="5895694"/>
                  <a:ext cx="1159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08C7558E-6829-4027-B31F-EDA47A11D026}"/>
                    </a:ext>
                  </a:extLst>
                </p14:cNvPr>
                <p14:cNvContentPartPr/>
                <p14:nvPr/>
              </p14:nvContentPartPr>
              <p14:xfrm>
                <a:off x="5776019" y="5979214"/>
                <a:ext cx="132480" cy="1368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08C7558E-6829-4027-B31F-EDA47A11D026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5767379" y="5970214"/>
                  <a:ext cx="150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2036B849-0385-4FB6-89B9-DB4A9DD727C2}"/>
                    </a:ext>
                  </a:extLst>
                </p14:cNvPr>
                <p14:cNvContentPartPr/>
                <p14:nvPr/>
              </p14:nvContentPartPr>
              <p14:xfrm>
                <a:off x="5826059" y="5955094"/>
                <a:ext cx="30600" cy="10728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2036B849-0385-4FB6-89B9-DB4A9DD727C2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5817059" y="5946454"/>
                  <a:ext cx="4824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5" name="Group 404">
            <a:extLst>
              <a:ext uri="{FF2B5EF4-FFF2-40B4-BE49-F238E27FC236}">
                <a16:creationId xmlns:a16="http://schemas.microsoft.com/office/drawing/2014/main" id="{CF3B6D11-DFBD-4EF0-8ADD-B92F4B0F7B7F}"/>
              </a:ext>
            </a:extLst>
          </p:cNvPr>
          <p:cNvGrpSpPr/>
          <p:nvPr/>
        </p:nvGrpSpPr>
        <p:grpSpPr>
          <a:xfrm>
            <a:off x="6106139" y="5887774"/>
            <a:ext cx="849960" cy="190080"/>
            <a:chOff x="6106139" y="5887774"/>
            <a:chExt cx="849960" cy="19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B09B0CF0-F3A2-4BF0-B57E-CCEF0864BD49}"/>
                    </a:ext>
                  </a:extLst>
                </p14:cNvPr>
                <p14:cNvContentPartPr/>
                <p14:nvPr/>
              </p14:nvContentPartPr>
              <p14:xfrm>
                <a:off x="6106139" y="5887774"/>
                <a:ext cx="81360" cy="16164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B09B0CF0-F3A2-4BF0-B57E-CCEF0864BD49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6097139" y="5879134"/>
                  <a:ext cx="990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84A01AB3-E75C-4336-835F-778D5B2EA02E}"/>
                    </a:ext>
                  </a:extLst>
                </p14:cNvPr>
                <p14:cNvContentPartPr/>
                <p14:nvPr/>
              </p14:nvContentPartPr>
              <p14:xfrm>
                <a:off x="6265979" y="6005494"/>
                <a:ext cx="14760" cy="5580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84A01AB3-E75C-4336-835F-778D5B2EA02E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6256979" y="5996854"/>
                  <a:ext cx="324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6A4F25E7-BCEA-4D2B-ABE2-4F247306E8E9}"/>
                    </a:ext>
                  </a:extLst>
                </p14:cNvPr>
                <p14:cNvContentPartPr/>
                <p14:nvPr/>
              </p14:nvContentPartPr>
              <p14:xfrm>
                <a:off x="6362459" y="5913334"/>
                <a:ext cx="78480" cy="13104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6A4F25E7-BCEA-4D2B-ABE2-4F247306E8E9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6353459" y="5904334"/>
                  <a:ext cx="961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BB704FA4-B0CB-4B92-80AB-6F99F365DC0C}"/>
                    </a:ext>
                  </a:extLst>
                </p14:cNvPr>
                <p14:cNvContentPartPr/>
                <p14:nvPr/>
              </p14:nvContentPartPr>
              <p14:xfrm>
                <a:off x="6511499" y="5905774"/>
                <a:ext cx="111600" cy="13896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BB704FA4-B0CB-4B92-80AB-6F99F365DC0C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6502859" y="5897134"/>
                  <a:ext cx="1292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410E0D6A-6CCF-4A53-83C1-DB583C2760E7}"/>
                    </a:ext>
                  </a:extLst>
                </p14:cNvPr>
                <p14:cNvContentPartPr/>
                <p14:nvPr/>
              </p14:nvContentPartPr>
              <p14:xfrm>
                <a:off x="6682499" y="5980294"/>
                <a:ext cx="36360" cy="4932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410E0D6A-6CCF-4A53-83C1-DB583C2760E7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6673859" y="5971654"/>
                  <a:ext cx="54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B883C53B-66E6-482A-B592-6BBC77597976}"/>
                    </a:ext>
                  </a:extLst>
                </p14:cNvPr>
                <p14:cNvContentPartPr/>
                <p14:nvPr/>
              </p14:nvContentPartPr>
              <p14:xfrm>
                <a:off x="6855659" y="5898574"/>
                <a:ext cx="100440" cy="17928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B883C53B-66E6-482A-B592-6BBC77597976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6846659" y="5889574"/>
                  <a:ext cx="118080" cy="19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4" name="Group 403">
            <a:extLst>
              <a:ext uri="{FF2B5EF4-FFF2-40B4-BE49-F238E27FC236}">
                <a16:creationId xmlns:a16="http://schemas.microsoft.com/office/drawing/2014/main" id="{2C873C4D-EC5A-48DE-A458-C2CD5C22BCE5}"/>
              </a:ext>
            </a:extLst>
          </p:cNvPr>
          <p:cNvGrpSpPr/>
          <p:nvPr/>
        </p:nvGrpSpPr>
        <p:grpSpPr>
          <a:xfrm>
            <a:off x="7191899" y="5957254"/>
            <a:ext cx="185760" cy="88920"/>
            <a:chOff x="7191899" y="5957254"/>
            <a:chExt cx="185760" cy="8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DCE69867-E5FF-45D0-B7D1-1E25328674F4}"/>
                    </a:ext>
                  </a:extLst>
                </p14:cNvPr>
                <p14:cNvContentPartPr/>
                <p14:nvPr/>
              </p14:nvContentPartPr>
              <p14:xfrm>
                <a:off x="7237979" y="5957254"/>
                <a:ext cx="139680" cy="1728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DCE69867-E5FF-45D0-B7D1-1E25328674F4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7229339" y="5948614"/>
                  <a:ext cx="157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0118F227-00BF-4B23-83D5-FC20CC0CCDBD}"/>
                    </a:ext>
                  </a:extLst>
                </p14:cNvPr>
                <p14:cNvContentPartPr/>
                <p14:nvPr/>
              </p14:nvContentPartPr>
              <p14:xfrm>
                <a:off x="7191899" y="6000094"/>
                <a:ext cx="113400" cy="4608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0118F227-00BF-4B23-83D5-FC20CC0CCDBD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7182899" y="5991094"/>
                  <a:ext cx="13104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4" name="Group 413">
            <a:extLst>
              <a:ext uri="{FF2B5EF4-FFF2-40B4-BE49-F238E27FC236}">
                <a16:creationId xmlns:a16="http://schemas.microsoft.com/office/drawing/2014/main" id="{3FC73464-0278-4B31-9133-B6C24BA40EBF}"/>
              </a:ext>
            </a:extLst>
          </p:cNvPr>
          <p:cNvGrpSpPr/>
          <p:nvPr/>
        </p:nvGrpSpPr>
        <p:grpSpPr>
          <a:xfrm>
            <a:off x="7970219" y="5822614"/>
            <a:ext cx="452880" cy="225360"/>
            <a:chOff x="7970219" y="5822614"/>
            <a:chExt cx="452880" cy="22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B9CBA859-4C6D-4F11-8F77-137B9C6F2F47}"/>
                    </a:ext>
                  </a:extLst>
                </p14:cNvPr>
                <p14:cNvContentPartPr/>
                <p14:nvPr/>
              </p14:nvContentPartPr>
              <p14:xfrm>
                <a:off x="7970219" y="5823334"/>
                <a:ext cx="150480" cy="9612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B9CBA859-4C6D-4F11-8F77-137B9C6F2F47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7961219" y="5814694"/>
                  <a:ext cx="1681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3D762CB0-D997-4B0C-A31D-40DA2762336E}"/>
                    </a:ext>
                  </a:extLst>
                </p14:cNvPr>
                <p14:cNvContentPartPr/>
                <p14:nvPr/>
              </p14:nvContentPartPr>
              <p14:xfrm>
                <a:off x="8009819" y="5822614"/>
                <a:ext cx="138240" cy="21672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3D762CB0-D997-4B0C-A31D-40DA2762336E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8001179" y="5813614"/>
                  <a:ext cx="1558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E6D4FF9F-112F-4B63-AE4D-F2A02DD9AA2D}"/>
                    </a:ext>
                  </a:extLst>
                </p14:cNvPr>
                <p14:cNvContentPartPr/>
                <p14:nvPr/>
              </p14:nvContentPartPr>
              <p14:xfrm>
                <a:off x="8201339" y="5852134"/>
                <a:ext cx="107280" cy="19584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E6D4FF9F-112F-4B63-AE4D-F2A02DD9AA2D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8192699" y="5843494"/>
                  <a:ext cx="1249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A8A3E593-CE0F-4EC0-8FE0-BAC9EF99164A}"/>
                    </a:ext>
                  </a:extLst>
                </p14:cNvPr>
                <p14:cNvContentPartPr/>
                <p14:nvPr/>
              </p14:nvContentPartPr>
              <p14:xfrm>
                <a:off x="8410859" y="6014494"/>
                <a:ext cx="12240" cy="2880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A8A3E593-CE0F-4EC0-8FE0-BAC9EF99164A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8402219" y="6005494"/>
                  <a:ext cx="2988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3" name="Group 412">
            <a:extLst>
              <a:ext uri="{FF2B5EF4-FFF2-40B4-BE49-F238E27FC236}">
                <a16:creationId xmlns:a16="http://schemas.microsoft.com/office/drawing/2014/main" id="{7DD5B67B-1E99-47FB-8482-6C9D9A2A0D4D}"/>
              </a:ext>
            </a:extLst>
          </p:cNvPr>
          <p:cNvGrpSpPr/>
          <p:nvPr/>
        </p:nvGrpSpPr>
        <p:grpSpPr>
          <a:xfrm>
            <a:off x="8600219" y="5847814"/>
            <a:ext cx="365040" cy="215280"/>
            <a:chOff x="8600219" y="5847814"/>
            <a:chExt cx="365040" cy="21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AFF102F8-43E3-4233-9D96-5090FF2B158E}"/>
                    </a:ext>
                  </a:extLst>
                </p14:cNvPr>
                <p14:cNvContentPartPr/>
                <p14:nvPr/>
              </p14:nvContentPartPr>
              <p14:xfrm>
                <a:off x="8600219" y="5874814"/>
                <a:ext cx="107640" cy="7920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AFF102F8-43E3-4233-9D96-5090FF2B158E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8591219" y="5865814"/>
                  <a:ext cx="1252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CF862DF4-E1EB-4BDA-B76C-B6E0D59D4156}"/>
                    </a:ext>
                  </a:extLst>
                </p14:cNvPr>
                <p14:cNvContentPartPr/>
                <p14:nvPr/>
              </p14:nvContentPartPr>
              <p14:xfrm>
                <a:off x="8635139" y="5847814"/>
                <a:ext cx="93240" cy="20448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CF862DF4-E1EB-4BDA-B76C-B6E0D59D4156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8626139" y="5838814"/>
                  <a:ext cx="1108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4BCD1A6C-F5EE-414E-BD73-260C09DB5085}"/>
                    </a:ext>
                  </a:extLst>
                </p14:cNvPr>
                <p14:cNvContentPartPr/>
                <p14:nvPr/>
              </p14:nvContentPartPr>
              <p14:xfrm>
                <a:off x="8810819" y="5875894"/>
                <a:ext cx="154440" cy="18720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4BCD1A6C-F5EE-414E-BD73-260C09DB5085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8802179" y="5867254"/>
                  <a:ext cx="172080" cy="204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72016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3624E36-8437-4ED1-9512-9D38D789D2AF}"/>
              </a:ext>
            </a:extLst>
          </p:cNvPr>
          <p:cNvGrpSpPr/>
          <p:nvPr/>
        </p:nvGrpSpPr>
        <p:grpSpPr>
          <a:xfrm>
            <a:off x="807659" y="478054"/>
            <a:ext cx="1069200" cy="449640"/>
            <a:chOff x="807659" y="478054"/>
            <a:chExt cx="1069200" cy="44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0CC20CB-0D81-4FAB-A727-30C356AB8A81}"/>
                    </a:ext>
                  </a:extLst>
                </p14:cNvPr>
                <p14:cNvContentPartPr/>
                <p14:nvPr/>
              </p14:nvContentPartPr>
              <p14:xfrm>
                <a:off x="807659" y="498934"/>
                <a:ext cx="119160" cy="275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0CC20CB-0D81-4FAB-A727-30C356AB8A8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98659" y="489934"/>
                  <a:ext cx="1368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7BC9514-365D-4217-A4D7-B8B02954851A}"/>
                    </a:ext>
                  </a:extLst>
                </p14:cNvPr>
                <p14:cNvContentPartPr/>
                <p14:nvPr/>
              </p14:nvContentPartPr>
              <p14:xfrm>
                <a:off x="899819" y="478054"/>
                <a:ext cx="354240" cy="321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7BC9514-365D-4217-A4D7-B8B02954851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91179" y="469414"/>
                  <a:ext cx="37188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AE7B904-A1A4-49E1-91CC-BDB960BED486}"/>
                    </a:ext>
                  </a:extLst>
                </p14:cNvPr>
                <p14:cNvContentPartPr/>
                <p14:nvPr/>
              </p14:nvContentPartPr>
              <p14:xfrm>
                <a:off x="1312019" y="581734"/>
                <a:ext cx="24840" cy="43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AE7B904-A1A4-49E1-91CC-BDB960BED48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03379" y="573094"/>
                  <a:ext cx="424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39AD21C-7A96-4B56-AA08-A26CD615313D}"/>
                    </a:ext>
                  </a:extLst>
                </p14:cNvPr>
                <p14:cNvContentPartPr/>
                <p14:nvPr/>
              </p14:nvContentPartPr>
              <p14:xfrm>
                <a:off x="1340099" y="513694"/>
                <a:ext cx="536760" cy="414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39AD21C-7A96-4B56-AA08-A26CD615313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31459" y="505054"/>
                  <a:ext cx="554400" cy="43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5D33BC1-9811-4A27-8724-17191CB976BC}"/>
              </a:ext>
            </a:extLst>
          </p:cNvPr>
          <p:cNvGrpSpPr/>
          <p:nvPr/>
        </p:nvGrpSpPr>
        <p:grpSpPr>
          <a:xfrm>
            <a:off x="2334419" y="667414"/>
            <a:ext cx="281160" cy="119520"/>
            <a:chOff x="2334419" y="667414"/>
            <a:chExt cx="281160" cy="11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E14217C-44F3-47CB-856F-27862632301E}"/>
                    </a:ext>
                  </a:extLst>
                </p14:cNvPr>
                <p14:cNvContentPartPr/>
                <p14:nvPr/>
              </p14:nvContentPartPr>
              <p14:xfrm>
                <a:off x="2426219" y="740134"/>
                <a:ext cx="29160" cy="10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E14217C-44F3-47CB-856F-27862632301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17579" y="731494"/>
                  <a:ext cx="46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B8B9D2F-1AEB-4688-AB98-4B0DCD7B235E}"/>
                    </a:ext>
                  </a:extLst>
                </p14:cNvPr>
                <p14:cNvContentPartPr/>
                <p14:nvPr/>
              </p14:nvContentPartPr>
              <p14:xfrm>
                <a:off x="2365379" y="710974"/>
                <a:ext cx="58320" cy="45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B8B9D2F-1AEB-4688-AB98-4B0DCD7B235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56379" y="701974"/>
                  <a:ext cx="759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BFA3063-CD54-45A3-A281-4C4B89E8A3B5}"/>
                    </a:ext>
                  </a:extLst>
                </p14:cNvPr>
                <p14:cNvContentPartPr/>
                <p14:nvPr/>
              </p14:nvContentPartPr>
              <p14:xfrm>
                <a:off x="2334419" y="667414"/>
                <a:ext cx="281160" cy="119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BFA3063-CD54-45A3-A281-4C4B89E8A3B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25779" y="658774"/>
                  <a:ext cx="29880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23F86E3-AF5C-4E25-BA5E-06ABC5F6EA52}"/>
              </a:ext>
            </a:extLst>
          </p:cNvPr>
          <p:cNvGrpSpPr/>
          <p:nvPr/>
        </p:nvGrpSpPr>
        <p:grpSpPr>
          <a:xfrm>
            <a:off x="2925539" y="524134"/>
            <a:ext cx="214920" cy="279720"/>
            <a:chOff x="2925539" y="524134"/>
            <a:chExt cx="21492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8B87052-9768-40A6-9BCD-A3553E4B149E}"/>
                    </a:ext>
                  </a:extLst>
                </p14:cNvPr>
                <p14:cNvContentPartPr/>
                <p14:nvPr/>
              </p14:nvContentPartPr>
              <p14:xfrm>
                <a:off x="3021299" y="524134"/>
                <a:ext cx="119160" cy="273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8B87052-9768-40A6-9BCD-A3553E4B149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12299" y="515134"/>
                  <a:ext cx="1368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351267E-B74D-4F4E-8ACD-FE9C4A505A70}"/>
                    </a:ext>
                  </a:extLst>
                </p14:cNvPr>
                <p14:cNvContentPartPr/>
                <p14:nvPr/>
              </p14:nvContentPartPr>
              <p14:xfrm>
                <a:off x="2925539" y="786934"/>
                <a:ext cx="172080" cy="16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351267E-B74D-4F4E-8ACD-FE9C4A505A7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16539" y="778294"/>
                  <a:ext cx="18972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1B56792-0343-49F9-A0E5-7892C61C7BA0}"/>
              </a:ext>
            </a:extLst>
          </p:cNvPr>
          <p:cNvGrpSpPr/>
          <p:nvPr/>
        </p:nvGrpSpPr>
        <p:grpSpPr>
          <a:xfrm>
            <a:off x="3395699" y="667414"/>
            <a:ext cx="130680" cy="106200"/>
            <a:chOff x="3395699" y="667414"/>
            <a:chExt cx="130680" cy="10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7CCEFDC-3138-4930-ABE8-D4040CEBF333}"/>
                    </a:ext>
                  </a:extLst>
                </p14:cNvPr>
                <p14:cNvContentPartPr/>
                <p14:nvPr/>
              </p14:nvContentPartPr>
              <p14:xfrm>
                <a:off x="3395699" y="667414"/>
                <a:ext cx="130680" cy="9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7CCEFDC-3138-4930-ABE8-D4040CEBF33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86699" y="658774"/>
                  <a:ext cx="1483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A86EB5A-91CE-4DC6-AFB5-F3BE36DC6DF0}"/>
                    </a:ext>
                  </a:extLst>
                </p14:cNvPr>
                <p14:cNvContentPartPr/>
                <p14:nvPr/>
              </p14:nvContentPartPr>
              <p14:xfrm>
                <a:off x="3397499" y="758494"/>
                <a:ext cx="101520" cy="15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A86EB5A-91CE-4DC6-AFB5-F3BE36DC6DF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88859" y="749854"/>
                  <a:ext cx="11916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2AFF28F-E05D-42FE-B586-EFF7AB01B733}"/>
              </a:ext>
            </a:extLst>
          </p:cNvPr>
          <p:cNvGrpSpPr/>
          <p:nvPr/>
        </p:nvGrpSpPr>
        <p:grpSpPr>
          <a:xfrm>
            <a:off x="3880259" y="479854"/>
            <a:ext cx="315000" cy="189360"/>
            <a:chOff x="3880259" y="479854"/>
            <a:chExt cx="315000" cy="18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ECEE530-5E87-426E-B04F-B50CBBB2C49A}"/>
                    </a:ext>
                  </a:extLst>
                </p14:cNvPr>
                <p14:cNvContentPartPr/>
                <p14:nvPr/>
              </p14:nvContentPartPr>
              <p14:xfrm>
                <a:off x="4018139" y="479854"/>
                <a:ext cx="38520" cy="155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ECEE530-5E87-426E-B04F-B50CBBB2C49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09499" y="471214"/>
                  <a:ext cx="561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E8F0775-D45E-4073-A947-FBEFC08EEF09}"/>
                    </a:ext>
                  </a:extLst>
                </p14:cNvPr>
                <p14:cNvContentPartPr/>
                <p14:nvPr/>
              </p14:nvContentPartPr>
              <p14:xfrm>
                <a:off x="3880259" y="648694"/>
                <a:ext cx="315000" cy="20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E8F0775-D45E-4073-A947-FBEFC08EEF0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71619" y="639694"/>
                  <a:ext cx="33264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5059F95-251D-4B66-A407-28B7B93228AF}"/>
                  </a:ext>
                </a:extLst>
              </p14:cNvPr>
              <p14:cNvContentPartPr/>
              <p14:nvPr/>
            </p14:nvContentPartPr>
            <p14:xfrm>
              <a:off x="3850739" y="841294"/>
              <a:ext cx="204120" cy="2116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5059F95-251D-4B66-A407-28B7B93228A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42099" y="832294"/>
                <a:ext cx="22176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6D81CA8-8BBD-4A50-A780-AFD8D911A548}"/>
                  </a:ext>
                </a:extLst>
              </p14:cNvPr>
              <p14:cNvContentPartPr/>
              <p14:nvPr/>
            </p14:nvContentPartPr>
            <p14:xfrm>
              <a:off x="3945779" y="985294"/>
              <a:ext cx="94680" cy="143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6D81CA8-8BBD-4A50-A780-AFD8D911A54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937139" y="976654"/>
                <a:ext cx="11232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0460599-F762-4934-9C25-DFE278D4DA7B}"/>
                  </a:ext>
                </a:extLst>
              </p14:cNvPr>
              <p14:cNvContentPartPr/>
              <p14:nvPr/>
            </p14:nvContentPartPr>
            <p14:xfrm>
              <a:off x="4107419" y="996454"/>
              <a:ext cx="23400" cy="961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0460599-F762-4934-9C25-DFE278D4DA7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098779" y="987814"/>
                <a:ext cx="4104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35D9A77-0675-4FA4-AA6C-A1BD44E12345}"/>
                  </a:ext>
                </a:extLst>
              </p14:cNvPr>
              <p14:cNvContentPartPr/>
              <p14:nvPr/>
            </p14:nvContentPartPr>
            <p14:xfrm>
              <a:off x="4113179" y="956854"/>
              <a:ext cx="183600" cy="1627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35D9A77-0675-4FA4-AA6C-A1BD44E1234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104539" y="948214"/>
                <a:ext cx="201240" cy="18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EFB944F4-DD36-4148-93FF-8C6AF96A9F5D}"/>
              </a:ext>
            </a:extLst>
          </p:cNvPr>
          <p:cNvGrpSpPr/>
          <p:nvPr/>
        </p:nvGrpSpPr>
        <p:grpSpPr>
          <a:xfrm>
            <a:off x="4487579" y="140014"/>
            <a:ext cx="1420920" cy="995760"/>
            <a:chOff x="4487579" y="140014"/>
            <a:chExt cx="1420920" cy="99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4381C35-A39E-463E-9E5C-7656D92AF136}"/>
                    </a:ext>
                  </a:extLst>
                </p14:cNvPr>
                <p14:cNvContentPartPr/>
                <p14:nvPr/>
              </p14:nvContentPartPr>
              <p14:xfrm>
                <a:off x="4487579" y="983134"/>
                <a:ext cx="110160" cy="20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4381C35-A39E-463E-9E5C-7656D92AF13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478579" y="974134"/>
                  <a:ext cx="1278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F813351-2009-493A-ADE7-8966E4E90CCB}"/>
                    </a:ext>
                  </a:extLst>
                </p14:cNvPr>
                <p14:cNvContentPartPr/>
                <p14:nvPr/>
              </p14:nvContentPartPr>
              <p14:xfrm>
                <a:off x="4584779" y="989254"/>
                <a:ext cx="285120" cy="146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F813351-2009-493A-ADE7-8966E4E90CC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575779" y="980614"/>
                  <a:ext cx="3027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BC8A81E-1660-4A3E-94D4-12A63220B993}"/>
                    </a:ext>
                  </a:extLst>
                </p14:cNvPr>
                <p14:cNvContentPartPr/>
                <p14:nvPr/>
              </p14:nvContentPartPr>
              <p14:xfrm>
                <a:off x="4632659" y="417934"/>
                <a:ext cx="209520" cy="297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BC8A81E-1660-4A3E-94D4-12A63220B99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23659" y="409294"/>
                  <a:ext cx="22716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65F4593-57E6-4E06-9457-485D3A13DD55}"/>
                    </a:ext>
                  </a:extLst>
                </p14:cNvPr>
                <p14:cNvContentPartPr/>
                <p14:nvPr/>
              </p14:nvContentPartPr>
              <p14:xfrm>
                <a:off x="4653539" y="208774"/>
                <a:ext cx="267120" cy="131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65F4593-57E6-4E06-9457-485D3A13DD5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644899" y="199774"/>
                  <a:ext cx="2847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2A3783B-C453-4673-8D8D-80214AEE8364}"/>
                    </a:ext>
                  </a:extLst>
                </p14:cNvPr>
                <p14:cNvContentPartPr/>
                <p14:nvPr/>
              </p14:nvContentPartPr>
              <p14:xfrm>
                <a:off x="5002739" y="606574"/>
                <a:ext cx="142560" cy="170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2A3783B-C453-4673-8D8D-80214AEE836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993739" y="597574"/>
                  <a:ext cx="1602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D5C1C90-AF33-43AF-A171-4B79C689134E}"/>
                    </a:ext>
                  </a:extLst>
                </p14:cNvPr>
                <p14:cNvContentPartPr/>
                <p14:nvPr/>
              </p14:nvContentPartPr>
              <p14:xfrm>
                <a:off x="5066099" y="466174"/>
                <a:ext cx="95400" cy="23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D5C1C90-AF33-43AF-A171-4B79C689134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057459" y="457174"/>
                  <a:ext cx="1130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041FE65-5920-4D49-9E15-61EAF95B653A}"/>
                    </a:ext>
                  </a:extLst>
                </p14:cNvPr>
                <p14:cNvContentPartPr/>
                <p14:nvPr/>
              </p14:nvContentPartPr>
              <p14:xfrm>
                <a:off x="5344379" y="287974"/>
                <a:ext cx="100440" cy="198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041FE65-5920-4D49-9E15-61EAF95B653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335739" y="279334"/>
                  <a:ext cx="1180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C6ADA83-50B9-4F1B-9E76-89E89792F1ED}"/>
                    </a:ext>
                  </a:extLst>
                </p14:cNvPr>
                <p14:cNvContentPartPr/>
                <p14:nvPr/>
              </p14:nvContentPartPr>
              <p14:xfrm>
                <a:off x="5507459" y="140014"/>
                <a:ext cx="75240" cy="111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C6ADA83-50B9-4F1B-9E76-89E89792F1E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498459" y="131014"/>
                  <a:ext cx="928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F0A84F2-FF9B-4B8F-9E5D-6B179D034F68}"/>
                    </a:ext>
                  </a:extLst>
                </p14:cNvPr>
                <p14:cNvContentPartPr/>
                <p14:nvPr/>
              </p14:nvContentPartPr>
              <p14:xfrm>
                <a:off x="5274539" y="461494"/>
                <a:ext cx="160920" cy="12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F0A84F2-FF9B-4B8F-9E5D-6B179D034F6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265539" y="452494"/>
                  <a:ext cx="178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512CB5E-B19A-45EA-8BF5-DB99C147C686}"/>
                    </a:ext>
                  </a:extLst>
                </p14:cNvPr>
                <p14:cNvContentPartPr/>
                <p14:nvPr/>
              </p14:nvContentPartPr>
              <p14:xfrm>
                <a:off x="5321699" y="550414"/>
                <a:ext cx="86760" cy="118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512CB5E-B19A-45EA-8BF5-DB99C147C68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312699" y="541774"/>
                  <a:ext cx="1044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B9897DC-97E4-4348-8546-C61DDA673613}"/>
                    </a:ext>
                  </a:extLst>
                </p14:cNvPr>
                <p14:cNvContentPartPr/>
                <p14:nvPr/>
              </p14:nvContentPartPr>
              <p14:xfrm>
                <a:off x="5537699" y="511894"/>
                <a:ext cx="181800" cy="253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B9897DC-97E4-4348-8546-C61DDA67361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529059" y="503254"/>
                  <a:ext cx="1994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E6CBEA8-19BC-48BD-A27E-FC7E6EF72C53}"/>
                    </a:ext>
                  </a:extLst>
                </p14:cNvPr>
                <p14:cNvContentPartPr/>
                <p14:nvPr/>
              </p14:nvContentPartPr>
              <p14:xfrm>
                <a:off x="5737139" y="650494"/>
                <a:ext cx="171360" cy="313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E6CBEA8-19BC-48BD-A27E-FC7E6EF72C5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728499" y="641854"/>
                  <a:ext cx="189000" cy="33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BD897FA-E217-45DF-82E2-2954C14CD2A5}"/>
              </a:ext>
            </a:extLst>
          </p:cNvPr>
          <p:cNvGrpSpPr/>
          <p:nvPr/>
        </p:nvGrpSpPr>
        <p:grpSpPr>
          <a:xfrm>
            <a:off x="6110459" y="673894"/>
            <a:ext cx="201240" cy="111240"/>
            <a:chOff x="6110459" y="673894"/>
            <a:chExt cx="201240" cy="11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A89E34C-D55F-489F-88A3-2C56947EAC29}"/>
                    </a:ext>
                  </a:extLst>
                </p14:cNvPr>
                <p14:cNvContentPartPr/>
                <p14:nvPr/>
              </p14:nvContentPartPr>
              <p14:xfrm>
                <a:off x="6136739" y="673894"/>
                <a:ext cx="174960" cy="32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A89E34C-D55F-489F-88A3-2C56947EAC2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127739" y="664894"/>
                  <a:ext cx="1926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0E977F0-E31B-4427-A537-47A8719E82CE}"/>
                    </a:ext>
                  </a:extLst>
                </p14:cNvPr>
                <p14:cNvContentPartPr/>
                <p14:nvPr/>
              </p14:nvContentPartPr>
              <p14:xfrm>
                <a:off x="6110459" y="758134"/>
                <a:ext cx="166680" cy="27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0E977F0-E31B-4427-A537-47A8719E82C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101459" y="749134"/>
                  <a:ext cx="184320" cy="4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DEA3F88-58BF-4A19-95BE-764D59DE7809}"/>
                  </a:ext>
                </a:extLst>
              </p14:cNvPr>
              <p14:cNvContentPartPr/>
              <p14:nvPr/>
            </p14:nvContentPartPr>
            <p14:xfrm>
              <a:off x="6616619" y="420454"/>
              <a:ext cx="73800" cy="3751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DEA3F88-58BF-4A19-95BE-764D59DE780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607619" y="411454"/>
                <a:ext cx="91440" cy="39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DD870A37-B1F1-4A8D-9F5C-BDE0B9149555}"/>
              </a:ext>
            </a:extLst>
          </p:cNvPr>
          <p:cNvGrpSpPr/>
          <p:nvPr/>
        </p:nvGrpSpPr>
        <p:grpSpPr>
          <a:xfrm>
            <a:off x="676619" y="1300654"/>
            <a:ext cx="457920" cy="413640"/>
            <a:chOff x="676619" y="1300654"/>
            <a:chExt cx="457920" cy="41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1420F01-ED2D-4BBD-9234-38AA0380DA47}"/>
                    </a:ext>
                  </a:extLst>
                </p14:cNvPr>
                <p14:cNvContentPartPr/>
                <p14:nvPr/>
              </p14:nvContentPartPr>
              <p14:xfrm>
                <a:off x="738179" y="1478854"/>
                <a:ext cx="104040" cy="219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1420F01-ED2D-4BBD-9234-38AA0380DA4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29539" y="1469854"/>
                  <a:ext cx="1216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F383582-4283-4767-83B6-B662027F0D1D}"/>
                    </a:ext>
                  </a:extLst>
                </p14:cNvPr>
                <p14:cNvContentPartPr/>
                <p14:nvPr/>
              </p14:nvContentPartPr>
              <p14:xfrm>
                <a:off x="754019" y="1419814"/>
                <a:ext cx="143640" cy="32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F383582-4283-4767-83B6-B662027F0D1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45019" y="1410814"/>
                  <a:ext cx="1612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1E7DD4F-E003-4C99-89F6-04C1941B8F1B}"/>
                    </a:ext>
                  </a:extLst>
                </p14:cNvPr>
                <p14:cNvContentPartPr/>
                <p14:nvPr/>
              </p14:nvContentPartPr>
              <p14:xfrm>
                <a:off x="676619" y="1699534"/>
                <a:ext cx="84600" cy="14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1E7DD4F-E003-4C99-89F6-04C1941B8F1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67619" y="1690894"/>
                  <a:ext cx="102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F9B746F-1381-419A-84E7-E189DD7B8FD1}"/>
                    </a:ext>
                  </a:extLst>
                </p14:cNvPr>
                <p14:cNvContentPartPr/>
                <p14:nvPr/>
              </p14:nvContentPartPr>
              <p14:xfrm>
                <a:off x="968939" y="1300654"/>
                <a:ext cx="94680" cy="151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F9B746F-1381-419A-84E7-E189DD7B8FD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59939" y="1291654"/>
                  <a:ext cx="1123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0282843-0F96-40C3-BEB2-DC39F3281DB3}"/>
                    </a:ext>
                  </a:extLst>
                </p14:cNvPr>
                <p14:cNvContentPartPr/>
                <p14:nvPr/>
              </p14:nvContentPartPr>
              <p14:xfrm>
                <a:off x="1061459" y="1581094"/>
                <a:ext cx="73080" cy="6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0282843-0F96-40C3-BEB2-DC39F3281DB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52459" y="1572094"/>
                  <a:ext cx="90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32C4125-01AE-4003-94D0-0F1F97D1C5BE}"/>
                    </a:ext>
                  </a:extLst>
                </p14:cNvPr>
                <p14:cNvContentPartPr/>
                <p14:nvPr/>
              </p14:nvContentPartPr>
              <p14:xfrm>
                <a:off x="1018259" y="1665694"/>
                <a:ext cx="70200" cy="9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32C4125-01AE-4003-94D0-0F1F97D1C5B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09259" y="1656694"/>
                  <a:ext cx="87840" cy="2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22814DC-18FD-4318-86A0-D5BF45ABD307}"/>
                  </a:ext>
                </a:extLst>
              </p14:cNvPr>
              <p14:cNvContentPartPr/>
              <p14:nvPr/>
            </p14:nvContentPartPr>
            <p14:xfrm>
              <a:off x="678779" y="1780534"/>
              <a:ext cx="26640" cy="32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22814DC-18FD-4318-86A0-D5BF45ABD30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70139" y="1771534"/>
                <a:ext cx="44280" cy="2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48F412F3-DB19-42D4-BB0C-520E7CB0AE8C}"/>
              </a:ext>
            </a:extLst>
          </p:cNvPr>
          <p:cNvGrpSpPr/>
          <p:nvPr/>
        </p:nvGrpSpPr>
        <p:grpSpPr>
          <a:xfrm>
            <a:off x="1723139" y="1412974"/>
            <a:ext cx="284040" cy="236880"/>
            <a:chOff x="1723139" y="1412974"/>
            <a:chExt cx="284040" cy="23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2D9BF9C-685D-4318-B0FE-DB0EBC2B4B38}"/>
                    </a:ext>
                  </a:extLst>
                </p14:cNvPr>
                <p14:cNvContentPartPr/>
                <p14:nvPr/>
              </p14:nvContentPartPr>
              <p14:xfrm>
                <a:off x="1893779" y="1412974"/>
                <a:ext cx="71640" cy="142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2D9BF9C-685D-4318-B0FE-DB0EBC2B4B3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884779" y="1404334"/>
                  <a:ext cx="892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A4303BB-323F-4DD5-91DB-253843A57152}"/>
                    </a:ext>
                  </a:extLst>
                </p14:cNvPr>
                <p14:cNvContentPartPr/>
                <p14:nvPr/>
              </p14:nvContentPartPr>
              <p14:xfrm>
                <a:off x="1723139" y="1630774"/>
                <a:ext cx="284040" cy="19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A4303BB-323F-4DD5-91DB-253843A5715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714139" y="1621774"/>
                  <a:ext cx="30168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4014300-59D0-4B02-A424-ADBDA1769338}"/>
              </a:ext>
            </a:extLst>
          </p:cNvPr>
          <p:cNvGrpSpPr/>
          <p:nvPr/>
        </p:nvGrpSpPr>
        <p:grpSpPr>
          <a:xfrm>
            <a:off x="1662299" y="1811134"/>
            <a:ext cx="287280" cy="261360"/>
            <a:chOff x="1662299" y="1811134"/>
            <a:chExt cx="28728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B0C2E58-7EA5-42AC-A0DE-D77FC7193ED2}"/>
                    </a:ext>
                  </a:extLst>
                </p14:cNvPr>
                <p14:cNvContentPartPr/>
                <p14:nvPr/>
              </p14:nvContentPartPr>
              <p14:xfrm>
                <a:off x="1662299" y="1811134"/>
                <a:ext cx="154800" cy="208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B0C2E58-7EA5-42AC-A0DE-D77FC7193ED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653299" y="1802494"/>
                  <a:ext cx="1724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0CD7A9B-B55B-48CB-BD8A-78C6110F2A59}"/>
                    </a:ext>
                  </a:extLst>
                </p14:cNvPr>
                <p14:cNvContentPartPr/>
                <p14:nvPr/>
              </p14:nvContentPartPr>
              <p14:xfrm>
                <a:off x="1731779" y="1937494"/>
                <a:ext cx="73080" cy="127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0CD7A9B-B55B-48CB-BD8A-78C6110F2A5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723139" y="1928494"/>
                  <a:ext cx="907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6E42E21-F03D-47F3-B8C8-6CB228D0427F}"/>
                    </a:ext>
                  </a:extLst>
                </p14:cNvPr>
                <p14:cNvContentPartPr/>
                <p14:nvPr/>
              </p14:nvContentPartPr>
              <p14:xfrm>
                <a:off x="1848419" y="1958374"/>
                <a:ext cx="24840" cy="759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6E42E21-F03D-47F3-B8C8-6CB228D0427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839779" y="1949734"/>
                  <a:ext cx="424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A268B38-47AC-4C5E-A7C7-52EC2DE2E4F7}"/>
                    </a:ext>
                  </a:extLst>
                </p14:cNvPr>
                <p14:cNvContentPartPr/>
                <p14:nvPr/>
              </p14:nvContentPartPr>
              <p14:xfrm>
                <a:off x="1831499" y="1959814"/>
                <a:ext cx="104760" cy="1126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A268B38-47AC-4C5E-A7C7-52EC2DE2E4F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822499" y="1951174"/>
                  <a:ext cx="1224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9317739-EC68-442C-8C75-92B5E2C1DD22}"/>
                    </a:ext>
                  </a:extLst>
                </p14:cNvPr>
                <p14:cNvContentPartPr/>
                <p14:nvPr/>
              </p14:nvContentPartPr>
              <p14:xfrm>
                <a:off x="1785419" y="1837054"/>
                <a:ext cx="164160" cy="51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9317739-EC68-442C-8C75-92B5E2C1DD2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776779" y="1828054"/>
                  <a:ext cx="181800" cy="6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8804C5B-2CF9-4B09-8BC3-C1FDC501FD25}"/>
                  </a:ext>
                </a:extLst>
              </p14:cNvPr>
              <p14:cNvContentPartPr/>
              <p14:nvPr/>
            </p14:nvContentPartPr>
            <p14:xfrm>
              <a:off x="2352059" y="1432774"/>
              <a:ext cx="176040" cy="3816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8804C5B-2CF9-4B09-8BC3-C1FDC501FD2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343059" y="1424134"/>
                <a:ext cx="193680" cy="39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CB3AF292-5C06-4C8F-8517-BF030231F277}"/>
              </a:ext>
            </a:extLst>
          </p:cNvPr>
          <p:cNvGrpSpPr/>
          <p:nvPr/>
        </p:nvGrpSpPr>
        <p:grpSpPr>
          <a:xfrm>
            <a:off x="2178179" y="1978174"/>
            <a:ext cx="333000" cy="112320"/>
            <a:chOff x="2178179" y="1978174"/>
            <a:chExt cx="333000" cy="11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9AEBE8D-BC2D-4339-9585-598AACEF9208}"/>
                    </a:ext>
                  </a:extLst>
                </p14:cNvPr>
                <p14:cNvContentPartPr/>
                <p14:nvPr/>
              </p14:nvContentPartPr>
              <p14:xfrm>
                <a:off x="2178179" y="2021734"/>
                <a:ext cx="91800" cy="13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9AEBE8D-BC2D-4339-9585-598AACEF920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169539" y="2013094"/>
                  <a:ext cx="1094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FC39177-46EA-4DFD-95E6-CE47B99FA571}"/>
                    </a:ext>
                  </a:extLst>
                </p14:cNvPr>
                <p14:cNvContentPartPr/>
                <p14:nvPr/>
              </p14:nvContentPartPr>
              <p14:xfrm>
                <a:off x="2317499" y="1978174"/>
                <a:ext cx="193680" cy="112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FC39177-46EA-4DFD-95E6-CE47B99FA57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308499" y="1969174"/>
                  <a:ext cx="21132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85307A1-4AF5-4E41-85C3-3D4AE6D71B35}"/>
              </a:ext>
            </a:extLst>
          </p:cNvPr>
          <p:cNvGrpSpPr/>
          <p:nvPr/>
        </p:nvGrpSpPr>
        <p:grpSpPr>
          <a:xfrm>
            <a:off x="2397419" y="1190134"/>
            <a:ext cx="1059840" cy="630360"/>
            <a:chOff x="2397419" y="1190134"/>
            <a:chExt cx="1059840" cy="63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E43F95C-252B-4042-886D-B598C2D1E0C9}"/>
                    </a:ext>
                  </a:extLst>
                </p14:cNvPr>
                <p14:cNvContentPartPr/>
                <p14:nvPr/>
              </p14:nvContentPartPr>
              <p14:xfrm>
                <a:off x="2397419" y="1206334"/>
                <a:ext cx="200880" cy="165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E43F95C-252B-4042-886D-B598C2D1E0C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388419" y="1197694"/>
                  <a:ext cx="2185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5B43C55-721D-4D90-8DD6-212A4F5D84C9}"/>
                    </a:ext>
                  </a:extLst>
                </p14:cNvPr>
                <p14:cNvContentPartPr/>
                <p14:nvPr/>
              </p14:nvContentPartPr>
              <p14:xfrm>
                <a:off x="2668139" y="1613134"/>
                <a:ext cx="115920" cy="160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5B43C55-721D-4D90-8DD6-212A4F5D84C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659139" y="1604134"/>
                  <a:ext cx="1335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C6E6349-D0C1-457E-A1FB-AD3786DC4110}"/>
                    </a:ext>
                  </a:extLst>
                </p14:cNvPr>
                <p14:cNvContentPartPr/>
                <p14:nvPr/>
              </p14:nvContentPartPr>
              <p14:xfrm>
                <a:off x="2757419" y="1483174"/>
                <a:ext cx="55080" cy="72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C6E6349-D0C1-457E-A1FB-AD3786DC411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748419" y="1474534"/>
                  <a:ext cx="727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5905802-AB47-4E8B-9CAE-B95E4B52D131}"/>
                    </a:ext>
                  </a:extLst>
                </p14:cNvPr>
                <p14:cNvContentPartPr/>
                <p14:nvPr/>
              </p14:nvContentPartPr>
              <p14:xfrm>
                <a:off x="2980259" y="1324054"/>
                <a:ext cx="70200" cy="100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5905802-AB47-4E8B-9CAE-B95E4B52D13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971259" y="1315054"/>
                  <a:ext cx="878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D947581-D078-4785-A14C-D540CC3B8711}"/>
                    </a:ext>
                  </a:extLst>
                </p14:cNvPr>
                <p14:cNvContentPartPr/>
                <p14:nvPr/>
              </p14:nvContentPartPr>
              <p14:xfrm>
                <a:off x="2977019" y="1323694"/>
                <a:ext cx="84240" cy="1270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D947581-D078-4785-A14C-D540CC3B871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968379" y="1315054"/>
                  <a:ext cx="1018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27A288C-3A7D-4057-9250-ABF03AFB185F}"/>
                    </a:ext>
                  </a:extLst>
                </p14:cNvPr>
                <p14:cNvContentPartPr/>
                <p14:nvPr/>
              </p14:nvContentPartPr>
              <p14:xfrm>
                <a:off x="3076379" y="1190134"/>
                <a:ext cx="108000" cy="1018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27A288C-3A7D-4057-9250-ABF03AFB185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067739" y="1181494"/>
                  <a:ext cx="1256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B175019-F3CE-4A95-9EA8-3AF709301526}"/>
                    </a:ext>
                  </a:extLst>
                </p14:cNvPr>
                <p14:cNvContentPartPr/>
                <p14:nvPr/>
              </p14:nvContentPartPr>
              <p14:xfrm>
                <a:off x="2935979" y="1476334"/>
                <a:ext cx="120600" cy="255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B175019-F3CE-4A95-9EA8-3AF70930152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927339" y="1467334"/>
                  <a:ext cx="1382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B8099EC-1E40-4626-9601-E4B7B0817E2E}"/>
                    </a:ext>
                  </a:extLst>
                </p14:cNvPr>
                <p14:cNvContentPartPr/>
                <p14:nvPr/>
              </p14:nvContentPartPr>
              <p14:xfrm>
                <a:off x="2960099" y="1547254"/>
                <a:ext cx="69120" cy="94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B8099EC-1E40-4626-9601-E4B7B0817E2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951099" y="1538614"/>
                  <a:ext cx="867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5B2AF3E-FDBC-48A8-B80A-04298D108BA3}"/>
                    </a:ext>
                  </a:extLst>
                </p14:cNvPr>
                <p14:cNvContentPartPr/>
                <p14:nvPr/>
              </p14:nvContentPartPr>
              <p14:xfrm>
                <a:off x="3194819" y="1584334"/>
                <a:ext cx="258120" cy="236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5B2AF3E-FDBC-48A8-B80A-04298D108BA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185819" y="1575334"/>
                  <a:ext cx="2757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B6A1CB1-8BB8-4F6D-B69F-63E3342AF768}"/>
                    </a:ext>
                  </a:extLst>
                </p14:cNvPr>
                <p14:cNvContentPartPr/>
                <p14:nvPr/>
              </p14:nvContentPartPr>
              <p14:xfrm>
                <a:off x="3376259" y="1684414"/>
                <a:ext cx="81000" cy="131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B6A1CB1-8BB8-4F6D-B69F-63E3342AF76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367259" y="1675774"/>
                  <a:ext cx="98640" cy="14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090D9D7E-3422-4AE5-96C8-6BC638F558AC}"/>
                  </a:ext>
                </a:extLst>
              </p14:cNvPr>
              <p14:cNvContentPartPr/>
              <p14:nvPr/>
            </p14:nvContentPartPr>
            <p14:xfrm>
              <a:off x="3716819" y="1698094"/>
              <a:ext cx="10080" cy="244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090D9D7E-3422-4AE5-96C8-6BC638F558AC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708179" y="1689454"/>
                <a:ext cx="27720" cy="4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E1F2E09-EE9B-49E5-9FA2-628192FAC3DA}"/>
              </a:ext>
            </a:extLst>
          </p:cNvPr>
          <p:cNvGrpSpPr/>
          <p:nvPr/>
        </p:nvGrpSpPr>
        <p:grpSpPr>
          <a:xfrm>
            <a:off x="3945779" y="1246654"/>
            <a:ext cx="1711800" cy="873000"/>
            <a:chOff x="3945779" y="1246654"/>
            <a:chExt cx="1711800" cy="87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A15EF79-FFB1-420B-8688-2E8739DFC30A}"/>
                    </a:ext>
                  </a:extLst>
                </p14:cNvPr>
                <p14:cNvContentPartPr/>
                <p14:nvPr/>
              </p14:nvContentPartPr>
              <p14:xfrm>
                <a:off x="4080419" y="1505134"/>
                <a:ext cx="71280" cy="1364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A15EF79-FFB1-420B-8688-2E8739DFC30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071779" y="1496494"/>
                  <a:ext cx="889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E6A1D3B-6467-4595-B1E1-8C9F495540C4}"/>
                    </a:ext>
                  </a:extLst>
                </p14:cNvPr>
                <p14:cNvContentPartPr/>
                <p14:nvPr/>
              </p14:nvContentPartPr>
              <p14:xfrm>
                <a:off x="3967019" y="1716814"/>
                <a:ext cx="228240" cy="147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E6A1D3B-6467-4595-B1E1-8C9F495540C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958379" y="1707814"/>
                  <a:ext cx="245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DB2BECA-EFA3-4025-8BCF-39F63A3CBAA8}"/>
                    </a:ext>
                  </a:extLst>
                </p14:cNvPr>
                <p14:cNvContentPartPr/>
                <p14:nvPr/>
              </p14:nvContentPartPr>
              <p14:xfrm>
                <a:off x="3945779" y="1807174"/>
                <a:ext cx="169200" cy="206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DB2BECA-EFA3-4025-8BCF-39F63A3CBAA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937139" y="1798534"/>
                  <a:ext cx="1868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2430D54-6E72-4989-A118-EBA7C1108735}"/>
                    </a:ext>
                  </a:extLst>
                </p14:cNvPr>
                <p14:cNvContentPartPr/>
                <p14:nvPr/>
              </p14:nvContentPartPr>
              <p14:xfrm>
                <a:off x="4060979" y="1831294"/>
                <a:ext cx="145800" cy="17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2430D54-6E72-4989-A118-EBA7C110873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051979" y="1822654"/>
                  <a:ext cx="163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3E03BD4-EF3D-46E0-B395-AF05AA76E1DD}"/>
                    </a:ext>
                  </a:extLst>
                </p14:cNvPr>
                <p14:cNvContentPartPr/>
                <p14:nvPr/>
              </p14:nvContentPartPr>
              <p14:xfrm>
                <a:off x="4036139" y="1915534"/>
                <a:ext cx="86400" cy="117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3E03BD4-EF3D-46E0-B395-AF05AA76E1D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027499" y="1906894"/>
                  <a:ext cx="1040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C98F22F-2CE0-4CAF-888B-9AC8DFEEAD53}"/>
                    </a:ext>
                  </a:extLst>
                </p14:cNvPr>
                <p14:cNvContentPartPr/>
                <p14:nvPr/>
              </p14:nvContentPartPr>
              <p14:xfrm>
                <a:off x="4156379" y="1949014"/>
                <a:ext cx="33480" cy="849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C98F22F-2CE0-4CAF-888B-9AC8DFEEAD5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147379" y="1940014"/>
                  <a:ext cx="511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232A0F5-6EC4-4723-8379-38C63F32BF63}"/>
                    </a:ext>
                  </a:extLst>
                </p14:cNvPr>
                <p14:cNvContentPartPr/>
                <p14:nvPr/>
              </p14:nvContentPartPr>
              <p14:xfrm>
                <a:off x="4215779" y="1952254"/>
                <a:ext cx="33840" cy="910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232A0F5-6EC4-4723-8379-38C63F32BF6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207139" y="1943254"/>
                  <a:ext cx="514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39BA8F3-2869-495F-A160-E9E290DDA2C6}"/>
                    </a:ext>
                  </a:extLst>
                </p14:cNvPr>
                <p14:cNvContentPartPr/>
                <p14:nvPr/>
              </p14:nvContentPartPr>
              <p14:xfrm>
                <a:off x="4135859" y="1943254"/>
                <a:ext cx="114120" cy="180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39BA8F3-2869-495F-A160-E9E290DDA2C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127219" y="1934614"/>
                  <a:ext cx="1317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7E5D4DD-29AC-45FD-B9CA-E67399D90260}"/>
                    </a:ext>
                  </a:extLst>
                </p14:cNvPr>
                <p14:cNvContentPartPr/>
                <p14:nvPr/>
              </p14:nvContentPartPr>
              <p14:xfrm>
                <a:off x="4364459" y="2023174"/>
                <a:ext cx="41760" cy="72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7E5D4DD-29AC-45FD-B9CA-E67399D9026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355459" y="2014534"/>
                  <a:ext cx="59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73D85F5-5A79-4373-A8F0-F30CD2D3FA1E}"/>
                    </a:ext>
                  </a:extLst>
                </p14:cNvPr>
                <p14:cNvContentPartPr/>
                <p14:nvPr/>
              </p14:nvContentPartPr>
              <p14:xfrm>
                <a:off x="4425299" y="2017774"/>
                <a:ext cx="228600" cy="101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73D85F5-5A79-4373-A8F0-F30CD2D3FA1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416659" y="2009134"/>
                  <a:ext cx="2462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EA34E47-C521-409E-9A33-2864AA95C11C}"/>
                    </a:ext>
                  </a:extLst>
                </p14:cNvPr>
                <p14:cNvContentPartPr/>
                <p14:nvPr/>
              </p14:nvContentPartPr>
              <p14:xfrm>
                <a:off x="4435379" y="1481374"/>
                <a:ext cx="216720" cy="3722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EA34E47-C521-409E-9A33-2864AA95C11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426739" y="1472374"/>
                  <a:ext cx="23436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2A10D3A-14A3-4CBD-B21A-99A14CA631D0}"/>
                    </a:ext>
                  </a:extLst>
                </p14:cNvPr>
                <p14:cNvContentPartPr/>
                <p14:nvPr/>
              </p14:nvContentPartPr>
              <p14:xfrm>
                <a:off x="4477499" y="1324054"/>
                <a:ext cx="204120" cy="112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2A10D3A-14A3-4CBD-B21A-99A14CA631D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468859" y="1315414"/>
                  <a:ext cx="2217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B51AFAE-97D2-49B6-A8C3-CB210FFF190C}"/>
                    </a:ext>
                  </a:extLst>
                </p14:cNvPr>
                <p14:cNvContentPartPr/>
                <p14:nvPr/>
              </p14:nvContentPartPr>
              <p14:xfrm>
                <a:off x="4742819" y="1682614"/>
                <a:ext cx="101880" cy="1299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B51AFAE-97D2-49B6-A8C3-CB210FFF190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733819" y="1673974"/>
                  <a:ext cx="1195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0A5D46D-1CEF-4487-8CED-F00191DBEC92}"/>
                    </a:ext>
                  </a:extLst>
                </p14:cNvPr>
                <p14:cNvContentPartPr/>
                <p14:nvPr/>
              </p14:nvContentPartPr>
              <p14:xfrm>
                <a:off x="4818059" y="1549774"/>
                <a:ext cx="91800" cy="5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0A5D46D-1CEF-4487-8CED-F00191DBEC9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809419" y="1541134"/>
                  <a:ext cx="1094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8FEF1FD-4E52-4C87-99CE-B1A408E29854}"/>
                    </a:ext>
                  </a:extLst>
                </p14:cNvPr>
                <p14:cNvContentPartPr/>
                <p14:nvPr/>
              </p14:nvContentPartPr>
              <p14:xfrm>
                <a:off x="5072579" y="1412614"/>
                <a:ext cx="112320" cy="191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8FEF1FD-4E52-4C87-99CE-B1A408E2985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063579" y="1403974"/>
                  <a:ext cx="1299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35BB203-B8F2-4CF3-B119-C6E52B08865D}"/>
                    </a:ext>
                  </a:extLst>
                </p14:cNvPr>
                <p14:cNvContentPartPr/>
                <p14:nvPr/>
              </p14:nvContentPartPr>
              <p14:xfrm>
                <a:off x="5219099" y="1246654"/>
                <a:ext cx="92880" cy="1098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35BB203-B8F2-4CF3-B119-C6E52B08865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210459" y="1238014"/>
                  <a:ext cx="1105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12F3CAB-4E79-406A-943D-52611329A8D5}"/>
                    </a:ext>
                  </a:extLst>
                </p14:cNvPr>
                <p14:cNvContentPartPr/>
                <p14:nvPr/>
              </p14:nvContentPartPr>
              <p14:xfrm>
                <a:off x="5039099" y="1556614"/>
                <a:ext cx="160200" cy="36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12F3CAB-4E79-406A-943D-52611329A8D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030459" y="1547974"/>
                  <a:ext cx="1778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F52C8FD-8D87-44C7-8A55-588923EBB20B}"/>
                    </a:ext>
                  </a:extLst>
                </p14:cNvPr>
                <p14:cNvContentPartPr/>
                <p14:nvPr/>
              </p14:nvContentPartPr>
              <p14:xfrm>
                <a:off x="5081939" y="1661014"/>
                <a:ext cx="92880" cy="97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F52C8FD-8D87-44C7-8A55-588923EBB20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072939" y="1652014"/>
                  <a:ext cx="1105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A368D6A-8823-4FB7-A170-072882E9A3FF}"/>
                    </a:ext>
                  </a:extLst>
                </p14:cNvPr>
                <p14:cNvContentPartPr/>
                <p14:nvPr/>
              </p14:nvContentPartPr>
              <p14:xfrm>
                <a:off x="5338259" y="1622854"/>
                <a:ext cx="319320" cy="4291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A368D6A-8823-4FB7-A170-072882E9A3F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329259" y="1614214"/>
                  <a:ext cx="336960" cy="44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3106817D-5322-41EC-9631-31E3797A0F48}"/>
              </a:ext>
            </a:extLst>
          </p:cNvPr>
          <p:cNvGrpSpPr/>
          <p:nvPr/>
        </p:nvGrpSpPr>
        <p:grpSpPr>
          <a:xfrm>
            <a:off x="5927219" y="1621774"/>
            <a:ext cx="134640" cy="102960"/>
            <a:chOff x="5927219" y="1621774"/>
            <a:chExt cx="134640" cy="10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70F924F-D43C-4304-BE8B-5067874478DC}"/>
                    </a:ext>
                  </a:extLst>
                </p14:cNvPr>
                <p14:cNvContentPartPr/>
                <p14:nvPr/>
              </p14:nvContentPartPr>
              <p14:xfrm>
                <a:off x="5974379" y="1621774"/>
                <a:ext cx="87480" cy="180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70F924F-D43C-4304-BE8B-5067874478D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965739" y="1612774"/>
                  <a:ext cx="105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7F4ECD8-FC07-4686-8D41-7F25316F1C2A}"/>
                    </a:ext>
                  </a:extLst>
                </p14:cNvPr>
                <p14:cNvContentPartPr/>
                <p14:nvPr/>
              </p14:nvContentPartPr>
              <p14:xfrm>
                <a:off x="5927219" y="1716814"/>
                <a:ext cx="95400" cy="79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7F4ECD8-FC07-4686-8D41-7F25316F1C2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918579" y="1707814"/>
                  <a:ext cx="11304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E478331D-FAFA-4F58-8B17-209294CDFF8A}"/>
              </a:ext>
            </a:extLst>
          </p:cNvPr>
          <p:cNvGrpSpPr/>
          <p:nvPr/>
        </p:nvGrpSpPr>
        <p:grpSpPr>
          <a:xfrm>
            <a:off x="774539" y="2634094"/>
            <a:ext cx="335880" cy="196920"/>
            <a:chOff x="774539" y="2634094"/>
            <a:chExt cx="335880" cy="19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D0E1632-50FC-4A48-8339-0ED4CB5511A3}"/>
                    </a:ext>
                  </a:extLst>
                </p14:cNvPr>
                <p14:cNvContentPartPr/>
                <p14:nvPr/>
              </p14:nvContentPartPr>
              <p14:xfrm>
                <a:off x="774539" y="2634094"/>
                <a:ext cx="110520" cy="1789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D0E1632-50FC-4A48-8339-0ED4CB5511A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65899" y="2625454"/>
                  <a:ext cx="1281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BE6DC55-DC85-4CA8-ADF0-75B1A5331454}"/>
                    </a:ext>
                  </a:extLst>
                </p14:cNvPr>
                <p14:cNvContentPartPr/>
                <p14:nvPr/>
              </p14:nvContentPartPr>
              <p14:xfrm>
                <a:off x="962819" y="2724814"/>
                <a:ext cx="147600" cy="1062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BE6DC55-DC85-4CA8-ADF0-75B1A533145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53819" y="2716174"/>
                  <a:ext cx="165240" cy="12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DE527D75-0F1A-4FA7-AC1E-F857CA96BC2A}"/>
                  </a:ext>
                </a:extLst>
              </p14:cNvPr>
              <p14:cNvContentPartPr/>
              <p14:nvPr/>
            </p14:nvContentPartPr>
            <p14:xfrm>
              <a:off x="8603099" y="1060534"/>
              <a:ext cx="81000" cy="10764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DE527D75-0F1A-4FA7-AC1E-F857CA96BC2A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8594099" y="1051534"/>
                <a:ext cx="98640" cy="12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id="{3E86CF88-2F24-4BB7-AB4A-5A6D85CF6C86}"/>
              </a:ext>
            </a:extLst>
          </p:cNvPr>
          <p:cNvGrpSpPr/>
          <p:nvPr/>
        </p:nvGrpSpPr>
        <p:grpSpPr>
          <a:xfrm>
            <a:off x="1563299" y="2667934"/>
            <a:ext cx="337320" cy="171000"/>
            <a:chOff x="1563299" y="2667934"/>
            <a:chExt cx="337320" cy="17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23F89A2-6CE6-456C-910C-FB1CEC022E43}"/>
                    </a:ext>
                  </a:extLst>
                </p14:cNvPr>
                <p14:cNvContentPartPr/>
                <p14:nvPr/>
              </p14:nvContentPartPr>
              <p14:xfrm>
                <a:off x="1571579" y="2686654"/>
                <a:ext cx="91800" cy="1288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23F89A2-6CE6-456C-910C-FB1CEC022E4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562579" y="2677654"/>
                  <a:ext cx="1094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C41CEC2-D4AA-413C-B85E-942ABCEB0029}"/>
                    </a:ext>
                  </a:extLst>
                </p14:cNvPr>
                <p14:cNvContentPartPr/>
                <p14:nvPr/>
              </p14:nvContentPartPr>
              <p14:xfrm>
                <a:off x="1563299" y="2667934"/>
                <a:ext cx="135720" cy="1710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C41CEC2-D4AA-413C-B85E-942ABCEB002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554659" y="2658934"/>
                  <a:ext cx="1533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D68CE33-02BF-4A52-9B7D-9C7320089441}"/>
                    </a:ext>
                  </a:extLst>
                </p14:cNvPr>
                <p14:cNvContentPartPr/>
                <p14:nvPr/>
              </p14:nvContentPartPr>
              <p14:xfrm>
                <a:off x="1786859" y="2726974"/>
                <a:ext cx="113760" cy="190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D68CE33-02BF-4A52-9B7D-9C732008944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777859" y="2718334"/>
                  <a:ext cx="131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C59105E-9CB5-4D67-B8C6-BE4A12F88341}"/>
                    </a:ext>
                  </a:extLst>
                </p14:cNvPr>
                <p14:cNvContentPartPr/>
                <p14:nvPr/>
              </p14:nvContentPartPr>
              <p14:xfrm>
                <a:off x="1782899" y="2792494"/>
                <a:ext cx="89640" cy="216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C59105E-9CB5-4D67-B8C6-BE4A12F8834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774259" y="2783494"/>
                  <a:ext cx="10728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3811BAAF-A235-4B79-B182-110DE1457B8D}"/>
              </a:ext>
            </a:extLst>
          </p:cNvPr>
          <p:cNvGrpSpPr/>
          <p:nvPr/>
        </p:nvGrpSpPr>
        <p:grpSpPr>
          <a:xfrm>
            <a:off x="2157659" y="2675854"/>
            <a:ext cx="928800" cy="185760"/>
            <a:chOff x="2157659" y="2675854"/>
            <a:chExt cx="928800" cy="18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B8F8F40-1DA2-4A08-A8EF-C00B4C841A18}"/>
                    </a:ext>
                  </a:extLst>
                </p14:cNvPr>
                <p14:cNvContentPartPr/>
                <p14:nvPr/>
              </p14:nvContentPartPr>
              <p14:xfrm>
                <a:off x="2157659" y="2675854"/>
                <a:ext cx="154440" cy="1857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B8F8F40-1DA2-4A08-A8EF-C00B4C841A1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148659" y="2666854"/>
                  <a:ext cx="1720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DF8AE16-61AA-4D6F-9D02-B540DAC25A08}"/>
                    </a:ext>
                  </a:extLst>
                </p14:cNvPr>
                <p14:cNvContentPartPr/>
                <p14:nvPr/>
              </p14:nvContentPartPr>
              <p14:xfrm>
                <a:off x="2946419" y="2732014"/>
                <a:ext cx="140040" cy="1242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DF8AE16-61AA-4D6F-9D02-B540DAC25A0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937779" y="2723014"/>
                  <a:ext cx="1576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2972DE5-77BC-4470-8714-39EE5C86CCE2}"/>
                    </a:ext>
                  </a:extLst>
                </p14:cNvPr>
                <p14:cNvContentPartPr/>
                <p14:nvPr/>
              </p14:nvContentPartPr>
              <p14:xfrm>
                <a:off x="2952539" y="2791054"/>
                <a:ext cx="113760" cy="122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2972DE5-77BC-4470-8714-39EE5C86CCE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943539" y="2782414"/>
                  <a:ext cx="13140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90442947-1C5E-41CE-9968-F45554C1BDC1}"/>
                  </a:ext>
                </a:extLst>
              </p14:cNvPr>
              <p14:cNvContentPartPr/>
              <p14:nvPr/>
            </p14:nvContentPartPr>
            <p14:xfrm>
              <a:off x="3333419" y="2835694"/>
              <a:ext cx="64440" cy="15588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90442947-1C5E-41CE-9968-F45554C1BDC1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3324419" y="2827054"/>
                <a:ext cx="82080" cy="17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" name="Group 162">
            <a:extLst>
              <a:ext uri="{FF2B5EF4-FFF2-40B4-BE49-F238E27FC236}">
                <a16:creationId xmlns:a16="http://schemas.microsoft.com/office/drawing/2014/main" id="{C80BCC31-B585-4457-9A1C-CF912785B991}"/>
              </a:ext>
            </a:extLst>
          </p:cNvPr>
          <p:cNvGrpSpPr/>
          <p:nvPr/>
        </p:nvGrpSpPr>
        <p:grpSpPr>
          <a:xfrm>
            <a:off x="3690899" y="2743894"/>
            <a:ext cx="376920" cy="306720"/>
            <a:chOff x="3690899" y="2743894"/>
            <a:chExt cx="376920" cy="30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DBC2D27-3EBF-4221-BB59-533626943D1E}"/>
                    </a:ext>
                  </a:extLst>
                </p14:cNvPr>
                <p14:cNvContentPartPr/>
                <p14:nvPr/>
              </p14:nvContentPartPr>
              <p14:xfrm>
                <a:off x="3690899" y="2743894"/>
                <a:ext cx="124200" cy="3067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DBC2D27-3EBF-4221-BB59-533626943D1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681899" y="2735254"/>
                  <a:ext cx="14184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C8089E5-59F6-4DCE-BE4C-7B7A3DAA998C}"/>
                    </a:ext>
                  </a:extLst>
                </p14:cNvPr>
                <p14:cNvContentPartPr/>
                <p14:nvPr/>
              </p14:nvContentPartPr>
              <p14:xfrm>
                <a:off x="3969179" y="2796814"/>
                <a:ext cx="98640" cy="187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C8089E5-59F6-4DCE-BE4C-7B7A3DAA998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960179" y="2788174"/>
                  <a:ext cx="1162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E0E2F1E-77F5-4374-856B-6CD623FB18DD}"/>
                    </a:ext>
                  </a:extLst>
                </p14:cNvPr>
                <p14:cNvContentPartPr/>
                <p14:nvPr/>
              </p14:nvContentPartPr>
              <p14:xfrm>
                <a:off x="3925619" y="2855494"/>
                <a:ext cx="99720" cy="190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E0E2F1E-77F5-4374-856B-6CD623FB18D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916979" y="2846494"/>
                  <a:ext cx="11736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AA688172-8480-46D9-A19D-209CEA07BA3D}"/>
                  </a:ext>
                </a:extLst>
              </p14:cNvPr>
              <p14:cNvContentPartPr/>
              <p14:nvPr/>
            </p14:nvContentPartPr>
            <p14:xfrm>
              <a:off x="4428179" y="2671534"/>
              <a:ext cx="155520" cy="19404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AA688172-8480-46D9-A19D-209CEA07BA3D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4419539" y="2662894"/>
                <a:ext cx="17316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34EA8105-CF1E-4308-8404-630232C1F35B}"/>
                  </a:ext>
                </a:extLst>
              </p14:cNvPr>
              <p14:cNvContentPartPr/>
              <p14:nvPr/>
            </p14:nvContentPartPr>
            <p14:xfrm>
              <a:off x="2446019" y="2684854"/>
              <a:ext cx="273960" cy="15552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34EA8105-CF1E-4308-8404-630232C1F35B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2437379" y="2675854"/>
                <a:ext cx="291600" cy="17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" name="Group 170">
            <a:extLst>
              <a:ext uri="{FF2B5EF4-FFF2-40B4-BE49-F238E27FC236}">
                <a16:creationId xmlns:a16="http://schemas.microsoft.com/office/drawing/2014/main" id="{B12D3CCE-8785-4A25-A1F5-7C5F1ED2755F}"/>
              </a:ext>
            </a:extLst>
          </p:cNvPr>
          <p:cNvGrpSpPr/>
          <p:nvPr/>
        </p:nvGrpSpPr>
        <p:grpSpPr>
          <a:xfrm>
            <a:off x="4558859" y="2615374"/>
            <a:ext cx="764640" cy="240120"/>
            <a:chOff x="4558859" y="2615374"/>
            <a:chExt cx="764640" cy="24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6976B3B-63F8-4ABE-8DF1-CCE1D8C7B654}"/>
                    </a:ext>
                  </a:extLst>
                </p14:cNvPr>
                <p14:cNvContentPartPr/>
                <p14:nvPr/>
              </p14:nvContentPartPr>
              <p14:xfrm>
                <a:off x="4558859" y="2734534"/>
                <a:ext cx="81000" cy="1155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6976B3B-63F8-4ABE-8DF1-CCE1D8C7B65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549859" y="2725534"/>
                  <a:ext cx="986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71E91CF-E47A-46FA-8713-8431E9550C02}"/>
                    </a:ext>
                  </a:extLst>
                </p14:cNvPr>
                <p14:cNvContentPartPr/>
                <p14:nvPr/>
              </p14:nvContentPartPr>
              <p14:xfrm>
                <a:off x="4757939" y="2700334"/>
                <a:ext cx="343440" cy="1551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71E91CF-E47A-46FA-8713-8431E9550C0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748939" y="2691334"/>
                  <a:ext cx="3610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73BFC81-2026-4114-9D05-DF964629D051}"/>
                    </a:ext>
                  </a:extLst>
                </p14:cNvPr>
                <p14:cNvContentPartPr/>
                <p14:nvPr/>
              </p14:nvContentPartPr>
              <p14:xfrm>
                <a:off x="4999499" y="2615374"/>
                <a:ext cx="79200" cy="54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73BFC81-2026-4114-9D05-DF964629D05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990499" y="2606734"/>
                  <a:ext cx="968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19238D2-85D6-43F2-9800-1DD409C0A0A6}"/>
                    </a:ext>
                  </a:extLst>
                </p14:cNvPr>
                <p14:cNvContentPartPr/>
                <p14:nvPr/>
              </p14:nvContentPartPr>
              <p14:xfrm>
                <a:off x="5169419" y="2726254"/>
                <a:ext cx="142200" cy="1245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19238D2-85D6-43F2-9800-1DD409C0A0A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160419" y="2717254"/>
                  <a:ext cx="1598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0B605AE-AE63-4862-BDDC-797CF01E7A13}"/>
                    </a:ext>
                  </a:extLst>
                </p14:cNvPr>
                <p14:cNvContentPartPr/>
                <p14:nvPr/>
              </p14:nvContentPartPr>
              <p14:xfrm>
                <a:off x="5192819" y="2775214"/>
                <a:ext cx="130680" cy="100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0B605AE-AE63-4862-BDDC-797CF01E7A1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183819" y="2766574"/>
                  <a:ext cx="148320" cy="2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152AEC5F-ADD1-41BE-967E-74AE38F685DC}"/>
                  </a:ext>
                </a:extLst>
              </p14:cNvPr>
              <p14:cNvContentPartPr/>
              <p14:nvPr/>
            </p14:nvContentPartPr>
            <p14:xfrm>
              <a:off x="9080099" y="2832814"/>
              <a:ext cx="252720" cy="5040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152AEC5F-ADD1-41BE-967E-74AE38F685DC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9071459" y="2824174"/>
                <a:ext cx="270360" cy="6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" name="Group 209">
            <a:extLst>
              <a:ext uri="{FF2B5EF4-FFF2-40B4-BE49-F238E27FC236}">
                <a16:creationId xmlns:a16="http://schemas.microsoft.com/office/drawing/2014/main" id="{57B1EC03-B3A3-4767-825F-2DFB734D2A5F}"/>
              </a:ext>
            </a:extLst>
          </p:cNvPr>
          <p:cNvGrpSpPr/>
          <p:nvPr/>
        </p:nvGrpSpPr>
        <p:grpSpPr>
          <a:xfrm>
            <a:off x="6451019" y="1046854"/>
            <a:ext cx="3876480" cy="2163600"/>
            <a:chOff x="6451019" y="1046854"/>
            <a:chExt cx="3876480" cy="216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BCE8F25-D2E5-4F1C-82D5-B4034FC48E66}"/>
                    </a:ext>
                  </a:extLst>
                </p14:cNvPr>
                <p14:cNvContentPartPr/>
                <p14:nvPr/>
              </p14:nvContentPartPr>
              <p14:xfrm>
                <a:off x="9311579" y="1493254"/>
                <a:ext cx="397080" cy="2275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BCE8F25-D2E5-4F1C-82D5-B4034FC48E6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302939" y="1484614"/>
                  <a:ext cx="4147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D9BA283-DDF8-471E-B589-0B09CFAA5580}"/>
                    </a:ext>
                  </a:extLst>
                </p14:cNvPr>
                <p14:cNvContentPartPr/>
                <p14:nvPr/>
              </p14:nvContentPartPr>
              <p14:xfrm>
                <a:off x="9564659" y="1560574"/>
                <a:ext cx="139680" cy="1818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D9BA283-DDF8-471E-B589-0B09CFAA558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556019" y="1551934"/>
                  <a:ext cx="1573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001B26C-2CEF-4F57-85DA-D341C4B603CD}"/>
                    </a:ext>
                  </a:extLst>
                </p14:cNvPr>
                <p14:cNvContentPartPr/>
                <p14:nvPr/>
              </p14:nvContentPartPr>
              <p14:xfrm>
                <a:off x="10000619" y="1463374"/>
                <a:ext cx="326880" cy="4176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001B26C-2CEF-4F57-85DA-D341C4B603C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991619" y="1454734"/>
                  <a:ext cx="34452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38B6677-1CAB-4A80-AB1D-93BAC0F3EEC0}"/>
                    </a:ext>
                  </a:extLst>
                </p14:cNvPr>
                <p14:cNvContentPartPr/>
                <p14:nvPr/>
              </p14:nvContentPartPr>
              <p14:xfrm>
                <a:off x="6690059" y="1392814"/>
                <a:ext cx="58680" cy="151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38B6677-1CAB-4A80-AB1D-93BAC0F3EEC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681059" y="1384174"/>
                  <a:ext cx="763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25FC2A1-CC14-4C30-922E-9848AA452C0C}"/>
                    </a:ext>
                  </a:extLst>
                </p14:cNvPr>
                <p14:cNvContentPartPr/>
                <p14:nvPr/>
              </p14:nvContentPartPr>
              <p14:xfrm>
                <a:off x="6528779" y="1614574"/>
                <a:ext cx="339840" cy="342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25FC2A1-CC14-4C30-922E-9848AA452C0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519779" y="1605934"/>
                  <a:ext cx="3574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DB33C49-3712-4DC5-AD01-9462F71C1434}"/>
                    </a:ext>
                  </a:extLst>
                </p14:cNvPr>
                <p14:cNvContentPartPr/>
                <p14:nvPr/>
              </p14:nvContentPartPr>
              <p14:xfrm>
                <a:off x="6451019" y="1785934"/>
                <a:ext cx="147960" cy="1767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DB33C49-3712-4DC5-AD01-9462F71C143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442019" y="1776934"/>
                  <a:ext cx="1656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209FB57-5157-422A-B1F6-DD6BF1E1771C}"/>
                    </a:ext>
                  </a:extLst>
                </p14:cNvPr>
                <p14:cNvContentPartPr/>
                <p14:nvPr/>
              </p14:nvContentPartPr>
              <p14:xfrm>
                <a:off x="6642539" y="1825534"/>
                <a:ext cx="37800" cy="1159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209FB57-5157-422A-B1F6-DD6BF1E1771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633539" y="1816894"/>
                  <a:ext cx="554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04390E4-1A2A-4325-AEBA-B61DD72CBCFA}"/>
                    </a:ext>
                  </a:extLst>
                </p14:cNvPr>
                <p14:cNvContentPartPr/>
                <p14:nvPr/>
              </p14:nvContentPartPr>
              <p14:xfrm>
                <a:off x="6691139" y="1822294"/>
                <a:ext cx="45720" cy="1328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04390E4-1A2A-4325-AEBA-B61DD72CBCF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682139" y="1813294"/>
                  <a:ext cx="633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2AF856E-A5DF-41C2-8C90-9E8F1AECD17C}"/>
                    </a:ext>
                  </a:extLst>
                </p14:cNvPr>
                <p14:cNvContentPartPr/>
                <p14:nvPr/>
              </p14:nvContentPartPr>
              <p14:xfrm>
                <a:off x="6642179" y="1785214"/>
                <a:ext cx="104760" cy="36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2AF856E-A5DF-41C2-8C90-9E8F1AECD17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633539" y="1776574"/>
                  <a:ext cx="1224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4F82C61-25B2-43B9-A6CC-2507A8A85507}"/>
                    </a:ext>
                  </a:extLst>
                </p14:cNvPr>
                <p14:cNvContentPartPr/>
                <p14:nvPr/>
              </p14:nvContentPartPr>
              <p14:xfrm>
                <a:off x="7029899" y="1334494"/>
                <a:ext cx="219960" cy="4017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4F82C61-25B2-43B9-A6CC-2507A8A8550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021259" y="1325854"/>
                  <a:ext cx="23760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9300F3C-8FE4-49EA-A307-F66D38C5EA50}"/>
                    </a:ext>
                  </a:extLst>
                </p14:cNvPr>
                <p14:cNvContentPartPr/>
                <p14:nvPr/>
              </p14:nvContentPartPr>
              <p14:xfrm>
                <a:off x="7324739" y="1333414"/>
                <a:ext cx="196200" cy="4280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9300F3C-8FE4-49EA-A307-F66D38C5EA5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315739" y="1324414"/>
                  <a:ext cx="21384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58EDAA2-928B-48F8-8C17-78E1EBB962B5}"/>
                    </a:ext>
                  </a:extLst>
                </p14:cNvPr>
                <p14:cNvContentPartPr/>
                <p14:nvPr/>
              </p14:nvContentPartPr>
              <p14:xfrm>
                <a:off x="6917579" y="2003014"/>
                <a:ext cx="69120" cy="241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58EDAA2-928B-48F8-8C17-78E1EBB962B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908939" y="1994374"/>
                  <a:ext cx="86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1B6C1E2-C733-4983-8CAA-168B0CD3FC49}"/>
                    </a:ext>
                  </a:extLst>
                </p14:cNvPr>
                <p14:cNvContentPartPr/>
                <p14:nvPr/>
              </p14:nvContentPartPr>
              <p14:xfrm>
                <a:off x="6974099" y="2001934"/>
                <a:ext cx="217800" cy="137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1B6C1E2-C733-4983-8CAA-168B0CD3FC4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965099" y="1992934"/>
                  <a:ext cx="2354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079A4B6-0C48-4544-A92B-EF2AC44C22D9}"/>
                    </a:ext>
                  </a:extLst>
                </p14:cNvPr>
                <p14:cNvContentPartPr/>
                <p14:nvPr/>
              </p14:nvContentPartPr>
              <p14:xfrm>
                <a:off x="7313219" y="2012374"/>
                <a:ext cx="65160" cy="169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079A4B6-0C48-4544-A92B-EF2AC44C22D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304579" y="2003374"/>
                  <a:ext cx="828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9A3E67E-9E54-4B87-8963-9003E5470875}"/>
                    </a:ext>
                  </a:extLst>
                </p14:cNvPr>
                <p14:cNvContentPartPr/>
                <p14:nvPr/>
              </p14:nvContentPartPr>
              <p14:xfrm>
                <a:off x="7467299" y="1971694"/>
                <a:ext cx="201600" cy="128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9A3E67E-9E54-4B87-8963-9003E547087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458659" y="1963054"/>
                  <a:ext cx="2192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17097EA-20E0-43B6-9ADB-AAC971348BDC}"/>
                    </a:ext>
                  </a:extLst>
                </p14:cNvPr>
                <p14:cNvContentPartPr/>
                <p14:nvPr/>
              </p14:nvContentPartPr>
              <p14:xfrm>
                <a:off x="7115579" y="1109854"/>
                <a:ext cx="191520" cy="1224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17097EA-20E0-43B6-9ADB-AAC971348BD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106939" y="1100854"/>
                  <a:ext cx="2091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06C73DA-B8B4-4D15-835C-A58EB6F8619D}"/>
                    </a:ext>
                  </a:extLst>
                </p14:cNvPr>
                <p14:cNvContentPartPr/>
                <p14:nvPr/>
              </p14:nvContentPartPr>
              <p14:xfrm>
                <a:off x="7458299" y="1066654"/>
                <a:ext cx="210240" cy="1530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06C73DA-B8B4-4D15-835C-A58EB6F8619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449299" y="1058014"/>
                  <a:ext cx="2278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A18F861-607B-4B74-8D77-562872A11E1F}"/>
                    </a:ext>
                  </a:extLst>
                </p14:cNvPr>
                <p14:cNvContentPartPr/>
                <p14:nvPr/>
              </p14:nvContentPartPr>
              <p14:xfrm>
                <a:off x="7753499" y="1472014"/>
                <a:ext cx="132840" cy="2030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A18F861-607B-4B74-8D77-562872A11E1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744859" y="1463374"/>
                  <a:ext cx="1504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15839D2-1114-4801-AB92-DCAE58852260}"/>
                    </a:ext>
                  </a:extLst>
                </p14:cNvPr>
                <p14:cNvContentPartPr/>
                <p14:nvPr/>
              </p14:nvContentPartPr>
              <p14:xfrm>
                <a:off x="7843859" y="1309654"/>
                <a:ext cx="74520" cy="126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15839D2-1114-4801-AB92-DCAE5885226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835219" y="1301014"/>
                  <a:ext cx="921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25A97AD-53E0-472C-B5D4-2127F5BE1549}"/>
                    </a:ext>
                  </a:extLst>
                </p14:cNvPr>
                <p14:cNvContentPartPr/>
                <p14:nvPr/>
              </p14:nvContentPartPr>
              <p14:xfrm>
                <a:off x="8208179" y="1061614"/>
                <a:ext cx="28440" cy="117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25A97AD-53E0-472C-B5D4-2127F5BE154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199539" y="1052614"/>
                  <a:ext cx="460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14A5D92-5AEC-4164-9BE2-6546AD3543FF}"/>
                    </a:ext>
                  </a:extLst>
                </p14:cNvPr>
                <p14:cNvContentPartPr/>
                <p14:nvPr/>
              </p14:nvContentPartPr>
              <p14:xfrm>
                <a:off x="8102699" y="1216774"/>
                <a:ext cx="135720" cy="79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14A5D92-5AEC-4164-9BE2-6546AD3543F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093699" y="1208134"/>
                  <a:ext cx="1533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3B46316-0F6E-428A-A8A9-9CC54D1B815D}"/>
                    </a:ext>
                  </a:extLst>
                </p14:cNvPr>
                <p14:cNvContentPartPr/>
                <p14:nvPr/>
              </p14:nvContentPartPr>
              <p14:xfrm>
                <a:off x="8089379" y="1313254"/>
                <a:ext cx="90360" cy="1040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3B46316-0F6E-428A-A8A9-9CC54D1B815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080739" y="1304254"/>
                  <a:ext cx="1080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36D7231-3956-410D-8CF5-67AEEEEEC228}"/>
                    </a:ext>
                  </a:extLst>
                </p14:cNvPr>
                <p14:cNvContentPartPr/>
                <p14:nvPr/>
              </p14:nvContentPartPr>
              <p14:xfrm>
                <a:off x="8371979" y="1079614"/>
                <a:ext cx="97560" cy="3157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36D7231-3956-410D-8CF5-67AEEEEEC22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362979" y="1070974"/>
                  <a:ext cx="11520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9FA164C-4A1C-4A55-8C35-D1A6796BE9FB}"/>
                    </a:ext>
                  </a:extLst>
                </p14:cNvPr>
                <p14:cNvContentPartPr/>
                <p14:nvPr/>
              </p14:nvContentPartPr>
              <p14:xfrm>
                <a:off x="8536859" y="1214974"/>
                <a:ext cx="67680" cy="1188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9FA164C-4A1C-4A55-8C35-D1A6796BE9F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528219" y="1206334"/>
                  <a:ext cx="853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7682F4D-FBDB-4680-98BB-7318F2F24268}"/>
                    </a:ext>
                  </a:extLst>
                </p14:cNvPr>
                <p14:cNvContentPartPr/>
                <p14:nvPr/>
              </p14:nvContentPartPr>
              <p14:xfrm>
                <a:off x="8499059" y="1217494"/>
                <a:ext cx="122400" cy="1256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7682F4D-FBDB-4680-98BB-7318F2F2426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490419" y="1208854"/>
                  <a:ext cx="1400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46CB90B-5F6A-481B-8DC7-57440E28A3B5}"/>
                    </a:ext>
                  </a:extLst>
                </p14:cNvPr>
                <p14:cNvContentPartPr/>
                <p14:nvPr/>
              </p14:nvContentPartPr>
              <p14:xfrm>
                <a:off x="8668619" y="1275094"/>
                <a:ext cx="159840" cy="266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46CB90B-5F6A-481B-8DC7-57440E28A3B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659619" y="1266094"/>
                  <a:ext cx="177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4DED559-84B7-4794-AB5D-A9ADECDAF043}"/>
                    </a:ext>
                  </a:extLst>
                </p14:cNvPr>
                <p14:cNvContentPartPr/>
                <p14:nvPr/>
              </p14:nvContentPartPr>
              <p14:xfrm>
                <a:off x="8721179" y="1239094"/>
                <a:ext cx="19440" cy="1087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4DED559-84B7-4794-AB5D-A9ADECDAF04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712539" y="1230094"/>
                  <a:ext cx="370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77ADB3B-AC64-4AD8-A201-4DEB79EDD7BC}"/>
                    </a:ext>
                  </a:extLst>
                </p14:cNvPr>
                <p14:cNvContentPartPr/>
                <p14:nvPr/>
              </p14:nvContentPartPr>
              <p14:xfrm>
                <a:off x="8889659" y="1250974"/>
                <a:ext cx="109800" cy="2383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77ADB3B-AC64-4AD8-A201-4DEB79EDD7B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880659" y="1242334"/>
                  <a:ext cx="1274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3A67FB2-5699-438F-AFD9-53C0916388BD}"/>
                    </a:ext>
                  </a:extLst>
                </p14:cNvPr>
                <p14:cNvContentPartPr/>
                <p14:nvPr/>
              </p14:nvContentPartPr>
              <p14:xfrm>
                <a:off x="8967419" y="1053694"/>
                <a:ext cx="126360" cy="1119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3A67FB2-5699-438F-AFD9-53C0916388B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958779" y="1045054"/>
                  <a:ext cx="1440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785A8A7-D3A5-4BE1-9EA3-58F2D0CCFE42}"/>
                    </a:ext>
                  </a:extLst>
                </p14:cNvPr>
                <p14:cNvContentPartPr/>
                <p14:nvPr/>
              </p14:nvContentPartPr>
              <p14:xfrm>
                <a:off x="9231299" y="1046854"/>
                <a:ext cx="79920" cy="3819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785A8A7-D3A5-4BE1-9EA3-58F2D0CCFE4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222299" y="1038214"/>
                  <a:ext cx="9756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197EBDD-7888-48CB-9EE0-D838AC95C4AE}"/>
                    </a:ext>
                  </a:extLst>
                </p14:cNvPr>
                <p14:cNvContentPartPr/>
                <p14:nvPr/>
              </p14:nvContentPartPr>
              <p14:xfrm>
                <a:off x="9323819" y="2828854"/>
                <a:ext cx="198000" cy="187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197EBDD-7888-48CB-9EE0-D838AC95C4A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314819" y="2820214"/>
                  <a:ext cx="2156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88DC0A3-D6D3-4BAA-83B1-04EBEF3FEC55}"/>
                    </a:ext>
                  </a:extLst>
                </p14:cNvPr>
                <p14:cNvContentPartPr/>
                <p14:nvPr/>
              </p14:nvContentPartPr>
              <p14:xfrm>
                <a:off x="9527579" y="2775574"/>
                <a:ext cx="50760" cy="856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88DC0A3-D6D3-4BAA-83B1-04EBEF3FEC5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518579" y="2766934"/>
                  <a:ext cx="684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2FBB326-BE4A-434D-B5C0-D361BB9902EB}"/>
                    </a:ext>
                  </a:extLst>
                </p14:cNvPr>
                <p14:cNvContentPartPr/>
                <p14:nvPr/>
              </p14:nvContentPartPr>
              <p14:xfrm>
                <a:off x="9499139" y="2728774"/>
                <a:ext cx="104400" cy="1951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2FBB326-BE4A-434D-B5C0-D361BB9902E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490139" y="2720134"/>
                  <a:ext cx="1220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7DBCD21-09C7-4051-A969-D4FBB86AF599}"/>
                    </a:ext>
                  </a:extLst>
                </p14:cNvPr>
                <p14:cNvContentPartPr/>
                <p14:nvPr/>
              </p14:nvContentPartPr>
              <p14:xfrm>
                <a:off x="9778859" y="2834614"/>
                <a:ext cx="80280" cy="1494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7DBCD21-09C7-4051-A969-D4FBB86AF59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769859" y="2825614"/>
                  <a:ext cx="979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B22C04A-394D-47F5-9C4E-41DC4BC0B3F0}"/>
                    </a:ext>
                  </a:extLst>
                </p14:cNvPr>
                <p14:cNvContentPartPr/>
                <p14:nvPr/>
              </p14:nvContentPartPr>
              <p14:xfrm>
                <a:off x="9771299" y="2823814"/>
                <a:ext cx="102240" cy="1508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B22C04A-394D-47F5-9C4E-41DC4BC0B3F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762299" y="2815174"/>
                  <a:ext cx="1198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C3038699-BBB7-4C00-BA91-5DDE83503FCB}"/>
                    </a:ext>
                  </a:extLst>
                </p14:cNvPr>
                <p14:cNvContentPartPr/>
                <p14:nvPr/>
              </p14:nvContentPartPr>
              <p14:xfrm>
                <a:off x="8343539" y="3027214"/>
                <a:ext cx="106920" cy="1332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C3038699-BBB7-4C00-BA91-5DDE83503FC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334539" y="3018214"/>
                  <a:ext cx="1245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5AB84FB-E201-4226-BF32-A969B00FF620}"/>
                    </a:ext>
                  </a:extLst>
                </p14:cNvPr>
                <p14:cNvContentPartPr/>
                <p14:nvPr/>
              </p14:nvContentPartPr>
              <p14:xfrm>
                <a:off x="8518139" y="3082294"/>
                <a:ext cx="199800" cy="1195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5AB84FB-E201-4226-BF32-A969B00FF62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509139" y="3073294"/>
                  <a:ext cx="2174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7482855-0189-4367-A735-2C5CDEBF69C9}"/>
                    </a:ext>
                  </a:extLst>
                </p14:cNvPr>
                <p14:cNvContentPartPr/>
                <p14:nvPr/>
              </p14:nvContentPartPr>
              <p14:xfrm>
                <a:off x="8769059" y="3085174"/>
                <a:ext cx="104040" cy="1252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7482855-0189-4367-A735-2C5CDEBF69C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760419" y="3076174"/>
                  <a:ext cx="1216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2CA584D4-C060-491F-BFA7-7AF20F090E7A}"/>
                    </a:ext>
                  </a:extLst>
                </p14:cNvPr>
                <p14:cNvContentPartPr/>
                <p14:nvPr/>
              </p14:nvContentPartPr>
              <p14:xfrm>
                <a:off x="8795699" y="3113974"/>
                <a:ext cx="123840" cy="338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2CA584D4-C060-491F-BFA7-7AF20F090E7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786699" y="3105334"/>
                  <a:ext cx="1414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FABF280-7A8C-4079-B50B-1873657F2760}"/>
                    </a:ext>
                  </a:extLst>
                </p14:cNvPr>
                <p14:cNvContentPartPr/>
                <p14:nvPr/>
              </p14:nvContentPartPr>
              <p14:xfrm>
                <a:off x="7777619" y="2832814"/>
                <a:ext cx="1323000" cy="802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FABF280-7A8C-4079-B50B-1873657F276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768619" y="2823814"/>
                  <a:ext cx="13406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BA5480A-100C-4136-A192-2B160224DB8C}"/>
                    </a:ext>
                  </a:extLst>
                </p14:cNvPr>
                <p14:cNvContentPartPr/>
                <p14:nvPr/>
              </p14:nvContentPartPr>
              <p14:xfrm>
                <a:off x="8238419" y="1943254"/>
                <a:ext cx="73440" cy="9345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BA5480A-100C-4136-A192-2B160224DB8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229419" y="1934614"/>
                  <a:ext cx="91080" cy="9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93BE317-6735-4822-90CA-C88A9AC6D95C}"/>
                    </a:ext>
                  </a:extLst>
                </p14:cNvPr>
                <p14:cNvContentPartPr/>
                <p14:nvPr/>
              </p14:nvContentPartPr>
              <p14:xfrm>
                <a:off x="8299619" y="2289934"/>
                <a:ext cx="577800" cy="5644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93BE317-6735-4822-90CA-C88A9AC6D95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290979" y="2281294"/>
                  <a:ext cx="595440" cy="58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8677AD9-EBC2-4BBB-A85E-AA1F0AA1ED87}"/>
                    </a:ext>
                  </a:extLst>
                </p14:cNvPr>
                <p14:cNvContentPartPr/>
                <p14:nvPr/>
              </p14:nvContentPartPr>
              <p14:xfrm>
                <a:off x="8854739" y="2237374"/>
                <a:ext cx="90720" cy="604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8677AD9-EBC2-4BBB-A85E-AA1F0AA1ED8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846099" y="2228734"/>
                  <a:ext cx="1083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03BBA30-A22E-4FE3-8812-9B3EA408B9E1}"/>
                    </a:ext>
                  </a:extLst>
                </p14:cNvPr>
                <p14:cNvContentPartPr/>
                <p14:nvPr/>
              </p14:nvContentPartPr>
              <p14:xfrm>
                <a:off x="8088659" y="1977814"/>
                <a:ext cx="156960" cy="630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03BBA30-A22E-4FE3-8812-9B3EA408B9E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080019" y="1968814"/>
                  <a:ext cx="1746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8D21A76-7AB9-457A-803F-9F2FDC306C4B}"/>
                    </a:ext>
                  </a:extLst>
                </p14:cNvPr>
                <p14:cNvContentPartPr/>
                <p14:nvPr/>
              </p14:nvContentPartPr>
              <p14:xfrm>
                <a:off x="7973459" y="1714654"/>
                <a:ext cx="122760" cy="1854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8D21A76-7AB9-457A-803F-9F2FDC306C4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964819" y="1706014"/>
                  <a:ext cx="1404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EF59EAC-D352-4ED3-8341-9BE44A2B3A83}"/>
                    </a:ext>
                  </a:extLst>
                </p14:cNvPr>
                <p14:cNvContentPartPr/>
                <p14:nvPr/>
              </p14:nvContentPartPr>
              <p14:xfrm>
                <a:off x="8933579" y="2286334"/>
                <a:ext cx="19800" cy="601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EF59EAC-D352-4ED3-8341-9BE44A2B3A8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924579" y="2277334"/>
                  <a:ext cx="374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31C78FA-635A-48E0-85A8-01B55FCEB4D4}"/>
                    </a:ext>
                  </a:extLst>
                </p14:cNvPr>
                <p14:cNvContentPartPr/>
                <p14:nvPr/>
              </p14:nvContentPartPr>
              <p14:xfrm>
                <a:off x="8953019" y="2440054"/>
                <a:ext cx="7200" cy="342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31C78FA-635A-48E0-85A8-01B55FCEB4D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944019" y="2431054"/>
                  <a:ext cx="248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07B1E4E-5E92-4119-9736-326C4E9A5123}"/>
                    </a:ext>
                  </a:extLst>
                </p14:cNvPr>
                <p14:cNvContentPartPr/>
                <p14:nvPr/>
              </p14:nvContentPartPr>
              <p14:xfrm>
                <a:off x="8978219" y="2540494"/>
                <a:ext cx="4320" cy="288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07B1E4E-5E92-4119-9736-326C4E9A512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969219" y="2531854"/>
                  <a:ext cx="219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85D9852-ACAE-483F-8C58-B2499AE6CF98}"/>
                    </a:ext>
                  </a:extLst>
                </p14:cNvPr>
                <p14:cNvContentPartPr/>
                <p14:nvPr/>
              </p14:nvContentPartPr>
              <p14:xfrm>
                <a:off x="8973899" y="2642014"/>
                <a:ext cx="60120" cy="1515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85D9852-ACAE-483F-8C58-B2499AE6CF9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964899" y="2633014"/>
                  <a:ext cx="777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39C6A8F-6126-4E6A-8114-EF23A3CBEA86}"/>
                    </a:ext>
                  </a:extLst>
                </p14:cNvPr>
                <p14:cNvContentPartPr/>
                <p14:nvPr/>
              </p14:nvContentPartPr>
              <p14:xfrm>
                <a:off x="9038699" y="2814454"/>
                <a:ext cx="10440" cy="115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39C6A8F-6126-4E6A-8114-EF23A3CBEA8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029699" y="2805454"/>
                  <a:ext cx="28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B2EBEBD-F4BB-4FAE-B60A-48F7CFB04D45}"/>
                    </a:ext>
                  </a:extLst>
                </p14:cNvPr>
                <p14:cNvContentPartPr/>
                <p14:nvPr/>
              </p14:nvContentPartPr>
              <p14:xfrm>
                <a:off x="8472779" y="2358694"/>
                <a:ext cx="77400" cy="1202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B2EBEBD-F4BB-4FAE-B60A-48F7CFB04D4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463779" y="2349694"/>
                  <a:ext cx="950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873DD00-F4C3-46C2-82FB-B7BD1E9A69DF}"/>
                    </a:ext>
                  </a:extLst>
                </p14:cNvPr>
                <p14:cNvContentPartPr/>
                <p14:nvPr/>
              </p14:nvContentPartPr>
              <p14:xfrm>
                <a:off x="8761139" y="2279494"/>
                <a:ext cx="82080" cy="46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873DD00-F4C3-46C2-82FB-B7BD1E9A69D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752139" y="2270494"/>
                  <a:ext cx="997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82544D0-B111-41D1-AA1A-E2C1BC1EFD3B}"/>
                    </a:ext>
                  </a:extLst>
                </p14:cNvPr>
                <p14:cNvContentPartPr/>
                <p14:nvPr/>
              </p14:nvContentPartPr>
              <p14:xfrm>
                <a:off x="8543339" y="2276254"/>
                <a:ext cx="53280" cy="108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82544D0-B111-41D1-AA1A-E2C1BC1EFD3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534339" y="2267614"/>
                  <a:ext cx="709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9EACE8B-C318-4568-94AA-C0280AE90901}"/>
                    </a:ext>
                  </a:extLst>
                </p14:cNvPr>
                <p14:cNvContentPartPr/>
                <p14:nvPr/>
              </p14:nvContentPartPr>
              <p14:xfrm>
                <a:off x="8206019" y="2273014"/>
                <a:ext cx="187200" cy="115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9EACE8B-C318-4568-94AA-C0280AE9090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197019" y="2264374"/>
                  <a:ext cx="2048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BF83A47-81CF-4B4B-964F-12E01B6BE482}"/>
                    </a:ext>
                  </a:extLst>
                </p14:cNvPr>
                <p14:cNvContentPartPr/>
                <p14:nvPr/>
              </p14:nvContentPartPr>
              <p14:xfrm>
                <a:off x="7514099" y="2446534"/>
                <a:ext cx="117360" cy="1198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BF83A47-81CF-4B4B-964F-12E01B6BE48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505099" y="2437534"/>
                  <a:ext cx="1350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4EDC9BB8-205A-4059-93A9-69AAEEC5A00E}"/>
                    </a:ext>
                  </a:extLst>
                </p14:cNvPr>
                <p14:cNvContentPartPr/>
                <p14:nvPr/>
              </p14:nvContentPartPr>
              <p14:xfrm>
                <a:off x="7710659" y="2445454"/>
                <a:ext cx="274680" cy="1072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4EDC9BB8-205A-4059-93A9-69AAEEC5A00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701659" y="2436454"/>
                  <a:ext cx="2923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69ADDB3-72C6-4A59-84D2-C93C928E6772}"/>
                    </a:ext>
                  </a:extLst>
                </p14:cNvPr>
                <p14:cNvContentPartPr/>
                <p14:nvPr/>
              </p14:nvContentPartPr>
              <p14:xfrm>
                <a:off x="7816139" y="2340694"/>
                <a:ext cx="51480" cy="176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69ADDB3-72C6-4A59-84D2-C93C928E677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807499" y="2332054"/>
                  <a:ext cx="691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E2B45C0E-F846-456D-AD69-EC93E6B168BB}"/>
                    </a:ext>
                  </a:extLst>
                </p14:cNvPr>
                <p14:cNvContentPartPr/>
                <p14:nvPr/>
              </p14:nvContentPartPr>
              <p14:xfrm>
                <a:off x="8025299" y="2464534"/>
                <a:ext cx="109440" cy="1112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E2B45C0E-F846-456D-AD69-EC93E6B168B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016299" y="2455534"/>
                  <a:ext cx="1270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9EE66DC-541F-4E23-AA4B-7D4369AF71CB}"/>
                    </a:ext>
                  </a:extLst>
                </p14:cNvPr>
                <p14:cNvContentPartPr/>
                <p14:nvPr/>
              </p14:nvContentPartPr>
              <p14:xfrm>
                <a:off x="8012699" y="2525014"/>
                <a:ext cx="111600" cy="32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9EE66DC-541F-4E23-AA4B-7D4369AF71C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003699" y="2516374"/>
                  <a:ext cx="12924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978D7BA9-E8B8-4A8B-B938-70E55F144A57}"/>
              </a:ext>
            </a:extLst>
          </p:cNvPr>
          <p:cNvGrpSpPr/>
          <p:nvPr/>
        </p:nvGrpSpPr>
        <p:grpSpPr>
          <a:xfrm>
            <a:off x="905939" y="3662254"/>
            <a:ext cx="218160" cy="196200"/>
            <a:chOff x="905939" y="3662254"/>
            <a:chExt cx="218160" cy="19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EA66BAF-992A-4102-8BFD-C26800945A4D}"/>
                    </a:ext>
                  </a:extLst>
                </p14:cNvPr>
                <p14:cNvContentPartPr/>
                <p14:nvPr/>
              </p14:nvContentPartPr>
              <p14:xfrm>
                <a:off x="905939" y="3662254"/>
                <a:ext cx="77760" cy="1702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EA66BAF-992A-4102-8BFD-C26800945A4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97299" y="3653614"/>
                  <a:ext cx="954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703E2BB-A42F-4536-A938-DFDA8CDA8B77}"/>
                    </a:ext>
                  </a:extLst>
                </p14:cNvPr>
                <p14:cNvContentPartPr/>
                <p14:nvPr/>
              </p14:nvContentPartPr>
              <p14:xfrm>
                <a:off x="1017539" y="3726694"/>
                <a:ext cx="106560" cy="1317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703E2BB-A42F-4536-A938-DFDA8CDA8B7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08899" y="3717694"/>
                  <a:ext cx="124200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BA8823E3-47AC-420C-80C4-97A1A18A30E6}"/>
              </a:ext>
            </a:extLst>
          </p:cNvPr>
          <p:cNvGrpSpPr/>
          <p:nvPr/>
        </p:nvGrpSpPr>
        <p:grpSpPr>
          <a:xfrm>
            <a:off x="1769939" y="3430054"/>
            <a:ext cx="603720" cy="320040"/>
            <a:chOff x="1769939" y="3430054"/>
            <a:chExt cx="60372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36D67AB-1054-46E0-8737-22E09710211F}"/>
                    </a:ext>
                  </a:extLst>
                </p14:cNvPr>
                <p14:cNvContentPartPr/>
                <p14:nvPr/>
              </p14:nvContentPartPr>
              <p14:xfrm>
                <a:off x="1769939" y="3430054"/>
                <a:ext cx="240840" cy="1476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36D67AB-1054-46E0-8737-22E09710211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761299" y="3421054"/>
                  <a:ext cx="2584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E430FFAF-6614-4662-8824-01B5F92D2EBD}"/>
                    </a:ext>
                  </a:extLst>
                </p14:cNvPr>
                <p14:cNvContentPartPr/>
                <p14:nvPr/>
              </p14:nvContentPartPr>
              <p14:xfrm>
                <a:off x="2061899" y="3465334"/>
                <a:ext cx="99000" cy="1324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E430FFAF-6614-4662-8824-01B5F92D2EB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053259" y="3456334"/>
                  <a:ext cx="1166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5EC67B06-9D3E-4798-B2E2-E868FC23B93B}"/>
                    </a:ext>
                  </a:extLst>
                </p14:cNvPr>
                <p14:cNvContentPartPr/>
                <p14:nvPr/>
              </p14:nvContentPartPr>
              <p14:xfrm>
                <a:off x="2038499" y="3547774"/>
                <a:ext cx="122400" cy="126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5EC67B06-9D3E-4798-B2E2-E868FC23B93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029859" y="3538774"/>
                  <a:ext cx="140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D7AB1DD5-2F1A-4361-9F76-E15328E12EA9}"/>
                    </a:ext>
                  </a:extLst>
                </p14:cNvPr>
                <p14:cNvContentPartPr/>
                <p14:nvPr/>
              </p14:nvContentPartPr>
              <p14:xfrm>
                <a:off x="2303459" y="3602494"/>
                <a:ext cx="70200" cy="1476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D7AB1DD5-2F1A-4361-9F76-E15328E12EA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294819" y="3593854"/>
                  <a:ext cx="87840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CCF85E33-D2A2-484E-B7EE-37633DDC8268}"/>
              </a:ext>
            </a:extLst>
          </p:cNvPr>
          <p:cNvGrpSpPr/>
          <p:nvPr/>
        </p:nvGrpSpPr>
        <p:grpSpPr>
          <a:xfrm>
            <a:off x="2856059" y="3356974"/>
            <a:ext cx="299880" cy="300960"/>
            <a:chOff x="2856059" y="3356974"/>
            <a:chExt cx="299880" cy="30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840C5CF-D8B2-4EA7-87EB-A7F0F339A91B}"/>
                    </a:ext>
                  </a:extLst>
                </p14:cNvPr>
                <p14:cNvContentPartPr/>
                <p14:nvPr/>
              </p14:nvContentPartPr>
              <p14:xfrm>
                <a:off x="2887019" y="3356974"/>
                <a:ext cx="116640" cy="2023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840C5CF-D8B2-4EA7-87EB-A7F0F339A91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878379" y="3348334"/>
                  <a:ext cx="1342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466B3F09-DBE8-4FA5-9B4B-A875E6553A98}"/>
                    </a:ext>
                  </a:extLst>
                </p14:cNvPr>
                <p14:cNvContentPartPr/>
                <p14:nvPr/>
              </p14:nvContentPartPr>
              <p14:xfrm>
                <a:off x="3086099" y="3446974"/>
                <a:ext cx="69840" cy="896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466B3F09-DBE8-4FA5-9B4B-A875E6553A9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077099" y="3438334"/>
                  <a:ext cx="874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A0E5D676-0D31-4750-A70E-44582354E07E}"/>
                    </a:ext>
                  </a:extLst>
                </p14:cNvPr>
                <p14:cNvContentPartPr/>
                <p14:nvPr/>
              </p14:nvContentPartPr>
              <p14:xfrm>
                <a:off x="3076379" y="3435814"/>
                <a:ext cx="64080" cy="1123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A0E5D676-0D31-4750-A70E-44582354E07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067739" y="3426814"/>
                  <a:ext cx="81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B98BC427-3C1C-4F3A-9D71-C40E75301621}"/>
                    </a:ext>
                  </a:extLst>
                </p14:cNvPr>
                <p14:cNvContentPartPr/>
                <p14:nvPr/>
              </p14:nvContentPartPr>
              <p14:xfrm>
                <a:off x="2856059" y="3611134"/>
                <a:ext cx="287280" cy="468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B98BC427-3C1C-4F3A-9D71-C40E7530162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847419" y="3602494"/>
                  <a:ext cx="30492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7928285B-533D-4F1E-896F-32B5B131FB5D}"/>
              </a:ext>
            </a:extLst>
          </p:cNvPr>
          <p:cNvGrpSpPr/>
          <p:nvPr/>
        </p:nvGrpSpPr>
        <p:grpSpPr>
          <a:xfrm>
            <a:off x="2817539" y="3758014"/>
            <a:ext cx="274320" cy="226080"/>
            <a:chOff x="2817539" y="3758014"/>
            <a:chExt cx="274320" cy="22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AF46751-C2F1-4575-9A46-2CB7411012C8}"/>
                    </a:ext>
                  </a:extLst>
                </p14:cNvPr>
                <p14:cNvContentPartPr/>
                <p14:nvPr/>
              </p14:nvContentPartPr>
              <p14:xfrm>
                <a:off x="2817539" y="3758014"/>
                <a:ext cx="86760" cy="2034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AF46751-C2F1-4575-9A46-2CB7411012C8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808899" y="3749374"/>
                  <a:ext cx="1044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7E57E17-E32E-499F-BEA7-AE2B7587C076}"/>
                    </a:ext>
                  </a:extLst>
                </p14:cNvPr>
                <p14:cNvContentPartPr/>
                <p14:nvPr/>
              </p14:nvContentPartPr>
              <p14:xfrm>
                <a:off x="2984579" y="3814534"/>
                <a:ext cx="107280" cy="1695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7E57E17-E32E-499F-BEA7-AE2B7587C07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975579" y="3805894"/>
                  <a:ext cx="1249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15979013-EFFC-4BA1-83C4-943AC5940509}"/>
                    </a:ext>
                  </a:extLst>
                </p14:cNvPr>
                <p14:cNvContentPartPr/>
                <p14:nvPr/>
              </p14:nvContentPartPr>
              <p14:xfrm>
                <a:off x="2973779" y="3921454"/>
                <a:ext cx="91800" cy="79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15979013-EFFC-4BA1-83C4-943AC5940509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965139" y="3912814"/>
                  <a:ext cx="109440" cy="2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2D52D97A-5B50-42F5-A844-573E85BD35D9}"/>
                  </a:ext>
                </a:extLst>
              </p14:cNvPr>
              <p14:cNvContentPartPr/>
              <p14:nvPr/>
            </p14:nvContentPartPr>
            <p14:xfrm>
              <a:off x="4119659" y="3424294"/>
              <a:ext cx="52560" cy="1548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2D52D97A-5B50-42F5-A844-573E85BD35D9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4110659" y="3415654"/>
                <a:ext cx="70200" cy="3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" name="Group 245">
            <a:extLst>
              <a:ext uri="{FF2B5EF4-FFF2-40B4-BE49-F238E27FC236}">
                <a16:creationId xmlns:a16="http://schemas.microsoft.com/office/drawing/2014/main" id="{C5E2B36A-0097-45DB-B688-7E078D106875}"/>
              </a:ext>
            </a:extLst>
          </p:cNvPr>
          <p:cNvGrpSpPr/>
          <p:nvPr/>
        </p:nvGrpSpPr>
        <p:grpSpPr>
          <a:xfrm>
            <a:off x="3325859" y="3521854"/>
            <a:ext cx="1105200" cy="176400"/>
            <a:chOff x="3325859" y="3521854"/>
            <a:chExt cx="1105200" cy="17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D4634E4C-8609-4719-8744-22340AC12A8B}"/>
                    </a:ext>
                  </a:extLst>
                </p14:cNvPr>
                <p14:cNvContentPartPr/>
                <p14:nvPr/>
              </p14:nvContentPartPr>
              <p14:xfrm>
                <a:off x="3356459" y="3588094"/>
                <a:ext cx="71640" cy="162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D4634E4C-8609-4719-8744-22340AC12A8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347459" y="3579094"/>
                  <a:ext cx="892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9ADB5D3F-794D-4BB4-962C-6DFBFE78D236}"/>
                    </a:ext>
                  </a:extLst>
                </p14:cNvPr>
                <p14:cNvContentPartPr/>
                <p14:nvPr/>
              </p14:nvContentPartPr>
              <p14:xfrm>
                <a:off x="3325859" y="3628774"/>
                <a:ext cx="85320" cy="266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9ADB5D3F-794D-4BB4-962C-6DFBFE78D23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316859" y="3620134"/>
                  <a:ext cx="1029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9ADBD6F0-25CC-466C-92E6-7EAE58207C3C}"/>
                    </a:ext>
                  </a:extLst>
                </p14:cNvPr>
                <p14:cNvContentPartPr/>
                <p14:nvPr/>
              </p14:nvContentPartPr>
              <p14:xfrm>
                <a:off x="3571739" y="3592414"/>
                <a:ext cx="66600" cy="165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9ADBD6F0-25CC-466C-92E6-7EAE58207C3C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563099" y="3583414"/>
                  <a:ext cx="842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E0E75BF-F029-41A0-A58D-F2749754F011}"/>
                    </a:ext>
                  </a:extLst>
                </p14:cNvPr>
                <p14:cNvContentPartPr/>
                <p14:nvPr/>
              </p14:nvContentPartPr>
              <p14:xfrm>
                <a:off x="3685859" y="3531214"/>
                <a:ext cx="108720" cy="1393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E0E75BF-F029-41A0-A58D-F2749754F01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676859" y="3522574"/>
                  <a:ext cx="1263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5DFF8DE4-63DF-4184-B6C4-70ADEE273908}"/>
                    </a:ext>
                  </a:extLst>
                </p14:cNvPr>
                <p14:cNvContentPartPr/>
                <p14:nvPr/>
              </p14:nvContentPartPr>
              <p14:xfrm>
                <a:off x="3852539" y="3521854"/>
                <a:ext cx="392400" cy="1533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5DFF8DE4-63DF-4184-B6C4-70ADEE273908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843899" y="3513214"/>
                  <a:ext cx="4100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0699BFBB-8FDD-4EAB-8DF0-08CD65BAC442}"/>
                    </a:ext>
                  </a:extLst>
                </p14:cNvPr>
                <p14:cNvContentPartPr/>
                <p14:nvPr/>
              </p14:nvContentPartPr>
              <p14:xfrm>
                <a:off x="4284539" y="3548854"/>
                <a:ext cx="146520" cy="1494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0699BFBB-8FDD-4EAB-8DF0-08CD65BAC442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275899" y="3540214"/>
                  <a:ext cx="1641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7A8C5D01-436F-4733-9928-465B8FFB462B}"/>
                    </a:ext>
                  </a:extLst>
                </p14:cNvPr>
                <p14:cNvContentPartPr/>
                <p14:nvPr/>
              </p14:nvContentPartPr>
              <p14:xfrm>
                <a:off x="4289579" y="3616174"/>
                <a:ext cx="107280" cy="208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7A8C5D01-436F-4733-9928-465B8FFB462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280579" y="3607534"/>
                  <a:ext cx="124920" cy="3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36D3F7F1-0B2B-4681-BB24-863D134C3425}"/>
                  </a:ext>
                </a:extLst>
              </p14:cNvPr>
              <p14:cNvContentPartPr/>
              <p14:nvPr/>
            </p14:nvContentPartPr>
            <p14:xfrm>
              <a:off x="681659" y="4586734"/>
              <a:ext cx="376200" cy="6192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36D3F7F1-0B2B-4681-BB24-863D134C3425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672659" y="4578094"/>
                <a:ext cx="393840" cy="7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6" name="Group 255">
            <a:extLst>
              <a:ext uri="{FF2B5EF4-FFF2-40B4-BE49-F238E27FC236}">
                <a16:creationId xmlns:a16="http://schemas.microsoft.com/office/drawing/2014/main" id="{A026D94C-92FD-47A6-B159-D7B14C02D007}"/>
              </a:ext>
            </a:extLst>
          </p:cNvPr>
          <p:cNvGrpSpPr/>
          <p:nvPr/>
        </p:nvGrpSpPr>
        <p:grpSpPr>
          <a:xfrm>
            <a:off x="634499" y="4780774"/>
            <a:ext cx="306000" cy="234360"/>
            <a:chOff x="634499" y="4780774"/>
            <a:chExt cx="306000" cy="23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823B3918-A13F-42FB-91D9-9AE3B9053A82}"/>
                    </a:ext>
                  </a:extLst>
                </p14:cNvPr>
                <p14:cNvContentPartPr/>
                <p14:nvPr/>
              </p14:nvContentPartPr>
              <p14:xfrm>
                <a:off x="697859" y="4859974"/>
                <a:ext cx="360" cy="3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823B3918-A13F-42FB-91D9-9AE3B9053A8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89219" y="485133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411E0604-07D4-4020-AF40-7AB4152A534F}"/>
                    </a:ext>
                  </a:extLst>
                </p14:cNvPr>
                <p14:cNvContentPartPr/>
                <p14:nvPr/>
              </p14:nvContentPartPr>
              <p14:xfrm>
                <a:off x="634499" y="4780774"/>
                <a:ext cx="92520" cy="2343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411E0604-07D4-4020-AF40-7AB4152A534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25499" y="4772134"/>
                  <a:ext cx="1101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D879C18C-6D90-451C-8DC2-316E5478E48D}"/>
                    </a:ext>
                  </a:extLst>
                </p14:cNvPr>
                <p14:cNvContentPartPr/>
                <p14:nvPr/>
              </p14:nvContentPartPr>
              <p14:xfrm>
                <a:off x="816299" y="4867894"/>
                <a:ext cx="124200" cy="1400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D879C18C-6D90-451C-8DC2-316E5478E48D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07299" y="4858894"/>
                  <a:ext cx="14184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C42E38F2-7DB8-4CC0-A962-832D375BCC15}"/>
              </a:ext>
            </a:extLst>
          </p:cNvPr>
          <p:cNvGrpSpPr/>
          <p:nvPr/>
        </p:nvGrpSpPr>
        <p:grpSpPr>
          <a:xfrm>
            <a:off x="1229219" y="4563694"/>
            <a:ext cx="135720" cy="108720"/>
            <a:chOff x="1229219" y="4563694"/>
            <a:chExt cx="135720" cy="10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478C903B-FE8F-4DCC-BFA8-3009F1EF74EE}"/>
                    </a:ext>
                  </a:extLst>
                </p14:cNvPr>
                <p14:cNvContentPartPr/>
                <p14:nvPr/>
              </p14:nvContentPartPr>
              <p14:xfrm>
                <a:off x="1275659" y="4563694"/>
                <a:ext cx="89280" cy="212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478C903B-FE8F-4DCC-BFA8-3009F1EF74E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267019" y="4554694"/>
                  <a:ext cx="1069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7FF8F97A-6A2C-4489-BF7A-D93466ED753A}"/>
                    </a:ext>
                  </a:extLst>
                </p14:cNvPr>
                <p14:cNvContentPartPr/>
                <p14:nvPr/>
              </p14:nvContentPartPr>
              <p14:xfrm>
                <a:off x="1229219" y="4642894"/>
                <a:ext cx="102960" cy="295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7FF8F97A-6A2C-4489-BF7A-D93466ED753A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220219" y="4634254"/>
                  <a:ext cx="12060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2C668ABD-B1F7-440F-B999-E5990FBBFFD0}"/>
              </a:ext>
            </a:extLst>
          </p:cNvPr>
          <p:cNvGrpSpPr/>
          <p:nvPr/>
        </p:nvGrpSpPr>
        <p:grpSpPr>
          <a:xfrm>
            <a:off x="1670219" y="4402054"/>
            <a:ext cx="811080" cy="415080"/>
            <a:chOff x="1670219" y="4402054"/>
            <a:chExt cx="811080" cy="41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1A39A994-425C-44BC-9144-84120114BEB6}"/>
                    </a:ext>
                  </a:extLst>
                </p14:cNvPr>
                <p14:cNvContentPartPr/>
                <p14:nvPr/>
              </p14:nvContentPartPr>
              <p14:xfrm>
                <a:off x="1670219" y="4481254"/>
                <a:ext cx="417600" cy="2026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1A39A994-425C-44BC-9144-84120114BEB6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661579" y="4472614"/>
                  <a:ext cx="4352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6C5D3A84-D6C0-4FCE-9213-DD3C00532EB6}"/>
                    </a:ext>
                  </a:extLst>
                </p14:cNvPr>
                <p14:cNvContentPartPr/>
                <p14:nvPr/>
              </p14:nvContentPartPr>
              <p14:xfrm>
                <a:off x="1948499" y="4402054"/>
                <a:ext cx="69480" cy="75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6C5D3A84-D6C0-4FCE-9213-DD3C00532EB6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939859" y="4393414"/>
                  <a:ext cx="87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274883E4-1735-4768-8E2B-C2B01DC5E3A6}"/>
                    </a:ext>
                  </a:extLst>
                </p14:cNvPr>
                <p14:cNvContentPartPr/>
                <p14:nvPr/>
              </p14:nvContentPartPr>
              <p14:xfrm>
                <a:off x="2148299" y="4504294"/>
                <a:ext cx="110160" cy="1753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274883E4-1735-4768-8E2B-C2B01DC5E3A6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139299" y="4495654"/>
                  <a:ext cx="1278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96EA7A64-E16C-4618-9C28-2376D12F8008}"/>
                    </a:ext>
                  </a:extLst>
                </p14:cNvPr>
                <p14:cNvContentPartPr/>
                <p14:nvPr/>
              </p14:nvContentPartPr>
              <p14:xfrm>
                <a:off x="2132459" y="4606894"/>
                <a:ext cx="110520" cy="216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96EA7A64-E16C-4618-9C28-2376D12F8008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123459" y="4598254"/>
                  <a:ext cx="1281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9C607E7F-AD45-4A26-92CC-CF838A819CCE}"/>
                    </a:ext>
                  </a:extLst>
                </p14:cNvPr>
                <p14:cNvContentPartPr/>
                <p14:nvPr/>
              </p14:nvContentPartPr>
              <p14:xfrm>
                <a:off x="2407499" y="4631014"/>
                <a:ext cx="73800" cy="1861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9C607E7F-AD45-4A26-92CC-CF838A819CCE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398499" y="4622014"/>
                  <a:ext cx="91440" cy="20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2E2E3487-E89F-4998-BBCD-5374467DCF11}"/>
                  </a:ext>
                </a:extLst>
              </p14:cNvPr>
              <p14:cNvContentPartPr/>
              <p14:nvPr/>
            </p14:nvContentPartPr>
            <p14:xfrm>
              <a:off x="2861459" y="4647934"/>
              <a:ext cx="340200" cy="5148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2E2E3487-E89F-4998-BBCD-5374467DCF11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2852459" y="4639294"/>
                <a:ext cx="35784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A7721BD0-22D5-4896-8015-D03864AC8FB7}"/>
                  </a:ext>
                </a:extLst>
              </p14:cNvPr>
              <p14:cNvContentPartPr/>
              <p14:nvPr/>
            </p14:nvContentPartPr>
            <p14:xfrm>
              <a:off x="3023819" y="4975174"/>
              <a:ext cx="104760" cy="2772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A7721BD0-22D5-4896-8015-D03864AC8FB7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3014819" y="4966534"/>
                <a:ext cx="122400" cy="4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5" name="Group 274">
            <a:extLst>
              <a:ext uri="{FF2B5EF4-FFF2-40B4-BE49-F238E27FC236}">
                <a16:creationId xmlns:a16="http://schemas.microsoft.com/office/drawing/2014/main" id="{C862A8C9-C219-4FEE-BE74-0510776BBAA7}"/>
              </a:ext>
            </a:extLst>
          </p:cNvPr>
          <p:cNvGrpSpPr/>
          <p:nvPr/>
        </p:nvGrpSpPr>
        <p:grpSpPr>
          <a:xfrm>
            <a:off x="3380579" y="4464694"/>
            <a:ext cx="1028880" cy="196200"/>
            <a:chOff x="3380579" y="4464694"/>
            <a:chExt cx="1028880" cy="19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889092FC-061E-435B-8E9C-8C89D7BA7999}"/>
                    </a:ext>
                  </a:extLst>
                </p14:cNvPr>
                <p14:cNvContentPartPr/>
                <p14:nvPr/>
              </p14:nvContentPartPr>
              <p14:xfrm>
                <a:off x="3430979" y="4534534"/>
                <a:ext cx="88560" cy="165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889092FC-061E-435B-8E9C-8C89D7BA799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421979" y="4525894"/>
                  <a:ext cx="1062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86E086CC-7BB9-4546-8CE8-53C23F380BE9}"/>
                    </a:ext>
                  </a:extLst>
                </p14:cNvPr>
                <p14:cNvContentPartPr/>
                <p14:nvPr/>
              </p14:nvContentPartPr>
              <p14:xfrm>
                <a:off x="3380579" y="4598254"/>
                <a:ext cx="105480" cy="313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86E086CC-7BB9-4546-8CE8-53C23F380BE9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371579" y="4589254"/>
                  <a:ext cx="1231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66780955-8ABA-4DB8-B722-71F84C35810A}"/>
                    </a:ext>
                  </a:extLst>
                </p14:cNvPr>
                <p14:cNvContentPartPr/>
                <p14:nvPr/>
              </p14:nvContentPartPr>
              <p14:xfrm>
                <a:off x="3701699" y="4464694"/>
                <a:ext cx="138240" cy="1940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66780955-8ABA-4DB8-B722-71F84C35810A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692699" y="4456054"/>
                  <a:ext cx="1558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065ED960-613B-457E-B50A-1F32031C2ED6}"/>
                    </a:ext>
                  </a:extLst>
                </p14:cNvPr>
                <p14:cNvContentPartPr/>
                <p14:nvPr/>
              </p14:nvContentPartPr>
              <p14:xfrm>
                <a:off x="3952979" y="4494214"/>
                <a:ext cx="456480" cy="1666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065ED960-613B-457E-B50A-1F32031C2ED6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943979" y="4485574"/>
                  <a:ext cx="4741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B7063123-10DC-489B-932F-5BC838CD1593}"/>
                    </a:ext>
                  </a:extLst>
                </p14:cNvPr>
                <p14:cNvContentPartPr/>
                <p14:nvPr/>
              </p14:nvContentPartPr>
              <p14:xfrm>
                <a:off x="4262939" y="4596454"/>
                <a:ext cx="126720" cy="104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B7063123-10DC-489B-932F-5BC838CD159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254299" y="4587454"/>
                  <a:ext cx="14436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A7B15032-8653-467C-8408-31CA3EBEB0E2}"/>
              </a:ext>
            </a:extLst>
          </p:cNvPr>
          <p:cNvGrpSpPr/>
          <p:nvPr/>
        </p:nvGrpSpPr>
        <p:grpSpPr>
          <a:xfrm>
            <a:off x="5824979" y="3339334"/>
            <a:ext cx="2396160" cy="369000"/>
            <a:chOff x="5824979" y="3339334"/>
            <a:chExt cx="2396160" cy="36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11830C34-3DBB-468C-B23F-CDC391A260E2}"/>
                    </a:ext>
                  </a:extLst>
                </p14:cNvPr>
                <p14:cNvContentPartPr/>
                <p14:nvPr/>
              </p14:nvContentPartPr>
              <p14:xfrm>
                <a:off x="5824979" y="3339334"/>
                <a:ext cx="232200" cy="306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11830C34-3DBB-468C-B23F-CDC391A260E2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815979" y="3330694"/>
                  <a:ext cx="2498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CE066632-3B9F-4C31-83B3-F25119288403}"/>
                    </a:ext>
                  </a:extLst>
                </p14:cNvPr>
                <p14:cNvContentPartPr/>
                <p14:nvPr/>
              </p14:nvContentPartPr>
              <p14:xfrm>
                <a:off x="5826059" y="3409894"/>
                <a:ext cx="83160" cy="1879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CE066632-3B9F-4C31-83B3-F25119288403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817059" y="3401254"/>
                  <a:ext cx="1008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CC6BB203-C628-4E54-976C-6FB3A81FE094}"/>
                    </a:ext>
                  </a:extLst>
                </p14:cNvPr>
                <p14:cNvContentPartPr/>
                <p14:nvPr/>
              </p14:nvContentPartPr>
              <p14:xfrm>
                <a:off x="5992739" y="3499174"/>
                <a:ext cx="110520" cy="1216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CC6BB203-C628-4E54-976C-6FB3A81FE094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984099" y="3490534"/>
                  <a:ext cx="1281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4286DF20-EE0A-4B61-A0EF-C039C7A00237}"/>
                    </a:ext>
                  </a:extLst>
                </p14:cNvPr>
                <p14:cNvContentPartPr/>
                <p14:nvPr/>
              </p14:nvContentPartPr>
              <p14:xfrm>
                <a:off x="6174539" y="3487294"/>
                <a:ext cx="409320" cy="1656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4286DF20-EE0A-4B61-A0EF-C039C7A00237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165899" y="3478654"/>
                  <a:ext cx="4269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5ADC1C4F-8C6F-4581-9550-769668D544CF}"/>
                    </a:ext>
                  </a:extLst>
                </p14:cNvPr>
                <p14:cNvContentPartPr/>
                <p14:nvPr/>
              </p14:nvContentPartPr>
              <p14:xfrm>
                <a:off x="6641819" y="3410974"/>
                <a:ext cx="21240" cy="190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5ADC1C4F-8C6F-4581-9550-769668D544CF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632819" y="3402334"/>
                  <a:ext cx="38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04EF2EDC-4677-41A4-BDFC-AC8AC2B51A9F}"/>
                    </a:ext>
                  </a:extLst>
                </p14:cNvPr>
                <p14:cNvContentPartPr/>
                <p14:nvPr/>
              </p14:nvContentPartPr>
              <p14:xfrm>
                <a:off x="6733979" y="3459574"/>
                <a:ext cx="544680" cy="2487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04EF2EDC-4677-41A4-BDFC-AC8AC2B51A9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725339" y="3450934"/>
                  <a:ext cx="5623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088E6FE2-8EB1-425E-ABF7-5A87A7A6B2B3}"/>
                    </a:ext>
                  </a:extLst>
                </p14:cNvPr>
                <p14:cNvContentPartPr/>
                <p14:nvPr/>
              </p14:nvContentPartPr>
              <p14:xfrm>
                <a:off x="7320419" y="3563254"/>
                <a:ext cx="478080" cy="961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088E6FE2-8EB1-425E-ABF7-5A87A7A6B2B3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311419" y="3554614"/>
                  <a:ext cx="4957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FE7B6745-7D4A-4D0B-ACA5-D319CBF6807E}"/>
                    </a:ext>
                  </a:extLst>
                </p14:cNvPr>
                <p14:cNvContentPartPr/>
                <p14:nvPr/>
              </p14:nvContentPartPr>
              <p14:xfrm>
                <a:off x="7695539" y="3435094"/>
                <a:ext cx="37440" cy="147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FE7B6745-7D4A-4D0B-ACA5-D319CBF6807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686539" y="3426454"/>
                  <a:ext cx="55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219CD8EB-BF38-4859-BC3D-1AFE6D4E5900}"/>
                    </a:ext>
                  </a:extLst>
                </p14:cNvPr>
                <p14:cNvContentPartPr/>
                <p14:nvPr/>
              </p14:nvContentPartPr>
              <p14:xfrm>
                <a:off x="7817579" y="3490894"/>
                <a:ext cx="403560" cy="1778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219CD8EB-BF38-4859-BC3D-1AFE6D4E5900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808939" y="3481894"/>
                  <a:ext cx="421200" cy="19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A65718A9-D1F9-4246-8DB5-9AD242FA3228}"/>
                  </a:ext>
                </a:extLst>
              </p14:cNvPr>
              <p14:cNvContentPartPr/>
              <p14:nvPr/>
            </p14:nvContentPartPr>
            <p14:xfrm>
              <a:off x="8360099" y="3859894"/>
              <a:ext cx="81720" cy="660240"/>
            </p14:xfrm>
          </p:contentPart>
        </mc:Choice>
        <mc:Fallback xmlns=""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A65718A9-D1F9-4246-8DB5-9AD242FA3228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8351099" y="3850894"/>
                <a:ext cx="99360" cy="67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1" name="Group 310">
            <a:extLst>
              <a:ext uri="{FF2B5EF4-FFF2-40B4-BE49-F238E27FC236}">
                <a16:creationId xmlns:a16="http://schemas.microsoft.com/office/drawing/2014/main" id="{DBE12E33-39B3-4379-9E9D-8CBEB0BCD685}"/>
              </a:ext>
            </a:extLst>
          </p:cNvPr>
          <p:cNvGrpSpPr/>
          <p:nvPr/>
        </p:nvGrpSpPr>
        <p:grpSpPr>
          <a:xfrm>
            <a:off x="8647739" y="4105414"/>
            <a:ext cx="153360" cy="101520"/>
            <a:chOff x="8647739" y="4105414"/>
            <a:chExt cx="153360" cy="10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934B5303-A5A8-4CD0-9413-3886795996C9}"/>
                    </a:ext>
                  </a:extLst>
                </p14:cNvPr>
                <p14:cNvContentPartPr/>
                <p14:nvPr/>
              </p14:nvContentPartPr>
              <p14:xfrm>
                <a:off x="8677979" y="4105414"/>
                <a:ext cx="123120" cy="226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934B5303-A5A8-4CD0-9413-3886795996C9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668979" y="4096414"/>
                  <a:ext cx="1407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62E694EF-DF27-4574-9847-F2CFACF25AC0}"/>
                    </a:ext>
                  </a:extLst>
                </p14:cNvPr>
                <p14:cNvContentPartPr/>
                <p14:nvPr/>
              </p14:nvContentPartPr>
              <p14:xfrm>
                <a:off x="8647739" y="4189654"/>
                <a:ext cx="96120" cy="1728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62E694EF-DF27-4574-9847-F2CFACF25AC0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638739" y="4181014"/>
                  <a:ext cx="11376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C7BDEDFF-C7D0-4384-A14C-06D3044EDA4A}"/>
              </a:ext>
            </a:extLst>
          </p:cNvPr>
          <p:cNvGrpSpPr/>
          <p:nvPr/>
        </p:nvGrpSpPr>
        <p:grpSpPr>
          <a:xfrm>
            <a:off x="5998139" y="3899134"/>
            <a:ext cx="2157120" cy="718920"/>
            <a:chOff x="5998139" y="3899134"/>
            <a:chExt cx="2157120" cy="71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BAF69AA0-31B2-4114-B3CF-EA34E8A4D175}"/>
                    </a:ext>
                  </a:extLst>
                </p14:cNvPr>
                <p14:cNvContentPartPr/>
                <p14:nvPr/>
              </p14:nvContentPartPr>
              <p14:xfrm>
                <a:off x="5998139" y="3899134"/>
                <a:ext cx="58680" cy="7009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BAF69AA0-31B2-4114-B3CF-EA34E8A4D175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989499" y="3890494"/>
                  <a:ext cx="76320" cy="71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1142C7C0-5FE3-4A82-99B4-6B0B536F804E}"/>
                    </a:ext>
                  </a:extLst>
                </p14:cNvPr>
                <p14:cNvContentPartPr/>
                <p14:nvPr/>
              </p14:nvContentPartPr>
              <p14:xfrm>
                <a:off x="6350939" y="3973654"/>
                <a:ext cx="266760" cy="1479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1142C7C0-5FE3-4A82-99B4-6B0B536F804E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341939" y="3964654"/>
                  <a:ext cx="2844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6F3F674D-2D98-4C05-A241-A3C1FFB33A35}"/>
                    </a:ext>
                  </a:extLst>
                </p14:cNvPr>
                <p14:cNvContentPartPr/>
                <p14:nvPr/>
              </p14:nvContentPartPr>
              <p14:xfrm>
                <a:off x="6662699" y="4002814"/>
                <a:ext cx="103680" cy="1274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6F3F674D-2D98-4C05-A241-A3C1FFB33A35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653699" y="3994174"/>
                  <a:ext cx="1213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C6628A34-827B-4DB9-8647-8FD75105FA18}"/>
                    </a:ext>
                  </a:extLst>
                </p14:cNvPr>
                <p14:cNvContentPartPr/>
                <p14:nvPr/>
              </p14:nvContentPartPr>
              <p14:xfrm>
                <a:off x="6659459" y="4075174"/>
                <a:ext cx="116280" cy="129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C6628A34-827B-4DB9-8647-8FD75105FA18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650459" y="4066174"/>
                  <a:ext cx="1339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059057AD-BFE6-48AF-95CC-B2E01713479E}"/>
                    </a:ext>
                  </a:extLst>
                </p14:cNvPr>
                <p14:cNvContentPartPr/>
                <p14:nvPr/>
              </p14:nvContentPartPr>
              <p14:xfrm>
                <a:off x="7172819" y="4083814"/>
                <a:ext cx="91080" cy="90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059057AD-BFE6-48AF-95CC-B2E01713479E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163819" y="4075174"/>
                  <a:ext cx="108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E5571F7A-D816-4C59-A4FD-4E326143AA37}"/>
                    </a:ext>
                  </a:extLst>
                </p14:cNvPr>
                <p14:cNvContentPartPr/>
                <p14:nvPr/>
              </p14:nvContentPartPr>
              <p14:xfrm>
                <a:off x="7349939" y="4021174"/>
                <a:ext cx="152640" cy="14688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E5571F7A-D816-4C59-A4FD-4E326143AA3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340939" y="4012174"/>
                  <a:ext cx="1702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20108718-133A-42C0-B187-EB89C54F1C9A}"/>
                    </a:ext>
                  </a:extLst>
                </p14:cNvPr>
                <p14:cNvContentPartPr/>
                <p14:nvPr/>
              </p14:nvContentPartPr>
              <p14:xfrm>
                <a:off x="7634339" y="3998494"/>
                <a:ext cx="313200" cy="1486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20108718-133A-42C0-B187-EB89C54F1C9A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625339" y="3989494"/>
                  <a:ext cx="3308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510531D4-292C-4311-AC72-212A45616D72}"/>
                    </a:ext>
                  </a:extLst>
                </p14:cNvPr>
                <p14:cNvContentPartPr/>
                <p14:nvPr/>
              </p14:nvContentPartPr>
              <p14:xfrm>
                <a:off x="7842059" y="3918214"/>
                <a:ext cx="51840" cy="50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510531D4-292C-4311-AC72-212A45616D72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833059" y="3909574"/>
                  <a:ext cx="694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92F35B47-5A17-44C1-A1B4-1B75097E7BD8}"/>
                    </a:ext>
                  </a:extLst>
                </p14:cNvPr>
                <p14:cNvContentPartPr/>
                <p14:nvPr/>
              </p14:nvContentPartPr>
              <p14:xfrm>
                <a:off x="7997939" y="4004614"/>
                <a:ext cx="150480" cy="1425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92F35B47-5A17-44C1-A1B4-1B75097E7BD8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988939" y="3995974"/>
                  <a:ext cx="1681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F5D1F27F-7BE6-4931-B6B4-E2F309A63DA1}"/>
                    </a:ext>
                  </a:extLst>
                </p14:cNvPr>
                <p14:cNvContentPartPr/>
                <p14:nvPr/>
              </p14:nvContentPartPr>
              <p14:xfrm>
                <a:off x="8005499" y="4074454"/>
                <a:ext cx="112320" cy="111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F5D1F27F-7BE6-4931-B6B4-E2F309A63DA1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996859" y="4065814"/>
                  <a:ext cx="1299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0BDCD8F8-831E-4C3D-A3DB-415C6AD634EB}"/>
                    </a:ext>
                  </a:extLst>
                </p14:cNvPr>
                <p14:cNvContentPartPr/>
                <p14:nvPr/>
              </p14:nvContentPartPr>
              <p14:xfrm>
                <a:off x="6216299" y="4445974"/>
                <a:ext cx="449640" cy="1720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0BDCD8F8-831E-4C3D-A3DB-415C6AD634EB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207299" y="4437334"/>
                  <a:ext cx="4672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2AD84E15-A4C1-423E-8423-F807F73C9BD8}"/>
                    </a:ext>
                  </a:extLst>
                </p14:cNvPr>
                <p14:cNvContentPartPr/>
                <p14:nvPr/>
              </p14:nvContentPartPr>
              <p14:xfrm>
                <a:off x="6509339" y="4368574"/>
                <a:ext cx="59760" cy="118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2AD84E15-A4C1-423E-8423-F807F73C9BD8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500699" y="4359574"/>
                  <a:ext cx="77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03B035E3-B545-41A0-A4B8-D4F294E31EC6}"/>
                    </a:ext>
                  </a:extLst>
                </p14:cNvPr>
                <p14:cNvContentPartPr/>
                <p14:nvPr/>
              </p14:nvContentPartPr>
              <p14:xfrm>
                <a:off x="6777899" y="4486294"/>
                <a:ext cx="109440" cy="1220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03B035E3-B545-41A0-A4B8-D4F294E31EC6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769259" y="4477294"/>
                  <a:ext cx="1270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E62825DE-7CA1-45AD-AA9D-053BEE355CAC}"/>
                    </a:ext>
                  </a:extLst>
                </p14:cNvPr>
                <p14:cNvContentPartPr/>
                <p14:nvPr/>
              </p14:nvContentPartPr>
              <p14:xfrm>
                <a:off x="6757379" y="4554694"/>
                <a:ext cx="111240" cy="205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E62825DE-7CA1-45AD-AA9D-053BEE355CAC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748739" y="4546054"/>
                  <a:ext cx="128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E427420D-25ED-434E-BAED-263D5FE989DC}"/>
                    </a:ext>
                  </a:extLst>
                </p14:cNvPr>
                <p14:cNvContentPartPr/>
                <p14:nvPr/>
              </p14:nvContentPartPr>
              <p14:xfrm>
                <a:off x="7384499" y="4434814"/>
                <a:ext cx="172080" cy="1537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E427420D-25ED-434E-BAED-263D5FE989DC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375499" y="4425814"/>
                  <a:ext cx="1897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8C92F758-91D4-4F39-AE01-2B9097D1BAA5}"/>
                    </a:ext>
                  </a:extLst>
                </p14:cNvPr>
                <p14:cNvContentPartPr/>
                <p14:nvPr/>
              </p14:nvContentPartPr>
              <p14:xfrm>
                <a:off x="7709939" y="4448854"/>
                <a:ext cx="273240" cy="1339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8C92F758-91D4-4F39-AE01-2B9097D1BAA5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701299" y="4440214"/>
                  <a:ext cx="2908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0006638B-240C-4C67-AB77-F2C0F8308D8A}"/>
                    </a:ext>
                  </a:extLst>
                </p14:cNvPr>
                <p14:cNvContentPartPr/>
                <p14:nvPr/>
              </p14:nvContentPartPr>
              <p14:xfrm>
                <a:off x="8050499" y="4430134"/>
                <a:ext cx="104760" cy="15804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0006638B-240C-4C67-AB77-F2C0F8308D8A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041499" y="4421134"/>
                  <a:ext cx="1224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82DCBF78-77AF-407D-86B5-F98657FDCCE9}"/>
                    </a:ext>
                  </a:extLst>
                </p14:cNvPr>
                <p14:cNvContentPartPr/>
                <p14:nvPr/>
              </p14:nvContentPartPr>
              <p14:xfrm>
                <a:off x="8047979" y="4524454"/>
                <a:ext cx="93600" cy="198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82DCBF78-77AF-407D-86B5-F98657FDCCE9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038979" y="4515814"/>
                  <a:ext cx="1112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D37E6FC7-94F9-4A64-87EA-F8FD7114B866}"/>
                    </a:ext>
                  </a:extLst>
                </p14:cNvPr>
                <p14:cNvContentPartPr/>
                <p14:nvPr/>
              </p14:nvContentPartPr>
              <p14:xfrm>
                <a:off x="6821099" y="4206934"/>
                <a:ext cx="418680" cy="22140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D37E6FC7-94F9-4A64-87EA-F8FD7114B86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812459" y="4198294"/>
                  <a:ext cx="4363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ECF4CA90-A264-4305-941A-41440D533A58}"/>
                    </a:ext>
                  </a:extLst>
                </p14:cNvPr>
                <p14:cNvContentPartPr/>
                <p14:nvPr/>
              </p14:nvContentPartPr>
              <p14:xfrm>
                <a:off x="7202339" y="4368934"/>
                <a:ext cx="95040" cy="10404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ECF4CA90-A264-4305-941A-41440D533A58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193699" y="4360294"/>
                  <a:ext cx="1126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25A6D397-7A84-4F4D-B170-82A70486C26D}"/>
                    </a:ext>
                  </a:extLst>
                </p14:cNvPr>
                <p14:cNvContentPartPr/>
                <p14:nvPr/>
              </p14:nvContentPartPr>
              <p14:xfrm>
                <a:off x="6893459" y="4183534"/>
                <a:ext cx="349200" cy="31500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25A6D397-7A84-4F4D-B170-82A70486C26D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884459" y="4174534"/>
                  <a:ext cx="366840" cy="33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3C4BA462-54B4-4CB8-92CE-D4FE44E6FDB3}"/>
              </a:ext>
            </a:extLst>
          </p:cNvPr>
          <p:cNvGrpSpPr/>
          <p:nvPr/>
        </p:nvGrpSpPr>
        <p:grpSpPr>
          <a:xfrm>
            <a:off x="9011699" y="3968614"/>
            <a:ext cx="2424600" cy="396000"/>
            <a:chOff x="9011699" y="3968614"/>
            <a:chExt cx="2424600" cy="39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90F701B4-8E67-42DB-8D21-5AD0A3B0ECB4}"/>
                    </a:ext>
                  </a:extLst>
                </p14:cNvPr>
                <p14:cNvContentPartPr/>
                <p14:nvPr/>
              </p14:nvContentPartPr>
              <p14:xfrm>
                <a:off x="9011699" y="4083814"/>
                <a:ext cx="159480" cy="1760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90F701B4-8E67-42DB-8D21-5AD0A3B0ECB4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9002699" y="4075174"/>
                  <a:ext cx="1771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09B70AFF-1BE8-4F09-9D2F-53EB54A107B1}"/>
                    </a:ext>
                  </a:extLst>
                </p14:cNvPr>
                <p14:cNvContentPartPr/>
                <p14:nvPr/>
              </p14:nvContentPartPr>
              <p14:xfrm>
                <a:off x="9286379" y="3968614"/>
                <a:ext cx="122400" cy="34200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09B70AFF-1BE8-4F09-9D2F-53EB54A107B1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9277739" y="3959974"/>
                  <a:ext cx="14004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445D3FC4-CD40-4662-A8B9-00A961B4950D}"/>
                    </a:ext>
                  </a:extLst>
                </p14:cNvPr>
                <p14:cNvContentPartPr/>
                <p14:nvPr/>
              </p14:nvContentPartPr>
              <p14:xfrm>
                <a:off x="9469979" y="4101094"/>
                <a:ext cx="251280" cy="17172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445D3FC4-CD40-4662-A8B9-00A961B4950D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9460979" y="4092094"/>
                  <a:ext cx="2689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A0D2C83A-131C-4616-936B-B50D058F3462}"/>
                    </a:ext>
                  </a:extLst>
                </p14:cNvPr>
                <p14:cNvContentPartPr/>
                <p14:nvPr/>
              </p14:nvContentPartPr>
              <p14:xfrm>
                <a:off x="9715139" y="3968614"/>
                <a:ext cx="99360" cy="9360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A0D2C83A-131C-4616-936B-B50D058F3462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9706499" y="3959974"/>
                  <a:ext cx="1170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35932744-0BAE-477D-933C-9A82B93D1459}"/>
                    </a:ext>
                  </a:extLst>
                </p14:cNvPr>
                <p14:cNvContentPartPr/>
                <p14:nvPr/>
              </p14:nvContentPartPr>
              <p14:xfrm>
                <a:off x="9851939" y="4129174"/>
                <a:ext cx="131040" cy="1472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35932744-0BAE-477D-933C-9A82B93D1459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843299" y="4120534"/>
                  <a:ext cx="1486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9316AB94-CCD0-4DB7-9A2A-4D35A2C68002}"/>
                    </a:ext>
                  </a:extLst>
                </p14:cNvPr>
                <p14:cNvContentPartPr/>
                <p14:nvPr/>
              </p14:nvContentPartPr>
              <p14:xfrm>
                <a:off x="9847259" y="4217374"/>
                <a:ext cx="113760" cy="165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9316AB94-CCD0-4DB7-9A2A-4D35A2C68002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9838619" y="4208734"/>
                  <a:ext cx="1314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70C1C76A-C786-4F4D-94E4-4B9F52979B8F}"/>
                    </a:ext>
                  </a:extLst>
                </p14:cNvPr>
                <p14:cNvContentPartPr/>
                <p14:nvPr/>
              </p14:nvContentPartPr>
              <p14:xfrm>
                <a:off x="10088459" y="4191454"/>
                <a:ext cx="115560" cy="1188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70C1C76A-C786-4F4D-94E4-4B9F52979B8F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0079819" y="4182814"/>
                  <a:ext cx="133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6D33EE5B-0115-4560-82CD-C46399F8DFD1}"/>
                    </a:ext>
                  </a:extLst>
                </p14:cNvPr>
                <p14:cNvContentPartPr/>
                <p14:nvPr/>
              </p14:nvContentPartPr>
              <p14:xfrm>
                <a:off x="10135619" y="4177774"/>
                <a:ext cx="24480" cy="8424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6D33EE5B-0115-4560-82CD-C46399F8DFD1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0126979" y="4168774"/>
                  <a:ext cx="421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6522816B-1380-4229-9034-35D546A54D9D}"/>
                    </a:ext>
                  </a:extLst>
                </p14:cNvPr>
                <p14:cNvContentPartPr/>
                <p14:nvPr/>
              </p14:nvContentPartPr>
              <p14:xfrm>
                <a:off x="10282499" y="4127014"/>
                <a:ext cx="140760" cy="1641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6522816B-1380-4229-9034-35D546A54D9D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0273499" y="4118014"/>
                  <a:ext cx="1584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56C82463-2A86-41E2-9F84-D47E62D7E0BA}"/>
                    </a:ext>
                  </a:extLst>
                </p14:cNvPr>
                <p14:cNvContentPartPr/>
                <p14:nvPr/>
              </p14:nvContentPartPr>
              <p14:xfrm>
                <a:off x="10523339" y="4145734"/>
                <a:ext cx="314640" cy="15624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56C82463-2A86-41E2-9F84-D47E62D7E0BA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0514699" y="4137094"/>
                  <a:ext cx="3322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B9A86293-823D-4618-B091-76F8C90FC025}"/>
                    </a:ext>
                  </a:extLst>
                </p14:cNvPr>
                <p14:cNvContentPartPr/>
                <p14:nvPr/>
              </p14:nvContentPartPr>
              <p14:xfrm>
                <a:off x="10760579" y="4026214"/>
                <a:ext cx="25560" cy="468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B9A86293-823D-4618-B091-76F8C90FC02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0751939" y="4017214"/>
                  <a:ext cx="432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6520E3E4-D5A4-472F-84FC-0CB2D8B1B3A1}"/>
                    </a:ext>
                  </a:extLst>
                </p14:cNvPr>
                <p14:cNvContentPartPr/>
                <p14:nvPr/>
              </p14:nvContentPartPr>
              <p14:xfrm>
                <a:off x="10906019" y="4015414"/>
                <a:ext cx="66240" cy="9792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6520E3E4-D5A4-472F-84FC-0CB2D8B1B3A1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0897379" y="4006774"/>
                  <a:ext cx="838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F24D8AED-1CFB-42D1-9970-2766635A3D67}"/>
                    </a:ext>
                  </a:extLst>
                </p14:cNvPr>
                <p14:cNvContentPartPr/>
                <p14:nvPr/>
              </p14:nvContentPartPr>
              <p14:xfrm>
                <a:off x="10947779" y="4169854"/>
                <a:ext cx="132480" cy="14832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F24D8AED-1CFB-42D1-9970-2766635A3D67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0939139" y="4160854"/>
                  <a:ext cx="1501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4F511B03-7136-4C1A-81EB-6A075AA30B09}"/>
                    </a:ext>
                  </a:extLst>
                </p14:cNvPr>
                <p14:cNvContentPartPr/>
                <p14:nvPr/>
              </p14:nvContentPartPr>
              <p14:xfrm>
                <a:off x="10927619" y="4225654"/>
                <a:ext cx="129960" cy="2304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4F511B03-7136-4C1A-81EB-6A075AA30B09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0918619" y="4216654"/>
                  <a:ext cx="1476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1FF3E26A-3B6F-4D9C-8613-C6CFC6CCCDB9}"/>
                    </a:ext>
                  </a:extLst>
                </p14:cNvPr>
                <p14:cNvContentPartPr/>
                <p14:nvPr/>
              </p14:nvContentPartPr>
              <p14:xfrm>
                <a:off x="11118419" y="3972574"/>
                <a:ext cx="124920" cy="39204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1FF3E26A-3B6F-4D9C-8613-C6CFC6CCCDB9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1109419" y="3963574"/>
                  <a:ext cx="14256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1E9490F0-5B29-41EB-950F-5CF49C791E7A}"/>
                    </a:ext>
                  </a:extLst>
                </p14:cNvPr>
                <p14:cNvContentPartPr/>
                <p14:nvPr/>
              </p14:nvContentPartPr>
              <p14:xfrm>
                <a:off x="11341619" y="4145734"/>
                <a:ext cx="94680" cy="2988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1E9490F0-5B29-41EB-950F-5CF49C791E7A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1332979" y="4136734"/>
                  <a:ext cx="1123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969ABB05-DA3C-4FCA-8ECF-A63FDF250ABD}"/>
                    </a:ext>
                  </a:extLst>
                </p14:cNvPr>
                <p14:cNvContentPartPr/>
                <p14:nvPr/>
              </p14:nvContentPartPr>
              <p14:xfrm>
                <a:off x="11290139" y="4218094"/>
                <a:ext cx="97920" cy="3888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969ABB05-DA3C-4FCA-8ECF-A63FDF250ABD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1281139" y="4209094"/>
                  <a:ext cx="115560" cy="5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4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94D371EA-1F46-4844-B3BE-366E743AE03D}"/>
                  </a:ext>
                </a:extLst>
              </p14:cNvPr>
              <p14:cNvContentPartPr/>
              <p14:nvPr/>
            </p14:nvContentPartPr>
            <p14:xfrm>
              <a:off x="11623859" y="4090654"/>
              <a:ext cx="201960" cy="219600"/>
            </p14:xfrm>
          </p:contentPart>
        </mc:Choice>
        <mc:Fallback xmlns=""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94D371EA-1F46-4844-B3BE-366E743AE03D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11614859" y="4082014"/>
                <a:ext cx="219600" cy="23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8" name="Group 347">
            <a:extLst>
              <a:ext uri="{FF2B5EF4-FFF2-40B4-BE49-F238E27FC236}">
                <a16:creationId xmlns:a16="http://schemas.microsoft.com/office/drawing/2014/main" id="{D26B9F74-B5D7-4C18-AB0B-15E7144528A7}"/>
              </a:ext>
            </a:extLst>
          </p:cNvPr>
          <p:cNvGrpSpPr/>
          <p:nvPr/>
        </p:nvGrpSpPr>
        <p:grpSpPr>
          <a:xfrm>
            <a:off x="199979" y="5427334"/>
            <a:ext cx="1285200" cy="366480"/>
            <a:chOff x="199979" y="5427334"/>
            <a:chExt cx="1285200" cy="36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51C3FA10-3EC0-4D8A-A532-501F9911EE27}"/>
                    </a:ext>
                  </a:extLst>
                </p14:cNvPr>
                <p14:cNvContentPartPr/>
                <p14:nvPr/>
              </p14:nvContentPartPr>
              <p14:xfrm>
                <a:off x="547019" y="5427334"/>
                <a:ext cx="176040" cy="22104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51C3FA10-3EC0-4D8A-A532-501F9911EE27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538379" y="5418694"/>
                  <a:ext cx="1936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E912C410-A132-4301-B70B-DE599DCF04A8}"/>
                    </a:ext>
                  </a:extLst>
                </p14:cNvPr>
                <p14:cNvContentPartPr/>
                <p14:nvPr/>
              </p14:nvContentPartPr>
              <p14:xfrm>
                <a:off x="776699" y="5551174"/>
                <a:ext cx="17280" cy="216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E912C410-A132-4301-B70B-DE599DCF04A8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67699" y="5542534"/>
                  <a:ext cx="349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28C225C8-DAA4-4D30-A47D-5F7E46991F7F}"/>
                    </a:ext>
                  </a:extLst>
                </p14:cNvPr>
                <p14:cNvContentPartPr/>
                <p14:nvPr/>
              </p14:nvContentPartPr>
              <p14:xfrm>
                <a:off x="205019" y="5587174"/>
                <a:ext cx="117360" cy="1404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28C225C8-DAA4-4D30-A47D-5F7E46991F7F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96019" y="5578174"/>
                  <a:ext cx="1350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63CE2CB4-6989-4D05-80BA-CD705D48987A}"/>
                    </a:ext>
                  </a:extLst>
                </p14:cNvPr>
                <p14:cNvContentPartPr/>
                <p14:nvPr/>
              </p14:nvContentPartPr>
              <p14:xfrm>
                <a:off x="199979" y="5630734"/>
                <a:ext cx="84240" cy="1152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63CE2CB4-6989-4D05-80BA-CD705D48987A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90979" y="5622094"/>
                  <a:ext cx="101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9DF0A3DE-7F12-46B7-9CCA-7DC4D12A4EA8}"/>
                    </a:ext>
                  </a:extLst>
                </p14:cNvPr>
                <p14:cNvContentPartPr/>
                <p14:nvPr/>
              </p14:nvContentPartPr>
              <p14:xfrm>
                <a:off x="306899" y="5519134"/>
                <a:ext cx="90000" cy="19620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9DF0A3DE-7F12-46B7-9CCA-7DC4D12A4EA8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298259" y="5510134"/>
                  <a:ext cx="1076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CC0A0B46-C406-46D3-988E-0AFB72533E2F}"/>
                    </a:ext>
                  </a:extLst>
                </p14:cNvPr>
                <p14:cNvContentPartPr/>
                <p14:nvPr/>
              </p14:nvContentPartPr>
              <p14:xfrm>
                <a:off x="760139" y="5538574"/>
                <a:ext cx="126360" cy="9324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CC0A0B46-C406-46D3-988E-0AFB72533E2F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51499" y="5529934"/>
                  <a:ext cx="1440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3D79A2B1-188E-42D4-B20F-536E549B66FB}"/>
                    </a:ext>
                  </a:extLst>
                </p14:cNvPr>
                <p14:cNvContentPartPr/>
                <p14:nvPr/>
              </p14:nvContentPartPr>
              <p14:xfrm>
                <a:off x="758339" y="5543614"/>
                <a:ext cx="92160" cy="11844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3D79A2B1-188E-42D4-B20F-536E549B66FB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49339" y="5534974"/>
                  <a:ext cx="1098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9D3FC4E2-79D1-44D1-B7E4-A76769D28519}"/>
                    </a:ext>
                  </a:extLst>
                </p14:cNvPr>
                <p14:cNvContentPartPr/>
                <p14:nvPr/>
              </p14:nvContentPartPr>
              <p14:xfrm>
                <a:off x="991259" y="5511214"/>
                <a:ext cx="298440" cy="28260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9D3FC4E2-79D1-44D1-B7E4-A76769D28519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982619" y="5502214"/>
                  <a:ext cx="3160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750288CC-3BA8-4908-B0B2-27895CCC140B}"/>
                    </a:ext>
                  </a:extLst>
                </p14:cNvPr>
                <p14:cNvContentPartPr/>
                <p14:nvPr/>
              </p14:nvContentPartPr>
              <p14:xfrm>
                <a:off x="1393379" y="5591494"/>
                <a:ext cx="91800" cy="576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750288CC-3BA8-4908-B0B2-27895CCC140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384739" y="5582494"/>
                  <a:ext cx="1094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D83327FF-AA5D-49F0-8887-0F73140CF3C6}"/>
                    </a:ext>
                  </a:extLst>
                </p14:cNvPr>
                <p14:cNvContentPartPr/>
                <p14:nvPr/>
              </p14:nvContentPartPr>
              <p14:xfrm>
                <a:off x="1362059" y="5630014"/>
                <a:ext cx="85320" cy="1764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D83327FF-AA5D-49F0-8887-0F73140CF3C6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353059" y="5621014"/>
                  <a:ext cx="10296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8AE79C0B-CC7A-43FB-826C-811D26094BC7}"/>
              </a:ext>
            </a:extLst>
          </p:cNvPr>
          <p:cNvGrpSpPr/>
          <p:nvPr/>
        </p:nvGrpSpPr>
        <p:grpSpPr>
          <a:xfrm>
            <a:off x="1789379" y="5425894"/>
            <a:ext cx="1054440" cy="254520"/>
            <a:chOff x="1789379" y="5425894"/>
            <a:chExt cx="1054440" cy="25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7AABC80C-4C3D-4002-A058-6188256C25EC}"/>
                    </a:ext>
                  </a:extLst>
                </p14:cNvPr>
                <p14:cNvContentPartPr/>
                <p14:nvPr/>
              </p14:nvContentPartPr>
              <p14:xfrm>
                <a:off x="1789379" y="5482054"/>
                <a:ext cx="216000" cy="19260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7AABC80C-4C3D-4002-A058-6188256C25EC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780379" y="5473054"/>
                  <a:ext cx="2336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B7C8E978-AC8A-4B7C-8698-0AA879FF2D7E}"/>
                    </a:ext>
                  </a:extLst>
                </p14:cNvPr>
                <p14:cNvContentPartPr/>
                <p14:nvPr/>
              </p14:nvContentPartPr>
              <p14:xfrm>
                <a:off x="2133539" y="5425894"/>
                <a:ext cx="276840" cy="22716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B7C8E978-AC8A-4B7C-8698-0AA879FF2D7E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2124539" y="5417254"/>
                  <a:ext cx="2944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23682D70-917D-465B-8BF3-C8144D4C94D9}"/>
                    </a:ext>
                  </a:extLst>
                </p14:cNvPr>
                <p14:cNvContentPartPr/>
                <p14:nvPr/>
              </p14:nvContentPartPr>
              <p14:xfrm>
                <a:off x="2505779" y="5436694"/>
                <a:ext cx="338040" cy="24372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23682D70-917D-465B-8BF3-C8144D4C94D9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2497139" y="5428054"/>
                  <a:ext cx="3556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11ED89C6-9BC8-4EC5-A340-0BFAC8C6ADD5}"/>
                    </a:ext>
                  </a:extLst>
                </p14:cNvPr>
                <p14:cNvContentPartPr/>
                <p14:nvPr/>
              </p14:nvContentPartPr>
              <p14:xfrm>
                <a:off x="2721059" y="5619934"/>
                <a:ext cx="96120" cy="1656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11ED89C6-9BC8-4EC5-A340-0BFAC8C6ADD5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2712059" y="5610934"/>
                  <a:ext cx="11376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DCBB26D9-2627-4359-AE72-E3FAE0BA75C3}"/>
              </a:ext>
            </a:extLst>
          </p:cNvPr>
          <p:cNvGrpSpPr/>
          <p:nvPr/>
        </p:nvGrpSpPr>
        <p:grpSpPr>
          <a:xfrm>
            <a:off x="3261059" y="5461174"/>
            <a:ext cx="330120" cy="197280"/>
            <a:chOff x="3261059" y="5461174"/>
            <a:chExt cx="330120" cy="19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A197C768-34EE-4CE8-A4C6-9FF7664D7F3F}"/>
                    </a:ext>
                  </a:extLst>
                </p14:cNvPr>
                <p14:cNvContentPartPr/>
                <p14:nvPr/>
              </p14:nvContentPartPr>
              <p14:xfrm>
                <a:off x="3328379" y="5518054"/>
                <a:ext cx="147600" cy="2232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A197C768-34EE-4CE8-A4C6-9FF7664D7F3F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3319379" y="5509054"/>
                  <a:ext cx="1652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BB4E8D27-32AC-43C4-B70E-8BC402256C3E}"/>
                    </a:ext>
                  </a:extLst>
                </p14:cNvPr>
                <p14:cNvContentPartPr/>
                <p14:nvPr/>
              </p14:nvContentPartPr>
              <p14:xfrm>
                <a:off x="3261059" y="5575294"/>
                <a:ext cx="175320" cy="1728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BB4E8D27-32AC-43C4-B70E-8BC402256C3E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3252059" y="5566294"/>
                  <a:ext cx="192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C976A51B-B4B3-480D-8717-B90670F09FD8}"/>
                    </a:ext>
                  </a:extLst>
                </p14:cNvPr>
                <p14:cNvContentPartPr/>
                <p14:nvPr/>
              </p14:nvContentPartPr>
              <p14:xfrm>
                <a:off x="3483179" y="5461174"/>
                <a:ext cx="108000" cy="19728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C976A51B-B4B3-480D-8717-B90670F09FD8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3474179" y="5452174"/>
                  <a:ext cx="125640" cy="21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42F84D5B-F396-4112-86F9-D2BF76982970}"/>
              </a:ext>
            </a:extLst>
          </p:cNvPr>
          <p:cNvGrpSpPr/>
          <p:nvPr/>
        </p:nvGrpSpPr>
        <p:grpSpPr>
          <a:xfrm>
            <a:off x="4024979" y="5189374"/>
            <a:ext cx="462600" cy="432360"/>
            <a:chOff x="4024979" y="5189374"/>
            <a:chExt cx="462600" cy="43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AE0A579E-5A74-410D-8163-44D24349144C}"/>
                    </a:ext>
                  </a:extLst>
                </p14:cNvPr>
                <p14:cNvContentPartPr/>
                <p14:nvPr/>
              </p14:nvContentPartPr>
              <p14:xfrm>
                <a:off x="4095539" y="5392414"/>
                <a:ext cx="84600" cy="21708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AE0A579E-5A74-410D-8163-44D24349144C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4086899" y="5383774"/>
                  <a:ext cx="1022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D11C2965-D8A6-48B5-BEEB-DF87121B2D35}"/>
                    </a:ext>
                  </a:extLst>
                </p14:cNvPr>
                <p14:cNvContentPartPr/>
                <p14:nvPr/>
              </p14:nvContentPartPr>
              <p14:xfrm>
                <a:off x="4048379" y="5351014"/>
                <a:ext cx="176760" cy="4140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D11C2965-D8A6-48B5-BEEB-DF87121B2D35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4039379" y="5342374"/>
                  <a:ext cx="1944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B9A82A50-F643-4A37-9BD0-2FF79560376E}"/>
                    </a:ext>
                  </a:extLst>
                </p14:cNvPr>
                <p14:cNvContentPartPr/>
                <p14:nvPr/>
              </p14:nvContentPartPr>
              <p14:xfrm>
                <a:off x="4024979" y="5606614"/>
                <a:ext cx="114840" cy="1512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B9A82A50-F643-4A37-9BD0-2FF79560376E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4016339" y="5597614"/>
                  <a:ext cx="1324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3C5F5959-6B7C-4C0B-B199-E7BA361F6CD7}"/>
                    </a:ext>
                  </a:extLst>
                </p14:cNvPr>
                <p14:cNvContentPartPr/>
                <p14:nvPr/>
              </p14:nvContentPartPr>
              <p14:xfrm>
                <a:off x="4334939" y="5189374"/>
                <a:ext cx="90000" cy="12996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3C5F5959-6B7C-4C0B-B199-E7BA361F6CD7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4326299" y="5180374"/>
                  <a:ext cx="1076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71D5BEFE-2D1A-4C55-A052-D963ADE77FBC}"/>
                    </a:ext>
                  </a:extLst>
                </p14:cNvPr>
                <p14:cNvContentPartPr/>
                <p14:nvPr/>
              </p14:nvContentPartPr>
              <p14:xfrm>
                <a:off x="4405859" y="5491414"/>
                <a:ext cx="81720" cy="504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71D5BEFE-2D1A-4C55-A052-D963ADE77FB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396859" y="5482774"/>
                  <a:ext cx="993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13E5EC73-E7DC-4B99-A74D-BB2169F3F264}"/>
                    </a:ext>
                  </a:extLst>
                </p14:cNvPr>
                <p14:cNvContentPartPr/>
                <p14:nvPr/>
              </p14:nvContentPartPr>
              <p14:xfrm>
                <a:off x="4379579" y="5557294"/>
                <a:ext cx="85320" cy="1980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13E5EC73-E7DC-4B99-A74D-BB2169F3F264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4370579" y="5548654"/>
                  <a:ext cx="10296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C200658B-4B78-4E7D-AAAF-AEC9E1123845}"/>
              </a:ext>
            </a:extLst>
          </p:cNvPr>
          <p:cNvGrpSpPr/>
          <p:nvPr/>
        </p:nvGrpSpPr>
        <p:grpSpPr>
          <a:xfrm>
            <a:off x="4901939" y="5299894"/>
            <a:ext cx="199440" cy="208080"/>
            <a:chOff x="4901939" y="5299894"/>
            <a:chExt cx="199440" cy="20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DE69153A-1375-4A6A-8369-809D59BCDCEA}"/>
                    </a:ext>
                  </a:extLst>
                </p14:cNvPr>
                <p14:cNvContentPartPr/>
                <p14:nvPr/>
              </p14:nvContentPartPr>
              <p14:xfrm>
                <a:off x="4997699" y="5299894"/>
                <a:ext cx="58680" cy="16200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DE69153A-1375-4A6A-8369-809D59BCDCEA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4989059" y="5291254"/>
                  <a:ext cx="763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E2CB63FB-80F1-4349-ABA7-21E37D457965}"/>
                    </a:ext>
                  </a:extLst>
                </p14:cNvPr>
                <p14:cNvContentPartPr/>
                <p14:nvPr/>
              </p14:nvContentPartPr>
              <p14:xfrm>
                <a:off x="4901939" y="5484934"/>
                <a:ext cx="199440" cy="2304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E2CB63FB-80F1-4349-ABA7-21E37D457965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4892939" y="5476294"/>
                  <a:ext cx="21708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F090440F-5E56-4027-AEF6-70A0C1819CD4}"/>
              </a:ext>
            </a:extLst>
          </p:cNvPr>
          <p:cNvGrpSpPr/>
          <p:nvPr/>
        </p:nvGrpSpPr>
        <p:grpSpPr>
          <a:xfrm>
            <a:off x="4740659" y="5700934"/>
            <a:ext cx="330120" cy="212040"/>
            <a:chOff x="4740659" y="5700934"/>
            <a:chExt cx="330120" cy="2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24C99F23-3A2A-4167-A1E4-27E4E26769CA}"/>
                    </a:ext>
                  </a:extLst>
                </p14:cNvPr>
                <p14:cNvContentPartPr/>
                <p14:nvPr/>
              </p14:nvContentPartPr>
              <p14:xfrm>
                <a:off x="4740659" y="5700934"/>
                <a:ext cx="162720" cy="18540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24C99F23-3A2A-4167-A1E4-27E4E26769CA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4731659" y="5692294"/>
                  <a:ext cx="1803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E81C085B-E37D-46CE-9A0F-DBC5B4280CE5}"/>
                    </a:ext>
                  </a:extLst>
                </p14:cNvPr>
                <p14:cNvContentPartPr/>
                <p14:nvPr/>
              </p14:nvContentPartPr>
              <p14:xfrm>
                <a:off x="4913819" y="5776534"/>
                <a:ext cx="55800" cy="12816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E81C085B-E37D-46CE-9A0F-DBC5B4280CE5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4905179" y="5767534"/>
                  <a:ext cx="734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82FC4C97-E814-4FF5-BB2A-24332736D01C}"/>
                    </a:ext>
                  </a:extLst>
                </p14:cNvPr>
                <p14:cNvContentPartPr/>
                <p14:nvPr/>
              </p14:nvContentPartPr>
              <p14:xfrm>
                <a:off x="4979699" y="5772574"/>
                <a:ext cx="57600" cy="14040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82FC4C97-E814-4FF5-BB2A-24332736D01C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4971059" y="5763934"/>
                  <a:ext cx="752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557AF32C-BA3E-4035-8E3F-A373B8DC033F}"/>
                    </a:ext>
                  </a:extLst>
                </p14:cNvPr>
                <p14:cNvContentPartPr/>
                <p14:nvPr/>
              </p14:nvContentPartPr>
              <p14:xfrm>
                <a:off x="4898339" y="5738734"/>
                <a:ext cx="172440" cy="3816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557AF32C-BA3E-4035-8E3F-A373B8DC033F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4889699" y="5730094"/>
                  <a:ext cx="190080" cy="5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2">
            <p14:nvContentPartPr>
              <p14:cNvPr id="373" name="Ink 372">
                <a:extLst>
                  <a:ext uri="{FF2B5EF4-FFF2-40B4-BE49-F238E27FC236}">
                    <a16:creationId xmlns:a16="http://schemas.microsoft.com/office/drawing/2014/main" id="{B3E54FD9-B89A-4FE1-A127-DAD0B5323052}"/>
                  </a:ext>
                </a:extLst>
              </p14:cNvPr>
              <p14:cNvContentPartPr/>
              <p14:nvPr/>
            </p14:nvContentPartPr>
            <p14:xfrm>
              <a:off x="5480459" y="5231494"/>
              <a:ext cx="216720" cy="370800"/>
            </p14:xfrm>
          </p:contentPart>
        </mc:Choice>
        <mc:Fallback xmlns="">
          <p:pic>
            <p:nvPicPr>
              <p:cNvPr id="373" name="Ink 372">
                <a:extLst>
                  <a:ext uri="{FF2B5EF4-FFF2-40B4-BE49-F238E27FC236}">
                    <a16:creationId xmlns:a16="http://schemas.microsoft.com/office/drawing/2014/main" id="{B3E54FD9-B89A-4FE1-A127-DAD0B5323052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5471459" y="5222854"/>
                <a:ext cx="23436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4">
            <p14:nvContentPartPr>
              <p14:cNvPr id="374" name="Ink 373">
                <a:extLst>
                  <a:ext uri="{FF2B5EF4-FFF2-40B4-BE49-F238E27FC236}">
                    <a16:creationId xmlns:a16="http://schemas.microsoft.com/office/drawing/2014/main" id="{090CFBC7-3109-4FC9-A384-0DD2838506C4}"/>
                  </a:ext>
                </a:extLst>
              </p14:cNvPr>
              <p14:cNvContentPartPr/>
              <p14:nvPr/>
            </p14:nvContentPartPr>
            <p14:xfrm>
              <a:off x="5368499" y="5756014"/>
              <a:ext cx="106920" cy="120600"/>
            </p14:xfrm>
          </p:contentPart>
        </mc:Choice>
        <mc:Fallback xmlns="">
          <p:pic>
            <p:nvPicPr>
              <p:cNvPr id="374" name="Ink 373">
                <a:extLst>
                  <a:ext uri="{FF2B5EF4-FFF2-40B4-BE49-F238E27FC236}">
                    <a16:creationId xmlns:a16="http://schemas.microsoft.com/office/drawing/2014/main" id="{090CFBC7-3109-4FC9-A384-0DD2838506C4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5359499" y="5747374"/>
                <a:ext cx="124560" cy="13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9" name="Group 378">
            <a:extLst>
              <a:ext uri="{FF2B5EF4-FFF2-40B4-BE49-F238E27FC236}">
                <a16:creationId xmlns:a16="http://schemas.microsoft.com/office/drawing/2014/main" id="{F3ED794A-99E8-489A-AFF7-957C835DDD0A}"/>
              </a:ext>
            </a:extLst>
          </p:cNvPr>
          <p:cNvGrpSpPr/>
          <p:nvPr/>
        </p:nvGrpSpPr>
        <p:grpSpPr>
          <a:xfrm>
            <a:off x="5493779" y="4942054"/>
            <a:ext cx="318600" cy="160200"/>
            <a:chOff x="5493779" y="4942054"/>
            <a:chExt cx="318600" cy="16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6E525ACA-8B1D-4D91-A0BB-F7BA4DC65268}"/>
                    </a:ext>
                  </a:extLst>
                </p14:cNvPr>
                <p14:cNvContentPartPr/>
                <p14:nvPr/>
              </p14:nvContentPartPr>
              <p14:xfrm>
                <a:off x="5493779" y="4960414"/>
                <a:ext cx="138960" cy="13608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6E525ACA-8B1D-4D91-A0BB-F7BA4DC65268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5484779" y="4951774"/>
                  <a:ext cx="1566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4F8ABE05-225B-4684-AD41-96068B61E395}"/>
                    </a:ext>
                  </a:extLst>
                </p14:cNvPr>
                <p14:cNvContentPartPr/>
                <p14:nvPr/>
              </p14:nvContentPartPr>
              <p14:xfrm>
                <a:off x="5672339" y="5000374"/>
                <a:ext cx="32400" cy="9072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4F8ABE05-225B-4684-AD41-96068B61E395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5663339" y="4991734"/>
                  <a:ext cx="500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2986285F-6C8E-4300-907B-84EBF0A67FDF}"/>
                    </a:ext>
                  </a:extLst>
                </p14:cNvPr>
                <p14:cNvContentPartPr/>
                <p14:nvPr/>
              </p14:nvContentPartPr>
              <p14:xfrm>
                <a:off x="5713019" y="4992814"/>
                <a:ext cx="46080" cy="10944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2986285F-6C8E-4300-907B-84EBF0A67FDF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5704379" y="4984174"/>
                  <a:ext cx="637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DF63642B-25B4-4860-80F1-B924B4124E6E}"/>
                    </a:ext>
                  </a:extLst>
                </p14:cNvPr>
                <p14:cNvContentPartPr/>
                <p14:nvPr/>
              </p14:nvContentPartPr>
              <p14:xfrm>
                <a:off x="5684579" y="4942054"/>
                <a:ext cx="127800" cy="3420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DF63642B-25B4-4860-80F1-B924B4124E6E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5675939" y="4933054"/>
                  <a:ext cx="145440" cy="5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4">
            <p14:nvContentPartPr>
              <p14:cNvPr id="380" name="Ink 379">
                <a:extLst>
                  <a:ext uri="{FF2B5EF4-FFF2-40B4-BE49-F238E27FC236}">
                    <a16:creationId xmlns:a16="http://schemas.microsoft.com/office/drawing/2014/main" id="{3B82DEAA-F498-47C9-ABA2-1C324E2C3171}"/>
                  </a:ext>
                </a:extLst>
              </p14:cNvPr>
              <p14:cNvContentPartPr/>
              <p14:nvPr/>
            </p14:nvContentPartPr>
            <p14:xfrm>
              <a:off x="5944139" y="5267854"/>
              <a:ext cx="250920" cy="405720"/>
            </p14:xfrm>
          </p:contentPart>
        </mc:Choice>
        <mc:Fallback xmlns="">
          <p:pic>
            <p:nvPicPr>
              <p:cNvPr id="380" name="Ink 379">
                <a:extLst>
                  <a:ext uri="{FF2B5EF4-FFF2-40B4-BE49-F238E27FC236}">
                    <a16:creationId xmlns:a16="http://schemas.microsoft.com/office/drawing/2014/main" id="{3B82DEAA-F498-47C9-ABA2-1C324E2C3171}"/>
                  </a:ext>
                </a:extLst>
              </p:cNvPr>
              <p:cNvPicPr/>
              <p:nvPr/>
            </p:nvPicPr>
            <p:blipFill>
              <a:blip r:embed="rId575"/>
              <a:stretch>
                <a:fillRect/>
              </a:stretch>
            </p:blipFill>
            <p:spPr>
              <a:xfrm>
                <a:off x="5935499" y="5259214"/>
                <a:ext cx="26856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6">
            <p14:nvContentPartPr>
              <p14:cNvPr id="381" name="Ink 380">
                <a:extLst>
                  <a:ext uri="{FF2B5EF4-FFF2-40B4-BE49-F238E27FC236}">
                    <a16:creationId xmlns:a16="http://schemas.microsoft.com/office/drawing/2014/main" id="{B8A9342F-FC50-4562-8FB2-12A75EB4F255}"/>
                  </a:ext>
                </a:extLst>
              </p14:cNvPr>
              <p14:cNvContentPartPr/>
              <p14:nvPr/>
            </p14:nvContentPartPr>
            <p14:xfrm>
              <a:off x="5876099" y="5829094"/>
              <a:ext cx="96840" cy="104400"/>
            </p14:xfrm>
          </p:contentPart>
        </mc:Choice>
        <mc:Fallback xmlns="">
          <p:pic>
            <p:nvPicPr>
              <p:cNvPr id="381" name="Ink 380">
                <a:extLst>
                  <a:ext uri="{FF2B5EF4-FFF2-40B4-BE49-F238E27FC236}">
                    <a16:creationId xmlns:a16="http://schemas.microsoft.com/office/drawing/2014/main" id="{B8A9342F-FC50-4562-8FB2-12A75EB4F255}"/>
                  </a:ext>
                </a:extLst>
              </p:cNvPr>
              <p:cNvPicPr/>
              <p:nvPr/>
            </p:nvPicPr>
            <p:blipFill>
              <a:blip r:embed="rId577"/>
              <a:stretch>
                <a:fillRect/>
              </a:stretch>
            </p:blipFill>
            <p:spPr>
              <a:xfrm>
                <a:off x="5867099" y="5820454"/>
                <a:ext cx="11448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8">
            <p14:nvContentPartPr>
              <p14:cNvPr id="382" name="Ink 381">
                <a:extLst>
                  <a:ext uri="{FF2B5EF4-FFF2-40B4-BE49-F238E27FC236}">
                    <a16:creationId xmlns:a16="http://schemas.microsoft.com/office/drawing/2014/main" id="{D307359A-7B5D-4036-AA23-F9BB46DC7EA6}"/>
                  </a:ext>
                </a:extLst>
              </p14:cNvPr>
              <p14:cNvContentPartPr/>
              <p14:nvPr/>
            </p14:nvContentPartPr>
            <p14:xfrm>
              <a:off x="6074099" y="5048614"/>
              <a:ext cx="254520" cy="113040"/>
            </p14:xfrm>
          </p:contentPart>
        </mc:Choice>
        <mc:Fallback xmlns="">
          <p:pic>
            <p:nvPicPr>
              <p:cNvPr id="382" name="Ink 381">
                <a:extLst>
                  <a:ext uri="{FF2B5EF4-FFF2-40B4-BE49-F238E27FC236}">
                    <a16:creationId xmlns:a16="http://schemas.microsoft.com/office/drawing/2014/main" id="{D307359A-7B5D-4036-AA23-F9BB46DC7EA6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6065099" y="5039974"/>
                <a:ext cx="27216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0">
            <p14:nvContentPartPr>
              <p14:cNvPr id="383" name="Ink 382">
                <a:extLst>
                  <a:ext uri="{FF2B5EF4-FFF2-40B4-BE49-F238E27FC236}">
                    <a16:creationId xmlns:a16="http://schemas.microsoft.com/office/drawing/2014/main" id="{0247EE7B-3FE6-44F6-9808-A47CFDC35D71}"/>
                  </a:ext>
                </a:extLst>
              </p14:cNvPr>
              <p14:cNvContentPartPr/>
              <p14:nvPr/>
            </p14:nvContentPartPr>
            <p14:xfrm>
              <a:off x="6281819" y="5483494"/>
              <a:ext cx="164520" cy="134280"/>
            </p14:xfrm>
          </p:contentPart>
        </mc:Choice>
        <mc:Fallback xmlns="">
          <p:pic>
            <p:nvPicPr>
              <p:cNvPr id="383" name="Ink 382">
                <a:extLst>
                  <a:ext uri="{FF2B5EF4-FFF2-40B4-BE49-F238E27FC236}">
                    <a16:creationId xmlns:a16="http://schemas.microsoft.com/office/drawing/2014/main" id="{0247EE7B-3FE6-44F6-9808-A47CFDC35D71}"/>
                  </a:ext>
                </a:extLst>
              </p:cNvPr>
              <p:cNvPicPr/>
              <p:nvPr/>
            </p:nvPicPr>
            <p:blipFill>
              <a:blip r:embed="rId581"/>
              <a:stretch>
                <a:fillRect/>
              </a:stretch>
            </p:blipFill>
            <p:spPr>
              <a:xfrm>
                <a:off x="6272819" y="5474854"/>
                <a:ext cx="18216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2">
            <p14:nvContentPartPr>
              <p14:cNvPr id="384" name="Ink 383">
                <a:extLst>
                  <a:ext uri="{FF2B5EF4-FFF2-40B4-BE49-F238E27FC236}">
                    <a16:creationId xmlns:a16="http://schemas.microsoft.com/office/drawing/2014/main" id="{5263C7DD-2489-477E-8BC3-BAD982E4F103}"/>
                  </a:ext>
                </a:extLst>
              </p14:cNvPr>
              <p14:cNvContentPartPr/>
              <p14:nvPr/>
            </p14:nvContentPartPr>
            <p14:xfrm>
              <a:off x="6705899" y="5483494"/>
              <a:ext cx="164520" cy="136800"/>
            </p14:xfrm>
          </p:contentPart>
        </mc:Choice>
        <mc:Fallback xmlns="">
          <p:pic>
            <p:nvPicPr>
              <p:cNvPr id="384" name="Ink 383">
                <a:extLst>
                  <a:ext uri="{FF2B5EF4-FFF2-40B4-BE49-F238E27FC236}">
                    <a16:creationId xmlns:a16="http://schemas.microsoft.com/office/drawing/2014/main" id="{5263C7DD-2489-477E-8BC3-BAD982E4F103}"/>
                  </a:ext>
                </a:extLst>
              </p:cNvPr>
              <p:cNvPicPr/>
              <p:nvPr/>
            </p:nvPicPr>
            <p:blipFill>
              <a:blip r:embed="rId583"/>
              <a:stretch>
                <a:fillRect/>
              </a:stretch>
            </p:blipFill>
            <p:spPr>
              <a:xfrm>
                <a:off x="6696899" y="5474854"/>
                <a:ext cx="182160" cy="15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9" name="Group 398">
            <a:extLst>
              <a:ext uri="{FF2B5EF4-FFF2-40B4-BE49-F238E27FC236}">
                <a16:creationId xmlns:a16="http://schemas.microsoft.com/office/drawing/2014/main" id="{A0A7FC4E-3675-494C-971F-514D0A359699}"/>
              </a:ext>
            </a:extLst>
          </p:cNvPr>
          <p:cNvGrpSpPr/>
          <p:nvPr/>
        </p:nvGrpSpPr>
        <p:grpSpPr>
          <a:xfrm>
            <a:off x="8170019" y="5457574"/>
            <a:ext cx="105480" cy="66960"/>
            <a:chOff x="8170019" y="5457574"/>
            <a:chExt cx="105480" cy="6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C83AB65E-376B-4D5A-A787-2CBFA5AB26D4}"/>
                    </a:ext>
                  </a:extLst>
                </p14:cNvPr>
                <p14:cNvContentPartPr/>
                <p14:nvPr/>
              </p14:nvContentPartPr>
              <p14:xfrm>
                <a:off x="8172539" y="5457574"/>
                <a:ext cx="87480" cy="1332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C83AB65E-376B-4D5A-A787-2CBFA5AB26D4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8163539" y="5448574"/>
                  <a:ext cx="105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6B339CCB-E1C0-4F7A-BE53-89375D5CD01C}"/>
                    </a:ext>
                  </a:extLst>
                </p14:cNvPr>
                <p14:cNvContentPartPr/>
                <p14:nvPr/>
              </p14:nvContentPartPr>
              <p14:xfrm>
                <a:off x="8170019" y="5508334"/>
                <a:ext cx="105480" cy="1620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6B339CCB-E1C0-4F7A-BE53-89375D5CD01C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8161019" y="5499694"/>
                  <a:ext cx="123120" cy="3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8">
            <p14:nvContentPartPr>
              <p14:cNvPr id="401" name="Ink 400">
                <a:extLst>
                  <a:ext uri="{FF2B5EF4-FFF2-40B4-BE49-F238E27FC236}">
                    <a16:creationId xmlns:a16="http://schemas.microsoft.com/office/drawing/2014/main" id="{5599875A-1442-41DE-9E84-3A8A6F5D7662}"/>
                  </a:ext>
                </a:extLst>
              </p14:cNvPr>
              <p14:cNvContentPartPr/>
              <p14:nvPr/>
            </p14:nvContentPartPr>
            <p14:xfrm>
              <a:off x="8630099" y="5754574"/>
              <a:ext cx="99360" cy="131400"/>
            </p14:xfrm>
          </p:contentPart>
        </mc:Choice>
        <mc:Fallback xmlns="">
          <p:pic>
            <p:nvPicPr>
              <p:cNvPr id="401" name="Ink 400">
                <a:extLst>
                  <a:ext uri="{FF2B5EF4-FFF2-40B4-BE49-F238E27FC236}">
                    <a16:creationId xmlns:a16="http://schemas.microsoft.com/office/drawing/2014/main" id="{5599875A-1442-41DE-9E84-3A8A6F5D7662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8621459" y="5745934"/>
                <a:ext cx="117000" cy="14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3" name="Group 412">
            <a:extLst>
              <a:ext uri="{FF2B5EF4-FFF2-40B4-BE49-F238E27FC236}">
                <a16:creationId xmlns:a16="http://schemas.microsoft.com/office/drawing/2014/main" id="{13AB59F0-0782-4CF2-929B-7BF45B6B9A0E}"/>
              </a:ext>
            </a:extLst>
          </p:cNvPr>
          <p:cNvGrpSpPr/>
          <p:nvPr/>
        </p:nvGrpSpPr>
        <p:grpSpPr>
          <a:xfrm>
            <a:off x="8743499" y="4899214"/>
            <a:ext cx="1200240" cy="668880"/>
            <a:chOff x="8743499" y="4899214"/>
            <a:chExt cx="1200240" cy="66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BBE89460-5E91-4421-BD65-4FD484472AF6}"/>
                    </a:ext>
                  </a:extLst>
                </p14:cNvPr>
                <p14:cNvContentPartPr/>
                <p14:nvPr/>
              </p14:nvContentPartPr>
              <p14:xfrm>
                <a:off x="8743499" y="5133574"/>
                <a:ext cx="213840" cy="43452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BBE89460-5E91-4421-BD65-4FD484472AF6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8734499" y="5124574"/>
                  <a:ext cx="23148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8312EE48-B28E-4AE5-B69A-6E9A2A0EC618}"/>
                    </a:ext>
                  </a:extLst>
                </p14:cNvPr>
                <p14:cNvContentPartPr/>
                <p14:nvPr/>
              </p14:nvContentPartPr>
              <p14:xfrm>
                <a:off x="8806859" y="4902814"/>
                <a:ext cx="283680" cy="17532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8312EE48-B28E-4AE5-B69A-6E9A2A0EC618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8797859" y="4893814"/>
                  <a:ext cx="3013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B0D2163A-0FD4-4D14-BEE3-E8CE5826BDB9}"/>
                    </a:ext>
                  </a:extLst>
                </p14:cNvPr>
                <p14:cNvContentPartPr/>
                <p14:nvPr/>
              </p14:nvContentPartPr>
              <p14:xfrm>
                <a:off x="8987579" y="5275414"/>
                <a:ext cx="142560" cy="15804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B0D2163A-0FD4-4D14-BEE3-E8CE5826BDB9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8978579" y="5266414"/>
                  <a:ext cx="1602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C1DA5B7B-4E9F-4FD2-ACA7-FE976675094B}"/>
                    </a:ext>
                  </a:extLst>
                </p14:cNvPr>
                <p14:cNvContentPartPr/>
                <p14:nvPr/>
              </p14:nvContentPartPr>
              <p14:xfrm>
                <a:off x="9255059" y="5332294"/>
                <a:ext cx="95400" cy="12168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C1DA5B7B-4E9F-4FD2-ACA7-FE976675094B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9246059" y="5323294"/>
                  <a:ext cx="1130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3233CB65-7B82-4E8A-B1E9-97D43EC26F89}"/>
                    </a:ext>
                  </a:extLst>
                </p14:cNvPr>
                <p14:cNvContentPartPr/>
                <p14:nvPr/>
              </p14:nvContentPartPr>
              <p14:xfrm>
                <a:off x="9250019" y="5221054"/>
                <a:ext cx="110880" cy="756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3233CB65-7B82-4E8A-B1E9-97D43EC26F89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9241379" y="5212414"/>
                  <a:ext cx="128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AE317C88-CC5C-4C6B-9579-9BEE1035C8A3}"/>
                    </a:ext>
                  </a:extLst>
                </p14:cNvPr>
                <p14:cNvContentPartPr/>
                <p14:nvPr/>
              </p14:nvContentPartPr>
              <p14:xfrm>
                <a:off x="9464939" y="5078494"/>
                <a:ext cx="111600" cy="9864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AE317C88-CC5C-4C6B-9579-9BEE1035C8A3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9455939" y="5069854"/>
                  <a:ext cx="1292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AB936717-7E2C-4EA1-A635-2FFDFF8646B3}"/>
                    </a:ext>
                  </a:extLst>
                </p14:cNvPr>
                <p14:cNvContentPartPr/>
                <p14:nvPr/>
              </p14:nvContentPartPr>
              <p14:xfrm>
                <a:off x="9646739" y="4899214"/>
                <a:ext cx="90360" cy="9468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AB936717-7E2C-4EA1-A635-2FFDFF8646B3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9637739" y="4890214"/>
                  <a:ext cx="1080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BCF50E02-F0B9-4C69-B836-CD8C299A6E0B}"/>
                    </a:ext>
                  </a:extLst>
                </p14:cNvPr>
                <p14:cNvContentPartPr/>
                <p14:nvPr/>
              </p14:nvContentPartPr>
              <p14:xfrm>
                <a:off x="9455939" y="5232214"/>
                <a:ext cx="135720" cy="1548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BCF50E02-F0B9-4C69-B836-CD8C299A6E0B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9446939" y="5223214"/>
                  <a:ext cx="1533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57E66687-D374-49A0-8ACB-4542C002FA3E}"/>
                    </a:ext>
                  </a:extLst>
                </p14:cNvPr>
                <p14:cNvContentPartPr/>
                <p14:nvPr/>
              </p14:nvContentPartPr>
              <p14:xfrm>
                <a:off x="9498779" y="5300254"/>
                <a:ext cx="58320" cy="6696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57E66687-D374-49A0-8ACB-4542C002FA3E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9489779" y="5291254"/>
                  <a:ext cx="759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EDB2552A-12F8-4276-BF1B-BE6C88F7C60E}"/>
                    </a:ext>
                  </a:extLst>
                </p14:cNvPr>
                <p14:cNvContentPartPr/>
                <p14:nvPr/>
              </p14:nvContentPartPr>
              <p14:xfrm>
                <a:off x="9658979" y="5268574"/>
                <a:ext cx="284760" cy="22536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EDB2552A-12F8-4276-BF1B-BE6C88F7C60E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9650339" y="5259574"/>
                  <a:ext cx="302400" cy="24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7" name="Group 416">
            <a:extLst>
              <a:ext uri="{FF2B5EF4-FFF2-40B4-BE49-F238E27FC236}">
                <a16:creationId xmlns:a16="http://schemas.microsoft.com/office/drawing/2014/main" id="{32CFD84D-8D44-4927-9321-5359D38B67F9}"/>
              </a:ext>
            </a:extLst>
          </p:cNvPr>
          <p:cNvGrpSpPr/>
          <p:nvPr/>
        </p:nvGrpSpPr>
        <p:grpSpPr>
          <a:xfrm>
            <a:off x="10135619" y="5178934"/>
            <a:ext cx="413640" cy="211320"/>
            <a:chOff x="10135619" y="5178934"/>
            <a:chExt cx="413640" cy="21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6674CD35-27A5-4202-B402-64E04A3F358A}"/>
                    </a:ext>
                  </a:extLst>
                </p14:cNvPr>
                <p14:cNvContentPartPr/>
                <p14:nvPr/>
              </p14:nvContentPartPr>
              <p14:xfrm>
                <a:off x="10135619" y="5386294"/>
                <a:ext cx="7200" cy="396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6674CD35-27A5-4202-B402-64E04A3F358A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0126979" y="5377294"/>
                  <a:ext cx="248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CA299D08-89A9-417C-BF71-17FADB42D084}"/>
                    </a:ext>
                  </a:extLst>
                </p14:cNvPr>
                <p14:cNvContentPartPr/>
                <p14:nvPr/>
              </p14:nvContentPartPr>
              <p14:xfrm>
                <a:off x="10427939" y="5178934"/>
                <a:ext cx="61920" cy="13320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CA299D08-89A9-417C-BF71-17FADB42D084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0418939" y="5170294"/>
                  <a:ext cx="795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4426367D-EE65-4B7C-A31A-460CF68E87CB}"/>
                    </a:ext>
                  </a:extLst>
                </p14:cNvPr>
                <p14:cNvContentPartPr/>
                <p14:nvPr/>
              </p14:nvContentPartPr>
              <p14:xfrm>
                <a:off x="10340099" y="5357854"/>
                <a:ext cx="209160" cy="2340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4426367D-EE65-4B7C-A31A-460CF68E87CB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0331459" y="5349214"/>
                  <a:ext cx="22680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6">
            <p14:nvContentPartPr>
              <p14:cNvPr id="422" name="Ink 421">
                <a:extLst>
                  <a:ext uri="{FF2B5EF4-FFF2-40B4-BE49-F238E27FC236}">
                    <a16:creationId xmlns:a16="http://schemas.microsoft.com/office/drawing/2014/main" id="{212C27C2-AC79-458D-A220-97414BBFB16A}"/>
                  </a:ext>
                </a:extLst>
              </p14:cNvPr>
              <p14:cNvContentPartPr/>
              <p14:nvPr/>
            </p14:nvContentPartPr>
            <p14:xfrm>
              <a:off x="10760579" y="5090734"/>
              <a:ext cx="224280" cy="358200"/>
            </p14:xfrm>
          </p:contentPart>
        </mc:Choice>
        <mc:Fallback xmlns="">
          <p:pic>
            <p:nvPicPr>
              <p:cNvPr id="422" name="Ink 421">
                <a:extLst>
                  <a:ext uri="{FF2B5EF4-FFF2-40B4-BE49-F238E27FC236}">
                    <a16:creationId xmlns:a16="http://schemas.microsoft.com/office/drawing/2014/main" id="{212C27C2-AC79-458D-A220-97414BBFB16A}"/>
                  </a:ext>
                </a:extLst>
              </p:cNvPr>
              <p:cNvPicPr/>
              <p:nvPr/>
            </p:nvPicPr>
            <p:blipFill>
              <a:blip r:embed="rId617"/>
              <a:stretch>
                <a:fillRect/>
              </a:stretch>
            </p:blipFill>
            <p:spPr>
              <a:xfrm>
                <a:off x="10751939" y="5081734"/>
                <a:ext cx="241920" cy="37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32" name="Group 431">
            <a:extLst>
              <a:ext uri="{FF2B5EF4-FFF2-40B4-BE49-F238E27FC236}">
                <a16:creationId xmlns:a16="http://schemas.microsoft.com/office/drawing/2014/main" id="{FD9CB639-074B-4FE9-BDC9-FD2E4AF7263E}"/>
              </a:ext>
            </a:extLst>
          </p:cNvPr>
          <p:cNvGrpSpPr/>
          <p:nvPr/>
        </p:nvGrpSpPr>
        <p:grpSpPr>
          <a:xfrm>
            <a:off x="10825379" y="4773214"/>
            <a:ext cx="327600" cy="206280"/>
            <a:chOff x="10825379" y="4773214"/>
            <a:chExt cx="327600" cy="20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4E77951F-8ED8-423A-AA53-A25D6A40C8C8}"/>
                    </a:ext>
                  </a:extLst>
                </p14:cNvPr>
                <p14:cNvContentPartPr/>
                <p14:nvPr/>
              </p14:nvContentPartPr>
              <p14:xfrm>
                <a:off x="10825379" y="4836214"/>
                <a:ext cx="131760" cy="13932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4E77951F-8ED8-423A-AA53-A25D6A40C8C8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0816739" y="4827574"/>
                  <a:ext cx="1494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C0552885-8C20-4063-A6DC-732A1D54B7F2}"/>
                    </a:ext>
                  </a:extLst>
                </p14:cNvPr>
                <p14:cNvContentPartPr/>
                <p14:nvPr/>
              </p14:nvContentPartPr>
              <p14:xfrm>
                <a:off x="10991699" y="4876534"/>
                <a:ext cx="37440" cy="8028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C0552885-8C20-4063-A6DC-732A1D54B7F2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0983059" y="4867534"/>
                  <a:ext cx="550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3FE11A6B-33F6-4954-BDF1-5BC5FEB376C5}"/>
                    </a:ext>
                  </a:extLst>
                </p14:cNvPr>
                <p14:cNvContentPartPr/>
                <p14:nvPr/>
              </p14:nvContentPartPr>
              <p14:xfrm>
                <a:off x="11036339" y="4844494"/>
                <a:ext cx="66600" cy="13500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3FE11A6B-33F6-4954-BDF1-5BC5FEB376C5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11027699" y="4835494"/>
                  <a:ext cx="842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D9346A24-C378-4355-A691-657ED43799E9}"/>
                    </a:ext>
                  </a:extLst>
                </p14:cNvPr>
                <p14:cNvContentPartPr/>
                <p14:nvPr/>
              </p14:nvContentPartPr>
              <p14:xfrm>
                <a:off x="10988459" y="4773214"/>
                <a:ext cx="164520" cy="2736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D9346A24-C378-4355-A691-657ED43799E9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10979819" y="4764214"/>
                  <a:ext cx="18216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1" name="Group 430">
            <a:extLst>
              <a:ext uri="{FF2B5EF4-FFF2-40B4-BE49-F238E27FC236}">
                <a16:creationId xmlns:a16="http://schemas.microsoft.com/office/drawing/2014/main" id="{128FD625-F182-4849-954E-85536555102A}"/>
              </a:ext>
            </a:extLst>
          </p:cNvPr>
          <p:cNvGrpSpPr/>
          <p:nvPr/>
        </p:nvGrpSpPr>
        <p:grpSpPr>
          <a:xfrm>
            <a:off x="11043179" y="5224654"/>
            <a:ext cx="306720" cy="214200"/>
            <a:chOff x="11043179" y="5224654"/>
            <a:chExt cx="306720" cy="21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6DCE1A96-8F2D-4C05-9616-8C952E61F908}"/>
                    </a:ext>
                  </a:extLst>
                </p14:cNvPr>
                <p14:cNvContentPartPr/>
                <p14:nvPr/>
              </p14:nvContentPartPr>
              <p14:xfrm>
                <a:off x="11043179" y="5224654"/>
                <a:ext cx="282960" cy="21420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6DCE1A96-8F2D-4C05-9616-8C952E61F908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11034539" y="5216014"/>
                  <a:ext cx="3006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DD5098D7-F2E0-4442-844A-D5AB034D4A06}"/>
                    </a:ext>
                  </a:extLst>
                </p14:cNvPr>
                <p14:cNvContentPartPr/>
                <p14:nvPr/>
              </p14:nvContentPartPr>
              <p14:xfrm>
                <a:off x="11262419" y="5354974"/>
                <a:ext cx="87480" cy="2304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DD5098D7-F2E0-4442-844A-D5AB034D4A06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11253419" y="5345974"/>
                  <a:ext cx="10512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5" name="Group 434">
            <a:extLst>
              <a:ext uri="{FF2B5EF4-FFF2-40B4-BE49-F238E27FC236}">
                <a16:creationId xmlns:a16="http://schemas.microsoft.com/office/drawing/2014/main" id="{C9D9123C-868F-44BC-B548-507597F56198}"/>
              </a:ext>
            </a:extLst>
          </p:cNvPr>
          <p:cNvGrpSpPr/>
          <p:nvPr/>
        </p:nvGrpSpPr>
        <p:grpSpPr>
          <a:xfrm>
            <a:off x="10196819" y="5528854"/>
            <a:ext cx="1062360" cy="342000"/>
            <a:chOff x="10196819" y="5528854"/>
            <a:chExt cx="1062360" cy="34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B8691B10-C528-4AF7-99B3-92DCA7C7D274}"/>
                    </a:ext>
                  </a:extLst>
                </p14:cNvPr>
                <p14:cNvContentPartPr/>
                <p14:nvPr/>
              </p14:nvContentPartPr>
              <p14:xfrm>
                <a:off x="10201139" y="5528854"/>
                <a:ext cx="174960" cy="16992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B8691B10-C528-4AF7-99B3-92DCA7C7D274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0192499" y="5520214"/>
                  <a:ext cx="1926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6799F105-E122-4E8C-B0DD-0AA273D3C568}"/>
                    </a:ext>
                  </a:extLst>
                </p14:cNvPr>
                <p14:cNvContentPartPr/>
                <p14:nvPr/>
              </p14:nvContentPartPr>
              <p14:xfrm>
                <a:off x="10402739" y="5583934"/>
                <a:ext cx="49320" cy="12024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6799F105-E122-4E8C-B0DD-0AA273D3C568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0393739" y="5574934"/>
                  <a:ext cx="669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82ADD84B-A1E2-4EBC-A521-C3279FC1A1F9}"/>
                    </a:ext>
                  </a:extLst>
                </p14:cNvPr>
                <p14:cNvContentPartPr/>
                <p14:nvPr/>
              </p14:nvContentPartPr>
              <p14:xfrm>
                <a:off x="10459979" y="5579974"/>
                <a:ext cx="56520" cy="13320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82ADD84B-A1E2-4EBC-A521-C3279FC1A1F9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10450979" y="5571334"/>
                  <a:ext cx="741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5CF6F365-DB2B-4C70-8D57-B87732877AFB}"/>
                    </a:ext>
                  </a:extLst>
                </p14:cNvPr>
                <p14:cNvContentPartPr/>
                <p14:nvPr/>
              </p14:nvContentPartPr>
              <p14:xfrm>
                <a:off x="10413899" y="5564494"/>
                <a:ext cx="126720" cy="864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5CF6F365-DB2B-4C70-8D57-B87732877AFB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0405259" y="5555494"/>
                  <a:ext cx="1443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68EB3730-87A7-4B3D-A356-8C7A7C1F0AA0}"/>
                    </a:ext>
                  </a:extLst>
                </p14:cNvPr>
                <p14:cNvContentPartPr/>
                <p14:nvPr/>
              </p14:nvContentPartPr>
              <p14:xfrm>
                <a:off x="10687859" y="5622454"/>
                <a:ext cx="97200" cy="10152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68EB3730-87A7-4B3D-A356-8C7A7C1F0AA0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10678859" y="5613454"/>
                  <a:ext cx="1148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4FD5EF6D-4661-4DF9-BB7F-EC6625F9B5F8}"/>
                    </a:ext>
                  </a:extLst>
                </p14:cNvPr>
                <p14:cNvContentPartPr/>
                <p14:nvPr/>
              </p14:nvContentPartPr>
              <p14:xfrm>
                <a:off x="10196819" y="5765014"/>
                <a:ext cx="1062360" cy="10584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4FD5EF6D-4661-4DF9-BB7F-EC6625F9B5F8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0188179" y="5756374"/>
                  <a:ext cx="1080000" cy="12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2">
            <p14:nvContentPartPr>
              <p14:cNvPr id="436" name="Ink 435">
                <a:extLst>
                  <a:ext uri="{FF2B5EF4-FFF2-40B4-BE49-F238E27FC236}">
                    <a16:creationId xmlns:a16="http://schemas.microsoft.com/office/drawing/2014/main" id="{0EA50256-B887-442E-B0BD-A2153E0AA7BE}"/>
                  </a:ext>
                </a:extLst>
              </p14:cNvPr>
              <p14:cNvContentPartPr/>
              <p14:nvPr/>
            </p14:nvContentPartPr>
            <p14:xfrm>
              <a:off x="10815659" y="5967334"/>
              <a:ext cx="51840" cy="156600"/>
            </p14:xfrm>
          </p:contentPart>
        </mc:Choice>
        <mc:Fallback xmlns="">
          <p:pic>
            <p:nvPicPr>
              <p:cNvPr id="436" name="Ink 435">
                <a:extLst>
                  <a:ext uri="{FF2B5EF4-FFF2-40B4-BE49-F238E27FC236}">
                    <a16:creationId xmlns:a16="http://schemas.microsoft.com/office/drawing/2014/main" id="{0EA50256-B887-442E-B0BD-A2153E0AA7BE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10806659" y="5958334"/>
                <a:ext cx="69480" cy="17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49" name="Group 448">
            <a:extLst>
              <a:ext uri="{FF2B5EF4-FFF2-40B4-BE49-F238E27FC236}">
                <a16:creationId xmlns:a16="http://schemas.microsoft.com/office/drawing/2014/main" id="{C2E18DCC-3A77-498F-A3F4-3BFAF66E71FE}"/>
              </a:ext>
            </a:extLst>
          </p:cNvPr>
          <p:cNvGrpSpPr/>
          <p:nvPr/>
        </p:nvGrpSpPr>
        <p:grpSpPr>
          <a:xfrm>
            <a:off x="400859" y="6075334"/>
            <a:ext cx="541440" cy="553680"/>
            <a:chOff x="400859" y="6075334"/>
            <a:chExt cx="541440" cy="55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BBFF267B-0A40-4571-A54A-A4B50E4BEC87}"/>
                    </a:ext>
                  </a:extLst>
                </p14:cNvPr>
                <p14:cNvContentPartPr/>
                <p14:nvPr/>
              </p14:nvContentPartPr>
              <p14:xfrm>
                <a:off x="406619" y="6320494"/>
                <a:ext cx="84240" cy="1404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BBFF267B-0A40-4571-A54A-A4B50E4BEC87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397979" y="6311854"/>
                  <a:ext cx="1018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2470B5F5-D8C2-4235-83B0-4D525CBD711D}"/>
                    </a:ext>
                  </a:extLst>
                </p14:cNvPr>
                <p14:cNvContentPartPr/>
                <p14:nvPr/>
              </p14:nvContentPartPr>
              <p14:xfrm>
                <a:off x="400859" y="6401494"/>
                <a:ext cx="106560" cy="1764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2470B5F5-D8C2-4235-83B0-4D525CBD711D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391859" y="6392494"/>
                  <a:ext cx="124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FE8F85DE-D074-42FF-A9DC-F03FF133EBF3}"/>
                    </a:ext>
                  </a:extLst>
                </p14:cNvPr>
                <p14:cNvContentPartPr/>
                <p14:nvPr/>
              </p14:nvContentPartPr>
              <p14:xfrm>
                <a:off x="678059" y="6075334"/>
                <a:ext cx="153000" cy="55368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FE8F85DE-D074-42FF-A9DC-F03FF133EBF3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669059" y="6066334"/>
                  <a:ext cx="170640" cy="57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D3F68BF7-D107-46A9-BE4F-FA35D07855FB}"/>
                    </a:ext>
                  </a:extLst>
                </p14:cNvPr>
                <p14:cNvContentPartPr/>
                <p14:nvPr/>
              </p14:nvContentPartPr>
              <p14:xfrm>
                <a:off x="865979" y="6339934"/>
                <a:ext cx="76320" cy="2304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D3F68BF7-D107-46A9-BE4F-FA35D07855FB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857339" y="6330934"/>
                  <a:ext cx="93960" cy="4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2">
            <p14:nvContentPartPr>
              <p14:cNvPr id="451" name="Ink 450">
                <a:extLst>
                  <a:ext uri="{FF2B5EF4-FFF2-40B4-BE49-F238E27FC236}">
                    <a16:creationId xmlns:a16="http://schemas.microsoft.com/office/drawing/2014/main" id="{355158CA-68BC-4F3E-9629-FD7578E17F12}"/>
                  </a:ext>
                </a:extLst>
              </p14:cNvPr>
              <p14:cNvContentPartPr/>
              <p14:nvPr/>
            </p14:nvContentPartPr>
            <p14:xfrm>
              <a:off x="1708739" y="6711454"/>
              <a:ext cx="125280" cy="148320"/>
            </p14:xfrm>
          </p:contentPart>
        </mc:Choice>
        <mc:Fallback xmlns="">
          <p:pic>
            <p:nvPicPr>
              <p:cNvPr id="451" name="Ink 450">
                <a:extLst>
                  <a:ext uri="{FF2B5EF4-FFF2-40B4-BE49-F238E27FC236}">
                    <a16:creationId xmlns:a16="http://schemas.microsoft.com/office/drawing/2014/main" id="{355158CA-68BC-4F3E-9629-FD7578E17F12}"/>
                  </a:ext>
                </a:extLst>
              </p:cNvPr>
              <p:cNvPicPr/>
              <p:nvPr/>
            </p:nvPicPr>
            <p:blipFill>
              <a:blip r:embed="rId653"/>
              <a:stretch>
                <a:fillRect/>
              </a:stretch>
            </p:blipFill>
            <p:spPr>
              <a:xfrm>
                <a:off x="1700099" y="6702814"/>
                <a:ext cx="142920" cy="16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53" name="Group 452">
            <a:extLst>
              <a:ext uri="{FF2B5EF4-FFF2-40B4-BE49-F238E27FC236}">
                <a16:creationId xmlns:a16="http://schemas.microsoft.com/office/drawing/2014/main" id="{93CFC4CD-C59F-46CA-AB0E-C82B101FDB1D}"/>
              </a:ext>
            </a:extLst>
          </p:cNvPr>
          <p:cNvGrpSpPr/>
          <p:nvPr/>
        </p:nvGrpSpPr>
        <p:grpSpPr>
          <a:xfrm>
            <a:off x="1156139" y="5852494"/>
            <a:ext cx="946080" cy="734760"/>
            <a:chOff x="1156139" y="5852494"/>
            <a:chExt cx="946080" cy="73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862ADE46-54C5-416E-BE1B-27AACE75DA7F}"/>
                    </a:ext>
                  </a:extLst>
                </p14:cNvPr>
                <p14:cNvContentPartPr/>
                <p14:nvPr/>
              </p14:nvContentPartPr>
              <p14:xfrm>
                <a:off x="1156139" y="6309334"/>
                <a:ext cx="90360" cy="16596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862ADE46-54C5-416E-BE1B-27AACE75DA7F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1147139" y="6300694"/>
                  <a:ext cx="1080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C0A29107-3D34-4CD4-8F01-4E8ACA574609}"/>
                    </a:ext>
                  </a:extLst>
                </p14:cNvPr>
                <p14:cNvContentPartPr/>
                <p14:nvPr/>
              </p14:nvContentPartPr>
              <p14:xfrm>
                <a:off x="1184579" y="6106294"/>
                <a:ext cx="59400" cy="1080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C0A29107-3D34-4CD4-8F01-4E8ACA574609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1175579" y="6097654"/>
                  <a:ext cx="770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59B75A0B-4352-4689-B40F-518BE07F25B4}"/>
                    </a:ext>
                  </a:extLst>
                </p14:cNvPr>
                <p14:cNvContentPartPr/>
                <p14:nvPr/>
              </p14:nvContentPartPr>
              <p14:xfrm>
                <a:off x="1419299" y="6001174"/>
                <a:ext cx="87120" cy="121680"/>
              </p14:xfrm>
            </p:contentPart>
          </mc:Choice>
          <mc:Fallback xmlns=""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59B75A0B-4352-4689-B40F-518BE07F25B4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1410299" y="5992534"/>
                  <a:ext cx="1047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76D4641B-23AB-4952-BA2F-EE19981FB9D0}"/>
                    </a:ext>
                  </a:extLst>
                </p14:cNvPr>
                <p14:cNvContentPartPr/>
                <p14:nvPr/>
              </p14:nvContentPartPr>
              <p14:xfrm>
                <a:off x="1538099" y="5852494"/>
                <a:ext cx="109800" cy="12456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76D4641B-23AB-4952-BA2F-EE19981FB9D0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1529459" y="5843854"/>
                  <a:ext cx="1274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DDF63741-C658-4D29-B0FA-9F3B9DDBACB8}"/>
                    </a:ext>
                  </a:extLst>
                </p14:cNvPr>
                <p14:cNvContentPartPr/>
                <p14:nvPr/>
              </p14:nvContentPartPr>
              <p14:xfrm>
                <a:off x="1377179" y="6182974"/>
                <a:ext cx="119520" cy="972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DDF63741-C658-4D29-B0FA-9F3B9DDBACB8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1368539" y="6174334"/>
                  <a:ext cx="1371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80158240-E444-4314-8B37-675B5E571D6A}"/>
                    </a:ext>
                  </a:extLst>
                </p14:cNvPr>
                <p14:cNvContentPartPr/>
                <p14:nvPr/>
              </p14:nvContentPartPr>
              <p14:xfrm>
                <a:off x="1403819" y="6297814"/>
                <a:ext cx="52200" cy="82080"/>
              </p14:xfrm>
            </p:contentPart>
          </mc:Choice>
          <mc:Fallback xmlns=""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80158240-E444-4314-8B37-675B5E571D6A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1395179" y="6288814"/>
                  <a:ext cx="698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0B284D73-8442-43D6-B03D-1BFC7EF51768}"/>
                    </a:ext>
                  </a:extLst>
                </p14:cNvPr>
                <p14:cNvContentPartPr/>
                <p14:nvPr/>
              </p14:nvContentPartPr>
              <p14:xfrm>
                <a:off x="1695059" y="6119614"/>
                <a:ext cx="113400" cy="467640"/>
              </p14:xfrm>
            </p:contentPart>
          </mc:Choice>
          <mc:Fallback xmlns=""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0B284D73-8442-43D6-B03D-1BFC7EF51768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1686059" y="6110974"/>
                  <a:ext cx="13104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01D00B55-3C51-41B8-BC5B-A46E8921CC18}"/>
                    </a:ext>
                  </a:extLst>
                </p14:cNvPr>
                <p14:cNvContentPartPr/>
                <p14:nvPr/>
              </p14:nvContentPartPr>
              <p14:xfrm>
                <a:off x="1855979" y="5965174"/>
                <a:ext cx="246240" cy="14940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01D00B55-3C51-41B8-BC5B-A46E8921CC18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1847339" y="5956534"/>
                  <a:ext cx="263880" cy="16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3A633DAF-B682-465B-A26E-26A039C9B62D}"/>
              </a:ext>
            </a:extLst>
          </p:cNvPr>
          <p:cNvGrpSpPr/>
          <p:nvPr/>
        </p:nvGrpSpPr>
        <p:grpSpPr>
          <a:xfrm>
            <a:off x="2282939" y="6338134"/>
            <a:ext cx="140400" cy="85320"/>
            <a:chOff x="2282939" y="6338134"/>
            <a:chExt cx="140400" cy="8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A38125CA-D45A-430C-B04C-92E1B26114EF}"/>
                    </a:ext>
                  </a:extLst>
                </p14:cNvPr>
                <p14:cNvContentPartPr/>
                <p14:nvPr/>
              </p14:nvContentPartPr>
              <p14:xfrm>
                <a:off x="2282939" y="6338134"/>
                <a:ext cx="102960" cy="1548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A38125CA-D45A-430C-B04C-92E1B26114EF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2274299" y="6329134"/>
                  <a:ext cx="1206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26BEA1EE-BC47-4F6A-9F9C-0A6315DD2F1B}"/>
                    </a:ext>
                  </a:extLst>
                </p14:cNvPr>
                <p14:cNvContentPartPr/>
                <p14:nvPr/>
              </p14:nvContentPartPr>
              <p14:xfrm>
                <a:off x="2290859" y="6397174"/>
                <a:ext cx="132480" cy="26280"/>
              </p14:xfrm>
            </p:contentPart>
          </mc:Choice>
          <mc:Fallback xmlns=""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26BEA1EE-BC47-4F6A-9F9C-0A6315DD2F1B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2282219" y="6388174"/>
                  <a:ext cx="150120" cy="4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4">
            <p14:nvContentPartPr>
              <p14:cNvPr id="456" name="Ink 455">
                <a:extLst>
                  <a:ext uri="{FF2B5EF4-FFF2-40B4-BE49-F238E27FC236}">
                    <a16:creationId xmlns:a16="http://schemas.microsoft.com/office/drawing/2014/main" id="{02C08017-F1C5-4FE9-AFE4-ABD95EFC9E67}"/>
                  </a:ext>
                </a:extLst>
              </p14:cNvPr>
              <p14:cNvContentPartPr/>
              <p14:nvPr/>
            </p14:nvContentPartPr>
            <p14:xfrm>
              <a:off x="2713499" y="6164974"/>
              <a:ext cx="66960" cy="325440"/>
            </p14:xfrm>
          </p:contentPart>
        </mc:Choice>
        <mc:Fallback xmlns="">
          <p:pic>
            <p:nvPicPr>
              <p:cNvPr id="456" name="Ink 455">
                <a:extLst>
                  <a:ext uri="{FF2B5EF4-FFF2-40B4-BE49-F238E27FC236}">
                    <a16:creationId xmlns:a16="http://schemas.microsoft.com/office/drawing/2014/main" id="{02C08017-F1C5-4FE9-AFE4-ABD95EFC9E67}"/>
                  </a:ext>
                </a:extLst>
              </p:cNvPr>
              <p:cNvPicPr/>
              <p:nvPr/>
            </p:nvPicPr>
            <p:blipFill>
              <a:blip r:embed="rId675"/>
              <a:stretch>
                <a:fillRect/>
              </a:stretch>
            </p:blipFill>
            <p:spPr>
              <a:xfrm>
                <a:off x="2704499" y="6155974"/>
                <a:ext cx="84600" cy="34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60" name="Group 459">
            <a:extLst>
              <a:ext uri="{FF2B5EF4-FFF2-40B4-BE49-F238E27FC236}">
                <a16:creationId xmlns:a16="http://schemas.microsoft.com/office/drawing/2014/main" id="{91E519A8-F5DD-4194-BD56-F2C893710B03}"/>
              </a:ext>
            </a:extLst>
          </p:cNvPr>
          <p:cNvGrpSpPr/>
          <p:nvPr/>
        </p:nvGrpSpPr>
        <p:grpSpPr>
          <a:xfrm>
            <a:off x="935459" y="3170494"/>
            <a:ext cx="528840" cy="405720"/>
            <a:chOff x="935459" y="3170494"/>
            <a:chExt cx="528840" cy="40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241F69F-6BAD-495B-A6BF-D5D7FD66EE51}"/>
                    </a:ext>
                  </a:extLst>
                </p14:cNvPr>
                <p14:cNvContentPartPr/>
                <p14:nvPr/>
              </p14:nvContentPartPr>
              <p14:xfrm>
                <a:off x="1147139" y="3279934"/>
                <a:ext cx="63720" cy="1137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241F69F-6BAD-495B-A6BF-D5D7FD66EE51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1138499" y="3271294"/>
                  <a:ext cx="813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2D4399A0-C101-485D-AB51-578FE39CF8FD}"/>
                    </a:ext>
                  </a:extLst>
                </p14:cNvPr>
                <p14:cNvContentPartPr/>
                <p14:nvPr/>
              </p14:nvContentPartPr>
              <p14:xfrm>
                <a:off x="945899" y="3481534"/>
                <a:ext cx="271800" cy="302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2D4399A0-C101-485D-AB51-578FE39CF8FD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936899" y="3472894"/>
                  <a:ext cx="289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3DE5D9F-40AA-48C6-ADA6-D3D4093ED016}"/>
                    </a:ext>
                  </a:extLst>
                </p14:cNvPr>
                <p14:cNvContentPartPr/>
                <p14:nvPr/>
              </p14:nvContentPartPr>
              <p14:xfrm>
                <a:off x="1368899" y="3486574"/>
                <a:ext cx="95400" cy="208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3DE5D9F-40AA-48C6-ADA6-D3D4093ED016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1359899" y="3477934"/>
                  <a:ext cx="1130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F409F57-E389-4C7B-BB4E-C3170F2ED5A2}"/>
                    </a:ext>
                  </a:extLst>
                </p14:cNvPr>
                <p14:cNvContentPartPr/>
                <p14:nvPr/>
              </p14:nvContentPartPr>
              <p14:xfrm>
                <a:off x="1359539" y="3553534"/>
                <a:ext cx="79200" cy="226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F409F57-E389-4C7B-BB4E-C3170F2ED5A2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1350539" y="3544534"/>
                  <a:ext cx="968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D1D6F5B6-BD7F-4A8B-8D16-8E174DA91B55}"/>
                    </a:ext>
                  </a:extLst>
                </p14:cNvPr>
                <p14:cNvContentPartPr/>
                <p14:nvPr/>
              </p14:nvContentPartPr>
              <p14:xfrm>
                <a:off x="935459" y="3170494"/>
                <a:ext cx="146880" cy="225360"/>
              </p14:xfrm>
            </p:contentPart>
          </mc:Choice>
          <mc:Fallback xmlns=""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D1D6F5B6-BD7F-4A8B-8D16-8E174DA91B55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926819" y="3161494"/>
                  <a:ext cx="1645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052D2550-72EB-4C88-A098-854F41D15137}"/>
                    </a:ext>
                  </a:extLst>
                </p14:cNvPr>
                <p14:cNvContentPartPr/>
                <p14:nvPr/>
              </p14:nvContentPartPr>
              <p14:xfrm>
                <a:off x="1152899" y="3314134"/>
                <a:ext cx="86040" cy="111960"/>
              </p14:xfrm>
            </p:contentPart>
          </mc:Choice>
          <mc:Fallback xmlns=""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052D2550-72EB-4C88-A098-854F41D15137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1144259" y="3305494"/>
                  <a:ext cx="10368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C7979D3B-A44B-4056-A5B1-CED0D5D203B5}"/>
              </a:ext>
            </a:extLst>
          </p:cNvPr>
          <p:cNvGrpSpPr/>
          <p:nvPr/>
        </p:nvGrpSpPr>
        <p:grpSpPr>
          <a:xfrm>
            <a:off x="2746259" y="4847014"/>
            <a:ext cx="365040" cy="221760"/>
            <a:chOff x="2746259" y="4847014"/>
            <a:chExt cx="365040" cy="22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4C45CD2B-E1E4-4E94-9818-E8E9975194E7}"/>
                    </a:ext>
                  </a:extLst>
                </p14:cNvPr>
                <p14:cNvContentPartPr/>
                <p14:nvPr/>
              </p14:nvContentPartPr>
              <p14:xfrm>
                <a:off x="2746259" y="4847014"/>
                <a:ext cx="160200" cy="218880"/>
              </p14:xfrm>
            </p:contentPart>
          </mc:Choice>
          <mc:Fallback xmlns=""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4C45CD2B-E1E4-4E94-9818-E8E9975194E7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2737259" y="4838014"/>
                  <a:ext cx="1778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2B704CA9-A9F0-42A6-9B4F-B6B124816E25}"/>
                    </a:ext>
                  </a:extLst>
                </p14:cNvPr>
                <p14:cNvContentPartPr/>
                <p14:nvPr/>
              </p14:nvContentPartPr>
              <p14:xfrm>
                <a:off x="2995379" y="4917214"/>
                <a:ext cx="115920" cy="151560"/>
              </p14:xfrm>
            </p:contentPart>
          </mc:Choice>
          <mc:Fallback xmlns=""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2B704CA9-A9F0-42A6-9B4F-B6B124816E25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2986379" y="4908214"/>
                  <a:ext cx="1335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4F2C7A80-9866-4E6D-897D-63B8BC945F83}"/>
                    </a:ext>
                  </a:extLst>
                </p14:cNvPr>
                <p14:cNvContentPartPr/>
                <p14:nvPr/>
              </p14:nvContentPartPr>
              <p14:xfrm>
                <a:off x="2987099" y="5011174"/>
                <a:ext cx="81000" cy="7920"/>
              </p14:xfrm>
            </p:contentPart>
          </mc:Choice>
          <mc:Fallback xmlns=""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4F2C7A80-9866-4E6D-897D-63B8BC945F83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2978459" y="5002174"/>
                  <a:ext cx="98640" cy="2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4">
            <p14:nvContentPartPr>
              <p14:cNvPr id="468" name="Ink 467">
                <a:extLst>
                  <a:ext uri="{FF2B5EF4-FFF2-40B4-BE49-F238E27FC236}">
                    <a16:creationId xmlns:a16="http://schemas.microsoft.com/office/drawing/2014/main" id="{23BC4B43-65DE-4EB5-AFCB-4BC228F666C1}"/>
                  </a:ext>
                </a:extLst>
              </p14:cNvPr>
              <p14:cNvContentPartPr/>
              <p14:nvPr/>
            </p14:nvContentPartPr>
            <p14:xfrm>
              <a:off x="2886659" y="4377574"/>
              <a:ext cx="113040" cy="235800"/>
            </p14:xfrm>
          </p:contentPart>
        </mc:Choice>
        <mc:Fallback xmlns="">
          <p:pic>
            <p:nvPicPr>
              <p:cNvPr id="468" name="Ink 467">
                <a:extLst>
                  <a:ext uri="{FF2B5EF4-FFF2-40B4-BE49-F238E27FC236}">
                    <a16:creationId xmlns:a16="http://schemas.microsoft.com/office/drawing/2014/main" id="{23BC4B43-65DE-4EB5-AFCB-4BC228F666C1}"/>
                  </a:ext>
                </a:extLst>
              </p:cNvPr>
              <p:cNvPicPr/>
              <p:nvPr/>
            </p:nvPicPr>
            <p:blipFill>
              <a:blip r:embed="rId695"/>
              <a:stretch>
                <a:fillRect/>
              </a:stretch>
            </p:blipFill>
            <p:spPr>
              <a:xfrm>
                <a:off x="2877659" y="4368574"/>
                <a:ext cx="130680" cy="25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70" name="Group 469">
            <a:extLst>
              <a:ext uri="{FF2B5EF4-FFF2-40B4-BE49-F238E27FC236}">
                <a16:creationId xmlns:a16="http://schemas.microsoft.com/office/drawing/2014/main" id="{1842D5F2-B08E-4130-9977-B9F2F365EB96}"/>
              </a:ext>
            </a:extLst>
          </p:cNvPr>
          <p:cNvGrpSpPr/>
          <p:nvPr/>
        </p:nvGrpSpPr>
        <p:grpSpPr>
          <a:xfrm>
            <a:off x="736019" y="4332934"/>
            <a:ext cx="284760" cy="333720"/>
            <a:chOff x="736019" y="4332934"/>
            <a:chExt cx="284760" cy="33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6147C360-4CCB-4EBA-B46C-E7B5F36ED70C}"/>
                    </a:ext>
                  </a:extLst>
                </p14:cNvPr>
                <p14:cNvContentPartPr/>
                <p14:nvPr/>
              </p14:nvContentPartPr>
              <p14:xfrm>
                <a:off x="736019" y="4332934"/>
                <a:ext cx="140760" cy="208800"/>
              </p14:xfrm>
            </p:contentPart>
          </mc:Choice>
          <mc:Fallback xmlns=""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6147C360-4CCB-4EBA-B46C-E7B5F36ED70C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727019" y="4323934"/>
                  <a:ext cx="1584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62954663-89BF-45EF-8107-41097535029A}"/>
                    </a:ext>
                  </a:extLst>
                </p14:cNvPr>
                <p14:cNvContentPartPr/>
                <p14:nvPr/>
              </p14:nvContentPartPr>
              <p14:xfrm>
                <a:off x="912419" y="4489534"/>
                <a:ext cx="108360" cy="127080"/>
              </p14:xfrm>
            </p:contentPart>
          </mc:Choice>
          <mc:Fallback xmlns=""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62954663-89BF-45EF-8107-41097535029A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903779" y="4480534"/>
                  <a:ext cx="1260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58B88A9E-0EC4-438E-B1AC-8BA8AF103482}"/>
                    </a:ext>
                  </a:extLst>
                </p14:cNvPr>
                <p14:cNvContentPartPr/>
                <p14:nvPr/>
              </p14:nvContentPartPr>
              <p14:xfrm>
                <a:off x="914939" y="4577374"/>
                <a:ext cx="63360" cy="89280"/>
              </p14:xfrm>
            </p:contentPart>
          </mc:Choice>
          <mc:Fallback xmlns=""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58B88A9E-0EC4-438E-B1AC-8BA8AF103482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906299" y="4568734"/>
                  <a:ext cx="81000" cy="10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2">
            <p14:nvContentPartPr>
              <p14:cNvPr id="471" name="Ink 470">
                <a:extLst>
                  <a:ext uri="{FF2B5EF4-FFF2-40B4-BE49-F238E27FC236}">
                    <a16:creationId xmlns:a16="http://schemas.microsoft.com/office/drawing/2014/main" id="{E13622C4-967B-4833-8A95-5B37EAEA04E7}"/>
                  </a:ext>
                </a:extLst>
              </p14:cNvPr>
              <p14:cNvContentPartPr/>
              <p14:nvPr/>
            </p14:nvContentPartPr>
            <p14:xfrm>
              <a:off x="2993579" y="4525174"/>
              <a:ext cx="127800" cy="218520"/>
            </p14:xfrm>
          </p:contentPart>
        </mc:Choice>
        <mc:Fallback xmlns="">
          <p:pic>
            <p:nvPicPr>
              <p:cNvPr id="471" name="Ink 470">
                <a:extLst>
                  <a:ext uri="{FF2B5EF4-FFF2-40B4-BE49-F238E27FC236}">
                    <a16:creationId xmlns:a16="http://schemas.microsoft.com/office/drawing/2014/main" id="{E13622C4-967B-4833-8A95-5B37EAEA04E7}"/>
                  </a:ext>
                </a:extLst>
              </p:cNvPr>
              <p:cNvPicPr/>
              <p:nvPr/>
            </p:nvPicPr>
            <p:blipFill>
              <a:blip r:embed="rId703"/>
              <a:stretch>
                <a:fillRect/>
              </a:stretch>
            </p:blipFill>
            <p:spPr>
              <a:xfrm>
                <a:off x="2984579" y="4516174"/>
                <a:ext cx="145440" cy="23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74" name="Group 473">
            <a:extLst>
              <a:ext uri="{FF2B5EF4-FFF2-40B4-BE49-F238E27FC236}">
                <a16:creationId xmlns:a16="http://schemas.microsoft.com/office/drawing/2014/main" id="{BFFA90C4-A494-4051-81C0-A8C2EB1CDACD}"/>
              </a:ext>
            </a:extLst>
          </p:cNvPr>
          <p:cNvGrpSpPr/>
          <p:nvPr/>
        </p:nvGrpSpPr>
        <p:grpSpPr>
          <a:xfrm>
            <a:off x="6774299" y="4916854"/>
            <a:ext cx="1169640" cy="695520"/>
            <a:chOff x="6774299" y="4916854"/>
            <a:chExt cx="1169640" cy="69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187B6991-0572-4638-B24B-7F5A35B878A4}"/>
                    </a:ext>
                  </a:extLst>
                </p14:cNvPr>
                <p14:cNvContentPartPr/>
                <p14:nvPr/>
              </p14:nvContentPartPr>
              <p14:xfrm>
                <a:off x="6774299" y="5221054"/>
                <a:ext cx="81000" cy="1836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187B6991-0572-4638-B24B-7F5A35B878A4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6765659" y="5212054"/>
                  <a:ext cx="98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137A2571-E636-4739-A290-D83A85DDC2CA}"/>
                    </a:ext>
                  </a:extLst>
                </p14:cNvPr>
                <p14:cNvContentPartPr/>
                <p14:nvPr/>
              </p14:nvContentPartPr>
              <p14:xfrm>
                <a:off x="6916499" y="5302054"/>
                <a:ext cx="96480" cy="9612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137A2571-E636-4739-A290-D83A85DDC2CA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6907859" y="5293054"/>
                  <a:ext cx="1141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6B2D0B1A-D9BC-4FAD-BC24-CB4C648B7004}"/>
                    </a:ext>
                  </a:extLst>
                </p14:cNvPr>
                <p14:cNvContentPartPr/>
                <p14:nvPr/>
              </p14:nvContentPartPr>
              <p14:xfrm>
                <a:off x="7212419" y="4916854"/>
                <a:ext cx="99720" cy="13032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6B2D0B1A-D9BC-4FAD-BC24-CB4C648B7004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7203779" y="4907854"/>
                  <a:ext cx="1173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79C99701-326F-4C6B-8692-A5C0B2E999A0}"/>
                    </a:ext>
                  </a:extLst>
                </p14:cNvPr>
                <p14:cNvContentPartPr/>
                <p14:nvPr/>
              </p14:nvContentPartPr>
              <p14:xfrm>
                <a:off x="7250939" y="5348134"/>
                <a:ext cx="248760" cy="24732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79C99701-326F-4C6B-8692-A5C0B2E999A0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7242299" y="5339134"/>
                  <a:ext cx="2664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FECCBF85-7543-4559-A8AA-058D5946BA43}"/>
                    </a:ext>
                  </a:extLst>
                </p14:cNvPr>
                <p14:cNvContentPartPr/>
                <p14:nvPr/>
              </p14:nvContentPartPr>
              <p14:xfrm>
                <a:off x="7675019" y="5336614"/>
                <a:ext cx="267480" cy="27576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FECCBF85-7543-4559-A8AA-058D5946BA43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7666019" y="5327614"/>
                  <a:ext cx="2851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76639CC8-F15B-4D6D-94C4-1E08FC14D432}"/>
                    </a:ext>
                  </a:extLst>
                </p14:cNvPr>
                <p14:cNvContentPartPr/>
                <p14:nvPr/>
              </p14:nvContentPartPr>
              <p14:xfrm>
                <a:off x="7849619" y="5542534"/>
                <a:ext cx="94320" cy="1980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76639CC8-F15B-4D6D-94C4-1E08FC14D432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7840619" y="5533534"/>
                  <a:ext cx="111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17FFA794-0E92-4B1A-B5A5-1561B45CB472}"/>
                    </a:ext>
                  </a:extLst>
                </p14:cNvPr>
                <p14:cNvContentPartPr/>
                <p14:nvPr/>
              </p14:nvContentPartPr>
              <p14:xfrm>
                <a:off x="6938819" y="5228974"/>
                <a:ext cx="141120" cy="12960"/>
              </p14:xfrm>
            </p:contentPart>
          </mc:Choice>
          <mc:Fallback xmlns=""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17FFA794-0E92-4B1A-B5A5-1561B45CB472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6930179" y="5219974"/>
                  <a:ext cx="1587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C2BD20FE-84D1-4F63-84F5-852E0ACFF0CC}"/>
                    </a:ext>
                  </a:extLst>
                </p14:cNvPr>
                <p14:cNvContentPartPr/>
                <p14:nvPr/>
              </p14:nvContentPartPr>
              <p14:xfrm>
                <a:off x="6952139" y="5088934"/>
                <a:ext cx="152640" cy="105120"/>
              </p14:xfrm>
            </p:contentPart>
          </mc:Choice>
          <mc:Fallback xmlns=""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C2BD20FE-84D1-4F63-84F5-852E0ACFF0CC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6943139" y="5079934"/>
                  <a:ext cx="170280" cy="122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63858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CFD8F0-7B80-4653-9A15-6447151BA7C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096" y="58723"/>
            <a:ext cx="5478011" cy="679927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05FA497-E2E2-45C5-8EE9-9DE6E7A49B3F}"/>
                  </a:ext>
                </a:extLst>
              </p14:cNvPr>
              <p14:cNvContentPartPr/>
              <p14:nvPr/>
            </p14:nvContentPartPr>
            <p14:xfrm>
              <a:off x="3654179" y="5947894"/>
              <a:ext cx="237960" cy="37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05FA497-E2E2-45C5-8EE9-9DE6E7A49B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45539" y="5938894"/>
                <a:ext cx="2556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A83916A-D20F-4AE5-9F67-1BEA00DBDE54}"/>
                  </a:ext>
                </a:extLst>
              </p14:cNvPr>
              <p14:cNvContentPartPr/>
              <p14:nvPr/>
            </p14:nvContentPartPr>
            <p14:xfrm>
              <a:off x="4923179" y="6528214"/>
              <a:ext cx="726120" cy="55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A83916A-D20F-4AE5-9F67-1BEA00DBDE5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14539" y="6519574"/>
                <a:ext cx="743760" cy="7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5480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ACE92A-01EB-42E6-B69D-8B2E704D6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15" y="0"/>
            <a:ext cx="5064369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278972D-A177-4013-A41E-EA95CED4671B}"/>
                  </a:ext>
                </a:extLst>
              </p14:cNvPr>
              <p14:cNvContentPartPr/>
              <p14:nvPr/>
            </p14:nvContentPartPr>
            <p14:xfrm>
              <a:off x="4076819" y="2798614"/>
              <a:ext cx="182520" cy="18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278972D-A177-4013-A41E-EA95CED467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68179" y="2789974"/>
                <a:ext cx="2001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8C6081A-2CE7-4625-A0A2-B3012ED27262}"/>
                  </a:ext>
                </a:extLst>
              </p14:cNvPr>
              <p14:cNvContentPartPr/>
              <p14:nvPr/>
            </p14:nvContentPartPr>
            <p14:xfrm>
              <a:off x="7747739" y="2552014"/>
              <a:ext cx="299520" cy="28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8C6081A-2CE7-4625-A0A2-B3012ED2726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38739" y="2543374"/>
                <a:ext cx="317160" cy="4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1367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AABAD1-5CD6-490A-A0E4-25893BB30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err="1">
                <a:solidFill>
                  <a:srgbClr val="00B0F0"/>
                </a:solidFill>
              </a:rPr>
              <a:t>Poisonfordeling</a:t>
            </a:r>
            <a:r>
              <a:rPr lang="nb-NO" sz="3600" dirty="0">
                <a:solidFill>
                  <a:srgbClr val="00B0F0"/>
                </a:solidFill>
              </a:rPr>
              <a:t> og normalfordeling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2A080D6-A73A-418E-B9F6-24A4E324F6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274094"/>
            <a:ext cx="5181600" cy="3454400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299DAF6-D97A-4F3A-A06B-E5FE7E9023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274094"/>
            <a:ext cx="5181600" cy="3454400"/>
          </a:xfr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C731556-F8F0-45E1-BC45-6C28B8CB04FC}"/>
              </a:ext>
            </a:extLst>
          </p:cNvPr>
          <p:cNvGrpSpPr/>
          <p:nvPr/>
        </p:nvGrpSpPr>
        <p:grpSpPr>
          <a:xfrm>
            <a:off x="2902499" y="5299894"/>
            <a:ext cx="267480" cy="46440"/>
            <a:chOff x="2902499" y="5299894"/>
            <a:chExt cx="267480" cy="4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2F9781B-62BC-4B13-A6DB-5A4D45095E57}"/>
                    </a:ext>
                  </a:extLst>
                </p14:cNvPr>
                <p14:cNvContentPartPr/>
                <p14:nvPr/>
              </p14:nvContentPartPr>
              <p14:xfrm>
                <a:off x="3084659" y="5309974"/>
                <a:ext cx="85320" cy="36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2F9781B-62BC-4B13-A6DB-5A4D45095E5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076019" y="5300974"/>
                  <a:ext cx="1029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1FFF3F1-1CFA-46DC-A099-BBE48FEBFB2D}"/>
                    </a:ext>
                  </a:extLst>
                </p14:cNvPr>
                <p14:cNvContentPartPr/>
                <p14:nvPr/>
              </p14:nvContentPartPr>
              <p14:xfrm>
                <a:off x="2902499" y="5299894"/>
                <a:ext cx="57240" cy="45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1FFF3F1-1CFA-46DC-A099-BBE48FEBFB2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893859" y="5291254"/>
                  <a:ext cx="74880" cy="6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73A0AEE-4BA6-4DB8-B673-8B4EC15AF8AF}"/>
                  </a:ext>
                </a:extLst>
              </p14:cNvPr>
              <p14:cNvContentPartPr/>
              <p14:nvPr/>
            </p14:nvContentPartPr>
            <p14:xfrm>
              <a:off x="3101219" y="5317534"/>
              <a:ext cx="6480" cy="16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73A0AEE-4BA6-4DB8-B673-8B4EC15AF8A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92219" y="5308894"/>
                <a:ext cx="24120" cy="3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9009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Office PowerPoint</Application>
  <PresentationFormat>Widescreen</PresentationFormat>
  <Paragraphs>11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Times New Roman</vt:lpstr>
      <vt:lpstr>Office Theme</vt:lpstr>
      <vt:lpstr>Førelesing ST1101</vt:lpstr>
      <vt:lpstr>PowerPoint Presentation</vt:lpstr>
      <vt:lpstr>Standard Normalfordeling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Poisonfordeling og normalfordeling</vt:lpstr>
      <vt:lpstr>Binomisk fordeling og normalfordelinga</vt:lpstr>
      <vt:lpstr>Sentralgrenseteoremet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Førelesing ST1101</dc:title>
  <dc:creator>John Sølve Tyssedal</dc:creator>
  <cp:lastModifiedBy>John Sølve Tyssedal</cp:lastModifiedBy>
  <cp:revision>17</cp:revision>
  <dcterms:created xsi:type="dcterms:W3CDTF">2021-03-06T15:49:35Z</dcterms:created>
  <dcterms:modified xsi:type="dcterms:W3CDTF">2021-03-08T10:53:32Z</dcterms:modified>
</cp:coreProperties>
</file>